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30"/>
  </p:notesMasterIdLst>
  <p:handoutMasterIdLst>
    <p:handoutMasterId r:id="rId31"/>
  </p:handoutMasterIdLst>
  <p:sldIdLst>
    <p:sldId id="256" r:id="rId5"/>
    <p:sldId id="307" r:id="rId6"/>
    <p:sldId id="286" r:id="rId7"/>
    <p:sldId id="289" r:id="rId8"/>
    <p:sldId id="288" r:id="rId9"/>
    <p:sldId id="348" r:id="rId10"/>
    <p:sldId id="301" r:id="rId11"/>
    <p:sldId id="303" r:id="rId12"/>
    <p:sldId id="304" r:id="rId13"/>
    <p:sldId id="291" r:id="rId14"/>
    <p:sldId id="292" r:id="rId15"/>
    <p:sldId id="296" r:id="rId16"/>
    <p:sldId id="297" r:id="rId17"/>
    <p:sldId id="263" r:id="rId18"/>
    <p:sldId id="305" r:id="rId19"/>
    <p:sldId id="258" r:id="rId20"/>
    <p:sldId id="290" r:id="rId21"/>
    <p:sldId id="259" r:id="rId22"/>
    <p:sldId id="294" r:id="rId23"/>
    <p:sldId id="261" r:id="rId24"/>
    <p:sldId id="262" r:id="rId25"/>
    <p:sldId id="306" r:id="rId26"/>
    <p:sldId id="295" r:id="rId27"/>
    <p:sldId id="308" r:id="rId28"/>
    <p:sldId id="309" r:id="rId2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1468C"/>
    <a:srgbClr val="001431"/>
    <a:srgbClr val="142F5C"/>
    <a:srgbClr val="149F2F"/>
    <a:srgbClr val="D14C00"/>
    <a:srgbClr val="66666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5F75F9-6C26-4054-80A0-A39AAF1CA7FD}" v="168" dt="2024-02-11T23:08:34.968"/>
  </p1510:revLst>
</p1510:revInfo>
</file>

<file path=ppt/tableStyles.xml><?xml version="1.0" encoding="utf-8"?>
<a:tblStyleLst xmlns:a="http://schemas.openxmlformats.org/drawingml/2006/main" def="{D113A9D2-9D6B-4929-AA2D-F23B5EE8CBE7}">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06799F8-075E-4A3A-A7F6-7FBC6576F1A4}" styleName="Themed Style 2 - Accent 3">
    <a:tblBg>
      <a:fillRef idx="3">
        <a:schemeClr val="accent3"/>
      </a:fillRef>
      <a:effectRef idx="3">
        <a:schemeClr val="accent3"/>
      </a:effectRef>
    </a:tblBg>
    <a:wholeTbl>
      <a:tcTxStyle>
        <a:fontRef idx="minor">
          <a:scrgbClr r="0" g="0" b="0"/>
        </a:fontRef>
        <a:schemeClr val="lt1"/>
      </a:tcTxStyle>
      <a:tcStyle>
        <a:tcBdr>
          <a:left>
            <a:lnRef idx="1">
              <a:schemeClr val="accent3">
                <a:tint val="50000"/>
              </a:schemeClr>
            </a:lnRef>
          </a:left>
          <a:right>
            <a:lnRef idx="1">
              <a:schemeClr val="accent3">
                <a:tint val="50000"/>
              </a:schemeClr>
            </a:lnRef>
          </a:right>
          <a:top>
            <a:lnRef idx="1">
              <a:schemeClr val="accent3">
                <a:tint val="50000"/>
              </a:schemeClr>
            </a:lnRef>
          </a:top>
          <a:bottom>
            <a:lnRef idx="1">
              <a:schemeClr val="accent3">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9234" autoAdjust="0"/>
  </p:normalViewPr>
  <p:slideViewPr>
    <p:cSldViewPr snapToGrid="0" showGuides="1">
      <p:cViewPr varScale="1">
        <p:scale>
          <a:sx n="74" d="100"/>
          <a:sy n="74" d="100"/>
        </p:scale>
        <p:origin x="204" y="54"/>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notesViewPr>
    <p:cSldViewPr snapToGrid="0" showGuides="1">
      <p:cViewPr varScale="1">
        <p:scale>
          <a:sx n="88" d="100"/>
          <a:sy n="88" d="100"/>
        </p:scale>
        <p:origin x="3822"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notesMaster" Target="notesMasters/notesMaster1.xml"/><Relationship Id="rId35"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becca Stewart" userId="e4dbdf3f-b99f-4ed4-aef6-c26f104e6967" providerId="ADAL" clId="{D302A416-D655-4632-AB09-421663AA3458}"/>
    <pc:docChg chg="undo custSel modSld">
      <pc:chgData name="Rebecca Stewart" userId="e4dbdf3f-b99f-4ed4-aef6-c26f104e6967" providerId="ADAL" clId="{D302A416-D655-4632-AB09-421663AA3458}" dt="2024-01-09T09:22:18.775" v="4"/>
      <pc:docMkLst>
        <pc:docMk/>
      </pc:docMkLst>
      <pc:sldChg chg="modSp mod">
        <pc:chgData name="Rebecca Stewart" userId="e4dbdf3f-b99f-4ed4-aef6-c26f104e6967" providerId="ADAL" clId="{D302A416-D655-4632-AB09-421663AA3458}" dt="2024-01-09T09:22:18.775" v="4"/>
        <pc:sldMkLst>
          <pc:docMk/>
          <pc:sldMk cId="992262848" sldId="256"/>
        </pc:sldMkLst>
        <pc:spChg chg="mod">
          <ac:chgData name="Rebecca Stewart" userId="e4dbdf3f-b99f-4ed4-aef6-c26f104e6967" providerId="ADAL" clId="{D302A416-D655-4632-AB09-421663AA3458}" dt="2024-01-09T09:22:18.775" v="4"/>
          <ac:spMkLst>
            <pc:docMk/>
            <pc:sldMk cId="992262848" sldId="256"/>
            <ac:spMk id="2" creationId="{7136ADA7-71A1-44A8-81BF-1B6CACFB7577}"/>
          </ac:spMkLst>
        </pc:spChg>
      </pc:sldChg>
    </pc:docChg>
  </pc:docChgLst>
  <pc:docChgLst>
    <pc:chgData name="Rebecca Stewart" userId="e4dbdf3f-b99f-4ed4-aef6-c26f104e6967" providerId="ADAL" clId="{2C5F75F9-6C26-4054-80A0-A39AAF1CA7FD}"/>
    <pc:docChg chg="custSel addSld delSld modSld">
      <pc:chgData name="Rebecca Stewart" userId="e4dbdf3f-b99f-4ed4-aef6-c26f104e6967" providerId="ADAL" clId="{2C5F75F9-6C26-4054-80A0-A39AAF1CA7FD}" dt="2024-02-11T23:08:34.968" v="966"/>
      <pc:docMkLst>
        <pc:docMk/>
      </pc:docMkLst>
      <pc:sldChg chg="del">
        <pc:chgData name="Rebecca Stewart" userId="e4dbdf3f-b99f-4ed4-aef6-c26f104e6967" providerId="ADAL" clId="{2C5F75F9-6C26-4054-80A0-A39AAF1CA7FD}" dt="2024-02-11T21:59:47.204" v="0" actId="47"/>
        <pc:sldMkLst>
          <pc:docMk/>
          <pc:sldMk cId="621616437" sldId="257"/>
        </pc:sldMkLst>
      </pc:sldChg>
      <pc:sldChg chg="add del">
        <pc:chgData name="Rebecca Stewart" userId="e4dbdf3f-b99f-4ed4-aef6-c26f104e6967" providerId="ADAL" clId="{2C5F75F9-6C26-4054-80A0-A39AAF1CA7FD}" dt="2024-02-11T22:10:07.766" v="47"/>
        <pc:sldMkLst>
          <pc:docMk/>
          <pc:sldMk cId="4036697427" sldId="258"/>
        </pc:sldMkLst>
      </pc:sldChg>
      <pc:sldChg chg="add del">
        <pc:chgData name="Rebecca Stewart" userId="e4dbdf3f-b99f-4ed4-aef6-c26f104e6967" providerId="ADAL" clId="{2C5F75F9-6C26-4054-80A0-A39AAF1CA7FD}" dt="2024-02-11T22:09:56.600" v="46"/>
        <pc:sldMkLst>
          <pc:docMk/>
          <pc:sldMk cId="3210814530" sldId="259"/>
        </pc:sldMkLst>
      </pc:sldChg>
      <pc:sldChg chg="del">
        <pc:chgData name="Rebecca Stewart" userId="e4dbdf3f-b99f-4ed4-aef6-c26f104e6967" providerId="ADAL" clId="{2C5F75F9-6C26-4054-80A0-A39AAF1CA7FD}" dt="2024-02-11T21:59:48.463" v="3" actId="47"/>
        <pc:sldMkLst>
          <pc:docMk/>
          <pc:sldMk cId="2171260403" sldId="260"/>
        </pc:sldMkLst>
      </pc:sldChg>
      <pc:sldChg chg="add del">
        <pc:chgData name="Rebecca Stewart" userId="e4dbdf3f-b99f-4ed4-aef6-c26f104e6967" providerId="ADAL" clId="{2C5F75F9-6C26-4054-80A0-A39AAF1CA7FD}" dt="2024-02-11T22:10:21.884" v="48"/>
        <pc:sldMkLst>
          <pc:docMk/>
          <pc:sldMk cId="2570002227" sldId="261"/>
        </pc:sldMkLst>
      </pc:sldChg>
      <pc:sldChg chg="add del">
        <pc:chgData name="Rebecca Stewart" userId="e4dbdf3f-b99f-4ed4-aef6-c26f104e6967" providerId="ADAL" clId="{2C5F75F9-6C26-4054-80A0-A39AAF1CA7FD}" dt="2024-02-11T22:10:55.951" v="49"/>
        <pc:sldMkLst>
          <pc:docMk/>
          <pc:sldMk cId="2905421952" sldId="262"/>
        </pc:sldMkLst>
      </pc:sldChg>
      <pc:sldChg chg="add del">
        <pc:chgData name="Rebecca Stewart" userId="e4dbdf3f-b99f-4ed4-aef6-c26f104e6967" providerId="ADAL" clId="{2C5F75F9-6C26-4054-80A0-A39AAF1CA7FD}" dt="2024-02-11T22:08:21.201" v="44"/>
        <pc:sldMkLst>
          <pc:docMk/>
          <pc:sldMk cId="678545184" sldId="263"/>
        </pc:sldMkLst>
      </pc:sldChg>
      <pc:sldChg chg="add del">
        <pc:chgData name="Rebecca Stewart" userId="e4dbdf3f-b99f-4ed4-aef6-c26f104e6967" providerId="ADAL" clId="{2C5F75F9-6C26-4054-80A0-A39AAF1CA7FD}" dt="2024-02-11T22:03:08.569" v="30" actId="47"/>
        <pc:sldMkLst>
          <pc:docMk/>
          <pc:sldMk cId="2122539241" sldId="264"/>
        </pc:sldMkLst>
      </pc:sldChg>
      <pc:sldChg chg="del">
        <pc:chgData name="Rebecca Stewart" userId="e4dbdf3f-b99f-4ed4-aef6-c26f104e6967" providerId="ADAL" clId="{2C5F75F9-6C26-4054-80A0-A39AAF1CA7FD}" dt="2024-02-11T21:59:49.768" v="8" actId="47"/>
        <pc:sldMkLst>
          <pc:docMk/>
          <pc:sldMk cId="2224347332" sldId="265"/>
        </pc:sldMkLst>
      </pc:sldChg>
      <pc:sldChg chg="del">
        <pc:chgData name="Rebecca Stewart" userId="e4dbdf3f-b99f-4ed4-aef6-c26f104e6967" providerId="ADAL" clId="{2C5F75F9-6C26-4054-80A0-A39AAF1CA7FD}" dt="2024-02-11T21:59:50.273" v="9" actId="47"/>
        <pc:sldMkLst>
          <pc:docMk/>
          <pc:sldMk cId="4247313298" sldId="266"/>
        </pc:sldMkLst>
      </pc:sldChg>
      <pc:sldChg chg="del">
        <pc:chgData name="Rebecca Stewart" userId="e4dbdf3f-b99f-4ed4-aef6-c26f104e6967" providerId="ADAL" clId="{2C5F75F9-6C26-4054-80A0-A39AAF1CA7FD}" dt="2024-02-11T21:59:50.465" v="10" actId="47"/>
        <pc:sldMkLst>
          <pc:docMk/>
          <pc:sldMk cId="661457060" sldId="267"/>
        </pc:sldMkLst>
      </pc:sldChg>
      <pc:sldChg chg="del">
        <pc:chgData name="Rebecca Stewart" userId="e4dbdf3f-b99f-4ed4-aef6-c26f104e6967" providerId="ADAL" clId="{2C5F75F9-6C26-4054-80A0-A39AAF1CA7FD}" dt="2024-02-11T21:59:50.643" v="11" actId="47"/>
        <pc:sldMkLst>
          <pc:docMk/>
          <pc:sldMk cId="2589939560" sldId="268"/>
        </pc:sldMkLst>
      </pc:sldChg>
      <pc:sldChg chg="del">
        <pc:chgData name="Rebecca Stewart" userId="e4dbdf3f-b99f-4ed4-aef6-c26f104e6967" providerId="ADAL" clId="{2C5F75F9-6C26-4054-80A0-A39AAF1CA7FD}" dt="2024-02-11T21:59:51.218" v="12" actId="47"/>
        <pc:sldMkLst>
          <pc:docMk/>
          <pc:sldMk cId="3314597674" sldId="269"/>
        </pc:sldMkLst>
      </pc:sldChg>
      <pc:sldChg chg="del">
        <pc:chgData name="Rebecca Stewart" userId="e4dbdf3f-b99f-4ed4-aef6-c26f104e6967" providerId="ADAL" clId="{2C5F75F9-6C26-4054-80A0-A39AAF1CA7FD}" dt="2024-02-11T21:59:51.428" v="13" actId="47"/>
        <pc:sldMkLst>
          <pc:docMk/>
          <pc:sldMk cId="3561918096" sldId="270"/>
        </pc:sldMkLst>
      </pc:sldChg>
      <pc:sldChg chg="del">
        <pc:chgData name="Rebecca Stewart" userId="e4dbdf3f-b99f-4ed4-aef6-c26f104e6967" providerId="ADAL" clId="{2C5F75F9-6C26-4054-80A0-A39AAF1CA7FD}" dt="2024-02-11T21:59:51.632" v="14" actId="47"/>
        <pc:sldMkLst>
          <pc:docMk/>
          <pc:sldMk cId="3532002671" sldId="271"/>
        </pc:sldMkLst>
      </pc:sldChg>
      <pc:sldChg chg="del">
        <pc:chgData name="Rebecca Stewart" userId="e4dbdf3f-b99f-4ed4-aef6-c26f104e6967" providerId="ADAL" clId="{2C5F75F9-6C26-4054-80A0-A39AAF1CA7FD}" dt="2024-02-11T21:59:51.838" v="15" actId="47"/>
        <pc:sldMkLst>
          <pc:docMk/>
          <pc:sldMk cId="3870222886" sldId="272"/>
        </pc:sldMkLst>
      </pc:sldChg>
      <pc:sldChg chg="del">
        <pc:chgData name="Rebecca Stewart" userId="e4dbdf3f-b99f-4ed4-aef6-c26f104e6967" providerId="ADAL" clId="{2C5F75F9-6C26-4054-80A0-A39AAF1CA7FD}" dt="2024-02-11T21:59:52.289" v="16" actId="47"/>
        <pc:sldMkLst>
          <pc:docMk/>
          <pc:sldMk cId="498491376" sldId="273"/>
        </pc:sldMkLst>
      </pc:sldChg>
      <pc:sldChg chg="del">
        <pc:chgData name="Rebecca Stewart" userId="e4dbdf3f-b99f-4ed4-aef6-c26f104e6967" providerId="ADAL" clId="{2C5F75F9-6C26-4054-80A0-A39AAF1CA7FD}" dt="2024-02-11T21:59:52.479" v="17" actId="47"/>
        <pc:sldMkLst>
          <pc:docMk/>
          <pc:sldMk cId="2886949460" sldId="274"/>
        </pc:sldMkLst>
      </pc:sldChg>
      <pc:sldChg chg="del">
        <pc:chgData name="Rebecca Stewart" userId="e4dbdf3f-b99f-4ed4-aef6-c26f104e6967" providerId="ADAL" clId="{2C5F75F9-6C26-4054-80A0-A39AAF1CA7FD}" dt="2024-02-11T21:59:52.663" v="18" actId="47"/>
        <pc:sldMkLst>
          <pc:docMk/>
          <pc:sldMk cId="2558816297" sldId="275"/>
        </pc:sldMkLst>
      </pc:sldChg>
      <pc:sldChg chg="del">
        <pc:chgData name="Rebecca Stewart" userId="e4dbdf3f-b99f-4ed4-aef6-c26f104e6967" providerId="ADAL" clId="{2C5F75F9-6C26-4054-80A0-A39AAF1CA7FD}" dt="2024-02-11T21:59:53.122" v="19" actId="47"/>
        <pc:sldMkLst>
          <pc:docMk/>
          <pc:sldMk cId="671898697" sldId="276"/>
        </pc:sldMkLst>
      </pc:sldChg>
      <pc:sldChg chg="del">
        <pc:chgData name="Rebecca Stewart" userId="e4dbdf3f-b99f-4ed4-aef6-c26f104e6967" providerId="ADAL" clId="{2C5F75F9-6C26-4054-80A0-A39AAF1CA7FD}" dt="2024-02-11T21:59:53.308" v="20" actId="47"/>
        <pc:sldMkLst>
          <pc:docMk/>
          <pc:sldMk cId="1748073012" sldId="277"/>
        </pc:sldMkLst>
      </pc:sldChg>
      <pc:sldChg chg="del">
        <pc:chgData name="Rebecca Stewart" userId="e4dbdf3f-b99f-4ed4-aef6-c26f104e6967" providerId="ADAL" clId="{2C5F75F9-6C26-4054-80A0-A39AAF1CA7FD}" dt="2024-02-11T21:59:53.544" v="21" actId="47"/>
        <pc:sldMkLst>
          <pc:docMk/>
          <pc:sldMk cId="1581363495" sldId="278"/>
        </pc:sldMkLst>
      </pc:sldChg>
      <pc:sldChg chg="del">
        <pc:chgData name="Rebecca Stewart" userId="e4dbdf3f-b99f-4ed4-aef6-c26f104e6967" providerId="ADAL" clId="{2C5F75F9-6C26-4054-80A0-A39AAF1CA7FD}" dt="2024-02-11T21:59:54.719" v="22" actId="47"/>
        <pc:sldMkLst>
          <pc:docMk/>
          <pc:sldMk cId="3794011719" sldId="279"/>
        </pc:sldMkLst>
      </pc:sldChg>
      <pc:sldChg chg="del">
        <pc:chgData name="Rebecca Stewart" userId="e4dbdf3f-b99f-4ed4-aef6-c26f104e6967" providerId="ADAL" clId="{2C5F75F9-6C26-4054-80A0-A39AAF1CA7FD}" dt="2024-02-11T21:59:55.083" v="23" actId="47"/>
        <pc:sldMkLst>
          <pc:docMk/>
          <pc:sldMk cId="1314285471" sldId="280"/>
        </pc:sldMkLst>
      </pc:sldChg>
      <pc:sldChg chg="del">
        <pc:chgData name="Rebecca Stewart" userId="e4dbdf3f-b99f-4ed4-aef6-c26f104e6967" providerId="ADAL" clId="{2C5F75F9-6C26-4054-80A0-A39AAF1CA7FD}" dt="2024-02-11T21:59:56.278" v="24" actId="47"/>
        <pc:sldMkLst>
          <pc:docMk/>
          <pc:sldMk cId="1539575940" sldId="281"/>
        </pc:sldMkLst>
      </pc:sldChg>
      <pc:sldChg chg="del">
        <pc:chgData name="Rebecca Stewart" userId="e4dbdf3f-b99f-4ed4-aef6-c26f104e6967" providerId="ADAL" clId="{2C5F75F9-6C26-4054-80A0-A39AAF1CA7FD}" dt="2024-02-11T21:59:56.478" v="25" actId="47"/>
        <pc:sldMkLst>
          <pc:docMk/>
          <pc:sldMk cId="59582380" sldId="285"/>
        </pc:sldMkLst>
      </pc:sldChg>
      <pc:sldChg chg="add">
        <pc:chgData name="Rebecca Stewart" userId="e4dbdf3f-b99f-4ed4-aef6-c26f104e6967" providerId="ADAL" clId="{2C5F75F9-6C26-4054-80A0-A39AAF1CA7FD}" dt="2024-02-11T22:02:15.746" v="26"/>
        <pc:sldMkLst>
          <pc:docMk/>
          <pc:sldMk cId="2984012617" sldId="286"/>
        </pc:sldMkLst>
      </pc:sldChg>
      <pc:sldChg chg="add">
        <pc:chgData name="Rebecca Stewart" userId="e4dbdf3f-b99f-4ed4-aef6-c26f104e6967" providerId="ADAL" clId="{2C5F75F9-6C26-4054-80A0-A39AAF1CA7FD}" dt="2024-02-11T22:03:02.938" v="29"/>
        <pc:sldMkLst>
          <pc:docMk/>
          <pc:sldMk cId="931290439" sldId="288"/>
        </pc:sldMkLst>
      </pc:sldChg>
      <pc:sldChg chg="add">
        <pc:chgData name="Rebecca Stewart" userId="e4dbdf3f-b99f-4ed4-aef6-c26f104e6967" providerId="ADAL" clId="{2C5F75F9-6C26-4054-80A0-A39AAF1CA7FD}" dt="2024-02-11T22:02:29.758" v="27"/>
        <pc:sldMkLst>
          <pc:docMk/>
          <pc:sldMk cId="2896603958" sldId="289"/>
        </pc:sldMkLst>
      </pc:sldChg>
      <pc:sldChg chg="add">
        <pc:chgData name="Rebecca Stewart" userId="e4dbdf3f-b99f-4ed4-aef6-c26f104e6967" providerId="ADAL" clId="{2C5F75F9-6C26-4054-80A0-A39AAF1CA7FD}" dt="2024-02-11T22:12:02.759" v="51"/>
        <pc:sldMkLst>
          <pc:docMk/>
          <pc:sldMk cId="1130462393" sldId="290"/>
        </pc:sldMkLst>
      </pc:sldChg>
      <pc:sldChg chg="add">
        <pc:chgData name="Rebecca Stewart" userId="e4dbdf3f-b99f-4ed4-aef6-c26f104e6967" providerId="ADAL" clId="{2C5F75F9-6C26-4054-80A0-A39AAF1CA7FD}" dt="2024-02-11T22:06:12.583" v="36"/>
        <pc:sldMkLst>
          <pc:docMk/>
          <pc:sldMk cId="1053134035" sldId="291"/>
        </pc:sldMkLst>
      </pc:sldChg>
      <pc:sldChg chg="modSp add">
        <pc:chgData name="Rebecca Stewart" userId="e4dbdf3f-b99f-4ed4-aef6-c26f104e6967" providerId="ADAL" clId="{2C5F75F9-6C26-4054-80A0-A39AAF1CA7FD}" dt="2024-02-11T22:07:25.394" v="41" actId="20577"/>
        <pc:sldMkLst>
          <pc:docMk/>
          <pc:sldMk cId="3237833555" sldId="292"/>
        </pc:sldMkLst>
        <pc:graphicFrameChg chg="mod">
          <ac:chgData name="Rebecca Stewart" userId="e4dbdf3f-b99f-4ed4-aef6-c26f104e6967" providerId="ADAL" clId="{2C5F75F9-6C26-4054-80A0-A39AAF1CA7FD}" dt="2024-02-11T22:07:25.394" v="41" actId="20577"/>
          <ac:graphicFrameMkLst>
            <pc:docMk/>
            <pc:sldMk cId="3237833555" sldId="292"/>
            <ac:graphicFrameMk id="7" creationId="{883160D8-81BE-30C1-9567-16D0C39CE767}"/>
          </ac:graphicFrameMkLst>
        </pc:graphicFrameChg>
      </pc:sldChg>
      <pc:sldChg chg="add">
        <pc:chgData name="Rebecca Stewart" userId="e4dbdf3f-b99f-4ed4-aef6-c26f104e6967" providerId="ADAL" clId="{2C5F75F9-6C26-4054-80A0-A39AAF1CA7FD}" dt="2024-02-11T22:12:46.952" v="52"/>
        <pc:sldMkLst>
          <pc:docMk/>
          <pc:sldMk cId="1435570645" sldId="294"/>
        </pc:sldMkLst>
      </pc:sldChg>
      <pc:sldChg chg="add">
        <pc:chgData name="Rebecca Stewart" userId="e4dbdf3f-b99f-4ed4-aef6-c26f104e6967" providerId="ADAL" clId="{2C5F75F9-6C26-4054-80A0-A39AAF1CA7FD}" dt="2024-02-11T22:14:13.783" v="53"/>
        <pc:sldMkLst>
          <pc:docMk/>
          <pc:sldMk cId="4127257394" sldId="295"/>
        </pc:sldMkLst>
      </pc:sldChg>
      <pc:sldChg chg="add">
        <pc:chgData name="Rebecca Stewart" userId="e4dbdf3f-b99f-4ed4-aef6-c26f104e6967" providerId="ADAL" clId="{2C5F75F9-6C26-4054-80A0-A39AAF1CA7FD}" dt="2024-02-11T22:07:50.575" v="42"/>
        <pc:sldMkLst>
          <pc:docMk/>
          <pc:sldMk cId="755908727" sldId="296"/>
        </pc:sldMkLst>
      </pc:sldChg>
      <pc:sldChg chg="add">
        <pc:chgData name="Rebecca Stewart" userId="e4dbdf3f-b99f-4ed4-aef6-c26f104e6967" providerId="ADAL" clId="{2C5F75F9-6C26-4054-80A0-A39AAF1CA7FD}" dt="2024-02-11T22:07:59.669" v="43"/>
        <pc:sldMkLst>
          <pc:docMk/>
          <pc:sldMk cId="177548894" sldId="297"/>
        </pc:sldMkLst>
      </pc:sldChg>
      <pc:sldChg chg="add">
        <pc:chgData name="Rebecca Stewart" userId="e4dbdf3f-b99f-4ed4-aef6-c26f104e6967" providerId="ADAL" clId="{2C5F75F9-6C26-4054-80A0-A39AAF1CA7FD}" dt="2024-02-11T22:04:16.134" v="31"/>
        <pc:sldMkLst>
          <pc:docMk/>
          <pc:sldMk cId="1606404903" sldId="301"/>
        </pc:sldMkLst>
      </pc:sldChg>
      <pc:sldChg chg="modSp add">
        <pc:chgData name="Rebecca Stewart" userId="e4dbdf3f-b99f-4ed4-aef6-c26f104e6967" providerId="ADAL" clId="{2C5F75F9-6C26-4054-80A0-A39AAF1CA7FD}" dt="2024-02-11T22:05:07.130" v="35" actId="20577"/>
        <pc:sldMkLst>
          <pc:docMk/>
          <pc:sldMk cId="1908233222" sldId="303"/>
        </pc:sldMkLst>
        <pc:graphicFrameChg chg="mod">
          <ac:chgData name="Rebecca Stewart" userId="e4dbdf3f-b99f-4ed4-aef6-c26f104e6967" providerId="ADAL" clId="{2C5F75F9-6C26-4054-80A0-A39AAF1CA7FD}" dt="2024-02-11T22:05:07.130" v="35" actId="20577"/>
          <ac:graphicFrameMkLst>
            <pc:docMk/>
            <pc:sldMk cId="1908233222" sldId="303"/>
            <ac:graphicFrameMk id="7" creationId="{ECA002B9-3856-893D-E2A3-DE3248C1780E}"/>
          </ac:graphicFrameMkLst>
        </pc:graphicFrameChg>
      </pc:sldChg>
      <pc:sldChg chg="add">
        <pc:chgData name="Rebecca Stewart" userId="e4dbdf3f-b99f-4ed4-aef6-c26f104e6967" providerId="ADAL" clId="{2C5F75F9-6C26-4054-80A0-A39AAF1CA7FD}" dt="2024-02-11T22:04:40.860" v="33"/>
        <pc:sldMkLst>
          <pc:docMk/>
          <pc:sldMk cId="3187659487" sldId="304"/>
        </pc:sldMkLst>
      </pc:sldChg>
      <pc:sldChg chg="add">
        <pc:chgData name="Rebecca Stewart" userId="e4dbdf3f-b99f-4ed4-aef6-c26f104e6967" providerId="ADAL" clId="{2C5F75F9-6C26-4054-80A0-A39AAF1CA7FD}" dt="2024-02-11T22:09:16.921" v="45"/>
        <pc:sldMkLst>
          <pc:docMk/>
          <pc:sldMk cId="1627031271" sldId="305"/>
        </pc:sldMkLst>
      </pc:sldChg>
      <pc:sldChg chg="add">
        <pc:chgData name="Rebecca Stewart" userId="e4dbdf3f-b99f-4ed4-aef6-c26f104e6967" providerId="ADAL" clId="{2C5F75F9-6C26-4054-80A0-A39AAF1CA7FD}" dt="2024-02-11T22:11:43.274" v="50"/>
        <pc:sldMkLst>
          <pc:docMk/>
          <pc:sldMk cId="4213955686" sldId="306"/>
        </pc:sldMkLst>
      </pc:sldChg>
      <pc:sldChg chg="addSp delSp modSp new mod modClrScheme chgLayout">
        <pc:chgData name="Rebecca Stewart" userId="e4dbdf3f-b99f-4ed4-aef6-c26f104e6967" providerId="ADAL" clId="{2C5F75F9-6C26-4054-80A0-A39AAF1CA7FD}" dt="2024-02-11T22:17:47.672" v="222" actId="14100"/>
        <pc:sldMkLst>
          <pc:docMk/>
          <pc:sldMk cId="1126632928" sldId="307"/>
        </pc:sldMkLst>
        <pc:spChg chg="del mod ord">
          <ac:chgData name="Rebecca Stewart" userId="e4dbdf3f-b99f-4ed4-aef6-c26f104e6967" providerId="ADAL" clId="{2C5F75F9-6C26-4054-80A0-A39AAF1CA7FD}" dt="2024-02-11T22:15:08.854" v="55" actId="700"/>
          <ac:spMkLst>
            <pc:docMk/>
            <pc:sldMk cId="1126632928" sldId="307"/>
            <ac:spMk id="2" creationId="{0DB96663-725A-D2A3-CB17-2D95A12C063D}"/>
          </ac:spMkLst>
        </pc:spChg>
        <pc:spChg chg="del mod ord">
          <ac:chgData name="Rebecca Stewart" userId="e4dbdf3f-b99f-4ed4-aef6-c26f104e6967" providerId="ADAL" clId="{2C5F75F9-6C26-4054-80A0-A39AAF1CA7FD}" dt="2024-02-11T22:15:08.854" v="55" actId="700"/>
          <ac:spMkLst>
            <pc:docMk/>
            <pc:sldMk cId="1126632928" sldId="307"/>
            <ac:spMk id="3" creationId="{F9C0EDBD-E343-4D8E-0968-658404EBD2AD}"/>
          </ac:spMkLst>
        </pc:spChg>
        <pc:spChg chg="del mod ord">
          <ac:chgData name="Rebecca Stewart" userId="e4dbdf3f-b99f-4ed4-aef6-c26f104e6967" providerId="ADAL" clId="{2C5F75F9-6C26-4054-80A0-A39AAF1CA7FD}" dt="2024-02-11T22:15:08.854" v="55" actId="700"/>
          <ac:spMkLst>
            <pc:docMk/>
            <pc:sldMk cId="1126632928" sldId="307"/>
            <ac:spMk id="4" creationId="{5B3A6B0A-7DBB-DAC1-E1CE-B85F512A2A11}"/>
          </ac:spMkLst>
        </pc:spChg>
        <pc:spChg chg="add mod ord">
          <ac:chgData name="Rebecca Stewart" userId="e4dbdf3f-b99f-4ed4-aef6-c26f104e6967" providerId="ADAL" clId="{2C5F75F9-6C26-4054-80A0-A39AAF1CA7FD}" dt="2024-02-11T22:15:18.602" v="81" actId="20577"/>
          <ac:spMkLst>
            <pc:docMk/>
            <pc:sldMk cId="1126632928" sldId="307"/>
            <ac:spMk id="5" creationId="{CDC2EA16-98A0-8DF4-18BD-4D0BE58AB92E}"/>
          </ac:spMkLst>
        </pc:spChg>
        <pc:spChg chg="add del mod ord">
          <ac:chgData name="Rebecca Stewart" userId="e4dbdf3f-b99f-4ed4-aef6-c26f104e6967" providerId="ADAL" clId="{2C5F75F9-6C26-4054-80A0-A39AAF1CA7FD}" dt="2024-02-11T22:15:32.705" v="84" actId="478"/>
          <ac:spMkLst>
            <pc:docMk/>
            <pc:sldMk cId="1126632928" sldId="307"/>
            <ac:spMk id="6" creationId="{973CC590-5C99-81FF-4B5F-3AB38B16564F}"/>
          </ac:spMkLst>
        </pc:spChg>
        <pc:spChg chg="add del mod ord">
          <ac:chgData name="Rebecca Stewart" userId="e4dbdf3f-b99f-4ed4-aef6-c26f104e6967" providerId="ADAL" clId="{2C5F75F9-6C26-4054-80A0-A39AAF1CA7FD}" dt="2024-02-11T22:15:32.705" v="84" actId="478"/>
          <ac:spMkLst>
            <pc:docMk/>
            <pc:sldMk cId="1126632928" sldId="307"/>
            <ac:spMk id="7" creationId="{049AACA5-F6C6-7678-1337-1767C5DD8321}"/>
          </ac:spMkLst>
        </pc:spChg>
        <pc:spChg chg="add del mod ord">
          <ac:chgData name="Rebecca Stewart" userId="e4dbdf3f-b99f-4ed4-aef6-c26f104e6967" providerId="ADAL" clId="{2C5F75F9-6C26-4054-80A0-A39AAF1CA7FD}" dt="2024-02-11T22:15:32.705" v="84" actId="478"/>
          <ac:spMkLst>
            <pc:docMk/>
            <pc:sldMk cId="1126632928" sldId="307"/>
            <ac:spMk id="8" creationId="{D87D6B85-F43C-1A04-3A29-291922B6A31B}"/>
          </ac:spMkLst>
        </pc:spChg>
        <pc:spChg chg="add del mod ord">
          <ac:chgData name="Rebecca Stewart" userId="e4dbdf3f-b99f-4ed4-aef6-c26f104e6967" providerId="ADAL" clId="{2C5F75F9-6C26-4054-80A0-A39AAF1CA7FD}" dt="2024-02-11T22:15:32.705" v="84" actId="478"/>
          <ac:spMkLst>
            <pc:docMk/>
            <pc:sldMk cId="1126632928" sldId="307"/>
            <ac:spMk id="9" creationId="{FD1F1F44-E7D4-C40B-298D-26D6FD587B17}"/>
          </ac:spMkLst>
        </pc:spChg>
        <pc:spChg chg="add del mod ord">
          <ac:chgData name="Rebecca Stewart" userId="e4dbdf3f-b99f-4ed4-aef6-c26f104e6967" providerId="ADAL" clId="{2C5F75F9-6C26-4054-80A0-A39AAF1CA7FD}" dt="2024-02-11T22:15:32.705" v="84" actId="478"/>
          <ac:spMkLst>
            <pc:docMk/>
            <pc:sldMk cId="1126632928" sldId="307"/>
            <ac:spMk id="10" creationId="{3CAA00B1-D660-B116-865E-5DD013A7C9F0}"/>
          </ac:spMkLst>
        </pc:spChg>
        <pc:spChg chg="add del mod ord">
          <ac:chgData name="Rebecca Stewart" userId="e4dbdf3f-b99f-4ed4-aef6-c26f104e6967" providerId="ADAL" clId="{2C5F75F9-6C26-4054-80A0-A39AAF1CA7FD}" dt="2024-02-11T22:15:32.705" v="84" actId="478"/>
          <ac:spMkLst>
            <pc:docMk/>
            <pc:sldMk cId="1126632928" sldId="307"/>
            <ac:spMk id="11" creationId="{0097F4DA-9645-B23E-84F1-84152B35D4F2}"/>
          </ac:spMkLst>
        </pc:spChg>
        <pc:spChg chg="add del mod ord">
          <ac:chgData name="Rebecca Stewart" userId="e4dbdf3f-b99f-4ed4-aef6-c26f104e6967" providerId="ADAL" clId="{2C5F75F9-6C26-4054-80A0-A39AAF1CA7FD}" dt="2024-02-11T22:15:32.705" v="84" actId="478"/>
          <ac:spMkLst>
            <pc:docMk/>
            <pc:sldMk cId="1126632928" sldId="307"/>
            <ac:spMk id="12" creationId="{77DC275F-3EE4-662E-CB6F-8E08376E1EE5}"/>
          </ac:spMkLst>
        </pc:spChg>
        <pc:spChg chg="add del mod ord">
          <ac:chgData name="Rebecca Stewart" userId="e4dbdf3f-b99f-4ed4-aef6-c26f104e6967" providerId="ADAL" clId="{2C5F75F9-6C26-4054-80A0-A39AAF1CA7FD}" dt="2024-02-11T22:15:32.705" v="84" actId="478"/>
          <ac:spMkLst>
            <pc:docMk/>
            <pc:sldMk cId="1126632928" sldId="307"/>
            <ac:spMk id="13" creationId="{6234B7DC-418E-B573-5D5E-A13B95C9901E}"/>
          </ac:spMkLst>
        </pc:spChg>
        <pc:spChg chg="add del mod ord">
          <ac:chgData name="Rebecca Stewart" userId="e4dbdf3f-b99f-4ed4-aef6-c26f104e6967" providerId="ADAL" clId="{2C5F75F9-6C26-4054-80A0-A39AAF1CA7FD}" dt="2024-02-11T22:15:21.386" v="82" actId="478"/>
          <ac:spMkLst>
            <pc:docMk/>
            <pc:sldMk cId="1126632928" sldId="307"/>
            <ac:spMk id="14" creationId="{B7A8834C-0BB3-A30A-2014-0444B650857D}"/>
          </ac:spMkLst>
        </pc:spChg>
        <pc:spChg chg="add del mod ord">
          <ac:chgData name="Rebecca Stewart" userId="e4dbdf3f-b99f-4ed4-aef6-c26f104e6967" providerId="ADAL" clId="{2C5F75F9-6C26-4054-80A0-A39AAF1CA7FD}" dt="2024-02-11T22:15:32.705" v="84" actId="478"/>
          <ac:spMkLst>
            <pc:docMk/>
            <pc:sldMk cId="1126632928" sldId="307"/>
            <ac:spMk id="15" creationId="{43446330-7D12-E51B-EDC2-4AEDD75D9CAD}"/>
          </ac:spMkLst>
        </pc:spChg>
        <pc:spChg chg="add del mod ord">
          <ac:chgData name="Rebecca Stewart" userId="e4dbdf3f-b99f-4ed4-aef6-c26f104e6967" providerId="ADAL" clId="{2C5F75F9-6C26-4054-80A0-A39AAF1CA7FD}" dt="2024-02-11T22:15:32.705" v="84" actId="478"/>
          <ac:spMkLst>
            <pc:docMk/>
            <pc:sldMk cId="1126632928" sldId="307"/>
            <ac:spMk id="16" creationId="{EFE684EE-87E8-98DB-9666-6F3A4E563BC5}"/>
          </ac:spMkLst>
        </pc:spChg>
        <pc:spChg chg="add del mod ord">
          <ac:chgData name="Rebecca Stewart" userId="e4dbdf3f-b99f-4ed4-aef6-c26f104e6967" providerId="ADAL" clId="{2C5F75F9-6C26-4054-80A0-A39AAF1CA7FD}" dt="2024-02-11T22:15:32.705" v="84" actId="478"/>
          <ac:spMkLst>
            <pc:docMk/>
            <pc:sldMk cId="1126632928" sldId="307"/>
            <ac:spMk id="17" creationId="{234C03E6-393A-E483-B4A7-E13994E7A088}"/>
          </ac:spMkLst>
        </pc:spChg>
        <pc:spChg chg="add del mod ord">
          <ac:chgData name="Rebecca Stewart" userId="e4dbdf3f-b99f-4ed4-aef6-c26f104e6967" providerId="ADAL" clId="{2C5F75F9-6C26-4054-80A0-A39AAF1CA7FD}" dt="2024-02-11T22:15:32.705" v="84" actId="478"/>
          <ac:spMkLst>
            <pc:docMk/>
            <pc:sldMk cId="1126632928" sldId="307"/>
            <ac:spMk id="18" creationId="{B9BF0D19-97F4-9309-7A04-B676CB971760}"/>
          </ac:spMkLst>
        </pc:spChg>
        <pc:spChg chg="add del mod ord">
          <ac:chgData name="Rebecca Stewart" userId="e4dbdf3f-b99f-4ed4-aef6-c26f104e6967" providerId="ADAL" clId="{2C5F75F9-6C26-4054-80A0-A39AAF1CA7FD}" dt="2024-02-11T22:15:28.845" v="83" actId="478"/>
          <ac:spMkLst>
            <pc:docMk/>
            <pc:sldMk cId="1126632928" sldId="307"/>
            <ac:spMk id="19" creationId="{C1F40ADA-7C15-C989-D7B3-D06542E8E2F1}"/>
          </ac:spMkLst>
        </pc:spChg>
        <pc:graphicFrameChg chg="add mod modGraphic">
          <ac:chgData name="Rebecca Stewart" userId="e4dbdf3f-b99f-4ed4-aef6-c26f104e6967" providerId="ADAL" clId="{2C5F75F9-6C26-4054-80A0-A39AAF1CA7FD}" dt="2024-02-11T22:17:47.672" v="222" actId="14100"/>
          <ac:graphicFrameMkLst>
            <pc:docMk/>
            <pc:sldMk cId="1126632928" sldId="307"/>
            <ac:graphicFrameMk id="20" creationId="{A6C5700F-B7FF-0F33-08B8-31C8ACAF00EB}"/>
          </ac:graphicFrameMkLst>
        </pc:graphicFrameChg>
      </pc:sldChg>
      <pc:sldChg chg="addSp delSp modSp new mod modClrScheme chgLayout">
        <pc:chgData name="Rebecca Stewart" userId="e4dbdf3f-b99f-4ed4-aef6-c26f104e6967" providerId="ADAL" clId="{2C5F75F9-6C26-4054-80A0-A39AAF1CA7FD}" dt="2024-02-11T22:23:44.158" v="449" actId="1076"/>
        <pc:sldMkLst>
          <pc:docMk/>
          <pc:sldMk cId="3470159860" sldId="308"/>
        </pc:sldMkLst>
        <pc:spChg chg="del mod ord">
          <ac:chgData name="Rebecca Stewart" userId="e4dbdf3f-b99f-4ed4-aef6-c26f104e6967" providerId="ADAL" clId="{2C5F75F9-6C26-4054-80A0-A39AAF1CA7FD}" dt="2024-02-11T22:21:17.510" v="276" actId="478"/>
          <ac:spMkLst>
            <pc:docMk/>
            <pc:sldMk cId="3470159860" sldId="308"/>
            <ac:spMk id="2" creationId="{878144CB-F525-B202-28B1-7C701C736EF8}"/>
          </ac:spMkLst>
        </pc:spChg>
        <pc:spChg chg="del mod ord">
          <ac:chgData name="Rebecca Stewart" userId="e4dbdf3f-b99f-4ed4-aef6-c26f104e6967" providerId="ADAL" clId="{2C5F75F9-6C26-4054-80A0-A39AAF1CA7FD}" dt="2024-02-11T22:21:16.053" v="275" actId="478"/>
          <ac:spMkLst>
            <pc:docMk/>
            <pc:sldMk cId="3470159860" sldId="308"/>
            <ac:spMk id="3" creationId="{D96A42B9-B4E0-F384-D324-B749F0C13B11}"/>
          </ac:spMkLst>
        </pc:spChg>
        <pc:spChg chg="mod ord">
          <ac:chgData name="Rebecca Stewart" userId="e4dbdf3f-b99f-4ed4-aef6-c26f104e6967" providerId="ADAL" clId="{2C5F75F9-6C26-4054-80A0-A39AAF1CA7FD}" dt="2024-02-11T22:18:24.659" v="224" actId="700"/>
          <ac:spMkLst>
            <pc:docMk/>
            <pc:sldMk cId="3470159860" sldId="308"/>
            <ac:spMk id="4" creationId="{E2819467-AEB4-67E7-D410-CF9195A8833D}"/>
          </ac:spMkLst>
        </pc:spChg>
        <pc:spChg chg="del mod ord">
          <ac:chgData name="Rebecca Stewart" userId="e4dbdf3f-b99f-4ed4-aef6-c26f104e6967" providerId="ADAL" clId="{2C5F75F9-6C26-4054-80A0-A39AAF1CA7FD}" dt="2024-02-11T22:18:24.659" v="224" actId="700"/>
          <ac:spMkLst>
            <pc:docMk/>
            <pc:sldMk cId="3470159860" sldId="308"/>
            <ac:spMk id="5" creationId="{272CF8BA-CAFA-0C32-4765-4F5C1826465D}"/>
          </ac:spMkLst>
        </pc:spChg>
        <pc:spChg chg="del">
          <ac:chgData name="Rebecca Stewart" userId="e4dbdf3f-b99f-4ed4-aef6-c26f104e6967" providerId="ADAL" clId="{2C5F75F9-6C26-4054-80A0-A39AAF1CA7FD}" dt="2024-02-11T22:18:24.659" v="224" actId="700"/>
          <ac:spMkLst>
            <pc:docMk/>
            <pc:sldMk cId="3470159860" sldId="308"/>
            <ac:spMk id="6" creationId="{E0211B7F-9E2F-ED12-8821-67B7A546E1C5}"/>
          </ac:spMkLst>
        </pc:spChg>
        <pc:spChg chg="del">
          <ac:chgData name="Rebecca Stewart" userId="e4dbdf3f-b99f-4ed4-aef6-c26f104e6967" providerId="ADAL" clId="{2C5F75F9-6C26-4054-80A0-A39AAF1CA7FD}" dt="2024-02-11T22:18:24.659" v="224" actId="700"/>
          <ac:spMkLst>
            <pc:docMk/>
            <pc:sldMk cId="3470159860" sldId="308"/>
            <ac:spMk id="7" creationId="{F769BBCD-A97F-47A9-85AC-670CEA88E980}"/>
          </ac:spMkLst>
        </pc:spChg>
        <pc:spChg chg="add mod ord">
          <ac:chgData name="Rebecca Stewart" userId="e4dbdf3f-b99f-4ed4-aef6-c26f104e6967" providerId="ADAL" clId="{2C5F75F9-6C26-4054-80A0-A39AAF1CA7FD}" dt="2024-02-11T22:18:44.336" v="271" actId="20577"/>
          <ac:spMkLst>
            <pc:docMk/>
            <pc:sldMk cId="3470159860" sldId="308"/>
            <ac:spMk id="8" creationId="{14F7F192-0C6D-3C5E-A216-C98F05BBD3A7}"/>
          </ac:spMkLst>
        </pc:spChg>
        <pc:spChg chg="add mod">
          <ac:chgData name="Rebecca Stewart" userId="e4dbdf3f-b99f-4ed4-aef6-c26f104e6967" providerId="ADAL" clId="{2C5F75F9-6C26-4054-80A0-A39AAF1CA7FD}" dt="2024-02-11T22:22:59.987" v="446" actId="207"/>
          <ac:spMkLst>
            <pc:docMk/>
            <pc:sldMk cId="3470159860" sldId="308"/>
            <ac:spMk id="11" creationId="{6C2942D9-99FA-0A89-CA20-CACA0BB0B08E}"/>
          </ac:spMkLst>
        </pc:spChg>
        <pc:picChg chg="add mod">
          <ac:chgData name="Rebecca Stewart" userId="e4dbdf3f-b99f-4ed4-aef6-c26f104e6967" providerId="ADAL" clId="{2C5F75F9-6C26-4054-80A0-A39AAF1CA7FD}" dt="2024-02-11T22:21:12.885" v="274" actId="1076"/>
          <ac:picMkLst>
            <pc:docMk/>
            <pc:sldMk cId="3470159860" sldId="308"/>
            <ac:picMk id="10" creationId="{57E4F0B5-25C1-2221-48AA-C69B0FF88460}"/>
          </ac:picMkLst>
        </pc:picChg>
        <pc:picChg chg="add mod">
          <ac:chgData name="Rebecca Stewart" userId="e4dbdf3f-b99f-4ed4-aef6-c26f104e6967" providerId="ADAL" clId="{2C5F75F9-6C26-4054-80A0-A39AAF1CA7FD}" dt="2024-02-11T22:23:44.158" v="449" actId="1076"/>
          <ac:picMkLst>
            <pc:docMk/>
            <pc:sldMk cId="3470159860" sldId="308"/>
            <ac:picMk id="13" creationId="{480846B3-6D5A-A1A2-8F19-BD7909E4E63A}"/>
          </ac:picMkLst>
        </pc:picChg>
      </pc:sldChg>
      <pc:sldChg chg="addSp delSp modSp new mod">
        <pc:chgData name="Rebecca Stewart" userId="e4dbdf3f-b99f-4ed4-aef6-c26f104e6967" providerId="ADAL" clId="{2C5F75F9-6C26-4054-80A0-A39AAF1CA7FD}" dt="2024-02-11T22:35:23.928" v="965" actId="1076"/>
        <pc:sldMkLst>
          <pc:docMk/>
          <pc:sldMk cId="61154225" sldId="309"/>
        </pc:sldMkLst>
        <pc:spChg chg="del mod">
          <ac:chgData name="Rebecca Stewart" userId="e4dbdf3f-b99f-4ed4-aef6-c26f104e6967" providerId="ADAL" clId="{2C5F75F9-6C26-4054-80A0-A39AAF1CA7FD}" dt="2024-02-11T22:27:35.843" v="491" actId="478"/>
          <ac:spMkLst>
            <pc:docMk/>
            <pc:sldMk cId="61154225" sldId="309"/>
            <ac:spMk id="2" creationId="{00412640-2A9C-1245-996F-C408DC0EC8CA}"/>
          </ac:spMkLst>
        </pc:spChg>
        <pc:spChg chg="del mod">
          <ac:chgData name="Rebecca Stewart" userId="e4dbdf3f-b99f-4ed4-aef6-c26f104e6967" providerId="ADAL" clId="{2C5F75F9-6C26-4054-80A0-A39AAF1CA7FD}" dt="2024-02-11T22:27:33.209" v="490" actId="478"/>
          <ac:spMkLst>
            <pc:docMk/>
            <pc:sldMk cId="61154225" sldId="309"/>
            <ac:spMk id="3" creationId="{B8670CB7-8F97-6DE3-7EDC-F4F31E00ADE1}"/>
          </ac:spMkLst>
        </pc:spChg>
        <pc:spChg chg="mod">
          <ac:chgData name="Rebecca Stewart" userId="e4dbdf3f-b99f-4ed4-aef6-c26f104e6967" providerId="ADAL" clId="{2C5F75F9-6C26-4054-80A0-A39AAF1CA7FD}" dt="2024-02-11T22:28:59.589" v="519" actId="20577"/>
          <ac:spMkLst>
            <pc:docMk/>
            <pc:sldMk cId="61154225" sldId="309"/>
            <ac:spMk id="5" creationId="{6A936C0D-A37D-D231-532A-FEB0F390CC97}"/>
          </ac:spMkLst>
        </pc:spChg>
        <pc:spChg chg="add mod">
          <ac:chgData name="Rebecca Stewart" userId="e4dbdf3f-b99f-4ed4-aef6-c26f104e6967" providerId="ADAL" clId="{2C5F75F9-6C26-4054-80A0-A39AAF1CA7FD}" dt="2024-02-11T22:33:33.013" v="770" actId="1076"/>
          <ac:spMkLst>
            <pc:docMk/>
            <pc:sldMk cId="61154225" sldId="309"/>
            <ac:spMk id="12" creationId="{1AC761C2-F409-4698-B8F3-9B561132A167}"/>
          </ac:spMkLst>
        </pc:spChg>
        <pc:spChg chg="add mod">
          <ac:chgData name="Rebecca Stewart" userId="e4dbdf3f-b99f-4ed4-aef6-c26f104e6967" providerId="ADAL" clId="{2C5F75F9-6C26-4054-80A0-A39AAF1CA7FD}" dt="2024-02-11T22:33:22.848" v="768" actId="1076"/>
          <ac:spMkLst>
            <pc:docMk/>
            <pc:sldMk cId="61154225" sldId="309"/>
            <ac:spMk id="13" creationId="{8500780C-5CD7-C74A-D8C9-085F2B29B2C3}"/>
          </ac:spMkLst>
        </pc:spChg>
        <pc:spChg chg="add mod">
          <ac:chgData name="Rebecca Stewart" userId="e4dbdf3f-b99f-4ed4-aef6-c26f104e6967" providerId="ADAL" clId="{2C5F75F9-6C26-4054-80A0-A39AAF1CA7FD}" dt="2024-02-11T22:33:47.911" v="774" actId="1076"/>
          <ac:spMkLst>
            <pc:docMk/>
            <pc:sldMk cId="61154225" sldId="309"/>
            <ac:spMk id="14" creationId="{747E4757-10A7-5995-1595-5A147B0CFD20}"/>
          </ac:spMkLst>
        </pc:spChg>
        <pc:spChg chg="add mod">
          <ac:chgData name="Rebecca Stewart" userId="e4dbdf3f-b99f-4ed4-aef6-c26f104e6967" providerId="ADAL" clId="{2C5F75F9-6C26-4054-80A0-A39AAF1CA7FD}" dt="2024-02-11T22:33:51.221" v="775" actId="1076"/>
          <ac:spMkLst>
            <pc:docMk/>
            <pc:sldMk cId="61154225" sldId="309"/>
            <ac:spMk id="15" creationId="{26E67585-41B0-4FBD-5D60-74D57B3ADBBA}"/>
          </ac:spMkLst>
        </pc:spChg>
        <pc:spChg chg="add mod">
          <ac:chgData name="Rebecca Stewart" userId="e4dbdf3f-b99f-4ed4-aef6-c26f104e6967" providerId="ADAL" clId="{2C5F75F9-6C26-4054-80A0-A39AAF1CA7FD}" dt="2024-02-11T22:35:14.138" v="963" actId="1076"/>
          <ac:spMkLst>
            <pc:docMk/>
            <pc:sldMk cId="61154225" sldId="309"/>
            <ac:spMk id="16" creationId="{7B1F6843-D97C-D40B-783B-6CFA8D577063}"/>
          </ac:spMkLst>
        </pc:spChg>
        <pc:spChg chg="add mod">
          <ac:chgData name="Rebecca Stewart" userId="e4dbdf3f-b99f-4ed4-aef6-c26f104e6967" providerId="ADAL" clId="{2C5F75F9-6C26-4054-80A0-A39AAF1CA7FD}" dt="2024-02-11T22:35:23.928" v="965" actId="1076"/>
          <ac:spMkLst>
            <pc:docMk/>
            <pc:sldMk cId="61154225" sldId="309"/>
            <ac:spMk id="17" creationId="{68668513-644C-B7BC-33B6-3140A2A48380}"/>
          </ac:spMkLst>
        </pc:spChg>
        <pc:picChg chg="add mod">
          <ac:chgData name="Rebecca Stewart" userId="e4dbdf3f-b99f-4ed4-aef6-c26f104e6967" providerId="ADAL" clId="{2C5F75F9-6C26-4054-80A0-A39AAF1CA7FD}" dt="2024-02-11T22:33:19.913" v="767" actId="1076"/>
          <ac:picMkLst>
            <pc:docMk/>
            <pc:sldMk cId="61154225" sldId="309"/>
            <ac:picMk id="7" creationId="{53A2415A-797A-44DC-5D05-AE6A84C14434}"/>
          </ac:picMkLst>
        </pc:picChg>
        <pc:picChg chg="add mod">
          <ac:chgData name="Rebecca Stewart" userId="e4dbdf3f-b99f-4ed4-aef6-c26f104e6967" providerId="ADAL" clId="{2C5F75F9-6C26-4054-80A0-A39AAF1CA7FD}" dt="2024-02-11T22:33:39.030" v="771" actId="1076"/>
          <ac:picMkLst>
            <pc:docMk/>
            <pc:sldMk cId="61154225" sldId="309"/>
            <ac:picMk id="9" creationId="{E917FF79-62A5-9330-7332-D1D8A2015732}"/>
          </ac:picMkLst>
        </pc:picChg>
        <pc:picChg chg="add mod">
          <ac:chgData name="Rebecca Stewart" userId="e4dbdf3f-b99f-4ed4-aef6-c26f104e6967" providerId="ADAL" clId="{2C5F75F9-6C26-4054-80A0-A39AAF1CA7FD}" dt="2024-02-11T22:33:56.641" v="776" actId="1076"/>
          <ac:picMkLst>
            <pc:docMk/>
            <pc:sldMk cId="61154225" sldId="309"/>
            <ac:picMk id="11" creationId="{24180DDA-79BB-9830-F059-A6CC1B31EC1D}"/>
          </ac:picMkLst>
        </pc:picChg>
      </pc:sldChg>
      <pc:sldChg chg="add">
        <pc:chgData name="Rebecca Stewart" userId="e4dbdf3f-b99f-4ed4-aef6-c26f104e6967" providerId="ADAL" clId="{2C5F75F9-6C26-4054-80A0-A39AAF1CA7FD}" dt="2024-02-11T23:08:34.968" v="966"/>
        <pc:sldMkLst>
          <pc:docMk/>
          <pc:sldMk cId="3056808494" sldId="348"/>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2DEDEEF-C946-4D62-A8B1-0C6432378881}" type="doc">
      <dgm:prSet loTypeId="urn:microsoft.com/office/officeart/2005/8/layout/process1" loCatId="process" qsTypeId="urn:microsoft.com/office/officeart/2005/8/quickstyle/simple1" qsCatId="simple" csTypeId="urn:microsoft.com/office/officeart/2005/8/colors/accent1_2" csCatId="accent1" phldr="1"/>
      <dgm:spPr/>
    </dgm:pt>
    <dgm:pt modelId="{74F6506B-2455-4801-BD00-3966EED2778C}">
      <dgm:prSet phldrT="[Text]"/>
      <dgm:spPr/>
      <dgm:t>
        <a:bodyPr/>
        <a:lstStyle/>
        <a:p>
          <a:r>
            <a:rPr lang="en-GB" dirty="0"/>
            <a:t>Revise key terms and concepts</a:t>
          </a:r>
        </a:p>
      </dgm:t>
    </dgm:pt>
    <dgm:pt modelId="{70EA2A9A-E29D-4515-A375-303604B4888F}" type="parTrans" cxnId="{78494DF8-0D73-422E-9D89-495F299FC793}">
      <dgm:prSet/>
      <dgm:spPr/>
      <dgm:t>
        <a:bodyPr/>
        <a:lstStyle/>
        <a:p>
          <a:endParaRPr lang="en-GB"/>
        </a:p>
      </dgm:t>
    </dgm:pt>
    <dgm:pt modelId="{FC80E1E6-D24F-40B4-8529-5EAA8E5E896E}" type="sibTrans" cxnId="{78494DF8-0D73-422E-9D89-495F299FC793}">
      <dgm:prSet/>
      <dgm:spPr/>
      <dgm:t>
        <a:bodyPr/>
        <a:lstStyle/>
        <a:p>
          <a:endParaRPr lang="en-GB"/>
        </a:p>
      </dgm:t>
    </dgm:pt>
    <dgm:pt modelId="{FFAF8C68-DC26-4E01-A3BC-84A0703F7686}">
      <dgm:prSet phldrT="[Text]"/>
      <dgm:spPr/>
      <dgm:t>
        <a:bodyPr/>
        <a:lstStyle/>
        <a:p>
          <a:r>
            <a:rPr lang="en-GB" dirty="0"/>
            <a:t>Time to work as groups on preparing for component 1 </a:t>
          </a:r>
        </a:p>
      </dgm:t>
    </dgm:pt>
    <dgm:pt modelId="{EAED95C1-E249-4D0D-B6F3-8B6D2762AE7F}" type="parTrans" cxnId="{D2D72A98-B37B-41DF-A279-F9AAE670DA74}">
      <dgm:prSet/>
      <dgm:spPr/>
      <dgm:t>
        <a:bodyPr/>
        <a:lstStyle/>
        <a:p>
          <a:endParaRPr lang="en-GB"/>
        </a:p>
      </dgm:t>
    </dgm:pt>
    <dgm:pt modelId="{E1418B99-55F3-4A9A-B931-622D931E5B17}" type="sibTrans" cxnId="{D2D72A98-B37B-41DF-A279-F9AAE670DA74}">
      <dgm:prSet/>
      <dgm:spPr/>
      <dgm:t>
        <a:bodyPr/>
        <a:lstStyle/>
        <a:p>
          <a:endParaRPr lang="en-GB"/>
        </a:p>
      </dgm:t>
    </dgm:pt>
    <dgm:pt modelId="{1D5F1B47-FDF9-485B-AD6E-7CD1D9CB3888}">
      <dgm:prSet phldrT="[Text]"/>
      <dgm:spPr/>
      <dgm:t>
        <a:bodyPr/>
        <a:lstStyle/>
        <a:p>
          <a:r>
            <a:rPr lang="en-GB" dirty="0"/>
            <a:t>Signposting to important sources of information </a:t>
          </a:r>
        </a:p>
      </dgm:t>
    </dgm:pt>
    <dgm:pt modelId="{AB4EED48-17E9-4BE1-B16D-DE05FA0ACE1C}" type="parTrans" cxnId="{4CF3618A-E5ED-4E95-9EA6-3110EE288647}">
      <dgm:prSet/>
      <dgm:spPr/>
      <dgm:t>
        <a:bodyPr/>
        <a:lstStyle/>
        <a:p>
          <a:endParaRPr lang="en-GB"/>
        </a:p>
      </dgm:t>
    </dgm:pt>
    <dgm:pt modelId="{2EF4646F-C462-42C5-A7AE-DCDFA4044023}" type="sibTrans" cxnId="{4CF3618A-E5ED-4E95-9EA6-3110EE288647}">
      <dgm:prSet/>
      <dgm:spPr/>
      <dgm:t>
        <a:bodyPr/>
        <a:lstStyle/>
        <a:p>
          <a:endParaRPr lang="en-GB"/>
        </a:p>
      </dgm:t>
    </dgm:pt>
    <dgm:pt modelId="{73DC1AE2-79A4-4C0C-8C01-8B3EEB684F38}" type="pres">
      <dgm:prSet presAssocID="{C2DEDEEF-C946-4D62-A8B1-0C6432378881}" presName="Name0" presStyleCnt="0">
        <dgm:presLayoutVars>
          <dgm:dir/>
          <dgm:resizeHandles val="exact"/>
        </dgm:presLayoutVars>
      </dgm:prSet>
      <dgm:spPr/>
    </dgm:pt>
    <dgm:pt modelId="{2DEB4A8D-C941-4C2E-891F-4D8FA9E49197}" type="pres">
      <dgm:prSet presAssocID="{74F6506B-2455-4801-BD00-3966EED2778C}" presName="node" presStyleLbl="node1" presStyleIdx="0" presStyleCnt="3">
        <dgm:presLayoutVars>
          <dgm:bulletEnabled val="1"/>
        </dgm:presLayoutVars>
      </dgm:prSet>
      <dgm:spPr/>
    </dgm:pt>
    <dgm:pt modelId="{9F77EABF-17FC-4DF0-8153-2313DB868D9A}" type="pres">
      <dgm:prSet presAssocID="{FC80E1E6-D24F-40B4-8529-5EAA8E5E896E}" presName="sibTrans" presStyleLbl="sibTrans2D1" presStyleIdx="0" presStyleCnt="2"/>
      <dgm:spPr/>
    </dgm:pt>
    <dgm:pt modelId="{C6219724-5EA7-47EA-8E8A-D3D2A37B2869}" type="pres">
      <dgm:prSet presAssocID="{FC80E1E6-D24F-40B4-8529-5EAA8E5E896E}" presName="connectorText" presStyleLbl="sibTrans2D1" presStyleIdx="0" presStyleCnt="2"/>
      <dgm:spPr/>
    </dgm:pt>
    <dgm:pt modelId="{9CFE9419-2FFA-4CCF-A1F2-9290ABD9A592}" type="pres">
      <dgm:prSet presAssocID="{FFAF8C68-DC26-4E01-A3BC-84A0703F7686}" presName="node" presStyleLbl="node1" presStyleIdx="1" presStyleCnt="3">
        <dgm:presLayoutVars>
          <dgm:bulletEnabled val="1"/>
        </dgm:presLayoutVars>
      </dgm:prSet>
      <dgm:spPr/>
    </dgm:pt>
    <dgm:pt modelId="{EEEA4444-A7D6-47D2-B183-539C327D9E2B}" type="pres">
      <dgm:prSet presAssocID="{E1418B99-55F3-4A9A-B931-622D931E5B17}" presName="sibTrans" presStyleLbl="sibTrans2D1" presStyleIdx="1" presStyleCnt="2"/>
      <dgm:spPr/>
    </dgm:pt>
    <dgm:pt modelId="{18160284-B717-46A8-A766-A3F08895D792}" type="pres">
      <dgm:prSet presAssocID="{E1418B99-55F3-4A9A-B931-622D931E5B17}" presName="connectorText" presStyleLbl="sibTrans2D1" presStyleIdx="1" presStyleCnt="2"/>
      <dgm:spPr/>
    </dgm:pt>
    <dgm:pt modelId="{CAE0E16F-AC96-4D4D-9C28-2E2543203251}" type="pres">
      <dgm:prSet presAssocID="{1D5F1B47-FDF9-485B-AD6E-7CD1D9CB3888}" presName="node" presStyleLbl="node1" presStyleIdx="2" presStyleCnt="3">
        <dgm:presLayoutVars>
          <dgm:bulletEnabled val="1"/>
        </dgm:presLayoutVars>
      </dgm:prSet>
      <dgm:spPr/>
    </dgm:pt>
  </dgm:ptLst>
  <dgm:cxnLst>
    <dgm:cxn modelId="{0E195010-505D-4816-9D43-A05F936367B7}" type="presOf" srcId="{FC80E1E6-D24F-40B4-8529-5EAA8E5E896E}" destId="{9F77EABF-17FC-4DF0-8153-2313DB868D9A}" srcOrd="0" destOrd="0" presId="urn:microsoft.com/office/officeart/2005/8/layout/process1"/>
    <dgm:cxn modelId="{98B4A72E-2229-48E6-91FC-4D49E75C0636}" type="presOf" srcId="{FC80E1E6-D24F-40B4-8529-5EAA8E5E896E}" destId="{C6219724-5EA7-47EA-8E8A-D3D2A37B2869}" srcOrd="1" destOrd="0" presId="urn:microsoft.com/office/officeart/2005/8/layout/process1"/>
    <dgm:cxn modelId="{74875F67-EC5C-4E5D-ADF2-B1DB8C01EDB9}" type="presOf" srcId="{1D5F1B47-FDF9-485B-AD6E-7CD1D9CB3888}" destId="{CAE0E16F-AC96-4D4D-9C28-2E2543203251}" srcOrd="0" destOrd="0" presId="urn:microsoft.com/office/officeart/2005/8/layout/process1"/>
    <dgm:cxn modelId="{01763D51-94EF-4786-A8A5-4C4F014EBC2F}" type="presOf" srcId="{E1418B99-55F3-4A9A-B931-622D931E5B17}" destId="{EEEA4444-A7D6-47D2-B183-539C327D9E2B}" srcOrd="0" destOrd="0" presId="urn:microsoft.com/office/officeart/2005/8/layout/process1"/>
    <dgm:cxn modelId="{40657C56-293D-4483-8D66-438929AFFA0A}" type="presOf" srcId="{C2DEDEEF-C946-4D62-A8B1-0C6432378881}" destId="{73DC1AE2-79A4-4C0C-8C01-8B3EEB684F38}" srcOrd="0" destOrd="0" presId="urn:microsoft.com/office/officeart/2005/8/layout/process1"/>
    <dgm:cxn modelId="{4CF3618A-E5ED-4E95-9EA6-3110EE288647}" srcId="{C2DEDEEF-C946-4D62-A8B1-0C6432378881}" destId="{1D5F1B47-FDF9-485B-AD6E-7CD1D9CB3888}" srcOrd="2" destOrd="0" parTransId="{AB4EED48-17E9-4BE1-B16D-DE05FA0ACE1C}" sibTransId="{2EF4646F-C462-42C5-A7AE-DCDFA4044023}"/>
    <dgm:cxn modelId="{D2D72A98-B37B-41DF-A279-F9AAE670DA74}" srcId="{C2DEDEEF-C946-4D62-A8B1-0C6432378881}" destId="{FFAF8C68-DC26-4E01-A3BC-84A0703F7686}" srcOrd="1" destOrd="0" parTransId="{EAED95C1-E249-4D0D-B6F3-8B6D2762AE7F}" sibTransId="{E1418B99-55F3-4A9A-B931-622D931E5B17}"/>
    <dgm:cxn modelId="{667525AF-EBA8-4D10-A6D1-88AF4E1F2DBA}" type="presOf" srcId="{FFAF8C68-DC26-4E01-A3BC-84A0703F7686}" destId="{9CFE9419-2FFA-4CCF-A1F2-9290ABD9A592}" srcOrd="0" destOrd="0" presId="urn:microsoft.com/office/officeart/2005/8/layout/process1"/>
    <dgm:cxn modelId="{4B5F93AF-3AFB-427F-848C-4B29222D6EDC}" type="presOf" srcId="{E1418B99-55F3-4A9A-B931-622D931E5B17}" destId="{18160284-B717-46A8-A766-A3F08895D792}" srcOrd="1" destOrd="0" presId="urn:microsoft.com/office/officeart/2005/8/layout/process1"/>
    <dgm:cxn modelId="{715B02D5-EA3D-48DC-A3F8-1FFA8A3D045F}" type="presOf" srcId="{74F6506B-2455-4801-BD00-3966EED2778C}" destId="{2DEB4A8D-C941-4C2E-891F-4D8FA9E49197}" srcOrd="0" destOrd="0" presId="urn:microsoft.com/office/officeart/2005/8/layout/process1"/>
    <dgm:cxn modelId="{78494DF8-0D73-422E-9D89-495F299FC793}" srcId="{C2DEDEEF-C946-4D62-A8B1-0C6432378881}" destId="{74F6506B-2455-4801-BD00-3966EED2778C}" srcOrd="0" destOrd="0" parTransId="{70EA2A9A-E29D-4515-A375-303604B4888F}" sibTransId="{FC80E1E6-D24F-40B4-8529-5EAA8E5E896E}"/>
    <dgm:cxn modelId="{BC0C5129-C65E-4B4A-B49B-4EDBF2ED26B9}" type="presParOf" srcId="{73DC1AE2-79A4-4C0C-8C01-8B3EEB684F38}" destId="{2DEB4A8D-C941-4C2E-891F-4D8FA9E49197}" srcOrd="0" destOrd="0" presId="urn:microsoft.com/office/officeart/2005/8/layout/process1"/>
    <dgm:cxn modelId="{234DE494-E604-4523-A4C3-5F29B31661B8}" type="presParOf" srcId="{73DC1AE2-79A4-4C0C-8C01-8B3EEB684F38}" destId="{9F77EABF-17FC-4DF0-8153-2313DB868D9A}" srcOrd="1" destOrd="0" presId="urn:microsoft.com/office/officeart/2005/8/layout/process1"/>
    <dgm:cxn modelId="{644AF668-A995-42CF-9ECA-2A8F49102525}" type="presParOf" srcId="{9F77EABF-17FC-4DF0-8153-2313DB868D9A}" destId="{C6219724-5EA7-47EA-8E8A-D3D2A37B2869}" srcOrd="0" destOrd="0" presId="urn:microsoft.com/office/officeart/2005/8/layout/process1"/>
    <dgm:cxn modelId="{C14EE169-446C-4308-B5E6-3C286CD5214C}" type="presParOf" srcId="{73DC1AE2-79A4-4C0C-8C01-8B3EEB684F38}" destId="{9CFE9419-2FFA-4CCF-A1F2-9290ABD9A592}" srcOrd="2" destOrd="0" presId="urn:microsoft.com/office/officeart/2005/8/layout/process1"/>
    <dgm:cxn modelId="{2657CCDE-1AAD-4A54-83D2-DB88036626DD}" type="presParOf" srcId="{73DC1AE2-79A4-4C0C-8C01-8B3EEB684F38}" destId="{EEEA4444-A7D6-47D2-B183-539C327D9E2B}" srcOrd="3" destOrd="0" presId="urn:microsoft.com/office/officeart/2005/8/layout/process1"/>
    <dgm:cxn modelId="{A1E10161-57CF-43BB-8F38-47B93022135A}" type="presParOf" srcId="{EEEA4444-A7D6-47D2-B183-539C327D9E2B}" destId="{18160284-B717-46A8-A766-A3F08895D792}" srcOrd="0" destOrd="0" presId="urn:microsoft.com/office/officeart/2005/8/layout/process1"/>
    <dgm:cxn modelId="{B0B3777D-3259-427C-83FF-54BC92FD8622}" type="presParOf" srcId="{73DC1AE2-79A4-4C0C-8C01-8B3EEB684F38}" destId="{CAE0E16F-AC96-4D4D-9C28-2E2543203251}"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1504332-7BF7-4A93-BCF0-FA9FD0F5219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Child </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73DC50CC-9384-4B3A-B7CB-B2ADA3537009}">
      <dgm:prSet phldrT="[Text]"/>
      <dgm:spPr/>
      <dgm:t>
        <a:bodyPr/>
        <a:lstStyle/>
        <a:p>
          <a:r>
            <a:rPr lang="en-GB" dirty="0"/>
            <a:t>Parental responsibility </a:t>
          </a:r>
        </a:p>
      </dgm:t>
    </dgm:pt>
    <dgm:pt modelId="{A8BB7ED3-950B-4C09-A355-ED6AD1A0F82C}" type="parTrans" cxnId="{52A27DA2-CEA7-4A29-97E2-4183FEF5A7B0}">
      <dgm:prSet/>
      <dgm:spPr/>
      <dgm:t>
        <a:bodyPr/>
        <a:lstStyle/>
        <a:p>
          <a:endParaRPr lang="en-GB"/>
        </a:p>
      </dgm:t>
    </dgm:pt>
    <dgm:pt modelId="{35FCEE15-8A25-4D1D-B48E-7F9F5466CD92}" type="sibTrans" cxnId="{52A27DA2-CEA7-4A29-97E2-4183FEF5A7B0}">
      <dgm:prSet/>
      <dgm:spPr/>
      <dgm:t>
        <a:bodyPr/>
        <a:lstStyle/>
        <a:p>
          <a:endParaRPr lang="en-GB"/>
        </a:p>
      </dgm:t>
    </dgm:pt>
    <dgm:pt modelId="{2D9D8C1A-D9BF-446A-9624-521D8E9E3D78}">
      <dgm:prSet phldrT="[Text]" custT="1"/>
      <dgm:spPr/>
      <dgm:t>
        <a:bodyPr/>
        <a:lstStyle/>
        <a:p>
          <a:r>
            <a:rPr lang="en-GB" sz="2000" dirty="0">
              <a:latin typeface="Arial" panose="020B0604020202020204" pitchFamily="34" charset="0"/>
              <a:cs typeface="Arial" panose="020B0604020202020204" pitchFamily="34" charset="0"/>
            </a:rPr>
            <a:t>The legal rights, duties, powers and responsibilities a parent has for a child. In practice, it is often used to mean whoever has parental responsibility for a child has the right to make decisions about the child’s care and upbringing – can be a family member or local authority social workers, </a:t>
          </a:r>
          <a:endParaRPr lang="en-GB" sz="2000" dirty="0"/>
        </a:p>
      </dgm:t>
    </dgm:pt>
    <dgm:pt modelId="{06E83167-176E-41E6-A1B2-020D35CF7E1D}" type="parTrans" cxnId="{AEC42E03-957F-4FEF-90EB-0F2989D5E040}">
      <dgm:prSet/>
      <dgm:spPr/>
      <dgm:t>
        <a:bodyPr/>
        <a:lstStyle/>
        <a:p>
          <a:endParaRPr lang="en-GB"/>
        </a:p>
      </dgm:t>
    </dgm:pt>
    <dgm:pt modelId="{DA4B9491-A128-461E-ADC8-9A0A46AF7FF7}" type="sibTrans" cxnId="{AEC42E03-957F-4FEF-90EB-0F2989D5E040}">
      <dgm:prSet/>
      <dgm:spPr/>
      <dgm:t>
        <a:bodyPr/>
        <a:lstStyle/>
        <a:p>
          <a:endParaRPr lang="en-GB"/>
        </a:p>
      </dgm:t>
    </dgm:pt>
    <dgm:pt modelId="{D0AEEA70-A06A-4AE0-8D6C-0D7AF8F14E25}">
      <dgm:prSet phldrT="[Text]"/>
      <dgm:spPr/>
      <dgm:t>
        <a:bodyPr/>
        <a:lstStyle/>
        <a:p>
          <a:endParaRPr lang="en-GB" sz="1800" dirty="0"/>
        </a:p>
      </dgm:t>
    </dgm:pt>
    <dgm:pt modelId="{C87335EE-CA61-4980-8149-9E9EF5CAB4AB}" type="parTrans" cxnId="{06DA4F95-7725-4B41-AB1B-C4D199423AD8}">
      <dgm:prSet/>
      <dgm:spPr/>
      <dgm:t>
        <a:bodyPr/>
        <a:lstStyle/>
        <a:p>
          <a:endParaRPr lang="en-GB"/>
        </a:p>
      </dgm:t>
    </dgm:pt>
    <dgm:pt modelId="{EF2B9E21-6370-4F41-B647-C92B1A94BEAC}" type="sibTrans" cxnId="{06DA4F95-7725-4B41-AB1B-C4D199423AD8}">
      <dgm:prSet/>
      <dgm:spPr/>
      <dgm:t>
        <a:bodyPr/>
        <a:lstStyle/>
        <a:p>
          <a:endParaRPr lang="en-GB"/>
        </a:p>
      </dgm:t>
    </dgm:pt>
    <dgm:pt modelId="{903F2762-20F7-408A-942A-1AED2F4699B3}">
      <dgm:prSet phldrT="[Text]" custT="1"/>
      <dgm:spPr/>
      <dgm:t>
        <a:bodyPr/>
        <a:lstStyle/>
        <a:p>
          <a:r>
            <a:rPr lang="en-GB" sz="2000" dirty="0">
              <a:latin typeface="Arial" panose="020B0604020202020204" pitchFamily="34" charset="0"/>
              <a:cs typeface="Arial" panose="020B0604020202020204" pitchFamily="34" charset="0"/>
            </a:rPr>
            <a:t>A child is defined by the UK government as anyone who has not yet reached their 18</a:t>
          </a:r>
          <a:r>
            <a:rPr lang="en-GB" sz="2000" baseline="30000" dirty="0">
              <a:latin typeface="Arial" panose="020B0604020202020204" pitchFamily="34" charset="0"/>
              <a:cs typeface="Arial" panose="020B0604020202020204" pitchFamily="34" charset="0"/>
            </a:rPr>
            <a:t>th</a:t>
          </a:r>
          <a:r>
            <a:rPr lang="en-GB" sz="2000" dirty="0">
              <a:latin typeface="Arial" panose="020B0604020202020204" pitchFamily="34" charset="0"/>
              <a:cs typeface="Arial" panose="020B0604020202020204" pitchFamily="34" charset="0"/>
            </a:rPr>
            <a:t> birthday. </a:t>
          </a:r>
        </a:p>
      </dgm:t>
    </dgm:pt>
    <dgm:pt modelId="{0A258FF6-320F-4EEE-9890-A2421A5414B8}" type="parTrans" cxnId="{F2B2F704-E4C1-472C-8203-C405CC1F7CC9}">
      <dgm:prSet/>
      <dgm:spPr/>
      <dgm:t>
        <a:bodyPr/>
        <a:lstStyle/>
        <a:p>
          <a:endParaRPr lang="en-GB"/>
        </a:p>
      </dgm:t>
    </dgm:pt>
    <dgm:pt modelId="{726F8C94-AF0A-4F13-ABFA-C77F65DDBDC9}" type="sibTrans" cxnId="{F2B2F704-E4C1-472C-8203-C405CC1F7CC9}">
      <dgm:prSet/>
      <dgm:spPr/>
      <dgm:t>
        <a:bodyPr/>
        <a:lstStyle/>
        <a:p>
          <a:endParaRPr lang="en-GB"/>
        </a:p>
      </dgm:t>
    </dgm:pt>
    <dgm:pt modelId="{317CCFFB-7E87-484D-B153-BFE00ABBC23E}" type="pres">
      <dgm:prSet presAssocID="{11504332-7BF7-4A93-BCF0-FA9FD0F52195}" presName="Name0" presStyleCnt="0">
        <dgm:presLayoutVars>
          <dgm:dir/>
          <dgm:animLvl val="lvl"/>
          <dgm:resizeHandles/>
        </dgm:presLayoutVars>
      </dgm:prSet>
      <dgm:spPr/>
    </dgm:pt>
    <dgm:pt modelId="{9B2E3FD6-EFDD-4B20-AADE-DCE053C9FA39}" type="pres">
      <dgm:prSet presAssocID="{4F8AB6BD-3653-4493-B1C9-B563582DF706}" presName="linNode" presStyleCnt="0"/>
      <dgm:spPr/>
    </dgm:pt>
    <dgm:pt modelId="{435D8520-3EDD-4E38-87A8-AE60E325F9AE}" type="pres">
      <dgm:prSet presAssocID="{4F8AB6BD-3653-4493-B1C9-B563582DF706}" presName="parentShp" presStyleLbl="node1" presStyleIdx="0" presStyleCnt="2" custLinFactNeighborX="-24608" custLinFactNeighborY="2243">
        <dgm:presLayoutVars>
          <dgm:bulletEnabled val="1"/>
        </dgm:presLayoutVars>
      </dgm:prSet>
      <dgm:spPr/>
    </dgm:pt>
    <dgm:pt modelId="{1CCA01CA-8B28-4F84-B7B7-C121FE5E98B7}" type="pres">
      <dgm:prSet presAssocID="{4F8AB6BD-3653-4493-B1C9-B563582DF706}" presName="childShp" presStyleLbl="bgAccFollowNode1" presStyleIdx="0" presStyleCnt="2">
        <dgm:presLayoutVars>
          <dgm:bulletEnabled val="1"/>
        </dgm:presLayoutVars>
      </dgm:prSet>
      <dgm:spPr/>
    </dgm:pt>
    <dgm:pt modelId="{08560BF6-F552-4D4D-9573-7CF203FC7363}" type="pres">
      <dgm:prSet presAssocID="{3E2BB6F5-55C8-43A5-A8EF-739E460C691E}" presName="spacing" presStyleCnt="0"/>
      <dgm:spPr/>
    </dgm:pt>
    <dgm:pt modelId="{8CF0868A-E2F7-4E14-BB5B-242E403E6406}" type="pres">
      <dgm:prSet presAssocID="{73DC50CC-9384-4B3A-B7CB-B2ADA3537009}" presName="linNode" presStyleCnt="0"/>
      <dgm:spPr/>
    </dgm:pt>
    <dgm:pt modelId="{788890C8-7249-4AE7-9DEF-E6037B74C92F}" type="pres">
      <dgm:prSet presAssocID="{73DC50CC-9384-4B3A-B7CB-B2ADA3537009}" presName="parentShp" presStyleLbl="node1" presStyleIdx="1" presStyleCnt="2">
        <dgm:presLayoutVars>
          <dgm:bulletEnabled val="1"/>
        </dgm:presLayoutVars>
      </dgm:prSet>
      <dgm:spPr/>
    </dgm:pt>
    <dgm:pt modelId="{2702F437-43C5-4209-95D7-AAEFFD24846D}" type="pres">
      <dgm:prSet presAssocID="{73DC50CC-9384-4B3A-B7CB-B2ADA3537009}" presName="childShp" presStyleLbl="bgAccFollowNode1" presStyleIdx="1" presStyleCnt="2" custScaleY="226147">
        <dgm:presLayoutVars>
          <dgm:bulletEnabled val="1"/>
        </dgm:presLayoutVars>
      </dgm:prSet>
      <dgm:spPr/>
    </dgm:pt>
  </dgm:ptLst>
  <dgm:cxnLst>
    <dgm:cxn modelId="{AEC42E03-957F-4FEF-90EB-0F2989D5E040}" srcId="{73DC50CC-9384-4B3A-B7CB-B2ADA3537009}" destId="{2D9D8C1A-D9BF-446A-9624-521D8E9E3D78}" srcOrd="1" destOrd="0" parTransId="{06E83167-176E-41E6-A1B2-020D35CF7E1D}" sibTransId="{DA4B9491-A128-461E-ADC8-9A0A46AF7FF7}"/>
    <dgm:cxn modelId="{F2B2F704-E4C1-472C-8203-C405CC1F7CC9}" srcId="{4F8AB6BD-3653-4493-B1C9-B563582DF706}" destId="{903F2762-20F7-408A-942A-1AED2F4699B3}" srcOrd="0" destOrd="0" parTransId="{0A258FF6-320F-4EEE-9890-A2421A5414B8}" sibTransId="{726F8C94-AF0A-4F13-ABFA-C77F65DDBDC9}"/>
    <dgm:cxn modelId="{156FDC07-D875-46CE-8934-AC511240CA3E}" type="presOf" srcId="{2D9D8C1A-D9BF-446A-9624-521D8E9E3D78}" destId="{2702F437-43C5-4209-95D7-AAEFFD24846D}" srcOrd="0" destOrd="1" presId="urn:microsoft.com/office/officeart/2005/8/layout/vList6"/>
    <dgm:cxn modelId="{36DAB917-8BB4-4D29-8A5A-6B69F0F341E6}" type="presOf" srcId="{4F8AB6BD-3653-4493-B1C9-B563582DF706}" destId="{435D8520-3EDD-4E38-87A8-AE60E325F9AE}" srcOrd="0" destOrd="0" presId="urn:microsoft.com/office/officeart/2005/8/layout/vList6"/>
    <dgm:cxn modelId="{580C8455-CC8B-49C7-9C22-9ADAA7E1920D}" type="presOf" srcId="{73DC50CC-9384-4B3A-B7CB-B2ADA3537009}" destId="{788890C8-7249-4AE7-9DEF-E6037B74C92F}" srcOrd="0" destOrd="0" presId="urn:microsoft.com/office/officeart/2005/8/layout/vList6"/>
    <dgm:cxn modelId="{06DA4F95-7725-4B41-AB1B-C4D199423AD8}" srcId="{73DC50CC-9384-4B3A-B7CB-B2ADA3537009}" destId="{D0AEEA70-A06A-4AE0-8D6C-0D7AF8F14E25}" srcOrd="0" destOrd="0" parTransId="{C87335EE-CA61-4980-8149-9E9EF5CAB4AB}" sibTransId="{EF2B9E21-6370-4F41-B647-C92B1A94BEAC}"/>
    <dgm:cxn modelId="{0835F999-B522-494E-B62C-77EC2CD0C99F}" type="presOf" srcId="{D0AEEA70-A06A-4AE0-8D6C-0D7AF8F14E25}" destId="{2702F437-43C5-4209-95D7-AAEFFD24846D}" srcOrd="0" destOrd="0" presId="urn:microsoft.com/office/officeart/2005/8/layout/vList6"/>
    <dgm:cxn modelId="{52A27DA2-CEA7-4A29-97E2-4183FEF5A7B0}" srcId="{11504332-7BF7-4A93-BCF0-FA9FD0F52195}" destId="{73DC50CC-9384-4B3A-B7CB-B2ADA3537009}" srcOrd="1" destOrd="0" parTransId="{A8BB7ED3-950B-4C09-A355-ED6AD1A0F82C}" sibTransId="{35FCEE15-8A25-4D1D-B48E-7F9F5466CD92}"/>
    <dgm:cxn modelId="{EC4A93AC-6FC8-41A2-9289-60AB45522046}" srcId="{11504332-7BF7-4A93-BCF0-FA9FD0F52195}" destId="{4F8AB6BD-3653-4493-B1C9-B563582DF706}" srcOrd="0" destOrd="0" parTransId="{08B117B4-E5D0-4554-B77E-041324E72698}" sibTransId="{3E2BB6F5-55C8-43A5-A8EF-739E460C691E}"/>
    <dgm:cxn modelId="{D34310B9-BF12-4D0A-9C73-AF1E2690AC36}" type="presOf" srcId="{11504332-7BF7-4A93-BCF0-FA9FD0F52195}" destId="{317CCFFB-7E87-484D-B153-BFE00ABBC23E}" srcOrd="0" destOrd="0" presId="urn:microsoft.com/office/officeart/2005/8/layout/vList6"/>
    <dgm:cxn modelId="{8208A0DA-F939-4DB1-A8C5-8E4D1735A244}" type="presOf" srcId="{903F2762-20F7-408A-942A-1AED2F4699B3}" destId="{1CCA01CA-8B28-4F84-B7B7-C121FE5E98B7}" srcOrd="0" destOrd="0" presId="urn:microsoft.com/office/officeart/2005/8/layout/vList6"/>
    <dgm:cxn modelId="{F8921418-47B2-4678-827A-25266CB7E8BE}" type="presParOf" srcId="{317CCFFB-7E87-484D-B153-BFE00ABBC23E}" destId="{9B2E3FD6-EFDD-4B20-AADE-DCE053C9FA39}" srcOrd="0" destOrd="0" presId="urn:microsoft.com/office/officeart/2005/8/layout/vList6"/>
    <dgm:cxn modelId="{49860C8C-516E-43C5-83D8-DD423D38D1EF}" type="presParOf" srcId="{9B2E3FD6-EFDD-4B20-AADE-DCE053C9FA39}" destId="{435D8520-3EDD-4E38-87A8-AE60E325F9AE}" srcOrd="0" destOrd="0" presId="urn:microsoft.com/office/officeart/2005/8/layout/vList6"/>
    <dgm:cxn modelId="{007F33DA-0AA9-4ACE-99B3-9FFE82C32295}" type="presParOf" srcId="{9B2E3FD6-EFDD-4B20-AADE-DCE053C9FA39}" destId="{1CCA01CA-8B28-4F84-B7B7-C121FE5E98B7}" srcOrd="1" destOrd="0" presId="urn:microsoft.com/office/officeart/2005/8/layout/vList6"/>
    <dgm:cxn modelId="{6A829682-8CEE-4DAA-B04E-F2C6BB4CA395}" type="presParOf" srcId="{317CCFFB-7E87-484D-B153-BFE00ABBC23E}" destId="{08560BF6-F552-4D4D-9573-7CF203FC7363}" srcOrd="1" destOrd="0" presId="urn:microsoft.com/office/officeart/2005/8/layout/vList6"/>
    <dgm:cxn modelId="{129A5F41-1EE2-44E4-B0A8-B56FE6FE9451}" type="presParOf" srcId="{317CCFFB-7E87-484D-B153-BFE00ABBC23E}" destId="{8CF0868A-E2F7-4E14-BB5B-242E403E6406}" srcOrd="2" destOrd="0" presId="urn:microsoft.com/office/officeart/2005/8/layout/vList6"/>
    <dgm:cxn modelId="{78AED70B-52B8-4617-A9F8-29788D39BE1A}" type="presParOf" srcId="{8CF0868A-E2F7-4E14-BB5B-242E403E6406}" destId="{788890C8-7249-4AE7-9DEF-E6037B74C92F}" srcOrd="0" destOrd="0" presId="urn:microsoft.com/office/officeart/2005/8/layout/vList6"/>
    <dgm:cxn modelId="{E85902CA-4B4F-40C1-9CB5-7D0AB16D261A}" type="presParOf" srcId="{8CF0868A-E2F7-4E14-BB5B-242E403E6406}" destId="{2702F437-43C5-4209-95D7-AAEFFD24846D}"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504332-7BF7-4A93-BCF0-FA9FD0F5219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The State</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73DC50CC-9384-4B3A-B7CB-B2ADA3537009}">
      <dgm:prSet phldrT="[Text]"/>
      <dgm:spPr/>
      <dgm:t>
        <a:bodyPr/>
        <a:lstStyle/>
        <a:p>
          <a:r>
            <a:rPr lang="en-GB" dirty="0"/>
            <a:t>Statutory </a:t>
          </a:r>
        </a:p>
      </dgm:t>
    </dgm:pt>
    <dgm:pt modelId="{A8BB7ED3-950B-4C09-A355-ED6AD1A0F82C}" type="parTrans" cxnId="{52A27DA2-CEA7-4A29-97E2-4183FEF5A7B0}">
      <dgm:prSet/>
      <dgm:spPr/>
      <dgm:t>
        <a:bodyPr/>
        <a:lstStyle/>
        <a:p>
          <a:endParaRPr lang="en-GB"/>
        </a:p>
      </dgm:t>
    </dgm:pt>
    <dgm:pt modelId="{35FCEE15-8A25-4D1D-B48E-7F9F5466CD92}" type="sibTrans" cxnId="{52A27DA2-CEA7-4A29-97E2-4183FEF5A7B0}">
      <dgm:prSet/>
      <dgm:spPr/>
      <dgm:t>
        <a:bodyPr/>
        <a:lstStyle/>
        <a:p>
          <a:endParaRPr lang="en-GB"/>
        </a:p>
      </dgm:t>
    </dgm:pt>
    <dgm:pt modelId="{D0AEEA70-A06A-4AE0-8D6C-0D7AF8F14E25}">
      <dgm:prSet phldrT="[Text]"/>
      <dgm:spPr/>
      <dgm:t>
        <a:bodyPr/>
        <a:lstStyle/>
        <a:p>
          <a:r>
            <a:rPr lang="en-GB" sz="1800" dirty="0"/>
            <a:t>Required, permitted or enacted by statute (a law or government guidance) for example a statutory assessment is a social care assessment which a social worker </a:t>
          </a:r>
          <a:r>
            <a:rPr lang="en-GB" sz="1800" b="1" dirty="0"/>
            <a:t>has</a:t>
          </a:r>
          <a:r>
            <a:rPr lang="en-GB" sz="1800" dirty="0"/>
            <a:t> to offer or conduct in response to a child in need of support or in need of protection. </a:t>
          </a:r>
        </a:p>
      </dgm:t>
    </dgm:pt>
    <dgm:pt modelId="{C87335EE-CA61-4980-8149-9E9EF5CAB4AB}" type="parTrans" cxnId="{06DA4F95-7725-4B41-AB1B-C4D199423AD8}">
      <dgm:prSet/>
      <dgm:spPr/>
      <dgm:t>
        <a:bodyPr/>
        <a:lstStyle/>
        <a:p>
          <a:endParaRPr lang="en-GB"/>
        </a:p>
      </dgm:t>
    </dgm:pt>
    <dgm:pt modelId="{EF2B9E21-6370-4F41-B647-C92B1A94BEAC}" type="sibTrans" cxnId="{06DA4F95-7725-4B41-AB1B-C4D199423AD8}">
      <dgm:prSet/>
      <dgm:spPr/>
      <dgm:t>
        <a:bodyPr/>
        <a:lstStyle/>
        <a:p>
          <a:endParaRPr lang="en-GB"/>
        </a:p>
      </dgm:t>
    </dgm:pt>
    <dgm:pt modelId="{903F2762-20F7-408A-942A-1AED2F4699B3}">
      <dgm:prSet phldrT="[Text]" custT="1"/>
      <dgm:spPr/>
      <dgm:t>
        <a:bodyPr/>
        <a:lstStyle/>
        <a:p>
          <a:r>
            <a:rPr lang="en-GB" sz="2000" dirty="0">
              <a:latin typeface="Arial" panose="020B0604020202020204" pitchFamily="34" charset="0"/>
              <a:cs typeface="Arial" panose="020B0604020202020204" pitchFamily="34" charset="0"/>
            </a:rPr>
            <a:t>This is used to mean the government and its legislation and policy. For example, ‘State intervention’ in family life could mean that the police or social workers (representatives of the state) have the right to enter a private home in certain circumstances to protect a child. </a:t>
          </a:r>
        </a:p>
      </dgm:t>
    </dgm:pt>
    <dgm:pt modelId="{0A258FF6-320F-4EEE-9890-A2421A5414B8}" type="parTrans" cxnId="{F2B2F704-E4C1-472C-8203-C405CC1F7CC9}">
      <dgm:prSet/>
      <dgm:spPr/>
      <dgm:t>
        <a:bodyPr/>
        <a:lstStyle/>
        <a:p>
          <a:endParaRPr lang="en-GB"/>
        </a:p>
      </dgm:t>
    </dgm:pt>
    <dgm:pt modelId="{726F8C94-AF0A-4F13-ABFA-C77F65DDBDC9}" type="sibTrans" cxnId="{F2B2F704-E4C1-472C-8203-C405CC1F7CC9}">
      <dgm:prSet/>
      <dgm:spPr/>
      <dgm:t>
        <a:bodyPr/>
        <a:lstStyle/>
        <a:p>
          <a:endParaRPr lang="en-GB"/>
        </a:p>
      </dgm:t>
    </dgm:pt>
    <dgm:pt modelId="{317CCFFB-7E87-484D-B153-BFE00ABBC23E}" type="pres">
      <dgm:prSet presAssocID="{11504332-7BF7-4A93-BCF0-FA9FD0F52195}" presName="Name0" presStyleCnt="0">
        <dgm:presLayoutVars>
          <dgm:dir/>
          <dgm:animLvl val="lvl"/>
          <dgm:resizeHandles/>
        </dgm:presLayoutVars>
      </dgm:prSet>
      <dgm:spPr/>
    </dgm:pt>
    <dgm:pt modelId="{9B2E3FD6-EFDD-4B20-AADE-DCE053C9FA39}" type="pres">
      <dgm:prSet presAssocID="{4F8AB6BD-3653-4493-B1C9-B563582DF706}" presName="linNode" presStyleCnt="0"/>
      <dgm:spPr/>
    </dgm:pt>
    <dgm:pt modelId="{435D8520-3EDD-4E38-87A8-AE60E325F9AE}" type="pres">
      <dgm:prSet presAssocID="{4F8AB6BD-3653-4493-B1C9-B563582DF706}" presName="parentShp" presStyleLbl="node1" presStyleIdx="0" presStyleCnt="2" custLinFactNeighborX="-24608" custLinFactNeighborY="2243">
        <dgm:presLayoutVars>
          <dgm:bulletEnabled val="1"/>
        </dgm:presLayoutVars>
      </dgm:prSet>
      <dgm:spPr/>
    </dgm:pt>
    <dgm:pt modelId="{1CCA01CA-8B28-4F84-B7B7-C121FE5E98B7}" type="pres">
      <dgm:prSet presAssocID="{4F8AB6BD-3653-4493-B1C9-B563582DF706}" presName="childShp" presStyleLbl="bgAccFollowNode1" presStyleIdx="0" presStyleCnt="2" custScaleY="267561">
        <dgm:presLayoutVars>
          <dgm:bulletEnabled val="1"/>
        </dgm:presLayoutVars>
      </dgm:prSet>
      <dgm:spPr/>
    </dgm:pt>
    <dgm:pt modelId="{08560BF6-F552-4D4D-9573-7CF203FC7363}" type="pres">
      <dgm:prSet presAssocID="{3E2BB6F5-55C8-43A5-A8EF-739E460C691E}" presName="spacing" presStyleCnt="0"/>
      <dgm:spPr/>
    </dgm:pt>
    <dgm:pt modelId="{8CF0868A-E2F7-4E14-BB5B-242E403E6406}" type="pres">
      <dgm:prSet presAssocID="{73DC50CC-9384-4B3A-B7CB-B2ADA3537009}" presName="linNode" presStyleCnt="0"/>
      <dgm:spPr/>
    </dgm:pt>
    <dgm:pt modelId="{788890C8-7249-4AE7-9DEF-E6037B74C92F}" type="pres">
      <dgm:prSet presAssocID="{73DC50CC-9384-4B3A-B7CB-B2ADA3537009}" presName="parentShp" presStyleLbl="node1" presStyleIdx="1" presStyleCnt="2">
        <dgm:presLayoutVars>
          <dgm:bulletEnabled val="1"/>
        </dgm:presLayoutVars>
      </dgm:prSet>
      <dgm:spPr/>
    </dgm:pt>
    <dgm:pt modelId="{2702F437-43C5-4209-95D7-AAEFFD24846D}" type="pres">
      <dgm:prSet presAssocID="{73DC50CC-9384-4B3A-B7CB-B2ADA3537009}" presName="childShp" presStyleLbl="bgAccFollowNode1" presStyleIdx="1" presStyleCnt="2" custScaleY="226147">
        <dgm:presLayoutVars>
          <dgm:bulletEnabled val="1"/>
        </dgm:presLayoutVars>
      </dgm:prSet>
      <dgm:spPr/>
    </dgm:pt>
  </dgm:ptLst>
  <dgm:cxnLst>
    <dgm:cxn modelId="{F2B2F704-E4C1-472C-8203-C405CC1F7CC9}" srcId="{4F8AB6BD-3653-4493-B1C9-B563582DF706}" destId="{903F2762-20F7-408A-942A-1AED2F4699B3}" srcOrd="0" destOrd="0" parTransId="{0A258FF6-320F-4EEE-9890-A2421A5414B8}" sibTransId="{726F8C94-AF0A-4F13-ABFA-C77F65DDBDC9}"/>
    <dgm:cxn modelId="{36DAB917-8BB4-4D29-8A5A-6B69F0F341E6}" type="presOf" srcId="{4F8AB6BD-3653-4493-B1C9-B563582DF706}" destId="{435D8520-3EDD-4E38-87A8-AE60E325F9AE}" srcOrd="0" destOrd="0" presId="urn:microsoft.com/office/officeart/2005/8/layout/vList6"/>
    <dgm:cxn modelId="{580C8455-CC8B-49C7-9C22-9ADAA7E1920D}" type="presOf" srcId="{73DC50CC-9384-4B3A-B7CB-B2ADA3537009}" destId="{788890C8-7249-4AE7-9DEF-E6037B74C92F}" srcOrd="0" destOrd="0" presId="urn:microsoft.com/office/officeart/2005/8/layout/vList6"/>
    <dgm:cxn modelId="{06DA4F95-7725-4B41-AB1B-C4D199423AD8}" srcId="{73DC50CC-9384-4B3A-B7CB-B2ADA3537009}" destId="{D0AEEA70-A06A-4AE0-8D6C-0D7AF8F14E25}" srcOrd="0" destOrd="0" parTransId="{C87335EE-CA61-4980-8149-9E9EF5CAB4AB}" sibTransId="{EF2B9E21-6370-4F41-B647-C92B1A94BEAC}"/>
    <dgm:cxn modelId="{0835F999-B522-494E-B62C-77EC2CD0C99F}" type="presOf" srcId="{D0AEEA70-A06A-4AE0-8D6C-0D7AF8F14E25}" destId="{2702F437-43C5-4209-95D7-AAEFFD24846D}" srcOrd="0" destOrd="0" presId="urn:microsoft.com/office/officeart/2005/8/layout/vList6"/>
    <dgm:cxn modelId="{52A27DA2-CEA7-4A29-97E2-4183FEF5A7B0}" srcId="{11504332-7BF7-4A93-BCF0-FA9FD0F52195}" destId="{73DC50CC-9384-4B3A-B7CB-B2ADA3537009}" srcOrd="1" destOrd="0" parTransId="{A8BB7ED3-950B-4C09-A355-ED6AD1A0F82C}" sibTransId="{35FCEE15-8A25-4D1D-B48E-7F9F5466CD92}"/>
    <dgm:cxn modelId="{EC4A93AC-6FC8-41A2-9289-60AB45522046}" srcId="{11504332-7BF7-4A93-BCF0-FA9FD0F52195}" destId="{4F8AB6BD-3653-4493-B1C9-B563582DF706}" srcOrd="0" destOrd="0" parTransId="{08B117B4-E5D0-4554-B77E-041324E72698}" sibTransId="{3E2BB6F5-55C8-43A5-A8EF-739E460C691E}"/>
    <dgm:cxn modelId="{D34310B9-BF12-4D0A-9C73-AF1E2690AC36}" type="presOf" srcId="{11504332-7BF7-4A93-BCF0-FA9FD0F52195}" destId="{317CCFFB-7E87-484D-B153-BFE00ABBC23E}" srcOrd="0" destOrd="0" presId="urn:microsoft.com/office/officeart/2005/8/layout/vList6"/>
    <dgm:cxn modelId="{8208A0DA-F939-4DB1-A8C5-8E4D1735A244}" type="presOf" srcId="{903F2762-20F7-408A-942A-1AED2F4699B3}" destId="{1CCA01CA-8B28-4F84-B7B7-C121FE5E98B7}" srcOrd="0" destOrd="0" presId="urn:microsoft.com/office/officeart/2005/8/layout/vList6"/>
    <dgm:cxn modelId="{F8921418-47B2-4678-827A-25266CB7E8BE}" type="presParOf" srcId="{317CCFFB-7E87-484D-B153-BFE00ABBC23E}" destId="{9B2E3FD6-EFDD-4B20-AADE-DCE053C9FA39}" srcOrd="0" destOrd="0" presId="urn:microsoft.com/office/officeart/2005/8/layout/vList6"/>
    <dgm:cxn modelId="{49860C8C-516E-43C5-83D8-DD423D38D1EF}" type="presParOf" srcId="{9B2E3FD6-EFDD-4B20-AADE-DCE053C9FA39}" destId="{435D8520-3EDD-4E38-87A8-AE60E325F9AE}" srcOrd="0" destOrd="0" presId="urn:microsoft.com/office/officeart/2005/8/layout/vList6"/>
    <dgm:cxn modelId="{007F33DA-0AA9-4ACE-99B3-9FFE82C32295}" type="presParOf" srcId="{9B2E3FD6-EFDD-4B20-AADE-DCE053C9FA39}" destId="{1CCA01CA-8B28-4F84-B7B7-C121FE5E98B7}" srcOrd="1" destOrd="0" presId="urn:microsoft.com/office/officeart/2005/8/layout/vList6"/>
    <dgm:cxn modelId="{6A829682-8CEE-4DAA-B04E-F2C6BB4CA395}" type="presParOf" srcId="{317CCFFB-7E87-484D-B153-BFE00ABBC23E}" destId="{08560BF6-F552-4D4D-9573-7CF203FC7363}" srcOrd="1" destOrd="0" presId="urn:microsoft.com/office/officeart/2005/8/layout/vList6"/>
    <dgm:cxn modelId="{129A5F41-1EE2-44E4-B0A8-B56FE6FE9451}" type="presParOf" srcId="{317CCFFB-7E87-484D-B153-BFE00ABBC23E}" destId="{8CF0868A-E2F7-4E14-BB5B-242E403E6406}" srcOrd="2" destOrd="0" presId="urn:microsoft.com/office/officeart/2005/8/layout/vList6"/>
    <dgm:cxn modelId="{78AED70B-52B8-4617-A9F8-29788D39BE1A}" type="presParOf" srcId="{8CF0868A-E2F7-4E14-BB5B-242E403E6406}" destId="{788890C8-7249-4AE7-9DEF-E6037B74C92F}" srcOrd="0" destOrd="0" presId="urn:microsoft.com/office/officeart/2005/8/layout/vList6"/>
    <dgm:cxn modelId="{E85902CA-4B4F-40C1-9CB5-7D0AB16D261A}" type="presParOf" srcId="{8CF0868A-E2F7-4E14-BB5B-242E403E6406}" destId="{2702F437-43C5-4209-95D7-AAEFFD24846D}"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504332-7BF7-4A93-BCF0-FA9FD0F52195}"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Multi-agency work</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73DC50CC-9384-4B3A-B7CB-B2ADA3537009}">
      <dgm:prSet phldrT="[Text]"/>
      <dgm:spPr/>
      <dgm:t>
        <a:bodyPr/>
        <a:lstStyle/>
        <a:p>
          <a:r>
            <a:rPr lang="en-GB" dirty="0"/>
            <a:t>Multi- disciplinary</a:t>
          </a:r>
        </a:p>
      </dgm:t>
    </dgm:pt>
    <dgm:pt modelId="{A8BB7ED3-950B-4C09-A355-ED6AD1A0F82C}" type="parTrans" cxnId="{52A27DA2-CEA7-4A29-97E2-4183FEF5A7B0}">
      <dgm:prSet/>
      <dgm:spPr/>
      <dgm:t>
        <a:bodyPr/>
        <a:lstStyle/>
        <a:p>
          <a:endParaRPr lang="en-GB"/>
        </a:p>
      </dgm:t>
    </dgm:pt>
    <dgm:pt modelId="{35FCEE15-8A25-4D1D-B48E-7F9F5466CD92}" type="sibTrans" cxnId="{52A27DA2-CEA7-4A29-97E2-4183FEF5A7B0}">
      <dgm:prSet/>
      <dgm:spPr/>
      <dgm:t>
        <a:bodyPr/>
        <a:lstStyle/>
        <a:p>
          <a:endParaRPr lang="en-GB"/>
        </a:p>
      </dgm:t>
    </dgm:pt>
    <dgm:pt modelId="{2D9D8C1A-D9BF-446A-9624-521D8E9E3D78}">
      <dgm:prSet phldrT="[Text]"/>
      <dgm:spPr/>
      <dgm:t>
        <a:bodyPr/>
        <a:lstStyle/>
        <a:p>
          <a:r>
            <a:rPr lang="en-GB" dirty="0">
              <a:latin typeface="Arial" panose="020B0604020202020204" pitchFamily="34" charset="0"/>
              <a:cs typeface="Arial" panose="020B0604020202020204" pitchFamily="34" charset="0"/>
            </a:rPr>
            <a:t>At least two workers from different professional disciplines or job roles who engage in joint work. They may or may not be from the same agency, for example a health visitor (health) and a GP (health) or a teacher (education) and a nurse (health). </a:t>
          </a:r>
          <a:endParaRPr lang="en-GB" dirty="0"/>
        </a:p>
      </dgm:t>
    </dgm:pt>
    <dgm:pt modelId="{06E83167-176E-41E6-A1B2-020D35CF7E1D}" type="parTrans" cxnId="{AEC42E03-957F-4FEF-90EB-0F2989D5E040}">
      <dgm:prSet/>
      <dgm:spPr/>
      <dgm:t>
        <a:bodyPr/>
        <a:lstStyle/>
        <a:p>
          <a:endParaRPr lang="en-GB"/>
        </a:p>
      </dgm:t>
    </dgm:pt>
    <dgm:pt modelId="{DA4B9491-A128-461E-ADC8-9A0A46AF7FF7}" type="sibTrans" cxnId="{AEC42E03-957F-4FEF-90EB-0F2989D5E040}">
      <dgm:prSet/>
      <dgm:spPr/>
      <dgm:t>
        <a:bodyPr/>
        <a:lstStyle/>
        <a:p>
          <a:endParaRPr lang="en-GB"/>
        </a:p>
      </dgm:t>
    </dgm:pt>
    <dgm:pt modelId="{D0AEEA70-A06A-4AE0-8D6C-0D7AF8F14E25}">
      <dgm:prSet phldrT="[Text]"/>
      <dgm:spPr/>
      <dgm:t>
        <a:bodyPr/>
        <a:lstStyle/>
        <a:p>
          <a:endParaRPr lang="en-GB" dirty="0"/>
        </a:p>
      </dgm:t>
    </dgm:pt>
    <dgm:pt modelId="{C87335EE-CA61-4980-8149-9E9EF5CAB4AB}" type="parTrans" cxnId="{06DA4F95-7725-4B41-AB1B-C4D199423AD8}">
      <dgm:prSet/>
      <dgm:spPr/>
      <dgm:t>
        <a:bodyPr/>
        <a:lstStyle/>
        <a:p>
          <a:endParaRPr lang="en-GB"/>
        </a:p>
      </dgm:t>
    </dgm:pt>
    <dgm:pt modelId="{EF2B9E21-6370-4F41-B647-C92B1A94BEAC}" type="sibTrans" cxnId="{06DA4F95-7725-4B41-AB1B-C4D199423AD8}">
      <dgm:prSet/>
      <dgm:spPr/>
      <dgm:t>
        <a:bodyPr/>
        <a:lstStyle/>
        <a:p>
          <a:endParaRPr lang="en-GB"/>
        </a:p>
      </dgm:t>
    </dgm:pt>
    <dgm:pt modelId="{903F2762-20F7-408A-942A-1AED2F4699B3}">
      <dgm:prSet phldrT="[Text]" custT="1"/>
      <dgm:spPr/>
      <dgm:t>
        <a:bodyPr/>
        <a:lstStyle/>
        <a:p>
          <a:r>
            <a:rPr lang="en-GB" sz="2000" dirty="0">
              <a:latin typeface="Arial" panose="020B0604020202020204" pitchFamily="34" charset="0"/>
              <a:cs typeface="Arial" panose="020B0604020202020204" pitchFamily="34" charset="0"/>
            </a:rPr>
            <a:t>At least two workers from different agencies or services who carry out different roles and who are engaged in join work. For example, a teacher (education) and a social worker (social care).  </a:t>
          </a:r>
        </a:p>
      </dgm:t>
    </dgm:pt>
    <dgm:pt modelId="{0A258FF6-320F-4EEE-9890-A2421A5414B8}" type="parTrans" cxnId="{F2B2F704-E4C1-472C-8203-C405CC1F7CC9}">
      <dgm:prSet/>
      <dgm:spPr/>
      <dgm:t>
        <a:bodyPr/>
        <a:lstStyle/>
        <a:p>
          <a:endParaRPr lang="en-GB"/>
        </a:p>
      </dgm:t>
    </dgm:pt>
    <dgm:pt modelId="{726F8C94-AF0A-4F13-ABFA-C77F65DDBDC9}" type="sibTrans" cxnId="{F2B2F704-E4C1-472C-8203-C405CC1F7CC9}">
      <dgm:prSet/>
      <dgm:spPr/>
      <dgm:t>
        <a:bodyPr/>
        <a:lstStyle/>
        <a:p>
          <a:endParaRPr lang="en-GB"/>
        </a:p>
      </dgm:t>
    </dgm:pt>
    <dgm:pt modelId="{317CCFFB-7E87-484D-B153-BFE00ABBC23E}" type="pres">
      <dgm:prSet presAssocID="{11504332-7BF7-4A93-BCF0-FA9FD0F52195}" presName="Name0" presStyleCnt="0">
        <dgm:presLayoutVars>
          <dgm:dir/>
          <dgm:animLvl val="lvl"/>
          <dgm:resizeHandles/>
        </dgm:presLayoutVars>
      </dgm:prSet>
      <dgm:spPr/>
    </dgm:pt>
    <dgm:pt modelId="{9B2E3FD6-EFDD-4B20-AADE-DCE053C9FA39}" type="pres">
      <dgm:prSet presAssocID="{4F8AB6BD-3653-4493-B1C9-B563582DF706}" presName="linNode" presStyleCnt="0"/>
      <dgm:spPr/>
    </dgm:pt>
    <dgm:pt modelId="{435D8520-3EDD-4E38-87A8-AE60E325F9AE}" type="pres">
      <dgm:prSet presAssocID="{4F8AB6BD-3653-4493-B1C9-B563582DF706}" presName="parentShp" presStyleLbl="node1" presStyleIdx="0" presStyleCnt="2" custLinFactNeighborX="-24608" custLinFactNeighborY="2243">
        <dgm:presLayoutVars>
          <dgm:bulletEnabled val="1"/>
        </dgm:presLayoutVars>
      </dgm:prSet>
      <dgm:spPr/>
    </dgm:pt>
    <dgm:pt modelId="{1CCA01CA-8B28-4F84-B7B7-C121FE5E98B7}" type="pres">
      <dgm:prSet presAssocID="{4F8AB6BD-3653-4493-B1C9-B563582DF706}" presName="childShp" presStyleLbl="bgAccFollowNode1" presStyleIdx="0" presStyleCnt="2">
        <dgm:presLayoutVars>
          <dgm:bulletEnabled val="1"/>
        </dgm:presLayoutVars>
      </dgm:prSet>
      <dgm:spPr/>
    </dgm:pt>
    <dgm:pt modelId="{08560BF6-F552-4D4D-9573-7CF203FC7363}" type="pres">
      <dgm:prSet presAssocID="{3E2BB6F5-55C8-43A5-A8EF-739E460C691E}" presName="spacing" presStyleCnt="0"/>
      <dgm:spPr/>
    </dgm:pt>
    <dgm:pt modelId="{8CF0868A-E2F7-4E14-BB5B-242E403E6406}" type="pres">
      <dgm:prSet presAssocID="{73DC50CC-9384-4B3A-B7CB-B2ADA3537009}" presName="linNode" presStyleCnt="0"/>
      <dgm:spPr/>
    </dgm:pt>
    <dgm:pt modelId="{788890C8-7249-4AE7-9DEF-E6037B74C92F}" type="pres">
      <dgm:prSet presAssocID="{73DC50CC-9384-4B3A-B7CB-B2ADA3537009}" presName="parentShp" presStyleLbl="node1" presStyleIdx="1" presStyleCnt="2">
        <dgm:presLayoutVars>
          <dgm:bulletEnabled val="1"/>
        </dgm:presLayoutVars>
      </dgm:prSet>
      <dgm:spPr/>
    </dgm:pt>
    <dgm:pt modelId="{2702F437-43C5-4209-95D7-AAEFFD24846D}" type="pres">
      <dgm:prSet presAssocID="{73DC50CC-9384-4B3A-B7CB-B2ADA3537009}" presName="childShp" presStyleLbl="bgAccFollowNode1" presStyleIdx="1" presStyleCnt="2" custScaleY="174463">
        <dgm:presLayoutVars>
          <dgm:bulletEnabled val="1"/>
        </dgm:presLayoutVars>
      </dgm:prSet>
      <dgm:spPr/>
    </dgm:pt>
  </dgm:ptLst>
  <dgm:cxnLst>
    <dgm:cxn modelId="{AEC42E03-957F-4FEF-90EB-0F2989D5E040}" srcId="{73DC50CC-9384-4B3A-B7CB-B2ADA3537009}" destId="{2D9D8C1A-D9BF-446A-9624-521D8E9E3D78}" srcOrd="1" destOrd="0" parTransId="{06E83167-176E-41E6-A1B2-020D35CF7E1D}" sibTransId="{DA4B9491-A128-461E-ADC8-9A0A46AF7FF7}"/>
    <dgm:cxn modelId="{F2B2F704-E4C1-472C-8203-C405CC1F7CC9}" srcId="{4F8AB6BD-3653-4493-B1C9-B563582DF706}" destId="{903F2762-20F7-408A-942A-1AED2F4699B3}" srcOrd="0" destOrd="0" parTransId="{0A258FF6-320F-4EEE-9890-A2421A5414B8}" sibTransId="{726F8C94-AF0A-4F13-ABFA-C77F65DDBDC9}"/>
    <dgm:cxn modelId="{156FDC07-D875-46CE-8934-AC511240CA3E}" type="presOf" srcId="{2D9D8C1A-D9BF-446A-9624-521D8E9E3D78}" destId="{2702F437-43C5-4209-95D7-AAEFFD24846D}" srcOrd="0" destOrd="1" presId="urn:microsoft.com/office/officeart/2005/8/layout/vList6"/>
    <dgm:cxn modelId="{36DAB917-8BB4-4D29-8A5A-6B69F0F341E6}" type="presOf" srcId="{4F8AB6BD-3653-4493-B1C9-B563582DF706}" destId="{435D8520-3EDD-4E38-87A8-AE60E325F9AE}" srcOrd="0" destOrd="0" presId="urn:microsoft.com/office/officeart/2005/8/layout/vList6"/>
    <dgm:cxn modelId="{580C8455-CC8B-49C7-9C22-9ADAA7E1920D}" type="presOf" srcId="{73DC50CC-9384-4B3A-B7CB-B2ADA3537009}" destId="{788890C8-7249-4AE7-9DEF-E6037B74C92F}" srcOrd="0" destOrd="0" presId="urn:microsoft.com/office/officeart/2005/8/layout/vList6"/>
    <dgm:cxn modelId="{06DA4F95-7725-4B41-AB1B-C4D199423AD8}" srcId="{73DC50CC-9384-4B3A-B7CB-B2ADA3537009}" destId="{D0AEEA70-A06A-4AE0-8D6C-0D7AF8F14E25}" srcOrd="0" destOrd="0" parTransId="{C87335EE-CA61-4980-8149-9E9EF5CAB4AB}" sibTransId="{EF2B9E21-6370-4F41-B647-C92B1A94BEAC}"/>
    <dgm:cxn modelId="{0835F999-B522-494E-B62C-77EC2CD0C99F}" type="presOf" srcId="{D0AEEA70-A06A-4AE0-8D6C-0D7AF8F14E25}" destId="{2702F437-43C5-4209-95D7-AAEFFD24846D}" srcOrd="0" destOrd="0" presId="urn:microsoft.com/office/officeart/2005/8/layout/vList6"/>
    <dgm:cxn modelId="{52A27DA2-CEA7-4A29-97E2-4183FEF5A7B0}" srcId="{11504332-7BF7-4A93-BCF0-FA9FD0F52195}" destId="{73DC50CC-9384-4B3A-B7CB-B2ADA3537009}" srcOrd="1" destOrd="0" parTransId="{A8BB7ED3-950B-4C09-A355-ED6AD1A0F82C}" sibTransId="{35FCEE15-8A25-4D1D-B48E-7F9F5466CD92}"/>
    <dgm:cxn modelId="{EC4A93AC-6FC8-41A2-9289-60AB45522046}" srcId="{11504332-7BF7-4A93-BCF0-FA9FD0F52195}" destId="{4F8AB6BD-3653-4493-B1C9-B563582DF706}" srcOrd="0" destOrd="0" parTransId="{08B117B4-E5D0-4554-B77E-041324E72698}" sibTransId="{3E2BB6F5-55C8-43A5-A8EF-739E460C691E}"/>
    <dgm:cxn modelId="{D34310B9-BF12-4D0A-9C73-AF1E2690AC36}" type="presOf" srcId="{11504332-7BF7-4A93-BCF0-FA9FD0F52195}" destId="{317CCFFB-7E87-484D-B153-BFE00ABBC23E}" srcOrd="0" destOrd="0" presId="urn:microsoft.com/office/officeart/2005/8/layout/vList6"/>
    <dgm:cxn modelId="{8208A0DA-F939-4DB1-A8C5-8E4D1735A244}" type="presOf" srcId="{903F2762-20F7-408A-942A-1AED2F4699B3}" destId="{1CCA01CA-8B28-4F84-B7B7-C121FE5E98B7}" srcOrd="0" destOrd="0" presId="urn:microsoft.com/office/officeart/2005/8/layout/vList6"/>
    <dgm:cxn modelId="{F8921418-47B2-4678-827A-25266CB7E8BE}" type="presParOf" srcId="{317CCFFB-7E87-484D-B153-BFE00ABBC23E}" destId="{9B2E3FD6-EFDD-4B20-AADE-DCE053C9FA39}" srcOrd="0" destOrd="0" presId="urn:microsoft.com/office/officeart/2005/8/layout/vList6"/>
    <dgm:cxn modelId="{49860C8C-516E-43C5-83D8-DD423D38D1EF}" type="presParOf" srcId="{9B2E3FD6-EFDD-4B20-AADE-DCE053C9FA39}" destId="{435D8520-3EDD-4E38-87A8-AE60E325F9AE}" srcOrd="0" destOrd="0" presId="urn:microsoft.com/office/officeart/2005/8/layout/vList6"/>
    <dgm:cxn modelId="{007F33DA-0AA9-4ACE-99B3-9FFE82C32295}" type="presParOf" srcId="{9B2E3FD6-EFDD-4B20-AADE-DCE053C9FA39}" destId="{1CCA01CA-8B28-4F84-B7B7-C121FE5E98B7}" srcOrd="1" destOrd="0" presId="urn:microsoft.com/office/officeart/2005/8/layout/vList6"/>
    <dgm:cxn modelId="{6A829682-8CEE-4DAA-B04E-F2C6BB4CA395}" type="presParOf" srcId="{317CCFFB-7E87-484D-B153-BFE00ABBC23E}" destId="{08560BF6-F552-4D4D-9573-7CF203FC7363}" srcOrd="1" destOrd="0" presId="urn:microsoft.com/office/officeart/2005/8/layout/vList6"/>
    <dgm:cxn modelId="{129A5F41-1EE2-44E4-B0A8-B56FE6FE9451}" type="presParOf" srcId="{317CCFFB-7E87-484D-B153-BFE00ABBC23E}" destId="{8CF0868A-E2F7-4E14-BB5B-242E403E6406}" srcOrd="2" destOrd="0" presId="urn:microsoft.com/office/officeart/2005/8/layout/vList6"/>
    <dgm:cxn modelId="{78AED70B-52B8-4617-A9F8-29788D39BE1A}" type="presParOf" srcId="{8CF0868A-E2F7-4E14-BB5B-242E403E6406}" destId="{788890C8-7249-4AE7-9DEF-E6037B74C92F}" srcOrd="0" destOrd="0" presId="urn:microsoft.com/office/officeart/2005/8/layout/vList6"/>
    <dgm:cxn modelId="{E85902CA-4B4F-40C1-9CB5-7D0AB16D261A}" type="presParOf" srcId="{8CF0868A-E2F7-4E14-BB5B-242E403E6406}" destId="{2702F437-43C5-4209-95D7-AAEFFD24846D}" srcOrd="1" destOrd="0" presId="urn:microsoft.com/office/officeart/2005/8/layout/vList6"/>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0AAC8FD-183E-4F18-9C94-4C3F12A4F910}"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81BE41B7-777B-406B-82F6-533355C07972}">
      <dgm:prSet phldrT="[Text]"/>
      <dgm:spPr/>
      <dgm:t>
        <a:bodyPr/>
        <a:lstStyle/>
        <a:p>
          <a:r>
            <a:rPr lang="en-GB" dirty="0"/>
            <a:t>Key Principles of the CRC</a:t>
          </a:r>
        </a:p>
      </dgm:t>
    </dgm:pt>
    <dgm:pt modelId="{0C60ED44-BDD7-40C7-AED6-9C5E81A22AB4}" type="parTrans" cxnId="{45F75BA6-9CDC-489A-ABA2-9021AEBB4C00}">
      <dgm:prSet/>
      <dgm:spPr/>
      <dgm:t>
        <a:bodyPr/>
        <a:lstStyle/>
        <a:p>
          <a:endParaRPr lang="en-GB"/>
        </a:p>
      </dgm:t>
    </dgm:pt>
    <dgm:pt modelId="{764E891B-2CA4-4226-BB18-3435C7CEAFBC}" type="sibTrans" cxnId="{45F75BA6-9CDC-489A-ABA2-9021AEBB4C00}">
      <dgm:prSet/>
      <dgm:spPr/>
      <dgm:t>
        <a:bodyPr/>
        <a:lstStyle/>
        <a:p>
          <a:endParaRPr lang="en-GB"/>
        </a:p>
      </dgm:t>
    </dgm:pt>
    <dgm:pt modelId="{C5DAC1A0-7C69-40DE-8C16-0EB8F719CDFA}">
      <dgm:prSet phldrT="[Text]"/>
      <dgm:spPr/>
      <dgm:t>
        <a:bodyPr/>
        <a:lstStyle/>
        <a:p>
          <a:r>
            <a:rPr lang="en-GB" dirty="0"/>
            <a:t>Non-discrimination</a:t>
          </a:r>
        </a:p>
      </dgm:t>
    </dgm:pt>
    <dgm:pt modelId="{045B18F0-B9EF-4833-9627-DA0F8D796D9C}" type="parTrans" cxnId="{06C8034C-172A-413C-BC6D-A9CEFB202939}">
      <dgm:prSet/>
      <dgm:spPr/>
      <dgm:t>
        <a:bodyPr/>
        <a:lstStyle/>
        <a:p>
          <a:endParaRPr lang="en-GB"/>
        </a:p>
      </dgm:t>
    </dgm:pt>
    <dgm:pt modelId="{2F3A31E6-71CC-42DD-AF2A-0B84352DBC9B}" type="sibTrans" cxnId="{06C8034C-172A-413C-BC6D-A9CEFB202939}">
      <dgm:prSet/>
      <dgm:spPr/>
      <dgm:t>
        <a:bodyPr/>
        <a:lstStyle/>
        <a:p>
          <a:endParaRPr lang="en-GB"/>
        </a:p>
      </dgm:t>
    </dgm:pt>
    <dgm:pt modelId="{558202A5-A665-4812-9315-1054EFA8751E}">
      <dgm:prSet phldrT="[Text]"/>
      <dgm:spPr/>
      <dgm:t>
        <a:bodyPr/>
        <a:lstStyle/>
        <a:p>
          <a:r>
            <a:rPr lang="en-GB" dirty="0"/>
            <a:t>Best interests of the child</a:t>
          </a:r>
        </a:p>
      </dgm:t>
    </dgm:pt>
    <dgm:pt modelId="{FF344ADA-C184-4B7D-B25A-80A3125AEFB5}" type="parTrans" cxnId="{1EDF5E5C-D911-413B-988F-488AAC8EBF08}">
      <dgm:prSet/>
      <dgm:spPr/>
      <dgm:t>
        <a:bodyPr/>
        <a:lstStyle/>
        <a:p>
          <a:endParaRPr lang="en-GB"/>
        </a:p>
      </dgm:t>
    </dgm:pt>
    <dgm:pt modelId="{75D3DAC8-06B0-411B-AF35-8DB727FCF800}" type="sibTrans" cxnId="{1EDF5E5C-D911-413B-988F-488AAC8EBF08}">
      <dgm:prSet/>
      <dgm:spPr/>
      <dgm:t>
        <a:bodyPr/>
        <a:lstStyle/>
        <a:p>
          <a:endParaRPr lang="en-GB"/>
        </a:p>
      </dgm:t>
    </dgm:pt>
    <dgm:pt modelId="{FE98F140-1FB3-4F8B-BA15-247FE753E7FF}">
      <dgm:prSet phldrT="[Text]"/>
      <dgm:spPr/>
      <dgm:t>
        <a:bodyPr/>
        <a:lstStyle/>
        <a:p>
          <a:r>
            <a:rPr lang="en-GB" dirty="0"/>
            <a:t>Four Core Principles of the CRC</a:t>
          </a:r>
        </a:p>
      </dgm:t>
    </dgm:pt>
    <dgm:pt modelId="{5252A411-4DCE-48A9-A07A-7BAC4EEB55A8}" type="parTrans" cxnId="{8692E551-BD3A-4888-A18C-15EEE84EC402}">
      <dgm:prSet/>
      <dgm:spPr/>
      <dgm:t>
        <a:bodyPr/>
        <a:lstStyle/>
        <a:p>
          <a:endParaRPr lang="en-GB"/>
        </a:p>
      </dgm:t>
    </dgm:pt>
    <dgm:pt modelId="{E017B823-F1D1-4D19-841A-BEA23B147688}" type="sibTrans" cxnId="{8692E551-BD3A-4888-A18C-15EEE84EC402}">
      <dgm:prSet/>
      <dgm:spPr/>
      <dgm:t>
        <a:bodyPr/>
        <a:lstStyle/>
        <a:p>
          <a:endParaRPr lang="en-GB"/>
        </a:p>
      </dgm:t>
    </dgm:pt>
    <dgm:pt modelId="{4E068D4B-A907-4393-B401-E63A97068C38}">
      <dgm:prSet phldrT="[Text]"/>
      <dgm:spPr/>
      <dgm:t>
        <a:bodyPr/>
        <a:lstStyle/>
        <a:p>
          <a:r>
            <a:rPr lang="en-GB" dirty="0"/>
            <a:t>Protection </a:t>
          </a:r>
        </a:p>
      </dgm:t>
    </dgm:pt>
    <dgm:pt modelId="{94CB8D6D-4657-4A41-9A11-9E924A5EBABE}" type="parTrans" cxnId="{571BE1FF-A113-42D3-B938-6EB9C49A50D8}">
      <dgm:prSet/>
      <dgm:spPr/>
      <dgm:t>
        <a:bodyPr/>
        <a:lstStyle/>
        <a:p>
          <a:endParaRPr lang="en-GB"/>
        </a:p>
      </dgm:t>
    </dgm:pt>
    <dgm:pt modelId="{8E375A54-85AD-4D72-A113-8332B07752EA}" type="sibTrans" cxnId="{571BE1FF-A113-42D3-B938-6EB9C49A50D8}">
      <dgm:prSet/>
      <dgm:spPr/>
      <dgm:t>
        <a:bodyPr/>
        <a:lstStyle/>
        <a:p>
          <a:endParaRPr lang="en-GB"/>
        </a:p>
      </dgm:t>
    </dgm:pt>
    <dgm:pt modelId="{D17FEA50-E61E-4EFE-BA7A-A205BDC4FC8A}">
      <dgm:prSet phldrT="[Text]"/>
      <dgm:spPr/>
      <dgm:t>
        <a:bodyPr/>
        <a:lstStyle/>
        <a:p>
          <a:r>
            <a:rPr lang="en-GB" dirty="0"/>
            <a:t>Provision </a:t>
          </a:r>
        </a:p>
      </dgm:t>
    </dgm:pt>
    <dgm:pt modelId="{F993F998-9047-4DC2-81EF-DE076F10E6E0}" type="parTrans" cxnId="{D9B80878-E79E-4F8B-A8BD-61831BD8F364}">
      <dgm:prSet/>
      <dgm:spPr/>
      <dgm:t>
        <a:bodyPr/>
        <a:lstStyle/>
        <a:p>
          <a:endParaRPr lang="en-GB"/>
        </a:p>
      </dgm:t>
    </dgm:pt>
    <dgm:pt modelId="{DEFC710E-D916-4299-95B4-37686BB71816}" type="sibTrans" cxnId="{D9B80878-E79E-4F8B-A8BD-61831BD8F364}">
      <dgm:prSet/>
      <dgm:spPr/>
      <dgm:t>
        <a:bodyPr/>
        <a:lstStyle/>
        <a:p>
          <a:endParaRPr lang="en-GB"/>
        </a:p>
      </dgm:t>
    </dgm:pt>
    <dgm:pt modelId="{6B75FAA6-8DC4-4871-AD3C-406951DF5283}">
      <dgm:prSet phldrT="[Text]"/>
      <dgm:spPr/>
      <dgm:t>
        <a:bodyPr/>
        <a:lstStyle/>
        <a:p>
          <a:r>
            <a:rPr lang="en-GB" dirty="0"/>
            <a:t>Right to life, survival, and development </a:t>
          </a:r>
        </a:p>
      </dgm:t>
    </dgm:pt>
    <dgm:pt modelId="{89CF6BBF-C0D9-48E3-AF52-865A24C28F69}" type="parTrans" cxnId="{B7AAA44E-8219-415C-BB4A-98C20ECD412E}">
      <dgm:prSet/>
      <dgm:spPr/>
      <dgm:t>
        <a:bodyPr/>
        <a:lstStyle/>
        <a:p>
          <a:endParaRPr lang="en-GB"/>
        </a:p>
      </dgm:t>
    </dgm:pt>
    <dgm:pt modelId="{47F68620-B208-4524-849F-B6ABC3322619}" type="sibTrans" cxnId="{B7AAA44E-8219-415C-BB4A-98C20ECD412E}">
      <dgm:prSet/>
      <dgm:spPr/>
      <dgm:t>
        <a:bodyPr/>
        <a:lstStyle/>
        <a:p>
          <a:endParaRPr lang="en-GB"/>
        </a:p>
      </dgm:t>
    </dgm:pt>
    <dgm:pt modelId="{1A79580D-2E8E-4E97-82D0-2CFE05411D32}">
      <dgm:prSet phldrT="[Text]"/>
      <dgm:spPr/>
      <dgm:t>
        <a:bodyPr/>
        <a:lstStyle/>
        <a:p>
          <a:r>
            <a:rPr lang="en-GB" dirty="0"/>
            <a:t>Participation</a:t>
          </a:r>
        </a:p>
      </dgm:t>
    </dgm:pt>
    <dgm:pt modelId="{05DE5ED3-0822-47C9-9FED-009C02C7C16F}" type="parTrans" cxnId="{1CA8B095-810D-4476-AF86-75485813947D}">
      <dgm:prSet/>
      <dgm:spPr/>
    </dgm:pt>
    <dgm:pt modelId="{B6859B27-CBB1-4CC2-9156-C29479C4B331}" type="sibTrans" cxnId="{1CA8B095-810D-4476-AF86-75485813947D}">
      <dgm:prSet/>
      <dgm:spPr/>
    </dgm:pt>
    <dgm:pt modelId="{ADC1ADC9-CD0E-4F67-943B-7F9EE7526D97}">
      <dgm:prSet phldrT="[Text]"/>
      <dgm:spPr/>
      <dgm:t>
        <a:bodyPr/>
        <a:lstStyle/>
        <a:p>
          <a:r>
            <a:rPr lang="en-GB" dirty="0"/>
            <a:t>Non-discrimination </a:t>
          </a:r>
        </a:p>
      </dgm:t>
    </dgm:pt>
    <dgm:pt modelId="{DBB19B02-664F-456D-81D3-AFDCE4BEB66C}" type="parTrans" cxnId="{68500A82-ECE9-4C5F-A333-25229701DE6C}">
      <dgm:prSet/>
      <dgm:spPr/>
    </dgm:pt>
    <dgm:pt modelId="{EFD4B434-519F-4F47-9A4B-433C6CA5021D}" type="sibTrans" cxnId="{68500A82-ECE9-4C5F-A333-25229701DE6C}">
      <dgm:prSet/>
      <dgm:spPr/>
    </dgm:pt>
    <dgm:pt modelId="{E3C7AC92-5F37-4F1C-9160-EA1B9319E507}" type="pres">
      <dgm:prSet presAssocID="{30AAC8FD-183E-4F18-9C94-4C3F12A4F910}" presName="Name0" presStyleCnt="0">
        <dgm:presLayoutVars>
          <dgm:dir/>
          <dgm:animLvl val="lvl"/>
          <dgm:resizeHandles/>
        </dgm:presLayoutVars>
      </dgm:prSet>
      <dgm:spPr/>
    </dgm:pt>
    <dgm:pt modelId="{7A69D846-E7A6-42C8-BB13-F4B893335F7B}" type="pres">
      <dgm:prSet presAssocID="{81BE41B7-777B-406B-82F6-533355C07972}" presName="linNode" presStyleCnt="0"/>
      <dgm:spPr/>
    </dgm:pt>
    <dgm:pt modelId="{D1542D7B-AFB7-4813-AE32-4D18F1FB4E57}" type="pres">
      <dgm:prSet presAssocID="{81BE41B7-777B-406B-82F6-533355C07972}" presName="parentShp" presStyleLbl="node1" presStyleIdx="0" presStyleCnt="2">
        <dgm:presLayoutVars>
          <dgm:bulletEnabled val="1"/>
        </dgm:presLayoutVars>
      </dgm:prSet>
      <dgm:spPr/>
    </dgm:pt>
    <dgm:pt modelId="{F1D0130A-80C7-4DB3-A502-F35346241909}" type="pres">
      <dgm:prSet presAssocID="{81BE41B7-777B-406B-82F6-533355C07972}" presName="childShp" presStyleLbl="bgAccFollowNode1" presStyleIdx="0" presStyleCnt="2">
        <dgm:presLayoutVars>
          <dgm:bulletEnabled val="1"/>
        </dgm:presLayoutVars>
      </dgm:prSet>
      <dgm:spPr/>
    </dgm:pt>
    <dgm:pt modelId="{FD049462-BB93-450E-8CC8-964D96D6F2C9}" type="pres">
      <dgm:prSet presAssocID="{764E891B-2CA4-4226-BB18-3435C7CEAFBC}" presName="spacing" presStyleCnt="0"/>
      <dgm:spPr/>
    </dgm:pt>
    <dgm:pt modelId="{5C5C808F-961E-4D93-8F90-7A68E79128FD}" type="pres">
      <dgm:prSet presAssocID="{FE98F140-1FB3-4F8B-BA15-247FE753E7FF}" presName="linNode" presStyleCnt="0"/>
      <dgm:spPr/>
    </dgm:pt>
    <dgm:pt modelId="{E2D8F8DA-B027-44DE-8004-A40E5A2EC457}" type="pres">
      <dgm:prSet presAssocID="{FE98F140-1FB3-4F8B-BA15-247FE753E7FF}" presName="parentShp" presStyleLbl="node1" presStyleIdx="1" presStyleCnt="2">
        <dgm:presLayoutVars>
          <dgm:bulletEnabled val="1"/>
        </dgm:presLayoutVars>
      </dgm:prSet>
      <dgm:spPr/>
    </dgm:pt>
    <dgm:pt modelId="{0C44B69A-DF0D-48A0-AC86-B72E82633BDF}" type="pres">
      <dgm:prSet presAssocID="{FE98F140-1FB3-4F8B-BA15-247FE753E7FF}" presName="childShp" presStyleLbl="bgAccFollowNode1" presStyleIdx="1" presStyleCnt="2">
        <dgm:presLayoutVars>
          <dgm:bulletEnabled val="1"/>
        </dgm:presLayoutVars>
      </dgm:prSet>
      <dgm:spPr/>
    </dgm:pt>
  </dgm:ptLst>
  <dgm:cxnLst>
    <dgm:cxn modelId="{0F283A09-C5CE-4E26-83B4-54D4D8C3EB0C}" type="presOf" srcId="{558202A5-A665-4812-9315-1054EFA8751E}" destId="{F1D0130A-80C7-4DB3-A502-F35346241909}" srcOrd="0" destOrd="1" presId="urn:microsoft.com/office/officeart/2005/8/layout/vList6"/>
    <dgm:cxn modelId="{A6BECA0D-3279-4E68-8100-5E615BEEC132}" type="presOf" srcId="{81BE41B7-777B-406B-82F6-533355C07972}" destId="{D1542D7B-AFB7-4813-AE32-4D18F1FB4E57}" srcOrd="0" destOrd="0" presId="urn:microsoft.com/office/officeart/2005/8/layout/vList6"/>
    <dgm:cxn modelId="{69702036-C743-47FE-A3A9-241323FFCFEB}" type="presOf" srcId="{D17FEA50-E61E-4EFE-BA7A-A205BDC4FC8A}" destId="{0C44B69A-DF0D-48A0-AC86-B72E82633BDF}" srcOrd="0" destOrd="1" presId="urn:microsoft.com/office/officeart/2005/8/layout/vList6"/>
    <dgm:cxn modelId="{C3E1613D-ACB5-4CFA-A33B-A8E44F8C6D2C}" type="presOf" srcId="{C5DAC1A0-7C69-40DE-8C16-0EB8F719CDFA}" destId="{F1D0130A-80C7-4DB3-A502-F35346241909}" srcOrd="0" destOrd="0" presId="urn:microsoft.com/office/officeart/2005/8/layout/vList6"/>
    <dgm:cxn modelId="{23E1185B-9FDC-4D57-A743-C78FD0C794BB}" type="presOf" srcId="{1A79580D-2E8E-4E97-82D0-2CFE05411D32}" destId="{0C44B69A-DF0D-48A0-AC86-B72E82633BDF}" srcOrd="0" destOrd="2" presId="urn:microsoft.com/office/officeart/2005/8/layout/vList6"/>
    <dgm:cxn modelId="{1EDF5E5C-D911-413B-988F-488AAC8EBF08}" srcId="{81BE41B7-777B-406B-82F6-533355C07972}" destId="{558202A5-A665-4812-9315-1054EFA8751E}" srcOrd="1" destOrd="0" parTransId="{FF344ADA-C184-4B7D-B25A-80A3125AEFB5}" sibTransId="{75D3DAC8-06B0-411B-AF35-8DB727FCF800}"/>
    <dgm:cxn modelId="{B8379C5F-0C19-4606-BFF3-75977863C882}" type="presOf" srcId="{6B75FAA6-8DC4-4871-AD3C-406951DF5283}" destId="{F1D0130A-80C7-4DB3-A502-F35346241909}" srcOrd="0" destOrd="2" presId="urn:microsoft.com/office/officeart/2005/8/layout/vList6"/>
    <dgm:cxn modelId="{06C8034C-172A-413C-BC6D-A9CEFB202939}" srcId="{81BE41B7-777B-406B-82F6-533355C07972}" destId="{C5DAC1A0-7C69-40DE-8C16-0EB8F719CDFA}" srcOrd="0" destOrd="0" parTransId="{045B18F0-B9EF-4833-9627-DA0F8D796D9C}" sibTransId="{2F3A31E6-71CC-42DD-AF2A-0B84352DBC9B}"/>
    <dgm:cxn modelId="{B7AAA44E-8219-415C-BB4A-98C20ECD412E}" srcId="{81BE41B7-777B-406B-82F6-533355C07972}" destId="{6B75FAA6-8DC4-4871-AD3C-406951DF5283}" srcOrd="2" destOrd="0" parTransId="{89CF6BBF-C0D9-48E3-AF52-865A24C28F69}" sibTransId="{47F68620-B208-4524-849F-B6ABC3322619}"/>
    <dgm:cxn modelId="{8692E551-BD3A-4888-A18C-15EEE84EC402}" srcId="{30AAC8FD-183E-4F18-9C94-4C3F12A4F910}" destId="{FE98F140-1FB3-4F8B-BA15-247FE753E7FF}" srcOrd="1" destOrd="0" parTransId="{5252A411-4DCE-48A9-A07A-7BAC4EEB55A8}" sibTransId="{E017B823-F1D1-4D19-841A-BEA23B147688}"/>
    <dgm:cxn modelId="{D9B80878-E79E-4F8B-A8BD-61831BD8F364}" srcId="{FE98F140-1FB3-4F8B-BA15-247FE753E7FF}" destId="{D17FEA50-E61E-4EFE-BA7A-A205BDC4FC8A}" srcOrd="1" destOrd="0" parTransId="{F993F998-9047-4DC2-81EF-DE076F10E6E0}" sibTransId="{DEFC710E-D916-4299-95B4-37686BB71816}"/>
    <dgm:cxn modelId="{A2B5E978-03A6-49B8-94A1-42DDADFDECD5}" type="presOf" srcId="{4E068D4B-A907-4393-B401-E63A97068C38}" destId="{0C44B69A-DF0D-48A0-AC86-B72E82633BDF}" srcOrd="0" destOrd="0" presId="urn:microsoft.com/office/officeart/2005/8/layout/vList6"/>
    <dgm:cxn modelId="{FA60727C-DD05-459E-B502-FD2AFDA77ED3}" type="presOf" srcId="{ADC1ADC9-CD0E-4F67-943B-7F9EE7526D97}" destId="{0C44B69A-DF0D-48A0-AC86-B72E82633BDF}" srcOrd="0" destOrd="3" presId="urn:microsoft.com/office/officeart/2005/8/layout/vList6"/>
    <dgm:cxn modelId="{ABD86481-96D3-44E7-B6CE-F276B463091C}" type="presOf" srcId="{FE98F140-1FB3-4F8B-BA15-247FE753E7FF}" destId="{E2D8F8DA-B027-44DE-8004-A40E5A2EC457}" srcOrd="0" destOrd="0" presId="urn:microsoft.com/office/officeart/2005/8/layout/vList6"/>
    <dgm:cxn modelId="{68500A82-ECE9-4C5F-A333-25229701DE6C}" srcId="{FE98F140-1FB3-4F8B-BA15-247FE753E7FF}" destId="{ADC1ADC9-CD0E-4F67-943B-7F9EE7526D97}" srcOrd="3" destOrd="0" parTransId="{DBB19B02-664F-456D-81D3-AFDCE4BEB66C}" sibTransId="{EFD4B434-519F-4F47-9A4B-433C6CA5021D}"/>
    <dgm:cxn modelId="{1CA8B095-810D-4476-AF86-75485813947D}" srcId="{FE98F140-1FB3-4F8B-BA15-247FE753E7FF}" destId="{1A79580D-2E8E-4E97-82D0-2CFE05411D32}" srcOrd="2" destOrd="0" parTransId="{05DE5ED3-0822-47C9-9FED-009C02C7C16F}" sibTransId="{B6859B27-CBB1-4CC2-9156-C29479C4B331}"/>
    <dgm:cxn modelId="{45F75BA6-9CDC-489A-ABA2-9021AEBB4C00}" srcId="{30AAC8FD-183E-4F18-9C94-4C3F12A4F910}" destId="{81BE41B7-777B-406B-82F6-533355C07972}" srcOrd="0" destOrd="0" parTransId="{0C60ED44-BDD7-40C7-AED6-9C5E81A22AB4}" sibTransId="{764E891B-2CA4-4226-BB18-3435C7CEAFBC}"/>
    <dgm:cxn modelId="{4E346EF1-7FA9-4F92-AB3E-D74487517ACC}" type="presOf" srcId="{30AAC8FD-183E-4F18-9C94-4C3F12A4F910}" destId="{E3C7AC92-5F37-4F1C-9160-EA1B9319E507}" srcOrd="0" destOrd="0" presId="urn:microsoft.com/office/officeart/2005/8/layout/vList6"/>
    <dgm:cxn modelId="{571BE1FF-A113-42D3-B938-6EB9C49A50D8}" srcId="{FE98F140-1FB3-4F8B-BA15-247FE753E7FF}" destId="{4E068D4B-A907-4393-B401-E63A97068C38}" srcOrd="0" destOrd="0" parTransId="{94CB8D6D-4657-4A41-9A11-9E924A5EBABE}" sibTransId="{8E375A54-85AD-4D72-A113-8332B07752EA}"/>
    <dgm:cxn modelId="{EF0602E7-575A-4DCA-960A-0B64EAEDB3BF}" type="presParOf" srcId="{E3C7AC92-5F37-4F1C-9160-EA1B9319E507}" destId="{7A69D846-E7A6-42C8-BB13-F4B893335F7B}" srcOrd="0" destOrd="0" presId="urn:microsoft.com/office/officeart/2005/8/layout/vList6"/>
    <dgm:cxn modelId="{B7D99B1C-1AE6-49AA-ACF7-7F48720E989A}" type="presParOf" srcId="{7A69D846-E7A6-42C8-BB13-F4B893335F7B}" destId="{D1542D7B-AFB7-4813-AE32-4D18F1FB4E57}" srcOrd="0" destOrd="0" presId="urn:microsoft.com/office/officeart/2005/8/layout/vList6"/>
    <dgm:cxn modelId="{CB9AFBE7-8850-41D6-A53A-643869FE7858}" type="presParOf" srcId="{7A69D846-E7A6-42C8-BB13-F4B893335F7B}" destId="{F1D0130A-80C7-4DB3-A502-F35346241909}" srcOrd="1" destOrd="0" presId="urn:microsoft.com/office/officeart/2005/8/layout/vList6"/>
    <dgm:cxn modelId="{43122136-85BD-4AF0-BF29-7D897268A5D2}" type="presParOf" srcId="{E3C7AC92-5F37-4F1C-9160-EA1B9319E507}" destId="{FD049462-BB93-450E-8CC8-964D96D6F2C9}" srcOrd="1" destOrd="0" presId="urn:microsoft.com/office/officeart/2005/8/layout/vList6"/>
    <dgm:cxn modelId="{8FE33ABF-A82A-48A5-9A6F-97A479FFE3EE}" type="presParOf" srcId="{E3C7AC92-5F37-4F1C-9160-EA1B9319E507}" destId="{5C5C808F-961E-4D93-8F90-7A68E79128FD}" srcOrd="2" destOrd="0" presId="urn:microsoft.com/office/officeart/2005/8/layout/vList6"/>
    <dgm:cxn modelId="{D80348DE-24D5-4E99-9110-F2DC5FD3D306}" type="presParOf" srcId="{5C5C808F-961E-4D93-8F90-7A68E79128FD}" destId="{E2D8F8DA-B027-44DE-8004-A40E5A2EC457}" srcOrd="0" destOrd="0" presId="urn:microsoft.com/office/officeart/2005/8/layout/vList6"/>
    <dgm:cxn modelId="{C549A4AD-4C98-47D7-8269-79C46BFBF42C}" type="presParOf" srcId="{5C5C808F-961E-4D93-8F90-7A68E79128FD}" destId="{0C44B69A-DF0D-48A0-AC86-B72E82633BDF}"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28C59E8-756D-4C5E-8AEA-C915BA63B668}" type="doc">
      <dgm:prSet loTypeId="urn:microsoft.com/office/officeart/2005/8/layout/vList6" loCatId="list" qsTypeId="urn:microsoft.com/office/officeart/2005/8/quickstyle/simple1" qsCatId="simple" csTypeId="urn:microsoft.com/office/officeart/2005/8/colors/colorful3" csCatId="colorful" phldr="1"/>
      <dgm:spPr/>
      <dgm:t>
        <a:bodyPr/>
        <a:lstStyle/>
        <a:p>
          <a:endParaRPr lang="en-GB"/>
        </a:p>
      </dgm:t>
    </dgm:pt>
    <dgm:pt modelId="{ADC26EE8-D4A5-430E-8CC6-EFC48A518665}">
      <dgm:prSet phldrT="[Text]"/>
      <dgm:spPr/>
      <dgm:t>
        <a:bodyPr/>
        <a:lstStyle/>
        <a:p>
          <a:r>
            <a:rPr lang="en-GB" dirty="0"/>
            <a:t>Scope of the CRC</a:t>
          </a:r>
        </a:p>
      </dgm:t>
    </dgm:pt>
    <dgm:pt modelId="{0F291CC5-D1F1-404A-87C3-8349655F36DB}" type="parTrans" cxnId="{42119C79-E191-42C1-8192-D8D92B898EB7}">
      <dgm:prSet/>
      <dgm:spPr/>
      <dgm:t>
        <a:bodyPr/>
        <a:lstStyle/>
        <a:p>
          <a:endParaRPr lang="en-GB"/>
        </a:p>
      </dgm:t>
    </dgm:pt>
    <dgm:pt modelId="{538FB9AB-CA87-4E60-B694-39BE82490189}" type="sibTrans" cxnId="{42119C79-E191-42C1-8192-D8D92B898EB7}">
      <dgm:prSet/>
      <dgm:spPr/>
      <dgm:t>
        <a:bodyPr/>
        <a:lstStyle/>
        <a:p>
          <a:endParaRPr lang="en-GB"/>
        </a:p>
      </dgm:t>
    </dgm:pt>
    <dgm:pt modelId="{68A39818-B8E9-4968-9752-A86278B1C6AB}">
      <dgm:prSet phldrT="[Text]"/>
      <dgm:spPr/>
      <dgm:t>
        <a:bodyPr/>
        <a:lstStyle/>
        <a:p>
          <a:pPr>
            <a:buSzPts val="1000"/>
            <a:buFont typeface="Symbol" panose="05050102010706020507" pitchFamily="18" charset="2"/>
            <a:buChar char=""/>
          </a:pPr>
          <a:r>
            <a:rPr lang="en-GB" dirty="0"/>
            <a:t>Universal applicability: The CRC applies to all children under the age of 18.</a:t>
          </a:r>
        </a:p>
      </dgm:t>
    </dgm:pt>
    <dgm:pt modelId="{48A78783-2785-46E5-9A48-DBD45A5E5DA2}" type="parTrans" cxnId="{F430D335-FCB4-4DB3-A24A-1D6DD4CB5BA6}">
      <dgm:prSet/>
      <dgm:spPr/>
      <dgm:t>
        <a:bodyPr/>
        <a:lstStyle/>
        <a:p>
          <a:endParaRPr lang="en-GB"/>
        </a:p>
      </dgm:t>
    </dgm:pt>
    <dgm:pt modelId="{5DE41D41-7F45-47BC-B136-78A2FB0FAFBC}" type="sibTrans" cxnId="{F430D335-FCB4-4DB3-A24A-1D6DD4CB5BA6}">
      <dgm:prSet/>
      <dgm:spPr/>
      <dgm:t>
        <a:bodyPr/>
        <a:lstStyle/>
        <a:p>
          <a:endParaRPr lang="en-GB"/>
        </a:p>
      </dgm:t>
    </dgm:pt>
    <dgm:pt modelId="{8A25234A-F09E-4287-A8E9-F2CB519F530C}">
      <dgm:prSet phldrT="[Text]"/>
      <dgm:spPr/>
      <dgm:t>
        <a:bodyPr/>
        <a:lstStyle/>
        <a:p>
          <a:r>
            <a:rPr lang="en-GB" dirty="0"/>
            <a:t>Rights Outlined in the CRC</a:t>
          </a:r>
        </a:p>
      </dgm:t>
    </dgm:pt>
    <dgm:pt modelId="{FADF9542-B5D0-42AA-8913-120EC1C31197}" type="parTrans" cxnId="{C3BE5922-811A-4A09-AB6D-33284A08EA3F}">
      <dgm:prSet/>
      <dgm:spPr/>
      <dgm:t>
        <a:bodyPr/>
        <a:lstStyle/>
        <a:p>
          <a:endParaRPr lang="en-GB"/>
        </a:p>
      </dgm:t>
    </dgm:pt>
    <dgm:pt modelId="{C016408D-0DE9-4F02-A855-84C25CAD9F2A}" type="sibTrans" cxnId="{C3BE5922-811A-4A09-AB6D-33284A08EA3F}">
      <dgm:prSet/>
      <dgm:spPr/>
      <dgm:t>
        <a:bodyPr/>
        <a:lstStyle/>
        <a:p>
          <a:endParaRPr lang="en-GB"/>
        </a:p>
      </dgm:t>
    </dgm:pt>
    <dgm:pt modelId="{D8F10346-9089-4BA5-8518-C636943310CD}">
      <dgm:prSet phldrT="[Text]"/>
      <dgm:spPr/>
      <dgm:t>
        <a:bodyPr/>
        <a:lstStyle/>
        <a:p>
          <a:r>
            <a:rPr lang="en-GB" dirty="0"/>
            <a:t>Survival rights: </a:t>
          </a:r>
        </a:p>
      </dgm:t>
    </dgm:pt>
    <dgm:pt modelId="{73B98FC7-64DD-4D01-8F68-1E3BCB67603B}" type="parTrans" cxnId="{52F2F46A-26DA-4A22-ADF8-D3FBCA191EB4}">
      <dgm:prSet/>
      <dgm:spPr/>
      <dgm:t>
        <a:bodyPr/>
        <a:lstStyle/>
        <a:p>
          <a:endParaRPr lang="en-GB"/>
        </a:p>
      </dgm:t>
    </dgm:pt>
    <dgm:pt modelId="{3970EFD5-FF2A-473F-8A51-B9704122B140}" type="sibTrans" cxnId="{52F2F46A-26DA-4A22-ADF8-D3FBCA191EB4}">
      <dgm:prSet/>
      <dgm:spPr/>
      <dgm:t>
        <a:bodyPr/>
        <a:lstStyle/>
        <a:p>
          <a:endParaRPr lang="en-GB"/>
        </a:p>
      </dgm:t>
    </dgm:pt>
    <dgm:pt modelId="{1D19DC42-AF9E-4D52-9F6E-A311F14B1C9B}">
      <dgm:prSet phldrT="[Text]"/>
      <dgm:spPr/>
      <dgm:t>
        <a:bodyPr/>
        <a:lstStyle/>
        <a:p>
          <a:r>
            <a:rPr lang="en-GB" dirty="0"/>
            <a:t>Development rights: </a:t>
          </a:r>
        </a:p>
      </dgm:t>
    </dgm:pt>
    <dgm:pt modelId="{CD3FD886-D337-4730-944C-2DD4FFA90B51}" type="parTrans" cxnId="{DBB2E809-5213-462B-841A-6E97CFE6A7CE}">
      <dgm:prSet/>
      <dgm:spPr/>
      <dgm:t>
        <a:bodyPr/>
        <a:lstStyle/>
        <a:p>
          <a:endParaRPr lang="en-GB"/>
        </a:p>
      </dgm:t>
    </dgm:pt>
    <dgm:pt modelId="{3930EE9D-53C4-4A09-B3E9-3CBFBE759909}" type="sibTrans" cxnId="{DBB2E809-5213-462B-841A-6E97CFE6A7CE}">
      <dgm:prSet/>
      <dgm:spPr/>
      <dgm:t>
        <a:bodyPr/>
        <a:lstStyle/>
        <a:p>
          <a:endParaRPr lang="en-GB"/>
        </a:p>
      </dgm:t>
    </dgm:pt>
    <dgm:pt modelId="{63564E2E-2B2E-48CE-A66F-13D4BF4626BD}">
      <dgm:prSet/>
      <dgm:spPr/>
      <dgm:t>
        <a:bodyPr/>
        <a:lstStyle/>
        <a:p>
          <a:pPr>
            <a:buSzPts val="1000"/>
            <a:buFont typeface="Symbol" panose="05050102010706020507" pitchFamily="18" charset="2"/>
            <a:buChar char=""/>
          </a:pPr>
          <a:r>
            <a:rPr lang="en-GB" dirty="0"/>
            <a:t>Respecting evolving capacities: Recognising the evolving capacity of children to exercise their rights as they mature.</a:t>
          </a:r>
        </a:p>
      </dgm:t>
    </dgm:pt>
    <dgm:pt modelId="{B5AEE0B9-4A6E-40ED-A038-E5FE56B9F14A}" type="parTrans" cxnId="{13080C5B-E082-462C-95E4-B3EAA3CE3A4C}">
      <dgm:prSet/>
      <dgm:spPr/>
      <dgm:t>
        <a:bodyPr/>
        <a:lstStyle/>
        <a:p>
          <a:endParaRPr lang="en-GB"/>
        </a:p>
      </dgm:t>
    </dgm:pt>
    <dgm:pt modelId="{AF6B8B5B-6FA1-4F7F-BCED-026D41601938}" type="sibTrans" cxnId="{13080C5B-E082-462C-95E4-B3EAA3CE3A4C}">
      <dgm:prSet/>
      <dgm:spPr/>
      <dgm:t>
        <a:bodyPr/>
        <a:lstStyle/>
        <a:p>
          <a:endParaRPr lang="en-GB"/>
        </a:p>
      </dgm:t>
    </dgm:pt>
    <dgm:pt modelId="{153D090B-175E-45DA-8AFA-E9C96FEAB3C1}">
      <dgm:prSet phldrT="[Text]"/>
      <dgm:spPr/>
      <dgm:t>
        <a:bodyPr/>
        <a:lstStyle/>
        <a:p>
          <a:r>
            <a:rPr lang="en-GB" dirty="0"/>
            <a:t>Protection rights: </a:t>
          </a:r>
        </a:p>
      </dgm:t>
    </dgm:pt>
    <dgm:pt modelId="{48892294-2B04-4975-B2A0-D57BC351BD83}" type="parTrans" cxnId="{98322B88-BB3C-40E5-B003-B5B0FBB0544D}">
      <dgm:prSet/>
      <dgm:spPr/>
      <dgm:t>
        <a:bodyPr/>
        <a:lstStyle/>
        <a:p>
          <a:endParaRPr lang="en-GB"/>
        </a:p>
      </dgm:t>
    </dgm:pt>
    <dgm:pt modelId="{A48161F8-C804-4A89-9687-8C23C56593D9}" type="sibTrans" cxnId="{98322B88-BB3C-40E5-B003-B5B0FBB0544D}">
      <dgm:prSet/>
      <dgm:spPr/>
      <dgm:t>
        <a:bodyPr/>
        <a:lstStyle/>
        <a:p>
          <a:endParaRPr lang="en-GB"/>
        </a:p>
      </dgm:t>
    </dgm:pt>
    <dgm:pt modelId="{D3AB9342-6492-4DA8-9E2C-5A55BE522602}">
      <dgm:prSet phldrT="[Text]"/>
      <dgm:spPr/>
      <dgm:t>
        <a:bodyPr/>
        <a:lstStyle/>
        <a:p>
          <a:r>
            <a:rPr lang="en-GB" dirty="0"/>
            <a:t>Participation rights</a:t>
          </a:r>
        </a:p>
      </dgm:t>
    </dgm:pt>
    <dgm:pt modelId="{106703F2-269E-4817-AF1A-BB1C4705640B}" type="parTrans" cxnId="{067A3B04-4A0A-4D87-91B1-AF806DB170F9}">
      <dgm:prSet/>
      <dgm:spPr/>
      <dgm:t>
        <a:bodyPr/>
        <a:lstStyle/>
        <a:p>
          <a:endParaRPr lang="en-GB"/>
        </a:p>
      </dgm:t>
    </dgm:pt>
    <dgm:pt modelId="{43C447CC-7F09-4892-9B2A-B2F45B2163B5}" type="sibTrans" cxnId="{067A3B04-4A0A-4D87-91B1-AF806DB170F9}">
      <dgm:prSet/>
      <dgm:spPr/>
      <dgm:t>
        <a:bodyPr/>
        <a:lstStyle/>
        <a:p>
          <a:endParaRPr lang="en-GB"/>
        </a:p>
      </dgm:t>
    </dgm:pt>
    <dgm:pt modelId="{E94630DE-60F8-4C31-A1D3-221C31BF9A7B}" type="pres">
      <dgm:prSet presAssocID="{228C59E8-756D-4C5E-8AEA-C915BA63B668}" presName="Name0" presStyleCnt="0">
        <dgm:presLayoutVars>
          <dgm:dir/>
          <dgm:animLvl val="lvl"/>
          <dgm:resizeHandles/>
        </dgm:presLayoutVars>
      </dgm:prSet>
      <dgm:spPr/>
    </dgm:pt>
    <dgm:pt modelId="{31103FB7-AA48-42A9-9C26-7D3ACE54AF34}" type="pres">
      <dgm:prSet presAssocID="{ADC26EE8-D4A5-430E-8CC6-EFC48A518665}" presName="linNode" presStyleCnt="0"/>
      <dgm:spPr/>
    </dgm:pt>
    <dgm:pt modelId="{08C8DCDA-783F-4106-B31A-19E5B27CE3FC}" type="pres">
      <dgm:prSet presAssocID="{ADC26EE8-D4A5-430E-8CC6-EFC48A518665}" presName="parentShp" presStyleLbl="node1" presStyleIdx="0" presStyleCnt="2">
        <dgm:presLayoutVars>
          <dgm:bulletEnabled val="1"/>
        </dgm:presLayoutVars>
      </dgm:prSet>
      <dgm:spPr/>
    </dgm:pt>
    <dgm:pt modelId="{01A6693D-DAFA-4FA9-82D2-F99ED0251FFB}" type="pres">
      <dgm:prSet presAssocID="{ADC26EE8-D4A5-430E-8CC6-EFC48A518665}" presName="childShp" presStyleLbl="bgAccFollowNode1" presStyleIdx="0" presStyleCnt="2">
        <dgm:presLayoutVars>
          <dgm:bulletEnabled val="1"/>
        </dgm:presLayoutVars>
      </dgm:prSet>
      <dgm:spPr/>
    </dgm:pt>
    <dgm:pt modelId="{8964CFE5-116C-48EF-A471-BA970B10FF50}" type="pres">
      <dgm:prSet presAssocID="{538FB9AB-CA87-4E60-B694-39BE82490189}" presName="spacing" presStyleCnt="0"/>
      <dgm:spPr/>
    </dgm:pt>
    <dgm:pt modelId="{3C8C6252-FB7B-4344-B375-C2A4CBA61CA0}" type="pres">
      <dgm:prSet presAssocID="{8A25234A-F09E-4287-A8E9-F2CB519F530C}" presName="linNode" presStyleCnt="0"/>
      <dgm:spPr/>
    </dgm:pt>
    <dgm:pt modelId="{294BF44E-2943-4C34-8ED1-EBE4625349FE}" type="pres">
      <dgm:prSet presAssocID="{8A25234A-F09E-4287-A8E9-F2CB519F530C}" presName="parentShp" presStyleLbl="node1" presStyleIdx="1" presStyleCnt="2">
        <dgm:presLayoutVars>
          <dgm:bulletEnabled val="1"/>
        </dgm:presLayoutVars>
      </dgm:prSet>
      <dgm:spPr/>
    </dgm:pt>
    <dgm:pt modelId="{2BC2430E-3829-4694-958F-5CD9F9644EC2}" type="pres">
      <dgm:prSet presAssocID="{8A25234A-F09E-4287-A8E9-F2CB519F530C}" presName="childShp" presStyleLbl="bgAccFollowNode1" presStyleIdx="1" presStyleCnt="2">
        <dgm:presLayoutVars>
          <dgm:bulletEnabled val="1"/>
        </dgm:presLayoutVars>
      </dgm:prSet>
      <dgm:spPr/>
    </dgm:pt>
  </dgm:ptLst>
  <dgm:cxnLst>
    <dgm:cxn modelId="{E1865A01-4D5A-4489-B589-FE509BD9194D}" type="presOf" srcId="{ADC26EE8-D4A5-430E-8CC6-EFC48A518665}" destId="{08C8DCDA-783F-4106-B31A-19E5B27CE3FC}" srcOrd="0" destOrd="0" presId="urn:microsoft.com/office/officeart/2005/8/layout/vList6"/>
    <dgm:cxn modelId="{067A3B04-4A0A-4D87-91B1-AF806DB170F9}" srcId="{8A25234A-F09E-4287-A8E9-F2CB519F530C}" destId="{D3AB9342-6492-4DA8-9E2C-5A55BE522602}" srcOrd="3" destOrd="0" parTransId="{106703F2-269E-4817-AF1A-BB1C4705640B}" sibTransId="{43C447CC-7F09-4892-9B2A-B2F45B2163B5}"/>
    <dgm:cxn modelId="{DBB2E809-5213-462B-841A-6E97CFE6A7CE}" srcId="{8A25234A-F09E-4287-A8E9-F2CB519F530C}" destId="{1D19DC42-AF9E-4D52-9F6E-A311F14B1C9B}" srcOrd="1" destOrd="0" parTransId="{CD3FD886-D337-4730-944C-2DD4FFA90B51}" sibTransId="{3930EE9D-53C4-4A09-B3E9-3CBFBE759909}"/>
    <dgm:cxn modelId="{C3BE5922-811A-4A09-AB6D-33284A08EA3F}" srcId="{228C59E8-756D-4C5E-8AEA-C915BA63B668}" destId="{8A25234A-F09E-4287-A8E9-F2CB519F530C}" srcOrd="1" destOrd="0" parTransId="{FADF9542-B5D0-42AA-8913-120EC1C31197}" sibTransId="{C016408D-0DE9-4F02-A855-84C25CAD9F2A}"/>
    <dgm:cxn modelId="{BD75A135-641B-4616-A7AC-1B99CF162E39}" type="presOf" srcId="{63564E2E-2B2E-48CE-A66F-13D4BF4626BD}" destId="{01A6693D-DAFA-4FA9-82D2-F99ED0251FFB}" srcOrd="0" destOrd="1" presId="urn:microsoft.com/office/officeart/2005/8/layout/vList6"/>
    <dgm:cxn modelId="{F430D335-FCB4-4DB3-A24A-1D6DD4CB5BA6}" srcId="{ADC26EE8-D4A5-430E-8CC6-EFC48A518665}" destId="{68A39818-B8E9-4968-9752-A86278B1C6AB}" srcOrd="0" destOrd="0" parTransId="{48A78783-2785-46E5-9A48-DBD45A5E5DA2}" sibTransId="{5DE41D41-7F45-47BC-B136-78A2FB0FAFBC}"/>
    <dgm:cxn modelId="{D53CA33D-1BC7-4233-AFC9-A847D3CAB806}" type="presOf" srcId="{153D090B-175E-45DA-8AFA-E9C96FEAB3C1}" destId="{2BC2430E-3829-4694-958F-5CD9F9644EC2}" srcOrd="0" destOrd="2" presId="urn:microsoft.com/office/officeart/2005/8/layout/vList6"/>
    <dgm:cxn modelId="{13080C5B-E082-462C-95E4-B3EAA3CE3A4C}" srcId="{ADC26EE8-D4A5-430E-8CC6-EFC48A518665}" destId="{63564E2E-2B2E-48CE-A66F-13D4BF4626BD}" srcOrd="1" destOrd="0" parTransId="{B5AEE0B9-4A6E-40ED-A038-E5FE56B9F14A}" sibTransId="{AF6B8B5B-6FA1-4F7F-BCED-026D41601938}"/>
    <dgm:cxn modelId="{60C49163-0D12-4012-B7F2-9923743B9433}" type="presOf" srcId="{D8F10346-9089-4BA5-8518-C636943310CD}" destId="{2BC2430E-3829-4694-958F-5CD9F9644EC2}" srcOrd="0" destOrd="0" presId="urn:microsoft.com/office/officeart/2005/8/layout/vList6"/>
    <dgm:cxn modelId="{52F2F46A-26DA-4A22-ADF8-D3FBCA191EB4}" srcId="{8A25234A-F09E-4287-A8E9-F2CB519F530C}" destId="{D8F10346-9089-4BA5-8518-C636943310CD}" srcOrd="0" destOrd="0" parTransId="{73B98FC7-64DD-4D01-8F68-1E3BCB67603B}" sibTransId="{3970EFD5-FF2A-473F-8A51-B9704122B140}"/>
    <dgm:cxn modelId="{42119C79-E191-42C1-8192-D8D92B898EB7}" srcId="{228C59E8-756D-4C5E-8AEA-C915BA63B668}" destId="{ADC26EE8-D4A5-430E-8CC6-EFC48A518665}" srcOrd="0" destOrd="0" parTransId="{0F291CC5-D1F1-404A-87C3-8349655F36DB}" sibTransId="{538FB9AB-CA87-4E60-B694-39BE82490189}"/>
    <dgm:cxn modelId="{1342CC80-D7F8-4C33-8226-CA39C11AAF04}" type="presOf" srcId="{D3AB9342-6492-4DA8-9E2C-5A55BE522602}" destId="{2BC2430E-3829-4694-958F-5CD9F9644EC2}" srcOrd="0" destOrd="3" presId="urn:microsoft.com/office/officeart/2005/8/layout/vList6"/>
    <dgm:cxn modelId="{98322B88-BB3C-40E5-B003-B5B0FBB0544D}" srcId="{8A25234A-F09E-4287-A8E9-F2CB519F530C}" destId="{153D090B-175E-45DA-8AFA-E9C96FEAB3C1}" srcOrd="2" destOrd="0" parTransId="{48892294-2B04-4975-B2A0-D57BC351BD83}" sibTransId="{A48161F8-C804-4A89-9687-8C23C56593D9}"/>
    <dgm:cxn modelId="{26E2AE92-4C1D-4D31-AE0E-B7D74031F468}" type="presOf" srcId="{228C59E8-756D-4C5E-8AEA-C915BA63B668}" destId="{E94630DE-60F8-4C31-A1D3-221C31BF9A7B}" srcOrd="0" destOrd="0" presId="urn:microsoft.com/office/officeart/2005/8/layout/vList6"/>
    <dgm:cxn modelId="{A3DA05AF-4D6F-4BE4-B186-ABC0F671314A}" type="presOf" srcId="{1D19DC42-AF9E-4D52-9F6E-A311F14B1C9B}" destId="{2BC2430E-3829-4694-958F-5CD9F9644EC2}" srcOrd="0" destOrd="1" presId="urn:microsoft.com/office/officeart/2005/8/layout/vList6"/>
    <dgm:cxn modelId="{304463B7-DD1A-4C8E-BAE6-E543DDBA6883}" type="presOf" srcId="{68A39818-B8E9-4968-9752-A86278B1C6AB}" destId="{01A6693D-DAFA-4FA9-82D2-F99ED0251FFB}" srcOrd="0" destOrd="0" presId="urn:microsoft.com/office/officeart/2005/8/layout/vList6"/>
    <dgm:cxn modelId="{300C38F1-3719-448D-82DB-9E6ED9691D5F}" type="presOf" srcId="{8A25234A-F09E-4287-A8E9-F2CB519F530C}" destId="{294BF44E-2943-4C34-8ED1-EBE4625349FE}" srcOrd="0" destOrd="0" presId="urn:microsoft.com/office/officeart/2005/8/layout/vList6"/>
    <dgm:cxn modelId="{6159555D-C7A1-42AD-919D-AAD96190EF77}" type="presParOf" srcId="{E94630DE-60F8-4C31-A1D3-221C31BF9A7B}" destId="{31103FB7-AA48-42A9-9C26-7D3ACE54AF34}" srcOrd="0" destOrd="0" presId="urn:microsoft.com/office/officeart/2005/8/layout/vList6"/>
    <dgm:cxn modelId="{8D05A68A-9CD9-4898-B813-9DA23D44D2E1}" type="presParOf" srcId="{31103FB7-AA48-42A9-9C26-7D3ACE54AF34}" destId="{08C8DCDA-783F-4106-B31A-19E5B27CE3FC}" srcOrd="0" destOrd="0" presId="urn:microsoft.com/office/officeart/2005/8/layout/vList6"/>
    <dgm:cxn modelId="{DCCF202E-9BE0-4D7D-8B4D-C3651352ADAD}" type="presParOf" srcId="{31103FB7-AA48-42A9-9C26-7D3ACE54AF34}" destId="{01A6693D-DAFA-4FA9-82D2-F99ED0251FFB}" srcOrd="1" destOrd="0" presId="urn:microsoft.com/office/officeart/2005/8/layout/vList6"/>
    <dgm:cxn modelId="{DA7932BB-7F00-4543-A154-59EB29DADDA0}" type="presParOf" srcId="{E94630DE-60F8-4C31-A1D3-221C31BF9A7B}" destId="{8964CFE5-116C-48EF-A471-BA970B10FF50}" srcOrd="1" destOrd="0" presId="urn:microsoft.com/office/officeart/2005/8/layout/vList6"/>
    <dgm:cxn modelId="{3E4265FC-9261-4B54-AEB7-DF83D760B4BB}" type="presParOf" srcId="{E94630DE-60F8-4C31-A1D3-221C31BF9A7B}" destId="{3C8C6252-FB7B-4344-B375-C2A4CBA61CA0}" srcOrd="2" destOrd="0" presId="urn:microsoft.com/office/officeart/2005/8/layout/vList6"/>
    <dgm:cxn modelId="{CF2193FB-6AD7-4EDF-B7B6-32549F053692}" type="presParOf" srcId="{3C8C6252-FB7B-4344-B375-C2A4CBA61CA0}" destId="{294BF44E-2943-4C34-8ED1-EBE4625349FE}" srcOrd="0" destOrd="0" presId="urn:microsoft.com/office/officeart/2005/8/layout/vList6"/>
    <dgm:cxn modelId="{A4F278F6-A5E9-41B1-A571-D8DD39C9F0BF}" type="presParOf" srcId="{3C8C6252-FB7B-4344-B375-C2A4CBA61CA0}" destId="{2BC2430E-3829-4694-958F-5CD9F9644EC2}"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942AE1F5-7C8F-4D17-B84C-A8F13725E2A0}"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5A655992-538E-4A15-A652-BAE72CDD6220}">
      <dgm:prSet phldrT="[Text]" custT="1"/>
      <dgm:spPr/>
      <dgm:t>
        <a:bodyPr/>
        <a:lstStyle/>
        <a:p>
          <a:r>
            <a:rPr lang="en-GB" sz="2000" dirty="0"/>
            <a:t>The </a:t>
          </a:r>
          <a:r>
            <a:rPr lang="en-GB" sz="2000" b="1" dirty="0"/>
            <a:t>Children and Social Work Act 2017 </a:t>
          </a:r>
          <a:r>
            <a:rPr lang="en-GB" sz="2000" dirty="0"/>
            <a:t>is a significant legislative milestone in UK, focusing on improving the lives and outcomes of children in need of social care.</a:t>
          </a:r>
        </a:p>
      </dgm:t>
    </dgm:pt>
    <dgm:pt modelId="{78279EA3-D062-40C9-ADC3-C98310EEA4E2}" type="parTrans" cxnId="{A678594D-DC27-4047-84B0-669DC69EA2BC}">
      <dgm:prSet/>
      <dgm:spPr/>
      <dgm:t>
        <a:bodyPr/>
        <a:lstStyle/>
        <a:p>
          <a:endParaRPr lang="en-GB"/>
        </a:p>
      </dgm:t>
    </dgm:pt>
    <dgm:pt modelId="{CCE7790F-E22B-420D-AAFA-3EEF844CC62C}" type="sibTrans" cxnId="{A678594D-DC27-4047-84B0-669DC69EA2BC}">
      <dgm:prSet/>
      <dgm:spPr/>
      <dgm:t>
        <a:bodyPr/>
        <a:lstStyle/>
        <a:p>
          <a:endParaRPr lang="en-GB"/>
        </a:p>
      </dgm:t>
    </dgm:pt>
    <dgm:pt modelId="{7E9EDE2A-0E07-4FFF-B3FE-C5B16B61D2FC}">
      <dgm:prSet phldrT="[Text]" custT="1"/>
      <dgm:spPr/>
      <dgm:t>
        <a:bodyPr/>
        <a:lstStyle/>
        <a:p>
          <a:r>
            <a:rPr lang="en-GB" sz="2000" b="1" dirty="0"/>
            <a:t>Key Objectives </a:t>
          </a:r>
          <a:r>
            <a:rPr lang="en-GB" sz="2000" dirty="0"/>
            <a:t>- Strengthening the legal framework for child welfare</a:t>
          </a:r>
        </a:p>
        <a:p>
          <a:pPr>
            <a:buSzPts val="1000"/>
            <a:buFont typeface="Symbol" panose="05050102010706020507" pitchFamily="18" charset="2"/>
            <a:buChar char=""/>
          </a:pPr>
          <a:r>
            <a:rPr lang="en-GB" sz="2000" dirty="0"/>
            <a:t>Enhancing the quality and effectiveness of social work practice</a:t>
          </a:r>
        </a:p>
        <a:p>
          <a:pPr>
            <a:buSzPts val="1000"/>
            <a:buFont typeface="Symbol" panose="05050102010706020507" pitchFamily="18" charset="2"/>
            <a:buChar char=""/>
          </a:pPr>
          <a:r>
            <a:rPr lang="en-GB" sz="2000" dirty="0"/>
            <a:t>Promoting the best interests of children and families</a:t>
          </a:r>
        </a:p>
      </dgm:t>
    </dgm:pt>
    <dgm:pt modelId="{E7A70865-8689-4044-B787-7F7E9741BC3F}" type="parTrans" cxnId="{9C5FA314-929D-4CAC-B31A-CCFEEB3294DE}">
      <dgm:prSet/>
      <dgm:spPr/>
      <dgm:t>
        <a:bodyPr/>
        <a:lstStyle/>
        <a:p>
          <a:endParaRPr lang="en-GB"/>
        </a:p>
      </dgm:t>
    </dgm:pt>
    <dgm:pt modelId="{8774EF8C-BD16-4848-A07B-07F327E1FAD7}" type="sibTrans" cxnId="{9C5FA314-929D-4CAC-B31A-CCFEEB3294DE}">
      <dgm:prSet/>
      <dgm:spPr/>
      <dgm:t>
        <a:bodyPr/>
        <a:lstStyle/>
        <a:p>
          <a:endParaRPr lang="en-GB"/>
        </a:p>
      </dgm:t>
    </dgm:pt>
    <dgm:pt modelId="{9CEEDB3E-A777-45A2-BB95-EE011ECB8605}">
      <dgm:prSet phldrT="[Text]" custT="1"/>
      <dgm:spPr/>
      <dgm:t>
        <a:bodyPr/>
        <a:lstStyle/>
        <a:p>
          <a:pPr>
            <a:buSzPts val="1000"/>
            <a:buFont typeface="Symbol" panose="05050102010706020507" pitchFamily="18" charset="2"/>
            <a:buChar char=""/>
          </a:pPr>
          <a:r>
            <a:rPr lang="en-GB" sz="2000" dirty="0"/>
            <a:t>Emphasis on high-quality education and training for social workers</a:t>
          </a:r>
        </a:p>
        <a:p>
          <a:pPr>
            <a:buSzPts val="1000"/>
            <a:buFont typeface="Symbol" panose="05050102010706020507" pitchFamily="18" charset="2"/>
            <a:buChar char=""/>
          </a:pPr>
          <a:r>
            <a:rPr lang="en-GB" sz="2000" dirty="0"/>
            <a:t>Development of training and continuous development for social workers</a:t>
          </a:r>
        </a:p>
        <a:p>
          <a:pPr>
            <a:buSzPts val="1000"/>
            <a:buFont typeface="Symbol" panose="05050102010706020507" pitchFamily="18" charset="2"/>
            <a:buChar char=""/>
          </a:pPr>
          <a:r>
            <a:rPr lang="en-GB" sz="2000" dirty="0"/>
            <a:t>Ensuring a skilled and competent social work workforce</a:t>
          </a:r>
        </a:p>
      </dgm:t>
    </dgm:pt>
    <dgm:pt modelId="{963109D7-6AFB-4FFD-804C-92F3223F8F8E}" type="parTrans" cxnId="{16C7D018-3111-454F-858F-FAE109566BED}">
      <dgm:prSet/>
      <dgm:spPr/>
      <dgm:t>
        <a:bodyPr/>
        <a:lstStyle/>
        <a:p>
          <a:endParaRPr lang="en-GB"/>
        </a:p>
      </dgm:t>
    </dgm:pt>
    <dgm:pt modelId="{C172C80A-D7FD-493A-B561-BEEE1806BB4E}" type="sibTrans" cxnId="{16C7D018-3111-454F-858F-FAE109566BED}">
      <dgm:prSet/>
      <dgm:spPr/>
      <dgm:t>
        <a:bodyPr/>
        <a:lstStyle/>
        <a:p>
          <a:endParaRPr lang="en-GB"/>
        </a:p>
      </dgm:t>
    </dgm:pt>
    <dgm:pt modelId="{53D8096A-4BC7-4550-A630-F5C6D204C332}" type="pres">
      <dgm:prSet presAssocID="{942AE1F5-7C8F-4D17-B84C-A8F13725E2A0}" presName="linear" presStyleCnt="0">
        <dgm:presLayoutVars>
          <dgm:dir/>
          <dgm:animLvl val="lvl"/>
          <dgm:resizeHandles val="exact"/>
        </dgm:presLayoutVars>
      </dgm:prSet>
      <dgm:spPr/>
    </dgm:pt>
    <dgm:pt modelId="{2694994A-531A-4292-9B51-5BFA2708F67E}" type="pres">
      <dgm:prSet presAssocID="{5A655992-538E-4A15-A652-BAE72CDD6220}" presName="parentLin" presStyleCnt="0"/>
      <dgm:spPr/>
    </dgm:pt>
    <dgm:pt modelId="{289D00BA-A490-4B48-B001-F93F5CA98D0C}" type="pres">
      <dgm:prSet presAssocID="{5A655992-538E-4A15-A652-BAE72CDD6220}" presName="parentLeftMargin" presStyleLbl="node1" presStyleIdx="0" presStyleCnt="3"/>
      <dgm:spPr/>
    </dgm:pt>
    <dgm:pt modelId="{FD14D686-99A5-4F88-909E-E630164AE25C}" type="pres">
      <dgm:prSet presAssocID="{5A655992-538E-4A15-A652-BAE72CDD6220}" presName="parentText" presStyleLbl="node1" presStyleIdx="0" presStyleCnt="3" custScaleX="132689" custScaleY="263065">
        <dgm:presLayoutVars>
          <dgm:chMax val="0"/>
          <dgm:bulletEnabled val="1"/>
        </dgm:presLayoutVars>
      </dgm:prSet>
      <dgm:spPr/>
    </dgm:pt>
    <dgm:pt modelId="{71485E69-1D3B-49CF-9D2E-17561939911B}" type="pres">
      <dgm:prSet presAssocID="{5A655992-538E-4A15-A652-BAE72CDD6220}" presName="negativeSpace" presStyleCnt="0"/>
      <dgm:spPr/>
    </dgm:pt>
    <dgm:pt modelId="{5D9C11F5-A4C2-4773-887B-D7DDD05747F9}" type="pres">
      <dgm:prSet presAssocID="{5A655992-538E-4A15-A652-BAE72CDD6220}" presName="childText" presStyleLbl="conFgAcc1" presStyleIdx="0" presStyleCnt="3">
        <dgm:presLayoutVars>
          <dgm:bulletEnabled val="1"/>
        </dgm:presLayoutVars>
      </dgm:prSet>
      <dgm:spPr/>
    </dgm:pt>
    <dgm:pt modelId="{F6F1C6DB-611A-437B-94D9-72CFFA85ECA6}" type="pres">
      <dgm:prSet presAssocID="{CCE7790F-E22B-420D-AAFA-3EEF844CC62C}" presName="spaceBetweenRectangles" presStyleCnt="0"/>
      <dgm:spPr/>
    </dgm:pt>
    <dgm:pt modelId="{4E104FDE-FC72-4F63-8F3D-3BB5E936632D}" type="pres">
      <dgm:prSet presAssocID="{7E9EDE2A-0E07-4FFF-B3FE-C5B16B61D2FC}" presName="parentLin" presStyleCnt="0"/>
      <dgm:spPr/>
    </dgm:pt>
    <dgm:pt modelId="{BFC485DA-2484-4F4A-89BE-DE8D80E5EB72}" type="pres">
      <dgm:prSet presAssocID="{7E9EDE2A-0E07-4FFF-B3FE-C5B16B61D2FC}" presName="parentLeftMargin" presStyleLbl="node1" presStyleIdx="0" presStyleCnt="3"/>
      <dgm:spPr/>
    </dgm:pt>
    <dgm:pt modelId="{DA78F6E7-C84D-4F7C-8B2C-455514BD8A3C}" type="pres">
      <dgm:prSet presAssocID="{7E9EDE2A-0E07-4FFF-B3FE-C5B16B61D2FC}" presName="parentText" presStyleLbl="node1" presStyleIdx="1" presStyleCnt="3" custScaleX="134175" custScaleY="277881">
        <dgm:presLayoutVars>
          <dgm:chMax val="0"/>
          <dgm:bulletEnabled val="1"/>
        </dgm:presLayoutVars>
      </dgm:prSet>
      <dgm:spPr/>
    </dgm:pt>
    <dgm:pt modelId="{9EC42A9B-ECC3-4A8A-9594-65A50F5C8D5A}" type="pres">
      <dgm:prSet presAssocID="{7E9EDE2A-0E07-4FFF-B3FE-C5B16B61D2FC}" presName="negativeSpace" presStyleCnt="0"/>
      <dgm:spPr/>
    </dgm:pt>
    <dgm:pt modelId="{257C66E1-B272-437E-8897-ACC664A678D6}" type="pres">
      <dgm:prSet presAssocID="{7E9EDE2A-0E07-4FFF-B3FE-C5B16B61D2FC}" presName="childText" presStyleLbl="conFgAcc1" presStyleIdx="1" presStyleCnt="3">
        <dgm:presLayoutVars>
          <dgm:bulletEnabled val="1"/>
        </dgm:presLayoutVars>
      </dgm:prSet>
      <dgm:spPr/>
    </dgm:pt>
    <dgm:pt modelId="{29CD3348-DCB5-41A6-AFE3-5B7E0530B5A8}" type="pres">
      <dgm:prSet presAssocID="{8774EF8C-BD16-4848-A07B-07F327E1FAD7}" presName="spaceBetweenRectangles" presStyleCnt="0"/>
      <dgm:spPr/>
    </dgm:pt>
    <dgm:pt modelId="{F039D02C-3C1A-49DB-BB1E-95F27924B54B}" type="pres">
      <dgm:prSet presAssocID="{9CEEDB3E-A777-45A2-BB95-EE011ECB8605}" presName="parentLin" presStyleCnt="0"/>
      <dgm:spPr/>
    </dgm:pt>
    <dgm:pt modelId="{A3E603CF-9B1E-411B-95F2-4D925FB38287}" type="pres">
      <dgm:prSet presAssocID="{9CEEDB3E-A777-45A2-BB95-EE011ECB8605}" presName="parentLeftMargin" presStyleLbl="node1" presStyleIdx="1" presStyleCnt="3"/>
      <dgm:spPr/>
    </dgm:pt>
    <dgm:pt modelId="{A5C4BFCE-69CF-48A0-8358-D6B98F4D027D}" type="pres">
      <dgm:prSet presAssocID="{9CEEDB3E-A777-45A2-BB95-EE011ECB8605}" presName="parentText" presStyleLbl="node1" presStyleIdx="2" presStyleCnt="3" custScaleX="142997" custScaleY="296972">
        <dgm:presLayoutVars>
          <dgm:chMax val="0"/>
          <dgm:bulletEnabled val="1"/>
        </dgm:presLayoutVars>
      </dgm:prSet>
      <dgm:spPr/>
    </dgm:pt>
    <dgm:pt modelId="{7C10BEA8-9E2C-4410-91D7-2FE4361C7387}" type="pres">
      <dgm:prSet presAssocID="{9CEEDB3E-A777-45A2-BB95-EE011ECB8605}" presName="negativeSpace" presStyleCnt="0"/>
      <dgm:spPr/>
    </dgm:pt>
    <dgm:pt modelId="{2686D6FB-B45E-4667-B3B3-DBAA7B5021E8}" type="pres">
      <dgm:prSet presAssocID="{9CEEDB3E-A777-45A2-BB95-EE011ECB8605}" presName="childText" presStyleLbl="conFgAcc1" presStyleIdx="2" presStyleCnt="3">
        <dgm:presLayoutVars>
          <dgm:bulletEnabled val="1"/>
        </dgm:presLayoutVars>
      </dgm:prSet>
      <dgm:spPr/>
    </dgm:pt>
  </dgm:ptLst>
  <dgm:cxnLst>
    <dgm:cxn modelId="{8EA8820A-CFC7-486D-9CBF-8DCC8090D7F8}" type="presOf" srcId="{5A655992-538E-4A15-A652-BAE72CDD6220}" destId="{289D00BA-A490-4B48-B001-F93F5CA98D0C}" srcOrd="0" destOrd="0" presId="urn:microsoft.com/office/officeart/2005/8/layout/list1"/>
    <dgm:cxn modelId="{9C5FA314-929D-4CAC-B31A-CCFEEB3294DE}" srcId="{942AE1F5-7C8F-4D17-B84C-A8F13725E2A0}" destId="{7E9EDE2A-0E07-4FFF-B3FE-C5B16B61D2FC}" srcOrd="1" destOrd="0" parTransId="{E7A70865-8689-4044-B787-7F7E9741BC3F}" sibTransId="{8774EF8C-BD16-4848-A07B-07F327E1FAD7}"/>
    <dgm:cxn modelId="{16C7D018-3111-454F-858F-FAE109566BED}" srcId="{942AE1F5-7C8F-4D17-B84C-A8F13725E2A0}" destId="{9CEEDB3E-A777-45A2-BB95-EE011ECB8605}" srcOrd="2" destOrd="0" parTransId="{963109D7-6AFB-4FFD-804C-92F3223F8F8E}" sibTransId="{C172C80A-D7FD-493A-B561-BEEE1806BB4E}"/>
    <dgm:cxn modelId="{5851CD3E-A591-4BA1-B47A-4439DA90D306}" type="presOf" srcId="{5A655992-538E-4A15-A652-BAE72CDD6220}" destId="{FD14D686-99A5-4F88-909E-E630164AE25C}" srcOrd="1" destOrd="0" presId="urn:microsoft.com/office/officeart/2005/8/layout/list1"/>
    <dgm:cxn modelId="{A678594D-DC27-4047-84B0-669DC69EA2BC}" srcId="{942AE1F5-7C8F-4D17-B84C-A8F13725E2A0}" destId="{5A655992-538E-4A15-A652-BAE72CDD6220}" srcOrd="0" destOrd="0" parTransId="{78279EA3-D062-40C9-ADC3-C98310EEA4E2}" sibTransId="{CCE7790F-E22B-420D-AAFA-3EEF844CC62C}"/>
    <dgm:cxn modelId="{AB4107AC-9875-403D-8ED3-0432F005BD15}" type="presOf" srcId="{9CEEDB3E-A777-45A2-BB95-EE011ECB8605}" destId="{A3E603CF-9B1E-411B-95F2-4D925FB38287}" srcOrd="0" destOrd="0" presId="urn:microsoft.com/office/officeart/2005/8/layout/list1"/>
    <dgm:cxn modelId="{EFE49FB1-AE92-4CE9-85BD-FBEE59B1ADFE}" type="presOf" srcId="{9CEEDB3E-A777-45A2-BB95-EE011ECB8605}" destId="{A5C4BFCE-69CF-48A0-8358-D6B98F4D027D}" srcOrd="1" destOrd="0" presId="urn:microsoft.com/office/officeart/2005/8/layout/list1"/>
    <dgm:cxn modelId="{D9B63FC3-499C-4D7E-9A7A-6727F2077653}" type="presOf" srcId="{942AE1F5-7C8F-4D17-B84C-A8F13725E2A0}" destId="{53D8096A-4BC7-4550-A630-F5C6D204C332}" srcOrd="0" destOrd="0" presId="urn:microsoft.com/office/officeart/2005/8/layout/list1"/>
    <dgm:cxn modelId="{E8C8DECC-491A-48D2-87C6-D34166972482}" type="presOf" srcId="{7E9EDE2A-0E07-4FFF-B3FE-C5B16B61D2FC}" destId="{BFC485DA-2484-4F4A-89BE-DE8D80E5EB72}" srcOrd="0" destOrd="0" presId="urn:microsoft.com/office/officeart/2005/8/layout/list1"/>
    <dgm:cxn modelId="{1F7477DC-C486-4635-9E97-836832E22024}" type="presOf" srcId="{7E9EDE2A-0E07-4FFF-B3FE-C5B16B61D2FC}" destId="{DA78F6E7-C84D-4F7C-8B2C-455514BD8A3C}" srcOrd="1" destOrd="0" presId="urn:microsoft.com/office/officeart/2005/8/layout/list1"/>
    <dgm:cxn modelId="{35563003-0F6D-4ECA-BB3A-94BFE1E5116C}" type="presParOf" srcId="{53D8096A-4BC7-4550-A630-F5C6D204C332}" destId="{2694994A-531A-4292-9B51-5BFA2708F67E}" srcOrd="0" destOrd="0" presId="urn:microsoft.com/office/officeart/2005/8/layout/list1"/>
    <dgm:cxn modelId="{60B5657E-4A5E-466E-8632-CC560AFE07F2}" type="presParOf" srcId="{2694994A-531A-4292-9B51-5BFA2708F67E}" destId="{289D00BA-A490-4B48-B001-F93F5CA98D0C}" srcOrd="0" destOrd="0" presId="urn:microsoft.com/office/officeart/2005/8/layout/list1"/>
    <dgm:cxn modelId="{1A9DD698-D4D6-4912-A5CF-89E1C84F67C5}" type="presParOf" srcId="{2694994A-531A-4292-9B51-5BFA2708F67E}" destId="{FD14D686-99A5-4F88-909E-E630164AE25C}" srcOrd="1" destOrd="0" presId="urn:microsoft.com/office/officeart/2005/8/layout/list1"/>
    <dgm:cxn modelId="{B440A813-570E-49CE-B78D-BD2CCE233082}" type="presParOf" srcId="{53D8096A-4BC7-4550-A630-F5C6D204C332}" destId="{71485E69-1D3B-49CF-9D2E-17561939911B}" srcOrd="1" destOrd="0" presId="urn:microsoft.com/office/officeart/2005/8/layout/list1"/>
    <dgm:cxn modelId="{65895A64-814C-47D2-95E6-DD0282A398FB}" type="presParOf" srcId="{53D8096A-4BC7-4550-A630-F5C6D204C332}" destId="{5D9C11F5-A4C2-4773-887B-D7DDD05747F9}" srcOrd="2" destOrd="0" presId="urn:microsoft.com/office/officeart/2005/8/layout/list1"/>
    <dgm:cxn modelId="{9CE29C36-3B28-496A-8100-08C8BB311723}" type="presParOf" srcId="{53D8096A-4BC7-4550-A630-F5C6D204C332}" destId="{F6F1C6DB-611A-437B-94D9-72CFFA85ECA6}" srcOrd="3" destOrd="0" presId="urn:microsoft.com/office/officeart/2005/8/layout/list1"/>
    <dgm:cxn modelId="{ECD68E49-65E7-4B66-9EF0-A68950644415}" type="presParOf" srcId="{53D8096A-4BC7-4550-A630-F5C6D204C332}" destId="{4E104FDE-FC72-4F63-8F3D-3BB5E936632D}" srcOrd="4" destOrd="0" presId="urn:microsoft.com/office/officeart/2005/8/layout/list1"/>
    <dgm:cxn modelId="{33AE4761-1222-4830-B28B-8579466E3A68}" type="presParOf" srcId="{4E104FDE-FC72-4F63-8F3D-3BB5E936632D}" destId="{BFC485DA-2484-4F4A-89BE-DE8D80E5EB72}" srcOrd="0" destOrd="0" presId="urn:microsoft.com/office/officeart/2005/8/layout/list1"/>
    <dgm:cxn modelId="{D612E83D-4AF8-4291-9DF6-EF42CF15592E}" type="presParOf" srcId="{4E104FDE-FC72-4F63-8F3D-3BB5E936632D}" destId="{DA78F6E7-C84D-4F7C-8B2C-455514BD8A3C}" srcOrd="1" destOrd="0" presId="urn:microsoft.com/office/officeart/2005/8/layout/list1"/>
    <dgm:cxn modelId="{865F6C9A-2572-4776-969E-BC50A58769EF}" type="presParOf" srcId="{53D8096A-4BC7-4550-A630-F5C6D204C332}" destId="{9EC42A9B-ECC3-4A8A-9594-65A50F5C8D5A}" srcOrd="5" destOrd="0" presId="urn:microsoft.com/office/officeart/2005/8/layout/list1"/>
    <dgm:cxn modelId="{913BEB01-8351-4DF1-9E29-C16F77AD2F3C}" type="presParOf" srcId="{53D8096A-4BC7-4550-A630-F5C6D204C332}" destId="{257C66E1-B272-437E-8897-ACC664A678D6}" srcOrd="6" destOrd="0" presId="urn:microsoft.com/office/officeart/2005/8/layout/list1"/>
    <dgm:cxn modelId="{4DE004EE-C779-45DD-98DB-29AC79E0315B}" type="presParOf" srcId="{53D8096A-4BC7-4550-A630-F5C6D204C332}" destId="{29CD3348-DCB5-41A6-AFE3-5B7E0530B5A8}" srcOrd="7" destOrd="0" presId="urn:microsoft.com/office/officeart/2005/8/layout/list1"/>
    <dgm:cxn modelId="{D6FE322C-F3FD-489F-BFBB-FBF1092258DF}" type="presParOf" srcId="{53D8096A-4BC7-4550-A630-F5C6D204C332}" destId="{F039D02C-3C1A-49DB-BB1E-95F27924B54B}" srcOrd="8" destOrd="0" presId="urn:microsoft.com/office/officeart/2005/8/layout/list1"/>
    <dgm:cxn modelId="{20930B6B-5A36-47A7-8C7F-C3AEA34EBD32}" type="presParOf" srcId="{F039D02C-3C1A-49DB-BB1E-95F27924B54B}" destId="{A3E603CF-9B1E-411B-95F2-4D925FB38287}" srcOrd="0" destOrd="0" presId="urn:microsoft.com/office/officeart/2005/8/layout/list1"/>
    <dgm:cxn modelId="{1151350F-9040-471E-8CC0-083C51CCD3A7}" type="presParOf" srcId="{F039D02C-3C1A-49DB-BB1E-95F27924B54B}" destId="{A5C4BFCE-69CF-48A0-8358-D6B98F4D027D}" srcOrd="1" destOrd="0" presId="urn:microsoft.com/office/officeart/2005/8/layout/list1"/>
    <dgm:cxn modelId="{B6479AC8-0521-457A-A56A-1E6F3AA1C4C8}" type="presParOf" srcId="{53D8096A-4BC7-4550-A630-F5C6D204C332}" destId="{7C10BEA8-9E2C-4410-91D7-2FE4361C7387}" srcOrd="9" destOrd="0" presId="urn:microsoft.com/office/officeart/2005/8/layout/list1"/>
    <dgm:cxn modelId="{28B82FA0-B434-4DD9-A4BE-9BF195450ADF}" type="presParOf" srcId="{53D8096A-4BC7-4550-A630-F5C6D204C332}" destId="{2686D6FB-B45E-4667-B3B3-DBAA7B5021E8}" srcOrd="10"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49ABD68-A746-46EC-9503-40EF12262B90}"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B94683CF-286B-43DA-B380-66328E89D4DD}">
      <dgm:prSet phldrT="[Text]"/>
      <dgm:spPr/>
      <dgm:t>
        <a:bodyPr/>
        <a:lstStyle/>
        <a:p>
          <a:r>
            <a:rPr lang="en-GB" dirty="0"/>
            <a:t>Placement Stability</a:t>
          </a:r>
        </a:p>
      </dgm:t>
    </dgm:pt>
    <dgm:pt modelId="{D5B08B0F-5367-48B8-B2B0-BE353AD1CB99}" type="parTrans" cxnId="{DDDF74EC-692A-4376-820A-EEEB4F6CC120}">
      <dgm:prSet/>
      <dgm:spPr/>
      <dgm:t>
        <a:bodyPr/>
        <a:lstStyle/>
        <a:p>
          <a:endParaRPr lang="en-GB"/>
        </a:p>
      </dgm:t>
    </dgm:pt>
    <dgm:pt modelId="{EF82197C-2C9B-4160-81F4-3871AD628FFD}" type="sibTrans" cxnId="{DDDF74EC-692A-4376-820A-EEEB4F6CC120}">
      <dgm:prSet/>
      <dgm:spPr/>
      <dgm:t>
        <a:bodyPr/>
        <a:lstStyle/>
        <a:p>
          <a:endParaRPr lang="en-GB"/>
        </a:p>
      </dgm:t>
    </dgm:pt>
    <dgm:pt modelId="{5FE2AC32-CF28-4158-B5F2-08D2CFFA7111}">
      <dgm:prSet phldrT="[Text]" custT="1"/>
      <dgm:spPr/>
      <dgm:t>
        <a:bodyPr/>
        <a:lstStyle/>
        <a:p>
          <a:pPr>
            <a:buSzPts val="1000"/>
            <a:buFont typeface="Symbol" panose="05050102010706020507" pitchFamily="18" charset="2"/>
            <a:buChar char=""/>
          </a:pPr>
          <a:r>
            <a:rPr lang="en-GB" sz="1600" dirty="0"/>
            <a:t>Addressing the challenges of placement instability for children in care</a:t>
          </a:r>
        </a:p>
      </dgm:t>
    </dgm:pt>
    <dgm:pt modelId="{C3589CFC-0580-4558-A001-C86D2CC92C75}" type="parTrans" cxnId="{FE8DB2A6-25DF-4E75-A1C7-FBA2153CC7EC}">
      <dgm:prSet/>
      <dgm:spPr/>
      <dgm:t>
        <a:bodyPr/>
        <a:lstStyle/>
        <a:p>
          <a:endParaRPr lang="en-GB"/>
        </a:p>
      </dgm:t>
    </dgm:pt>
    <dgm:pt modelId="{18DED2A2-4774-4CFB-8E43-070FB76259F8}" type="sibTrans" cxnId="{FE8DB2A6-25DF-4E75-A1C7-FBA2153CC7EC}">
      <dgm:prSet/>
      <dgm:spPr/>
      <dgm:t>
        <a:bodyPr/>
        <a:lstStyle/>
        <a:p>
          <a:endParaRPr lang="en-GB"/>
        </a:p>
      </dgm:t>
    </dgm:pt>
    <dgm:pt modelId="{B6DBDE56-DE4E-4478-90D7-FCB18DEB0A88}">
      <dgm:prSet phldrT="[Text]"/>
      <dgm:spPr/>
      <dgm:t>
        <a:bodyPr/>
        <a:lstStyle/>
        <a:p>
          <a:r>
            <a:rPr lang="en-GB" dirty="0"/>
            <a:t>Child Safeguarding</a:t>
          </a:r>
        </a:p>
      </dgm:t>
    </dgm:pt>
    <dgm:pt modelId="{E49D2838-7CB5-4B1D-A672-069F5D40E077}" type="parTrans" cxnId="{B9BC9348-AFFC-4E6A-A4D2-244ADCD70CC0}">
      <dgm:prSet/>
      <dgm:spPr/>
      <dgm:t>
        <a:bodyPr/>
        <a:lstStyle/>
        <a:p>
          <a:endParaRPr lang="en-GB"/>
        </a:p>
      </dgm:t>
    </dgm:pt>
    <dgm:pt modelId="{CF7D38D3-149E-4A70-8FB0-CB85CD15B7EE}" type="sibTrans" cxnId="{B9BC9348-AFFC-4E6A-A4D2-244ADCD70CC0}">
      <dgm:prSet/>
      <dgm:spPr/>
      <dgm:t>
        <a:bodyPr/>
        <a:lstStyle/>
        <a:p>
          <a:endParaRPr lang="en-GB"/>
        </a:p>
      </dgm:t>
    </dgm:pt>
    <dgm:pt modelId="{86DA83E1-DDDD-4ABE-B258-FB93C6C275AD}">
      <dgm:prSet phldrT="[Text]" custT="1"/>
      <dgm:spPr/>
      <dgm:t>
        <a:bodyPr/>
        <a:lstStyle/>
        <a:p>
          <a:pPr>
            <a:buSzPts val="1000"/>
            <a:buFont typeface="Symbol" panose="05050102010706020507" pitchFamily="18" charset="2"/>
            <a:buChar char=""/>
          </a:pPr>
          <a:r>
            <a:rPr lang="en-GB" sz="1600" dirty="0"/>
            <a:t>Strengthening the legal framework for child safeguarding</a:t>
          </a:r>
        </a:p>
      </dgm:t>
    </dgm:pt>
    <dgm:pt modelId="{FFBD2078-8E14-489D-A822-F3554B9136AF}" type="parTrans" cxnId="{A5F1562A-49F8-4671-9DD1-5BA288BF6EDE}">
      <dgm:prSet/>
      <dgm:spPr/>
      <dgm:t>
        <a:bodyPr/>
        <a:lstStyle/>
        <a:p>
          <a:endParaRPr lang="en-GB"/>
        </a:p>
      </dgm:t>
    </dgm:pt>
    <dgm:pt modelId="{A0624FB4-3EA6-4DF2-8CCF-25CAA614449E}" type="sibTrans" cxnId="{A5F1562A-49F8-4671-9DD1-5BA288BF6EDE}">
      <dgm:prSet/>
      <dgm:spPr/>
      <dgm:t>
        <a:bodyPr/>
        <a:lstStyle/>
        <a:p>
          <a:endParaRPr lang="en-GB"/>
        </a:p>
      </dgm:t>
    </dgm:pt>
    <dgm:pt modelId="{9300AD7F-3941-495B-A333-64C605163C25}">
      <dgm:prSet custT="1"/>
      <dgm:spPr/>
      <dgm:t>
        <a:bodyPr/>
        <a:lstStyle/>
        <a:p>
          <a:pPr>
            <a:buSzPts val="1000"/>
            <a:buFont typeface="Symbol" panose="05050102010706020507" pitchFamily="18" charset="2"/>
            <a:buChar char=""/>
          </a:pPr>
          <a:r>
            <a:rPr lang="en-GB" sz="1600"/>
            <a:t>Strategies to promote stability and continuity in placements</a:t>
          </a:r>
        </a:p>
      </dgm:t>
    </dgm:pt>
    <dgm:pt modelId="{26E17792-2306-4843-B535-6B16F55A1B8E}" type="parTrans" cxnId="{D12B965F-49D1-438E-B6B9-73133E0FFBF9}">
      <dgm:prSet/>
      <dgm:spPr/>
      <dgm:t>
        <a:bodyPr/>
        <a:lstStyle/>
        <a:p>
          <a:endParaRPr lang="en-GB"/>
        </a:p>
      </dgm:t>
    </dgm:pt>
    <dgm:pt modelId="{AB38B15F-9895-4C7F-A553-331FE96C8C1B}" type="sibTrans" cxnId="{D12B965F-49D1-438E-B6B9-73133E0FFBF9}">
      <dgm:prSet/>
      <dgm:spPr/>
      <dgm:t>
        <a:bodyPr/>
        <a:lstStyle/>
        <a:p>
          <a:endParaRPr lang="en-GB"/>
        </a:p>
      </dgm:t>
    </dgm:pt>
    <dgm:pt modelId="{918E8BFF-3D23-4080-9269-736CB11B7262}">
      <dgm:prSet custT="1"/>
      <dgm:spPr/>
      <dgm:t>
        <a:bodyPr/>
        <a:lstStyle/>
        <a:p>
          <a:pPr>
            <a:buSzPts val="1000"/>
            <a:buFont typeface="Symbol" panose="05050102010706020507" pitchFamily="18" charset="2"/>
            <a:buChar char=""/>
          </a:pPr>
          <a:r>
            <a:rPr lang="en-GB" sz="1600" dirty="0"/>
            <a:t>Focus on the well-being and emotional needs of children in care</a:t>
          </a:r>
        </a:p>
      </dgm:t>
    </dgm:pt>
    <dgm:pt modelId="{1F1F3448-C6B3-447F-A73A-8A89EF31B68C}" type="parTrans" cxnId="{5944CCB5-A316-4391-93C6-5C4A882781EB}">
      <dgm:prSet/>
      <dgm:spPr/>
      <dgm:t>
        <a:bodyPr/>
        <a:lstStyle/>
        <a:p>
          <a:endParaRPr lang="en-GB"/>
        </a:p>
      </dgm:t>
    </dgm:pt>
    <dgm:pt modelId="{7C83341B-15CC-46F5-8AE9-D7872F970E26}" type="sibTrans" cxnId="{5944CCB5-A316-4391-93C6-5C4A882781EB}">
      <dgm:prSet/>
      <dgm:spPr/>
      <dgm:t>
        <a:bodyPr/>
        <a:lstStyle/>
        <a:p>
          <a:endParaRPr lang="en-GB"/>
        </a:p>
      </dgm:t>
    </dgm:pt>
    <dgm:pt modelId="{91505689-6B22-446F-BCBA-C577856FE1EC}">
      <dgm:prSet custT="1"/>
      <dgm:spPr/>
      <dgm:t>
        <a:bodyPr/>
        <a:lstStyle/>
        <a:p>
          <a:pPr>
            <a:buSzPts val="1000"/>
            <a:buFont typeface="Symbol" panose="05050102010706020507" pitchFamily="18" charset="2"/>
            <a:buChar char=""/>
          </a:pPr>
          <a:r>
            <a:rPr lang="en-GB" sz="1600" dirty="0"/>
            <a:t>Addressing concerns related to child abuse and exploitation</a:t>
          </a:r>
        </a:p>
      </dgm:t>
    </dgm:pt>
    <dgm:pt modelId="{AE6AB968-2CF9-4C1A-900D-75D4EA59F440}" type="parTrans" cxnId="{577C690C-41CF-4D7C-9F7B-8D4140968DE1}">
      <dgm:prSet/>
      <dgm:spPr/>
      <dgm:t>
        <a:bodyPr/>
        <a:lstStyle/>
        <a:p>
          <a:endParaRPr lang="en-GB"/>
        </a:p>
      </dgm:t>
    </dgm:pt>
    <dgm:pt modelId="{5AC4A726-C63F-4E2A-9140-103406885BA7}" type="sibTrans" cxnId="{577C690C-41CF-4D7C-9F7B-8D4140968DE1}">
      <dgm:prSet/>
      <dgm:spPr/>
      <dgm:t>
        <a:bodyPr/>
        <a:lstStyle/>
        <a:p>
          <a:endParaRPr lang="en-GB"/>
        </a:p>
      </dgm:t>
    </dgm:pt>
    <dgm:pt modelId="{4EC7C108-4D43-49B0-B5AF-C320773BDE49}">
      <dgm:prSet custT="1"/>
      <dgm:spPr/>
      <dgm:t>
        <a:bodyPr/>
        <a:lstStyle/>
        <a:p>
          <a:pPr>
            <a:buSzPts val="1000"/>
            <a:buFont typeface="Symbol" panose="05050102010706020507" pitchFamily="18" charset="2"/>
            <a:buChar char=""/>
          </a:pPr>
          <a:r>
            <a:rPr lang="en-GB" sz="1600" dirty="0"/>
            <a:t>Collaboration between agencies to ensure the safety of children</a:t>
          </a:r>
        </a:p>
      </dgm:t>
    </dgm:pt>
    <dgm:pt modelId="{B7B928FF-8B2F-433C-8D6A-2A87B6E0C505}" type="parTrans" cxnId="{E7E989AD-9B41-45DD-950B-6BEE904B1146}">
      <dgm:prSet/>
      <dgm:spPr/>
      <dgm:t>
        <a:bodyPr/>
        <a:lstStyle/>
        <a:p>
          <a:endParaRPr lang="en-GB"/>
        </a:p>
      </dgm:t>
    </dgm:pt>
    <dgm:pt modelId="{11E8017C-E16F-4BF2-895D-3851497D7478}" type="sibTrans" cxnId="{E7E989AD-9B41-45DD-950B-6BEE904B1146}">
      <dgm:prSet/>
      <dgm:spPr/>
      <dgm:t>
        <a:bodyPr/>
        <a:lstStyle/>
        <a:p>
          <a:endParaRPr lang="en-GB"/>
        </a:p>
      </dgm:t>
    </dgm:pt>
    <dgm:pt modelId="{6C8D2CD1-25D8-45EC-ABAB-19B1E9607FBE}">
      <dgm:prSet/>
      <dgm:spPr/>
      <dgm:t>
        <a:bodyPr/>
        <a:lstStyle/>
        <a:p>
          <a:r>
            <a:rPr lang="en-GB"/>
            <a:t>Children’s Views and Voice</a:t>
          </a:r>
        </a:p>
      </dgm:t>
    </dgm:pt>
    <dgm:pt modelId="{0F184F1E-32CE-4EA1-B5A6-E974C5BBBBB7}" type="parTrans" cxnId="{75BBF1B1-E59D-40B7-BB23-D1D4D0C8582E}">
      <dgm:prSet/>
      <dgm:spPr/>
      <dgm:t>
        <a:bodyPr/>
        <a:lstStyle/>
        <a:p>
          <a:endParaRPr lang="en-GB"/>
        </a:p>
      </dgm:t>
    </dgm:pt>
    <dgm:pt modelId="{C73BF95B-DFF2-4525-AFC7-79B0CABAD5B1}" type="sibTrans" cxnId="{75BBF1B1-E59D-40B7-BB23-D1D4D0C8582E}">
      <dgm:prSet/>
      <dgm:spPr/>
      <dgm:t>
        <a:bodyPr/>
        <a:lstStyle/>
        <a:p>
          <a:endParaRPr lang="en-GB"/>
        </a:p>
      </dgm:t>
    </dgm:pt>
    <dgm:pt modelId="{C2D5221E-A576-4CC2-9026-98C8B6207A19}">
      <dgm:prSet custT="1"/>
      <dgm:spPr/>
      <dgm:t>
        <a:bodyPr/>
        <a:lstStyle/>
        <a:p>
          <a:pPr>
            <a:buSzPts val="1000"/>
            <a:buFont typeface="Symbol" panose="05050102010706020507" pitchFamily="18" charset="2"/>
            <a:buChar char=""/>
          </a:pPr>
          <a:r>
            <a:rPr lang="en-GB" sz="1600" dirty="0"/>
            <a:t>Recognising the importance of children's participation in decision-making</a:t>
          </a:r>
        </a:p>
      </dgm:t>
    </dgm:pt>
    <dgm:pt modelId="{BC85B506-6F48-40B2-BEF6-2A40B4CCB823}" type="parTrans" cxnId="{49F0FE4F-FD31-42AE-BEE7-6DF2FF132621}">
      <dgm:prSet/>
      <dgm:spPr/>
      <dgm:t>
        <a:bodyPr/>
        <a:lstStyle/>
        <a:p>
          <a:endParaRPr lang="en-GB"/>
        </a:p>
      </dgm:t>
    </dgm:pt>
    <dgm:pt modelId="{09252D95-0AE0-45B0-9206-684E947AA305}" type="sibTrans" cxnId="{49F0FE4F-FD31-42AE-BEE7-6DF2FF132621}">
      <dgm:prSet/>
      <dgm:spPr/>
      <dgm:t>
        <a:bodyPr/>
        <a:lstStyle/>
        <a:p>
          <a:endParaRPr lang="en-GB"/>
        </a:p>
      </dgm:t>
    </dgm:pt>
    <dgm:pt modelId="{52259FF0-7E03-4EE0-A1CC-310FF26AD327}">
      <dgm:prSet custT="1"/>
      <dgm:spPr/>
      <dgm:t>
        <a:bodyPr/>
        <a:lstStyle/>
        <a:p>
          <a:pPr>
            <a:buSzPts val="1000"/>
            <a:buFont typeface="Symbol" panose="05050102010706020507" pitchFamily="18" charset="2"/>
            <a:buChar char=""/>
          </a:pPr>
          <a:r>
            <a:rPr lang="en-GB" sz="1600" dirty="0"/>
            <a:t>Ensuring that the voices of children are heard and valued in social work processes</a:t>
          </a:r>
        </a:p>
      </dgm:t>
    </dgm:pt>
    <dgm:pt modelId="{6741F3E2-D56B-46F2-9BB5-64CD28944FA5}" type="parTrans" cxnId="{F3897E8A-DA57-434B-8950-58BD41E354C7}">
      <dgm:prSet/>
      <dgm:spPr/>
      <dgm:t>
        <a:bodyPr/>
        <a:lstStyle/>
        <a:p>
          <a:endParaRPr lang="en-GB"/>
        </a:p>
      </dgm:t>
    </dgm:pt>
    <dgm:pt modelId="{1E8989E3-92DD-407C-9AA0-B4904A054DEF}" type="sibTrans" cxnId="{F3897E8A-DA57-434B-8950-58BD41E354C7}">
      <dgm:prSet/>
      <dgm:spPr/>
      <dgm:t>
        <a:bodyPr/>
        <a:lstStyle/>
        <a:p>
          <a:endParaRPr lang="en-GB"/>
        </a:p>
      </dgm:t>
    </dgm:pt>
    <dgm:pt modelId="{81FE2AE3-8BE7-483F-9132-8B932D591D31}">
      <dgm:prSet custT="1"/>
      <dgm:spPr/>
      <dgm:t>
        <a:bodyPr/>
        <a:lstStyle/>
        <a:p>
          <a:pPr>
            <a:buSzPts val="1000"/>
            <a:buFont typeface="Symbol" panose="05050102010706020507" pitchFamily="18" charset="2"/>
            <a:buChar char=""/>
          </a:pPr>
          <a:r>
            <a:rPr lang="en-GB" sz="1600" dirty="0"/>
            <a:t>Empowering children to actively contribute to decisions about their lives</a:t>
          </a:r>
        </a:p>
      </dgm:t>
    </dgm:pt>
    <dgm:pt modelId="{C16A9D51-956F-4570-8746-94A67F43EB34}" type="parTrans" cxnId="{14AE551E-9E8F-4D05-9D4E-5DCFC717BE29}">
      <dgm:prSet/>
      <dgm:spPr/>
      <dgm:t>
        <a:bodyPr/>
        <a:lstStyle/>
        <a:p>
          <a:endParaRPr lang="en-GB"/>
        </a:p>
      </dgm:t>
    </dgm:pt>
    <dgm:pt modelId="{C2365FB4-BED7-480A-8B7B-7B33171A2F47}" type="sibTrans" cxnId="{14AE551E-9E8F-4D05-9D4E-5DCFC717BE29}">
      <dgm:prSet/>
      <dgm:spPr/>
      <dgm:t>
        <a:bodyPr/>
        <a:lstStyle/>
        <a:p>
          <a:endParaRPr lang="en-GB"/>
        </a:p>
      </dgm:t>
    </dgm:pt>
    <dgm:pt modelId="{94B8DC55-464E-4CA9-B02D-ABA276F441CA}">
      <dgm:prSet/>
      <dgm:spPr/>
      <dgm:t>
        <a:bodyPr/>
        <a:lstStyle/>
        <a:p>
          <a:r>
            <a:rPr lang="en-GB"/>
            <a:t>Adoption and Permanence</a:t>
          </a:r>
        </a:p>
      </dgm:t>
    </dgm:pt>
    <dgm:pt modelId="{E0EFE8FA-20E7-4447-A0CA-B09FDA3B5AFA}" type="parTrans" cxnId="{71223A3D-D1F8-441D-9207-5E6337F4A6FB}">
      <dgm:prSet/>
      <dgm:spPr/>
      <dgm:t>
        <a:bodyPr/>
        <a:lstStyle/>
        <a:p>
          <a:endParaRPr lang="en-GB"/>
        </a:p>
      </dgm:t>
    </dgm:pt>
    <dgm:pt modelId="{1B9AED41-4517-4294-829B-DFB420E50E4D}" type="sibTrans" cxnId="{71223A3D-D1F8-441D-9207-5E6337F4A6FB}">
      <dgm:prSet/>
      <dgm:spPr/>
      <dgm:t>
        <a:bodyPr/>
        <a:lstStyle/>
        <a:p>
          <a:endParaRPr lang="en-GB"/>
        </a:p>
      </dgm:t>
    </dgm:pt>
    <dgm:pt modelId="{B15F4A49-C79B-427E-B761-98D2A5F94258}">
      <dgm:prSet custT="1"/>
      <dgm:spPr/>
      <dgm:t>
        <a:bodyPr/>
        <a:lstStyle/>
        <a:p>
          <a:pPr>
            <a:buSzPts val="1000"/>
            <a:buFont typeface="Symbol" panose="05050102010706020507" pitchFamily="18" charset="2"/>
            <a:buChar char=""/>
          </a:pPr>
          <a:r>
            <a:rPr lang="en-GB" sz="1600"/>
            <a:t>Streamlining the adoption process</a:t>
          </a:r>
        </a:p>
      </dgm:t>
    </dgm:pt>
    <dgm:pt modelId="{E6F42414-1906-46FF-AECB-EA87D79B6054}" type="parTrans" cxnId="{DDA8B1BE-3162-42B2-BF30-BD156645B62D}">
      <dgm:prSet/>
      <dgm:spPr/>
      <dgm:t>
        <a:bodyPr/>
        <a:lstStyle/>
        <a:p>
          <a:endParaRPr lang="en-GB"/>
        </a:p>
      </dgm:t>
    </dgm:pt>
    <dgm:pt modelId="{880BD78C-0D14-4F37-8B3A-580537B0185D}" type="sibTrans" cxnId="{DDA8B1BE-3162-42B2-BF30-BD156645B62D}">
      <dgm:prSet/>
      <dgm:spPr/>
      <dgm:t>
        <a:bodyPr/>
        <a:lstStyle/>
        <a:p>
          <a:endParaRPr lang="en-GB"/>
        </a:p>
      </dgm:t>
    </dgm:pt>
    <dgm:pt modelId="{5894DAF6-8032-4C60-BF28-30E4DEE0BE71}">
      <dgm:prSet custT="1"/>
      <dgm:spPr/>
      <dgm:t>
        <a:bodyPr/>
        <a:lstStyle/>
        <a:p>
          <a:pPr>
            <a:buSzPts val="1000"/>
            <a:buFont typeface="Symbol" panose="05050102010706020507" pitchFamily="18" charset="2"/>
            <a:buChar char=""/>
          </a:pPr>
          <a:r>
            <a:rPr lang="en-GB" sz="1600" dirty="0"/>
            <a:t>Prioritising permanence and stability for children</a:t>
          </a:r>
        </a:p>
      </dgm:t>
    </dgm:pt>
    <dgm:pt modelId="{7451870D-7737-4235-89EA-DF0B3A82788F}" type="parTrans" cxnId="{B2DA1D6B-54A6-4257-8615-4FA8BE12257C}">
      <dgm:prSet/>
      <dgm:spPr/>
      <dgm:t>
        <a:bodyPr/>
        <a:lstStyle/>
        <a:p>
          <a:endParaRPr lang="en-GB"/>
        </a:p>
      </dgm:t>
    </dgm:pt>
    <dgm:pt modelId="{5925B053-E87C-41D0-A690-357A39221CAD}" type="sibTrans" cxnId="{B2DA1D6B-54A6-4257-8615-4FA8BE12257C}">
      <dgm:prSet/>
      <dgm:spPr/>
      <dgm:t>
        <a:bodyPr/>
        <a:lstStyle/>
        <a:p>
          <a:endParaRPr lang="en-GB"/>
        </a:p>
      </dgm:t>
    </dgm:pt>
    <dgm:pt modelId="{36B5F415-1752-40BF-9A39-2297D90C14BC}">
      <dgm:prSet custT="1"/>
      <dgm:spPr/>
      <dgm:t>
        <a:bodyPr/>
        <a:lstStyle/>
        <a:p>
          <a:pPr>
            <a:buSzPts val="1000"/>
            <a:buFont typeface="Symbol" panose="05050102010706020507" pitchFamily="18" charset="2"/>
            <a:buChar char=""/>
          </a:pPr>
          <a:r>
            <a:rPr lang="en-GB" sz="1600" dirty="0"/>
            <a:t>Balancing the rights of birth families with the best interests of the child</a:t>
          </a:r>
        </a:p>
      </dgm:t>
    </dgm:pt>
    <dgm:pt modelId="{E8E5CEA7-C8DB-4C1D-B927-3B3CF29F8579}" type="parTrans" cxnId="{7C0EECB0-11FB-4995-B33E-6C7E7361DAE3}">
      <dgm:prSet/>
      <dgm:spPr/>
      <dgm:t>
        <a:bodyPr/>
        <a:lstStyle/>
        <a:p>
          <a:endParaRPr lang="en-GB"/>
        </a:p>
      </dgm:t>
    </dgm:pt>
    <dgm:pt modelId="{B5BE8953-85BA-4B37-B983-624C25AB6F44}" type="sibTrans" cxnId="{7C0EECB0-11FB-4995-B33E-6C7E7361DAE3}">
      <dgm:prSet/>
      <dgm:spPr/>
      <dgm:t>
        <a:bodyPr/>
        <a:lstStyle/>
        <a:p>
          <a:endParaRPr lang="en-GB"/>
        </a:p>
      </dgm:t>
    </dgm:pt>
    <dgm:pt modelId="{D4CD22DA-78E8-4BE2-A31E-5D0AB982A345}" type="pres">
      <dgm:prSet presAssocID="{349ABD68-A746-46EC-9503-40EF12262B90}" presName="Name0" presStyleCnt="0">
        <dgm:presLayoutVars>
          <dgm:dir/>
          <dgm:animLvl val="lvl"/>
          <dgm:resizeHandles/>
        </dgm:presLayoutVars>
      </dgm:prSet>
      <dgm:spPr/>
    </dgm:pt>
    <dgm:pt modelId="{7ABA0176-515C-4336-80DB-9BE4E9A360D4}" type="pres">
      <dgm:prSet presAssocID="{B94683CF-286B-43DA-B380-66328E89D4DD}" presName="linNode" presStyleCnt="0"/>
      <dgm:spPr/>
    </dgm:pt>
    <dgm:pt modelId="{430592E4-6F34-4B50-900B-05A8989B24AB}" type="pres">
      <dgm:prSet presAssocID="{B94683CF-286B-43DA-B380-66328E89D4DD}" presName="parentShp" presStyleLbl="node1" presStyleIdx="0" presStyleCnt="4" custScaleX="84258">
        <dgm:presLayoutVars>
          <dgm:bulletEnabled val="1"/>
        </dgm:presLayoutVars>
      </dgm:prSet>
      <dgm:spPr/>
    </dgm:pt>
    <dgm:pt modelId="{58D12DBE-17D7-4647-9A7E-BD6C1850FAAD}" type="pres">
      <dgm:prSet presAssocID="{B94683CF-286B-43DA-B380-66328E89D4DD}" presName="childShp" presStyleLbl="bgAccFollowNode1" presStyleIdx="0" presStyleCnt="4">
        <dgm:presLayoutVars>
          <dgm:bulletEnabled val="1"/>
        </dgm:presLayoutVars>
      </dgm:prSet>
      <dgm:spPr/>
    </dgm:pt>
    <dgm:pt modelId="{21947DB5-7DCA-4FEF-AFA5-AD5EA9722821}" type="pres">
      <dgm:prSet presAssocID="{EF82197C-2C9B-4160-81F4-3871AD628FFD}" presName="spacing" presStyleCnt="0"/>
      <dgm:spPr/>
    </dgm:pt>
    <dgm:pt modelId="{3064EAC8-74BE-4BBF-A57A-5EE68CA15AB4}" type="pres">
      <dgm:prSet presAssocID="{B6DBDE56-DE4E-4478-90D7-FCB18DEB0A88}" presName="linNode" presStyleCnt="0"/>
      <dgm:spPr/>
    </dgm:pt>
    <dgm:pt modelId="{03CE7628-C532-4601-8A7C-A095A9F827F7}" type="pres">
      <dgm:prSet presAssocID="{B6DBDE56-DE4E-4478-90D7-FCB18DEB0A88}" presName="parentShp" presStyleLbl="node1" presStyleIdx="1" presStyleCnt="4" custScaleX="84861" custLinFactNeighborX="131" custLinFactNeighborY="16420">
        <dgm:presLayoutVars>
          <dgm:bulletEnabled val="1"/>
        </dgm:presLayoutVars>
      </dgm:prSet>
      <dgm:spPr/>
    </dgm:pt>
    <dgm:pt modelId="{5CAC37B2-22C3-4710-9C7E-D5E2E9A01FFB}" type="pres">
      <dgm:prSet presAssocID="{B6DBDE56-DE4E-4478-90D7-FCB18DEB0A88}" presName="childShp" presStyleLbl="bgAccFollowNode1" presStyleIdx="1" presStyleCnt="4" custLinFactNeighborY="15051">
        <dgm:presLayoutVars>
          <dgm:bulletEnabled val="1"/>
        </dgm:presLayoutVars>
      </dgm:prSet>
      <dgm:spPr/>
    </dgm:pt>
    <dgm:pt modelId="{A4AE6B77-AD41-4C1D-988A-B28DE687F69E}" type="pres">
      <dgm:prSet presAssocID="{CF7D38D3-149E-4A70-8FB0-CB85CD15B7EE}" presName="spacing" presStyleCnt="0"/>
      <dgm:spPr/>
    </dgm:pt>
    <dgm:pt modelId="{72D0191A-6EFF-4391-A52A-9596C405E7DF}" type="pres">
      <dgm:prSet presAssocID="{94B8DC55-464E-4CA9-B02D-ABA276F441CA}" presName="linNode" presStyleCnt="0"/>
      <dgm:spPr/>
    </dgm:pt>
    <dgm:pt modelId="{989D7F71-DF06-468B-90CE-9249B152CE6A}" type="pres">
      <dgm:prSet presAssocID="{94B8DC55-464E-4CA9-B02D-ABA276F441CA}" presName="parentShp" presStyleLbl="node1" presStyleIdx="2" presStyleCnt="4" custScaleX="85401" custLinFactNeighborX="234" custLinFactNeighborY="21200">
        <dgm:presLayoutVars>
          <dgm:bulletEnabled val="1"/>
        </dgm:presLayoutVars>
      </dgm:prSet>
      <dgm:spPr/>
    </dgm:pt>
    <dgm:pt modelId="{71B99347-9D3F-48EE-A8D2-F3805B48602A}" type="pres">
      <dgm:prSet presAssocID="{94B8DC55-464E-4CA9-B02D-ABA276F441CA}" presName="childShp" presStyleLbl="bgAccFollowNode1" presStyleIdx="2" presStyleCnt="4" custScaleY="136701" custLinFactNeighborX="-302" custLinFactNeighborY="21200">
        <dgm:presLayoutVars>
          <dgm:bulletEnabled val="1"/>
        </dgm:presLayoutVars>
      </dgm:prSet>
      <dgm:spPr/>
    </dgm:pt>
    <dgm:pt modelId="{4F21A88A-16C7-462F-A42F-073914BB5247}" type="pres">
      <dgm:prSet presAssocID="{1B9AED41-4517-4294-829B-DFB420E50E4D}" presName="spacing" presStyleCnt="0"/>
      <dgm:spPr/>
    </dgm:pt>
    <dgm:pt modelId="{30F7D6C9-D0D7-4180-B09C-E2529397B7A2}" type="pres">
      <dgm:prSet presAssocID="{6C8D2CD1-25D8-45EC-ABAB-19B1E9607FBE}" presName="linNode" presStyleCnt="0"/>
      <dgm:spPr/>
    </dgm:pt>
    <dgm:pt modelId="{1DBF84BA-6C73-4E69-A383-F16E9403A735}" type="pres">
      <dgm:prSet presAssocID="{6C8D2CD1-25D8-45EC-ABAB-19B1E9607FBE}" presName="parentShp" presStyleLbl="node1" presStyleIdx="3" presStyleCnt="4" custScaleX="87213">
        <dgm:presLayoutVars>
          <dgm:bulletEnabled val="1"/>
        </dgm:presLayoutVars>
      </dgm:prSet>
      <dgm:spPr/>
    </dgm:pt>
    <dgm:pt modelId="{881CCF87-5EA1-436B-84C7-ACA28DC53823}" type="pres">
      <dgm:prSet presAssocID="{6C8D2CD1-25D8-45EC-ABAB-19B1E9607FBE}" presName="childShp" presStyleLbl="bgAccFollowNode1" presStyleIdx="3" presStyleCnt="4" custScaleY="177477">
        <dgm:presLayoutVars>
          <dgm:bulletEnabled val="1"/>
        </dgm:presLayoutVars>
      </dgm:prSet>
      <dgm:spPr/>
    </dgm:pt>
  </dgm:ptLst>
  <dgm:cxnLst>
    <dgm:cxn modelId="{577C690C-41CF-4D7C-9F7B-8D4140968DE1}" srcId="{B6DBDE56-DE4E-4478-90D7-FCB18DEB0A88}" destId="{91505689-6B22-446F-BCBA-C577856FE1EC}" srcOrd="1" destOrd="0" parTransId="{AE6AB968-2CF9-4C1A-900D-75D4EA59F440}" sibTransId="{5AC4A726-C63F-4E2A-9140-103406885BA7}"/>
    <dgm:cxn modelId="{14AE551E-9E8F-4D05-9D4E-5DCFC717BE29}" srcId="{6C8D2CD1-25D8-45EC-ABAB-19B1E9607FBE}" destId="{81FE2AE3-8BE7-483F-9132-8B932D591D31}" srcOrd="2" destOrd="0" parTransId="{C16A9D51-956F-4570-8746-94A67F43EB34}" sibTransId="{C2365FB4-BED7-480A-8B7B-7B33171A2F47}"/>
    <dgm:cxn modelId="{459C1C25-55B7-4BFA-960D-9A7AAA320FB4}" type="presOf" srcId="{81FE2AE3-8BE7-483F-9132-8B932D591D31}" destId="{881CCF87-5EA1-436B-84C7-ACA28DC53823}" srcOrd="0" destOrd="2" presId="urn:microsoft.com/office/officeart/2005/8/layout/vList6"/>
    <dgm:cxn modelId="{A5F1562A-49F8-4671-9DD1-5BA288BF6EDE}" srcId="{B6DBDE56-DE4E-4478-90D7-FCB18DEB0A88}" destId="{86DA83E1-DDDD-4ABE-B258-FB93C6C275AD}" srcOrd="0" destOrd="0" parTransId="{FFBD2078-8E14-489D-A822-F3554B9136AF}" sibTransId="{A0624FB4-3EA6-4DF2-8CCF-25CAA614449E}"/>
    <dgm:cxn modelId="{6FF70B31-13EF-47DC-9A8B-C6A43491CED6}" type="presOf" srcId="{9300AD7F-3941-495B-A333-64C605163C25}" destId="{58D12DBE-17D7-4647-9A7E-BD6C1850FAAD}" srcOrd="0" destOrd="1" presId="urn:microsoft.com/office/officeart/2005/8/layout/vList6"/>
    <dgm:cxn modelId="{71223A3D-D1F8-441D-9207-5E6337F4A6FB}" srcId="{349ABD68-A746-46EC-9503-40EF12262B90}" destId="{94B8DC55-464E-4CA9-B02D-ABA276F441CA}" srcOrd="2" destOrd="0" parTransId="{E0EFE8FA-20E7-4447-A0CA-B09FDA3B5AFA}" sibTransId="{1B9AED41-4517-4294-829B-DFB420E50E4D}"/>
    <dgm:cxn modelId="{D12B965F-49D1-438E-B6B9-73133E0FFBF9}" srcId="{B94683CF-286B-43DA-B380-66328E89D4DD}" destId="{9300AD7F-3941-495B-A333-64C605163C25}" srcOrd="1" destOrd="0" parTransId="{26E17792-2306-4843-B535-6B16F55A1B8E}" sibTransId="{AB38B15F-9895-4C7F-A553-331FE96C8C1B}"/>
    <dgm:cxn modelId="{2BCCC142-A9B5-4099-9BEF-C9F56F2001FE}" type="presOf" srcId="{52259FF0-7E03-4EE0-A1CC-310FF26AD327}" destId="{881CCF87-5EA1-436B-84C7-ACA28DC53823}" srcOrd="0" destOrd="1" presId="urn:microsoft.com/office/officeart/2005/8/layout/vList6"/>
    <dgm:cxn modelId="{CEDA1944-D6C5-4931-A98A-8B3895EA0779}" type="presOf" srcId="{918E8BFF-3D23-4080-9269-736CB11B7262}" destId="{58D12DBE-17D7-4647-9A7E-BD6C1850FAAD}" srcOrd="0" destOrd="2" presId="urn:microsoft.com/office/officeart/2005/8/layout/vList6"/>
    <dgm:cxn modelId="{34A72067-60D1-4867-BE7C-BB57FB587879}" type="presOf" srcId="{5894DAF6-8032-4C60-BF28-30E4DEE0BE71}" destId="{71B99347-9D3F-48EE-A8D2-F3805B48602A}" srcOrd="0" destOrd="1" presId="urn:microsoft.com/office/officeart/2005/8/layout/vList6"/>
    <dgm:cxn modelId="{B9BC9348-AFFC-4E6A-A4D2-244ADCD70CC0}" srcId="{349ABD68-A746-46EC-9503-40EF12262B90}" destId="{B6DBDE56-DE4E-4478-90D7-FCB18DEB0A88}" srcOrd="1" destOrd="0" parTransId="{E49D2838-7CB5-4B1D-A672-069F5D40E077}" sibTransId="{CF7D38D3-149E-4A70-8FB0-CB85CD15B7EE}"/>
    <dgm:cxn modelId="{B2DA1D6B-54A6-4257-8615-4FA8BE12257C}" srcId="{94B8DC55-464E-4CA9-B02D-ABA276F441CA}" destId="{5894DAF6-8032-4C60-BF28-30E4DEE0BE71}" srcOrd="1" destOrd="0" parTransId="{7451870D-7737-4235-89EA-DF0B3A82788F}" sibTransId="{5925B053-E87C-41D0-A690-357A39221CAD}"/>
    <dgm:cxn modelId="{33310E4E-70D4-4C02-847A-8D22C0F86687}" type="presOf" srcId="{4EC7C108-4D43-49B0-B5AF-C320773BDE49}" destId="{5CAC37B2-22C3-4710-9C7E-D5E2E9A01FFB}" srcOrd="0" destOrd="2" presId="urn:microsoft.com/office/officeart/2005/8/layout/vList6"/>
    <dgm:cxn modelId="{49F0FE4F-FD31-42AE-BEE7-6DF2FF132621}" srcId="{6C8D2CD1-25D8-45EC-ABAB-19B1E9607FBE}" destId="{C2D5221E-A576-4CC2-9026-98C8B6207A19}" srcOrd="0" destOrd="0" parTransId="{BC85B506-6F48-40B2-BEF6-2A40B4CCB823}" sibTransId="{09252D95-0AE0-45B0-9206-684E947AA305}"/>
    <dgm:cxn modelId="{FE7C3270-08F0-4661-8BCB-161A28ED9830}" type="presOf" srcId="{5FE2AC32-CF28-4158-B5F2-08D2CFFA7111}" destId="{58D12DBE-17D7-4647-9A7E-BD6C1850FAAD}" srcOrd="0" destOrd="0" presId="urn:microsoft.com/office/officeart/2005/8/layout/vList6"/>
    <dgm:cxn modelId="{FE3E3F57-4C3A-48D1-A6F4-471920EE31DC}" type="presOf" srcId="{6C8D2CD1-25D8-45EC-ABAB-19B1E9607FBE}" destId="{1DBF84BA-6C73-4E69-A383-F16E9403A735}" srcOrd="0" destOrd="0" presId="urn:microsoft.com/office/officeart/2005/8/layout/vList6"/>
    <dgm:cxn modelId="{F3897E8A-DA57-434B-8950-58BD41E354C7}" srcId="{6C8D2CD1-25D8-45EC-ABAB-19B1E9607FBE}" destId="{52259FF0-7E03-4EE0-A1CC-310FF26AD327}" srcOrd="1" destOrd="0" parTransId="{6741F3E2-D56B-46F2-9BB5-64CD28944FA5}" sibTransId="{1E8989E3-92DD-407C-9AA0-B4904A054DEF}"/>
    <dgm:cxn modelId="{3A8D478B-89D2-475F-89C5-28D57A32F928}" type="presOf" srcId="{86DA83E1-DDDD-4ABE-B258-FB93C6C275AD}" destId="{5CAC37B2-22C3-4710-9C7E-D5E2E9A01FFB}" srcOrd="0" destOrd="0" presId="urn:microsoft.com/office/officeart/2005/8/layout/vList6"/>
    <dgm:cxn modelId="{304C5595-146F-41D7-879F-8F2F403043F4}" type="presOf" srcId="{B94683CF-286B-43DA-B380-66328E89D4DD}" destId="{430592E4-6F34-4B50-900B-05A8989B24AB}" srcOrd="0" destOrd="0" presId="urn:microsoft.com/office/officeart/2005/8/layout/vList6"/>
    <dgm:cxn modelId="{487D4499-4CEA-4541-8D84-254D17FC7210}" type="presOf" srcId="{B6DBDE56-DE4E-4478-90D7-FCB18DEB0A88}" destId="{03CE7628-C532-4601-8A7C-A095A9F827F7}" srcOrd="0" destOrd="0" presId="urn:microsoft.com/office/officeart/2005/8/layout/vList6"/>
    <dgm:cxn modelId="{FE8DB2A6-25DF-4E75-A1C7-FBA2153CC7EC}" srcId="{B94683CF-286B-43DA-B380-66328E89D4DD}" destId="{5FE2AC32-CF28-4158-B5F2-08D2CFFA7111}" srcOrd="0" destOrd="0" parTransId="{C3589CFC-0580-4558-A001-C86D2CC92C75}" sibTransId="{18DED2A2-4774-4CFB-8E43-070FB76259F8}"/>
    <dgm:cxn modelId="{BB89DAA8-3E99-4857-8601-01404BC8FBD6}" type="presOf" srcId="{349ABD68-A746-46EC-9503-40EF12262B90}" destId="{D4CD22DA-78E8-4BE2-A31E-5D0AB982A345}" srcOrd="0" destOrd="0" presId="urn:microsoft.com/office/officeart/2005/8/layout/vList6"/>
    <dgm:cxn modelId="{CB33A0AB-88FF-4C2E-8DF2-FB0DBACEE6FB}" type="presOf" srcId="{C2D5221E-A576-4CC2-9026-98C8B6207A19}" destId="{881CCF87-5EA1-436B-84C7-ACA28DC53823}" srcOrd="0" destOrd="0" presId="urn:microsoft.com/office/officeart/2005/8/layout/vList6"/>
    <dgm:cxn modelId="{E7E989AD-9B41-45DD-950B-6BEE904B1146}" srcId="{B6DBDE56-DE4E-4478-90D7-FCB18DEB0A88}" destId="{4EC7C108-4D43-49B0-B5AF-C320773BDE49}" srcOrd="2" destOrd="0" parTransId="{B7B928FF-8B2F-433C-8D6A-2A87B6E0C505}" sibTransId="{11E8017C-E16F-4BF2-895D-3851497D7478}"/>
    <dgm:cxn modelId="{7C0EECB0-11FB-4995-B33E-6C7E7361DAE3}" srcId="{94B8DC55-464E-4CA9-B02D-ABA276F441CA}" destId="{36B5F415-1752-40BF-9A39-2297D90C14BC}" srcOrd="2" destOrd="0" parTransId="{E8E5CEA7-C8DB-4C1D-B927-3B3CF29F8579}" sibTransId="{B5BE8953-85BA-4B37-B983-624C25AB6F44}"/>
    <dgm:cxn modelId="{75BBF1B1-E59D-40B7-BB23-D1D4D0C8582E}" srcId="{349ABD68-A746-46EC-9503-40EF12262B90}" destId="{6C8D2CD1-25D8-45EC-ABAB-19B1E9607FBE}" srcOrd="3" destOrd="0" parTransId="{0F184F1E-32CE-4EA1-B5A6-E974C5BBBBB7}" sibTransId="{C73BF95B-DFF2-4525-AFC7-79B0CABAD5B1}"/>
    <dgm:cxn modelId="{5944CCB5-A316-4391-93C6-5C4A882781EB}" srcId="{B94683CF-286B-43DA-B380-66328E89D4DD}" destId="{918E8BFF-3D23-4080-9269-736CB11B7262}" srcOrd="2" destOrd="0" parTransId="{1F1F3448-C6B3-447F-A73A-8A89EF31B68C}" sibTransId="{7C83341B-15CC-46F5-8AE9-D7872F970E26}"/>
    <dgm:cxn modelId="{F8D90EBE-BF50-4214-8FE8-5CCF880B428E}" type="presOf" srcId="{91505689-6B22-446F-BCBA-C577856FE1EC}" destId="{5CAC37B2-22C3-4710-9C7E-D5E2E9A01FFB}" srcOrd="0" destOrd="1" presId="urn:microsoft.com/office/officeart/2005/8/layout/vList6"/>
    <dgm:cxn modelId="{DDA8B1BE-3162-42B2-BF30-BD156645B62D}" srcId="{94B8DC55-464E-4CA9-B02D-ABA276F441CA}" destId="{B15F4A49-C79B-427E-B761-98D2A5F94258}" srcOrd="0" destOrd="0" parTransId="{E6F42414-1906-46FF-AECB-EA87D79B6054}" sibTransId="{880BD78C-0D14-4F37-8B3A-580537B0185D}"/>
    <dgm:cxn modelId="{E529EDDD-392E-469C-AE5F-6CB0A6D93315}" type="presOf" srcId="{B15F4A49-C79B-427E-B761-98D2A5F94258}" destId="{71B99347-9D3F-48EE-A8D2-F3805B48602A}" srcOrd="0" destOrd="0" presId="urn:microsoft.com/office/officeart/2005/8/layout/vList6"/>
    <dgm:cxn modelId="{41D820E7-DE87-4843-BAD4-82288DC59520}" type="presOf" srcId="{94B8DC55-464E-4CA9-B02D-ABA276F441CA}" destId="{989D7F71-DF06-468B-90CE-9249B152CE6A}" srcOrd="0" destOrd="0" presId="urn:microsoft.com/office/officeart/2005/8/layout/vList6"/>
    <dgm:cxn modelId="{DDDF74EC-692A-4376-820A-EEEB4F6CC120}" srcId="{349ABD68-A746-46EC-9503-40EF12262B90}" destId="{B94683CF-286B-43DA-B380-66328E89D4DD}" srcOrd="0" destOrd="0" parTransId="{D5B08B0F-5367-48B8-B2B0-BE353AD1CB99}" sibTransId="{EF82197C-2C9B-4160-81F4-3871AD628FFD}"/>
    <dgm:cxn modelId="{B08424F3-8D15-4E0F-8EED-431621793FF7}" type="presOf" srcId="{36B5F415-1752-40BF-9A39-2297D90C14BC}" destId="{71B99347-9D3F-48EE-A8D2-F3805B48602A}" srcOrd="0" destOrd="2" presId="urn:microsoft.com/office/officeart/2005/8/layout/vList6"/>
    <dgm:cxn modelId="{FAFFA6E4-D3C9-4E13-BDA6-79B26C3601EF}" type="presParOf" srcId="{D4CD22DA-78E8-4BE2-A31E-5D0AB982A345}" destId="{7ABA0176-515C-4336-80DB-9BE4E9A360D4}" srcOrd="0" destOrd="0" presId="urn:microsoft.com/office/officeart/2005/8/layout/vList6"/>
    <dgm:cxn modelId="{37969453-F262-4875-A1C5-6001872850C8}" type="presParOf" srcId="{7ABA0176-515C-4336-80DB-9BE4E9A360D4}" destId="{430592E4-6F34-4B50-900B-05A8989B24AB}" srcOrd="0" destOrd="0" presId="urn:microsoft.com/office/officeart/2005/8/layout/vList6"/>
    <dgm:cxn modelId="{15BA7FFE-308C-4D5D-8705-B9B15BECB2F4}" type="presParOf" srcId="{7ABA0176-515C-4336-80DB-9BE4E9A360D4}" destId="{58D12DBE-17D7-4647-9A7E-BD6C1850FAAD}" srcOrd="1" destOrd="0" presId="urn:microsoft.com/office/officeart/2005/8/layout/vList6"/>
    <dgm:cxn modelId="{E1DFA95D-EB65-4CAD-83D1-967FEFEA2E05}" type="presParOf" srcId="{D4CD22DA-78E8-4BE2-A31E-5D0AB982A345}" destId="{21947DB5-7DCA-4FEF-AFA5-AD5EA9722821}" srcOrd="1" destOrd="0" presId="urn:microsoft.com/office/officeart/2005/8/layout/vList6"/>
    <dgm:cxn modelId="{DA12873B-1B61-4DB7-A434-5C339CC63C24}" type="presParOf" srcId="{D4CD22DA-78E8-4BE2-A31E-5D0AB982A345}" destId="{3064EAC8-74BE-4BBF-A57A-5EE68CA15AB4}" srcOrd="2" destOrd="0" presId="urn:microsoft.com/office/officeart/2005/8/layout/vList6"/>
    <dgm:cxn modelId="{7542B72F-A783-42CB-84D8-0E5AEA5FF069}" type="presParOf" srcId="{3064EAC8-74BE-4BBF-A57A-5EE68CA15AB4}" destId="{03CE7628-C532-4601-8A7C-A095A9F827F7}" srcOrd="0" destOrd="0" presId="urn:microsoft.com/office/officeart/2005/8/layout/vList6"/>
    <dgm:cxn modelId="{491BBFE1-EE00-4A06-AF2E-26B1DE8D8661}" type="presParOf" srcId="{3064EAC8-74BE-4BBF-A57A-5EE68CA15AB4}" destId="{5CAC37B2-22C3-4710-9C7E-D5E2E9A01FFB}" srcOrd="1" destOrd="0" presId="urn:microsoft.com/office/officeart/2005/8/layout/vList6"/>
    <dgm:cxn modelId="{DF200147-A4B4-4F60-8479-76DA6E645C33}" type="presParOf" srcId="{D4CD22DA-78E8-4BE2-A31E-5D0AB982A345}" destId="{A4AE6B77-AD41-4C1D-988A-B28DE687F69E}" srcOrd="3" destOrd="0" presId="urn:microsoft.com/office/officeart/2005/8/layout/vList6"/>
    <dgm:cxn modelId="{1747D9D8-7B19-46BC-84A1-174AB22808F5}" type="presParOf" srcId="{D4CD22DA-78E8-4BE2-A31E-5D0AB982A345}" destId="{72D0191A-6EFF-4391-A52A-9596C405E7DF}" srcOrd="4" destOrd="0" presId="urn:microsoft.com/office/officeart/2005/8/layout/vList6"/>
    <dgm:cxn modelId="{B69A2046-A657-47B5-95AC-1D9E79769F1A}" type="presParOf" srcId="{72D0191A-6EFF-4391-A52A-9596C405E7DF}" destId="{989D7F71-DF06-468B-90CE-9249B152CE6A}" srcOrd="0" destOrd="0" presId="urn:microsoft.com/office/officeart/2005/8/layout/vList6"/>
    <dgm:cxn modelId="{B77B95C5-1227-401F-8B3B-59F5F2B73826}" type="presParOf" srcId="{72D0191A-6EFF-4391-A52A-9596C405E7DF}" destId="{71B99347-9D3F-48EE-A8D2-F3805B48602A}" srcOrd="1" destOrd="0" presId="urn:microsoft.com/office/officeart/2005/8/layout/vList6"/>
    <dgm:cxn modelId="{7ECB95F4-125B-489B-8B4D-3E1570F69BF3}" type="presParOf" srcId="{D4CD22DA-78E8-4BE2-A31E-5D0AB982A345}" destId="{4F21A88A-16C7-462F-A42F-073914BB5247}" srcOrd="5" destOrd="0" presId="urn:microsoft.com/office/officeart/2005/8/layout/vList6"/>
    <dgm:cxn modelId="{A4D56BEC-067C-4960-A472-F9DEC2D4E8E2}" type="presParOf" srcId="{D4CD22DA-78E8-4BE2-A31E-5D0AB982A345}" destId="{30F7D6C9-D0D7-4180-B09C-E2529397B7A2}" srcOrd="6" destOrd="0" presId="urn:microsoft.com/office/officeart/2005/8/layout/vList6"/>
    <dgm:cxn modelId="{53BA7BC4-756C-490C-B4D6-AF4D6CD85657}" type="presParOf" srcId="{30F7D6C9-D0D7-4180-B09C-E2529397B7A2}" destId="{1DBF84BA-6C73-4E69-A383-F16E9403A735}" srcOrd="0" destOrd="0" presId="urn:microsoft.com/office/officeart/2005/8/layout/vList6"/>
    <dgm:cxn modelId="{F2B5A64E-9EAF-4146-A802-F39C3B4FD95C}" type="presParOf" srcId="{30F7D6C9-D0D7-4180-B09C-E2529397B7A2}" destId="{881CCF87-5EA1-436B-84C7-ACA28DC53823}"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8B47291-C937-4218-8F70-BD77A84206EB}" type="doc">
      <dgm:prSet loTypeId="urn:microsoft.com/office/officeart/2005/8/layout/vList6" loCatId="list" qsTypeId="urn:microsoft.com/office/officeart/2005/8/quickstyle/simple1" qsCatId="simple" csTypeId="urn:microsoft.com/office/officeart/2005/8/colors/colorful2" csCatId="colorful" phldr="1"/>
      <dgm:spPr/>
      <dgm:t>
        <a:bodyPr/>
        <a:lstStyle/>
        <a:p>
          <a:endParaRPr lang="en-GB"/>
        </a:p>
      </dgm:t>
    </dgm:pt>
    <dgm:pt modelId="{B919232F-B1A2-4C84-BCAC-C1A479E09BE8}">
      <dgm:prSet phldrT="[Text]" custT="1"/>
      <dgm:spPr/>
      <dgm:t>
        <a:bodyPr/>
        <a:lstStyle/>
        <a:p>
          <a:r>
            <a:rPr lang="en-GB" sz="4400" dirty="0"/>
            <a:t>Key Objectives</a:t>
          </a:r>
        </a:p>
      </dgm:t>
    </dgm:pt>
    <dgm:pt modelId="{1C1FEE2C-8CB8-49F2-9770-130088CF063D}" type="parTrans" cxnId="{FC158621-E8F9-441B-8BB3-E6F49AB37F75}">
      <dgm:prSet/>
      <dgm:spPr/>
      <dgm:t>
        <a:bodyPr/>
        <a:lstStyle/>
        <a:p>
          <a:endParaRPr lang="en-GB"/>
        </a:p>
      </dgm:t>
    </dgm:pt>
    <dgm:pt modelId="{6AF9A54B-9BA4-4575-A2B6-41B1297E0D1A}" type="sibTrans" cxnId="{FC158621-E8F9-441B-8BB3-E6F49AB37F75}">
      <dgm:prSet/>
      <dgm:spPr/>
      <dgm:t>
        <a:bodyPr/>
        <a:lstStyle/>
        <a:p>
          <a:endParaRPr lang="en-GB"/>
        </a:p>
      </dgm:t>
    </dgm:pt>
    <dgm:pt modelId="{27560F03-EE8C-4278-A2B3-9A720B12A5D3}">
      <dgm:prSet phldrT="[Text]" custT="1"/>
      <dgm:spPr/>
      <dgm:t>
        <a:bodyPr/>
        <a:lstStyle/>
        <a:p>
          <a:pPr>
            <a:buSzPts val="1000"/>
            <a:buFont typeface="Symbol" panose="05050102010706020507" pitchFamily="18" charset="2"/>
            <a:buChar char=""/>
          </a:pPr>
          <a:r>
            <a:rPr lang="en-GB" sz="2400" dirty="0">
              <a:latin typeface="Arial" panose="020B0604020202020204" pitchFamily="34" charset="0"/>
              <a:cs typeface="Arial" panose="020B0604020202020204" pitchFamily="34" charset="0"/>
            </a:rPr>
            <a:t>Equality and diversity as fundamental principles</a:t>
          </a:r>
        </a:p>
      </dgm:t>
    </dgm:pt>
    <dgm:pt modelId="{102866BA-D2E6-43E9-89D2-8B6883E5C503}" type="parTrans" cxnId="{8A0433E5-5AFC-48F7-BAF8-DD0B050FAA96}">
      <dgm:prSet/>
      <dgm:spPr/>
      <dgm:t>
        <a:bodyPr/>
        <a:lstStyle/>
        <a:p>
          <a:endParaRPr lang="en-GB"/>
        </a:p>
      </dgm:t>
    </dgm:pt>
    <dgm:pt modelId="{5A6C4279-F0A4-4D07-901A-007DE6B87808}" type="sibTrans" cxnId="{8A0433E5-5AFC-48F7-BAF8-DD0B050FAA96}">
      <dgm:prSet/>
      <dgm:spPr/>
      <dgm:t>
        <a:bodyPr/>
        <a:lstStyle/>
        <a:p>
          <a:endParaRPr lang="en-GB"/>
        </a:p>
      </dgm:t>
    </dgm:pt>
    <dgm:pt modelId="{AD8BC291-5FBD-4C28-B8AE-EED111122F2F}">
      <dgm:prSet custT="1"/>
      <dgm:spPr/>
      <dgm:t>
        <a:bodyPr/>
        <a:lstStyle/>
        <a:p>
          <a:pPr>
            <a:buSzPts val="1000"/>
            <a:buFont typeface="Symbol" panose="05050102010706020507" pitchFamily="18" charset="2"/>
            <a:buChar char=""/>
          </a:pPr>
          <a:r>
            <a:rPr lang="en-GB" sz="2400" dirty="0">
              <a:latin typeface="Arial" panose="020B0604020202020204" pitchFamily="34" charset="0"/>
              <a:cs typeface="Arial" panose="020B0604020202020204" pitchFamily="34" charset="0"/>
            </a:rPr>
            <a:t>Addressing discrimination on the basis of protected characteristics</a:t>
          </a:r>
        </a:p>
      </dgm:t>
    </dgm:pt>
    <dgm:pt modelId="{8B1E9734-213B-4C99-8346-1CF72976D357}" type="parTrans" cxnId="{268D0D63-B982-4E54-8BF8-C58B5B6AEA44}">
      <dgm:prSet/>
      <dgm:spPr/>
      <dgm:t>
        <a:bodyPr/>
        <a:lstStyle/>
        <a:p>
          <a:endParaRPr lang="en-GB"/>
        </a:p>
      </dgm:t>
    </dgm:pt>
    <dgm:pt modelId="{A0002F49-314D-4C53-A0A8-36D6C7ECEEE3}" type="sibTrans" cxnId="{268D0D63-B982-4E54-8BF8-C58B5B6AEA44}">
      <dgm:prSet/>
      <dgm:spPr/>
      <dgm:t>
        <a:bodyPr/>
        <a:lstStyle/>
        <a:p>
          <a:endParaRPr lang="en-GB"/>
        </a:p>
      </dgm:t>
    </dgm:pt>
    <dgm:pt modelId="{90642712-F4DD-4A19-9C40-C237905569FF}">
      <dgm:prSet custT="1"/>
      <dgm:spPr/>
      <dgm:t>
        <a:bodyPr/>
        <a:lstStyle/>
        <a:p>
          <a:pPr>
            <a:buSzPts val="1000"/>
            <a:buFont typeface="Symbol" panose="05050102010706020507" pitchFamily="18" charset="2"/>
            <a:buChar char=""/>
          </a:pPr>
          <a:r>
            <a:rPr lang="en-GB" sz="2400" dirty="0">
              <a:latin typeface="Arial" panose="020B0604020202020204" pitchFamily="34" charset="0"/>
              <a:cs typeface="Arial" panose="020B0604020202020204" pitchFamily="34" charset="0"/>
            </a:rPr>
            <a:t>Creating a fair and inclusive society</a:t>
          </a:r>
        </a:p>
      </dgm:t>
    </dgm:pt>
    <dgm:pt modelId="{25B566FD-309C-47D1-A121-AE4E2AAE6604}" type="parTrans" cxnId="{0780168F-1D62-4B99-A6FB-E20B10A0A514}">
      <dgm:prSet/>
      <dgm:spPr/>
      <dgm:t>
        <a:bodyPr/>
        <a:lstStyle/>
        <a:p>
          <a:endParaRPr lang="en-GB"/>
        </a:p>
      </dgm:t>
    </dgm:pt>
    <dgm:pt modelId="{6F5FEAA5-5545-4D85-9FD1-C275F8A9E7A7}" type="sibTrans" cxnId="{0780168F-1D62-4B99-A6FB-E20B10A0A514}">
      <dgm:prSet/>
      <dgm:spPr/>
      <dgm:t>
        <a:bodyPr/>
        <a:lstStyle/>
        <a:p>
          <a:endParaRPr lang="en-GB"/>
        </a:p>
      </dgm:t>
    </dgm:pt>
    <dgm:pt modelId="{C4F1E660-6987-45D2-917E-48F5113189B4}" type="pres">
      <dgm:prSet presAssocID="{D8B47291-C937-4218-8F70-BD77A84206EB}" presName="Name0" presStyleCnt="0">
        <dgm:presLayoutVars>
          <dgm:dir/>
          <dgm:animLvl val="lvl"/>
          <dgm:resizeHandles/>
        </dgm:presLayoutVars>
      </dgm:prSet>
      <dgm:spPr/>
    </dgm:pt>
    <dgm:pt modelId="{5C4C2B23-314B-4D08-AF0A-C96B2CF5BBC8}" type="pres">
      <dgm:prSet presAssocID="{B919232F-B1A2-4C84-BCAC-C1A479E09BE8}" presName="linNode" presStyleCnt="0"/>
      <dgm:spPr/>
    </dgm:pt>
    <dgm:pt modelId="{4EAC79F9-F0D3-480B-B2C0-F39EE17B6BA9}" type="pres">
      <dgm:prSet presAssocID="{B919232F-B1A2-4C84-BCAC-C1A479E09BE8}" presName="parentShp" presStyleLbl="node1" presStyleIdx="0" presStyleCnt="1">
        <dgm:presLayoutVars>
          <dgm:bulletEnabled val="1"/>
        </dgm:presLayoutVars>
      </dgm:prSet>
      <dgm:spPr/>
    </dgm:pt>
    <dgm:pt modelId="{7194AE4C-772A-4D27-9637-D493B1EF44BE}" type="pres">
      <dgm:prSet presAssocID="{B919232F-B1A2-4C84-BCAC-C1A479E09BE8}" presName="childShp" presStyleLbl="bgAccFollowNode1" presStyleIdx="0" presStyleCnt="1" custScaleX="120223">
        <dgm:presLayoutVars>
          <dgm:bulletEnabled val="1"/>
        </dgm:presLayoutVars>
      </dgm:prSet>
      <dgm:spPr/>
    </dgm:pt>
  </dgm:ptLst>
  <dgm:cxnLst>
    <dgm:cxn modelId="{FC158621-E8F9-441B-8BB3-E6F49AB37F75}" srcId="{D8B47291-C937-4218-8F70-BD77A84206EB}" destId="{B919232F-B1A2-4C84-BCAC-C1A479E09BE8}" srcOrd="0" destOrd="0" parTransId="{1C1FEE2C-8CB8-49F2-9770-130088CF063D}" sibTransId="{6AF9A54B-9BA4-4575-A2B6-41B1297E0D1A}"/>
    <dgm:cxn modelId="{45003033-6E3B-4D37-A7CD-6DB02EB9156F}" type="presOf" srcId="{B919232F-B1A2-4C84-BCAC-C1A479E09BE8}" destId="{4EAC79F9-F0D3-480B-B2C0-F39EE17B6BA9}" srcOrd="0" destOrd="0" presId="urn:microsoft.com/office/officeart/2005/8/layout/vList6"/>
    <dgm:cxn modelId="{7E3F9A62-F648-4D5F-B8DE-470A5D686D10}" type="presOf" srcId="{D8B47291-C937-4218-8F70-BD77A84206EB}" destId="{C4F1E660-6987-45D2-917E-48F5113189B4}" srcOrd="0" destOrd="0" presId="urn:microsoft.com/office/officeart/2005/8/layout/vList6"/>
    <dgm:cxn modelId="{268D0D63-B982-4E54-8BF8-C58B5B6AEA44}" srcId="{B919232F-B1A2-4C84-BCAC-C1A479E09BE8}" destId="{AD8BC291-5FBD-4C28-B8AE-EED111122F2F}" srcOrd="1" destOrd="0" parTransId="{8B1E9734-213B-4C99-8346-1CF72976D357}" sibTransId="{A0002F49-314D-4C53-A0A8-36D6C7ECEEE3}"/>
    <dgm:cxn modelId="{0780168F-1D62-4B99-A6FB-E20B10A0A514}" srcId="{B919232F-B1A2-4C84-BCAC-C1A479E09BE8}" destId="{90642712-F4DD-4A19-9C40-C237905569FF}" srcOrd="2" destOrd="0" parTransId="{25B566FD-309C-47D1-A121-AE4E2AAE6604}" sibTransId="{6F5FEAA5-5545-4D85-9FD1-C275F8A9E7A7}"/>
    <dgm:cxn modelId="{ECEF7990-5E0E-4472-9034-1EBB9DCDC7A5}" type="presOf" srcId="{AD8BC291-5FBD-4C28-B8AE-EED111122F2F}" destId="{7194AE4C-772A-4D27-9637-D493B1EF44BE}" srcOrd="0" destOrd="1" presId="urn:microsoft.com/office/officeart/2005/8/layout/vList6"/>
    <dgm:cxn modelId="{E8D046E4-85D0-4472-84B8-65F7867D827C}" type="presOf" srcId="{90642712-F4DD-4A19-9C40-C237905569FF}" destId="{7194AE4C-772A-4D27-9637-D493B1EF44BE}" srcOrd="0" destOrd="2" presId="urn:microsoft.com/office/officeart/2005/8/layout/vList6"/>
    <dgm:cxn modelId="{8A0433E5-5AFC-48F7-BAF8-DD0B050FAA96}" srcId="{B919232F-B1A2-4C84-BCAC-C1A479E09BE8}" destId="{27560F03-EE8C-4278-A2B3-9A720B12A5D3}" srcOrd="0" destOrd="0" parTransId="{102866BA-D2E6-43E9-89D2-8B6883E5C503}" sibTransId="{5A6C4279-F0A4-4D07-901A-007DE6B87808}"/>
    <dgm:cxn modelId="{A98963FC-7CC6-4055-A445-CAF4D87AFDD5}" type="presOf" srcId="{27560F03-EE8C-4278-A2B3-9A720B12A5D3}" destId="{7194AE4C-772A-4D27-9637-D493B1EF44BE}" srcOrd="0" destOrd="0" presId="urn:microsoft.com/office/officeart/2005/8/layout/vList6"/>
    <dgm:cxn modelId="{6EFBEF74-EAD3-4D81-BBE2-8427F951E03A}" type="presParOf" srcId="{C4F1E660-6987-45D2-917E-48F5113189B4}" destId="{5C4C2B23-314B-4D08-AF0A-C96B2CF5BBC8}" srcOrd="0" destOrd="0" presId="urn:microsoft.com/office/officeart/2005/8/layout/vList6"/>
    <dgm:cxn modelId="{D43DB10F-2877-46A3-AA9C-68E562F3D676}" type="presParOf" srcId="{5C4C2B23-314B-4D08-AF0A-C96B2CF5BBC8}" destId="{4EAC79F9-F0D3-480B-B2C0-F39EE17B6BA9}" srcOrd="0" destOrd="0" presId="urn:microsoft.com/office/officeart/2005/8/layout/vList6"/>
    <dgm:cxn modelId="{3BD837E2-A173-40BD-BCAA-08C2CB8E008B}" type="presParOf" srcId="{5C4C2B23-314B-4D08-AF0A-C96B2CF5BBC8}" destId="{7194AE4C-772A-4D27-9637-D493B1EF44BE}" srcOrd="1" destOrd="0" presId="urn:microsoft.com/office/officeart/2005/8/layout/v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E978BD1B-7D70-4390-B785-8F2523540310}"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25902D79-7B3F-42EB-B13B-DA11FC6E6A0F}">
      <dgm:prSet phldrT="[Text]"/>
      <dgm:spPr/>
      <dgm:t>
        <a:bodyPr/>
        <a:lstStyle/>
        <a:p>
          <a:pPr>
            <a:buNone/>
          </a:pPr>
          <a:r>
            <a:rPr lang="en-GB" dirty="0"/>
            <a:t>Protected Characteristics</a:t>
          </a:r>
        </a:p>
      </dgm:t>
    </dgm:pt>
    <dgm:pt modelId="{F6D285F6-E7D1-44E4-A8F2-A4363E23D8F0}" type="parTrans" cxnId="{760845E3-79E5-41F0-A439-830C2EA4862A}">
      <dgm:prSet/>
      <dgm:spPr/>
      <dgm:t>
        <a:bodyPr/>
        <a:lstStyle/>
        <a:p>
          <a:endParaRPr lang="en-GB"/>
        </a:p>
      </dgm:t>
    </dgm:pt>
    <dgm:pt modelId="{C9866ADD-68C3-4567-9C32-AA67C24F42E2}" type="sibTrans" cxnId="{760845E3-79E5-41F0-A439-830C2EA4862A}">
      <dgm:prSet/>
      <dgm:spPr/>
      <dgm:t>
        <a:bodyPr/>
        <a:lstStyle/>
        <a:p>
          <a:endParaRPr lang="en-GB"/>
        </a:p>
      </dgm:t>
    </dgm:pt>
    <dgm:pt modelId="{ED3A1072-429D-4DFB-BD1C-BFB01070B629}">
      <dgm:prSet phldrT="[Text]" custT="1"/>
      <dgm:spPr/>
      <dgm:t>
        <a:bodyPr/>
        <a:lstStyle/>
        <a:p>
          <a:pPr>
            <a:buSzPts val="1000"/>
            <a:buFont typeface="Symbol" panose="05050102010706020507" pitchFamily="18" charset="2"/>
            <a:buChar char=""/>
          </a:pPr>
          <a:r>
            <a:rPr lang="en-GB" sz="2000" dirty="0">
              <a:latin typeface="Arial" panose="020B0604020202020204" pitchFamily="34" charset="0"/>
              <a:cs typeface="Arial" panose="020B0604020202020204" pitchFamily="34" charset="0"/>
            </a:rPr>
            <a:t>Age    -                                   - Disability</a:t>
          </a:r>
          <a:endParaRPr lang="en-GB" sz="2000" dirty="0"/>
        </a:p>
      </dgm:t>
    </dgm:pt>
    <dgm:pt modelId="{BEEBC6F9-61FB-4B00-BE76-31B73C19A348}" type="parTrans" cxnId="{EBFF728A-0A25-4715-8221-7532F3D79E44}">
      <dgm:prSet/>
      <dgm:spPr/>
      <dgm:t>
        <a:bodyPr/>
        <a:lstStyle/>
        <a:p>
          <a:endParaRPr lang="en-GB"/>
        </a:p>
      </dgm:t>
    </dgm:pt>
    <dgm:pt modelId="{6DED3561-2E01-406C-B0DC-C2D2844EA5D4}" type="sibTrans" cxnId="{EBFF728A-0A25-4715-8221-7532F3D79E44}">
      <dgm:prSet/>
      <dgm:spPr/>
      <dgm:t>
        <a:bodyPr/>
        <a:lstStyle/>
        <a:p>
          <a:endParaRPr lang="en-GB"/>
        </a:p>
      </dgm:t>
    </dgm:pt>
    <dgm:pt modelId="{F5FCCAB1-5840-4EF4-BA82-6BD9C542452B}">
      <dgm:prSet custT="1"/>
      <dgm:spPr/>
      <dgm:t>
        <a:bodyPr/>
        <a:lstStyle/>
        <a:p>
          <a:r>
            <a:rPr lang="en-GB" sz="2000" dirty="0">
              <a:latin typeface="Arial" panose="020B0604020202020204" pitchFamily="34" charset="0"/>
              <a:cs typeface="Arial" panose="020B0604020202020204" pitchFamily="34" charset="0"/>
            </a:rPr>
            <a:t>Gender reassignment            - Sex</a:t>
          </a:r>
        </a:p>
      </dgm:t>
    </dgm:pt>
    <dgm:pt modelId="{169498D5-3C1E-4EB2-A79E-61ABD9225340}" type="parTrans" cxnId="{DDFBD402-95DF-497E-A397-CAB507E71787}">
      <dgm:prSet/>
      <dgm:spPr/>
      <dgm:t>
        <a:bodyPr/>
        <a:lstStyle/>
        <a:p>
          <a:endParaRPr lang="en-GB"/>
        </a:p>
      </dgm:t>
    </dgm:pt>
    <dgm:pt modelId="{2EA4E892-1132-41DB-A4B3-1329CB1B8D78}" type="sibTrans" cxnId="{DDFBD402-95DF-497E-A397-CAB507E71787}">
      <dgm:prSet/>
      <dgm:spPr/>
      <dgm:t>
        <a:bodyPr/>
        <a:lstStyle/>
        <a:p>
          <a:endParaRPr lang="en-GB"/>
        </a:p>
      </dgm:t>
    </dgm:pt>
    <dgm:pt modelId="{8B967333-C46D-40CD-AEA5-BB089F12B71D}">
      <dgm:prSet custT="1"/>
      <dgm:spPr/>
      <dgm:t>
        <a:bodyPr/>
        <a:lstStyle/>
        <a:p>
          <a:r>
            <a:rPr lang="en-GB" sz="2000" dirty="0">
              <a:latin typeface="Arial" panose="020B0604020202020204" pitchFamily="34" charset="0"/>
              <a:cs typeface="Arial" panose="020B0604020202020204" pitchFamily="34" charset="0"/>
            </a:rPr>
            <a:t>Pregnancy and maternity      - Race</a:t>
          </a:r>
        </a:p>
      </dgm:t>
    </dgm:pt>
    <dgm:pt modelId="{0433CE5C-3CD8-470C-9933-C831516B8036}" type="parTrans" cxnId="{4338FC0D-898A-4907-983E-53F5AF98AEF4}">
      <dgm:prSet/>
      <dgm:spPr/>
      <dgm:t>
        <a:bodyPr/>
        <a:lstStyle/>
        <a:p>
          <a:endParaRPr lang="en-GB"/>
        </a:p>
      </dgm:t>
    </dgm:pt>
    <dgm:pt modelId="{102EF245-EBAD-4B67-B00A-A79221D376F3}" type="sibTrans" cxnId="{4338FC0D-898A-4907-983E-53F5AF98AEF4}">
      <dgm:prSet/>
      <dgm:spPr/>
      <dgm:t>
        <a:bodyPr/>
        <a:lstStyle/>
        <a:p>
          <a:endParaRPr lang="en-GB"/>
        </a:p>
      </dgm:t>
    </dgm:pt>
    <dgm:pt modelId="{714C50A6-C183-474E-9864-C5248C69F0AB}">
      <dgm:prSet custT="1"/>
      <dgm:spPr/>
      <dgm:t>
        <a:bodyPr/>
        <a:lstStyle/>
        <a:p>
          <a:r>
            <a:rPr lang="en-GB" sz="2000" dirty="0">
              <a:latin typeface="Arial" panose="020B0604020202020204" pitchFamily="34" charset="0"/>
              <a:cs typeface="Arial" panose="020B0604020202020204" pitchFamily="34" charset="0"/>
            </a:rPr>
            <a:t>Religion or belief                   - Sexual orientation</a:t>
          </a:r>
        </a:p>
      </dgm:t>
    </dgm:pt>
    <dgm:pt modelId="{155175F2-BD22-458C-9405-3FCC914DCBF4}" type="parTrans" cxnId="{CC5D33BF-9137-46D8-931C-7EF0D908ED96}">
      <dgm:prSet/>
      <dgm:spPr/>
      <dgm:t>
        <a:bodyPr/>
        <a:lstStyle/>
        <a:p>
          <a:endParaRPr lang="en-GB"/>
        </a:p>
      </dgm:t>
    </dgm:pt>
    <dgm:pt modelId="{BC833692-D68B-417E-ADD7-6F0AC1D1B62C}" type="sibTrans" cxnId="{CC5D33BF-9137-46D8-931C-7EF0D908ED96}">
      <dgm:prSet/>
      <dgm:spPr/>
      <dgm:t>
        <a:bodyPr/>
        <a:lstStyle/>
        <a:p>
          <a:endParaRPr lang="en-GB"/>
        </a:p>
      </dgm:t>
    </dgm:pt>
    <dgm:pt modelId="{9B872B99-4384-4FB2-88F3-DA25EC3C2C02}">
      <dgm:prSet/>
      <dgm:spPr/>
      <dgm:t>
        <a:bodyPr/>
        <a:lstStyle/>
        <a:p>
          <a:r>
            <a:rPr lang="en-GB"/>
            <a:t>Types of Discrimination</a:t>
          </a:r>
        </a:p>
      </dgm:t>
    </dgm:pt>
    <dgm:pt modelId="{9E72AF89-814A-4FBD-8C1B-7880BF637E5B}" type="parTrans" cxnId="{63BC5322-F395-44C0-BFD0-68AA85894EE6}">
      <dgm:prSet/>
      <dgm:spPr/>
      <dgm:t>
        <a:bodyPr/>
        <a:lstStyle/>
        <a:p>
          <a:endParaRPr lang="en-GB"/>
        </a:p>
      </dgm:t>
    </dgm:pt>
    <dgm:pt modelId="{EF97D042-A813-4683-AE17-BD149F7CB658}" type="sibTrans" cxnId="{63BC5322-F395-44C0-BFD0-68AA85894EE6}">
      <dgm:prSet/>
      <dgm:spPr/>
      <dgm:t>
        <a:bodyPr/>
        <a:lstStyle/>
        <a:p>
          <a:endParaRPr lang="en-GB"/>
        </a:p>
      </dgm:t>
    </dgm:pt>
    <dgm:pt modelId="{678C97CA-8072-4218-B238-5A452F21BB40}">
      <dgm:prSet custT="1"/>
      <dgm:spPr/>
      <dgm:t>
        <a:bodyPr/>
        <a:lstStyle/>
        <a:p>
          <a:pPr>
            <a:buSzPts val="1000"/>
            <a:buFont typeface="Symbol" panose="05050102010706020507" pitchFamily="18" charset="2"/>
            <a:buChar char=""/>
          </a:pPr>
          <a:r>
            <a:rPr lang="en-GB" sz="2000" dirty="0"/>
            <a:t>Direct discrimination</a:t>
          </a:r>
        </a:p>
      </dgm:t>
    </dgm:pt>
    <dgm:pt modelId="{6840B8C1-1D1E-460E-96F1-56DCFF7E4A42}" type="parTrans" cxnId="{807E98AE-5F25-479C-A49A-D6845696FAB2}">
      <dgm:prSet/>
      <dgm:spPr/>
      <dgm:t>
        <a:bodyPr/>
        <a:lstStyle/>
        <a:p>
          <a:endParaRPr lang="en-GB"/>
        </a:p>
      </dgm:t>
    </dgm:pt>
    <dgm:pt modelId="{737D57B9-5E6A-4E9E-9227-280392F75653}" type="sibTrans" cxnId="{807E98AE-5F25-479C-A49A-D6845696FAB2}">
      <dgm:prSet/>
      <dgm:spPr/>
      <dgm:t>
        <a:bodyPr/>
        <a:lstStyle/>
        <a:p>
          <a:endParaRPr lang="en-GB"/>
        </a:p>
      </dgm:t>
    </dgm:pt>
    <dgm:pt modelId="{00371854-5B6D-41AC-A34A-F6B3628CFE2F}">
      <dgm:prSet custT="1"/>
      <dgm:spPr/>
      <dgm:t>
        <a:bodyPr/>
        <a:lstStyle/>
        <a:p>
          <a:pPr>
            <a:buSzPts val="1000"/>
            <a:buFont typeface="Symbol" panose="05050102010706020507" pitchFamily="18" charset="2"/>
            <a:buChar char=""/>
          </a:pPr>
          <a:r>
            <a:rPr lang="en-GB" sz="2000" dirty="0"/>
            <a:t>Indirect discrimination</a:t>
          </a:r>
        </a:p>
      </dgm:t>
    </dgm:pt>
    <dgm:pt modelId="{EA2EBA24-440F-4B5A-8BDF-3AF7A38A7933}" type="parTrans" cxnId="{423946D7-9275-43EA-9287-03C5C2B0237C}">
      <dgm:prSet/>
      <dgm:spPr/>
      <dgm:t>
        <a:bodyPr/>
        <a:lstStyle/>
        <a:p>
          <a:endParaRPr lang="en-GB"/>
        </a:p>
      </dgm:t>
    </dgm:pt>
    <dgm:pt modelId="{473A7FFF-641A-40F8-B8C6-DDFF2B3F7298}" type="sibTrans" cxnId="{423946D7-9275-43EA-9287-03C5C2B0237C}">
      <dgm:prSet/>
      <dgm:spPr/>
      <dgm:t>
        <a:bodyPr/>
        <a:lstStyle/>
        <a:p>
          <a:endParaRPr lang="en-GB"/>
        </a:p>
      </dgm:t>
    </dgm:pt>
    <dgm:pt modelId="{A687B6AB-85BF-482D-BE5D-2B71BE958A6C}">
      <dgm:prSet custT="1"/>
      <dgm:spPr/>
      <dgm:t>
        <a:bodyPr/>
        <a:lstStyle/>
        <a:p>
          <a:pPr>
            <a:buSzPts val="1000"/>
            <a:buFont typeface="Symbol" panose="05050102010706020507" pitchFamily="18" charset="2"/>
            <a:buChar char=""/>
          </a:pPr>
          <a:r>
            <a:rPr lang="en-GB" sz="2000" dirty="0"/>
            <a:t>Harassment</a:t>
          </a:r>
        </a:p>
      </dgm:t>
    </dgm:pt>
    <dgm:pt modelId="{4546F845-53DF-4503-83CE-0E96BFF97062}" type="parTrans" cxnId="{23CEF211-CF48-42FC-9C63-A956E09D465C}">
      <dgm:prSet/>
      <dgm:spPr/>
      <dgm:t>
        <a:bodyPr/>
        <a:lstStyle/>
        <a:p>
          <a:endParaRPr lang="en-GB"/>
        </a:p>
      </dgm:t>
    </dgm:pt>
    <dgm:pt modelId="{D591656A-4262-44FC-BC62-8FCF130E1079}" type="sibTrans" cxnId="{23CEF211-CF48-42FC-9C63-A956E09D465C}">
      <dgm:prSet/>
      <dgm:spPr/>
      <dgm:t>
        <a:bodyPr/>
        <a:lstStyle/>
        <a:p>
          <a:endParaRPr lang="en-GB"/>
        </a:p>
      </dgm:t>
    </dgm:pt>
    <dgm:pt modelId="{FAEC548B-9DA5-488B-A7F3-AEB819A21AFF}">
      <dgm:prSet custT="1"/>
      <dgm:spPr/>
      <dgm:t>
        <a:bodyPr/>
        <a:lstStyle/>
        <a:p>
          <a:pPr>
            <a:buSzPts val="1000"/>
            <a:buFont typeface="Symbol" panose="05050102010706020507" pitchFamily="18" charset="2"/>
            <a:buChar char=""/>
          </a:pPr>
          <a:r>
            <a:rPr lang="en-GB" sz="2000" dirty="0"/>
            <a:t>Victimisation</a:t>
          </a:r>
        </a:p>
      </dgm:t>
    </dgm:pt>
    <dgm:pt modelId="{03B864EC-1504-4BA9-834B-EBB10FF59CE5}" type="parTrans" cxnId="{4F9BC3CF-2239-41A1-BA72-97C655CC5F37}">
      <dgm:prSet/>
      <dgm:spPr/>
      <dgm:t>
        <a:bodyPr/>
        <a:lstStyle/>
        <a:p>
          <a:endParaRPr lang="en-GB"/>
        </a:p>
      </dgm:t>
    </dgm:pt>
    <dgm:pt modelId="{52ECE07C-D669-4718-B117-E9D985A79265}" type="sibTrans" cxnId="{4F9BC3CF-2239-41A1-BA72-97C655CC5F37}">
      <dgm:prSet/>
      <dgm:spPr/>
      <dgm:t>
        <a:bodyPr/>
        <a:lstStyle/>
        <a:p>
          <a:endParaRPr lang="en-GB"/>
        </a:p>
      </dgm:t>
    </dgm:pt>
    <dgm:pt modelId="{44CF08A4-23FA-4576-933C-0E1EF0B26F76}">
      <dgm:prSet custT="1"/>
      <dgm:spPr/>
      <dgm:t>
        <a:bodyPr/>
        <a:lstStyle/>
        <a:p>
          <a:pPr>
            <a:buSzPts val="1000"/>
            <a:buFont typeface="Symbol" panose="05050102010706020507" pitchFamily="18" charset="2"/>
            <a:buChar char=""/>
          </a:pPr>
          <a:r>
            <a:rPr lang="en-GB" sz="2000" dirty="0"/>
            <a:t>Discrimination arising from disability</a:t>
          </a:r>
        </a:p>
      </dgm:t>
    </dgm:pt>
    <dgm:pt modelId="{C59B2697-6E34-41D0-B2BC-DA4C046268A8}" type="parTrans" cxnId="{82DB10B6-D0EB-4B04-9526-4497C08F980E}">
      <dgm:prSet/>
      <dgm:spPr/>
      <dgm:t>
        <a:bodyPr/>
        <a:lstStyle/>
        <a:p>
          <a:endParaRPr lang="en-GB"/>
        </a:p>
      </dgm:t>
    </dgm:pt>
    <dgm:pt modelId="{9BCAE0EF-05F5-4DBF-B9F7-70B10F679B6D}" type="sibTrans" cxnId="{82DB10B6-D0EB-4B04-9526-4497C08F980E}">
      <dgm:prSet/>
      <dgm:spPr/>
      <dgm:t>
        <a:bodyPr/>
        <a:lstStyle/>
        <a:p>
          <a:endParaRPr lang="en-GB"/>
        </a:p>
      </dgm:t>
    </dgm:pt>
    <dgm:pt modelId="{A137307B-FB6C-4A4F-87F1-ADA065CCA003}">
      <dgm:prSet custT="1"/>
      <dgm:spPr/>
      <dgm:t>
        <a:bodyPr/>
        <a:lstStyle/>
        <a:p>
          <a:r>
            <a:rPr lang="en-GB" sz="2000" dirty="0">
              <a:latin typeface="Arial" panose="020B0604020202020204" pitchFamily="34" charset="0"/>
              <a:cs typeface="Arial" panose="020B0604020202020204" pitchFamily="34" charset="0"/>
            </a:rPr>
            <a:t>Marriage and civil partnership</a:t>
          </a:r>
        </a:p>
      </dgm:t>
    </dgm:pt>
    <dgm:pt modelId="{1DF6E767-AD90-450D-8FCB-8CC0705CA276}" type="parTrans" cxnId="{29F2DA16-D5AF-4E37-894F-CB065782B31D}">
      <dgm:prSet/>
      <dgm:spPr/>
      <dgm:t>
        <a:bodyPr/>
        <a:lstStyle/>
        <a:p>
          <a:endParaRPr lang="en-GB"/>
        </a:p>
      </dgm:t>
    </dgm:pt>
    <dgm:pt modelId="{A5BBF658-C8AE-4A91-9F51-7307957C850C}" type="sibTrans" cxnId="{29F2DA16-D5AF-4E37-894F-CB065782B31D}">
      <dgm:prSet/>
      <dgm:spPr/>
      <dgm:t>
        <a:bodyPr/>
        <a:lstStyle/>
        <a:p>
          <a:endParaRPr lang="en-GB"/>
        </a:p>
      </dgm:t>
    </dgm:pt>
    <dgm:pt modelId="{7CC0301B-CEA9-44F6-BFF7-AE42CBFC899F}" type="pres">
      <dgm:prSet presAssocID="{E978BD1B-7D70-4390-B785-8F2523540310}" presName="Name0" presStyleCnt="0">
        <dgm:presLayoutVars>
          <dgm:dir/>
          <dgm:animLvl val="lvl"/>
          <dgm:resizeHandles/>
        </dgm:presLayoutVars>
      </dgm:prSet>
      <dgm:spPr/>
    </dgm:pt>
    <dgm:pt modelId="{FBE14979-7EE0-41A4-B59D-5F638C8DD1DB}" type="pres">
      <dgm:prSet presAssocID="{25902D79-7B3F-42EB-B13B-DA11FC6E6A0F}" presName="linNode" presStyleCnt="0"/>
      <dgm:spPr/>
    </dgm:pt>
    <dgm:pt modelId="{90601364-B30C-4F4B-B5A5-FE9766E0E4F0}" type="pres">
      <dgm:prSet presAssocID="{25902D79-7B3F-42EB-B13B-DA11FC6E6A0F}" presName="parentShp" presStyleLbl="node1" presStyleIdx="0" presStyleCnt="2" custScaleY="123414" custLinFactNeighborX="-81" custLinFactNeighborY="-3657">
        <dgm:presLayoutVars>
          <dgm:bulletEnabled val="1"/>
        </dgm:presLayoutVars>
      </dgm:prSet>
      <dgm:spPr/>
    </dgm:pt>
    <dgm:pt modelId="{60B01ED3-3BCC-4786-A6C0-E94ADCCD0ED0}" type="pres">
      <dgm:prSet presAssocID="{25902D79-7B3F-42EB-B13B-DA11FC6E6A0F}" presName="childShp" presStyleLbl="bgAccFollowNode1" presStyleIdx="0" presStyleCnt="2" custScaleX="114168" custScaleY="174523">
        <dgm:presLayoutVars>
          <dgm:bulletEnabled val="1"/>
        </dgm:presLayoutVars>
      </dgm:prSet>
      <dgm:spPr/>
    </dgm:pt>
    <dgm:pt modelId="{569D90DA-CA29-49B3-A1D6-44C52FBDDA31}" type="pres">
      <dgm:prSet presAssocID="{C9866ADD-68C3-4567-9C32-AA67C24F42E2}" presName="spacing" presStyleCnt="0"/>
      <dgm:spPr/>
    </dgm:pt>
    <dgm:pt modelId="{A887000D-2372-445C-8DB4-BB2882954678}" type="pres">
      <dgm:prSet presAssocID="{9B872B99-4384-4FB2-88F3-DA25EC3C2C02}" presName="linNode" presStyleCnt="0"/>
      <dgm:spPr/>
    </dgm:pt>
    <dgm:pt modelId="{6D6CC1D6-8932-4CA9-B857-2F7C20C71461}" type="pres">
      <dgm:prSet presAssocID="{9B872B99-4384-4FB2-88F3-DA25EC3C2C02}" presName="parentShp" presStyleLbl="node1" presStyleIdx="1" presStyleCnt="2" custLinFactNeighborY="3476">
        <dgm:presLayoutVars>
          <dgm:bulletEnabled val="1"/>
        </dgm:presLayoutVars>
      </dgm:prSet>
      <dgm:spPr/>
    </dgm:pt>
    <dgm:pt modelId="{C9D3110A-9BCC-4303-9292-A425970B11A5}" type="pres">
      <dgm:prSet presAssocID="{9B872B99-4384-4FB2-88F3-DA25EC3C2C02}" presName="childShp" presStyleLbl="bgAccFollowNode1" presStyleIdx="1" presStyleCnt="2" custScaleY="162097" custLinFactNeighborX="-2090" custLinFactNeighborY="11352">
        <dgm:presLayoutVars>
          <dgm:bulletEnabled val="1"/>
        </dgm:presLayoutVars>
      </dgm:prSet>
      <dgm:spPr/>
    </dgm:pt>
  </dgm:ptLst>
  <dgm:cxnLst>
    <dgm:cxn modelId="{DDFBD402-95DF-497E-A397-CAB507E71787}" srcId="{25902D79-7B3F-42EB-B13B-DA11FC6E6A0F}" destId="{F5FCCAB1-5840-4EF4-BA82-6BD9C542452B}" srcOrd="1" destOrd="0" parTransId="{169498D5-3C1E-4EB2-A79E-61ABD9225340}" sibTransId="{2EA4E892-1132-41DB-A4B3-1329CB1B8D78}"/>
    <dgm:cxn modelId="{4338FC0D-898A-4907-983E-53F5AF98AEF4}" srcId="{25902D79-7B3F-42EB-B13B-DA11FC6E6A0F}" destId="{8B967333-C46D-40CD-AEA5-BB089F12B71D}" srcOrd="3" destOrd="0" parTransId="{0433CE5C-3CD8-470C-9933-C831516B8036}" sibTransId="{102EF245-EBAD-4B67-B00A-A79221D376F3}"/>
    <dgm:cxn modelId="{23CEF211-CF48-42FC-9C63-A956E09D465C}" srcId="{9B872B99-4384-4FB2-88F3-DA25EC3C2C02}" destId="{A687B6AB-85BF-482D-BE5D-2B71BE958A6C}" srcOrd="2" destOrd="0" parTransId="{4546F845-53DF-4503-83CE-0E96BFF97062}" sibTransId="{D591656A-4262-44FC-BC62-8FCF130E1079}"/>
    <dgm:cxn modelId="{29F2DA16-D5AF-4E37-894F-CB065782B31D}" srcId="{25902D79-7B3F-42EB-B13B-DA11FC6E6A0F}" destId="{A137307B-FB6C-4A4F-87F1-ADA065CCA003}" srcOrd="2" destOrd="0" parTransId="{1DF6E767-AD90-450D-8FCB-8CC0705CA276}" sibTransId="{A5BBF658-C8AE-4A91-9F51-7307957C850C}"/>
    <dgm:cxn modelId="{5757D91B-0D4F-4DF2-B381-C5ED844CE2FA}" type="presOf" srcId="{00371854-5B6D-41AC-A34A-F6B3628CFE2F}" destId="{C9D3110A-9BCC-4303-9292-A425970B11A5}" srcOrd="0" destOrd="1" presId="urn:microsoft.com/office/officeart/2005/8/layout/vList6"/>
    <dgm:cxn modelId="{63BC5322-F395-44C0-BFD0-68AA85894EE6}" srcId="{E978BD1B-7D70-4390-B785-8F2523540310}" destId="{9B872B99-4384-4FB2-88F3-DA25EC3C2C02}" srcOrd="1" destOrd="0" parTransId="{9E72AF89-814A-4FBD-8C1B-7880BF637E5B}" sibTransId="{EF97D042-A813-4683-AE17-BD149F7CB658}"/>
    <dgm:cxn modelId="{02D7F529-8414-4DDB-B41D-FE7816DFC3AC}" type="presOf" srcId="{714C50A6-C183-474E-9864-C5248C69F0AB}" destId="{60B01ED3-3BCC-4786-A6C0-E94ADCCD0ED0}" srcOrd="0" destOrd="4" presId="urn:microsoft.com/office/officeart/2005/8/layout/vList6"/>
    <dgm:cxn modelId="{10056C2A-A9BA-44F7-BD03-5EF2308E2DEB}" type="presOf" srcId="{678C97CA-8072-4218-B238-5A452F21BB40}" destId="{C9D3110A-9BCC-4303-9292-A425970B11A5}" srcOrd="0" destOrd="0" presId="urn:microsoft.com/office/officeart/2005/8/layout/vList6"/>
    <dgm:cxn modelId="{83258B68-6D4A-4F1B-BF07-EAD22A35943B}" type="presOf" srcId="{44CF08A4-23FA-4576-933C-0E1EF0B26F76}" destId="{C9D3110A-9BCC-4303-9292-A425970B11A5}" srcOrd="0" destOrd="4" presId="urn:microsoft.com/office/officeart/2005/8/layout/vList6"/>
    <dgm:cxn modelId="{12F19059-1AA6-4831-B6A4-90A1D7A2CA19}" type="presOf" srcId="{A687B6AB-85BF-482D-BE5D-2B71BE958A6C}" destId="{C9D3110A-9BCC-4303-9292-A425970B11A5}" srcOrd="0" destOrd="2" presId="urn:microsoft.com/office/officeart/2005/8/layout/vList6"/>
    <dgm:cxn modelId="{69C01789-6E16-4737-BD13-89DC40C0A30A}" type="presOf" srcId="{A137307B-FB6C-4A4F-87F1-ADA065CCA003}" destId="{60B01ED3-3BCC-4786-A6C0-E94ADCCD0ED0}" srcOrd="0" destOrd="2" presId="urn:microsoft.com/office/officeart/2005/8/layout/vList6"/>
    <dgm:cxn modelId="{EBFF728A-0A25-4715-8221-7532F3D79E44}" srcId="{25902D79-7B3F-42EB-B13B-DA11FC6E6A0F}" destId="{ED3A1072-429D-4DFB-BD1C-BFB01070B629}" srcOrd="0" destOrd="0" parTransId="{BEEBC6F9-61FB-4B00-BE76-31B73C19A348}" sibTransId="{6DED3561-2E01-406C-B0DC-C2D2844EA5D4}"/>
    <dgm:cxn modelId="{807E98AE-5F25-479C-A49A-D6845696FAB2}" srcId="{9B872B99-4384-4FB2-88F3-DA25EC3C2C02}" destId="{678C97CA-8072-4218-B238-5A452F21BB40}" srcOrd="0" destOrd="0" parTransId="{6840B8C1-1D1E-460E-96F1-56DCFF7E4A42}" sibTransId="{737D57B9-5E6A-4E9E-9227-280392F75653}"/>
    <dgm:cxn modelId="{B8A1C4B4-A58E-4DD9-9F3A-65214364316E}" type="presOf" srcId="{ED3A1072-429D-4DFB-BD1C-BFB01070B629}" destId="{60B01ED3-3BCC-4786-A6C0-E94ADCCD0ED0}" srcOrd="0" destOrd="0" presId="urn:microsoft.com/office/officeart/2005/8/layout/vList6"/>
    <dgm:cxn modelId="{82DB10B6-D0EB-4B04-9526-4497C08F980E}" srcId="{9B872B99-4384-4FB2-88F3-DA25EC3C2C02}" destId="{44CF08A4-23FA-4576-933C-0E1EF0B26F76}" srcOrd="4" destOrd="0" parTransId="{C59B2697-6E34-41D0-B2BC-DA4C046268A8}" sibTransId="{9BCAE0EF-05F5-4DBF-B9F7-70B10F679B6D}"/>
    <dgm:cxn modelId="{CC5D33BF-9137-46D8-931C-7EF0D908ED96}" srcId="{25902D79-7B3F-42EB-B13B-DA11FC6E6A0F}" destId="{714C50A6-C183-474E-9864-C5248C69F0AB}" srcOrd="4" destOrd="0" parTransId="{155175F2-BD22-458C-9405-3FCC914DCBF4}" sibTransId="{BC833692-D68B-417E-ADD7-6F0AC1D1B62C}"/>
    <dgm:cxn modelId="{4F9BC3CF-2239-41A1-BA72-97C655CC5F37}" srcId="{9B872B99-4384-4FB2-88F3-DA25EC3C2C02}" destId="{FAEC548B-9DA5-488B-A7F3-AEB819A21AFF}" srcOrd="3" destOrd="0" parTransId="{03B864EC-1504-4BA9-834B-EBB10FF59CE5}" sibTransId="{52ECE07C-D669-4718-B117-E9D985A79265}"/>
    <dgm:cxn modelId="{897CF0D3-3861-4E1F-B8A9-05886B7D3B5F}" type="presOf" srcId="{E978BD1B-7D70-4390-B785-8F2523540310}" destId="{7CC0301B-CEA9-44F6-BFF7-AE42CBFC899F}" srcOrd="0" destOrd="0" presId="urn:microsoft.com/office/officeart/2005/8/layout/vList6"/>
    <dgm:cxn modelId="{423946D7-9275-43EA-9287-03C5C2B0237C}" srcId="{9B872B99-4384-4FB2-88F3-DA25EC3C2C02}" destId="{00371854-5B6D-41AC-A34A-F6B3628CFE2F}" srcOrd="1" destOrd="0" parTransId="{EA2EBA24-440F-4B5A-8BDF-3AF7A38A7933}" sibTransId="{473A7FFF-641A-40F8-B8C6-DDFF2B3F7298}"/>
    <dgm:cxn modelId="{760845E3-79E5-41F0-A439-830C2EA4862A}" srcId="{E978BD1B-7D70-4390-B785-8F2523540310}" destId="{25902D79-7B3F-42EB-B13B-DA11FC6E6A0F}" srcOrd="0" destOrd="0" parTransId="{F6D285F6-E7D1-44E4-A8F2-A4363E23D8F0}" sibTransId="{C9866ADD-68C3-4567-9C32-AA67C24F42E2}"/>
    <dgm:cxn modelId="{5710A5EE-B4EE-437D-B36B-97345E6BD720}" type="presOf" srcId="{F5FCCAB1-5840-4EF4-BA82-6BD9C542452B}" destId="{60B01ED3-3BCC-4786-A6C0-E94ADCCD0ED0}" srcOrd="0" destOrd="1" presId="urn:microsoft.com/office/officeart/2005/8/layout/vList6"/>
    <dgm:cxn modelId="{9A0F3BF0-AE5F-4048-B0CC-98C25BA77BE3}" type="presOf" srcId="{FAEC548B-9DA5-488B-A7F3-AEB819A21AFF}" destId="{C9D3110A-9BCC-4303-9292-A425970B11A5}" srcOrd="0" destOrd="3" presId="urn:microsoft.com/office/officeart/2005/8/layout/vList6"/>
    <dgm:cxn modelId="{5089CDF9-31C1-4E5C-875A-A13DA4F9340E}" type="presOf" srcId="{25902D79-7B3F-42EB-B13B-DA11FC6E6A0F}" destId="{90601364-B30C-4F4B-B5A5-FE9766E0E4F0}" srcOrd="0" destOrd="0" presId="urn:microsoft.com/office/officeart/2005/8/layout/vList6"/>
    <dgm:cxn modelId="{527BB4FC-3D15-4484-8914-F37311552BD6}" type="presOf" srcId="{8B967333-C46D-40CD-AEA5-BB089F12B71D}" destId="{60B01ED3-3BCC-4786-A6C0-E94ADCCD0ED0}" srcOrd="0" destOrd="3" presId="urn:microsoft.com/office/officeart/2005/8/layout/vList6"/>
    <dgm:cxn modelId="{2A150DFE-08C0-4504-9100-480866FFBEA5}" type="presOf" srcId="{9B872B99-4384-4FB2-88F3-DA25EC3C2C02}" destId="{6D6CC1D6-8932-4CA9-B857-2F7C20C71461}" srcOrd="0" destOrd="0" presId="urn:microsoft.com/office/officeart/2005/8/layout/vList6"/>
    <dgm:cxn modelId="{A270CB27-9792-47FC-8CD9-F7467819B096}" type="presParOf" srcId="{7CC0301B-CEA9-44F6-BFF7-AE42CBFC899F}" destId="{FBE14979-7EE0-41A4-B59D-5F638C8DD1DB}" srcOrd="0" destOrd="0" presId="urn:microsoft.com/office/officeart/2005/8/layout/vList6"/>
    <dgm:cxn modelId="{64A8BE36-0860-4DB0-AB8B-FD31A7496F1C}" type="presParOf" srcId="{FBE14979-7EE0-41A4-B59D-5F638C8DD1DB}" destId="{90601364-B30C-4F4B-B5A5-FE9766E0E4F0}" srcOrd="0" destOrd="0" presId="urn:microsoft.com/office/officeart/2005/8/layout/vList6"/>
    <dgm:cxn modelId="{5A4829D7-A736-44F8-AC08-1318EF304F5C}" type="presParOf" srcId="{FBE14979-7EE0-41A4-B59D-5F638C8DD1DB}" destId="{60B01ED3-3BCC-4786-A6C0-E94ADCCD0ED0}" srcOrd="1" destOrd="0" presId="urn:microsoft.com/office/officeart/2005/8/layout/vList6"/>
    <dgm:cxn modelId="{EE26B274-40F1-46CE-B143-DE8B8B7B4D86}" type="presParOf" srcId="{7CC0301B-CEA9-44F6-BFF7-AE42CBFC899F}" destId="{569D90DA-CA29-49B3-A1D6-44C52FBDDA31}" srcOrd="1" destOrd="0" presId="urn:microsoft.com/office/officeart/2005/8/layout/vList6"/>
    <dgm:cxn modelId="{6DCD06FA-BCA7-4BDE-AFD0-F1B9B2DB87E7}" type="presParOf" srcId="{7CC0301B-CEA9-44F6-BFF7-AE42CBFC899F}" destId="{A887000D-2372-445C-8DB4-BB2882954678}" srcOrd="2" destOrd="0" presId="urn:microsoft.com/office/officeart/2005/8/layout/vList6"/>
    <dgm:cxn modelId="{99F26F0F-FF81-4045-B458-8B219EEDCF21}" type="presParOf" srcId="{A887000D-2372-445C-8DB4-BB2882954678}" destId="{6D6CC1D6-8932-4CA9-B857-2F7C20C71461}" srcOrd="0" destOrd="0" presId="urn:microsoft.com/office/officeart/2005/8/layout/vList6"/>
    <dgm:cxn modelId="{F33892CD-58AB-4ACB-9398-C317A1428222}" type="presParOf" srcId="{A887000D-2372-445C-8DB4-BB2882954678}" destId="{C9D3110A-9BCC-4303-9292-A425970B11A5}"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2FC230C2-3F9E-48CC-AA27-B10CA3EB73FB}" type="doc">
      <dgm:prSet loTypeId="urn:microsoft.com/office/officeart/2005/8/layout/vList6" loCatId="list" qsTypeId="urn:microsoft.com/office/officeart/2005/8/quickstyle/simple1" qsCatId="simple" csTypeId="urn:microsoft.com/office/officeart/2005/8/colors/accent1_2" csCatId="accent1" phldr="1"/>
      <dgm:spPr/>
      <dgm:t>
        <a:bodyPr/>
        <a:lstStyle/>
        <a:p>
          <a:endParaRPr lang="en-GB"/>
        </a:p>
      </dgm:t>
    </dgm:pt>
    <dgm:pt modelId="{BF63C431-8FB8-4BA8-B81D-26869E998540}">
      <dgm:prSet phldrT="[Text]"/>
      <dgm:spPr/>
      <dgm:t>
        <a:bodyPr/>
        <a:lstStyle/>
        <a:p>
          <a:r>
            <a:rPr lang="en-GB" dirty="0"/>
            <a:t>Collaborative Approaches</a:t>
          </a:r>
        </a:p>
      </dgm:t>
    </dgm:pt>
    <dgm:pt modelId="{2905BB2B-7B73-47D0-99FA-8A86F1451090}" type="parTrans" cxnId="{1A741B09-8E4E-4657-9DC4-26E07223D0CB}">
      <dgm:prSet/>
      <dgm:spPr/>
      <dgm:t>
        <a:bodyPr/>
        <a:lstStyle/>
        <a:p>
          <a:endParaRPr lang="en-GB"/>
        </a:p>
      </dgm:t>
    </dgm:pt>
    <dgm:pt modelId="{000AD13C-F92D-48E6-AD87-5956053C3890}" type="sibTrans" cxnId="{1A741B09-8E4E-4657-9DC4-26E07223D0CB}">
      <dgm:prSet/>
      <dgm:spPr/>
      <dgm:t>
        <a:bodyPr/>
        <a:lstStyle/>
        <a:p>
          <a:endParaRPr lang="en-GB"/>
        </a:p>
      </dgm:t>
    </dgm:pt>
    <dgm:pt modelId="{E7C59522-5BBA-42BD-AA7E-BE9361C67CDB}">
      <dgm:prSet phldrT="[Text]"/>
      <dgm:spPr/>
      <dgm:t>
        <a:bodyPr/>
        <a:lstStyle/>
        <a:p>
          <a:pPr>
            <a:buSzPts val="1000"/>
            <a:buFont typeface="Symbol" panose="05050102010706020507" pitchFamily="18" charset="2"/>
            <a:buChar char=""/>
          </a:pPr>
          <a:r>
            <a:rPr lang="en-GB" dirty="0"/>
            <a:t>Multi-agency cooperation</a:t>
          </a:r>
        </a:p>
      </dgm:t>
    </dgm:pt>
    <dgm:pt modelId="{E011D30C-C0A1-45BB-988D-464F1584640A}" type="parTrans" cxnId="{D2C8356E-376F-4ED6-8BBA-BA52DAFF7934}">
      <dgm:prSet/>
      <dgm:spPr/>
      <dgm:t>
        <a:bodyPr/>
        <a:lstStyle/>
        <a:p>
          <a:endParaRPr lang="en-GB"/>
        </a:p>
      </dgm:t>
    </dgm:pt>
    <dgm:pt modelId="{4DEAA1AD-4782-46E6-AAB0-46ACAFBFECF7}" type="sibTrans" cxnId="{D2C8356E-376F-4ED6-8BBA-BA52DAFF7934}">
      <dgm:prSet/>
      <dgm:spPr/>
      <dgm:t>
        <a:bodyPr/>
        <a:lstStyle/>
        <a:p>
          <a:endParaRPr lang="en-GB"/>
        </a:p>
      </dgm:t>
    </dgm:pt>
    <dgm:pt modelId="{1493C754-272A-410E-B041-7D160C8B7737}">
      <dgm:prSet phldrT="[Text]"/>
      <dgm:spPr/>
      <dgm:t>
        <a:bodyPr/>
        <a:lstStyle/>
        <a:p>
          <a:r>
            <a:rPr lang="en-GB" dirty="0"/>
            <a:t>Impact on Society</a:t>
          </a:r>
        </a:p>
      </dgm:t>
    </dgm:pt>
    <dgm:pt modelId="{556DE251-752A-4D23-B6BE-64F766962F50}" type="parTrans" cxnId="{1A6829FD-9BF1-45B1-B1EA-745A982CBF65}">
      <dgm:prSet/>
      <dgm:spPr/>
      <dgm:t>
        <a:bodyPr/>
        <a:lstStyle/>
        <a:p>
          <a:endParaRPr lang="en-GB"/>
        </a:p>
      </dgm:t>
    </dgm:pt>
    <dgm:pt modelId="{C1541B58-BFAF-4645-8C32-75EC2C3C2B7C}" type="sibTrans" cxnId="{1A6829FD-9BF1-45B1-B1EA-745A982CBF65}">
      <dgm:prSet/>
      <dgm:spPr/>
      <dgm:t>
        <a:bodyPr/>
        <a:lstStyle/>
        <a:p>
          <a:endParaRPr lang="en-GB"/>
        </a:p>
      </dgm:t>
    </dgm:pt>
    <dgm:pt modelId="{332C72C6-2A45-4116-8398-45360F7B17EF}">
      <dgm:prSet phldrT="[Text]"/>
      <dgm:spPr/>
      <dgm:t>
        <a:bodyPr/>
        <a:lstStyle/>
        <a:p>
          <a:pPr>
            <a:buSzPts val="1000"/>
            <a:buFont typeface="Symbol" panose="05050102010706020507" pitchFamily="18" charset="2"/>
            <a:buChar char=""/>
          </a:pPr>
          <a:r>
            <a:rPr lang="en-GB" dirty="0"/>
            <a:t>Breaking the cycle of abuse</a:t>
          </a:r>
        </a:p>
      </dgm:t>
    </dgm:pt>
    <dgm:pt modelId="{BB5B0064-FD2F-46B5-9B7D-8A93692EDDD3}" type="parTrans" cxnId="{272DDE7F-F69E-44E6-B9E9-6F7F29496525}">
      <dgm:prSet/>
      <dgm:spPr/>
      <dgm:t>
        <a:bodyPr/>
        <a:lstStyle/>
        <a:p>
          <a:endParaRPr lang="en-GB"/>
        </a:p>
      </dgm:t>
    </dgm:pt>
    <dgm:pt modelId="{F431B9F8-6EA4-41DB-ACB4-71943B97E59D}" type="sibTrans" cxnId="{272DDE7F-F69E-44E6-B9E9-6F7F29496525}">
      <dgm:prSet/>
      <dgm:spPr/>
      <dgm:t>
        <a:bodyPr/>
        <a:lstStyle/>
        <a:p>
          <a:endParaRPr lang="en-GB"/>
        </a:p>
      </dgm:t>
    </dgm:pt>
    <dgm:pt modelId="{21E5ABF9-D940-466E-9D3C-B56CD0A1EECD}">
      <dgm:prSet/>
      <dgm:spPr/>
      <dgm:t>
        <a:bodyPr/>
        <a:lstStyle/>
        <a:p>
          <a:pPr>
            <a:buSzPts val="1000"/>
            <a:buFont typeface="Symbol" panose="05050102010706020507" pitchFamily="18" charset="2"/>
            <a:buChar char=""/>
          </a:pPr>
          <a:r>
            <a:rPr lang="en-GB"/>
            <a:t>Collaboration between law enforcement, healthcare, social services, and NGOs</a:t>
          </a:r>
        </a:p>
      </dgm:t>
    </dgm:pt>
    <dgm:pt modelId="{237F0BC3-95AA-42C4-888E-48964898890C}" type="parTrans" cxnId="{28AE49A5-39BD-4348-952D-0791DFE97275}">
      <dgm:prSet/>
      <dgm:spPr/>
      <dgm:t>
        <a:bodyPr/>
        <a:lstStyle/>
        <a:p>
          <a:endParaRPr lang="en-GB"/>
        </a:p>
      </dgm:t>
    </dgm:pt>
    <dgm:pt modelId="{97D29FD4-9CB3-4810-B57D-75C1BEB5BC67}" type="sibTrans" cxnId="{28AE49A5-39BD-4348-952D-0791DFE97275}">
      <dgm:prSet/>
      <dgm:spPr/>
      <dgm:t>
        <a:bodyPr/>
        <a:lstStyle/>
        <a:p>
          <a:endParaRPr lang="en-GB"/>
        </a:p>
      </dgm:t>
    </dgm:pt>
    <dgm:pt modelId="{C8AACFD1-D739-42B5-A838-3DFFC32BF2AE}">
      <dgm:prSet/>
      <dgm:spPr/>
      <dgm:t>
        <a:bodyPr/>
        <a:lstStyle/>
        <a:p>
          <a:pPr>
            <a:buSzPts val="1000"/>
            <a:buFont typeface="Symbol" panose="05050102010706020507" pitchFamily="18" charset="2"/>
            <a:buChar char=""/>
          </a:pPr>
          <a:r>
            <a:rPr lang="en-GB" dirty="0"/>
            <a:t>Importance of community involvement</a:t>
          </a:r>
        </a:p>
      </dgm:t>
    </dgm:pt>
    <dgm:pt modelId="{B77810C8-D5FE-475A-AD63-F705CD478296}" type="parTrans" cxnId="{E000EBFB-03C9-4C93-9B73-C6DF4B132D08}">
      <dgm:prSet/>
      <dgm:spPr/>
      <dgm:t>
        <a:bodyPr/>
        <a:lstStyle/>
        <a:p>
          <a:endParaRPr lang="en-GB"/>
        </a:p>
      </dgm:t>
    </dgm:pt>
    <dgm:pt modelId="{B59C2B33-B165-452E-8B74-025684398B6B}" type="sibTrans" cxnId="{E000EBFB-03C9-4C93-9B73-C6DF4B132D08}">
      <dgm:prSet/>
      <dgm:spPr/>
      <dgm:t>
        <a:bodyPr/>
        <a:lstStyle/>
        <a:p>
          <a:endParaRPr lang="en-GB"/>
        </a:p>
      </dgm:t>
    </dgm:pt>
    <dgm:pt modelId="{3597B483-F24F-4726-B9CD-E07408BAA8F8}">
      <dgm:prSet/>
      <dgm:spPr/>
      <dgm:t>
        <a:bodyPr/>
        <a:lstStyle/>
        <a:p>
          <a:pPr>
            <a:buSzPts val="1000"/>
            <a:buFont typeface="Symbol" panose="05050102010706020507" pitchFamily="18" charset="2"/>
            <a:buChar char=""/>
          </a:pPr>
          <a:r>
            <a:rPr lang="en-GB"/>
            <a:t>Promoting a culture of respect and equality</a:t>
          </a:r>
        </a:p>
      </dgm:t>
    </dgm:pt>
    <dgm:pt modelId="{0EA88C20-9F6C-41F4-9947-3E48A191CF3B}" type="parTrans" cxnId="{E3C6D7EE-0631-476E-AB47-40EAEDBCF2AF}">
      <dgm:prSet/>
      <dgm:spPr/>
      <dgm:t>
        <a:bodyPr/>
        <a:lstStyle/>
        <a:p>
          <a:endParaRPr lang="en-GB"/>
        </a:p>
      </dgm:t>
    </dgm:pt>
    <dgm:pt modelId="{DA214DC7-6FB8-4B4B-BAC6-3B687BCDFB3C}" type="sibTrans" cxnId="{E3C6D7EE-0631-476E-AB47-40EAEDBCF2AF}">
      <dgm:prSet/>
      <dgm:spPr/>
      <dgm:t>
        <a:bodyPr/>
        <a:lstStyle/>
        <a:p>
          <a:endParaRPr lang="en-GB"/>
        </a:p>
      </dgm:t>
    </dgm:pt>
    <dgm:pt modelId="{22367BEA-8EBB-4683-A366-C75BF33864DA}">
      <dgm:prSet/>
      <dgm:spPr/>
      <dgm:t>
        <a:bodyPr/>
        <a:lstStyle/>
        <a:p>
          <a:pPr>
            <a:buSzPts val="1000"/>
            <a:buFont typeface="Symbol" panose="05050102010706020507" pitchFamily="18" charset="2"/>
            <a:buChar char=""/>
          </a:pPr>
          <a:r>
            <a:rPr lang="en-GB" dirty="0"/>
            <a:t>Fostering safer communities</a:t>
          </a:r>
        </a:p>
      </dgm:t>
    </dgm:pt>
    <dgm:pt modelId="{621E941E-1A97-4451-A78F-241921A18093}" type="parTrans" cxnId="{ACF6B534-7401-43A2-8839-BD9FA6F7C686}">
      <dgm:prSet/>
      <dgm:spPr/>
      <dgm:t>
        <a:bodyPr/>
        <a:lstStyle/>
        <a:p>
          <a:endParaRPr lang="en-GB"/>
        </a:p>
      </dgm:t>
    </dgm:pt>
    <dgm:pt modelId="{A152A69E-4128-4001-9C9B-D2A08A8D3D05}" type="sibTrans" cxnId="{ACF6B534-7401-43A2-8839-BD9FA6F7C686}">
      <dgm:prSet/>
      <dgm:spPr/>
      <dgm:t>
        <a:bodyPr/>
        <a:lstStyle/>
        <a:p>
          <a:endParaRPr lang="en-GB"/>
        </a:p>
      </dgm:t>
    </dgm:pt>
    <dgm:pt modelId="{3A564690-2668-41DE-A291-159BBE94A5ED}" type="pres">
      <dgm:prSet presAssocID="{2FC230C2-3F9E-48CC-AA27-B10CA3EB73FB}" presName="Name0" presStyleCnt="0">
        <dgm:presLayoutVars>
          <dgm:dir/>
          <dgm:animLvl val="lvl"/>
          <dgm:resizeHandles/>
        </dgm:presLayoutVars>
      </dgm:prSet>
      <dgm:spPr/>
    </dgm:pt>
    <dgm:pt modelId="{C3A06D6B-6250-40FF-8129-C8BDDBC44282}" type="pres">
      <dgm:prSet presAssocID="{BF63C431-8FB8-4BA8-B81D-26869E998540}" presName="linNode" presStyleCnt="0"/>
      <dgm:spPr/>
    </dgm:pt>
    <dgm:pt modelId="{CECD515B-56C8-4737-9964-A0DE907BA5D3}" type="pres">
      <dgm:prSet presAssocID="{BF63C431-8FB8-4BA8-B81D-26869E998540}" presName="parentShp" presStyleLbl="node1" presStyleIdx="0" presStyleCnt="2">
        <dgm:presLayoutVars>
          <dgm:bulletEnabled val="1"/>
        </dgm:presLayoutVars>
      </dgm:prSet>
      <dgm:spPr/>
    </dgm:pt>
    <dgm:pt modelId="{A57EDACB-4E61-423C-A7A6-07C8EE59A813}" type="pres">
      <dgm:prSet presAssocID="{BF63C431-8FB8-4BA8-B81D-26869E998540}" presName="childShp" presStyleLbl="bgAccFollowNode1" presStyleIdx="0" presStyleCnt="2">
        <dgm:presLayoutVars>
          <dgm:bulletEnabled val="1"/>
        </dgm:presLayoutVars>
      </dgm:prSet>
      <dgm:spPr/>
    </dgm:pt>
    <dgm:pt modelId="{AEB255E9-52D9-4E65-BBED-92AD1743B3F3}" type="pres">
      <dgm:prSet presAssocID="{000AD13C-F92D-48E6-AD87-5956053C3890}" presName="spacing" presStyleCnt="0"/>
      <dgm:spPr/>
    </dgm:pt>
    <dgm:pt modelId="{A934C6DC-C5AF-4FD6-94FA-A9AEF4534AD7}" type="pres">
      <dgm:prSet presAssocID="{1493C754-272A-410E-B041-7D160C8B7737}" presName="linNode" presStyleCnt="0"/>
      <dgm:spPr/>
    </dgm:pt>
    <dgm:pt modelId="{C86066C9-41BC-480E-8A95-15732E3C6BFA}" type="pres">
      <dgm:prSet presAssocID="{1493C754-272A-410E-B041-7D160C8B7737}" presName="parentShp" presStyleLbl="node1" presStyleIdx="1" presStyleCnt="2">
        <dgm:presLayoutVars>
          <dgm:bulletEnabled val="1"/>
        </dgm:presLayoutVars>
      </dgm:prSet>
      <dgm:spPr/>
    </dgm:pt>
    <dgm:pt modelId="{A2E22646-7996-4A3F-B2A8-9D5130E25286}" type="pres">
      <dgm:prSet presAssocID="{1493C754-272A-410E-B041-7D160C8B7737}" presName="childShp" presStyleLbl="bgAccFollowNode1" presStyleIdx="1" presStyleCnt="2">
        <dgm:presLayoutVars>
          <dgm:bulletEnabled val="1"/>
        </dgm:presLayoutVars>
      </dgm:prSet>
      <dgm:spPr/>
    </dgm:pt>
  </dgm:ptLst>
  <dgm:cxnLst>
    <dgm:cxn modelId="{1A741B09-8E4E-4657-9DC4-26E07223D0CB}" srcId="{2FC230C2-3F9E-48CC-AA27-B10CA3EB73FB}" destId="{BF63C431-8FB8-4BA8-B81D-26869E998540}" srcOrd="0" destOrd="0" parTransId="{2905BB2B-7B73-47D0-99FA-8A86F1451090}" sibTransId="{000AD13C-F92D-48E6-AD87-5956053C3890}"/>
    <dgm:cxn modelId="{C5D34116-0757-4739-8760-36E181692C0D}" type="presOf" srcId="{2FC230C2-3F9E-48CC-AA27-B10CA3EB73FB}" destId="{3A564690-2668-41DE-A291-159BBE94A5ED}" srcOrd="0" destOrd="0" presId="urn:microsoft.com/office/officeart/2005/8/layout/vList6"/>
    <dgm:cxn modelId="{80290123-1BBE-41FD-8A6F-E23D38CF1FF6}" type="presOf" srcId="{3597B483-F24F-4726-B9CD-E07408BAA8F8}" destId="{A2E22646-7996-4A3F-B2A8-9D5130E25286}" srcOrd="0" destOrd="1" presId="urn:microsoft.com/office/officeart/2005/8/layout/vList6"/>
    <dgm:cxn modelId="{ACF6B534-7401-43A2-8839-BD9FA6F7C686}" srcId="{1493C754-272A-410E-B041-7D160C8B7737}" destId="{22367BEA-8EBB-4683-A366-C75BF33864DA}" srcOrd="2" destOrd="0" parTransId="{621E941E-1A97-4451-A78F-241921A18093}" sibTransId="{A152A69E-4128-4001-9C9B-D2A08A8D3D05}"/>
    <dgm:cxn modelId="{D0707761-1A6A-4AE8-AFBA-C3757BB8D9D9}" type="presOf" srcId="{332C72C6-2A45-4116-8398-45360F7B17EF}" destId="{A2E22646-7996-4A3F-B2A8-9D5130E25286}" srcOrd="0" destOrd="0" presId="urn:microsoft.com/office/officeart/2005/8/layout/vList6"/>
    <dgm:cxn modelId="{70116043-D06B-4C02-94A2-AA28A592D290}" type="presOf" srcId="{C8AACFD1-D739-42B5-A838-3DFFC32BF2AE}" destId="{A57EDACB-4E61-423C-A7A6-07C8EE59A813}" srcOrd="0" destOrd="2" presId="urn:microsoft.com/office/officeart/2005/8/layout/vList6"/>
    <dgm:cxn modelId="{D2C8356E-376F-4ED6-8BBA-BA52DAFF7934}" srcId="{BF63C431-8FB8-4BA8-B81D-26869E998540}" destId="{E7C59522-5BBA-42BD-AA7E-BE9361C67CDB}" srcOrd="0" destOrd="0" parTransId="{E011D30C-C0A1-45BB-988D-464F1584640A}" sibTransId="{4DEAA1AD-4782-46E6-AAB0-46ACAFBFECF7}"/>
    <dgm:cxn modelId="{685E9273-E073-4810-990C-1F926E02A741}" type="presOf" srcId="{E7C59522-5BBA-42BD-AA7E-BE9361C67CDB}" destId="{A57EDACB-4E61-423C-A7A6-07C8EE59A813}" srcOrd="0" destOrd="0" presId="urn:microsoft.com/office/officeart/2005/8/layout/vList6"/>
    <dgm:cxn modelId="{272DDE7F-F69E-44E6-B9E9-6F7F29496525}" srcId="{1493C754-272A-410E-B041-7D160C8B7737}" destId="{332C72C6-2A45-4116-8398-45360F7B17EF}" srcOrd="0" destOrd="0" parTransId="{BB5B0064-FD2F-46B5-9B7D-8A93692EDDD3}" sibTransId="{F431B9F8-6EA4-41DB-ACB4-71943B97E59D}"/>
    <dgm:cxn modelId="{E36D0B8B-0805-4E9D-9F4C-DA89DD522505}" type="presOf" srcId="{BF63C431-8FB8-4BA8-B81D-26869E998540}" destId="{CECD515B-56C8-4737-9964-A0DE907BA5D3}" srcOrd="0" destOrd="0" presId="urn:microsoft.com/office/officeart/2005/8/layout/vList6"/>
    <dgm:cxn modelId="{28AE49A5-39BD-4348-952D-0791DFE97275}" srcId="{BF63C431-8FB8-4BA8-B81D-26869E998540}" destId="{21E5ABF9-D940-466E-9D3C-B56CD0A1EECD}" srcOrd="1" destOrd="0" parTransId="{237F0BC3-95AA-42C4-888E-48964898890C}" sibTransId="{97D29FD4-9CB3-4810-B57D-75C1BEB5BC67}"/>
    <dgm:cxn modelId="{535221C4-D0F0-45CB-BD33-99F05BE1F030}" type="presOf" srcId="{22367BEA-8EBB-4683-A366-C75BF33864DA}" destId="{A2E22646-7996-4A3F-B2A8-9D5130E25286}" srcOrd="0" destOrd="2" presId="urn:microsoft.com/office/officeart/2005/8/layout/vList6"/>
    <dgm:cxn modelId="{17F2C4C8-8A54-4B06-8E51-8DB744188431}" type="presOf" srcId="{21E5ABF9-D940-466E-9D3C-B56CD0A1EECD}" destId="{A57EDACB-4E61-423C-A7A6-07C8EE59A813}" srcOrd="0" destOrd="1" presId="urn:microsoft.com/office/officeart/2005/8/layout/vList6"/>
    <dgm:cxn modelId="{267975CB-3B3E-4CA5-9358-E4525AF99981}" type="presOf" srcId="{1493C754-272A-410E-B041-7D160C8B7737}" destId="{C86066C9-41BC-480E-8A95-15732E3C6BFA}" srcOrd="0" destOrd="0" presId="urn:microsoft.com/office/officeart/2005/8/layout/vList6"/>
    <dgm:cxn modelId="{E3C6D7EE-0631-476E-AB47-40EAEDBCF2AF}" srcId="{1493C754-272A-410E-B041-7D160C8B7737}" destId="{3597B483-F24F-4726-B9CD-E07408BAA8F8}" srcOrd="1" destOrd="0" parTransId="{0EA88C20-9F6C-41F4-9947-3E48A191CF3B}" sibTransId="{DA214DC7-6FB8-4B4B-BAC6-3B687BCDFB3C}"/>
    <dgm:cxn modelId="{E000EBFB-03C9-4C93-9B73-C6DF4B132D08}" srcId="{BF63C431-8FB8-4BA8-B81D-26869E998540}" destId="{C8AACFD1-D739-42B5-A838-3DFFC32BF2AE}" srcOrd="2" destOrd="0" parTransId="{B77810C8-D5FE-475A-AD63-F705CD478296}" sibTransId="{B59C2B33-B165-452E-8B74-025684398B6B}"/>
    <dgm:cxn modelId="{1A6829FD-9BF1-45B1-B1EA-745A982CBF65}" srcId="{2FC230C2-3F9E-48CC-AA27-B10CA3EB73FB}" destId="{1493C754-272A-410E-B041-7D160C8B7737}" srcOrd="1" destOrd="0" parTransId="{556DE251-752A-4D23-B6BE-64F766962F50}" sibTransId="{C1541B58-BFAF-4645-8C32-75EC2C3C2B7C}"/>
    <dgm:cxn modelId="{4A1B9D7B-3FA8-4542-ABA1-8B0E5ED6087A}" type="presParOf" srcId="{3A564690-2668-41DE-A291-159BBE94A5ED}" destId="{C3A06D6B-6250-40FF-8129-C8BDDBC44282}" srcOrd="0" destOrd="0" presId="urn:microsoft.com/office/officeart/2005/8/layout/vList6"/>
    <dgm:cxn modelId="{82033FAC-13C1-4D66-AE7D-5CCD3D977354}" type="presParOf" srcId="{C3A06D6B-6250-40FF-8129-C8BDDBC44282}" destId="{CECD515B-56C8-4737-9964-A0DE907BA5D3}" srcOrd="0" destOrd="0" presId="urn:microsoft.com/office/officeart/2005/8/layout/vList6"/>
    <dgm:cxn modelId="{A9D61EFE-EA1D-4BC4-B0F4-B5EFDCFD29C7}" type="presParOf" srcId="{C3A06D6B-6250-40FF-8129-C8BDDBC44282}" destId="{A57EDACB-4E61-423C-A7A6-07C8EE59A813}" srcOrd="1" destOrd="0" presId="urn:microsoft.com/office/officeart/2005/8/layout/vList6"/>
    <dgm:cxn modelId="{6209EDAA-F8B1-40F4-AE46-9AE215A31314}" type="presParOf" srcId="{3A564690-2668-41DE-A291-159BBE94A5ED}" destId="{AEB255E9-52D9-4E65-BBED-92AD1743B3F3}" srcOrd="1" destOrd="0" presId="urn:microsoft.com/office/officeart/2005/8/layout/vList6"/>
    <dgm:cxn modelId="{23D22A14-4A2B-4F52-8BBB-600B4EB40F2A}" type="presParOf" srcId="{3A564690-2668-41DE-A291-159BBE94A5ED}" destId="{A934C6DC-C5AF-4FD6-94FA-A9AEF4534AD7}" srcOrd="2" destOrd="0" presId="urn:microsoft.com/office/officeart/2005/8/layout/vList6"/>
    <dgm:cxn modelId="{2D22544F-296B-483D-81F3-ADE557CB5098}" type="presParOf" srcId="{A934C6DC-C5AF-4FD6-94FA-A9AEF4534AD7}" destId="{C86066C9-41BC-480E-8A95-15732E3C6BFA}" srcOrd="0" destOrd="0" presId="urn:microsoft.com/office/officeart/2005/8/layout/vList6"/>
    <dgm:cxn modelId="{9E5249C9-B2B8-4A4D-AB13-DD1999C49039}" type="presParOf" srcId="{A934C6DC-C5AF-4FD6-94FA-A9AEF4534AD7}" destId="{A2E22646-7996-4A3F-B2A8-9D5130E25286}"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1504332-7BF7-4A93-BCF0-FA9FD0F5219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4F8AB6BD-3653-4493-B1C9-B563582DF706}">
      <dgm:prSet phldrT="[Text]"/>
      <dgm:spPr/>
      <dgm:t>
        <a:bodyPr/>
        <a:lstStyle/>
        <a:p>
          <a:r>
            <a:rPr lang="en-GB" dirty="0"/>
            <a:t>Multi-agency work</a:t>
          </a:r>
        </a:p>
      </dgm:t>
    </dgm:pt>
    <dgm:pt modelId="{08B117B4-E5D0-4554-B77E-041324E72698}" type="parTrans" cxnId="{EC4A93AC-6FC8-41A2-9289-60AB45522046}">
      <dgm:prSet/>
      <dgm:spPr/>
      <dgm:t>
        <a:bodyPr/>
        <a:lstStyle/>
        <a:p>
          <a:endParaRPr lang="en-GB"/>
        </a:p>
      </dgm:t>
    </dgm:pt>
    <dgm:pt modelId="{3E2BB6F5-55C8-43A5-A8EF-739E460C691E}" type="sibTrans" cxnId="{EC4A93AC-6FC8-41A2-9289-60AB45522046}">
      <dgm:prSet/>
      <dgm:spPr/>
      <dgm:t>
        <a:bodyPr/>
        <a:lstStyle/>
        <a:p>
          <a:endParaRPr lang="en-GB"/>
        </a:p>
      </dgm:t>
    </dgm:pt>
    <dgm:pt modelId="{73DC50CC-9384-4B3A-B7CB-B2ADA3537009}">
      <dgm:prSet phldrT="[Text]" custT="1"/>
      <dgm:spPr/>
      <dgm:t>
        <a:bodyPr/>
        <a:lstStyle/>
        <a:p>
          <a:pPr>
            <a:lnSpc>
              <a:spcPct val="90000"/>
            </a:lnSpc>
          </a:pPr>
          <a:r>
            <a:rPr lang="en-GB" sz="3600" dirty="0"/>
            <a:t>Multi- disciplinary</a:t>
          </a:r>
        </a:p>
      </dgm:t>
    </dgm:pt>
    <dgm:pt modelId="{A8BB7ED3-950B-4C09-A355-ED6AD1A0F82C}" type="parTrans" cxnId="{52A27DA2-CEA7-4A29-97E2-4183FEF5A7B0}">
      <dgm:prSet/>
      <dgm:spPr/>
      <dgm:t>
        <a:bodyPr/>
        <a:lstStyle/>
        <a:p>
          <a:endParaRPr lang="en-GB"/>
        </a:p>
      </dgm:t>
    </dgm:pt>
    <dgm:pt modelId="{35FCEE15-8A25-4D1D-B48E-7F9F5466CD92}" type="sibTrans" cxnId="{52A27DA2-CEA7-4A29-97E2-4183FEF5A7B0}">
      <dgm:prSet/>
      <dgm:spPr/>
      <dgm:t>
        <a:bodyPr/>
        <a:lstStyle/>
        <a:p>
          <a:endParaRPr lang="en-GB"/>
        </a:p>
      </dgm:t>
    </dgm:pt>
    <dgm:pt modelId="{2D9D8C1A-D9BF-446A-9624-521D8E9E3D78}">
      <dgm:prSet phldrT="[Text]" custT="1"/>
      <dgm:spPr>
        <a:solidFill>
          <a:schemeClr val="tx2"/>
        </a:solidFill>
      </dgm:spPr>
      <dgm:t>
        <a:bodyPr/>
        <a:lstStyle/>
        <a:p>
          <a:pPr>
            <a:lnSpc>
              <a:spcPct val="150000"/>
            </a:lnSpc>
          </a:pPr>
          <a:r>
            <a:rPr lang="en-GB" sz="2000" dirty="0">
              <a:latin typeface="Arial" panose="020B0604020202020204" pitchFamily="34" charset="0"/>
              <a:cs typeface="Arial" panose="020B0604020202020204" pitchFamily="34" charset="0"/>
            </a:rPr>
            <a:t>At least two workers from different professional disciplines or job roles who engage in joint work. They may or may not be from the same agency, for example a health visitor (health) and a GP (health) or a teacher (education) and a nurse (health). </a:t>
          </a:r>
          <a:endParaRPr lang="en-GB" sz="2000" dirty="0"/>
        </a:p>
      </dgm:t>
    </dgm:pt>
    <dgm:pt modelId="{06E83167-176E-41E6-A1B2-020D35CF7E1D}" type="parTrans" cxnId="{AEC42E03-957F-4FEF-90EB-0F2989D5E040}">
      <dgm:prSet/>
      <dgm:spPr/>
      <dgm:t>
        <a:bodyPr/>
        <a:lstStyle/>
        <a:p>
          <a:endParaRPr lang="en-GB"/>
        </a:p>
      </dgm:t>
    </dgm:pt>
    <dgm:pt modelId="{DA4B9491-A128-461E-ADC8-9A0A46AF7FF7}" type="sibTrans" cxnId="{AEC42E03-957F-4FEF-90EB-0F2989D5E040}">
      <dgm:prSet/>
      <dgm:spPr/>
      <dgm:t>
        <a:bodyPr/>
        <a:lstStyle/>
        <a:p>
          <a:endParaRPr lang="en-GB"/>
        </a:p>
      </dgm:t>
    </dgm:pt>
    <dgm:pt modelId="{903F2762-20F7-408A-942A-1AED2F4699B3}">
      <dgm:prSet phldrT="[Text]" custT="1"/>
      <dgm:spPr>
        <a:solidFill>
          <a:schemeClr val="tx2"/>
        </a:solidFill>
      </dgm:spPr>
      <dgm:t>
        <a:bodyPr/>
        <a:lstStyle/>
        <a:p>
          <a:pPr>
            <a:lnSpc>
              <a:spcPct val="150000"/>
            </a:lnSpc>
          </a:pPr>
          <a:r>
            <a:rPr lang="en-GB" sz="2000" dirty="0">
              <a:latin typeface="Arial" panose="020B0604020202020204" pitchFamily="34" charset="0"/>
              <a:cs typeface="Arial" panose="020B0604020202020204" pitchFamily="34" charset="0"/>
            </a:rPr>
            <a:t>At least two workers from different agencies or services who carry out different roles and who are engaged in join work. For example, a teacher (education) and a social worker (social care).  </a:t>
          </a:r>
        </a:p>
      </dgm:t>
    </dgm:pt>
    <dgm:pt modelId="{0A258FF6-320F-4EEE-9890-A2421A5414B8}" type="parTrans" cxnId="{F2B2F704-E4C1-472C-8203-C405CC1F7CC9}">
      <dgm:prSet/>
      <dgm:spPr/>
      <dgm:t>
        <a:bodyPr/>
        <a:lstStyle/>
        <a:p>
          <a:endParaRPr lang="en-GB"/>
        </a:p>
      </dgm:t>
    </dgm:pt>
    <dgm:pt modelId="{726F8C94-AF0A-4F13-ABFA-C77F65DDBDC9}" type="sibTrans" cxnId="{F2B2F704-E4C1-472C-8203-C405CC1F7CC9}">
      <dgm:prSet/>
      <dgm:spPr/>
      <dgm:t>
        <a:bodyPr/>
        <a:lstStyle/>
        <a:p>
          <a:endParaRPr lang="en-GB"/>
        </a:p>
      </dgm:t>
    </dgm:pt>
    <dgm:pt modelId="{4AD88648-C437-48A5-9B9B-7ED337F7CC55}" type="pres">
      <dgm:prSet presAssocID="{11504332-7BF7-4A93-BCF0-FA9FD0F52195}" presName="linear" presStyleCnt="0">
        <dgm:presLayoutVars>
          <dgm:animLvl val="lvl"/>
          <dgm:resizeHandles val="exact"/>
        </dgm:presLayoutVars>
      </dgm:prSet>
      <dgm:spPr/>
    </dgm:pt>
    <dgm:pt modelId="{402627CA-F336-4A00-A93E-0C31A90AAE13}" type="pres">
      <dgm:prSet presAssocID="{4F8AB6BD-3653-4493-B1C9-B563582DF706}" presName="parentText" presStyleLbl="node1" presStyleIdx="0" presStyleCnt="2">
        <dgm:presLayoutVars>
          <dgm:chMax val="0"/>
          <dgm:bulletEnabled val="1"/>
        </dgm:presLayoutVars>
      </dgm:prSet>
      <dgm:spPr/>
    </dgm:pt>
    <dgm:pt modelId="{ABE866BB-E8F5-48AA-9921-85296F923566}" type="pres">
      <dgm:prSet presAssocID="{4F8AB6BD-3653-4493-B1C9-B563582DF706}" presName="childText" presStyleLbl="revTx" presStyleIdx="0" presStyleCnt="2">
        <dgm:presLayoutVars>
          <dgm:bulletEnabled val="1"/>
        </dgm:presLayoutVars>
      </dgm:prSet>
      <dgm:spPr/>
    </dgm:pt>
    <dgm:pt modelId="{798638A4-66E8-450B-BC0C-DD0FF1482A24}" type="pres">
      <dgm:prSet presAssocID="{73DC50CC-9384-4B3A-B7CB-B2ADA3537009}" presName="parentText" presStyleLbl="node1" presStyleIdx="1" presStyleCnt="2">
        <dgm:presLayoutVars>
          <dgm:chMax val="0"/>
          <dgm:bulletEnabled val="1"/>
        </dgm:presLayoutVars>
      </dgm:prSet>
      <dgm:spPr/>
    </dgm:pt>
    <dgm:pt modelId="{25A4FF0E-FD19-4BFC-BD65-442C6318E336}" type="pres">
      <dgm:prSet presAssocID="{73DC50CC-9384-4B3A-B7CB-B2ADA3537009}" presName="childText" presStyleLbl="revTx" presStyleIdx="1" presStyleCnt="2">
        <dgm:presLayoutVars>
          <dgm:bulletEnabled val="1"/>
        </dgm:presLayoutVars>
      </dgm:prSet>
      <dgm:spPr/>
    </dgm:pt>
  </dgm:ptLst>
  <dgm:cxnLst>
    <dgm:cxn modelId="{AEC42E03-957F-4FEF-90EB-0F2989D5E040}" srcId="{73DC50CC-9384-4B3A-B7CB-B2ADA3537009}" destId="{2D9D8C1A-D9BF-446A-9624-521D8E9E3D78}" srcOrd="0" destOrd="0" parTransId="{06E83167-176E-41E6-A1B2-020D35CF7E1D}" sibTransId="{DA4B9491-A128-461E-ADC8-9A0A46AF7FF7}"/>
    <dgm:cxn modelId="{F2B2F704-E4C1-472C-8203-C405CC1F7CC9}" srcId="{4F8AB6BD-3653-4493-B1C9-B563582DF706}" destId="{903F2762-20F7-408A-942A-1AED2F4699B3}" srcOrd="0" destOrd="0" parTransId="{0A258FF6-320F-4EEE-9890-A2421A5414B8}" sibTransId="{726F8C94-AF0A-4F13-ABFA-C77F65DDBDC9}"/>
    <dgm:cxn modelId="{AF3D9F0F-B8BF-4652-9310-5253E057B7A8}" type="presOf" srcId="{2D9D8C1A-D9BF-446A-9624-521D8E9E3D78}" destId="{25A4FF0E-FD19-4BFC-BD65-442C6318E336}" srcOrd="0" destOrd="0" presId="urn:microsoft.com/office/officeart/2005/8/layout/vList2"/>
    <dgm:cxn modelId="{2E997219-6AA1-4BFA-B546-AD40EA659DBB}" type="presOf" srcId="{11504332-7BF7-4A93-BCF0-FA9FD0F52195}" destId="{4AD88648-C437-48A5-9B9B-7ED337F7CC55}" srcOrd="0" destOrd="0" presId="urn:microsoft.com/office/officeart/2005/8/layout/vList2"/>
    <dgm:cxn modelId="{ADFD6B25-A650-4112-89F5-135754EB4704}" type="presOf" srcId="{903F2762-20F7-408A-942A-1AED2F4699B3}" destId="{ABE866BB-E8F5-48AA-9921-85296F923566}" srcOrd="0" destOrd="0" presId="urn:microsoft.com/office/officeart/2005/8/layout/vList2"/>
    <dgm:cxn modelId="{52A27DA2-CEA7-4A29-97E2-4183FEF5A7B0}" srcId="{11504332-7BF7-4A93-BCF0-FA9FD0F52195}" destId="{73DC50CC-9384-4B3A-B7CB-B2ADA3537009}" srcOrd="1" destOrd="0" parTransId="{A8BB7ED3-950B-4C09-A355-ED6AD1A0F82C}" sibTransId="{35FCEE15-8A25-4D1D-B48E-7F9F5466CD92}"/>
    <dgm:cxn modelId="{EC4A93AC-6FC8-41A2-9289-60AB45522046}" srcId="{11504332-7BF7-4A93-BCF0-FA9FD0F52195}" destId="{4F8AB6BD-3653-4493-B1C9-B563582DF706}" srcOrd="0" destOrd="0" parTransId="{08B117B4-E5D0-4554-B77E-041324E72698}" sibTransId="{3E2BB6F5-55C8-43A5-A8EF-739E460C691E}"/>
    <dgm:cxn modelId="{A9D5F3E7-146C-4DF5-95B7-B2DE65F5211A}" type="presOf" srcId="{4F8AB6BD-3653-4493-B1C9-B563582DF706}" destId="{402627CA-F336-4A00-A93E-0C31A90AAE13}" srcOrd="0" destOrd="0" presId="urn:microsoft.com/office/officeart/2005/8/layout/vList2"/>
    <dgm:cxn modelId="{FB066DF5-E57C-41FF-BBA9-713FC0519329}" type="presOf" srcId="{73DC50CC-9384-4B3A-B7CB-B2ADA3537009}" destId="{798638A4-66E8-450B-BC0C-DD0FF1482A24}" srcOrd="0" destOrd="0" presId="urn:microsoft.com/office/officeart/2005/8/layout/vList2"/>
    <dgm:cxn modelId="{6DB9E65B-46C5-428E-B9AB-03459809E845}" type="presParOf" srcId="{4AD88648-C437-48A5-9B9B-7ED337F7CC55}" destId="{402627CA-F336-4A00-A93E-0C31A90AAE13}" srcOrd="0" destOrd="0" presId="urn:microsoft.com/office/officeart/2005/8/layout/vList2"/>
    <dgm:cxn modelId="{DB5E3EFE-B16B-4D35-91B9-7C86640EC351}" type="presParOf" srcId="{4AD88648-C437-48A5-9B9B-7ED337F7CC55}" destId="{ABE866BB-E8F5-48AA-9921-85296F923566}" srcOrd="1" destOrd="0" presId="urn:microsoft.com/office/officeart/2005/8/layout/vList2"/>
    <dgm:cxn modelId="{74340A5E-0640-4B4A-8C1F-E69FC473ACCE}" type="presParOf" srcId="{4AD88648-C437-48A5-9B9B-7ED337F7CC55}" destId="{798638A4-66E8-450B-BC0C-DD0FF1482A24}" srcOrd="2" destOrd="0" presId="urn:microsoft.com/office/officeart/2005/8/layout/vList2"/>
    <dgm:cxn modelId="{F23A012B-F26F-4313-8770-555F5A4BFD61}" type="presParOf" srcId="{4AD88648-C437-48A5-9B9B-7ED337F7CC55}" destId="{25A4FF0E-FD19-4BFC-BD65-442C6318E336}" srcOrd="3"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8E39982-6F22-40FB-B261-4904034EB7D2}" type="doc">
      <dgm:prSet loTypeId="urn:microsoft.com/office/officeart/2005/8/layout/vList6" loCatId="process" qsTypeId="urn:microsoft.com/office/officeart/2005/8/quickstyle/simple1" qsCatId="simple" csTypeId="urn:microsoft.com/office/officeart/2005/8/colors/colorful2" csCatId="colorful" phldr="1"/>
      <dgm:spPr/>
    </dgm:pt>
    <dgm:pt modelId="{F323C56F-BE82-4FB9-A905-6D6AAB560467}">
      <dgm:prSet phldrT="[Text]"/>
      <dgm:spPr/>
      <dgm:t>
        <a:bodyPr/>
        <a:lstStyle/>
        <a:p>
          <a:r>
            <a:rPr lang="en-GB" dirty="0"/>
            <a:t>Collaborate</a:t>
          </a:r>
        </a:p>
      </dgm:t>
    </dgm:pt>
    <dgm:pt modelId="{EA2788A4-FAAD-4371-849E-3CE913CBA898}" type="parTrans" cxnId="{780A3342-C4C6-4AE3-AC58-FABF17287C8A}">
      <dgm:prSet/>
      <dgm:spPr/>
      <dgm:t>
        <a:bodyPr/>
        <a:lstStyle/>
        <a:p>
          <a:endParaRPr lang="en-GB"/>
        </a:p>
      </dgm:t>
    </dgm:pt>
    <dgm:pt modelId="{7890A009-8904-4252-94A9-B6B05AEDE240}" type="sibTrans" cxnId="{780A3342-C4C6-4AE3-AC58-FABF17287C8A}">
      <dgm:prSet/>
      <dgm:spPr/>
      <dgm:t>
        <a:bodyPr/>
        <a:lstStyle/>
        <a:p>
          <a:endParaRPr lang="en-GB"/>
        </a:p>
      </dgm:t>
    </dgm:pt>
    <dgm:pt modelId="{369E27BB-8A94-43B5-8FA1-C42FA336A8B4}">
      <dgm:prSet phldrT="[Text]"/>
      <dgm:spPr/>
      <dgm:t>
        <a:bodyPr/>
        <a:lstStyle/>
        <a:p>
          <a:r>
            <a:rPr lang="en-GB" dirty="0"/>
            <a:t>Learn</a:t>
          </a:r>
        </a:p>
      </dgm:t>
    </dgm:pt>
    <dgm:pt modelId="{7E15D72E-97B5-4CB7-967F-DCC18641FA5C}" type="parTrans" cxnId="{9B6CE0DD-7594-48E6-B4E9-B7B6F94D92ED}">
      <dgm:prSet/>
      <dgm:spPr/>
      <dgm:t>
        <a:bodyPr/>
        <a:lstStyle/>
        <a:p>
          <a:endParaRPr lang="en-GB"/>
        </a:p>
      </dgm:t>
    </dgm:pt>
    <dgm:pt modelId="{EF7DB00A-75BA-4709-96A5-9F0CF7DB123F}" type="sibTrans" cxnId="{9B6CE0DD-7594-48E6-B4E9-B7B6F94D92ED}">
      <dgm:prSet/>
      <dgm:spPr/>
      <dgm:t>
        <a:bodyPr/>
        <a:lstStyle/>
        <a:p>
          <a:endParaRPr lang="en-GB"/>
        </a:p>
      </dgm:t>
    </dgm:pt>
    <dgm:pt modelId="{1196E8FF-5637-4FD2-A17F-BF1B94F15D2D}">
      <dgm:prSet phldrT="[Text]"/>
      <dgm:spPr/>
      <dgm:t>
        <a:bodyPr/>
        <a:lstStyle/>
        <a:p>
          <a:r>
            <a:rPr lang="en-GB" dirty="0"/>
            <a:t>Resource</a:t>
          </a:r>
        </a:p>
      </dgm:t>
    </dgm:pt>
    <dgm:pt modelId="{20A99A6A-4C27-4A5C-BBE7-400001B6F55B}" type="parTrans" cxnId="{E6CD370F-370D-480F-8BC3-C19BD7A06082}">
      <dgm:prSet/>
      <dgm:spPr/>
      <dgm:t>
        <a:bodyPr/>
        <a:lstStyle/>
        <a:p>
          <a:endParaRPr lang="en-GB"/>
        </a:p>
      </dgm:t>
    </dgm:pt>
    <dgm:pt modelId="{6A7AFB95-B042-44E3-A516-0DBE68A28FCE}" type="sibTrans" cxnId="{E6CD370F-370D-480F-8BC3-C19BD7A06082}">
      <dgm:prSet/>
      <dgm:spPr/>
      <dgm:t>
        <a:bodyPr/>
        <a:lstStyle/>
        <a:p>
          <a:endParaRPr lang="en-GB"/>
        </a:p>
      </dgm:t>
    </dgm:pt>
    <dgm:pt modelId="{B0D4819D-C1C8-4DC8-A359-9245EB0067BB}">
      <dgm:prSet/>
      <dgm:spPr/>
      <dgm:t>
        <a:bodyPr/>
        <a:lstStyle/>
        <a:p>
          <a:r>
            <a:rPr lang="en-GB" dirty="0"/>
            <a:t>Include</a:t>
          </a:r>
        </a:p>
      </dgm:t>
    </dgm:pt>
    <dgm:pt modelId="{8CDF14C3-BAB0-4B8B-97CB-B5AABF75CAA6}" type="parTrans" cxnId="{734C3437-0005-4C6F-96C0-0A2259B2D05B}">
      <dgm:prSet/>
      <dgm:spPr/>
      <dgm:t>
        <a:bodyPr/>
        <a:lstStyle/>
        <a:p>
          <a:endParaRPr lang="en-GB"/>
        </a:p>
      </dgm:t>
    </dgm:pt>
    <dgm:pt modelId="{5967CD87-93AE-4DC9-A832-C41DE7E1E94A}" type="sibTrans" cxnId="{734C3437-0005-4C6F-96C0-0A2259B2D05B}">
      <dgm:prSet/>
      <dgm:spPr/>
      <dgm:t>
        <a:bodyPr/>
        <a:lstStyle/>
        <a:p>
          <a:endParaRPr lang="en-GB"/>
        </a:p>
      </dgm:t>
    </dgm:pt>
    <dgm:pt modelId="{113DB6A9-9CA4-4AD2-B83F-ABA5677E1D7D}">
      <dgm:prSet/>
      <dgm:spPr/>
      <dgm:t>
        <a:bodyPr/>
        <a:lstStyle/>
        <a:p>
          <a:r>
            <a:rPr lang="en-GB" dirty="0"/>
            <a:t>Mutual Challenge</a:t>
          </a:r>
        </a:p>
      </dgm:t>
    </dgm:pt>
    <dgm:pt modelId="{7172A2EC-F9B0-4653-AF4C-38227FE350B6}" type="parTrans" cxnId="{3FE2FB02-C2CE-488E-BCC8-57D7FF14633E}">
      <dgm:prSet/>
      <dgm:spPr/>
      <dgm:t>
        <a:bodyPr/>
        <a:lstStyle/>
        <a:p>
          <a:endParaRPr lang="en-GB"/>
        </a:p>
      </dgm:t>
    </dgm:pt>
    <dgm:pt modelId="{2680DEC5-BA62-4D79-AEE1-E44E6B8CBF35}" type="sibTrans" cxnId="{3FE2FB02-C2CE-488E-BCC8-57D7FF14633E}">
      <dgm:prSet/>
      <dgm:spPr/>
      <dgm:t>
        <a:bodyPr/>
        <a:lstStyle/>
        <a:p>
          <a:endParaRPr lang="en-GB"/>
        </a:p>
      </dgm:t>
    </dgm:pt>
    <dgm:pt modelId="{F9F79107-BFCB-42A0-AB17-0F5CB17FC58F}">
      <dgm:prSet custT="1"/>
      <dgm:spPr/>
      <dgm:t>
        <a:bodyPr/>
        <a:lstStyle/>
        <a:p>
          <a:r>
            <a:rPr lang="en-GB" sz="1400" dirty="0">
              <a:latin typeface="Arial" panose="020B0604020202020204" pitchFamily="34" charset="0"/>
              <a:cs typeface="Arial" panose="020B0604020202020204" pitchFamily="34" charset="0"/>
            </a:rPr>
            <a:t>practitioners working with the same child and family share information to get a complete picture of what life is like for the child. Collectively, they ensure the child’s voice is at the centre and the right support is provided</a:t>
          </a:r>
        </a:p>
      </dgm:t>
    </dgm:pt>
    <dgm:pt modelId="{0CB91EFA-8D7D-42C9-A778-065EDAA95ACD}" type="parTrans" cxnId="{CC29FD3E-642A-4928-B264-99E140C54283}">
      <dgm:prSet/>
      <dgm:spPr/>
      <dgm:t>
        <a:bodyPr/>
        <a:lstStyle/>
        <a:p>
          <a:endParaRPr lang="en-GB"/>
        </a:p>
      </dgm:t>
    </dgm:pt>
    <dgm:pt modelId="{27D56206-9897-4DDF-BADD-DB92BE128649}" type="sibTrans" cxnId="{CC29FD3E-642A-4928-B264-99E140C54283}">
      <dgm:prSet/>
      <dgm:spPr/>
      <dgm:t>
        <a:bodyPr/>
        <a:lstStyle/>
        <a:p>
          <a:endParaRPr lang="en-GB"/>
        </a:p>
      </dgm:t>
    </dgm:pt>
    <dgm:pt modelId="{51029961-E75D-4DDE-98F9-D7CEAC292632}">
      <dgm:prSet custT="1"/>
      <dgm:spPr/>
      <dgm:t>
        <a:bodyPr/>
        <a:lstStyle/>
        <a:p>
          <a:r>
            <a:rPr lang="en-GB" sz="1400" dirty="0">
              <a:latin typeface="Arial" panose="020B0604020202020204" pitchFamily="34" charset="0"/>
              <a:cs typeface="Arial" panose="020B0604020202020204" pitchFamily="34" charset="0"/>
            </a:rPr>
            <a:t>practitioners learn together by drawing on the best available evidence from their individual fields and sharing their diverse perspectives during regular shared reflection on a child’s development, experiences, and outcomes </a:t>
          </a:r>
        </a:p>
      </dgm:t>
    </dgm:pt>
    <dgm:pt modelId="{D655AE40-E29A-49D6-B2D9-DF5F0AA7EF65}" type="parTrans" cxnId="{F46AFF00-C26E-440E-8A03-F96288A4BA81}">
      <dgm:prSet/>
      <dgm:spPr/>
      <dgm:t>
        <a:bodyPr/>
        <a:lstStyle/>
        <a:p>
          <a:endParaRPr lang="en-GB"/>
        </a:p>
      </dgm:t>
    </dgm:pt>
    <dgm:pt modelId="{1866EA84-5773-4932-93B9-D909287AB1F1}" type="sibTrans" cxnId="{F46AFF00-C26E-440E-8A03-F96288A4BA81}">
      <dgm:prSet/>
      <dgm:spPr/>
      <dgm:t>
        <a:bodyPr/>
        <a:lstStyle/>
        <a:p>
          <a:endParaRPr lang="en-GB"/>
        </a:p>
      </dgm:t>
    </dgm:pt>
    <dgm:pt modelId="{29796F83-EA05-4C2B-8418-01E70539B55F}">
      <dgm:prSet custT="1"/>
      <dgm:spPr/>
      <dgm:t>
        <a:bodyPr/>
        <a:lstStyle/>
        <a:p>
          <a:r>
            <a:rPr lang="en-GB" sz="1400" dirty="0">
              <a:latin typeface="Arial" panose="020B0604020202020204" pitchFamily="34" charset="0"/>
              <a:cs typeface="Arial" panose="020B0604020202020204" pitchFamily="34" charset="0"/>
            </a:rPr>
            <a:t>practitioners build strong relationships across agencies and disciplines to ensure they support and protect the children with whom they work </a:t>
          </a:r>
        </a:p>
      </dgm:t>
    </dgm:pt>
    <dgm:pt modelId="{175C523E-87CB-4C17-A39C-58B66B47F79A}" type="parTrans" cxnId="{9C99C265-A3EF-4D93-AD5A-AA589F9B913B}">
      <dgm:prSet/>
      <dgm:spPr/>
      <dgm:t>
        <a:bodyPr/>
        <a:lstStyle/>
        <a:p>
          <a:endParaRPr lang="en-GB"/>
        </a:p>
      </dgm:t>
    </dgm:pt>
    <dgm:pt modelId="{E5C40408-4BE9-4DC7-B7AD-FABDBBEFC27B}" type="sibTrans" cxnId="{9C99C265-A3EF-4D93-AD5A-AA589F9B913B}">
      <dgm:prSet/>
      <dgm:spPr/>
      <dgm:t>
        <a:bodyPr/>
        <a:lstStyle/>
        <a:p>
          <a:endParaRPr lang="en-GB"/>
        </a:p>
      </dgm:t>
    </dgm:pt>
    <dgm:pt modelId="{7001924C-B69E-4E24-AD73-50B8B0B3951B}">
      <dgm:prSet custT="1"/>
      <dgm:spPr/>
      <dgm:t>
        <a:bodyPr/>
        <a:lstStyle/>
        <a:p>
          <a:r>
            <a:rPr lang="en-GB" sz="1400" dirty="0">
              <a:latin typeface="Arial" panose="020B0604020202020204" pitchFamily="34" charset="0"/>
              <a:cs typeface="Arial" panose="020B0604020202020204" pitchFamily="34" charset="0"/>
            </a:rPr>
            <a:t>practitioners recognise the differences between, and are confident to respond to, circumstances where children experience adversity due to economic and social circumstances and acute family stress, and situations where children face harm due to parental abuse and neglect </a:t>
          </a:r>
        </a:p>
      </dgm:t>
    </dgm:pt>
    <dgm:pt modelId="{A07FED7F-ED88-4724-949D-288145E20092}" type="parTrans" cxnId="{405A49FE-BE05-4B27-B198-63625689BEE0}">
      <dgm:prSet/>
      <dgm:spPr/>
      <dgm:t>
        <a:bodyPr/>
        <a:lstStyle/>
        <a:p>
          <a:endParaRPr lang="en-GB"/>
        </a:p>
      </dgm:t>
    </dgm:pt>
    <dgm:pt modelId="{DD65A552-C714-4849-9530-5DB41424B9DC}" type="sibTrans" cxnId="{405A49FE-BE05-4B27-B198-63625689BEE0}">
      <dgm:prSet/>
      <dgm:spPr/>
      <dgm:t>
        <a:bodyPr/>
        <a:lstStyle/>
        <a:p>
          <a:endParaRPr lang="en-GB"/>
        </a:p>
      </dgm:t>
    </dgm:pt>
    <dgm:pt modelId="{1E48033F-1809-4401-877A-C1045B6B3384}">
      <dgm:prSet custT="1"/>
      <dgm:spPr/>
      <dgm:t>
        <a:bodyPr/>
        <a:lstStyle/>
        <a:p>
          <a:r>
            <a:rPr lang="en-GB" sz="1400" dirty="0">
              <a:latin typeface="Arial" panose="020B0604020202020204" pitchFamily="34" charset="0"/>
              <a:cs typeface="Arial" panose="020B0604020202020204" pitchFamily="34" charset="0"/>
            </a:rPr>
            <a:t>practitioners challenge themselves and each other, question each other’s assumptions, and seek to resolve differences of opinion in a restorative and respectful way.</a:t>
          </a:r>
        </a:p>
      </dgm:t>
    </dgm:pt>
    <dgm:pt modelId="{129B1AEE-F199-48C3-A98B-949F01E47261}" type="parTrans" cxnId="{C69A5D25-AA4F-48BF-97FE-2C28D00138D2}">
      <dgm:prSet/>
      <dgm:spPr/>
      <dgm:t>
        <a:bodyPr/>
        <a:lstStyle/>
        <a:p>
          <a:endParaRPr lang="en-GB"/>
        </a:p>
      </dgm:t>
    </dgm:pt>
    <dgm:pt modelId="{D018487B-4757-457F-B1D2-EF9DC76A4DEE}" type="sibTrans" cxnId="{C69A5D25-AA4F-48BF-97FE-2C28D00138D2}">
      <dgm:prSet/>
      <dgm:spPr/>
      <dgm:t>
        <a:bodyPr/>
        <a:lstStyle/>
        <a:p>
          <a:endParaRPr lang="en-GB"/>
        </a:p>
      </dgm:t>
    </dgm:pt>
    <dgm:pt modelId="{CC238C4E-59FA-4022-ADF4-A0C23A23AE42}" type="pres">
      <dgm:prSet presAssocID="{E8E39982-6F22-40FB-B261-4904034EB7D2}" presName="Name0" presStyleCnt="0">
        <dgm:presLayoutVars>
          <dgm:dir/>
          <dgm:animLvl val="lvl"/>
          <dgm:resizeHandles/>
        </dgm:presLayoutVars>
      </dgm:prSet>
      <dgm:spPr/>
    </dgm:pt>
    <dgm:pt modelId="{511F7AC1-442B-4179-A99C-C6C4E1CB5D4E}" type="pres">
      <dgm:prSet presAssocID="{F323C56F-BE82-4FB9-A905-6D6AAB560467}" presName="linNode" presStyleCnt="0"/>
      <dgm:spPr/>
    </dgm:pt>
    <dgm:pt modelId="{F803D15A-F2F4-4A0A-8D8B-82AC9D9944CE}" type="pres">
      <dgm:prSet presAssocID="{F323C56F-BE82-4FB9-A905-6D6AAB560467}" presName="parentShp" presStyleLbl="node1" presStyleIdx="0" presStyleCnt="5" custScaleX="82827">
        <dgm:presLayoutVars>
          <dgm:bulletEnabled val="1"/>
        </dgm:presLayoutVars>
      </dgm:prSet>
      <dgm:spPr/>
    </dgm:pt>
    <dgm:pt modelId="{2355323C-948E-4236-A17F-5676A753C456}" type="pres">
      <dgm:prSet presAssocID="{F323C56F-BE82-4FB9-A905-6D6AAB560467}" presName="childShp" presStyleLbl="bgAccFollowNode1" presStyleIdx="0" presStyleCnt="5" custScaleY="135972">
        <dgm:presLayoutVars>
          <dgm:bulletEnabled val="1"/>
        </dgm:presLayoutVars>
      </dgm:prSet>
      <dgm:spPr/>
    </dgm:pt>
    <dgm:pt modelId="{A8998CB4-4FAE-4447-9A58-C26C629FB750}" type="pres">
      <dgm:prSet presAssocID="{7890A009-8904-4252-94A9-B6B05AEDE240}" presName="spacing" presStyleCnt="0"/>
      <dgm:spPr/>
    </dgm:pt>
    <dgm:pt modelId="{6078A700-A90F-4ABD-BDB7-859533269416}" type="pres">
      <dgm:prSet presAssocID="{369E27BB-8A94-43B5-8FA1-C42FA336A8B4}" presName="linNode" presStyleCnt="0"/>
      <dgm:spPr/>
    </dgm:pt>
    <dgm:pt modelId="{8443EC4F-0889-47DE-BA39-B8C489D76487}" type="pres">
      <dgm:prSet presAssocID="{369E27BB-8A94-43B5-8FA1-C42FA336A8B4}" presName="parentShp" presStyleLbl="node1" presStyleIdx="1" presStyleCnt="5" custScaleX="81421">
        <dgm:presLayoutVars>
          <dgm:bulletEnabled val="1"/>
        </dgm:presLayoutVars>
      </dgm:prSet>
      <dgm:spPr/>
    </dgm:pt>
    <dgm:pt modelId="{B7ECC1A1-5F03-4BCD-AFF4-A43ED532C8F7}" type="pres">
      <dgm:prSet presAssocID="{369E27BB-8A94-43B5-8FA1-C42FA336A8B4}" presName="childShp" presStyleLbl="bgAccFollowNode1" presStyleIdx="1" presStyleCnt="5" custScaleY="132889">
        <dgm:presLayoutVars>
          <dgm:bulletEnabled val="1"/>
        </dgm:presLayoutVars>
      </dgm:prSet>
      <dgm:spPr/>
    </dgm:pt>
    <dgm:pt modelId="{D0CE2506-29B4-4EA0-89EC-F7B2CEC02289}" type="pres">
      <dgm:prSet presAssocID="{EF7DB00A-75BA-4709-96A5-9F0CF7DB123F}" presName="spacing" presStyleCnt="0"/>
      <dgm:spPr/>
    </dgm:pt>
    <dgm:pt modelId="{82F02AE0-35BC-45ED-8F9E-AF021B5B1B9F}" type="pres">
      <dgm:prSet presAssocID="{1196E8FF-5637-4FD2-A17F-BF1B94F15D2D}" presName="linNode" presStyleCnt="0"/>
      <dgm:spPr/>
    </dgm:pt>
    <dgm:pt modelId="{72F1D539-3F40-4535-BDFF-4F5C41BDA45D}" type="pres">
      <dgm:prSet presAssocID="{1196E8FF-5637-4FD2-A17F-BF1B94F15D2D}" presName="parentShp" presStyleLbl="node1" presStyleIdx="2" presStyleCnt="5" custScaleX="80552">
        <dgm:presLayoutVars>
          <dgm:bulletEnabled val="1"/>
        </dgm:presLayoutVars>
      </dgm:prSet>
      <dgm:spPr/>
    </dgm:pt>
    <dgm:pt modelId="{EB325D6F-8C5C-4331-8D14-26DC82124AA3}" type="pres">
      <dgm:prSet presAssocID="{1196E8FF-5637-4FD2-A17F-BF1B94F15D2D}" presName="childShp" presStyleLbl="bgAccFollowNode1" presStyleIdx="2" presStyleCnt="5">
        <dgm:presLayoutVars>
          <dgm:bulletEnabled val="1"/>
        </dgm:presLayoutVars>
      </dgm:prSet>
      <dgm:spPr/>
    </dgm:pt>
    <dgm:pt modelId="{2CF2C2F5-13E6-4927-9295-5CE597D15D2F}" type="pres">
      <dgm:prSet presAssocID="{6A7AFB95-B042-44E3-A516-0DBE68A28FCE}" presName="spacing" presStyleCnt="0"/>
      <dgm:spPr/>
    </dgm:pt>
    <dgm:pt modelId="{86C1FCE2-2C3F-40A1-B6FF-D9C8CA7DEB82}" type="pres">
      <dgm:prSet presAssocID="{B0D4819D-C1C8-4DC8-A359-9245EB0067BB}" presName="linNode" presStyleCnt="0"/>
      <dgm:spPr/>
    </dgm:pt>
    <dgm:pt modelId="{DD991E5C-21AD-4A50-BDB9-006BC9B75D46}" type="pres">
      <dgm:prSet presAssocID="{B0D4819D-C1C8-4DC8-A359-9245EB0067BB}" presName="parentShp" presStyleLbl="node1" presStyleIdx="3" presStyleCnt="5" custScaleX="81890">
        <dgm:presLayoutVars>
          <dgm:bulletEnabled val="1"/>
        </dgm:presLayoutVars>
      </dgm:prSet>
      <dgm:spPr/>
    </dgm:pt>
    <dgm:pt modelId="{C37D7C96-B657-47D5-B185-C5A5769FB3E0}" type="pres">
      <dgm:prSet presAssocID="{B0D4819D-C1C8-4DC8-A359-9245EB0067BB}" presName="childShp" presStyleLbl="bgAccFollowNode1" presStyleIdx="3" presStyleCnt="5" custScaleY="183116">
        <dgm:presLayoutVars>
          <dgm:bulletEnabled val="1"/>
        </dgm:presLayoutVars>
      </dgm:prSet>
      <dgm:spPr/>
    </dgm:pt>
    <dgm:pt modelId="{5E7C6C5C-9F03-47AC-9263-90F1AE955378}" type="pres">
      <dgm:prSet presAssocID="{5967CD87-93AE-4DC9-A832-C41DE7E1E94A}" presName="spacing" presStyleCnt="0"/>
      <dgm:spPr/>
    </dgm:pt>
    <dgm:pt modelId="{7B544694-0C71-483B-855D-0C6C86D4593E}" type="pres">
      <dgm:prSet presAssocID="{113DB6A9-9CA4-4AD2-B83F-ABA5677E1D7D}" presName="linNode" presStyleCnt="0"/>
      <dgm:spPr/>
    </dgm:pt>
    <dgm:pt modelId="{82B5F12D-157D-4157-9528-2C006C63CC8A}" type="pres">
      <dgm:prSet presAssocID="{113DB6A9-9CA4-4AD2-B83F-ABA5677E1D7D}" presName="parentShp" presStyleLbl="node1" presStyleIdx="4" presStyleCnt="5" custScaleX="85233">
        <dgm:presLayoutVars>
          <dgm:bulletEnabled val="1"/>
        </dgm:presLayoutVars>
      </dgm:prSet>
      <dgm:spPr/>
    </dgm:pt>
    <dgm:pt modelId="{9564D8A2-275D-434A-8565-48BEC5B732AD}" type="pres">
      <dgm:prSet presAssocID="{113DB6A9-9CA4-4AD2-B83F-ABA5677E1D7D}" presName="childShp" presStyleLbl="bgAccFollowNode1" presStyleIdx="4" presStyleCnt="5" custScaleY="160882">
        <dgm:presLayoutVars>
          <dgm:bulletEnabled val="1"/>
        </dgm:presLayoutVars>
      </dgm:prSet>
      <dgm:spPr/>
    </dgm:pt>
  </dgm:ptLst>
  <dgm:cxnLst>
    <dgm:cxn modelId="{F46AFF00-C26E-440E-8A03-F96288A4BA81}" srcId="{369E27BB-8A94-43B5-8FA1-C42FA336A8B4}" destId="{51029961-E75D-4DDE-98F9-D7CEAC292632}" srcOrd="0" destOrd="0" parTransId="{D655AE40-E29A-49D6-B2D9-DF5F0AA7EF65}" sibTransId="{1866EA84-5773-4932-93B9-D909287AB1F1}"/>
    <dgm:cxn modelId="{3FE2FB02-C2CE-488E-BCC8-57D7FF14633E}" srcId="{E8E39982-6F22-40FB-B261-4904034EB7D2}" destId="{113DB6A9-9CA4-4AD2-B83F-ABA5677E1D7D}" srcOrd="4" destOrd="0" parTransId="{7172A2EC-F9B0-4653-AF4C-38227FE350B6}" sibTransId="{2680DEC5-BA62-4D79-AEE1-E44E6B8CBF35}"/>
    <dgm:cxn modelId="{E6CD370F-370D-480F-8BC3-C19BD7A06082}" srcId="{E8E39982-6F22-40FB-B261-4904034EB7D2}" destId="{1196E8FF-5637-4FD2-A17F-BF1B94F15D2D}" srcOrd="2" destOrd="0" parTransId="{20A99A6A-4C27-4A5C-BBE7-400001B6F55B}" sibTransId="{6A7AFB95-B042-44E3-A516-0DBE68A28FCE}"/>
    <dgm:cxn modelId="{69DA5F1C-9619-4F0A-BCF6-81F6D3D46246}" type="presOf" srcId="{29796F83-EA05-4C2B-8418-01E70539B55F}" destId="{EB325D6F-8C5C-4331-8D14-26DC82124AA3}" srcOrd="0" destOrd="0" presId="urn:microsoft.com/office/officeart/2005/8/layout/vList6"/>
    <dgm:cxn modelId="{54DB341F-3BAA-4629-8054-D9037F7E9545}" type="presOf" srcId="{113DB6A9-9CA4-4AD2-B83F-ABA5677E1D7D}" destId="{82B5F12D-157D-4157-9528-2C006C63CC8A}" srcOrd="0" destOrd="0" presId="urn:microsoft.com/office/officeart/2005/8/layout/vList6"/>
    <dgm:cxn modelId="{C69A5D25-AA4F-48BF-97FE-2C28D00138D2}" srcId="{113DB6A9-9CA4-4AD2-B83F-ABA5677E1D7D}" destId="{1E48033F-1809-4401-877A-C1045B6B3384}" srcOrd="0" destOrd="0" parTransId="{129B1AEE-F199-48C3-A98B-949F01E47261}" sibTransId="{D018487B-4757-457F-B1D2-EF9DC76A4DEE}"/>
    <dgm:cxn modelId="{734C3437-0005-4C6F-96C0-0A2259B2D05B}" srcId="{E8E39982-6F22-40FB-B261-4904034EB7D2}" destId="{B0D4819D-C1C8-4DC8-A359-9245EB0067BB}" srcOrd="3" destOrd="0" parTransId="{8CDF14C3-BAB0-4B8B-97CB-B5AABF75CAA6}" sibTransId="{5967CD87-93AE-4DC9-A832-C41DE7E1E94A}"/>
    <dgm:cxn modelId="{79637938-5DD6-4452-AEAC-14DE83C2DA6E}" type="presOf" srcId="{51029961-E75D-4DDE-98F9-D7CEAC292632}" destId="{B7ECC1A1-5F03-4BCD-AFF4-A43ED532C8F7}" srcOrd="0" destOrd="0" presId="urn:microsoft.com/office/officeart/2005/8/layout/vList6"/>
    <dgm:cxn modelId="{CC29FD3E-642A-4928-B264-99E140C54283}" srcId="{F323C56F-BE82-4FB9-A905-6D6AAB560467}" destId="{F9F79107-BFCB-42A0-AB17-0F5CB17FC58F}" srcOrd="0" destOrd="0" parTransId="{0CB91EFA-8D7D-42C9-A778-065EDAA95ACD}" sibTransId="{27D56206-9897-4DDF-BADD-DB92BE128649}"/>
    <dgm:cxn modelId="{780A3342-C4C6-4AE3-AC58-FABF17287C8A}" srcId="{E8E39982-6F22-40FB-B261-4904034EB7D2}" destId="{F323C56F-BE82-4FB9-A905-6D6AAB560467}" srcOrd="0" destOrd="0" parTransId="{EA2788A4-FAAD-4371-849E-3CE913CBA898}" sibTransId="{7890A009-8904-4252-94A9-B6B05AEDE240}"/>
    <dgm:cxn modelId="{9C99C265-A3EF-4D93-AD5A-AA589F9B913B}" srcId="{1196E8FF-5637-4FD2-A17F-BF1B94F15D2D}" destId="{29796F83-EA05-4C2B-8418-01E70539B55F}" srcOrd="0" destOrd="0" parTransId="{175C523E-87CB-4C17-A39C-58B66B47F79A}" sibTransId="{E5C40408-4BE9-4DC7-B7AD-FABDBBEFC27B}"/>
    <dgm:cxn modelId="{FFC3B56C-A30B-40F4-A13E-F9DA49A1BDC2}" type="presOf" srcId="{F9F79107-BFCB-42A0-AB17-0F5CB17FC58F}" destId="{2355323C-948E-4236-A17F-5676A753C456}" srcOrd="0" destOrd="0" presId="urn:microsoft.com/office/officeart/2005/8/layout/vList6"/>
    <dgm:cxn modelId="{0BBFA455-6B87-4B44-ABEB-6B14DB1304D6}" type="presOf" srcId="{1E48033F-1809-4401-877A-C1045B6B3384}" destId="{9564D8A2-275D-434A-8565-48BEC5B732AD}" srcOrd="0" destOrd="0" presId="urn:microsoft.com/office/officeart/2005/8/layout/vList6"/>
    <dgm:cxn modelId="{2BE61BB6-4C50-4110-AC0D-6914A82B1093}" type="presOf" srcId="{1196E8FF-5637-4FD2-A17F-BF1B94F15D2D}" destId="{72F1D539-3F40-4535-BDFF-4F5C41BDA45D}" srcOrd="0" destOrd="0" presId="urn:microsoft.com/office/officeart/2005/8/layout/vList6"/>
    <dgm:cxn modelId="{F3640EC4-43B9-456B-89A4-37E98C310215}" type="presOf" srcId="{E8E39982-6F22-40FB-B261-4904034EB7D2}" destId="{CC238C4E-59FA-4022-ADF4-A0C23A23AE42}" srcOrd="0" destOrd="0" presId="urn:microsoft.com/office/officeart/2005/8/layout/vList6"/>
    <dgm:cxn modelId="{73C7E7CC-5F24-43B5-8113-F08A60BA014D}" type="presOf" srcId="{7001924C-B69E-4E24-AD73-50B8B0B3951B}" destId="{C37D7C96-B657-47D5-B185-C5A5769FB3E0}" srcOrd="0" destOrd="0" presId="urn:microsoft.com/office/officeart/2005/8/layout/vList6"/>
    <dgm:cxn modelId="{9B6CE0DD-7594-48E6-B4E9-B7B6F94D92ED}" srcId="{E8E39982-6F22-40FB-B261-4904034EB7D2}" destId="{369E27BB-8A94-43B5-8FA1-C42FA336A8B4}" srcOrd="1" destOrd="0" parTransId="{7E15D72E-97B5-4CB7-967F-DCC18641FA5C}" sibTransId="{EF7DB00A-75BA-4709-96A5-9F0CF7DB123F}"/>
    <dgm:cxn modelId="{26B34DE4-AD42-4D36-B623-090891C22A0C}" type="presOf" srcId="{B0D4819D-C1C8-4DC8-A359-9245EB0067BB}" destId="{DD991E5C-21AD-4A50-BDB9-006BC9B75D46}" srcOrd="0" destOrd="0" presId="urn:microsoft.com/office/officeart/2005/8/layout/vList6"/>
    <dgm:cxn modelId="{2B6F58F5-0B3F-4EF2-8C11-8175B85F559C}" type="presOf" srcId="{369E27BB-8A94-43B5-8FA1-C42FA336A8B4}" destId="{8443EC4F-0889-47DE-BA39-B8C489D76487}" srcOrd="0" destOrd="0" presId="urn:microsoft.com/office/officeart/2005/8/layout/vList6"/>
    <dgm:cxn modelId="{181E7EF5-E471-4FE2-A16D-136D6EA9F292}" type="presOf" srcId="{F323C56F-BE82-4FB9-A905-6D6AAB560467}" destId="{F803D15A-F2F4-4A0A-8D8B-82AC9D9944CE}" srcOrd="0" destOrd="0" presId="urn:microsoft.com/office/officeart/2005/8/layout/vList6"/>
    <dgm:cxn modelId="{405A49FE-BE05-4B27-B198-63625689BEE0}" srcId="{B0D4819D-C1C8-4DC8-A359-9245EB0067BB}" destId="{7001924C-B69E-4E24-AD73-50B8B0B3951B}" srcOrd="0" destOrd="0" parTransId="{A07FED7F-ED88-4724-949D-288145E20092}" sibTransId="{DD65A552-C714-4849-9530-5DB41424B9DC}"/>
    <dgm:cxn modelId="{7E0E4718-8243-4A58-A84C-32C40C90B5EA}" type="presParOf" srcId="{CC238C4E-59FA-4022-ADF4-A0C23A23AE42}" destId="{511F7AC1-442B-4179-A99C-C6C4E1CB5D4E}" srcOrd="0" destOrd="0" presId="urn:microsoft.com/office/officeart/2005/8/layout/vList6"/>
    <dgm:cxn modelId="{209C8738-4723-4DE6-AF34-53D2F54ACE08}" type="presParOf" srcId="{511F7AC1-442B-4179-A99C-C6C4E1CB5D4E}" destId="{F803D15A-F2F4-4A0A-8D8B-82AC9D9944CE}" srcOrd="0" destOrd="0" presId="urn:microsoft.com/office/officeart/2005/8/layout/vList6"/>
    <dgm:cxn modelId="{37FBBB36-DF61-43D7-A92B-2B46AA8C1ACF}" type="presParOf" srcId="{511F7AC1-442B-4179-A99C-C6C4E1CB5D4E}" destId="{2355323C-948E-4236-A17F-5676A753C456}" srcOrd="1" destOrd="0" presId="urn:microsoft.com/office/officeart/2005/8/layout/vList6"/>
    <dgm:cxn modelId="{68FFAC88-6EC2-4BF0-8CF1-2F3DBEC9A351}" type="presParOf" srcId="{CC238C4E-59FA-4022-ADF4-A0C23A23AE42}" destId="{A8998CB4-4FAE-4447-9A58-C26C629FB750}" srcOrd="1" destOrd="0" presId="urn:microsoft.com/office/officeart/2005/8/layout/vList6"/>
    <dgm:cxn modelId="{6BC799F2-8A93-44F0-84AB-C92C8024A0EE}" type="presParOf" srcId="{CC238C4E-59FA-4022-ADF4-A0C23A23AE42}" destId="{6078A700-A90F-4ABD-BDB7-859533269416}" srcOrd="2" destOrd="0" presId="urn:microsoft.com/office/officeart/2005/8/layout/vList6"/>
    <dgm:cxn modelId="{0C692E20-F09C-4CC0-8711-46AFC686A4FD}" type="presParOf" srcId="{6078A700-A90F-4ABD-BDB7-859533269416}" destId="{8443EC4F-0889-47DE-BA39-B8C489D76487}" srcOrd="0" destOrd="0" presId="urn:microsoft.com/office/officeart/2005/8/layout/vList6"/>
    <dgm:cxn modelId="{3D1B8A69-CC69-4A6F-820B-CD13DBFFFA9E}" type="presParOf" srcId="{6078A700-A90F-4ABD-BDB7-859533269416}" destId="{B7ECC1A1-5F03-4BCD-AFF4-A43ED532C8F7}" srcOrd="1" destOrd="0" presId="urn:microsoft.com/office/officeart/2005/8/layout/vList6"/>
    <dgm:cxn modelId="{30530E95-6C48-4E33-BF34-3089F4AF78A6}" type="presParOf" srcId="{CC238C4E-59FA-4022-ADF4-A0C23A23AE42}" destId="{D0CE2506-29B4-4EA0-89EC-F7B2CEC02289}" srcOrd="3" destOrd="0" presId="urn:microsoft.com/office/officeart/2005/8/layout/vList6"/>
    <dgm:cxn modelId="{EA1BAD64-A0F0-404B-8727-B4B991CF66B7}" type="presParOf" srcId="{CC238C4E-59FA-4022-ADF4-A0C23A23AE42}" destId="{82F02AE0-35BC-45ED-8F9E-AF021B5B1B9F}" srcOrd="4" destOrd="0" presId="urn:microsoft.com/office/officeart/2005/8/layout/vList6"/>
    <dgm:cxn modelId="{AA8FD666-2B18-4C44-9772-F95764539341}" type="presParOf" srcId="{82F02AE0-35BC-45ED-8F9E-AF021B5B1B9F}" destId="{72F1D539-3F40-4535-BDFF-4F5C41BDA45D}" srcOrd="0" destOrd="0" presId="urn:microsoft.com/office/officeart/2005/8/layout/vList6"/>
    <dgm:cxn modelId="{433DB62C-C31D-4956-9295-4A9A65A6F2FF}" type="presParOf" srcId="{82F02AE0-35BC-45ED-8F9E-AF021B5B1B9F}" destId="{EB325D6F-8C5C-4331-8D14-26DC82124AA3}" srcOrd="1" destOrd="0" presId="urn:microsoft.com/office/officeart/2005/8/layout/vList6"/>
    <dgm:cxn modelId="{0C003D7E-27B5-4DCD-AB16-E37154584BA1}" type="presParOf" srcId="{CC238C4E-59FA-4022-ADF4-A0C23A23AE42}" destId="{2CF2C2F5-13E6-4927-9295-5CE597D15D2F}" srcOrd="5" destOrd="0" presId="urn:microsoft.com/office/officeart/2005/8/layout/vList6"/>
    <dgm:cxn modelId="{40EE4235-43E2-439D-AE54-562D03366EB0}" type="presParOf" srcId="{CC238C4E-59FA-4022-ADF4-A0C23A23AE42}" destId="{86C1FCE2-2C3F-40A1-B6FF-D9C8CA7DEB82}" srcOrd="6" destOrd="0" presId="urn:microsoft.com/office/officeart/2005/8/layout/vList6"/>
    <dgm:cxn modelId="{2FA8793E-BDB0-4D80-82DB-072C216E390E}" type="presParOf" srcId="{86C1FCE2-2C3F-40A1-B6FF-D9C8CA7DEB82}" destId="{DD991E5C-21AD-4A50-BDB9-006BC9B75D46}" srcOrd="0" destOrd="0" presId="urn:microsoft.com/office/officeart/2005/8/layout/vList6"/>
    <dgm:cxn modelId="{E406AD4F-BA96-49D0-ADE3-D823F792BE12}" type="presParOf" srcId="{86C1FCE2-2C3F-40A1-B6FF-D9C8CA7DEB82}" destId="{C37D7C96-B657-47D5-B185-C5A5769FB3E0}" srcOrd="1" destOrd="0" presId="urn:microsoft.com/office/officeart/2005/8/layout/vList6"/>
    <dgm:cxn modelId="{53C86A4E-A442-4D06-82D6-57190EA83957}" type="presParOf" srcId="{CC238C4E-59FA-4022-ADF4-A0C23A23AE42}" destId="{5E7C6C5C-9F03-47AC-9263-90F1AE955378}" srcOrd="7" destOrd="0" presId="urn:microsoft.com/office/officeart/2005/8/layout/vList6"/>
    <dgm:cxn modelId="{FBE7B7E3-25E2-41D6-B3AE-B4E5659EDA39}" type="presParOf" srcId="{CC238C4E-59FA-4022-ADF4-A0C23A23AE42}" destId="{7B544694-0C71-483B-855D-0C6C86D4593E}" srcOrd="8" destOrd="0" presId="urn:microsoft.com/office/officeart/2005/8/layout/vList6"/>
    <dgm:cxn modelId="{BBA44998-6C85-4A11-BF73-697574701EE6}" type="presParOf" srcId="{7B544694-0C71-483B-855D-0C6C86D4593E}" destId="{82B5F12D-157D-4157-9528-2C006C63CC8A}" srcOrd="0" destOrd="0" presId="urn:microsoft.com/office/officeart/2005/8/layout/vList6"/>
    <dgm:cxn modelId="{0AC0810A-F02E-4BEE-AEFC-ED7175A1FBCA}" type="presParOf" srcId="{7B544694-0C71-483B-855D-0C6C86D4593E}" destId="{9564D8A2-275D-434A-8565-48BEC5B732AD}" srcOrd="1" destOrd="0" presId="urn:microsoft.com/office/officeart/2005/8/layout/v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DEB4A8D-C941-4C2E-891F-4D8FA9E49197}">
      <dsp:nvSpPr>
        <dsp:cNvPr id="0" name=""/>
        <dsp:cNvSpPr/>
      </dsp:nvSpPr>
      <dsp:spPr>
        <a:xfrm>
          <a:off x="10115" y="1973274"/>
          <a:ext cx="3023495" cy="18140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Revise key terms and concepts</a:t>
          </a:r>
        </a:p>
      </dsp:txBody>
      <dsp:txXfrm>
        <a:off x="63248" y="2026407"/>
        <a:ext cx="2917229" cy="1707831"/>
      </dsp:txXfrm>
    </dsp:sp>
    <dsp:sp modelId="{9F77EABF-17FC-4DF0-8153-2313DB868D9A}">
      <dsp:nvSpPr>
        <dsp:cNvPr id="0" name=""/>
        <dsp:cNvSpPr/>
      </dsp:nvSpPr>
      <dsp:spPr>
        <a:xfrm>
          <a:off x="3335960" y="2505410"/>
          <a:ext cx="640980" cy="7498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3335960" y="2655375"/>
        <a:ext cx="448686" cy="449896"/>
      </dsp:txXfrm>
    </dsp:sp>
    <dsp:sp modelId="{9CFE9419-2FFA-4CCF-A1F2-9290ABD9A592}">
      <dsp:nvSpPr>
        <dsp:cNvPr id="0" name=""/>
        <dsp:cNvSpPr/>
      </dsp:nvSpPr>
      <dsp:spPr>
        <a:xfrm>
          <a:off x="4243008" y="1973274"/>
          <a:ext cx="3023495" cy="18140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Time to work as groups on preparing for component 1 </a:t>
          </a:r>
        </a:p>
      </dsp:txBody>
      <dsp:txXfrm>
        <a:off x="4296141" y="2026407"/>
        <a:ext cx="2917229" cy="1707831"/>
      </dsp:txXfrm>
    </dsp:sp>
    <dsp:sp modelId="{EEEA4444-A7D6-47D2-B183-539C327D9E2B}">
      <dsp:nvSpPr>
        <dsp:cNvPr id="0" name=""/>
        <dsp:cNvSpPr/>
      </dsp:nvSpPr>
      <dsp:spPr>
        <a:xfrm>
          <a:off x="7568853" y="2505410"/>
          <a:ext cx="640980" cy="749826"/>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a:off x="7568853" y="2655375"/>
        <a:ext cx="448686" cy="449896"/>
      </dsp:txXfrm>
    </dsp:sp>
    <dsp:sp modelId="{CAE0E16F-AC96-4D4D-9C28-2E2543203251}">
      <dsp:nvSpPr>
        <dsp:cNvPr id="0" name=""/>
        <dsp:cNvSpPr/>
      </dsp:nvSpPr>
      <dsp:spPr>
        <a:xfrm>
          <a:off x="8475902" y="1973274"/>
          <a:ext cx="3023495" cy="181409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Signposting to important sources of information </a:t>
          </a:r>
        </a:p>
      </dsp:txBody>
      <dsp:txXfrm>
        <a:off x="8529035" y="2026407"/>
        <a:ext cx="2917229" cy="170783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A01CA-8B28-4F84-B7B7-C121FE5E98B7}">
      <dsp:nvSpPr>
        <dsp:cNvPr id="0" name=""/>
        <dsp:cNvSpPr/>
      </dsp:nvSpPr>
      <dsp:spPr>
        <a:xfrm>
          <a:off x="4375868" y="943"/>
          <a:ext cx="6563802" cy="132878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A child is defined by the UK government as anyone who has not yet reached their 18</a:t>
          </a:r>
          <a:r>
            <a:rPr lang="en-GB" sz="2000" kern="1200" baseline="30000" dirty="0">
              <a:latin typeface="Arial" panose="020B0604020202020204" pitchFamily="34" charset="0"/>
              <a:cs typeface="Arial" panose="020B0604020202020204" pitchFamily="34" charset="0"/>
            </a:rPr>
            <a:t>th</a:t>
          </a:r>
          <a:r>
            <a:rPr lang="en-GB" sz="2000" kern="1200" dirty="0">
              <a:latin typeface="Arial" panose="020B0604020202020204" pitchFamily="34" charset="0"/>
              <a:cs typeface="Arial" panose="020B0604020202020204" pitchFamily="34" charset="0"/>
            </a:rPr>
            <a:t> birthday. </a:t>
          </a:r>
        </a:p>
      </dsp:txBody>
      <dsp:txXfrm>
        <a:off x="4375868" y="167041"/>
        <a:ext cx="6065508" cy="996589"/>
      </dsp:txXfrm>
    </dsp:sp>
    <dsp:sp modelId="{435D8520-3EDD-4E38-87A8-AE60E325F9AE}">
      <dsp:nvSpPr>
        <dsp:cNvPr id="0" name=""/>
        <dsp:cNvSpPr/>
      </dsp:nvSpPr>
      <dsp:spPr>
        <a:xfrm>
          <a:off x="0" y="30748"/>
          <a:ext cx="4375868" cy="13287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Child </a:t>
          </a:r>
        </a:p>
      </dsp:txBody>
      <dsp:txXfrm>
        <a:off x="64866" y="95614"/>
        <a:ext cx="4246136" cy="1199053"/>
      </dsp:txXfrm>
    </dsp:sp>
    <dsp:sp modelId="{2702F437-43C5-4209-95D7-AAEFFD24846D}">
      <dsp:nvSpPr>
        <dsp:cNvPr id="0" name=""/>
        <dsp:cNvSpPr/>
      </dsp:nvSpPr>
      <dsp:spPr>
        <a:xfrm>
          <a:off x="4376936" y="1462607"/>
          <a:ext cx="6557392" cy="300500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171450" lvl="1" indent="-171450" algn="l" defTabSz="800100">
            <a:lnSpc>
              <a:spcPct val="90000"/>
            </a:lnSpc>
            <a:spcBef>
              <a:spcPct val="0"/>
            </a:spcBef>
            <a:spcAft>
              <a:spcPct val="15000"/>
            </a:spcAft>
            <a:buChar char="•"/>
          </a:pPr>
          <a:endParaRPr lang="en-GB" sz="1800" kern="1200" dirty="0"/>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The legal rights, duties, powers and responsibilities a parent has for a child. In practice, it is often used to mean whoever has parental responsibility for a child has the right to make decisions about the child’s care and upbringing – can be a family member or local authority social workers, </a:t>
          </a:r>
          <a:endParaRPr lang="en-GB" sz="2000" kern="1200" dirty="0"/>
        </a:p>
      </dsp:txBody>
      <dsp:txXfrm>
        <a:off x="4376936" y="1838233"/>
        <a:ext cx="5430514" cy="2253756"/>
      </dsp:txXfrm>
    </dsp:sp>
    <dsp:sp modelId="{788890C8-7249-4AE7-9DEF-E6037B74C92F}">
      <dsp:nvSpPr>
        <dsp:cNvPr id="0" name=""/>
        <dsp:cNvSpPr/>
      </dsp:nvSpPr>
      <dsp:spPr>
        <a:xfrm>
          <a:off x="5341" y="2300718"/>
          <a:ext cx="4371595" cy="13287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Parental responsibility </a:t>
          </a:r>
        </a:p>
      </dsp:txBody>
      <dsp:txXfrm>
        <a:off x="70207" y="2365584"/>
        <a:ext cx="4241863" cy="11990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A01CA-8B28-4F84-B7B7-C121FE5E98B7}">
      <dsp:nvSpPr>
        <dsp:cNvPr id="0" name=""/>
        <dsp:cNvSpPr/>
      </dsp:nvSpPr>
      <dsp:spPr>
        <a:xfrm>
          <a:off x="4376936" y="465"/>
          <a:ext cx="6557392" cy="237312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This is used to mean the government and its legislation and policy. For example, ‘State intervention’ in family life could mean that the police or social workers (representatives of the state) have the right to enter a private home in certain circumstances to protect a child. </a:t>
          </a:r>
        </a:p>
      </dsp:txBody>
      <dsp:txXfrm>
        <a:off x="4376936" y="297106"/>
        <a:ext cx="5667470" cy="1779844"/>
      </dsp:txXfrm>
    </dsp:sp>
    <dsp:sp modelId="{435D8520-3EDD-4E38-87A8-AE60E325F9AE}">
      <dsp:nvSpPr>
        <dsp:cNvPr id="0" name=""/>
        <dsp:cNvSpPr/>
      </dsp:nvSpPr>
      <dsp:spPr>
        <a:xfrm>
          <a:off x="0" y="763449"/>
          <a:ext cx="4371595" cy="88694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The State</a:t>
          </a:r>
        </a:p>
      </dsp:txBody>
      <dsp:txXfrm>
        <a:off x="43297" y="806746"/>
        <a:ext cx="4285001" cy="800353"/>
      </dsp:txXfrm>
    </dsp:sp>
    <dsp:sp modelId="{2702F437-43C5-4209-95D7-AAEFFD24846D}">
      <dsp:nvSpPr>
        <dsp:cNvPr id="0" name=""/>
        <dsp:cNvSpPr/>
      </dsp:nvSpPr>
      <dsp:spPr>
        <a:xfrm>
          <a:off x="4376936" y="2462287"/>
          <a:ext cx="6557392" cy="200580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Required, permitted or enacted by statute (a law or government guidance) for example a statutory assessment is a social care assessment which a social worker </a:t>
          </a:r>
          <a:r>
            <a:rPr lang="en-GB" sz="2000" b="1" kern="1200" dirty="0"/>
            <a:t>has</a:t>
          </a:r>
          <a:r>
            <a:rPr lang="en-GB" sz="2000" kern="1200" dirty="0"/>
            <a:t> to offer or conduct in response to a child in need of support or in need of protection. </a:t>
          </a:r>
        </a:p>
      </dsp:txBody>
      <dsp:txXfrm>
        <a:off x="4376936" y="2713013"/>
        <a:ext cx="5805215" cy="1504353"/>
      </dsp:txXfrm>
    </dsp:sp>
    <dsp:sp modelId="{788890C8-7249-4AE7-9DEF-E6037B74C92F}">
      <dsp:nvSpPr>
        <dsp:cNvPr id="0" name=""/>
        <dsp:cNvSpPr/>
      </dsp:nvSpPr>
      <dsp:spPr>
        <a:xfrm>
          <a:off x="5341" y="3021716"/>
          <a:ext cx="4371595" cy="886947"/>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Statutory </a:t>
          </a:r>
        </a:p>
      </dsp:txBody>
      <dsp:txXfrm>
        <a:off x="48638" y="3065013"/>
        <a:ext cx="4285001" cy="80035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CA01CA-8B28-4F84-B7B7-C121FE5E98B7}">
      <dsp:nvSpPr>
        <dsp:cNvPr id="0" name=""/>
        <dsp:cNvSpPr/>
      </dsp:nvSpPr>
      <dsp:spPr>
        <a:xfrm>
          <a:off x="4375868" y="2957"/>
          <a:ext cx="6563802" cy="1568795"/>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At least two workers from different agencies or services who carry out different roles and who are engaged in join work. For example, a teacher (education) and a social worker (social care).  </a:t>
          </a:r>
        </a:p>
      </dsp:txBody>
      <dsp:txXfrm>
        <a:off x="4375868" y="199056"/>
        <a:ext cx="5975504" cy="1176597"/>
      </dsp:txXfrm>
    </dsp:sp>
    <dsp:sp modelId="{435D8520-3EDD-4E38-87A8-AE60E325F9AE}">
      <dsp:nvSpPr>
        <dsp:cNvPr id="0" name=""/>
        <dsp:cNvSpPr/>
      </dsp:nvSpPr>
      <dsp:spPr>
        <a:xfrm>
          <a:off x="0" y="38145"/>
          <a:ext cx="4375868" cy="15687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Multi-agency work</a:t>
          </a:r>
        </a:p>
      </dsp:txBody>
      <dsp:txXfrm>
        <a:off x="76582" y="114727"/>
        <a:ext cx="4222704" cy="1415631"/>
      </dsp:txXfrm>
    </dsp:sp>
    <dsp:sp modelId="{2702F437-43C5-4209-95D7-AAEFFD24846D}">
      <dsp:nvSpPr>
        <dsp:cNvPr id="0" name=""/>
        <dsp:cNvSpPr/>
      </dsp:nvSpPr>
      <dsp:spPr>
        <a:xfrm>
          <a:off x="4376936" y="1728633"/>
          <a:ext cx="6557392" cy="2736968"/>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endParaRPr lang="en-GB" sz="2100" kern="1200" dirty="0"/>
        </a:p>
        <a:p>
          <a:pPr marL="228600" lvl="1" indent="-228600" algn="l" defTabSz="933450">
            <a:lnSpc>
              <a:spcPct val="90000"/>
            </a:lnSpc>
            <a:spcBef>
              <a:spcPct val="0"/>
            </a:spcBef>
            <a:spcAft>
              <a:spcPct val="15000"/>
            </a:spcAft>
            <a:buChar char="•"/>
          </a:pPr>
          <a:r>
            <a:rPr lang="en-GB" sz="2100" kern="1200" dirty="0">
              <a:latin typeface="Arial" panose="020B0604020202020204" pitchFamily="34" charset="0"/>
              <a:cs typeface="Arial" panose="020B0604020202020204" pitchFamily="34" charset="0"/>
            </a:rPr>
            <a:t>At least two workers from different professional disciplines or job roles who engage in joint work. They may or may not be from the same agency, for example a health visitor (health) and a GP (health) or a teacher (education) and a nurse (health). </a:t>
          </a:r>
          <a:endParaRPr lang="en-GB" sz="2100" kern="1200" dirty="0"/>
        </a:p>
      </dsp:txBody>
      <dsp:txXfrm>
        <a:off x="4376936" y="2070754"/>
        <a:ext cx="5531029" cy="2052726"/>
      </dsp:txXfrm>
    </dsp:sp>
    <dsp:sp modelId="{788890C8-7249-4AE7-9DEF-E6037B74C92F}">
      <dsp:nvSpPr>
        <dsp:cNvPr id="0" name=""/>
        <dsp:cNvSpPr/>
      </dsp:nvSpPr>
      <dsp:spPr>
        <a:xfrm>
          <a:off x="5341" y="2312719"/>
          <a:ext cx="4371595" cy="15687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9070" tIns="89535" rIns="179070" bIns="89535" numCol="1" spcCol="1270" anchor="ctr" anchorCtr="0">
          <a:noAutofit/>
        </a:bodyPr>
        <a:lstStyle/>
        <a:p>
          <a:pPr marL="0" lvl="0" indent="0" algn="ctr" defTabSz="2089150">
            <a:lnSpc>
              <a:spcPct val="90000"/>
            </a:lnSpc>
            <a:spcBef>
              <a:spcPct val="0"/>
            </a:spcBef>
            <a:spcAft>
              <a:spcPct val="35000"/>
            </a:spcAft>
            <a:buNone/>
          </a:pPr>
          <a:r>
            <a:rPr lang="en-GB" sz="4700" kern="1200" dirty="0"/>
            <a:t>Multi- disciplinary</a:t>
          </a:r>
        </a:p>
      </dsp:txBody>
      <dsp:txXfrm>
        <a:off x="81923" y="2389301"/>
        <a:ext cx="4218431" cy="141563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D0130A-80C7-4DB3-A502-F35346241909}">
      <dsp:nvSpPr>
        <dsp:cNvPr id="0" name=""/>
        <dsp:cNvSpPr/>
      </dsp:nvSpPr>
      <dsp:spPr>
        <a:xfrm>
          <a:off x="3639930" y="443"/>
          <a:ext cx="5459895" cy="1729897"/>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r>
            <a:rPr lang="en-GB" sz="2100" kern="1200" dirty="0"/>
            <a:t>Non-discrimination</a:t>
          </a:r>
        </a:p>
        <a:p>
          <a:pPr marL="228600" lvl="1" indent="-228600" algn="l" defTabSz="933450">
            <a:lnSpc>
              <a:spcPct val="90000"/>
            </a:lnSpc>
            <a:spcBef>
              <a:spcPct val="0"/>
            </a:spcBef>
            <a:spcAft>
              <a:spcPct val="15000"/>
            </a:spcAft>
            <a:buChar char="•"/>
          </a:pPr>
          <a:r>
            <a:rPr lang="en-GB" sz="2100" kern="1200" dirty="0"/>
            <a:t>Best interests of the child</a:t>
          </a:r>
        </a:p>
        <a:p>
          <a:pPr marL="228600" lvl="1" indent="-228600" algn="l" defTabSz="933450">
            <a:lnSpc>
              <a:spcPct val="90000"/>
            </a:lnSpc>
            <a:spcBef>
              <a:spcPct val="0"/>
            </a:spcBef>
            <a:spcAft>
              <a:spcPct val="15000"/>
            </a:spcAft>
            <a:buChar char="•"/>
          </a:pPr>
          <a:r>
            <a:rPr lang="en-GB" sz="2100" kern="1200" dirty="0"/>
            <a:t>Right to life, survival, and development </a:t>
          </a:r>
        </a:p>
      </dsp:txBody>
      <dsp:txXfrm>
        <a:off x="3639930" y="216680"/>
        <a:ext cx="4811184" cy="1297423"/>
      </dsp:txXfrm>
    </dsp:sp>
    <dsp:sp modelId="{D1542D7B-AFB7-4813-AE32-4D18F1FB4E57}">
      <dsp:nvSpPr>
        <dsp:cNvPr id="0" name=""/>
        <dsp:cNvSpPr/>
      </dsp:nvSpPr>
      <dsp:spPr>
        <a:xfrm>
          <a:off x="0" y="443"/>
          <a:ext cx="3639930" cy="172989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Key Principles of the CRC</a:t>
          </a:r>
        </a:p>
      </dsp:txBody>
      <dsp:txXfrm>
        <a:off x="84447" y="84890"/>
        <a:ext cx="3471036" cy="1561003"/>
      </dsp:txXfrm>
    </dsp:sp>
    <dsp:sp modelId="{0C44B69A-DF0D-48A0-AC86-B72E82633BDF}">
      <dsp:nvSpPr>
        <dsp:cNvPr id="0" name=""/>
        <dsp:cNvSpPr/>
      </dsp:nvSpPr>
      <dsp:spPr>
        <a:xfrm>
          <a:off x="3639930" y="1903330"/>
          <a:ext cx="5459895" cy="1729897"/>
        </a:xfrm>
        <a:prstGeom prst="rightArrow">
          <a:avLst>
            <a:gd name="adj1" fmla="val 75000"/>
            <a:gd name="adj2" fmla="val 50000"/>
          </a:avLst>
        </a:prstGeom>
        <a:solidFill>
          <a:schemeClr val="accent2">
            <a:tint val="40000"/>
            <a:alpha val="90000"/>
            <a:hueOff val="13169203"/>
            <a:satOff val="-44299"/>
            <a:lumOff val="-5456"/>
            <a:alphaOff val="0"/>
          </a:schemeClr>
        </a:solidFill>
        <a:ln w="12700" cap="flat" cmpd="sng" algn="ctr">
          <a:solidFill>
            <a:schemeClr val="accent2">
              <a:tint val="40000"/>
              <a:alpha val="90000"/>
              <a:hueOff val="13169203"/>
              <a:satOff val="-44299"/>
              <a:lumOff val="-54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r>
            <a:rPr lang="en-GB" sz="2100" kern="1200" dirty="0"/>
            <a:t>Protection </a:t>
          </a:r>
        </a:p>
        <a:p>
          <a:pPr marL="228600" lvl="1" indent="-228600" algn="l" defTabSz="933450">
            <a:lnSpc>
              <a:spcPct val="90000"/>
            </a:lnSpc>
            <a:spcBef>
              <a:spcPct val="0"/>
            </a:spcBef>
            <a:spcAft>
              <a:spcPct val="15000"/>
            </a:spcAft>
            <a:buChar char="•"/>
          </a:pPr>
          <a:r>
            <a:rPr lang="en-GB" sz="2100" kern="1200" dirty="0"/>
            <a:t>Provision </a:t>
          </a:r>
        </a:p>
        <a:p>
          <a:pPr marL="228600" lvl="1" indent="-228600" algn="l" defTabSz="933450">
            <a:lnSpc>
              <a:spcPct val="90000"/>
            </a:lnSpc>
            <a:spcBef>
              <a:spcPct val="0"/>
            </a:spcBef>
            <a:spcAft>
              <a:spcPct val="15000"/>
            </a:spcAft>
            <a:buChar char="•"/>
          </a:pPr>
          <a:r>
            <a:rPr lang="en-GB" sz="2100" kern="1200" dirty="0"/>
            <a:t>Participation</a:t>
          </a:r>
        </a:p>
        <a:p>
          <a:pPr marL="228600" lvl="1" indent="-228600" algn="l" defTabSz="933450">
            <a:lnSpc>
              <a:spcPct val="90000"/>
            </a:lnSpc>
            <a:spcBef>
              <a:spcPct val="0"/>
            </a:spcBef>
            <a:spcAft>
              <a:spcPct val="15000"/>
            </a:spcAft>
            <a:buChar char="•"/>
          </a:pPr>
          <a:r>
            <a:rPr lang="en-GB" sz="2100" kern="1200" dirty="0"/>
            <a:t>Non-discrimination </a:t>
          </a:r>
        </a:p>
      </dsp:txBody>
      <dsp:txXfrm>
        <a:off x="3639930" y="2119567"/>
        <a:ext cx="4811184" cy="1297423"/>
      </dsp:txXfrm>
    </dsp:sp>
    <dsp:sp modelId="{E2D8F8DA-B027-44DE-8004-A40E5A2EC457}">
      <dsp:nvSpPr>
        <dsp:cNvPr id="0" name=""/>
        <dsp:cNvSpPr/>
      </dsp:nvSpPr>
      <dsp:spPr>
        <a:xfrm>
          <a:off x="0" y="1903330"/>
          <a:ext cx="3639930" cy="1729897"/>
        </a:xfrm>
        <a:prstGeom prst="roundRect">
          <a:avLst/>
        </a:prstGeom>
        <a:solidFill>
          <a:schemeClr val="accent2">
            <a:hueOff val="11741017"/>
            <a:satOff val="-35728"/>
            <a:lumOff val="-190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t>Four Core Principles of the CRC</a:t>
          </a:r>
        </a:p>
      </dsp:txBody>
      <dsp:txXfrm>
        <a:off x="84447" y="1987777"/>
        <a:ext cx="3471036" cy="15610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A6693D-DAFA-4FA9-82D2-F99ED0251FFB}">
      <dsp:nvSpPr>
        <dsp:cNvPr id="0" name=""/>
        <dsp:cNvSpPr/>
      </dsp:nvSpPr>
      <dsp:spPr>
        <a:xfrm>
          <a:off x="4018059" y="532"/>
          <a:ext cx="6027088" cy="2078547"/>
        </a:xfrm>
        <a:prstGeom prst="rightArrow">
          <a:avLst>
            <a:gd name="adj1" fmla="val 75000"/>
            <a:gd name="adj2" fmla="val 50000"/>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SzPts val="1000"/>
            <a:buFont typeface="Symbol" panose="05050102010706020507" pitchFamily="18" charset="2"/>
            <a:buChar char=""/>
          </a:pPr>
          <a:r>
            <a:rPr lang="en-GB" sz="2100" kern="1200" dirty="0"/>
            <a:t>Universal applicability: The CRC applies to all children under the age of 18.</a:t>
          </a:r>
        </a:p>
        <a:p>
          <a:pPr marL="228600" lvl="1" indent="-228600" algn="l" defTabSz="933450">
            <a:lnSpc>
              <a:spcPct val="90000"/>
            </a:lnSpc>
            <a:spcBef>
              <a:spcPct val="0"/>
            </a:spcBef>
            <a:spcAft>
              <a:spcPct val="15000"/>
            </a:spcAft>
            <a:buSzPts val="1000"/>
            <a:buFont typeface="Symbol" panose="05050102010706020507" pitchFamily="18" charset="2"/>
            <a:buChar char=""/>
          </a:pPr>
          <a:r>
            <a:rPr lang="en-GB" sz="2100" kern="1200" dirty="0"/>
            <a:t>Respecting evolving capacities: Recognising the evolving capacity of children to exercise their rights as they mature.</a:t>
          </a:r>
        </a:p>
      </dsp:txBody>
      <dsp:txXfrm>
        <a:off x="4018059" y="260350"/>
        <a:ext cx="5247633" cy="1558911"/>
      </dsp:txXfrm>
    </dsp:sp>
    <dsp:sp modelId="{08C8DCDA-783F-4106-B31A-19E5B27CE3FC}">
      <dsp:nvSpPr>
        <dsp:cNvPr id="0" name=""/>
        <dsp:cNvSpPr/>
      </dsp:nvSpPr>
      <dsp:spPr>
        <a:xfrm>
          <a:off x="0" y="532"/>
          <a:ext cx="4018059" cy="2078547"/>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Scope of the CRC</a:t>
          </a:r>
        </a:p>
      </dsp:txBody>
      <dsp:txXfrm>
        <a:off x="101466" y="101998"/>
        <a:ext cx="3815127" cy="1875615"/>
      </dsp:txXfrm>
    </dsp:sp>
    <dsp:sp modelId="{2BC2430E-3829-4694-958F-5CD9F9644EC2}">
      <dsp:nvSpPr>
        <dsp:cNvPr id="0" name=""/>
        <dsp:cNvSpPr/>
      </dsp:nvSpPr>
      <dsp:spPr>
        <a:xfrm>
          <a:off x="4018059" y="2286934"/>
          <a:ext cx="6027088" cy="2078547"/>
        </a:xfrm>
        <a:prstGeom prst="rightArrow">
          <a:avLst>
            <a:gd name="adj1" fmla="val 75000"/>
            <a:gd name="adj2" fmla="val 50000"/>
          </a:avLst>
        </a:prstGeom>
        <a:solidFill>
          <a:schemeClr val="accent3">
            <a:tint val="40000"/>
            <a:alpha val="90000"/>
            <a:hueOff val="-11588282"/>
            <a:satOff val="93866"/>
            <a:lumOff val="8788"/>
            <a:alphaOff val="0"/>
          </a:schemeClr>
        </a:solidFill>
        <a:ln w="12700" cap="flat" cmpd="sng" algn="ctr">
          <a:solidFill>
            <a:schemeClr val="accent3">
              <a:tint val="40000"/>
              <a:alpha val="90000"/>
              <a:hueOff val="-11588282"/>
              <a:satOff val="93866"/>
              <a:lumOff val="878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3335" tIns="13335" rIns="13335" bIns="13335" numCol="1" spcCol="1270" anchor="t" anchorCtr="0">
          <a:noAutofit/>
        </a:bodyPr>
        <a:lstStyle/>
        <a:p>
          <a:pPr marL="228600" lvl="1" indent="-228600" algn="l" defTabSz="933450">
            <a:lnSpc>
              <a:spcPct val="90000"/>
            </a:lnSpc>
            <a:spcBef>
              <a:spcPct val="0"/>
            </a:spcBef>
            <a:spcAft>
              <a:spcPct val="15000"/>
            </a:spcAft>
            <a:buChar char="•"/>
          </a:pPr>
          <a:r>
            <a:rPr lang="en-GB" sz="2100" kern="1200" dirty="0"/>
            <a:t>Survival rights: </a:t>
          </a:r>
        </a:p>
        <a:p>
          <a:pPr marL="228600" lvl="1" indent="-228600" algn="l" defTabSz="933450">
            <a:lnSpc>
              <a:spcPct val="90000"/>
            </a:lnSpc>
            <a:spcBef>
              <a:spcPct val="0"/>
            </a:spcBef>
            <a:spcAft>
              <a:spcPct val="15000"/>
            </a:spcAft>
            <a:buChar char="•"/>
          </a:pPr>
          <a:r>
            <a:rPr lang="en-GB" sz="2100" kern="1200" dirty="0"/>
            <a:t>Development rights: </a:t>
          </a:r>
        </a:p>
        <a:p>
          <a:pPr marL="228600" lvl="1" indent="-228600" algn="l" defTabSz="933450">
            <a:lnSpc>
              <a:spcPct val="90000"/>
            </a:lnSpc>
            <a:spcBef>
              <a:spcPct val="0"/>
            </a:spcBef>
            <a:spcAft>
              <a:spcPct val="15000"/>
            </a:spcAft>
            <a:buChar char="•"/>
          </a:pPr>
          <a:r>
            <a:rPr lang="en-GB" sz="2100" kern="1200" dirty="0"/>
            <a:t>Protection rights: </a:t>
          </a:r>
        </a:p>
        <a:p>
          <a:pPr marL="228600" lvl="1" indent="-228600" algn="l" defTabSz="933450">
            <a:lnSpc>
              <a:spcPct val="90000"/>
            </a:lnSpc>
            <a:spcBef>
              <a:spcPct val="0"/>
            </a:spcBef>
            <a:spcAft>
              <a:spcPct val="15000"/>
            </a:spcAft>
            <a:buChar char="•"/>
          </a:pPr>
          <a:r>
            <a:rPr lang="en-GB" sz="2100" kern="1200" dirty="0"/>
            <a:t>Participation rights</a:t>
          </a:r>
        </a:p>
      </dsp:txBody>
      <dsp:txXfrm>
        <a:off x="4018059" y="2546752"/>
        <a:ext cx="5247633" cy="1558911"/>
      </dsp:txXfrm>
    </dsp:sp>
    <dsp:sp modelId="{294BF44E-2943-4C34-8ED1-EBE4625349FE}">
      <dsp:nvSpPr>
        <dsp:cNvPr id="0" name=""/>
        <dsp:cNvSpPr/>
      </dsp:nvSpPr>
      <dsp:spPr>
        <a:xfrm>
          <a:off x="0" y="2286934"/>
          <a:ext cx="4018059" cy="2078547"/>
        </a:xfrm>
        <a:prstGeom prst="roundRect">
          <a:avLst/>
        </a:prstGeom>
        <a:solidFill>
          <a:schemeClr val="accent3">
            <a:hueOff val="-10339491"/>
            <a:satOff val="35728"/>
            <a:lumOff val="280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81915" rIns="163830" bIns="81915" numCol="1" spcCol="1270" anchor="ctr" anchorCtr="0">
          <a:noAutofit/>
        </a:bodyPr>
        <a:lstStyle/>
        <a:p>
          <a:pPr marL="0" lvl="0" indent="0" algn="ctr" defTabSz="1911350">
            <a:lnSpc>
              <a:spcPct val="90000"/>
            </a:lnSpc>
            <a:spcBef>
              <a:spcPct val="0"/>
            </a:spcBef>
            <a:spcAft>
              <a:spcPct val="35000"/>
            </a:spcAft>
            <a:buNone/>
          </a:pPr>
          <a:r>
            <a:rPr lang="en-GB" sz="4300" kern="1200" dirty="0"/>
            <a:t>Rights Outlined in the CRC</a:t>
          </a:r>
        </a:p>
      </dsp:txBody>
      <dsp:txXfrm>
        <a:off x="101466" y="2388400"/>
        <a:ext cx="3815127" cy="187561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9C11F5-A4C2-4773-887B-D7DDD05747F9}">
      <dsp:nvSpPr>
        <dsp:cNvPr id="0" name=""/>
        <dsp:cNvSpPr/>
      </dsp:nvSpPr>
      <dsp:spPr>
        <a:xfrm>
          <a:off x="0" y="920631"/>
          <a:ext cx="10757452"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FD14D686-99A5-4F88-909E-E630164AE25C}">
      <dsp:nvSpPr>
        <dsp:cNvPr id="0" name=""/>
        <dsp:cNvSpPr/>
      </dsp:nvSpPr>
      <dsp:spPr>
        <a:xfrm>
          <a:off x="537347" y="40076"/>
          <a:ext cx="9982011" cy="108719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4624" tIns="0" rIns="284624" bIns="0" numCol="1" spcCol="1270" anchor="ctr" anchorCtr="0">
          <a:noAutofit/>
        </a:bodyPr>
        <a:lstStyle/>
        <a:p>
          <a:pPr marL="0" lvl="0" indent="0" algn="l" defTabSz="889000">
            <a:lnSpc>
              <a:spcPct val="90000"/>
            </a:lnSpc>
            <a:spcBef>
              <a:spcPct val="0"/>
            </a:spcBef>
            <a:spcAft>
              <a:spcPct val="35000"/>
            </a:spcAft>
            <a:buNone/>
          </a:pPr>
          <a:r>
            <a:rPr lang="en-GB" sz="2000" kern="1200" dirty="0"/>
            <a:t>The </a:t>
          </a:r>
          <a:r>
            <a:rPr lang="en-GB" sz="2000" b="1" kern="1200" dirty="0"/>
            <a:t>Children and Social Work Act 2017 </a:t>
          </a:r>
          <a:r>
            <a:rPr lang="en-GB" sz="2000" kern="1200" dirty="0"/>
            <a:t>is a significant legislative milestone in UK, focusing on improving the lives and outcomes of children in need of social care.</a:t>
          </a:r>
        </a:p>
      </dsp:txBody>
      <dsp:txXfrm>
        <a:off x="590419" y="93148"/>
        <a:ext cx="9875867" cy="981051"/>
      </dsp:txXfrm>
    </dsp:sp>
    <dsp:sp modelId="{257C66E1-B272-437E-8897-ACC664A678D6}">
      <dsp:nvSpPr>
        <dsp:cNvPr id="0" name=""/>
        <dsp:cNvSpPr/>
      </dsp:nvSpPr>
      <dsp:spPr>
        <a:xfrm>
          <a:off x="0" y="2290817"/>
          <a:ext cx="10757452"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A78F6E7-C84D-4F7C-8B2C-455514BD8A3C}">
      <dsp:nvSpPr>
        <dsp:cNvPr id="0" name=""/>
        <dsp:cNvSpPr/>
      </dsp:nvSpPr>
      <dsp:spPr>
        <a:xfrm>
          <a:off x="537347" y="1349031"/>
          <a:ext cx="10093800" cy="114842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4624" tIns="0" rIns="284624" bIns="0" numCol="1" spcCol="1270" anchor="ctr" anchorCtr="0">
          <a:noAutofit/>
        </a:bodyPr>
        <a:lstStyle/>
        <a:p>
          <a:pPr marL="0" lvl="0" indent="0" algn="l" defTabSz="889000">
            <a:lnSpc>
              <a:spcPct val="90000"/>
            </a:lnSpc>
            <a:spcBef>
              <a:spcPct val="0"/>
            </a:spcBef>
            <a:spcAft>
              <a:spcPct val="35000"/>
            </a:spcAft>
            <a:buNone/>
          </a:pPr>
          <a:r>
            <a:rPr lang="en-GB" sz="2000" b="1" kern="1200" dirty="0"/>
            <a:t>Key Objectives </a:t>
          </a:r>
          <a:r>
            <a:rPr lang="en-GB" sz="2000" kern="1200" dirty="0"/>
            <a:t>- Strengthening the legal framework for child welfare</a:t>
          </a:r>
        </a:p>
        <a:p>
          <a:pPr marL="0" lvl="0" indent="0" algn="l" defTabSz="889000">
            <a:lnSpc>
              <a:spcPct val="90000"/>
            </a:lnSpc>
            <a:spcBef>
              <a:spcPct val="0"/>
            </a:spcBef>
            <a:spcAft>
              <a:spcPct val="35000"/>
            </a:spcAft>
            <a:buSzPts val="1000"/>
            <a:buFont typeface="Symbol" panose="05050102010706020507" pitchFamily="18" charset="2"/>
            <a:buNone/>
          </a:pPr>
          <a:r>
            <a:rPr lang="en-GB" sz="2000" kern="1200" dirty="0"/>
            <a:t>Enhancing the quality and effectiveness of social work practice</a:t>
          </a:r>
        </a:p>
        <a:p>
          <a:pPr marL="0" lvl="0" indent="0" algn="l" defTabSz="889000">
            <a:lnSpc>
              <a:spcPct val="90000"/>
            </a:lnSpc>
            <a:spcBef>
              <a:spcPct val="0"/>
            </a:spcBef>
            <a:spcAft>
              <a:spcPct val="35000"/>
            </a:spcAft>
            <a:buSzPts val="1000"/>
            <a:buFont typeface="Symbol" panose="05050102010706020507" pitchFamily="18" charset="2"/>
            <a:buNone/>
          </a:pPr>
          <a:r>
            <a:rPr lang="en-GB" sz="2000" kern="1200" dirty="0"/>
            <a:t>Promoting the best interests of children and families</a:t>
          </a:r>
        </a:p>
      </dsp:txBody>
      <dsp:txXfrm>
        <a:off x="593409" y="1405093"/>
        <a:ext cx="9981676" cy="1036302"/>
      </dsp:txXfrm>
    </dsp:sp>
    <dsp:sp modelId="{2686D6FB-B45E-4667-B3B3-DBAA7B5021E8}">
      <dsp:nvSpPr>
        <dsp:cNvPr id="0" name=""/>
        <dsp:cNvSpPr/>
      </dsp:nvSpPr>
      <dsp:spPr>
        <a:xfrm>
          <a:off x="0" y="3739903"/>
          <a:ext cx="10757452" cy="352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5C4BFCE-69CF-48A0-8358-D6B98F4D027D}">
      <dsp:nvSpPr>
        <dsp:cNvPr id="0" name=""/>
        <dsp:cNvSpPr/>
      </dsp:nvSpPr>
      <dsp:spPr>
        <a:xfrm>
          <a:off x="511609" y="2719217"/>
          <a:ext cx="10242203" cy="122732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84624" tIns="0" rIns="284624" bIns="0" numCol="1" spcCol="1270" anchor="ctr" anchorCtr="0">
          <a:noAutofit/>
        </a:bodyPr>
        <a:lstStyle/>
        <a:p>
          <a:pPr marL="0" lvl="0" indent="0" algn="l" defTabSz="889000">
            <a:lnSpc>
              <a:spcPct val="90000"/>
            </a:lnSpc>
            <a:spcBef>
              <a:spcPct val="0"/>
            </a:spcBef>
            <a:spcAft>
              <a:spcPct val="35000"/>
            </a:spcAft>
            <a:buSzPts val="1000"/>
            <a:buFont typeface="Symbol" panose="05050102010706020507" pitchFamily="18" charset="2"/>
            <a:buNone/>
          </a:pPr>
          <a:r>
            <a:rPr lang="en-GB" sz="2000" kern="1200" dirty="0"/>
            <a:t>Emphasis on high-quality education and training for social workers</a:t>
          </a:r>
        </a:p>
        <a:p>
          <a:pPr marL="0" lvl="0" indent="0" algn="l" defTabSz="889000">
            <a:lnSpc>
              <a:spcPct val="90000"/>
            </a:lnSpc>
            <a:spcBef>
              <a:spcPct val="0"/>
            </a:spcBef>
            <a:spcAft>
              <a:spcPct val="35000"/>
            </a:spcAft>
            <a:buSzPts val="1000"/>
            <a:buFont typeface="Symbol" panose="05050102010706020507" pitchFamily="18" charset="2"/>
            <a:buNone/>
          </a:pPr>
          <a:r>
            <a:rPr lang="en-GB" sz="2000" kern="1200" dirty="0"/>
            <a:t>Development of training and continuous development for social workers</a:t>
          </a:r>
        </a:p>
        <a:p>
          <a:pPr marL="0" lvl="0" indent="0" algn="l" defTabSz="889000">
            <a:lnSpc>
              <a:spcPct val="90000"/>
            </a:lnSpc>
            <a:spcBef>
              <a:spcPct val="0"/>
            </a:spcBef>
            <a:spcAft>
              <a:spcPct val="35000"/>
            </a:spcAft>
            <a:buSzPts val="1000"/>
            <a:buFont typeface="Symbol" panose="05050102010706020507" pitchFamily="18" charset="2"/>
            <a:buNone/>
          </a:pPr>
          <a:r>
            <a:rPr lang="en-GB" sz="2000" kern="1200" dirty="0"/>
            <a:t>Ensuring a skilled and competent social work workforce</a:t>
          </a:r>
        </a:p>
      </dsp:txBody>
      <dsp:txXfrm>
        <a:off x="571522" y="2779130"/>
        <a:ext cx="10122377" cy="110749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D12DBE-17D7-4647-9A7E-BD6C1850FAAD}">
      <dsp:nvSpPr>
        <dsp:cNvPr id="0" name=""/>
        <dsp:cNvSpPr/>
      </dsp:nvSpPr>
      <dsp:spPr>
        <a:xfrm>
          <a:off x="4048535" y="2435"/>
          <a:ext cx="6591631" cy="968511"/>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Addressing the challenges of placement instability for children in care</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a:t>Strategies to promote stability and continuity in placements</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Focus on the well-being and emotional needs of children in care</a:t>
          </a:r>
        </a:p>
      </dsp:txBody>
      <dsp:txXfrm>
        <a:off x="4048535" y="123499"/>
        <a:ext cx="6228439" cy="726383"/>
      </dsp:txXfrm>
    </dsp:sp>
    <dsp:sp modelId="{430592E4-6F34-4B50-900B-05A8989B24AB}">
      <dsp:nvSpPr>
        <dsp:cNvPr id="0" name=""/>
        <dsp:cNvSpPr/>
      </dsp:nvSpPr>
      <dsp:spPr>
        <a:xfrm>
          <a:off x="345884" y="2435"/>
          <a:ext cx="3702651" cy="968511"/>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Placement Stability</a:t>
          </a:r>
        </a:p>
      </dsp:txBody>
      <dsp:txXfrm>
        <a:off x="393163" y="49714"/>
        <a:ext cx="3608093" cy="873953"/>
      </dsp:txXfrm>
    </dsp:sp>
    <dsp:sp modelId="{5CAC37B2-22C3-4710-9C7E-D5E2E9A01FFB}">
      <dsp:nvSpPr>
        <dsp:cNvPr id="0" name=""/>
        <dsp:cNvSpPr/>
      </dsp:nvSpPr>
      <dsp:spPr>
        <a:xfrm>
          <a:off x="4061785" y="1213568"/>
          <a:ext cx="6591631" cy="968511"/>
        </a:xfrm>
        <a:prstGeom prst="rightArrow">
          <a:avLst>
            <a:gd name="adj1" fmla="val 75000"/>
            <a:gd name="adj2" fmla="val 50000"/>
          </a:avLst>
        </a:prstGeom>
        <a:solidFill>
          <a:schemeClr val="accent2">
            <a:tint val="40000"/>
            <a:alpha val="90000"/>
            <a:hueOff val="4389734"/>
            <a:satOff val="-14766"/>
            <a:lumOff val="-1819"/>
            <a:alphaOff val="0"/>
          </a:schemeClr>
        </a:solidFill>
        <a:ln w="12700" cap="flat" cmpd="sng" algn="ctr">
          <a:solidFill>
            <a:schemeClr val="accent2">
              <a:tint val="40000"/>
              <a:alpha val="90000"/>
              <a:hueOff val="4389734"/>
              <a:satOff val="-14766"/>
              <a:lumOff val="-18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Strengthening the legal framework for child safeguarding</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Addressing concerns related to child abuse and exploitation</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Collaboration between agencies to ensure the safety of children</a:t>
          </a:r>
        </a:p>
      </dsp:txBody>
      <dsp:txXfrm>
        <a:off x="4061785" y="1334632"/>
        <a:ext cx="6228439" cy="726383"/>
      </dsp:txXfrm>
    </dsp:sp>
    <dsp:sp modelId="{03CE7628-C532-4601-8A7C-A095A9F827F7}">
      <dsp:nvSpPr>
        <dsp:cNvPr id="0" name=""/>
        <dsp:cNvSpPr/>
      </dsp:nvSpPr>
      <dsp:spPr>
        <a:xfrm>
          <a:off x="341270" y="1226827"/>
          <a:ext cx="3729149" cy="968511"/>
        </a:xfrm>
        <a:prstGeom prst="roundRect">
          <a:avLst/>
        </a:prstGeom>
        <a:solidFill>
          <a:schemeClr val="accent2">
            <a:hueOff val="3913672"/>
            <a:satOff val="-11909"/>
            <a:lumOff val="-63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Child Safeguarding</a:t>
          </a:r>
        </a:p>
      </dsp:txBody>
      <dsp:txXfrm>
        <a:off x="388549" y="1274106"/>
        <a:ext cx="3634591" cy="873953"/>
      </dsp:txXfrm>
    </dsp:sp>
    <dsp:sp modelId="{71B99347-9D3F-48EE-A8D2-F3805B48602A}">
      <dsp:nvSpPr>
        <dsp:cNvPr id="0" name=""/>
        <dsp:cNvSpPr/>
      </dsp:nvSpPr>
      <dsp:spPr>
        <a:xfrm>
          <a:off x="4061777" y="2338485"/>
          <a:ext cx="6585194" cy="1323965"/>
        </a:xfrm>
        <a:prstGeom prst="rightArrow">
          <a:avLst>
            <a:gd name="adj1" fmla="val 75000"/>
            <a:gd name="adj2" fmla="val 50000"/>
          </a:avLst>
        </a:prstGeom>
        <a:solidFill>
          <a:schemeClr val="accent2">
            <a:tint val="40000"/>
            <a:alpha val="90000"/>
            <a:hueOff val="8779469"/>
            <a:satOff val="-29533"/>
            <a:lumOff val="-3637"/>
            <a:alphaOff val="0"/>
          </a:schemeClr>
        </a:solidFill>
        <a:ln w="12700" cap="flat" cmpd="sng" algn="ctr">
          <a:solidFill>
            <a:schemeClr val="accent2">
              <a:tint val="40000"/>
              <a:alpha val="90000"/>
              <a:hueOff val="8779469"/>
              <a:satOff val="-29533"/>
              <a:lumOff val="-3637"/>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a:t>Streamlining the adoption process</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Prioritising permanence and stability for children</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Balancing the rights of birth families with the best interests of the child</a:t>
          </a:r>
        </a:p>
      </dsp:txBody>
      <dsp:txXfrm>
        <a:off x="4061777" y="2503981"/>
        <a:ext cx="6088707" cy="992973"/>
      </dsp:txXfrm>
    </dsp:sp>
    <dsp:sp modelId="{989D7F71-DF06-468B-90CE-9249B152CE6A}">
      <dsp:nvSpPr>
        <dsp:cNvPr id="0" name=""/>
        <dsp:cNvSpPr/>
      </dsp:nvSpPr>
      <dsp:spPr>
        <a:xfrm>
          <a:off x="341231" y="2516212"/>
          <a:ext cx="3749214" cy="968511"/>
        </a:xfrm>
        <a:prstGeom prst="roundRect">
          <a:avLst/>
        </a:prstGeom>
        <a:solidFill>
          <a:schemeClr val="accent2">
            <a:hueOff val="7827345"/>
            <a:satOff val="-23819"/>
            <a:lumOff val="-1267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Adoption and Permanence</a:t>
          </a:r>
        </a:p>
      </dsp:txBody>
      <dsp:txXfrm>
        <a:off x="388510" y="2563491"/>
        <a:ext cx="3654656" cy="873953"/>
      </dsp:txXfrm>
    </dsp:sp>
    <dsp:sp modelId="{881CCF87-5EA1-436B-84C7-ACA28DC53823}">
      <dsp:nvSpPr>
        <dsp:cNvPr id="0" name=""/>
        <dsp:cNvSpPr/>
      </dsp:nvSpPr>
      <dsp:spPr>
        <a:xfrm>
          <a:off x="4114810" y="3553977"/>
          <a:ext cx="6585194" cy="1718885"/>
        </a:xfrm>
        <a:prstGeom prst="rightArrow">
          <a:avLst>
            <a:gd name="adj1" fmla="val 75000"/>
            <a:gd name="adj2" fmla="val 50000"/>
          </a:avLst>
        </a:prstGeom>
        <a:solidFill>
          <a:schemeClr val="accent2">
            <a:tint val="40000"/>
            <a:alpha val="90000"/>
            <a:hueOff val="13169203"/>
            <a:satOff val="-44299"/>
            <a:lumOff val="-5456"/>
            <a:alphaOff val="0"/>
          </a:schemeClr>
        </a:solidFill>
        <a:ln w="12700" cap="flat" cmpd="sng" algn="ctr">
          <a:solidFill>
            <a:schemeClr val="accent2">
              <a:tint val="40000"/>
              <a:alpha val="90000"/>
              <a:hueOff val="13169203"/>
              <a:satOff val="-44299"/>
              <a:lumOff val="-54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160" tIns="10160" rIns="10160" bIns="10160" numCol="1" spcCol="1270" anchor="t" anchorCtr="0">
          <a:noAutofit/>
        </a:bodyPr>
        <a:lstStyle/>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Recognising the importance of children's participation in decision-making</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Ensuring that the voices of children are heard and valued in social work processes</a:t>
          </a:r>
        </a:p>
        <a:p>
          <a:pPr marL="171450" lvl="1" indent="-171450" algn="l" defTabSz="711200">
            <a:lnSpc>
              <a:spcPct val="90000"/>
            </a:lnSpc>
            <a:spcBef>
              <a:spcPct val="0"/>
            </a:spcBef>
            <a:spcAft>
              <a:spcPct val="15000"/>
            </a:spcAft>
            <a:buSzPts val="1000"/>
            <a:buFont typeface="Symbol" panose="05050102010706020507" pitchFamily="18" charset="2"/>
            <a:buChar char=""/>
          </a:pPr>
          <a:r>
            <a:rPr lang="en-GB" sz="1600" kern="1200" dirty="0"/>
            <a:t>Empowering children to actively contribute to decisions about their lives</a:t>
          </a:r>
        </a:p>
      </dsp:txBody>
      <dsp:txXfrm>
        <a:off x="4114810" y="3768838"/>
        <a:ext cx="5940612" cy="1289163"/>
      </dsp:txXfrm>
    </dsp:sp>
    <dsp:sp modelId="{1DBF84BA-6C73-4E69-A383-F16E9403A735}">
      <dsp:nvSpPr>
        <dsp:cNvPr id="0" name=""/>
        <dsp:cNvSpPr/>
      </dsp:nvSpPr>
      <dsp:spPr>
        <a:xfrm>
          <a:off x="286047" y="3929164"/>
          <a:ext cx="3828763" cy="968511"/>
        </a:xfrm>
        <a:prstGeom prst="roundRect">
          <a:avLst/>
        </a:prstGeom>
        <a:solidFill>
          <a:schemeClr val="accent2">
            <a:hueOff val="11741017"/>
            <a:satOff val="-35728"/>
            <a:lumOff val="-190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a:t>Children’s Views and Voice</a:t>
          </a:r>
        </a:p>
      </dsp:txBody>
      <dsp:txXfrm>
        <a:off x="333326" y="3976443"/>
        <a:ext cx="3734205" cy="87395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94AE4C-772A-4D27-9637-D493B1EF44BE}">
      <dsp:nvSpPr>
        <dsp:cNvPr id="0" name=""/>
        <dsp:cNvSpPr/>
      </dsp:nvSpPr>
      <dsp:spPr>
        <a:xfrm>
          <a:off x="3536302" y="0"/>
          <a:ext cx="6375266" cy="3441517"/>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latin typeface="Arial" panose="020B0604020202020204" pitchFamily="34" charset="0"/>
              <a:cs typeface="Arial" panose="020B0604020202020204" pitchFamily="34" charset="0"/>
            </a:rPr>
            <a:t>Equality and diversity as fundamental principles</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latin typeface="Arial" panose="020B0604020202020204" pitchFamily="34" charset="0"/>
              <a:cs typeface="Arial" panose="020B0604020202020204" pitchFamily="34" charset="0"/>
            </a:rPr>
            <a:t>Addressing discrimination on the basis of protected characteristics</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latin typeface="Arial" panose="020B0604020202020204" pitchFamily="34" charset="0"/>
              <a:cs typeface="Arial" panose="020B0604020202020204" pitchFamily="34" charset="0"/>
            </a:rPr>
            <a:t>Creating a fair and inclusive society</a:t>
          </a:r>
        </a:p>
      </dsp:txBody>
      <dsp:txXfrm>
        <a:off x="3536302" y="430190"/>
        <a:ext cx="5084697" cy="2581137"/>
      </dsp:txXfrm>
    </dsp:sp>
    <dsp:sp modelId="{4EAC79F9-F0D3-480B-B2C0-F39EE17B6BA9}">
      <dsp:nvSpPr>
        <dsp:cNvPr id="0" name=""/>
        <dsp:cNvSpPr/>
      </dsp:nvSpPr>
      <dsp:spPr>
        <a:xfrm>
          <a:off x="1057" y="0"/>
          <a:ext cx="3535245" cy="344151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7640" tIns="83820" rIns="167640" bIns="83820" numCol="1" spcCol="1270" anchor="ctr" anchorCtr="0">
          <a:noAutofit/>
        </a:bodyPr>
        <a:lstStyle/>
        <a:p>
          <a:pPr marL="0" lvl="0" indent="0" algn="ctr" defTabSz="1955800">
            <a:lnSpc>
              <a:spcPct val="90000"/>
            </a:lnSpc>
            <a:spcBef>
              <a:spcPct val="0"/>
            </a:spcBef>
            <a:spcAft>
              <a:spcPct val="35000"/>
            </a:spcAft>
            <a:buNone/>
          </a:pPr>
          <a:r>
            <a:rPr lang="en-GB" sz="4400" kern="1200" dirty="0"/>
            <a:t>Key Objectives</a:t>
          </a:r>
        </a:p>
      </dsp:txBody>
      <dsp:txXfrm>
        <a:off x="169058" y="168001"/>
        <a:ext cx="3199243" cy="310551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B01ED3-3BCC-4786-A6C0-E94ADCCD0ED0}">
      <dsp:nvSpPr>
        <dsp:cNvPr id="0" name=""/>
        <dsp:cNvSpPr/>
      </dsp:nvSpPr>
      <dsp:spPr>
        <a:xfrm>
          <a:off x="4008546" y="3286"/>
          <a:ext cx="6857103" cy="2300171"/>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latin typeface="Arial" panose="020B0604020202020204" pitchFamily="34" charset="0"/>
              <a:cs typeface="Arial" panose="020B0604020202020204" pitchFamily="34" charset="0"/>
            </a:rPr>
            <a:t>Age    -                                   - Disability</a:t>
          </a:r>
          <a:endParaRPr lang="en-GB" sz="2000" kern="1200" dirty="0"/>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Gender reassignment            - Sex</a:t>
          </a: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Marriage and civil partnership</a:t>
          </a: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Pregnancy and maternity      - Race</a:t>
          </a:r>
        </a:p>
        <a:p>
          <a:pPr marL="228600" lvl="1" indent="-228600" algn="l" defTabSz="8890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Religion or belief                   - Sexual orientation</a:t>
          </a:r>
        </a:p>
      </dsp:txBody>
      <dsp:txXfrm>
        <a:off x="4008546" y="290807"/>
        <a:ext cx="5994539" cy="1725129"/>
      </dsp:txXfrm>
    </dsp:sp>
    <dsp:sp modelId="{90601364-B30C-4F4B-B5A5-FE9766E0E4F0}">
      <dsp:nvSpPr>
        <dsp:cNvPr id="0" name=""/>
        <dsp:cNvSpPr/>
      </dsp:nvSpPr>
      <dsp:spPr>
        <a:xfrm>
          <a:off x="0" y="291889"/>
          <a:ext cx="4004101" cy="162656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dirty="0"/>
            <a:t>Protected Characteristics</a:t>
          </a:r>
        </a:p>
      </dsp:txBody>
      <dsp:txXfrm>
        <a:off x="79402" y="371291"/>
        <a:ext cx="3845297" cy="1467762"/>
      </dsp:txXfrm>
    </dsp:sp>
    <dsp:sp modelId="{C9D3110A-9BCC-4303-9292-A425970B11A5}">
      <dsp:nvSpPr>
        <dsp:cNvPr id="0" name=""/>
        <dsp:cNvSpPr/>
      </dsp:nvSpPr>
      <dsp:spPr>
        <a:xfrm>
          <a:off x="4258314" y="2438540"/>
          <a:ext cx="6515687" cy="2136399"/>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700" tIns="12700" rIns="12700" bIns="12700" numCol="1" spcCol="1270" anchor="t" anchorCtr="0">
          <a:noAutofit/>
        </a:bodyPr>
        <a:lstStyle/>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t>Direct discrimination</a:t>
          </a:r>
        </a:p>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t>Indirect discrimination</a:t>
          </a:r>
        </a:p>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t>Harassment</a:t>
          </a:r>
        </a:p>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t>Victimisation</a:t>
          </a:r>
        </a:p>
        <a:p>
          <a:pPr marL="228600" lvl="1" indent="-228600" algn="l" defTabSz="889000">
            <a:lnSpc>
              <a:spcPct val="90000"/>
            </a:lnSpc>
            <a:spcBef>
              <a:spcPct val="0"/>
            </a:spcBef>
            <a:spcAft>
              <a:spcPct val="15000"/>
            </a:spcAft>
            <a:buSzPts val="1000"/>
            <a:buFont typeface="Symbol" panose="05050102010706020507" pitchFamily="18" charset="2"/>
            <a:buChar char=""/>
          </a:pPr>
          <a:r>
            <a:rPr lang="en-GB" sz="2000" kern="1200" dirty="0"/>
            <a:t>Discrimination arising from disability</a:t>
          </a:r>
        </a:p>
      </dsp:txBody>
      <dsp:txXfrm>
        <a:off x="4258314" y="2705590"/>
        <a:ext cx="5714537" cy="1602299"/>
      </dsp:txXfrm>
    </dsp:sp>
    <dsp:sp modelId="{6D6CC1D6-8932-4CA9-B857-2F7C20C71461}">
      <dsp:nvSpPr>
        <dsp:cNvPr id="0" name=""/>
        <dsp:cNvSpPr/>
      </dsp:nvSpPr>
      <dsp:spPr>
        <a:xfrm>
          <a:off x="5307" y="2890279"/>
          <a:ext cx="4343791" cy="131797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0" tIns="76200" rIns="152400" bIns="76200" numCol="1" spcCol="1270" anchor="ctr" anchorCtr="0">
          <a:noAutofit/>
        </a:bodyPr>
        <a:lstStyle/>
        <a:p>
          <a:pPr marL="0" lvl="0" indent="0" algn="ctr" defTabSz="1778000">
            <a:lnSpc>
              <a:spcPct val="90000"/>
            </a:lnSpc>
            <a:spcBef>
              <a:spcPct val="0"/>
            </a:spcBef>
            <a:spcAft>
              <a:spcPct val="35000"/>
            </a:spcAft>
            <a:buNone/>
          </a:pPr>
          <a:r>
            <a:rPr lang="en-GB" sz="4000" kern="1200"/>
            <a:t>Types of Discrimination</a:t>
          </a:r>
        </a:p>
      </dsp:txBody>
      <dsp:txXfrm>
        <a:off x="69645" y="2954617"/>
        <a:ext cx="4215115" cy="1189299"/>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7EDACB-4E61-423C-A7A6-07C8EE59A813}">
      <dsp:nvSpPr>
        <dsp:cNvPr id="0" name=""/>
        <dsp:cNvSpPr/>
      </dsp:nvSpPr>
      <dsp:spPr>
        <a:xfrm>
          <a:off x="4495137" y="476"/>
          <a:ext cx="6742705" cy="185837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t>Multi-agency cooperation</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a:t>Collaboration between law enforcement, healthcare, social services, and NGOs</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t>Importance of community involvement</a:t>
          </a:r>
        </a:p>
      </dsp:txBody>
      <dsp:txXfrm>
        <a:off x="4495137" y="232773"/>
        <a:ext cx="6045814" cy="1393782"/>
      </dsp:txXfrm>
    </dsp:sp>
    <dsp:sp modelId="{CECD515B-56C8-4737-9964-A0DE907BA5D3}">
      <dsp:nvSpPr>
        <dsp:cNvPr id="0" name=""/>
        <dsp:cNvSpPr/>
      </dsp:nvSpPr>
      <dsp:spPr>
        <a:xfrm>
          <a:off x="0" y="476"/>
          <a:ext cx="4495137" cy="18583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100965" rIns="201930" bIns="100965" numCol="1" spcCol="1270" anchor="ctr" anchorCtr="0">
          <a:noAutofit/>
        </a:bodyPr>
        <a:lstStyle/>
        <a:p>
          <a:pPr marL="0" lvl="0" indent="0" algn="ctr" defTabSz="2355850">
            <a:lnSpc>
              <a:spcPct val="90000"/>
            </a:lnSpc>
            <a:spcBef>
              <a:spcPct val="0"/>
            </a:spcBef>
            <a:spcAft>
              <a:spcPct val="35000"/>
            </a:spcAft>
            <a:buNone/>
          </a:pPr>
          <a:r>
            <a:rPr lang="en-GB" sz="5300" kern="1200" dirty="0"/>
            <a:t>Collaborative Approaches</a:t>
          </a:r>
        </a:p>
      </dsp:txBody>
      <dsp:txXfrm>
        <a:off x="90718" y="91194"/>
        <a:ext cx="4313701" cy="1676940"/>
      </dsp:txXfrm>
    </dsp:sp>
    <dsp:sp modelId="{A2E22646-7996-4A3F-B2A8-9D5130E25286}">
      <dsp:nvSpPr>
        <dsp:cNvPr id="0" name=""/>
        <dsp:cNvSpPr/>
      </dsp:nvSpPr>
      <dsp:spPr>
        <a:xfrm>
          <a:off x="4495137" y="2044690"/>
          <a:ext cx="6742705" cy="1858376"/>
        </a:xfrm>
        <a:prstGeom prst="rightArrow">
          <a:avLst>
            <a:gd name="adj1" fmla="val 75000"/>
            <a:gd name="adj2" fmla="val 50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t" anchorCtr="0">
          <a:noAutofit/>
        </a:bodyPr>
        <a:lstStyle/>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t>Breaking the cycle of abuse</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a:t>Promoting a culture of respect and equality</a:t>
          </a:r>
        </a:p>
        <a:p>
          <a:pPr marL="228600" lvl="1" indent="-228600" algn="l" defTabSz="1066800">
            <a:lnSpc>
              <a:spcPct val="90000"/>
            </a:lnSpc>
            <a:spcBef>
              <a:spcPct val="0"/>
            </a:spcBef>
            <a:spcAft>
              <a:spcPct val="15000"/>
            </a:spcAft>
            <a:buSzPts val="1000"/>
            <a:buFont typeface="Symbol" panose="05050102010706020507" pitchFamily="18" charset="2"/>
            <a:buChar char=""/>
          </a:pPr>
          <a:r>
            <a:rPr lang="en-GB" sz="2400" kern="1200" dirty="0"/>
            <a:t>Fostering safer communities</a:t>
          </a:r>
        </a:p>
      </dsp:txBody>
      <dsp:txXfrm>
        <a:off x="4495137" y="2276987"/>
        <a:ext cx="6045814" cy="1393782"/>
      </dsp:txXfrm>
    </dsp:sp>
    <dsp:sp modelId="{C86066C9-41BC-480E-8A95-15732E3C6BFA}">
      <dsp:nvSpPr>
        <dsp:cNvPr id="0" name=""/>
        <dsp:cNvSpPr/>
      </dsp:nvSpPr>
      <dsp:spPr>
        <a:xfrm>
          <a:off x="0" y="2044690"/>
          <a:ext cx="4495137" cy="1858376"/>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1930" tIns="100965" rIns="201930" bIns="100965" numCol="1" spcCol="1270" anchor="ctr" anchorCtr="0">
          <a:noAutofit/>
        </a:bodyPr>
        <a:lstStyle/>
        <a:p>
          <a:pPr marL="0" lvl="0" indent="0" algn="ctr" defTabSz="2355850">
            <a:lnSpc>
              <a:spcPct val="90000"/>
            </a:lnSpc>
            <a:spcBef>
              <a:spcPct val="0"/>
            </a:spcBef>
            <a:spcAft>
              <a:spcPct val="35000"/>
            </a:spcAft>
            <a:buNone/>
          </a:pPr>
          <a:r>
            <a:rPr lang="en-GB" sz="5300" kern="1200" dirty="0"/>
            <a:t>Impact on Society</a:t>
          </a:r>
        </a:p>
      </dsp:txBody>
      <dsp:txXfrm>
        <a:off x="90718" y="2135408"/>
        <a:ext cx="4313701" cy="16769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2627CA-F336-4A00-A93E-0C31A90AAE13}">
      <dsp:nvSpPr>
        <dsp:cNvPr id="0" name=""/>
        <dsp:cNvSpPr/>
      </dsp:nvSpPr>
      <dsp:spPr>
        <a:xfrm>
          <a:off x="0" y="12449"/>
          <a:ext cx="10939671" cy="8897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8590" tIns="148590" rIns="148590" bIns="148590" numCol="1" spcCol="1270" anchor="ctr" anchorCtr="0">
          <a:noAutofit/>
        </a:bodyPr>
        <a:lstStyle/>
        <a:p>
          <a:pPr marL="0" lvl="0" indent="0" algn="l" defTabSz="1733550">
            <a:lnSpc>
              <a:spcPct val="90000"/>
            </a:lnSpc>
            <a:spcBef>
              <a:spcPct val="0"/>
            </a:spcBef>
            <a:spcAft>
              <a:spcPct val="35000"/>
            </a:spcAft>
            <a:buNone/>
          </a:pPr>
          <a:r>
            <a:rPr lang="en-GB" sz="3900" kern="1200" dirty="0"/>
            <a:t>Multi-agency work</a:t>
          </a:r>
        </a:p>
      </dsp:txBody>
      <dsp:txXfrm>
        <a:off x="43436" y="55885"/>
        <a:ext cx="10852799" cy="802913"/>
      </dsp:txXfrm>
    </dsp:sp>
    <dsp:sp modelId="{ABE866BB-E8F5-48AA-9921-85296F923566}">
      <dsp:nvSpPr>
        <dsp:cNvPr id="0" name=""/>
        <dsp:cNvSpPr/>
      </dsp:nvSpPr>
      <dsp:spPr>
        <a:xfrm>
          <a:off x="0" y="902234"/>
          <a:ext cx="10939671" cy="1332045"/>
        </a:xfrm>
        <a:prstGeom prst="rect">
          <a:avLst/>
        </a:prstGeom>
        <a:solidFill>
          <a:schemeClr val="tx2"/>
        </a:solidFill>
        <a:ln>
          <a:noFill/>
        </a:ln>
        <a:effectLst/>
      </dsp:spPr>
      <dsp:style>
        <a:lnRef idx="0">
          <a:scrgbClr r="0" g="0" b="0"/>
        </a:lnRef>
        <a:fillRef idx="0">
          <a:scrgbClr r="0" g="0" b="0"/>
        </a:fillRef>
        <a:effectRef idx="0">
          <a:scrgbClr r="0" g="0" b="0"/>
        </a:effectRef>
        <a:fontRef idx="minor"/>
      </dsp:style>
      <dsp:txBody>
        <a:bodyPr spcFirstLastPara="0" vert="horz" wrap="square" lIns="347335" tIns="25400" rIns="142240" bIns="25400" numCol="1" spcCol="1270" anchor="t" anchorCtr="0">
          <a:noAutofit/>
        </a:bodyPr>
        <a:lstStyle/>
        <a:p>
          <a:pPr marL="228600" lvl="1" indent="-228600" algn="l" defTabSz="889000">
            <a:lnSpc>
              <a:spcPct val="150000"/>
            </a:lnSpc>
            <a:spcBef>
              <a:spcPct val="0"/>
            </a:spcBef>
            <a:spcAft>
              <a:spcPct val="20000"/>
            </a:spcAft>
            <a:buChar char="•"/>
          </a:pPr>
          <a:r>
            <a:rPr lang="en-GB" sz="2000" kern="1200" dirty="0">
              <a:latin typeface="Arial" panose="020B0604020202020204" pitchFamily="34" charset="0"/>
              <a:cs typeface="Arial" panose="020B0604020202020204" pitchFamily="34" charset="0"/>
            </a:rPr>
            <a:t>At least two workers from different agencies or services who carry out different roles and who are engaged in join work. For example, a teacher (education) and a social worker (social care).  </a:t>
          </a:r>
        </a:p>
      </dsp:txBody>
      <dsp:txXfrm>
        <a:off x="0" y="902234"/>
        <a:ext cx="10939671" cy="1332045"/>
      </dsp:txXfrm>
    </dsp:sp>
    <dsp:sp modelId="{798638A4-66E8-450B-BC0C-DD0FF1482A24}">
      <dsp:nvSpPr>
        <dsp:cNvPr id="0" name=""/>
        <dsp:cNvSpPr/>
      </dsp:nvSpPr>
      <dsp:spPr>
        <a:xfrm>
          <a:off x="0" y="2234279"/>
          <a:ext cx="10939671" cy="8897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l" defTabSz="1600200">
            <a:lnSpc>
              <a:spcPct val="90000"/>
            </a:lnSpc>
            <a:spcBef>
              <a:spcPct val="0"/>
            </a:spcBef>
            <a:spcAft>
              <a:spcPct val="35000"/>
            </a:spcAft>
            <a:buNone/>
          </a:pPr>
          <a:r>
            <a:rPr lang="en-GB" sz="3600" kern="1200" dirty="0"/>
            <a:t>Multi- disciplinary</a:t>
          </a:r>
        </a:p>
      </dsp:txBody>
      <dsp:txXfrm>
        <a:off x="43436" y="2277715"/>
        <a:ext cx="10852799" cy="802913"/>
      </dsp:txXfrm>
    </dsp:sp>
    <dsp:sp modelId="{25A4FF0E-FD19-4BFC-BD65-442C6318E336}">
      <dsp:nvSpPr>
        <dsp:cNvPr id="0" name=""/>
        <dsp:cNvSpPr/>
      </dsp:nvSpPr>
      <dsp:spPr>
        <a:xfrm>
          <a:off x="0" y="3124064"/>
          <a:ext cx="10939671" cy="1332045"/>
        </a:xfrm>
        <a:prstGeom prst="rect">
          <a:avLst/>
        </a:prstGeom>
        <a:solidFill>
          <a:schemeClr val="tx2"/>
        </a:solidFill>
        <a:ln>
          <a:noFill/>
        </a:ln>
        <a:effectLst/>
      </dsp:spPr>
      <dsp:style>
        <a:lnRef idx="0">
          <a:scrgbClr r="0" g="0" b="0"/>
        </a:lnRef>
        <a:fillRef idx="0">
          <a:scrgbClr r="0" g="0" b="0"/>
        </a:fillRef>
        <a:effectRef idx="0">
          <a:scrgbClr r="0" g="0" b="0"/>
        </a:effectRef>
        <a:fontRef idx="minor"/>
      </dsp:style>
      <dsp:txBody>
        <a:bodyPr spcFirstLastPara="0" vert="horz" wrap="square" lIns="347335" tIns="25400" rIns="142240" bIns="25400" numCol="1" spcCol="1270" anchor="t" anchorCtr="0">
          <a:noAutofit/>
        </a:bodyPr>
        <a:lstStyle/>
        <a:p>
          <a:pPr marL="228600" lvl="1" indent="-228600" algn="l" defTabSz="889000">
            <a:lnSpc>
              <a:spcPct val="150000"/>
            </a:lnSpc>
            <a:spcBef>
              <a:spcPct val="0"/>
            </a:spcBef>
            <a:spcAft>
              <a:spcPct val="20000"/>
            </a:spcAft>
            <a:buChar char="•"/>
          </a:pPr>
          <a:r>
            <a:rPr lang="en-GB" sz="2000" kern="1200" dirty="0">
              <a:latin typeface="Arial" panose="020B0604020202020204" pitchFamily="34" charset="0"/>
              <a:cs typeface="Arial" panose="020B0604020202020204" pitchFamily="34" charset="0"/>
            </a:rPr>
            <a:t>At least two workers from different professional disciplines or job roles who engage in joint work. They may or may not be from the same agency, for example a health visitor (health) and a GP (health) or a teacher (education) and a nurse (health). </a:t>
          </a:r>
          <a:endParaRPr lang="en-GB" sz="2000" kern="1200" dirty="0"/>
        </a:p>
      </dsp:txBody>
      <dsp:txXfrm>
        <a:off x="0" y="3124064"/>
        <a:ext cx="10939671" cy="133204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55323C-948E-4236-A17F-5676A753C456}">
      <dsp:nvSpPr>
        <dsp:cNvPr id="0" name=""/>
        <dsp:cNvSpPr/>
      </dsp:nvSpPr>
      <dsp:spPr>
        <a:xfrm>
          <a:off x="4304729" y="222"/>
          <a:ext cx="7054182" cy="737114"/>
        </a:xfrm>
        <a:prstGeom prst="rightArrow">
          <a:avLst>
            <a:gd name="adj1" fmla="val 75000"/>
            <a:gd name="adj2" fmla="val 50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practitioners working with the same child and family share information to get a complete picture of what life is like for the child. Collectively, they ensure the child’s voice is at the centre and the right support is provided</a:t>
          </a:r>
        </a:p>
      </dsp:txBody>
      <dsp:txXfrm>
        <a:off x="4304729" y="92361"/>
        <a:ext cx="6777764" cy="552836"/>
      </dsp:txXfrm>
    </dsp:sp>
    <dsp:sp modelId="{F803D15A-F2F4-4A0A-8D8B-82AC9D9944CE}">
      <dsp:nvSpPr>
        <dsp:cNvPr id="0" name=""/>
        <dsp:cNvSpPr/>
      </dsp:nvSpPr>
      <dsp:spPr>
        <a:xfrm>
          <a:off x="409551" y="97726"/>
          <a:ext cx="3895178" cy="542107"/>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Collaborate</a:t>
          </a:r>
        </a:p>
      </dsp:txBody>
      <dsp:txXfrm>
        <a:off x="436014" y="124189"/>
        <a:ext cx="3842252" cy="489181"/>
      </dsp:txXfrm>
    </dsp:sp>
    <dsp:sp modelId="{B7ECC1A1-5F03-4BCD-AFF4-A43ED532C8F7}">
      <dsp:nvSpPr>
        <dsp:cNvPr id="0" name=""/>
        <dsp:cNvSpPr/>
      </dsp:nvSpPr>
      <dsp:spPr>
        <a:xfrm>
          <a:off x="4271668" y="791547"/>
          <a:ext cx="7054182" cy="720400"/>
        </a:xfrm>
        <a:prstGeom prst="rightArrow">
          <a:avLst>
            <a:gd name="adj1" fmla="val 75000"/>
            <a:gd name="adj2" fmla="val 50000"/>
          </a:avLst>
        </a:prstGeom>
        <a:solidFill>
          <a:schemeClr val="accent2">
            <a:tint val="40000"/>
            <a:alpha val="90000"/>
            <a:hueOff val="3292301"/>
            <a:satOff val="-11075"/>
            <a:lumOff val="-1364"/>
            <a:alphaOff val="0"/>
          </a:schemeClr>
        </a:solidFill>
        <a:ln w="12700" cap="flat" cmpd="sng" algn="ctr">
          <a:solidFill>
            <a:schemeClr val="accent2">
              <a:tint val="40000"/>
              <a:alpha val="90000"/>
              <a:hueOff val="3292301"/>
              <a:satOff val="-11075"/>
              <a:lumOff val="-1364"/>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practitioners learn together by drawing on the best available evidence from their individual fields and sharing their diverse perspectives during regular shared reflection on a child’s development, experiences, and outcomes </a:t>
          </a:r>
        </a:p>
      </dsp:txBody>
      <dsp:txXfrm>
        <a:off x="4271668" y="881597"/>
        <a:ext cx="6784032" cy="540300"/>
      </dsp:txXfrm>
    </dsp:sp>
    <dsp:sp modelId="{8443EC4F-0889-47DE-BA39-B8C489D76487}">
      <dsp:nvSpPr>
        <dsp:cNvPr id="0" name=""/>
        <dsp:cNvSpPr/>
      </dsp:nvSpPr>
      <dsp:spPr>
        <a:xfrm>
          <a:off x="442611" y="880694"/>
          <a:ext cx="3829057" cy="542107"/>
        </a:xfrm>
        <a:prstGeom prst="roundRect">
          <a:avLst/>
        </a:prstGeom>
        <a:solidFill>
          <a:schemeClr val="accent2">
            <a:hueOff val="2935254"/>
            <a:satOff val="-8932"/>
            <a:lumOff val="-475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Learn</a:t>
          </a:r>
        </a:p>
      </dsp:txBody>
      <dsp:txXfrm>
        <a:off x="469074" y="907157"/>
        <a:ext cx="3776131" cy="489181"/>
      </dsp:txXfrm>
    </dsp:sp>
    <dsp:sp modelId="{EB325D6F-8C5C-4331-8D14-26DC82124AA3}">
      <dsp:nvSpPr>
        <dsp:cNvPr id="0" name=""/>
        <dsp:cNvSpPr/>
      </dsp:nvSpPr>
      <dsp:spPr>
        <a:xfrm>
          <a:off x="4249639" y="1566159"/>
          <a:ext cx="7061077" cy="542107"/>
        </a:xfrm>
        <a:prstGeom prst="rightArrow">
          <a:avLst>
            <a:gd name="adj1" fmla="val 75000"/>
            <a:gd name="adj2" fmla="val 50000"/>
          </a:avLst>
        </a:prstGeom>
        <a:solidFill>
          <a:schemeClr val="accent2">
            <a:tint val="40000"/>
            <a:alpha val="90000"/>
            <a:hueOff val="6584601"/>
            <a:satOff val="-22149"/>
            <a:lumOff val="-2728"/>
            <a:alphaOff val="0"/>
          </a:schemeClr>
        </a:solidFill>
        <a:ln w="12700" cap="flat" cmpd="sng" algn="ctr">
          <a:solidFill>
            <a:schemeClr val="accent2">
              <a:tint val="40000"/>
              <a:alpha val="90000"/>
              <a:hueOff val="6584601"/>
              <a:satOff val="-22149"/>
              <a:lumOff val="-2728"/>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practitioners build strong relationships across agencies and disciplines to ensure they support and protect the children with whom they work </a:t>
          </a:r>
        </a:p>
      </dsp:txBody>
      <dsp:txXfrm>
        <a:off x="4249639" y="1633922"/>
        <a:ext cx="6857787" cy="406581"/>
      </dsp:txXfrm>
    </dsp:sp>
    <dsp:sp modelId="{72F1D539-3F40-4535-BDFF-4F5C41BDA45D}">
      <dsp:nvSpPr>
        <dsp:cNvPr id="0" name=""/>
        <dsp:cNvSpPr/>
      </dsp:nvSpPr>
      <dsp:spPr>
        <a:xfrm>
          <a:off x="457746" y="1566159"/>
          <a:ext cx="3791892" cy="542107"/>
        </a:xfrm>
        <a:prstGeom prst="roundRect">
          <a:avLst/>
        </a:prstGeom>
        <a:solidFill>
          <a:schemeClr val="accent2">
            <a:hueOff val="5870509"/>
            <a:satOff val="-17864"/>
            <a:lumOff val="-95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Resource</a:t>
          </a:r>
        </a:p>
      </dsp:txBody>
      <dsp:txXfrm>
        <a:off x="484209" y="1592622"/>
        <a:ext cx="3738966" cy="489181"/>
      </dsp:txXfrm>
    </dsp:sp>
    <dsp:sp modelId="{C37D7C96-B657-47D5-B185-C5A5769FB3E0}">
      <dsp:nvSpPr>
        <dsp:cNvPr id="0" name=""/>
        <dsp:cNvSpPr/>
      </dsp:nvSpPr>
      <dsp:spPr>
        <a:xfrm>
          <a:off x="4282696" y="2162477"/>
          <a:ext cx="7054182" cy="992685"/>
        </a:xfrm>
        <a:prstGeom prst="rightArrow">
          <a:avLst>
            <a:gd name="adj1" fmla="val 75000"/>
            <a:gd name="adj2" fmla="val 50000"/>
          </a:avLst>
        </a:prstGeom>
        <a:solidFill>
          <a:schemeClr val="accent2">
            <a:tint val="40000"/>
            <a:alpha val="90000"/>
            <a:hueOff val="9876902"/>
            <a:satOff val="-33224"/>
            <a:lumOff val="-4092"/>
            <a:alphaOff val="0"/>
          </a:schemeClr>
        </a:solidFill>
        <a:ln w="12700" cap="flat" cmpd="sng" algn="ctr">
          <a:solidFill>
            <a:schemeClr val="accent2">
              <a:tint val="40000"/>
              <a:alpha val="90000"/>
              <a:hueOff val="9876902"/>
              <a:satOff val="-33224"/>
              <a:lumOff val="-4092"/>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practitioners recognise the differences between, and are confident to respond to, circumstances where children experience adversity due to economic and social circumstances and acute family stress, and situations where children face harm due to parental abuse and neglect </a:t>
          </a:r>
        </a:p>
      </dsp:txBody>
      <dsp:txXfrm>
        <a:off x="4282696" y="2286563"/>
        <a:ext cx="6681925" cy="744513"/>
      </dsp:txXfrm>
    </dsp:sp>
    <dsp:sp modelId="{DD991E5C-21AD-4A50-BDB9-006BC9B75D46}">
      <dsp:nvSpPr>
        <dsp:cNvPr id="0" name=""/>
        <dsp:cNvSpPr/>
      </dsp:nvSpPr>
      <dsp:spPr>
        <a:xfrm>
          <a:off x="431583" y="2387766"/>
          <a:ext cx="3851113" cy="542107"/>
        </a:xfrm>
        <a:prstGeom prst="roundRect">
          <a:avLst/>
        </a:prstGeom>
        <a:solidFill>
          <a:schemeClr val="accent2">
            <a:hueOff val="8805764"/>
            <a:satOff val="-26796"/>
            <a:lumOff val="-1426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Include</a:t>
          </a:r>
        </a:p>
      </dsp:txBody>
      <dsp:txXfrm>
        <a:off x="458046" y="2414229"/>
        <a:ext cx="3798187" cy="489181"/>
      </dsp:txXfrm>
    </dsp:sp>
    <dsp:sp modelId="{9564D8A2-275D-434A-8565-48BEC5B732AD}">
      <dsp:nvSpPr>
        <dsp:cNvPr id="0" name=""/>
        <dsp:cNvSpPr/>
      </dsp:nvSpPr>
      <dsp:spPr>
        <a:xfrm>
          <a:off x="4361304" y="3209373"/>
          <a:ext cx="7054182" cy="872153"/>
        </a:xfrm>
        <a:prstGeom prst="rightArrow">
          <a:avLst>
            <a:gd name="adj1" fmla="val 75000"/>
            <a:gd name="adj2" fmla="val 50000"/>
          </a:avLst>
        </a:prstGeom>
        <a:solidFill>
          <a:schemeClr val="accent2">
            <a:tint val="40000"/>
            <a:alpha val="90000"/>
            <a:hueOff val="13169203"/>
            <a:satOff val="-44299"/>
            <a:lumOff val="-5456"/>
            <a:alphaOff val="0"/>
          </a:schemeClr>
        </a:solidFill>
        <a:ln w="12700" cap="flat" cmpd="sng" algn="ctr">
          <a:solidFill>
            <a:schemeClr val="accent2">
              <a:tint val="40000"/>
              <a:alpha val="90000"/>
              <a:hueOff val="13169203"/>
              <a:satOff val="-44299"/>
              <a:lumOff val="-545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890" tIns="8890" rIns="8890" bIns="8890" numCol="1" spcCol="1270" anchor="t" anchorCtr="0">
          <a:noAutofit/>
        </a:bodyPr>
        <a:lstStyle/>
        <a:p>
          <a:pPr marL="114300" lvl="1" indent="-114300" algn="l" defTabSz="622300">
            <a:lnSpc>
              <a:spcPct val="90000"/>
            </a:lnSpc>
            <a:spcBef>
              <a:spcPct val="0"/>
            </a:spcBef>
            <a:spcAft>
              <a:spcPct val="15000"/>
            </a:spcAft>
            <a:buChar char="•"/>
          </a:pPr>
          <a:r>
            <a:rPr lang="en-GB" sz="1400" kern="1200" dirty="0">
              <a:latin typeface="Arial" panose="020B0604020202020204" pitchFamily="34" charset="0"/>
              <a:cs typeface="Arial" panose="020B0604020202020204" pitchFamily="34" charset="0"/>
            </a:rPr>
            <a:t>practitioners challenge themselves and each other, question each other’s assumptions, and seek to resolve differences of opinion in a restorative and respectful way.</a:t>
          </a:r>
        </a:p>
      </dsp:txBody>
      <dsp:txXfrm>
        <a:off x="4361304" y="3318392"/>
        <a:ext cx="6727125" cy="654115"/>
      </dsp:txXfrm>
    </dsp:sp>
    <dsp:sp modelId="{82B5F12D-157D-4157-9528-2C006C63CC8A}">
      <dsp:nvSpPr>
        <dsp:cNvPr id="0" name=""/>
        <dsp:cNvSpPr/>
      </dsp:nvSpPr>
      <dsp:spPr>
        <a:xfrm>
          <a:off x="352976" y="3374396"/>
          <a:ext cx="4008327" cy="542107"/>
        </a:xfrm>
        <a:prstGeom prst="roundRect">
          <a:avLst/>
        </a:prstGeom>
        <a:solidFill>
          <a:schemeClr val="accent2">
            <a:hueOff val="11741017"/>
            <a:satOff val="-35728"/>
            <a:lumOff val="-1901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55245" rIns="110490" bIns="55245" numCol="1" spcCol="1270" anchor="ctr" anchorCtr="0">
          <a:noAutofit/>
        </a:bodyPr>
        <a:lstStyle/>
        <a:p>
          <a:pPr marL="0" lvl="0" indent="0" algn="ctr" defTabSz="1289050">
            <a:lnSpc>
              <a:spcPct val="90000"/>
            </a:lnSpc>
            <a:spcBef>
              <a:spcPct val="0"/>
            </a:spcBef>
            <a:spcAft>
              <a:spcPct val="35000"/>
            </a:spcAft>
            <a:buNone/>
          </a:pPr>
          <a:r>
            <a:rPr lang="en-GB" sz="2900" kern="1200" dirty="0"/>
            <a:t>Mutual Challenge</a:t>
          </a:r>
        </a:p>
      </dsp:txBody>
      <dsp:txXfrm>
        <a:off x="379439" y="3400859"/>
        <a:ext cx="3955401" cy="48918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6">
  <dgm:title val=""/>
  <dgm:desc val=""/>
  <dgm:catLst>
    <dgm:cat type="process" pri="22000"/>
    <dgm:cat type="list" pri="1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0" destId="2" srcOrd="1" destOrd="0"/>
        <dgm:cxn modelId="13" srcId="1" destId="11" srcOrd="0" destOrd="0"/>
        <dgm:cxn modelId="14" srcId="1" destId="12" srcOrd="0" destOrd="0"/>
        <dgm:cxn modelId="23" srcId="2" destId="21" srcOrd="0" destOrd="0"/>
        <dgm:cxn modelId="24" srcId="2" destId="22"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dgm:varLst>
    <dgm:alg type="lin">
      <dgm:param type="linDir" val="fromT"/>
    </dgm:alg>
    <dgm:shape xmlns:r="http://schemas.openxmlformats.org/officeDocument/2006/relationships" r:blip="">
      <dgm:adjLst/>
    </dgm:shape>
    <dgm:presOf/>
    <dgm:constrLst>
      <dgm:constr type="w" for="ch" forName="linNode" refType="w"/>
      <dgm:constr type="h" for="ch" forName="linNode" refType="h"/>
      <dgm:constr type="h" for="ch" forName="spacing" refType="h" refFor="ch" refForName="linNode" fact="0.1"/>
      <dgm:constr type="primFontSz" for="des" forName="parentShp" op="equ" val="65"/>
      <dgm:constr type="primFontSz" for="des" forName="childShp" op="equ" val="65"/>
    </dgm:constrLst>
    <dgm:ruleLst/>
    <dgm:forEach name="Name1" axis="ch" ptType="node">
      <dgm:layoutNode name="linNode">
        <dgm:choose name="Name2">
          <dgm:if name="Name3" func="var" arg="dir" op="equ" val="norm">
            <dgm:alg type="lin">
              <dgm:param type="linDir" val="fromL"/>
            </dgm:alg>
          </dgm:if>
          <dgm:else name="Name4">
            <dgm:alg type="lin">
              <dgm:param type="linDir" val="fromR"/>
            </dgm:alg>
          </dgm:else>
        </dgm:choose>
        <dgm:shape xmlns:r="http://schemas.openxmlformats.org/officeDocument/2006/relationships" r:blip="">
          <dgm:adjLst/>
        </dgm:shape>
        <dgm:presOf/>
        <dgm:choose name="Name5">
          <dgm:if name="Name6" func="var" arg="dir" op="equ" val="norm">
            <dgm:constrLst>
              <dgm:constr type="w" for="ch" forName="parentShp" refType="w" fact="0.4"/>
              <dgm:constr type="h" for="ch" forName="parentShp" refType="h"/>
              <dgm:constr type="w" for="ch" forName="childShp" refType="w" fact="0.6"/>
              <dgm:constr type="h" for="ch" forName="childShp" refType="h" refFor="ch" refForName="parentShp"/>
            </dgm:constrLst>
          </dgm:if>
          <dgm:else name="Name7">
            <dgm:constrLst>
              <dgm:constr type="w" for="ch" forName="parentShp" refType="w" fact="0.4"/>
              <dgm:constr type="h" for="ch" forName="parentShp" refType="h"/>
              <dgm:constr type="w" for="ch" forName="childShp" refType="w" fact="0.6"/>
              <dgm:constr type="h" for="ch" forName="childShp" refType="h" refFor="ch" refForName="parentShp"/>
            </dgm:constrLst>
          </dgm:else>
        </dgm:choose>
        <dgm:ruleLst/>
        <dgm:layoutNode name="parentShp" styleLbl="node1">
          <dgm:varLst>
            <dgm:bulletEnabled val="1"/>
          </dgm:varLst>
          <dgm:alg type="tx"/>
          <dgm:shape xmlns:r="http://schemas.openxmlformats.org/officeDocument/2006/relationships" type="roundRect" r:blip="">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layoutNode name="childShp" styleLbl="bgAccFollowNode1">
          <dgm:varLst>
            <dgm:bulletEnabled val="1"/>
          </dgm:varLst>
          <dgm:alg type="tx">
            <dgm:param type="stBulletLvl" val="1"/>
          </dgm:alg>
          <dgm:choose name="Name8">
            <dgm:if name="Name9" func="var" arg="dir" op="equ" val="norm">
              <dgm:shape xmlns:r="http://schemas.openxmlformats.org/officeDocument/2006/relationships" type="rightArrow" r:blip="" zOrderOff="-2">
                <dgm:adjLst>
                  <dgm:adj idx="1" val="0.75"/>
                </dgm:adjLst>
              </dgm:shape>
            </dgm:if>
            <dgm:else name="Name10">
              <dgm:shape xmlns:r="http://schemas.openxmlformats.org/officeDocument/2006/relationships" rot="180" type="rightArrow" r:blip="" zOrderOff="-2">
                <dgm:adjLst>
                  <dgm:adj idx="1" val="0.75"/>
                </dgm:adjLst>
              </dgm:shape>
            </dgm:else>
          </dgm:choose>
          <dgm:presOf axis="des" ptType="node"/>
          <dgm:constrLst>
            <dgm:constr type="secFontSz" refType="primFontSz"/>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dgm:forEach name="Name11" axis="followSib" ptType="sibTrans" cnt="1">
        <dgm:layoutNode name="spacing">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2C9D383-BBC4-486C-B949-4975C013CCB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7139D43F-AF4D-4026-B59B-E30A2147967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8508412-C702-48D6-A485-9E3F48E9270C}" type="datetime1">
              <a:rPr lang="en-GB" smtClean="0"/>
              <a:t>07/10/2024</a:t>
            </a:fld>
            <a:endParaRPr lang="en-GB" dirty="0"/>
          </a:p>
        </p:txBody>
      </p:sp>
      <p:sp>
        <p:nvSpPr>
          <p:cNvPr id="4" name="Footer Placeholder 3">
            <a:extLst>
              <a:ext uri="{FF2B5EF4-FFF2-40B4-BE49-F238E27FC236}">
                <a16:creationId xmlns:a16="http://schemas.microsoft.com/office/drawing/2014/main" id="{104AF834-AEA0-4B1E-B634-D786ABAA3BB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3505535A-EEFA-4377-8BEC-AE3B154A765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4D432166-D667-4383-B839-F1433620BE4D}" type="slidenum">
              <a:rPr lang="en-GB" smtClean="0"/>
              <a:t>‹#›</a:t>
            </a:fld>
            <a:endParaRPr lang="en-GB" dirty="0"/>
          </a:p>
        </p:txBody>
      </p:sp>
    </p:spTree>
    <p:extLst>
      <p:ext uri="{BB962C8B-B14F-4D97-AF65-F5344CB8AC3E}">
        <p14:creationId xmlns:p14="http://schemas.microsoft.com/office/powerpoint/2010/main" val="49281529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F006A15-2481-4E66-917C-551C926382B7}" type="datetime1">
              <a:rPr lang="en-GB" smtClean="0"/>
              <a:pPr/>
              <a:t>07/10/2024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A34B48B0-85B2-40C4-A05A-571C99C8AB57}" type="slidenum">
              <a:rPr lang="en-GB" noProof="0" smtClean="0"/>
              <a:t>‹#›</a:t>
            </a:fld>
            <a:endParaRPr lang="en-GB" noProof="0" dirty="0"/>
          </a:p>
        </p:txBody>
      </p:sp>
    </p:spTree>
    <p:extLst>
      <p:ext uri="{BB962C8B-B14F-4D97-AF65-F5344CB8AC3E}">
        <p14:creationId xmlns:p14="http://schemas.microsoft.com/office/powerpoint/2010/main" val="39632103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assets.publishing.service.gov.uk/media/65803fe31c0c2a000d18cf40/Working_together_to_safeguard_children_2023_-_statutory_guidance.pdf" TargetMode="External"/><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a:t>
            </a:fld>
            <a:endParaRPr lang="en-GB" dirty="0"/>
          </a:p>
        </p:txBody>
      </p:sp>
    </p:spTree>
    <p:extLst>
      <p:ext uri="{BB962C8B-B14F-4D97-AF65-F5344CB8AC3E}">
        <p14:creationId xmlns:p14="http://schemas.microsoft.com/office/powerpoint/2010/main" val="36800838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3</a:t>
            </a:fld>
            <a:endParaRPr lang="en-GB" dirty="0"/>
          </a:p>
        </p:txBody>
      </p:sp>
    </p:spTree>
    <p:extLst>
      <p:ext uri="{BB962C8B-B14F-4D97-AF65-F5344CB8AC3E}">
        <p14:creationId xmlns:p14="http://schemas.microsoft.com/office/powerpoint/2010/main" val="1910532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4</a:t>
            </a:fld>
            <a:endParaRPr lang="en-GB" dirty="0"/>
          </a:p>
        </p:txBody>
      </p:sp>
    </p:spTree>
    <p:extLst>
      <p:ext uri="{BB962C8B-B14F-4D97-AF65-F5344CB8AC3E}">
        <p14:creationId xmlns:p14="http://schemas.microsoft.com/office/powerpoint/2010/main" val="40484478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5</a:t>
            </a:fld>
            <a:endParaRPr lang="en-GB" dirty="0"/>
          </a:p>
        </p:txBody>
      </p:sp>
    </p:spTree>
    <p:extLst>
      <p:ext uri="{BB962C8B-B14F-4D97-AF65-F5344CB8AC3E}">
        <p14:creationId xmlns:p14="http://schemas.microsoft.com/office/powerpoint/2010/main" val="33952588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dirty="0">
              <a:solidFill>
                <a:schemeClr val="bg1"/>
              </a:solidFill>
              <a:effectLst/>
              <a:latin typeface="Source Sans Pro" panose="020B0503030403020204" pitchFamily="34" charset="0"/>
            </a:endParaRPr>
          </a:p>
          <a:p>
            <a:r>
              <a:rPr lang="en-GB" sz="1200" b="0" i="0" dirty="0">
                <a:solidFill>
                  <a:schemeClr val="bg1"/>
                </a:solidFill>
                <a:effectLst/>
                <a:latin typeface="Source Sans Pro" panose="020B0503030403020204" pitchFamily="34" charset="0"/>
              </a:rPr>
              <a:t>Hughes, K. </a:t>
            </a:r>
            <a:r>
              <a:rPr lang="en-GB" sz="1200" b="0" i="1" dirty="0">
                <a:solidFill>
                  <a:schemeClr val="bg1"/>
                </a:solidFill>
                <a:effectLst/>
                <a:latin typeface="Source Sans Pro" panose="020B0503030403020204" pitchFamily="34" charset="0"/>
              </a:rPr>
              <a:t>et al.</a:t>
            </a:r>
            <a:r>
              <a:rPr lang="en-GB" sz="1200" b="0" i="0" dirty="0">
                <a:solidFill>
                  <a:schemeClr val="bg1"/>
                </a:solidFill>
                <a:effectLst/>
                <a:latin typeface="Source Sans Pro" panose="020B0503030403020204" pitchFamily="34" charset="0"/>
              </a:rPr>
              <a:t> (2017) ‘The effect of multiple adverse childhood experiences on health: a systematic review and meta-analysis’, </a:t>
            </a:r>
            <a:r>
              <a:rPr lang="en-GB" sz="1200" b="0" i="1" dirty="0">
                <a:solidFill>
                  <a:schemeClr val="bg1"/>
                </a:solidFill>
                <a:effectLst/>
                <a:latin typeface="Source Sans Pro" panose="020B0503030403020204" pitchFamily="34" charset="0"/>
              </a:rPr>
              <a:t>The Lancet. Public health</a:t>
            </a:r>
            <a:r>
              <a:rPr lang="en-GB" sz="1200" b="0" i="0" dirty="0">
                <a:solidFill>
                  <a:schemeClr val="bg1"/>
                </a:solidFill>
                <a:effectLst/>
                <a:latin typeface="Source Sans Pro" panose="020B0503030403020204" pitchFamily="34" charset="0"/>
              </a:rPr>
              <a:t>, 2(8), pp. e356-.</a:t>
            </a: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6</a:t>
            </a:fld>
            <a:endParaRPr lang="en-GB" noProof="0" dirty="0"/>
          </a:p>
        </p:txBody>
      </p:sp>
    </p:spTree>
    <p:extLst>
      <p:ext uri="{BB962C8B-B14F-4D97-AF65-F5344CB8AC3E}">
        <p14:creationId xmlns:p14="http://schemas.microsoft.com/office/powerpoint/2010/main" val="23281292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nSpc>
                <a:spcPct val="107000"/>
              </a:lnSpc>
              <a:spcAft>
                <a:spcPts val="800"/>
              </a:spcAft>
              <a:buSzPts val="1000"/>
              <a:buFont typeface="Symbol" panose="05050102010706020507" pitchFamily="18" charset="2"/>
              <a:buNone/>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rPr>
              <a:t>Link to the UNCRC summary document https://www.unicef.org.uk/wp-content/uploads/2019/10/UNCRC_summary-1_1.pdf </a:t>
            </a:r>
          </a:p>
          <a:p>
            <a:pPr marL="0" lvl="0" indent="0">
              <a:lnSpc>
                <a:spcPct val="107000"/>
              </a:lnSpc>
              <a:spcAft>
                <a:spcPts val="800"/>
              </a:spcAft>
              <a:buSzPts val="1000"/>
              <a:buFont typeface="Symbol" panose="05050102010706020507" pitchFamily="18" charset="2"/>
              <a:buNone/>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rPr>
              <a:t>Notes_ </a:t>
            </a:r>
          </a:p>
          <a:p>
            <a:pPr marL="0" lvl="0" indent="0">
              <a:lnSpc>
                <a:spcPct val="107000"/>
              </a:lnSpc>
              <a:spcAft>
                <a:spcPts val="800"/>
              </a:spcAft>
              <a:buSzPts val="1000"/>
              <a:buFont typeface="Symbol" panose="05050102010706020507" pitchFamily="18" charset="2"/>
              <a:buNone/>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rPr>
              <a:t>Key Principles of the CRC</a:t>
            </a:r>
            <a:endPar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Non-discrimination: Every child has the right to enjoy all the rights outlined in the CRC without discrimination of any kind.</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Best interests of the child: All actions and decisions should consider the best interests of the child as a primary consideration.</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Right to life, survival, and development: Ensuring that children have the right to life and the right to develop to their fullest potential.</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r>
              <a:rPr lang="en-GB" sz="1800" kern="0" dirty="0">
                <a:solidFill>
                  <a:srgbClr val="374151"/>
                </a:solidFill>
                <a:effectLst/>
                <a:latin typeface="Segoe UI" panose="020B0502040204020203" pitchFamily="34" charset="0"/>
                <a:ea typeface="Times New Roman" panose="02020603050405020304" pitchFamily="18" charset="0"/>
              </a:rPr>
              <a:t>Four Core Principles of the CRC</a:t>
            </a: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Protection: Children have the right to be protected from all forms of abuse, neglect, exploitation, and violence.</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Provision: Children have the right to basic needs such as education, healthcare, and an adequate standard of living.</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Participation: Children have the right to express their views in matters affecting them and have those views taken into account.</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Non-discrimination: All children have the same rights, regardless of race, </a:t>
            </a:r>
            <a:r>
              <a:rPr lang="en-GB" sz="1800" kern="0" dirty="0" err="1">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color</a:t>
            </a: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 sex, language, religion, or any other status.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endParaRPr lang="en-GB" sz="1800" kern="0" dirty="0">
              <a:solidFill>
                <a:srgbClr val="374151"/>
              </a:solidFill>
              <a:effectLst/>
              <a:latin typeface="Segoe UI" panose="020B0502040204020203" pitchFamily="34" charset="0"/>
              <a:ea typeface="Times New Roman" panose="02020603050405020304" pitchFamily="18" charset="0"/>
            </a:endParaRPr>
          </a:p>
          <a:p>
            <a:endParaRPr lang="en-GB" dirty="0"/>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7</a:t>
            </a:fld>
            <a:endParaRPr lang="en-GB" noProof="0" dirty="0"/>
          </a:p>
        </p:txBody>
      </p:sp>
    </p:spTree>
    <p:extLst>
      <p:ext uri="{BB962C8B-B14F-4D97-AF65-F5344CB8AC3E}">
        <p14:creationId xmlns:p14="http://schemas.microsoft.com/office/powerpoint/2010/main" val="37616666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Survival rights: Right to life, birth registration, and the highest attainable standard of health.</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Development rights: Right to education, play, leisure, and cultural activities.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Protection rights: Right to protection from abuse, neglect, and exploitation.</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Participation rights: Right to freedom of expression and the right to be heard.</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8</a:t>
            </a:fld>
            <a:endParaRPr lang="en-GB" noProof="0" dirty="0"/>
          </a:p>
        </p:txBody>
      </p:sp>
    </p:spTree>
    <p:extLst>
      <p:ext uri="{BB962C8B-B14F-4D97-AF65-F5344CB8AC3E}">
        <p14:creationId xmlns:p14="http://schemas.microsoft.com/office/powerpoint/2010/main" val="119388830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500"/>
              </a:spcBef>
              <a:spcAft>
                <a:spcPts val="1500"/>
              </a:spcAf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 Outcomes and Impact</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Positive outcomes resulting from the Children and Social Work Act 2017</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Case studies illustrating successful implementations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Improvements in the overall well-being of children in the social care system</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Bef>
                <a:spcPts val="1500"/>
              </a:spcBef>
              <a:spcAft>
                <a:spcPts val="1500"/>
              </a:spcAf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Challenges and Reflections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Identifying challenges in the implementation of the Act</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Lessons learned and areas for improvement</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The role of ongoing evaluation in shaping future policies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11</a:t>
            </a:fld>
            <a:endParaRPr lang="en-GB" noProof="0" dirty="0"/>
          </a:p>
        </p:txBody>
      </p:sp>
    </p:spTree>
    <p:extLst>
      <p:ext uri="{BB962C8B-B14F-4D97-AF65-F5344CB8AC3E}">
        <p14:creationId xmlns:p14="http://schemas.microsoft.com/office/powerpoint/2010/main" val="12729834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13</a:t>
            </a:fld>
            <a:endParaRPr lang="en-GB" noProof="0" dirty="0"/>
          </a:p>
        </p:txBody>
      </p:sp>
    </p:spTree>
    <p:extLst>
      <p:ext uri="{BB962C8B-B14F-4D97-AF65-F5344CB8AC3E}">
        <p14:creationId xmlns:p14="http://schemas.microsoft.com/office/powerpoint/2010/main" val="41976070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link to Domestic Abuse Act 2021 is available on the </a:t>
            </a:r>
            <a:r>
              <a:rPr lang="en-GB" dirty="0" err="1"/>
              <a:t>moodle</a:t>
            </a:r>
            <a:r>
              <a:rPr lang="en-GB" dirty="0"/>
              <a:t> page</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14</a:t>
            </a:fld>
            <a:endParaRPr lang="en-GB" dirty="0"/>
          </a:p>
        </p:txBody>
      </p:sp>
    </p:spTree>
    <p:extLst>
      <p:ext uri="{BB962C8B-B14F-4D97-AF65-F5344CB8AC3E}">
        <p14:creationId xmlns:p14="http://schemas.microsoft.com/office/powerpoint/2010/main" val="287313214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Bef>
                <a:spcPts val="1500"/>
              </a:spcBef>
              <a:spcAft>
                <a:spcPts val="1500"/>
              </a:spcAf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Challenges and Considerations</a:t>
            </a:r>
            <a:endParaRPr lang="en-GB" sz="1800" kern="100" dirty="0">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Implementation challenges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Adequate funding for support services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Continuous education and awareness programs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0" lvl="0" indent="0">
              <a:lnSpc>
                <a:spcPct val="107000"/>
              </a:lnSpc>
              <a:spcAft>
                <a:spcPts val="800"/>
              </a:spcAft>
              <a:buSzPts val="1000"/>
              <a:buFont typeface="Symbol" panose="05050102010706020507" pitchFamily="18" charset="2"/>
              <a:buNone/>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Recap of key points</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The significance of the Domestic Abuse Act 2021 in fostering change</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1800" kern="0" dirty="0">
                <a:solidFill>
                  <a:srgbClr val="374151"/>
                </a:solidFill>
                <a:effectLst/>
                <a:latin typeface="Segoe UI" panose="020B0502040204020203" pitchFamily="34" charset="0"/>
                <a:ea typeface="Times New Roman" panose="02020603050405020304" pitchFamily="18" charset="0"/>
                <a:cs typeface="Arial" panose="020B0604020202020204" pitchFamily="34" charset="0"/>
              </a:rPr>
              <a:t>Call to action: Encouraging everyone to play a role in combating domestic abuse</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15</a:t>
            </a:fld>
            <a:endParaRPr lang="en-GB" noProof="0" dirty="0"/>
          </a:p>
        </p:txBody>
      </p:sp>
    </p:spTree>
    <p:extLst>
      <p:ext uri="{BB962C8B-B14F-4D97-AF65-F5344CB8AC3E}">
        <p14:creationId xmlns:p14="http://schemas.microsoft.com/office/powerpoint/2010/main" val="289132074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16</a:t>
            </a:fld>
            <a:endParaRPr lang="en-GB" dirty="0"/>
          </a:p>
        </p:txBody>
      </p:sp>
    </p:spTree>
    <p:extLst>
      <p:ext uri="{BB962C8B-B14F-4D97-AF65-F5344CB8AC3E}">
        <p14:creationId xmlns:p14="http://schemas.microsoft.com/office/powerpoint/2010/main" val="281701145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Points are taken from the Working Together to Safeguard Children 2023 –</a:t>
            </a:r>
            <a:r>
              <a:rPr lang="en-GB" dirty="0">
                <a:hlinkClick r:id="rId3"/>
              </a:rPr>
              <a:t>childrhttps://assets.publishing.service.gov.uk/media/65803fe31c0c2a000d18cf40/Working_together_to_safeguard_children_2023_-_statutory_guidance.pdfen 2023: statutory guidance (publishing.service.gov.uk)</a:t>
            </a:r>
            <a:endParaRPr lang="en-GB" dirty="0"/>
          </a:p>
          <a:p>
            <a:endParaRPr lang="en-GB" dirty="0"/>
          </a:p>
          <a:p>
            <a:r>
              <a:rPr lang="en-GB" dirty="0"/>
              <a:t>Section 12 and section 14</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18</a:t>
            </a:fld>
            <a:endParaRPr lang="en-GB" dirty="0"/>
          </a:p>
        </p:txBody>
      </p:sp>
    </p:spTree>
    <p:extLst>
      <p:ext uri="{BB962C8B-B14F-4D97-AF65-F5344CB8AC3E}">
        <p14:creationId xmlns:p14="http://schemas.microsoft.com/office/powerpoint/2010/main" val="54239892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Those in direct practice may include frontline social workers, health visitors, police constables, teachers and those working in the voluntary and community sector. </a:t>
            </a:r>
          </a:p>
          <a:p>
            <a:endParaRPr lang="en-GB" dirty="0"/>
          </a:p>
          <a:p>
            <a:r>
              <a:rPr lang="en-GB" dirty="0"/>
              <a:t>Section 27 outlines the expectations for direct practitioners </a:t>
            </a:r>
          </a:p>
          <a:p>
            <a:r>
              <a:rPr lang="en-GB" dirty="0"/>
              <a:t>Multi-agency expectations for direct practice are as follows: • Collaborate: practitioners working with the same child and family share information to get a complete picture of what life is like for the child. Collectively, they ensure the child’s voice is at the centre and the right support is provided • Learn: practitioners learn together by drawing on the best available evidence from their individual fields and sharing their diverse perspectives during regular shared reflection on a child’s development, experiences, and outcomes • Resource: practitioners build strong relationships across agencies and disciplines to ensure they support and protect the children with whom they work • Include: practitioners recognise the differences between, and are confident to respond to, circumstances where children experience adversity due to economic and social circumstances and acute family stress, and situations where children face harm due to parental abuse and neglect • Mutual challenge: practitioners challenge themselves and each other, question each other’s assumptions, and seek to resolve differences of opinion in a restorative and respectful way</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19</a:t>
            </a:fld>
            <a:endParaRPr lang="en-GB" noProof="0" dirty="0"/>
          </a:p>
        </p:txBody>
      </p:sp>
    </p:spTree>
    <p:extLst>
      <p:ext uri="{BB962C8B-B14F-4D97-AF65-F5344CB8AC3E}">
        <p14:creationId xmlns:p14="http://schemas.microsoft.com/office/powerpoint/2010/main" val="336655851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20</a:t>
            </a:fld>
            <a:endParaRPr lang="en-GB" dirty="0"/>
          </a:p>
        </p:txBody>
      </p:sp>
    </p:spTree>
    <p:extLst>
      <p:ext uri="{BB962C8B-B14F-4D97-AF65-F5344CB8AC3E}">
        <p14:creationId xmlns:p14="http://schemas.microsoft.com/office/powerpoint/2010/main" val="379354677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Principles for working with parents and carers 18. In the context of a child-centred approach, all practitioners should work in partnership with parents and carers as far as possible. Parents and carers need to understand what is happening, what they can expect from the help and support provided, what is expected of them and be supported to say what they think. This is particularly important when there is reasonable cause to suspect that a child is suffering, or is likely to suffer, significant harm, whether the harm is from inside or outside the home including online. Working collaboratively will mean parents and carers have the best chance of making changes, and practitioners can make fair and accurate decisions about how to support children and keep them safe. While collaborative relationships between practitioners and, parents and carers are important, the wishes and feelings of the child and what is in their best interest remain central to decision-making. Practitioners need to be particularly skilled in engaging and working with parents and carers whom services have found difficult to engage. Some examples may be parents and carers of disabled children, parents, and carers whose children are at risk of, or experiencing, harm from outside the home, fathers, and male carers, and those who are neurodivergent. Practitioners also need to recognise, engage, and work with parents and carers who are unwilling or unable to engage with services. Four principles underpin work with parents and carers: </a:t>
            </a:r>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21</a:t>
            </a:fld>
            <a:endParaRPr lang="en-GB" dirty="0"/>
          </a:p>
        </p:txBody>
      </p:sp>
    </p:spTree>
    <p:extLst>
      <p:ext uri="{BB962C8B-B14F-4D97-AF65-F5344CB8AC3E}">
        <p14:creationId xmlns:p14="http://schemas.microsoft.com/office/powerpoint/2010/main" val="16050285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rtl="0"/>
            <a:fld id="{A34B48B0-85B2-40C4-A05A-571C99C8AB57}" type="slidenum">
              <a:rPr lang="en-GB" smtClean="0"/>
              <a:t>22</a:t>
            </a:fld>
            <a:endParaRPr lang="en-GB" dirty="0"/>
          </a:p>
        </p:txBody>
      </p:sp>
    </p:spTree>
    <p:extLst>
      <p:ext uri="{BB962C8B-B14F-4D97-AF65-F5344CB8AC3E}">
        <p14:creationId xmlns:p14="http://schemas.microsoft.com/office/powerpoint/2010/main" val="47491589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Research has shown that taking a systematic approach to enquiries using a conceptual model is the best way to deliver a comprehensive assessment for all children. An example of such a model is set out in the diagram below. It investigates three domains: • the child’s developmental needs • the capacity of parents or carers (resident and non-resident) and any other adults living in the household to respond to those needs 74 75 • the impact and influence of the family network and any other adults living in the household as well as community and environmental circumstances</a:t>
            </a:r>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23</a:t>
            </a:fld>
            <a:endParaRPr lang="en-GB" noProof="0" dirty="0"/>
          </a:p>
        </p:txBody>
      </p:sp>
    </p:spTree>
    <p:extLst>
      <p:ext uri="{BB962C8B-B14F-4D97-AF65-F5344CB8AC3E}">
        <p14:creationId xmlns:p14="http://schemas.microsoft.com/office/powerpoint/2010/main" val="137596168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A34B48B0-85B2-40C4-A05A-571C99C8AB57}" type="slidenum">
              <a:rPr lang="en-GB" noProof="0" smtClean="0"/>
              <a:t>25</a:t>
            </a:fld>
            <a:endParaRPr lang="en-GB" noProof="0" dirty="0"/>
          </a:p>
        </p:txBody>
      </p:sp>
    </p:spTree>
    <p:extLst>
      <p:ext uri="{BB962C8B-B14F-4D97-AF65-F5344CB8AC3E}">
        <p14:creationId xmlns:p14="http://schemas.microsoft.com/office/powerpoint/2010/main" val="16551797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5.jpg"/><Relationship Id="rId1" Type="http://schemas.openxmlformats.org/officeDocument/2006/relationships/slideMaster" Target="../slideMasters/slideMaster1.xml"/><Relationship Id="rId4" Type="http://schemas.openxmlformats.org/officeDocument/2006/relationships/image" Target="../media/image8.svg"/></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jpg"/><Relationship Id="rId1" Type="http://schemas.openxmlformats.org/officeDocument/2006/relationships/slideMaster" Target="../slideMasters/slideMaster1.xml"/><Relationship Id="rId4" Type="http://schemas.openxmlformats.org/officeDocument/2006/relationships/image" Target="../media/image12.svg"/></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Logo">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
        <p:nvSpPr>
          <p:cNvPr id="12" name="Picture Placeholder 11">
            <a:extLst>
              <a:ext uri="{FF2B5EF4-FFF2-40B4-BE49-F238E27FC236}">
                <a16:creationId xmlns:a16="http://schemas.microsoft.com/office/drawing/2014/main" id="{D828D1A9-3D67-4106-B288-BC23A7CC5AF6}"/>
              </a:ext>
            </a:extLst>
          </p:cNvPr>
          <p:cNvSpPr>
            <a:spLocks noGrp="1"/>
          </p:cNvSpPr>
          <p:nvPr>
            <p:ph type="pic" sz="quarter" idx="13"/>
          </p:nvPr>
        </p:nvSpPr>
        <p:spPr>
          <a:xfrm>
            <a:off x="4902708" y="1721890"/>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7627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Section Header with Logo">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0" name="Picture Placeholder 11">
            <a:extLst>
              <a:ext uri="{FF2B5EF4-FFF2-40B4-BE49-F238E27FC236}">
                <a16:creationId xmlns:a16="http://schemas.microsoft.com/office/drawing/2014/main" id="{2B65509E-400D-48FF-845C-D88E53CDAF9C}"/>
              </a:ext>
            </a:extLst>
          </p:cNvPr>
          <p:cNvSpPr>
            <a:spLocks noGrp="1"/>
          </p:cNvSpPr>
          <p:nvPr>
            <p:ph type="pic" sz="quarter" idx="13"/>
          </p:nvPr>
        </p:nvSpPr>
        <p:spPr>
          <a:xfrm>
            <a:off x="8965413"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34209518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Header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3429000"/>
            <a:ext cx="12192000" cy="3429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Text Placeholder 2">
            <a:extLst>
              <a:ext uri="{FF2B5EF4-FFF2-40B4-BE49-F238E27FC236}">
                <a16:creationId xmlns:a16="http://schemas.microsoft.com/office/drawing/2014/main" id="{9741282D-68FE-4C49-8F91-14A2214B4CB9}"/>
              </a:ext>
            </a:extLst>
          </p:cNvPr>
          <p:cNvSpPr>
            <a:spLocks noGrp="1"/>
          </p:cNvSpPr>
          <p:nvPr>
            <p:ph type="body" idx="1"/>
          </p:nvPr>
        </p:nvSpPr>
        <p:spPr>
          <a:xfrm>
            <a:off x="831850" y="4721902"/>
            <a:ext cx="10680596" cy="1133423"/>
          </a:xfrm>
        </p:spPr>
        <p:txBody>
          <a:bodyPr lIns="0" tIns="0" rIns="0" bIns="0" rtlCol="0">
            <a:normAutofit/>
          </a:bodyPr>
          <a:lstStyle>
            <a:lvl1pPr marL="0" indent="0">
              <a:spcBef>
                <a:spcPts val="600"/>
              </a:spcBef>
              <a:buNone/>
              <a:defRPr sz="18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4062334"/>
            <a:ext cx="10674246" cy="636340"/>
          </a:xfrm>
        </p:spPr>
        <p:txBody>
          <a:bodyPr lIns="0" tIns="0" rIns="0" bIns="0" rtlCol="0"/>
          <a:lstStyle>
            <a:lvl1pP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ACD5134B-D1A0-48D1-AB9A-2AC6AA5FAE33}" type="datetime1">
              <a:rPr lang="en-GB" noProof="0" smtClean="0"/>
              <a:t>07/10/2024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Picture Placeholder 11">
            <a:extLst>
              <a:ext uri="{FF2B5EF4-FFF2-40B4-BE49-F238E27FC236}">
                <a16:creationId xmlns:a16="http://schemas.microsoft.com/office/drawing/2014/main" id="{E22EDD9E-AEE4-4D2A-BD45-AABB792F68AF}"/>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52227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Content and Logo">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560832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6433778"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6427532" y="2698955"/>
            <a:ext cx="4607015" cy="3136910"/>
          </a:xfrm>
        </p:spPr>
        <p:txBody>
          <a:bodyPr lIns="0" tIns="0" rIns="0" bIns="0" rtlCol="0">
            <a:normAutofit/>
          </a:bodyPr>
          <a:lstStyle>
            <a:lvl1pPr>
              <a:lnSpc>
                <a:spcPct val="85000"/>
              </a:lnSpc>
              <a:spcBef>
                <a:spcPts val="600"/>
              </a:spcBef>
              <a:buClr>
                <a:schemeClr val="bg1">
                  <a:lumMod val="50000"/>
                </a:schemeClr>
              </a:buClr>
              <a:defRPr sz="1800"/>
            </a:lvl1pPr>
            <a:lvl2pPr>
              <a:lnSpc>
                <a:spcPct val="100000"/>
              </a:lnSpc>
              <a:spcBef>
                <a:spcPts val="600"/>
              </a:spcBef>
              <a:buClr>
                <a:schemeClr val="bg1">
                  <a:lumMod val="50000"/>
                </a:schemeClr>
              </a:buClr>
              <a:defRPr sz="1800"/>
            </a:lvl2pPr>
            <a:lvl3pPr>
              <a:lnSpc>
                <a:spcPct val="100000"/>
              </a:lnSpc>
              <a:spcBef>
                <a:spcPts val="600"/>
              </a:spcBef>
              <a:buClr>
                <a:schemeClr val="bg1">
                  <a:lumMod val="50000"/>
                </a:schemeClr>
              </a:buClr>
              <a:defRPr sz="1800"/>
            </a:lvl3pPr>
            <a:lvl4pPr>
              <a:lnSpc>
                <a:spcPct val="100000"/>
              </a:lnSpc>
              <a:spcBef>
                <a:spcPts val="600"/>
              </a:spcBef>
              <a:buClr>
                <a:schemeClr val="bg1">
                  <a:lumMod val="50000"/>
                </a:schemeClr>
              </a:buClr>
              <a:defRPr sz="1800"/>
            </a:lvl4pPr>
            <a:lvl5pPr>
              <a:lnSpc>
                <a:spcPct val="100000"/>
              </a:lnSpc>
              <a:spcBef>
                <a:spcPts val="600"/>
              </a:spcBef>
              <a:buClr>
                <a:schemeClr val="bg1">
                  <a:lumMod val="50000"/>
                </a:schemeClr>
              </a:buClr>
              <a:defRPr sz="18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3C199B59-7A51-4563-9360-5E0E86E5BE2E}" type="datetime1">
              <a:rPr lang="en-GB" noProof="0" smtClean="0"/>
              <a:t>07/10/2024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88687278-82AE-4E5D-96D6-672F8FAFC70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7862996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aption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p:nvPr>
        </p:nvSpPr>
        <p:spPr>
          <a:xfrm>
            <a:off x="841500" y="1514007"/>
            <a:ext cx="4585780" cy="1091078"/>
          </a:xfrm>
        </p:spPr>
        <p:txBody>
          <a:bodyPr lIns="0" tIns="0" rIns="0" bIns="0" rtlCol="0" anchor="b" anchorCtr="0"/>
          <a:lstStyle/>
          <a:p>
            <a:pPr rtl="0"/>
            <a:r>
              <a:rPr lang="en-US" noProof="0"/>
              <a:t>Click to edit Master title style</a:t>
            </a:r>
            <a:endParaRPr lang="en-GB" noProof="0" dirty="0"/>
          </a:p>
        </p:txBody>
      </p:sp>
      <p:sp>
        <p:nvSpPr>
          <p:cNvPr id="6" name="Content Placeholder 5">
            <a:extLst>
              <a:ext uri="{FF2B5EF4-FFF2-40B4-BE49-F238E27FC236}">
                <a16:creationId xmlns:a16="http://schemas.microsoft.com/office/drawing/2014/main" id="{125E3DF9-29A5-4D11-98E9-191D1E8E9B55}"/>
              </a:ext>
            </a:extLst>
          </p:cNvPr>
          <p:cNvSpPr>
            <a:spLocks noGrp="1"/>
          </p:cNvSpPr>
          <p:nvPr>
            <p:ph sz="quarter" idx="4"/>
          </p:nvPr>
        </p:nvSpPr>
        <p:spPr>
          <a:xfrm>
            <a:off x="835254" y="2698955"/>
            <a:ext cx="4607015" cy="3136910"/>
          </a:xfrm>
        </p:spPr>
        <p:txBody>
          <a:bodyPr lIns="0" tIns="0" rIns="0" bIns="0" rtlCol="0">
            <a:normAutofit/>
          </a:bodyPr>
          <a:lstStyle>
            <a:lvl1pPr>
              <a:lnSpc>
                <a:spcPct val="85000"/>
              </a:lnSpc>
              <a:spcBef>
                <a:spcPts val="600"/>
              </a:spcBef>
              <a:buClr>
                <a:schemeClr val="bg1">
                  <a:lumMod val="50000"/>
                </a:schemeClr>
              </a:buClr>
              <a:defRPr sz="1800">
                <a:solidFill>
                  <a:schemeClr val="tx2"/>
                </a:solidFill>
              </a:defRPr>
            </a:lvl1pPr>
            <a:lvl2pPr>
              <a:lnSpc>
                <a:spcPct val="100000"/>
              </a:lnSpc>
              <a:spcBef>
                <a:spcPts val="600"/>
              </a:spcBef>
              <a:buClr>
                <a:schemeClr val="bg1">
                  <a:lumMod val="50000"/>
                </a:schemeClr>
              </a:buClr>
              <a:defRPr sz="1800">
                <a:solidFill>
                  <a:schemeClr val="tx2"/>
                </a:solidFill>
              </a:defRPr>
            </a:lvl2pPr>
            <a:lvl3pPr>
              <a:lnSpc>
                <a:spcPct val="100000"/>
              </a:lnSpc>
              <a:spcBef>
                <a:spcPts val="600"/>
              </a:spcBef>
              <a:buClr>
                <a:schemeClr val="bg1">
                  <a:lumMod val="50000"/>
                </a:schemeClr>
              </a:buClr>
              <a:defRPr sz="1800">
                <a:solidFill>
                  <a:schemeClr val="tx2"/>
                </a:solidFill>
              </a:defRPr>
            </a:lvl3pPr>
            <a:lvl4pPr>
              <a:lnSpc>
                <a:spcPct val="100000"/>
              </a:lnSpc>
              <a:spcBef>
                <a:spcPts val="600"/>
              </a:spcBef>
              <a:buClr>
                <a:schemeClr val="bg1">
                  <a:lumMod val="50000"/>
                </a:schemeClr>
              </a:buClr>
              <a:defRPr sz="1800">
                <a:solidFill>
                  <a:schemeClr val="tx2"/>
                </a:solidFill>
              </a:defRPr>
            </a:lvl4pPr>
            <a:lvl5pPr>
              <a:lnSpc>
                <a:spcPct val="100000"/>
              </a:lnSpc>
              <a:spcBef>
                <a:spcPts val="600"/>
              </a:spcBef>
              <a:buClr>
                <a:schemeClr val="bg1">
                  <a:lumMod val="50000"/>
                </a:schemeClr>
              </a:buClr>
              <a:defRPr sz="1800">
                <a:solidFill>
                  <a:schemeClr val="tx2"/>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F0FD3D95-CB70-49B0-94B7-C4E3CF11EAC0}" type="datetime1">
              <a:rPr lang="en-GB" noProof="0" smtClean="0"/>
              <a:t>07/10/2024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Picture Placeholder 11">
            <a:extLst>
              <a:ext uri="{FF2B5EF4-FFF2-40B4-BE49-F238E27FC236}">
                <a16:creationId xmlns:a16="http://schemas.microsoft.com/office/drawing/2014/main" id="{A5EF6E06-1E31-4D29-80D8-1A734B231810}"/>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3193377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Icon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dpi="0" rotWithShape="1">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C7A39C64-09F5-4EDF-B203-730A1BC0B4BB}"/>
              </a:ext>
            </a:extLst>
          </p:cNvPr>
          <p:cNvSpPr/>
          <p:nvPr userDrawn="1"/>
        </p:nvSpPr>
        <p:spPr>
          <a:xfrm>
            <a:off x="0" y="0"/>
            <a:ext cx="12192000" cy="35661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66160"/>
            <a:ext cx="12192000" cy="32918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8127212" cy="554400"/>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47279CD-4069-4C07-B978-495F1D3265F8}"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Text Placeholder 2">
            <a:extLst>
              <a:ext uri="{FF2B5EF4-FFF2-40B4-BE49-F238E27FC236}">
                <a16:creationId xmlns:a16="http://schemas.microsoft.com/office/drawing/2014/main" id="{3F720B3A-B1A7-4004-BD9A-BB135B2B9AE9}"/>
              </a:ext>
            </a:extLst>
          </p:cNvPr>
          <p:cNvSpPr>
            <a:spLocks noGrp="1"/>
          </p:cNvSpPr>
          <p:nvPr>
            <p:ph type="body" idx="1" hasCustomPrompt="1"/>
          </p:nvPr>
        </p:nvSpPr>
        <p:spPr>
          <a:xfrm>
            <a:off x="836614"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2" name="Text Placeholder 11">
            <a:extLst>
              <a:ext uri="{FF2B5EF4-FFF2-40B4-BE49-F238E27FC236}">
                <a16:creationId xmlns:a16="http://schemas.microsoft.com/office/drawing/2014/main" id="{122364AD-425B-49F5-828E-637D0183693D}"/>
              </a:ext>
            </a:extLst>
          </p:cNvPr>
          <p:cNvSpPr>
            <a:spLocks noGrp="1"/>
          </p:cNvSpPr>
          <p:nvPr>
            <p:ph type="body" sz="quarter" idx="14"/>
          </p:nvPr>
        </p:nvSpPr>
        <p:spPr>
          <a:xfrm>
            <a:off x="836614"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3" name="Text Placeholder 2">
            <a:extLst>
              <a:ext uri="{FF2B5EF4-FFF2-40B4-BE49-F238E27FC236}">
                <a16:creationId xmlns:a16="http://schemas.microsoft.com/office/drawing/2014/main" id="{1A086FCF-DB15-4696-80F9-5F48426CE837}"/>
              </a:ext>
            </a:extLst>
          </p:cNvPr>
          <p:cNvSpPr>
            <a:spLocks noGrp="1"/>
          </p:cNvSpPr>
          <p:nvPr>
            <p:ph type="body" idx="37" hasCustomPrompt="1"/>
          </p:nvPr>
        </p:nvSpPr>
        <p:spPr>
          <a:xfrm>
            <a:off x="3623390"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4" name="Text Placeholder 11">
            <a:extLst>
              <a:ext uri="{FF2B5EF4-FFF2-40B4-BE49-F238E27FC236}">
                <a16:creationId xmlns:a16="http://schemas.microsoft.com/office/drawing/2014/main" id="{6DC38AB5-30F7-45B7-9FD0-AFBD09BA11DD}"/>
              </a:ext>
            </a:extLst>
          </p:cNvPr>
          <p:cNvSpPr>
            <a:spLocks noGrp="1"/>
          </p:cNvSpPr>
          <p:nvPr>
            <p:ph type="body" sz="quarter" idx="38"/>
          </p:nvPr>
        </p:nvSpPr>
        <p:spPr>
          <a:xfrm>
            <a:off x="3623390"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3986332"/>
            <a:ext cx="2286000"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419548"/>
            <a:ext cx="2286000" cy="1377537"/>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20">
            <a:extLst>
              <a:ext uri="{FF2B5EF4-FFF2-40B4-BE49-F238E27FC236}">
                <a16:creationId xmlns:a16="http://schemas.microsoft.com/office/drawing/2014/main" id="{6D9E3969-277E-442F-A61A-B5F910626BF2}"/>
              </a:ext>
            </a:extLst>
          </p:cNvPr>
          <p:cNvSpPr>
            <a:spLocks noGrp="1"/>
          </p:cNvSpPr>
          <p:nvPr>
            <p:ph type="pic" sz="quarter" idx="48"/>
          </p:nvPr>
        </p:nvSpPr>
        <p:spPr>
          <a:xfrm>
            <a:off x="839788"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2" name="Picture Placeholder 20">
            <a:extLst>
              <a:ext uri="{FF2B5EF4-FFF2-40B4-BE49-F238E27FC236}">
                <a16:creationId xmlns:a16="http://schemas.microsoft.com/office/drawing/2014/main" id="{604A078C-C27C-43BF-AD80-27BC78DCBCCB}"/>
              </a:ext>
            </a:extLst>
          </p:cNvPr>
          <p:cNvSpPr>
            <a:spLocks noGrp="1"/>
          </p:cNvSpPr>
          <p:nvPr>
            <p:ph type="pic" sz="quarter" idx="49"/>
          </p:nvPr>
        </p:nvSpPr>
        <p:spPr>
          <a:xfrm>
            <a:off x="3625506"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3" name="Picture Placeholder 20">
            <a:extLst>
              <a:ext uri="{FF2B5EF4-FFF2-40B4-BE49-F238E27FC236}">
                <a16:creationId xmlns:a16="http://schemas.microsoft.com/office/drawing/2014/main" id="{3790D791-9C4C-4EAC-8EC6-2B8F7529A0A0}"/>
              </a:ext>
            </a:extLst>
          </p:cNvPr>
          <p:cNvSpPr>
            <a:spLocks noGrp="1"/>
          </p:cNvSpPr>
          <p:nvPr>
            <p:ph type="pic" sz="quarter" idx="50"/>
          </p:nvPr>
        </p:nvSpPr>
        <p:spPr>
          <a:xfrm>
            <a:off x="6411224"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4" name="Picture Placeholder 20">
            <a:extLst>
              <a:ext uri="{FF2B5EF4-FFF2-40B4-BE49-F238E27FC236}">
                <a16:creationId xmlns:a16="http://schemas.microsoft.com/office/drawing/2014/main" id="{04DD07A0-DC68-453E-B928-953969C06860}"/>
              </a:ext>
            </a:extLst>
          </p:cNvPr>
          <p:cNvSpPr>
            <a:spLocks noGrp="1"/>
          </p:cNvSpPr>
          <p:nvPr>
            <p:ph type="pic" sz="quarter" idx="51"/>
          </p:nvPr>
        </p:nvSpPr>
        <p:spPr>
          <a:xfrm>
            <a:off x="9196942" y="2446953"/>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0EE565DC-46C2-4F46-AFCF-D7D77AF99B04}"/>
              </a:ext>
            </a:extLst>
          </p:cNvPr>
          <p:cNvSpPr>
            <a:spLocks noGrp="1"/>
          </p:cNvSpPr>
          <p:nvPr>
            <p:ph type="pic" sz="quarter" idx="52"/>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564527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Monitor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D808BB97-79BE-43F2-AD10-528EEFEE61AB}"/>
              </a:ext>
            </a:extLst>
          </p:cNvPr>
          <p:cNvSpPr/>
          <p:nvPr userDrawn="1"/>
        </p:nvSpPr>
        <p:spPr>
          <a:xfrm>
            <a:off x="0" y="0"/>
            <a:ext cx="12192000" cy="37947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94760"/>
            <a:ext cx="12192000" cy="30632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41248" y="805472"/>
            <a:ext cx="8127212"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D3ED31D-5229-49F0-A180-A633892A28E4}"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6410166"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6410166"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9196942" y="4162794"/>
            <a:ext cx="2286000"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9196942" y="4596010"/>
            <a:ext cx="2286000" cy="1142011"/>
          </a:xfrm>
        </p:spPr>
        <p:txBody>
          <a:bodyPr lIns="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8128799" cy="333242"/>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7">
            <a:extLst>
              <a:ext uri="{FF2B5EF4-FFF2-40B4-BE49-F238E27FC236}">
                <a16:creationId xmlns:a16="http://schemas.microsoft.com/office/drawing/2014/main" id="{FB10DA4B-80F1-44A9-8C5F-93B634E0D0F8}"/>
              </a:ext>
            </a:extLst>
          </p:cNvPr>
          <p:cNvSpPr/>
          <p:nvPr userDrawn="1"/>
        </p:nvSpPr>
        <p:spPr>
          <a:xfrm>
            <a:off x="839788" y="2174510"/>
            <a:ext cx="4946904" cy="4096512"/>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Picture Placeholder 20">
            <a:extLst>
              <a:ext uri="{FF2B5EF4-FFF2-40B4-BE49-F238E27FC236}">
                <a16:creationId xmlns:a16="http://schemas.microsoft.com/office/drawing/2014/main" id="{9F34831C-234C-4CF5-969E-2D5618BDBB33}"/>
              </a:ext>
            </a:extLst>
          </p:cNvPr>
          <p:cNvSpPr>
            <a:spLocks noGrp="1"/>
          </p:cNvSpPr>
          <p:nvPr>
            <p:ph type="pic" sz="quarter" idx="50"/>
          </p:nvPr>
        </p:nvSpPr>
        <p:spPr>
          <a:xfrm>
            <a:off x="6411224"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21" name="Picture Placeholder 20">
            <a:extLst>
              <a:ext uri="{FF2B5EF4-FFF2-40B4-BE49-F238E27FC236}">
                <a16:creationId xmlns:a16="http://schemas.microsoft.com/office/drawing/2014/main" id="{0F7D067F-9653-4BC2-A7E9-BE894EC5E2F6}"/>
              </a:ext>
            </a:extLst>
          </p:cNvPr>
          <p:cNvSpPr>
            <a:spLocks noGrp="1"/>
          </p:cNvSpPr>
          <p:nvPr>
            <p:ph type="pic" sz="quarter" idx="51"/>
          </p:nvPr>
        </p:nvSpPr>
        <p:spPr>
          <a:xfrm>
            <a:off x="9196942" y="2623415"/>
            <a:ext cx="1069848" cy="795528"/>
          </a:xfrm>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11" name="Picture Placeholder 10">
            <a:extLst>
              <a:ext uri="{FF2B5EF4-FFF2-40B4-BE49-F238E27FC236}">
                <a16:creationId xmlns:a16="http://schemas.microsoft.com/office/drawing/2014/main" id="{E3C97C3B-5FB4-4D00-93DA-BCD15F899061}"/>
              </a:ext>
            </a:extLst>
          </p:cNvPr>
          <p:cNvSpPr>
            <a:spLocks noGrp="1"/>
          </p:cNvSpPr>
          <p:nvPr>
            <p:ph type="pic" sz="quarter" idx="52"/>
          </p:nvPr>
        </p:nvSpPr>
        <p:spPr>
          <a:xfrm>
            <a:off x="976313" y="2359025"/>
            <a:ext cx="4648200" cy="2873375"/>
          </a:xfrm>
          <a:ln w="25400">
            <a:solidFill>
              <a:schemeClr val="tx2"/>
            </a:solidFill>
          </a:ln>
        </p:spPr>
        <p:txBody>
          <a:bodyPr rtlCol="0" anchor="ctr" anchorCtr="0">
            <a:normAutofit/>
          </a:bodyPr>
          <a:lstStyle>
            <a:lvl1pPr marL="0" indent="0" algn="ctr">
              <a:buNone/>
              <a:defRPr sz="1400">
                <a:solidFill>
                  <a:schemeClr val="tx2"/>
                </a:solidFill>
              </a:defRPr>
            </a:lvl1pPr>
          </a:lstStyle>
          <a:p>
            <a:pPr rtl="0"/>
            <a:r>
              <a:rPr lang="en-US" noProof="0"/>
              <a:t>Click icon to add picture</a:t>
            </a:r>
            <a:endParaRPr lang="en-GB" noProof="0" dirty="0"/>
          </a:p>
        </p:txBody>
      </p:sp>
      <p:sp>
        <p:nvSpPr>
          <p:cNvPr id="23" name="Picture Placeholder 11">
            <a:extLst>
              <a:ext uri="{FF2B5EF4-FFF2-40B4-BE49-F238E27FC236}">
                <a16:creationId xmlns:a16="http://schemas.microsoft.com/office/drawing/2014/main" id="{7EF3BAF8-222C-4E67-B4CF-081E9C0720A7}"/>
              </a:ext>
            </a:extLst>
          </p:cNvPr>
          <p:cNvSpPr>
            <a:spLocks noGrp="1"/>
          </p:cNvSpPr>
          <p:nvPr>
            <p:ph type="pic" sz="quarter" idx="53"/>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1530309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16CD9829-C7D8-4164-BF7D-FD4B38C747F5}"/>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3467100" y="5349048"/>
            <a:ext cx="5257800" cy="552848"/>
          </a:xfrm>
        </p:spPr>
        <p:txBody>
          <a:bodyPr lIns="0" tIns="0" rIns="0" bIns="0" rtlCol="0" anchor="b" anchorCtr="0"/>
          <a:lstStyle>
            <a:lvl1pPr algn="ctr">
              <a:defRPr/>
            </a:lvl1pPr>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CA1EBC2-F3B7-4B52-A76D-39B81DAD2AB9}"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4902600" y="868645"/>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78982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hree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Rectangle 19">
            <a:extLst>
              <a:ext uri="{FF2B5EF4-FFF2-40B4-BE49-F238E27FC236}">
                <a16:creationId xmlns:a16="http://schemas.microsoft.com/office/drawing/2014/main" id="{2F7D7942-83AE-46FF-83B1-84835F486286}"/>
              </a:ext>
            </a:extLst>
          </p:cNvPr>
          <p:cNvSpPr/>
          <p:nvPr userDrawn="1"/>
        </p:nvSpPr>
        <p:spPr>
          <a:xfrm>
            <a:off x="0" y="0"/>
            <a:ext cx="12192000" cy="317296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72968"/>
            <a:ext cx="12192000" cy="368503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599790"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98512DC-4E54-4112-9CB3-585DF25B02A6}"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6613"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3"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4637302"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4637302"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8128799" cy="1234205"/>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04C738A8-00FA-480E-9730-8625B9F8CF66}"/>
              </a:ext>
            </a:extLst>
          </p:cNvPr>
          <p:cNvSpPr>
            <a:spLocks noGrp="1"/>
          </p:cNvSpPr>
          <p:nvPr>
            <p:ph type="body" idx="48" hasCustomPrompt="1"/>
          </p:nvPr>
        </p:nvSpPr>
        <p:spPr>
          <a:xfrm>
            <a:off x="8437990" y="3565295"/>
            <a:ext cx="304495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A7347BFF-8FB8-4EF0-81EE-3A9E7C6F236F}"/>
              </a:ext>
            </a:extLst>
          </p:cNvPr>
          <p:cNvSpPr>
            <a:spLocks noGrp="1"/>
          </p:cNvSpPr>
          <p:nvPr>
            <p:ph type="body" sz="quarter" idx="49"/>
          </p:nvPr>
        </p:nvSpPr>
        <p:spPr>
          <a:xfrm>
            <a:off x="8437990" y="3998511"/>
            <a:ext cx="3044952" cy="1725728"/>
          </a:xfrm>
        </p:spPr>
        <p:txBody>
          <a:bodyPr lIns="36000" tIns="0" rIns="0" bIns="0" rtlCol="0">
            <a:normAutofit/>
          </a:bodyPr>
          <a:lstStyle>
            <a:lvl1pPr marL="0" indent="0">
              <a:buClr>
                <a:schemeClr val="tx2"/>
              </a:buClr>
              <a:buSzPct val="125000"/>
              <a:buFont typeface="Wingdings" panose="05000000000000000000" pitchFamily="2" charset="2"/>
              <a:buNone/>
              <a:defRPr sz="140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Picture Placeholder 11">
            <a:extLst>
              <a:ext uri="{FF2B5EF4-FFF2-40B4-BE49-F238E27FC236}">
                <a16:creationId xmlns:a16="http://schemas.microsoft.com/office/drawing/2014/main" id="{7555D5F3-897A-4180-AC97-B866E5BBB2EF}"/>
              </a:ext>
            </a:extLst>
          </p:cNvPr>
          <p:cNvSpPr>
            <a:spLocks noGrp="1"/>
          </p:cNvSpPr>
          <p:nvPr>
            <p:ph type="pic" sz="quarter" idx="50"/>
          </p:nvPr>
        </p:nvSpPr>
        <p:spPr>
          <a:xfrm>
            <a:off x="9441997"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4199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Cost 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Rectangle 21">
            <a:extLst>
              <a:ext uri="{FF2B5EF4-FFF2-40B4-BE49-F238E27FC236}">
                <a16:creationId xmlns:a16="http://schemas.microsoft.com/office/drawing/2014/main" id="{23980BA4-A23A-4C88-B574-5C1C7E0F1D99}"/>
              </a:ext>
            </a:extLst>
          </p:cNvPr>
          <p:cNvSpPr/>
          <p:nvPr userDrawn="1"/>
        </p:nvSpPr>
        <p:spPr>
          <a:xfrm>
            <a:off x="-1587"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703320"/>
            <a:ext cx="12192000" cy="315468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680246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A38C0A23-6967-4A67-AE2F-92D04DDF4891}"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718924"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718924"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2">
            <a:extLst>
              <a:ext uri="{FF2B5EF4-FFF2-40B4-BE49-F238E27FC236}">
                <a16:creationId xmlns:a16="http://schemas.microsoft.com/office/drawing/2014/main" id="{FFB1E7A4-4985-48C1-B72F-4B1715915B45}"/>
              </a:ext>
            </a:extLst>
          </p:cNvPr>
          <p:cNvSpPr>
            <a:spLocks noGrp="1"/>
          </p:cNvSpPr>
          <p:nvPr>
            <p:ph type="body" idx="45" hasCustomPrompt="1"/>
          </p:nvPr>
        </p:nvSpPr>
        <p:spPr>
          <a:xfrm>
            <a:off x="6498182" y="4094681"/>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8" name="Text Placeholder 11">
            <a:extLst>
              <a:ext uri="{FF2B5EF4-FFF2-40B4-BE49-F238E27FC236}">
                <a16:creationId xmlns:a16="http://schemas.microsoft.com/office/drawing/2014/main" id="{13613D75-4050-4984-9168-DAD425D6D6AC}"/>
              </a:ext>
            </a:extLst>
          </p:cNvPr>
          <p:cNvSpPr>
            <a:spLocks noGrp="1"/>
          </p:cNvSpPr>
          <p:nvPr>
            <p:ph type="body" sz="quarter" idx="46"/>
          </p:nvPr>
        </p:nvSpPr>
        <p:spPr>
          <a:xfrm>
            <a:off x="6498182" y="4527898"/>
            <a:ext cx="3666744" cy="1374438"/>
          </a:xfrm>
        </p:spPr>
        <p:txBody>
          <a:bodyPr lIns="36000" tIns="0" rIns="0" bIns="0" rtlCol="0">
            <a:normAutofit/>
          </a:bodyPr>
          <a:lstStyle>
            <a:lvl1pPr marL="0" indent="0">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0" name="Text Placeholder 2">
            <a:extLst>
              <a:ext uri="{FF2B5EF4-FFF2-40B4-BE49-F238E27FC236}">
                <a16:creationId xmlns:a16="http://schemas.microsoft.com/office/drawing/2014/main" id="{9E693E7E-08CF-4C07-BFC7-C34D6269EFD9}"/>
              </a:ext>
            </a:extLst>
          </p:cNvPr>
          <p:cNvSpPr>
            <a:spLocks noGrp="1"/>
          </p:cNvSpPr>
          <p:nvPr>
            <p:ph type="body" idx="48" hasCustomPrompt="1"/>
          </p:nvPr>
        </p:nvSpPr>
        <p:spPr>
          <a:xfrm>
            <a:off x="1555148"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£12,345</a:t>
            </a:r>
          </a:p>
        </p:txBody>
      </p:sp>
      <p:sp>
        <p:nvSpPr>
          <p:cNvPr id="21" name="Text Placeholder 2">
            <a:extLst>
              <a:ext uri="{FF2B5EF4-FFF2-40B4-BE49-F238E27FC236}">
                <a16:creationId xmlns:a16="http://schemas.microsoft.com/office/drawing/2014/main" id="{9D213FF3-2ADF-437D-9C3A-5C5821DBAF4E}"/>
              </a:ext>
            </a:extLst>
          </p:cNvPr>
          <p:cNvSpPr>
            <a:spLocks noGrp="1"/>
          </p:cNvSpPr>
          <p:nvPr>
            <p:ph type="body" idx="49" hasCustomPrompt="1"/>
          </p:nvPr>
        </p:nvSpPr>
        <p:spPr>
          <a:xfrm>
            <a:off x="6334406" y="2707188"/>
            <a:ext cx="3666744" cy="850147"/>
          </a:xfrm>
        </p:spPr>
        <p:txBody>
          <a:bodyPr lIns="0" tIns="0" rIns="0" bIns="0" rtlCol="0" anchor="b">
            <a:noAutofit/>
          </a:bodyPr>
          <a:lstStyle>
            <a:lvl1pPr marL="0" indent="0">
              <a:buNone/>
              <a:defRPr sz="7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£6,789</a:t>
            </a:r>
          </a:p>
        </p:txBody>
      </p:sp>
      <p:sp>
        <p:nvSpPr>
          <p:cNvPr id="23" name="Picture Placeholder 11">
            <a:extLst>
              <a:ext uri="{FF2B5EF4-FFF2-40B4-BE49-F238E27FC236}">
                <a16:creationId xmlns:a16="http://schemas.microsoft.com/office/drawing/2014/main" id="{E7019E9C-AA4E-4592-97BE-BF366FFA1A72}"/>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205095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Circles and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5" name="Rectangle 24">
            <a:extLst>
              <a:ext uri="{FF2B5EF4-FFF2-40B4-BE49-F238E27FC236}">
                <a16:creationId xmlns:a16="http://schemas.microsoft.com/office/drawing/2014/main" id="{938F4135-A9EE-4D29-A8AB-5DEB57ABC181}"/>
              </a:ext>
            </a:extLst>
          </p:cNvPr>
          <p:cNvSpPr/>
          <p:nvPr userDrawn="1"/>
        </p:nvSpPr>
        <p:spPr>
          <a:xfrm>
            <a:off x="-1587"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690968"/>
            <a:ext cx="12192000" cy="3167031"/>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200" y="805472"/>
            <a:ext cx="7081434"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D9E9821-77E5-4D4A-848A-7DE07E7D6463}"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58723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587236" y="5235475"/>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15721"/>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AA62DB99-23AA-4B84-915B-58A12122905A}"/>
              </a:ext>
            </a:extLst>
          </p:cNvPr>
          <p:cNvSpPr/>
          <p:nvPr userDrawn="1"/>
        </p:nvSpPr>
        <p:spPr>
          <a:xfrm>
            <a:off x="1969178" y="2806082"/>
            <a:ext cx="1847088" cy="1847088"/>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1" name="Oval 30">
            <a:extLst>
              <a:ext uri="{FF2B5EF4-FFF2-40B4-BE49-F238E27FC236}">
                <a16:creationId xmlns:a16="http://schemas.microsoft.com/office/drawing/2014/main" id="{87C4674D-D19C-4346-8AB3-EEC70C5BA12B}"/>
              </a:ext>
            </a:extLst>
          </p:cNvPr>
          <p:cNvSpPr/>
          <p:nvPr userDrawn="1"/>
        </p:nvSpPr>
        <p:spPr>
          <a:xfrm>
            <a:off x="4730062" y="2358026"/>
            <a:ext cx="2295144" cy="229514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Oval 31">
            <a:extLst>
              <a:ext uri="{FF2B5EF4-FFF2-40B4-BE49-F238E27FC236}">
                <a16:creationId xmlns:a16="http://schemas.microsoft.com/office/drawing/2014/main" id="{232287E6-00FD-4CA9-879A-D113874BCAF3}"/>
              </a:ext>
            </a:extLst>
          </p:cNvPr>
          <p:cNvSpPr/>
          <p:nvPr userDrawn="1"/>
        </p:nvSpPr>
        <p:spPr>
          <a:xfrm>
            <a:off x="7613594" y="2037986"/>
            <a:ext cx="2615184" cy="2615184"/>
          </a:xfrm>
          <a:prstGeom prst="ellipse">
            <a:avLst/>
          </a:prstGeom>
          <a:solidFill>
            <a:schemeClr val="tx1"/>
          </a:solidFill>
          <a:ln>
            <a:solidFill>
              <a:schemeClr val="tx1">
                <a:lumMod val="50000"/>
                <a:lumOff val="50000"/>
                <a:alpha val="6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Text Placeholder 2">
            <a:extLst>
              <a:ext uri="{FF2B5EF4-FFF2-40B4-BE49-F238E27FC236}">
                <a16:creationId xmlns:a16="http://schemas.microsoft.com/office/drawing/2014/main" id="{24B6C5DB-65E0-4261-A490-0CEBD77B8A6C}"/>
              </a:ext>
            </a:extLst>
          </p:cNvPr>
          <p:cNvSpPr>
            <a:spLocks noGrp="1"/>
          </p:cNvSpPr>
          <p:nvPr>
            <p:ph type="body" idx="48" hasCustomPrompt="1"/>
          </p:nvPr>
        </p:nvSpPr>
        <p:spPr>
          <a:xfrm>
            <a:off x="2022734" y="3082272"/>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£25</a:t>
            </a:r>
          </a:p>
        </p:txBody>
      </p:sp>
      <p:sp>
        <p:nvSpPr>
          <p:cNvPr id="34" name="Text Placeholder 2">
            <a:extLst>
              <a:ext uri="{FF2B5EF4-FFF2-40B4-BE49-F238E27FC236}">
                <a16:creationId xmlns:a16="http://schemas.microsoft.com/office/drawing/2014/main" id="{86AFF07C-4D15-4A29-B939-C47256023C91}"/>
              </a:ext>
            </a:extLst>
          </p:cNvPr>
          <p:cNvSpPr>
            <a:spLocks noGrp="1"/>
          </p:cNvSpPr>
          <p:nvPr>
            <p:ph type="body" idx="49" hasCustomPrompt="1"/>
          </p:nvPr>
        </p:nvSpPr>
        <p:spPr>
          <a:xfrm>
            <a:off x="2022734" y="4075184"/>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5" name="Text Placeholder 2">
            <a:extLst>
              <a:ext uri="{FF2B5EF4-FFF2-40B4-BE49-F238E27FC236}">
                <a16:creationId xmlns:a16="http://schemas.microsoft.com/office/drawing/2014/main" id="{2C71864B-9476-4445-B961-A4480119AB3B}"/>
              </a:ext>
            </a:extLst>
          </p:cNvPr>
          <p:cNvSpPr>
            <a:spLocks noGrp="1"/>
          </p:cNvSpPr>
          <p:nvPr>
            <p:ph type="body" idx="50" hasCustomPrompt="1"/>
          </p:nvPr>
        </p:nvSpPr>
        <p:spPr>
          <a:xfrm>
            <a:off x="5007646" y="2886747"/>
            <a:ext cx="1739976"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£50</a:t>
            </a:r>
          </a:p>
        </p:txBody>
      </p:sp>
      <p:sp>
        <p:nvSpPr>
          <p:cNvPr id="36" name="Text Placeholder 2">
            <a:extLst>
              <a:ext uri="{FF2B5EF4-FFF2-40B4-BE49-F238E27FC236}">
                <a16:creationId xmlns:a16="http://schemas.microsoft.com/office/drawing/2014/main" id="{B2AAA459-A7E1-451E-BABB-0C87139B389F}"/>
              </a:ext>
            </a:extLst>
          </p:cNvPr>
          <p:cNvSpPr>
            <a:spLocks noGrp="1"/>
          </p:cNvSpPr>
          <p:nvPr>
            <p:ph type="body" idx="51" hasCustomPrompt="1"/>
          </p:nvPr>
        </p:nvSpPr>
        <p:spPr>
          <a:xfrm>
            <a:off x="5007646" y="387965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7" name="Text Placeholder 2">
            <a:extLst>
              <a:ext uri="{FF2B5EF4-FFF2-40B4-BE49-F238E27FC236}">
                <a16:creationId xmlns:a16="http://schemas.microsoft.com/office/drawing/2014/main" id="{DF679BEC-0CFD-449F-B3E0-BB712F00052B}"/>
              </a:ext>
            </a:extLst>
          </p:cNvPr>
          <p:cNvSpPr>
            <a:spLocks noGrp="1"/>
          </p:cNvSpPr>
          <p:nvPr>
            <p:ph type="body" idx="52" hasCustomPrompt="1"/>
          </p:nvPr>
        </p:nvSpPr>
        <p:spPr>
          <a:xfrm>
            <a:off x="7761966" y="2723457"/>
            <a:ext cx="2295144" cy="955575"/>
          </a:xfrm>
        </p:spPr>
        <p:txBody>
          <a:bodyPr lIns="0" tIns="0" rIns="0" bIns="0" rtlCol="0" anchor="b">
            <a:noAutofit/>
          </a:bodyPr>
          <a:lstStyle>
            <a:lvl1pPr marL="0" indent="0" algn="ctr">
              <a:buNone/>
              <a:defRPr sz="6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£100</a:t>
            </a:r>
          </a:p>
        </p:txBody>
      </p:sp>
      <p:sp>
        <p:nvSpPr>
          <p:cNvPr id="38" name="Text Placeholder 2">
            <a:extLst>
              <a:ext uri="{FF2B5EF4-FFF2-40B4-BE49-F238E27FC236}">
                <a16:creationId xmlns:a16="http://schemas.microsoft.com/office/drawing/2014/main" id="{65220FFF-D7A7-4DFC-97E2-8D717A6B97FF}"/>
              </a:ext>
            </a:extLst>
          </p:cNvPr>
          <p:cNvSpPr>
            <a:spLocks noGrp="1"/>
          </p:cNvSpPr>
          <p:nvPr>
            <p:ph type="body" idx="53" hasCustomPrompt="1"/>
          </p:nvPr>
        </p:nvSpPr>
        <p:spPr>
          <a:xfrm>
            <a:off x="8038166" y="3716369"/>
            <a:ext cx="1739976" cy="280931"/>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billion</a:t>
            </a:r>
          </a:p>
        </p:txBody>
      </p:sp>
      <p:sp>
        <p:nvSpPr>
          <p:cNvPr id="39" name="Text Placeholder 2">
            <a:extLst>
              <a:ext uri="{FF2B5EF4-FFF2-40B4-BE49-F238E27FC236}">
                <a16:creationId xmlns:a16="http://schemas.microsoft.com/office/drawing/2014/main" id="{33C0B4F4-FAB3-45B3-A57B-B8A00F765A8C}"/>
              </a:ext>
            </a:extLst>
          </p:cNvPr>
          <p:cNvSpPr>
            <a:spLocks noGrp="1"/>
          </p:cNvSpPr>
          <p:nvPr>
            <p:ph type="body" idx="54" hasCustomPrompt="1"/>
          </p:nvPr>
        </p:nvSpPr>
        <p:spPr>
          <a:xfrm>
            <a:off x="4587884"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0" name="Text Placeholder 11">
            <a:extLst>
              <a:ext uri="{FF2B5EF4-FFF2-40B4-BE49-F238E27FC236}">
                <a16:creationId xmlns:a16="http://schemas.microsoft.com/office/drawing/2014/main" id="{2710ED40-A455-4EEF-AAD2-1479EE311ABC}"/>
              </a:ext>
            </a:extLst>
          </p:cNvPr>
          <p:cNvSpPr>
            <a:spLocks noGrp="1"/>
          </p:cNvSpPr>
          <p:nvPr>
            <p:ph type="body" sz="quarter" idx="55"/>
          </p:nvPr>
        </p:nvSpPr>
        <p:spPr>
          <a:xfrm>
            <a:off x="4587884" y="5240927"/>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5" name="Text Placeholder 2">
            <a:extLst>
              <a:ext uri="{FF2B5EF4-FFF2-40B4-BE49-F238E27FC236}">
                <a16:creationId xmlns:a16="http://schemas.microsoft.com/office/drawing/2014/main" id="{A9FC0BF2-FC28-43C1-864A-CAB49C8381A2}"/>
              </a:ext>
            </a:extLst>
          </p:cNvPr>
          <p:cNvSpPr>
            <a:spLocks noGrp="1"/>
          </p:cNvSpPr>
          <p:nvPr>
            <p:ph type="body" idx="56" hasCustomPrompt="1"/>
          </p:nvPr>
        </p:nvSpPr>
        <p:spPr>
          <a:xfrm>
            <a:off x="7654886" y="4798586"/>
            <a:ext cx="2577284" cy="334918"/>
          </a:xfrm>
        </p:spPr>
        <p:txBody>
          <a:bodyPr lIns="0" tIns="0" rIns="0" bIns="0" rtlCol="0" anchor="b">
            <a:normAutofit/>
          </a:bodyPr>
          <a:lstStyle>
            <a:lvl1pPr marL="0" indent="0" algn="ctr">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6" name="Text Placeholder 11">
            <a:extLst>
              <a:ext uri="{FF2B5EF4-FFF2-40B4-BE49-F238E27FC236}">
                <a16:creationId xmlns:a16="http://schemas.microsoft.com/office/drawing/2014/main" id="{F4793ACF-6372-4346-9E08-F9E4D2584763}"/>
              </a:ext>
            </a:extLst>
          </p:cNvPr>
          <p:cNvSpPr>
            <a:spLocks noGrp="1"/>
          </p:cNvSpPr>
          <p:nvPr>
            <p:ph type="body" sz="quarter" idx="57"/>
          </p:nvPr>
        </p:nvSpPr>
        <p:spPr>
          <a:xfrm>
            <a:off x="7654886" y="5231802"/>
            <a:ext cx="2577284" cy="705923"/>
          </a:xfrm>
        </p:spPr>
        <p:txBody>
          <a:bodyPr lIns="36000" tIns="0" rIns="0" bIns="0" rtlCol="0">
            <a:normAutofit/>
          </a:bodyPr>
          <a:lstStyle>
            <a:lvl1pPr marL="0" indent="0" algn="ctr">
              <a:buClr>
                <a:schemeClr val="tx2"/>
              </a:buClr>
              <a:buSzPct val="125000"/>
              <a:buFont typeface="Wingdings" panose="05000000000000000000" pitchFamily="2" charset="2"/>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6" name="Picture Placeholder 11">
            <a:extLst>
              <a:ext uri="{FF2B5EF4-FFF2-40B4-BE49-F238E27FC236}">
                <a16:creationId xmlns:a16="http://schemas.microsoft.com/office/drawing/2014/main" id="{F3FD923B-7063-49D8-8286-0F8424648970}"/>
              </a:ext>
            </a:extLst>
          </p:cNvPr>
          <p:cNvSpPr>
            <a:spLocks noGrp="1"/>
          </p:cNvSpPr>
          <p:nvPr>
            <p:ph type="pic" sz="quarter" idx="58"/>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07766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72DA9D50-F092-4CE4-833F-A116EB21A237}"/>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990088"/>
            <a:ext cx="12192000" cy="386791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6EEB90E9-CEA5-4F91-B14B-ED7C72F643DF}"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3340707"/>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836612" y="3773923"/>
            <a:ext cx="5259387"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5" name="Text Placeholder 2">
            <a:extLst>
              <a:ext uri="{FF2B5EF4-FFF2-40B4-BE49-F238E27FC236}">
                <a16:creationId xmlns:a16="http://schemas.microsoft.com/office/drawing/2014/main" id="{E3E44B3E-B67E-47BB-9B17-495800CC539C}"/>
              </a:ext>
            </a:extLst>
          </p:cNvPr>
          <p:cNvSpPr>
            <a:spLocks noGrp="1"/>
          </p:cNvSpPr>
          <p:nvPr>
            <p:ph type="body" idx="48" hasCustomPrompt="1"/>
          </p:nvPr>
        </p:nvSpPr>
        <p:spPr>
          <a:xfrm>
            <a:off x="6682936" y="3353508"/>
            <a:ext cx="3666744" cy="334918"/>
          </a:xfrm>
        </p:spPr>
        <p:txBody>
          <a:bodyPr lIns="0" tIns="0" rIns="0" bIns="0" rtlCol="0" anchor="b">
            <a:normAutofit/>
          </a:bodyPr>
          <a:lstStyle>
            <a:lvl1pPr marL="0" inden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3E6654E2-1600-436C-996F-AB13D779B069}"/>
              </a:ext>
            </a:extLst>
          </p:cNvPr>
          <p:cNvSpPr>
            <a:spLocks noGrp="1"/>
          </p:cNvSpPr>
          <p:nvPr>
            <p:ph type="body" sz="quarter" idx="49"/>
          </p:nvPr>
        </p:nvSpPr>
        <p:spPr>
          <a:xfrm>
            <a:off x="6466097" y="3786724"/>
            <a:ext cx="5068178" cy="2087752"/>
          </a:xfrm>
        </p:spPr>
        <p:txBody>
          <a:bodyPr lIns="0" tIns="0" rIns="0" bIns="0" rtlCol="0">
            <a:normAutofit/>
          </a:bodyPr>
          <a:lstStyle>
            <a:lvl1pPr marL="216000" indent="-216000">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Picture Placeholder 11">
            <a:extLst>
              <a:ext uri="{FF2B5EF4-FFF2-40B4-BE49-F238E27FC236}">
                <a16:creationId xmlns:a16="http://schemas.microsoft.com/office/drawing/2014/main" id="{11B1F208-6C15-4A3F-B7B4-388A18DC2B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0255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ompetition Content Layout">
    <p:bg>
      <p:bgPr>
        <a:blipFill>
          <a:blip r:embed="rId2"/>
          <a:stretch>
            <a:fillRect/>
          </a:stretch>
        </a:blip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3"/>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CCE7ADE7-21F0-4422-AD3C-0A7865E4FAB1}"/>
              </a:ext>
            </a:extLst>
          </p:cNvPr>
          <p:cNvSpPr/>
          <p:nvPr userDrawn="1"/>
        </p:nvSpPr>
        <p:spPr>
          <a:xfrm>
            <a:off x="0"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2" name="Rectangle 31">
            <a:extLst>
              <a:ext uri="{FF2B5EF4-FFF2-40B4-BE49-F238E27FC236}">
                <a16:creationId xmlns:a16="http://schemas.microsoft.com/office/drawing/2014/main" id="{06F00F53-9697-4331-BE9F-B94FA62B0402}"/>
              </a:ext>
            </a:extLst>
          </p:cNvPr>
          <p:cNvSpPr/>
          <p:nvPr userDrawn="1"/>
        </p:nvSpPr>
        <p:spPr>
          <a:xfrm>
            <a:off x="0" y="1528174"/>
            <a:ext cx="12192000" cy="5329825"/>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7430939"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D0298BE-3648-4D6C-B9A4-B00856595700}"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7" name="Picture Placeholder 11">
            <a:extLst>
              <a:ext uri="{FF2B5EF4-FFF2-40B4-BE49-F238E27FC236}">
                <a16:creationId xmlns:a16="http://schemas.microsoft.com/office/drawing/2014/main" id="{E705CC21-80AA-488E-B95D-0E00300A05CF}"/>
              </a:ext>
            </a:extLst>
          </p:cNvPr>
          <p:cNvSpPr>
            <a:spLocks noGrp="1"/>
          </p:cNvSpPr>
          <p:nvPr>
            <p:ph type="pic" sz="quarter" idx="13"/>
          </p:nvPr>
        </p:nvSpPr>
        <p:spPr>
          <a:xfrm>
            <a:off x="8965413" y="1975905"/>
            <a:ext cx="2386584" cy="484632"/>
          </a:xfrm>
          <a:prstGeom prst="roundRect">
            <a:avLst/>
          </a:prstGeom>
          <a:noFill/>
          <a:ln>
            <a:noFill/>
          </a:ln>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4" name="Picture Placeholder 11" descr="Competitors’ logos quadrant">
            <a:extLst>
              <a:ext uri="{FF2B5EF4-FFF2-40B4-BE49-F238E27FC236}">
                <a16:creationId xmlns:a16="http://schemas.microsoft.com/office/drawing/2014/main" id="{B02B30B1-85C9-4BFB-89EF-F61F699F9CB9}"/>
              </a:ext>
            </a:extLst>
          </p:cNvPr>
          <p:cNvSpPr>
            <a:spLocks noGrp="1"/>
          </p:cNvSpPr>
          <p:nvPr>
            <p:ph type="pic" sz="quarter" idx="39" hasCustomPrompt="1"/>
          </p:nvPr>
        </p:nvSpPr>
        <p:spPr>
          <a:xfrm>
            <a:off x="3479892" y="250360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2</a:t>
            </a:r>
          </a:p>
          <a:p>
            <a:pPr rtl="0"/>
            <a:r>
              <a:rPr lang="en-GB" noProof="0" dirty="0"/>
              <a:t>Logo</a:t>
            </a:r>
          </a:p>
        </p:txBody>
      </p:sp>
      <p:sp>
        <p:nvSpPr>
          <p:cNvPr id="17" name="Picture Placeholder 11" descr="Competitors’ logos quadrant">
            <a:extLst>
              <a:ext uri="{FF2B5EF4-FFF2-40B4-BE49-F238E27FC236}">
                <a16:creationId xmlns:a16="http://schemas.microsoft.com/office/drawing/2014/main" id="{BB248D0D-569D-4CE5-B4A5-1CB766D4BC25}"/>
              </a:ext>
            </a:extLst>
          </p:cNvPr>
          <p:cNvSpPr>
            <a:spLocks noGrp="1"/>
          </p:cNvSpPr>
          <p:nvPr>
            <p:ph type="pic" sz="quarter" idx="40" hasCustomPrompt="1"/>
          </p:nvPr>
        </p:nvSpPr>
        <p:spPr>
          <a:xfrm>
            <a:off x="1341365" y="2069258"/>
            <a:ext cx="1655064"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1</a:t>
            </a:r>
          </a:p>
          <a:p>
            <a:pPr rtl="0"/>
            <a:r>
              <a:rPr lang="en-GB" noProof="0" dirty="0"/>
              <a:t>Logo</a:t>
            </a:r>
          </a:p>
        </p:txBody>
      </p:sp>
      <p:sp>
        <p:nvSpPr>
          <p:cNvPr id="18" name="Picture Placeholder 11" descr="Competitors’ logos quadrant">
            <a:extLst>
              <a:ext uri="{FF2B5EF4-FFF2-40B4-BE49-F238E27FC236}">
                <a16:creationId xmlns:a16="http://schemas.microsoft.com/office/drawing/2014/main" id="{63441834-C0B7-467E-BB8A-077BFB4CC64D}"/>
              </a:ext>
            </a:extLst>
          </p:cNvPr>
          <p:cNvSpPr>
            <a:spLocks noGrp="1"/>
          </p:cNvSpPr>
          <p:nvPr>
            <p:ph type="pic" sz="quarter" idx="41" hasCustomPrompt="1"/>
          </p:nvPr>
        </p:nvSpPr>
        <p:spPr>
          <a:xfrm>
            <a:off x="2209800" y="4684388"/>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3</a:t>
            </a:r>
          </a:p>
          <a:p>
            <a:pPr rtl="0"/>
            <a:r>
              <a:rPr lang="en-GB" noProof="0" dirty="0"/>
              <a:t>Logo</a:t>
            </a:r>
          </a:p>
        </p:txBody>
      </p:sp>
      <p:sp>
        <p:nvSpPr>
          <p:cNvPr id="20" name="Picture Placeholder 11" descr="Competitors’ logos quadrant">
            <a:extLst>
              <a:ext uri="{FF2B5EF4-FFF2-40B4-BE49-F238E27FC236}">
                <a16:creationId xmlns:a16="http://schemas.microsoft.com/office/drawing/2014/main" id="{4845EF5C-F9AE-4C81-B40A-0EF51B853911}"/>
              </a:ext>
            </a:extLst>
          </p:cNvPr>
          <p:cNvSpPr>
            <a:spLocks noGrp="1"/>
          </p:cNvSpPr>
          <p:nvPr>
            <p:ph type="pic" sz="quarter" idx="42" hasCustomPrompt="1"/>
          </p:nvPr>
        </p:nvSpPr>
        <p:spPr>
          <a:xfrm>
            <a:off x="6654710" y="2594867"/>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4</a:t>
            </a:r>
          </a:p>
          <a:p>
            <a:pPr rtl="0"/>
            <a:r>
              <a:rPr lang="en-GB" noProof="0" dirty="0"/>
              <a:t>Logo</a:t>
            </a:r>
          </a:p>
        </p:txBody>
      </p:sp>
      <p:sp>
        <p:nvSpPr>
          <p:cNvPr id="21" name="Picture Placeholder 11" descr="Competitors’ logos quadrant">
            <a:extLst>
              <a:ext uri="{FF2B5EF4-FFF2-40B4-BE49-F238E27FC236}">
                <a16:creationId xmlns:a16="http://schemas.microsoft.com/office/drawing/2014/main" id="{75396269-14C7-4297-BE40-EB61A04CF4C8}"/>
              </a:ext>
            </a:extLst>
          </p:cNvPr>
          <p:cNvSpPr>
            <a:spLocks noGrp="1"/>
          </p:cNvSpPr>
          <p:nvPr>
            <p:ph type="pic" sz="quarter" idx="43" hasCustomPrompt="1"/>
          </p:nvPr>
        </p:nvSpPr>
        <p:spPr>
          <a:xfrm>
            <a:off x="6455537" y="485370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5</a:t>
            </a:r>
          </a:p>
          <a:p>
            <a:pPr rtl="0"/>
            <a:r>
              <a:rPr lang="en-GB" noProof="0" dirty="0"/>
              <a:t>Logo</a:t>
            </a:r>
          </a:p>
        </p:txBody>
      </p:sp>
      <p:sp>
        <p:nvSpPr>
          <p:cNvPr id="22" name="Picture Placeholder 11" descr="Competitors’ logos quadrant">
            <a:extLst>
              <a:ext uri="{FF2B5EF4-FFF2-40B4-BE49-F238E27FC236}">
                <a16:creationId xmlns:a16="http://schemas.microsoft.com/office/drawing/2014/main" id="{A9EC32D0-3CC5-4D03-90E1-35DD544F353D}"/>
              </a:ext>
            </a:extLst>
          </p:cNvPr>
          <p:cNvSpPr>
            <a:spLocks noGrp="1"/>
          </p:cNvSpPr>
          <p:nvPr>
            <p:ph type="pic" sz="quarter" idx="44" hasCustomPrompt="1"/>
          </p:nvPr>
        </p:nvSpPr>
        <p:spPr>
          <a:xfrm>
            <a:off x="8965413" y="4121940"/>
            <a:ext cx="1772153" cy="777240"/>
          </a:xfrm>
          <a:prstGeom prst="roundRect">
            <a:avLst/>
          </a:prstGeom>
          <a:solidFill>
            <a:schemeClr val="accent3">
              <a:alpha val="50000"/>
            </a:schemeClr>
          </a:solidFill>
          <a:ln>
            <a:solidFill>
              <a:schemeClr val="tx2"/>
            </a:solidFill>
          </a:ln>
        </p:spPr>
        <p:txBody>
          <a:bodyPr rtlCol="0" anchor="ctr" anchorCtr="0">
            <a:noAutofit/>
          </a:bodyPr>
          <a:lstStyle>
            <a:lvl1pPr marL="0" indent="0" algn="ctr">
              <a:buNone/>
              <a:defRPr sz="1400" i="1">
                <a:solidFill>
                  <a:schemeClr val="bg1"/>
                </a:solidFill>
              </a:defRPr>
            </a:lvl1pPr>
          </a:lstStyle>
          <a:p>
            <a:pPr rtl="0"/>
            <a:r>
              <a:rPr lang="en-GB" noProof="0" dirty="0"/>
              <a:t>Competitor 6</a:t>
            </a:r>
          </a:p>
          <a:p>
            <a:pPr rtl="0"/>
            <a:r>
              <a:rPr lang="en-GB" noProof="0" dirty="0"/>
              <a:t>Logo</a:t>
            </a:r>
          </a:p>
        </p:txBody>
      </p:sp>
      <p:sp>
        <p:nvSpPr>
          <p:cNvPr id="23" name="Text Placeholder 7">
            <a:extLst>
              <a:ext uri="{FF2B5EF4-FFF2-40B4-BE49-F238E27FC236}">
                <a16:creationId xmlns:a16="http://schemas.microsoft.com/office/drawing/2014/main" id="{C9793465-C4F7-40FC-AEF8-5F868E36ECA3}"/>
              </a:ext>
            </a:extLst>
          </p:cNvPr>
          <p:cNvSpPr>
            <a:spLocks noGrp="1"/>
          </p:cNvSpPr>
          <p:nvPr>
            <p:ph type="body" sz="quarter" idx="46" hasCustomPrompt="1"/>
          </p:nvPr>
        </p:nvSpPr>
        <p:spPr>
          <a:xfrm>
            <a:off x="788628" y="3574970"/>
            <a:ext cx="2741612" cy="248888"/>
          </a:xfrm>
        </p:spPr>
        <p:txBody>
          <a:bodyPr rtlCol="0">
            <a:noAutofit/>
          </a:bodyPr>
          <a:lstStyle>
            <a:lvl1pPr marL="0" indent="0">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expensive</a:t>
            </a:r>
          </a:p>
        </p:txBody>
      </p:sp>
      <p:sp>
        <p:nvSpPr>
          <p:cNvPr id="24" name="Text Placeholder 7">
            <a:extLst>
              <a:ext uri="{FF2B5EF4-FFF2-40B4-BE49-F238E27FC236}">
                <a16:creationId xmlns:a16="http://schemas.microsoft.com/office/drawing/2014/main" id="{9E34E738-15BA-4311-BA02-5FDA3723F49F}"/>
              </a:ext>
            </a:extLst>
          </p:cNvPr>
          <p:cNvSpPr>
            <a:spLocks noGrp="1"/>
          </p:cNvSpPr>
          <p:nvPr>
            <p:ph type="body" sz="quarter" idx="47" hasCustomPrompt="1"/>
          </p:nvPr>
        </p:nvSpPr>
        <p:spPr>
          <a:xfrm>
            <a:off x="8730592" y="3574970"/>
            <a:ext cx="2741612" cy="248888"/>
          </a:xfrm>
        </p:spPr>
        <p:txBody>
          <a:bodyPr rtlCol="0">
            <a:noAutofit/>
          </a:bodyPr>
          <a:lstStyle>
            <a:lvl1pPr marL="0" indent="0" algn="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expensive</a:t>
            </a:r>
          </a:p>
        </p:txBody>
      </p:sp>
      <p:sp>
        <p:nvSpPr>
          <p:cNvPr id="27" name="Text Placeholder 7">
            <a:extLst>
              <a:ext uri="{FF2B5EF4-FFF2-40B4-BE49-F238E27FC236}">
                <a16:creationId xmlns:a16="http://schemas.microsoft.com/office/drawing/2014/main" id="{43026573-79FA-414F-85CC-BB2AFC84C272}"/>
              </a:ext>
            </a:extLst>
          </p:cNvPr>
          <p:cNvSpPr>
            <a:spLocks noGrp="1"/>
          </p:cNvSpPr>
          <p:nvPr>
            <p:ph type="body" sz="quarter" idx="48" hasCustomPrompt="1"/>
          </p:nvPr>
        </p:nvSpPr>
        <p:spPr>
          <a:xfrm>
            <a:off x="4641450" y="6142762"/>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Less convenient</a:t>
            </a:r>
          </a:p>
        </p:txBody>
      </p:sp>
      <p:sp>
        <p:nvSpPr>
          <p:cNvPr id="28" name="Text Placeholder 7">
            <a:extLst>
              <a:ext uri="{FF2B5EF4-FFF2-40B4-BE49-F238E27FC236}">
                <a16:creationId xmlns:a16="http://schemas.microsoft.com/office/drawing/2014/main" id="{354AC58C-2EFE-42E3-B1C3-3A3F7161FC04}"/>
              </a:ext>
            </a:extLst>
          </p:cNvPr>
          <p:cNvSpPr>
            <a:spLocks noGrp="1"/>
          </p:cNvSpPr>
          <p:nvPr>
            <p:ph type="body" sz="quarter" idx="49" hasCustomPrompt="1"/>
          </p:nvPr>
        </p:nvSpPr>
        <p:spPr>
          <a:xfrm>
            <a:off x="4641450" y="1764281"/>
            <a:ext cx="2741612" cy="248888"/>
          </a:xfrm>
        </p:spPr>
        <p:txBody>
          <a:bodyPr rtlCol="0">
            <a:noAutofit/>
          </a:bodyPr>
          <a:lstStyle>
            <a:lvl1pPr marL="0" indent="0" algn="ctr">
              <a:buNone/>
              <a:defRPr sz="1400" b="0">
                <a:solidFill>
                  <a:schemeClr val="tx2"/>
                </a:solidFill>
              </a:defRPr>
            </a:lvl1pPr>
            <a:lvl2pPr marL="457200" indent="0">
              <a:buNone/>
              <a:defRPr sz="1200" b="1"/>
            </a:lvl2pPr>
            <a:lvl3pPr>
              <a:defRPr sz="1200" b="1"/>
            </a:lvl3pPr>
            <a:lvl4pPr>
              <a:defRPr sz="1200" b="1"/>
            </a:lvl4pPr>
            <a:lvl5pPr>
              <a:defRPr sz="1200" b="1"/>
            </a:lvl5pPr>
          </a:lstStyle>
          <a:p>
            <a:pPr lvl="0" rtl="0"/>
            <a:r>
              <a:rPr lang="en-GB" noProof="0" dirty="0"/>
              <a:t>More convenient</a:t>
            </a:r>
          </a:p>
        </p:txBody>
      </p:sp>
      <p:cxnSp>
        <p:nvCxnSpPr>
          <p:cNvPr id="9" name="Straight Arrow Connector 8">
            <a:extLst>
              <a:ext uri="{FF2B5EF4-FFF2-40B4-BE49-F238E27FC236}">
                <a16:creationId xmlns:a16="http://schemas.microsoft.com/office/drawing/2014/main" id="{E3842B13-E900-4B2B-AB93-A64B64227466}"/>
              </a:ext>
            </a:extLst>
          </p:cNvPr>
          <p:cNvCxnSpPr/>
          <p:nvPr userDrawn="1"/>
        </p:nvCxnSpPr>
        <p:spPr>
          <a:xfrm>
            <a:off x="872933" y="3548268"/>
            <a:ext cx="1047037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cxnSp>
        <p:nvCxnSpPr>
          <p:cNvPr id="30" name="Straight Arrow Connector 29">
            <a:extLst>
              <a:ext uri="{FF2B5EF4-FFF2-40B4-BE49-F238E27FC236}">
                <a16:creationId xmlns:a16="http://schemas.microsoft.com/office/drawing/2014/main" id="{EF45D1A3-05DF-4B1E-9C02-6D8A69BE2011}"/>
              </a:ext>
            </a:extLst>
          </p:cNvPr>
          <p:cNvCxnSpPr>
            <a:cxnSpLocks/>
          </p:cNvCxnSpPr>
          <p:nvPr userDrawn="1"/>
        </p:nvCxnSpPr>
        <p:spPr>
          <a:xfrm rot="16200000">
            <a:off x="4098036" y="4142692"/>
            <a:ext cx="3995928" cy="0"/>
          </a:xfrm>
          <a:prstGeom prst="straightConnector1">
            <a:avLst/>
          </a:prstGeom>
          <a:ln w="254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31" name="Picture Placeholder 11">
            <a:extLst>
              <a:ext uri="{FF2B5EF4-FFF2-40B4-BE49-F238E27FC236}">
                <a16:creationId xmlns:a16="http://schemas.microsoft.com/office/drawing/2014/main" id="{CC01BAE8-6C4C-4DBC-AFB4-6B3BCF8D0714}"/>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8828820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Thre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9" name="Rectangle 28">
            <a:extLst>
              <a:ext uri="{FF2B5EF4-FFF2-40B4-BE49-F238E27FC236}">
                <a16:creationId xmlns:a16="http://schemas.microsoft.com/office/drawing/2014/main" id="{AF48E4FA-B29A-4342-834B-094336E65A24}"/>
              </a:ext>
            </a:extLst>
          </p:cNvPr>
          <p:cNvSpPr/>
          <p:nvPr userDrawn="1"/>
        </p:nvSpPr>
        <p:spPr>
          <a:xfrm>
            <a:off x="0" y="0"/>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044952"/>
            <a:ext cx="12192000" cy="381304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949850"/>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44B4F49-92DA-40A2-8350-3533265B49EC}"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1053452"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1053452"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536828"/>
            <a:ext cx="10515600" cy="75062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Rectangle: Rounded Corners 7">
            <a:extLst>
              <a:ext uri="{FF2B5EF4-FFF2-40B4-BE49-F238E27FC236}">
                <a16:creationId xmlns:a16="http://schemas.microsoft.com/office/drawing/2014/main" id="{B8BEE5DC-84EC-43EB-9CD1-9837D8A4F67C}"/>
              </a:ext>
            </a:extLst>
          </p:cNvPr>
          <p:cNvSpPr/>
          <p:nvPr userDrawn="1"/>
        </p:nvSpPr>
        <p:spPr>
          <a:xfrm>
            <a:off x="834925"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Text Placeholder 11">
            <a:extLst>
              <a:ext uri="{FF2B5EF4-FFF2-40B4-BE49-F238E27FC236}">
                <a16:creationId xmlns:a16="http://schemas.microsoft.com/office/drawing/2014/main" id="{3B7E67C7-1C94-4372-81CF-D888A17E9E66}"/>
              </a:ext>
            </a:extLst>
          </p:cNvPr>
          <p:cNvSpPr>
            <a:spLocks noGrp="1"/>
          </p:cNvSpPr>
          <p:nvPr>
            <p:ph type="body" sz="quarter" idx="48"/>
          </p:nvPr>
        </p:nvSpPr>
        <p:spPr>
          <a:xfrm>
            <a:off x="1053452"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8" name="Text Placeholder 2">
            <a:extLst>
              <a:ext uri="{FF2B5EF4-FFF2-40B4-BE49-F238E27FC236}">
                <a16:creationId xmlns:a16="http://schemas.microsoft.com/office/drawing/2014/main" id="{E1FD2E8C-BDB7-4C4A-B56C-7F3091987DAE}"/>
              </a:ext>
            </a:extLst>
          </p:cNvPr>
          <p:cNvSpPr>
            <a:spLocks noGrp="1"/>
          </p:cNvSpPr>
          <p:nvPr>
            <p:ph type="body" idx="49" hasCustomPrompt="1"/>
          </p:nvPr>
        </p:nvSpPr>
        <p:spPr>
          <a:xfrm>
            <a:off x="8431250" y="2435210"/>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0" name="Text Placeholder 11">
            <a:extLst>
              <a:ext uri="{FF2B5EF4-FFF2-40B4-BE49-F238E27FC236}">
                <a16:creationId xmlns:a16="http://schemas.microsoft.com/office/drawing/2014/main" id="{04038B74-8E2F-43C0-914C-E2BF16883566}"/>
              </a:ext>
            </a:extLst>
          </p:cNvPr>
          <p:cNvSpPr>
            <a:spLocks noGrp="1"/>
          </p:cNvSpPr>
          <p:nvPr>
            <p:ph type="body" sz="quarter" idx="50"/>
          </p:nvPr>
        </p:nvSpPr>
        <p:spPr>
          <a:xfrm>
            <a:off x="8431250" y="2784018"/>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1" name="Rectangle: Rounded Corners 7">
            <a:extLst>
              <a:ext uri="{FF2B5EF4-FFF2-40B4-BE49-F238E27FC236}">
                <a16:creationId xmlns:a16="http://schemas.microsoft.com/office/drawing/2014/main" id="{50BFB1A6-61C6-40D0-A6EC-86ECD5632A5C}"/>
              </a:ext>
            </a:extLst>
          </p:cNvPr>
          <p:cNvSpPr/>
          <p:nvPr userDrawn="1"/>
        </p:nvSpPr>
        <p:spPr>
          <a:xfrm>
            <a:off x="8212723"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2" name="Text Placeholder 11">
            <a:extLst>
              <a:ext uri="{FF2B5EF4-FFF2-40B4-BE49-F238E27FC236}">
                <a16:creationId xmlns:a16="http://schemas.microsoft.com/office/drawing/2014/main" id="{AEDB747B-532C-44A9-AD7A-2352A1F089B8}"/>
              </a:ext>
            </a:extLst>
          </p:cNvPr>
          <p:cNvSpPr>
            <a:spLocks noGrp="1"/>
          </p:cNvSpPr>
          <p:nvPr>
            <p:ph type="body" sz="quarter" idx="51"/>
          </p:nvPr>
        </p:nvSpPr>
        <p:spPr>
          <a:xfrm>
            <a:off x="8431250" y="3276621"/>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42351" y="2431907"/>
            <a:ext cx="2769902" cy="334918"/>
          </a:xfrm>
        </p:spPr>
        <p:txBody>
          <a:bodyPr lIns="0" tIns="0" rIns="0" bIns="0" rtlCol="0" anchor="b">
            <a:normAutofit/>
          </a:bodyPr>
          <a:lstStyle>
            <a:lvl1pPr marL="0" inden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42351" y="2780715"/>
            <a:ext cx="2769902" cy="214088"/>
          </a:xfrm>
        </p:spPr>
        <p:txBody>
          <a:bodyPr lIns="0" tIns="0" rIns="0" bIns="0" rtlCol="0">
            <a:normAutofit/>
          </a:bodyPr>
          <a:lstStyle>
            <a:lvl1pPr marL="0" indent="0">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7" name="Rectangle: Rounded Corners 7">
            <a:extLst>
              <a:ext uri="{FF2B5EF4-FFF2-40B4-BE49-F238E27FC236}">
                <a16:creationId xmlns:a16="http://schemas.microsoft.com/office/drawing/2014/main" id="{0FC703B8-4AAD-4000-8C02-C257F7016FFF}"/>
              </a:ext>
            </a:extLst>
          </p:cNvPr>
          <p:cNvSpPr/>
          <p:nvPr userDrawn="1"/>
        </p:nvSpPr>
        <p:spPr>
          <a:xfrm>
            <a:off x="4523824" y="2312229"/>
            <a:ext cx="3139490" cy="3529584"/>
          </a:xfrm>
          <a:custGeom>
            <a:avLst/>
            <a:gdLst>
              <a:gd name="connsiteX0" fmla="*/ 0 w 3136392"/>
              <a:gd name="connsiteY0" fmla="*/ 522742 h 3529584"/>
              <a:gd name="connsiteX1" fmla="*/ 522742 w 3136392"/>
              <a:gd name="connsiteY1" fmla="*/ 0 h 3529584"/>
              <a:gd name="connsiteX2" fmla="*/ 2613650 w 3136392"/>
              <a:gd name="connsiteY2" fmla="*/ 0 h 3529584"/>
              <a:gd name="connsiteX3" fmla="*/ 3136392 w 3136392"/>
              <a:gd name="connsiteY3" fmla="*/ 522742 h 3529584"/>
              <a:gd name="connsiteX4" fmla="*/ 3136392 w 3136392"/>
              <a:gd name="connsiteY4" fmla="*/ 3006842 h 3529584"/>
              <a:gd name="connsiteX5" fmla="*/ 2613650 w 3136392"/>
              <a:gd name="connsiteY5" fmla="*/ 3529584 h 3529584"/>
              <a:gd name="connsiteX6" fmla="*/ 522742 w 3136392"/>
              <a:gd name="connsiteY6" fmla="*/ 3529584 h 3529584"/>
              <a:gd name="connsiteX7" fmla="*/ 0 w 3136392"/>
              <a:gd name="connsiteY7" fmla="*/ 3006842 h 3529584"/>
              <a:gd name="connsiteX8" fmla="*/ 0 w 3136392"/>
              <a:gd name="connsiteY8" fmla="*/ 522742 h 3529584"/>
              <a:gd name="connsiteX0" fmla="*/ 0 w 3136404"/>
              <a:gd name="connsiteY0" fmla="*/ 522742 h 3529584"/>
              <a:gd name="connsiteX1" fmla="*/ 522742 w 3136404"/>
              <a:gd name="connsiteY1" fmla="*/ 0 h 3529584"/>
              <a:gd name="connsiteX2" fmla="*/ 2854281 w 3136404"/>
              <a:gd name="connsiteY2" fmla="*/ 0 h 3529584"/>
              <a:gd name="connsiteX3" fmla="*/ 3136392 w 3136404"/>
              <a:gd name="connsiteY3" fmla="*/ 522742 h 3529584"/>
              <a:gd name="connsiteX4" fmla="*/ 3136392 w 3136404"/>
              <a:gd name="connsiteY4" fmla="*/ 3006842 h 3529584"/>
              <a:gd name="connsiteX5" fmla="*/ 2613650 w 3136404"/>
              <a:gd name="connsiteY5" fmla="*/ 3529584 h 3529584"/>
              <a:gd name="connsiteX6" fmla="*/ 522742 w 3136404"/>
              <a:gd name="connsiteY6" fmla="*/ 3529584 h 3529584"/>
              <a:gd name="connsiteX7" fmla="*/ 0 w 3136404"/>
              <a:gd name="connsiteY7" fmla="*/ 3006842 h 3529584"/>
              <a:gd name="connsiteX8" fmla="*/ 0 w 3136404"/>
              <a:gd name="connsiteY8" fmla="*/ 522742 h 3529584"/>
              <a:gd name="connsiteX0" fmla="*/ 0 w 3137803"/>
              <a:gd name="connsiteY0" fmla="*/ 522742 h 3529584"/>
              <a:gd name="connsiteX1" fmla="*/ 522742 w 3137803"/>
              <a:gd name="connsiteY1" fmla="*/ 0 h 3529584"/>
              <a:gd name="connsiteX2" fmla="*/ 2883464 w 3137803"/>
              <a:gd name="connsiteY2" fmla="*/ 0 h 3529584"/>
              <a:gd name="connsiteX3" fmla="*/ 3136392 w 3137803"/>
              <a:gd name="connsiteY3" fmla="*/ 522742 h 3529584"/>
              <a:gd name="connsiteX4" fmla="*/ 3136392 w 3137803"/>
              <a:gd name="connsiteY4" fmla="*/ 3006842 h 3529584"/>
              <a:gd name="connsiteX5" fmla="*/ 2613650 w 3137803"/>
              <a:gd name="connsiteY5" fmla="*/ 3529584 h 3529584"/>
              <a:gd name="connsiteX6" fmla="*/ 522742 w 3137803"/>
              <a:gd name="connsiteY6" fmla="*/ 3529584 h 3529584"/>
              <a:gd name="connsiteX7" fmla="*/ 0 w 3137803"/>
              <a:gd name="connsiteY7" fmla="*/ 3006842 h 3529584"/>
              <a:gd name="connsiteX8" fmla="*/ 0 w 3137803"/>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524429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615337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 name="connsiteX0" fmla="*/ 1687 w 3139490"/>
              <a:gd name="connsiteY0" fmla="*/ 522742 h 3529584"/>
              <a:gd name="connsiteX1" fmla="*/ 252055 w 3139490"/>
              <a:gd name="connsiteY1" fmla="*/ 0 h 3529584"/>
              <a:gd name="connsiteX2" fmla="*/ 2885151 w 3139490"/>
              <a:gd name="connsiteY2" fmla="*/ 0 h 3529584"/>
              <a:gd name="connsiteX3" fmla="*/ 3138079 w 3139490"/>
              <a:gd name="connsiteY3" fmla="*/ 522742 h 3529584"/>
              <a:gd name="connsiteX4" fmla="*/ 3138079 w 3139490"/>
              <a:gd name="connsiteY4" fmla="*/ 3006842 h 3529584"/>
              <a:gd name="connsiteX5" fmla="*/ 2848801 w 3139490"/>
              <a:gd name="connsiteY5" fmla="*/ 3529584 h 3529584"/>
              <a:gd name="connsiteX6" fmla="*/ 329876 w 3139490"/>
              <a:gd name="connsiteY6" fmla="*/ 3529584 h 3529584"/>
              <a:gd name="connsiteX7" fmla="*/ 1687 w 3139490"/>
              <a:gd name="connsiteY7" fmla="*/ 3006842 h 3529584"/>
              <a:gd name="connsiteX8" fmla="*/ 1687 w 3139490"/>
              <a:gd name="connsiteY8" fmla="*/ 522742 h 3529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39490" h="3529584">
                <a:moveTo>
                  <a:pt x="1687" y="522742"/>
                </a:moveTo>
                <a:cubicBezTo>
                  <a:pt x="1687" y="234040"/>
                  <a:pt x="-36647" y="0"/>
                  <a:pt x="252055" y="0"/>
                </a:cubicBezTo>
                <a:lnTo>
                  <a:pt x="2885151" y="0"/>
                </a:lnTo>
                <a:cubicBezTo>
                  <a:pt x="3173853" y="0"/>
                  <a:pt x="3138079" y="234040"/>
                  <a:pt x="3138079" y="522742"/>
                </a:cubicBezTo>
                <a:lnTo>
                  <a:pt x="3138079" y="3006842"/>
                </a:lnTo>
                <a:cubicBezTo>
                  <a:pt x="3138079" y="3295544"/>
                  <a:pt x="3137503" y="3529584"/>
                  <a:pt x="2848801" y="3529584"/>
                </a:cubicBezTo>
                <a:lnTo>
                  <a:pt x="329876" y="3529584"/>
                </a:lnTo>
                <a:cubicBezTo>
                  <a:pt x="41174" y="3529584"/>
                  <a:pt x="1687" y="3295544"/>
                  <a:pt x="1687" y="3006842"/>
                </a:cubicBezTo>
                <a:lnTo>
                  <a:pt x="1687" y="522742"/>
                </a:lnTo>
                <a:close/>
              </a:path>
            </a:pathLst>
          </a:custGeom>
          <a:noFill/>
          <a:ln>
            <a:solidFill>
              <a:srgbClr val="D14C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42351" y="3273318"/>
            <a:ext cx="2769902" cy="2361398"/>
          </a:xfrm>
        </p:spPr>
        <p:txBody>
          <a:bodyPr lIns="0" tIns="0" rIns="0" bIns="0" rtlCol="0">
            <a:normAutofit/>
          </a:bodyPr>
          <a:lstStyle>
            <a:lvl1pPr marL="216000" indent="-216000">
              <a:lnSpc>
                <a:spcPct val="100000"/>
              </a:lnSpc>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1">
            <a:extLst>
              <a:ext uri="{FF2B5EF4-FFF2-40B4-BE49-F238E27FC236}">
                <a16:creationId xmlns:a16="http://schemas.microsoft.com/office/drawing/2014/main" id="{A174FF28-7765-4AA3-9FD4-CD935B4751C7}"/>
              </a:ext>
            </a:extLst>
          </p:cNvPr>
          <p:cNvSpPr>
            <a:spLocks noGrp="1"/>
          </p:cNvSpPr>
          <p:nvPr>
            <p:ph type="pic" sz="quarter" idx="55"/>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6450686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able and Chart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6" name="Rectangle 25">
            <a:extLst>
              <a:ext uri="{FF2B5EF4-FFF2-40B4-BE49-F238E27FC236}">
                <a16:creationId xmlns:a16="http://schemas.microsoft.com/office/drawing/2014/main" id="{0F0C2245-DE76-4D87-9695-FB48563BCAE4}"/>
              </a:ext>
            </a:extLst>
          </p:cNvPr>
          <p:cNvSpPr/>
          <p:nvPr userDrawn="1"/>
        </p:nvSpPr>
        <p:spPr>
          <a:xfrm>
            <a:off x="0" y="15802"/>
            <a:ext cx="12192000" cy="6842198"/>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414016"/>
            <a:ext cx="12192000" cy="444398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A87A146-CB6B-4DF1-95E9-09E9378ABF2A}"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838199" y="1928770"/>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6402339" y="1925467"/>
            <a:ext cx="2769902" cy="334918"/>
          </a:xfrm>
        </p:spPr>
        <p:txBody>
          <a:bodyPr lIns="0" tIns="0" rIns="0" bIns="0" rtlCol="0" anchor="b">
            <a:normAutofit/>
          </a:bodyPr>
          <a:lstStyle>
            <a:lvl1pPr marL="0" inden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8"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5" name="Content Placeholder 10">
            <a:extLst>
              <a:ext uri="{FF2B5EF4-FFF2-40B4-BE49-F238E27FC236}">
                <a16:creationId xmlns:a16="http://schemas.microsoft.com/office/drawing/2014/main" id="{CB2E1E06-E22D-4555-9D15-BBCA0BE6F5F4}"/>
              </a:ext>
            </a:extLst>
          </p:cNvPr>
          <p:cNvSpPr>
            <a:spLocks noGrp="1"/>
          </p:cNvSpPr>
          <p:nvPr>
            <p:ph sz="quarter" idx="54"/>
          </p:nvPr>
        </p:nvSpPr>
        <p:spPr>
          <a:xfrm>
            <a:off x="6402339" y="2606834"/>
            <a:ext cx="4913312" cy="302260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9" name="Picture Placeholder 11">
            <a:extLst>
              <a:ext uri="{FF2B5EF4-FFF2-40B4-BE49-F238E27FC236}">
                <a16:creationId xmlns:a16="http://schemas.microsoft.com/office/drawing/2014/main" id="{BF4CB8DC-40CD-4909-8F71-4707DCC2606B}"/>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09652517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Timeline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9" name="Rectangle 48">
            <a:extLst>
              <a:ext uri="{FF2B5EF4-FFF2-40B4-BE49-F238E27FC236}">
                <a16:creationId xmlns:a16="http://schemas.microsoft.com/office/drawing/2014/main" id="{318B7734-2772-4C9A-BD61-B27A99E74C14}"/>
              </a:ext>
            </a:extLst>
          </p:cNvPr>
          <p:cNvSpPr/>
          <p:nvPr userDrawn="1"/>
        </p:nvSpPr>
        <p:spPr>
          <a:xfrm>
            <a:off x="-3560" y="18540"/>
            <a:ext cx="12192000" cy="683946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429000"/>
            <a:ext cx="12192000" cy="3429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cxnSp>
        <p:nvCxnSpPr>
          <p:cNvPr id="11" name="Straight Connector 10">
            <a:extLst>
              <a:ext uri="{FF2B5EF4-FFF2-40B4-BE49-F238E27FC236}">
                <a16:creationId xmlns:a16="http://schemas.microsoft.com/office/drawing/2014/main" id="{137A0267-8AC8-4915-9542-1B14DD87BB22}"/>
              </a:ext>
            </a:extLst>
          </p:cNvPr>
          <p:cNvCxnSpPr/>
          <p:nvPr userDrawn="1"/>
        </p:nvCxnSpPr>
        <p:spPr>
          <a:xfrm>
            <a:off x="1743456" y="3429000"/>
            <a:ext cx="8705088" cy="0"/>
          </a:xfrm>
          <a:prstGeom prst="line">
            <a:avLst/>
          </a:prstGeom>
          <a:ln w="50800">
            <a:solidFill>
              <a:schemeClr val="bg2"/>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6E3050F-93FC-4B70-9063-66124832755B}"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5" name="Text Placeholder 2">
            <a:extLst>
              <a:ext uri="{FF2B5EF4-FFF2-40B4-BE49-F238E27FC236}">
                <a16:creationId xmlns:a16="http://schemas.microsoft.com/office/drawing/2014/main" id="{FC1C00E5-E205-47D3-ACCC-BA3FDBF71013}"/>
              </a:ext>
            </a:extLst>
          </p:cNvPr>
          <p:cNvSpPr>
            <a:spLocks noGrp="1"/>
          </p:cNvSpPr>
          <p:nvPr>
            <p:ph type="body" idx="41" hasCustomPrompt="1"/>
          </p:nvPr>
        </p:nvSpPr>
        <p:spPr>
          <a:xfrm>
            <a:off x="711126"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16" name="Text Placeholder 11">
            <a:extLst>
              <a:ext uri="{FF2B5EF4-FFF2-40B4-BE49-F238E27FC236}">
                <a16:creationId xmlns:a16="http://schemas.microsoft.com/office/drawing/2014/main" id="{CC501F77-56D4-49F2-9772-EE01ACF5274B}"/>
              </a:ext>
            </a:extLst>
          </p:cNvPr>
          <p:cNvSpPr>
            <a:spLocks noGrp="1"/>
          </p:cNvSpPr>
          <p:nvPr>
            <p:ph type="body" sz="quarter" idx="42"/>
          </p:nvPr>
        </p:nvSpPr>
        <p:spPr>
          <a:xfrm>
            <a:off x="711127"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49"/>
            <a:ext cx="10515600" cy="93542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8" name="Oval 7">
            <a:extLst>
              <a:ext uri="{FF2B5EF4-FFF2-40B4-BE49-F238E27FC236}">
                <a16:creationId xmlns:a16="http://schemas.microsoft.com/office/drawing/2014/main" id="{CD691C53-AE3E-4F20-95DD-9685FED4F5A1}"/>
              </a:ext>
            </a:extLst>
          </p:cNvPr>
          <p:cNvSpPr/>
          <p:nvPr userDrawn="1"/>
        </p:nvSpPr>
        <p:spPr>
          <a:xfrm>
            <a:off x="1053452"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7" name="Oval 16">
            <a:extLst>
              <a:ext uri="{FF2B5EF4-FFF2-40B4-BE49-F238E27FC236}">
                <a16:creationId xmlns:a16="http://schemas.microsoft.com/office/drawing/2014/main" id="{C2CDE282-1A6F-4DBA-865E-1B11BA3ABC55}"/>
              </a:ext>
            </a:extLst>
          </p:cNvPr>
          <p:cNvSpPr/>
          <p:nvPr userDrawn="1"/>
        </p:nvSpPr>
        <p:spPr>
          <a:xfrm>
            <a:off x="9803524"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Oval 17">
            <a:extLst>
              <a:ext uri="{FF2B5EF4-FFF2-40B4-BE49-F238E27FC236}">
                <a16:creationId xmlns:a16="http://schemas.microsoft.com/office/drawing/2014/main" id="{5EA74B15-692A-450D-B310-878022A27D88}"/>
              </a:ext>
            </a:extLst>
          </p:cNvPr>
          <p:cNvSpPr/>
          <p:nvPr userDrawn="1"/>
        </p:nvSpPr>
        <p:spPr>
          <a:xfrm>
            <a:off x="3240970"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0" name="Oval 19">
            <a:extLst>
              <a:ext uri="{FF2B5EF4-FFF2-40B4-BE49-F238E27FC236}">
                <a16:creationId xmlns:a16="http://schemas.microsoft.com/office/drawing/2014/main" id="{6CE791CF-B7E8-4D71-8684-B32E8C8F4301}"/>
              </a:ext>
            </a:extLst>
          </p:cNvPr>
          <p:cNvSpPr/>
          <p:nvPr userDrawn="1"/>
        </p:nvSpPr>
        <p:spPr>
          <a:xfrm>
            <a:off x="5428488"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1" name="Oval 20">
            <a:extLst>
              <a:ext uri="{FF2B5EF4-FFF2-40B4-BE49-F238E27FC236}">
                <a16:creationId xmlns:a16="http://schemas.microsoft.com/office/drawing/2014/main" id="{4AD3D6DD-0953-43C9-8188-184BE5DA2793}"/>
              </a:ext>
            </a:extLst>
          </p:cNvPr>
          <p:cNvSpPr/>
          <p:nvPr userDrawn="1"/>
        </p:nvSpPr>
        <p:spPr>
          <a:xfrm>
            <a:off x="7616006" y="2763480"/>
            <a:ext cx="1335024" cy="1335024"/>
          </a:xfrm>
          <a:prstGeom prst="ellipse">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4" name="Text Placeholder 2">
            <a:extLst>
              <a:ext uri="{FF2B5EF4-FFF2-40B4-BE49-F238E27FC236}">
                <a16:creationId xmlns:a16="http://schemas.microsoft.com/office/drawing/2014/main" id="{27E8A912-57C4-484A-BC10-933FA672E854}"/>
              </a:ext>
            </a:extLst>
          </p:cNvPr>
          <p:cNvSpPr>
            <a:spLocks noGrp="1"/>
          </p:cNvSpPr>
          <p:nvPr>
            <p:ph type="body" idx="48" hasCustomPrompt="1"/>
          </p:nvPr>
        </p:nvSpPr>
        <p:spPr>
          <a:xfrm>
            <a:off x="9452932"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7" name="Text Placeholder 11">
            <a:extLst>
              <a:ext uri="{FF2B5EF4-FFF2-40B4-BE49-F238E27FC236}">
                <a16:creationId xmlns:a16="http://schemas.microsoft.com/office/drawing/2014/main" id="{B7A3AAFE-6461-4AE9-B70B-74CB089850AE}"/>
              </a:ext>
            </a:extLst>
          </p:cNvPr>
          <p:cNvSpPr>
            <a:spLocks noGrp="1"/>
          </p:cNvSpPr>
          <p:nvPr>
            <p:ph type="body" sz="quarter" idx="49"/>
          </p:nvPr>
        </p:nvSpPr>
        <p:spPr>
          <a:xfrm>
            <a:off x="9452933"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2">
            <a:extLst>
              <a:ext uri="{FF2B5EF4-FFF2-40B4-BE49-F238E27FC236}">
                <a16:creationId xmlns:a16="http://schemas.microsoft.com/office/drawing/2014/main" id="{B3255040-19AE-4D3C-B7EB-0DFF91543E37}"/>
              </a:ext>
            </a:extLst>
          </p:cNvPr>
          <p:cNvSpPr>
            <a:spLocks noGrp="1"/>
          </p:cNvSpPr>
          <p:nvPr>
            <p:ph type="body" idx="50" hasCustomPrompt="1"/>
          </p:nvPr>
        </p:nvSpPr>
        <p:spPr>
          <a:xfrm>
            <a:off x="2896577"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9" name="Text Placeholder 11">
            <a:extLst>
              <a:ext uri="{FF2B5EF4-FFF2-40B4-BE49-F238E27FC236}">
                <a16:creationId xmlns:a16="http://schemas.microsoft.com/office/drawing/2014/main" id="{FBE4D9BD-0351-4B91-B0BC-1DC3E5348A99}"/>
              </a:ext>
            </a:extLst>
          </p:cNvPr>
          <p:cNvSpPr>
            <a:spLocks noGrp="1"/>
          </p:cNvSpPr>
          <p:nvPr>
            <p:ph type="body" sz="quarter" idx="51"/>
          </p:nvPr>
        </p:nvSpPr>
        <p:spPr>
          <a:xfrm>
            <a:off x="2896578"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Text Placeholder 2">
            <a:extLst>
              <a:ext uri="{FF2B5EF4-FFF2-40B4-BE49-F238E27FC236}">
                <a16:creationId xmlns:a16="http://schemas.microsoft.com/office/drawing/2014/main" id="{98AB56CF-F4C5-4F54-9C81-C6AF325445C4}"/>
              </a:ext>
            </a:extLst>
          </p:cNvPr>
          <p:cNvSpPr>
            <a:spLocks noGrp="1"/>
          </p:cNvSpPr>
          <p:nvPr>
            <p:ph type="body" idx="52" hasCustomPrompt="1"/>
          </p:nvPr>
        </p:nvSpPr>
        <p:spPr>
          <a:xfrm>
            <a:off x="5082028"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1" name="Text Placeholder 11">
            <a:extLst>
              <a:ext uri="{FF2B5EF4-FFF2-40B4-BE49-F238E27FC236}">
                <a16:creationId xmlns:a16="http://schemas.microsoft.com/office/drawing/2014/main" id="{EDAADAFF-CDF8-4B5A-B4AF-07A1E3BDCFFD}"/>
              </a:ext>
            </a:extLst>
          </p:cNvPr>
          <p:cNvSpPr>
            <a:spLocks noGrp="1"/>
          </p:cNvSpPr>
          <p:nvPr>
            <p:ph type="body" sz="quarter" idx="53"/>
          </p:nvPr>
        </p:nvSpPr>
        <p:spPr>
          <a:xfrm>
            <a:off x="5082029"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2" name="Text Placeholder 2">
            <a:extLst>
              <a:ext uri="{FF2B5EF4-FFF2-40B4-BE49-F238E27FC236}">
                <a16:creationId xmlns:a16="http://schemas.microsoft.com/office/drawing/2014/main" id="{455E4403-2A75-455B-8AB8-D9D2DEE6B4B8}"/>
              </a:ext>
            </a:extLst>
          </p:cNvPr>
          <p:cNvSpPr>
            <a:spLocks noGrp="1"/>
          </p:cNvSpPr>
          <p:nvPr>
            <p:ph type="body" idx="54" hasCustomPrompt="1"/>
          </p:nvPr>
        </p:nvSpPr>
        <p:spPr>
          <a:xfrm>
            <a:off x="7267480" y="4231099"/>
            <a:ext cx="2020824" cy="334918"/>
          </a:xfrm>
        </p:spPr>
        <p:txBody>
          <a:bodyPr lIns="0" tIns="0" rIns="0" bIns="0" rtlCol="0" anchor="b">
            <a:normAutofit/>
          </a:bodyPr>
          <a:lstStyle>
            <a:lvl1pPr marL="0" indent="0" algn="ctr">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3" name="Text Placeholder 11">
            <a:extLst>
              <a:ext uri="{FF2B5EF4-FFF2-40B4-BE49-F238E27FC236}">
                <a16:creationId xmlns:a16="http://schemas.microsoft.com/office/drawing/2014/main" id="{72A71372-85B1-4BE9-AFC9-78A34420C192}"/>
              </a:ext>
            </a:extLst>
          </p:cNvPr>
          <p:cNvSpPr>
            <a:spLocks noGrp="1"/>
          </p:cNvSpPr>
          <p:nvPr>
            <p:ph type="body" sz="quarter" idx="55"/>
          </p:nvPr>
        </p:nvSpPr>
        <p:spPr>
          <a:xfrm>
            <a:off x="7267481" y="4664315"/>
            <a:ext cx="2020824" cy="1178559"/>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9" name="Text Placeholder 2">
            <a:extLst>
              <a:ext uri="{FF2B5EF4-FFF2-40B4-BE49-F238E27FC236}">
                <a16:creationId xmlns:a16="http://schemas.microsoft.com/office/drawing/2014/main" id="{450A7337-3C0A-4855-BC87-AA251494827A}"/>
              </a:ext>
            </a:extLst>
          </p:cNvPr>
          <p:cNvSpPr>
            <a:spLocks noGrp="1"/>
          </p:cNvSpPr>
          <p:nvPr>
            <p:ph type="body" idx="56" hasCustomPrompt="1"/>
          </p:nvPr>
        </p:nvSpPr>
        <p:spPr>
          <a:xfrm>
            <a:off x="1053452" y="307428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0" name="Text Placeholder 2">
            <a:extLst>
              <a:ext uri="{FF2B5EF4-FFF2-40B4-BE49-F238E27FC236}">
                <a16:creationId xmlns:a16="http://schemas.microsoft.com/office/drawing/2014/main" id="{D7169E62-2B9B-4CF2-B2E2-3FD55EEEFF87}"/>
              </a:ext>
            </a:extLst>
          </p:cNvPr>
          <p:cNvSpPr>
            <a:spLocks noGrp="1"/>
          </p:cNvSpPr>
          <p:nvPr>
            <p:ph type="body" idx="57" hasCustomPrompt="1"/>
          </p:nvPr>
        </p:nvSpPr>
        <p:spPr>
          <a:xfrm>
            <a:off x="1053452" y="347153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1" name="Text Placeholder 2">
            <a:extLst>
              <a:ext uri="{FF2B5EF4-FFF2-40B4-BE49-F238E27FC236}">
                <a16:creationId xmlns:a16="http://schemas.microsoft.com/office/drawing/2014/main" id="{AC0575D2-AA1D-44C6-9FB3-21ADF8988B54}"/>
              </a:ext>
            </a:extLst>
          </p:cNvPr>
          <p:cNvSpPr>
            <a:spLocks noGrp="1"/>
          </p:cNvSpPr>
          <p:nvPr>
            <p:ph type="body" idx="58" hasCustomPrompt="1"/>
          </p:nvPr>
        </p:nvSpPr>
        <p:spPr>
          <a:xfrm>
            <a:off x="3240970" y="3068944"/>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2" name="Text Placeholder 2">
            <a:extLst>
              <a:ext uri="{FF2B5EF4-FFF2-40B4-BE49-F238E27FC236}">
                <a16:creationId xmlns:a16="http://schemas.microsoft.com/office/drawing/2014/main" id="{2BBDBCDC-6887-4C68-B9B1-5692A081F030}"/>
              </a:ext>
            </a:extLst>
          </p:cNvPr>
          <p:cNvSpPr>
            <a:spLocks noGrp="1"/>
          </p:cNvSpPr>
          <p:nvPr>
            <p:ph type="body" idx="59" hasCustomPrompt="1"/>
          </p:nvPr>
        </p:nvSpPr>
        <p:spPr>
          <a:xfrm>
            <a:off x="3240970" y="3466194"/>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3" name="Text Placeholder 2">
            <a:extLst>
              <a:ext uri="{FF2B5EF4-FFF2-40B4-BE49-F238E27FC236}">
                <a16:creationId xmlns:a16="http://schemas.microsoft.com/office/drawing/2014/main" id="{6ABCAEE9-21FE-4449-83EB-FBEC4248EE5E}"/>
              </a:ext>
            </a:extLst>
          </p:cNvPr>
          <p:cNvSpPr>
            <a:spLocks noGrp="1"/>
          </p:cNvSpPr>
          <p:nvPr>
            <p:ph type="body" idx="60" hasCustomPrompt="1"/>
          </p:nvPr>
        </p:nvSpPr>
        <p:spPr>
          <a:xfrm>
            <a:off x="5428488" y="3077096"/>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4" name="Text Placeholder 2">
            <a:extLst>
              <a:ext uri="{FF2B5EF4-FFF2-40B4-BE49-F238E27FC236}">
                <a16:creationId xmlns:a16="http://schemas.microsoft.com/office/drawing/2014/main" id="{95136500-0830-4515-8356-C6B23041E5C7}"/>
              </a:ext>
            </a:extLst>
          </p:cNvPr>
          <p:cNvSpPr>
            <a:spLocks noGrp="1"/>
          </p:cNvSpPr>
          <p:nvPr>
            <p:ph type="body" idx="61" hasCustomPrompt="1"/>
          </p:nvPr>
        </p:nvSpPr>
        <p:spPr>
          <a:xfrm>
            <a:off x="5428488" y="3474346"/>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5" name="Text Placeholder 2">
            <a:extLst>
              <a:ext uri="{FF2B5EF4-FFF2-40B4-BE49-F238E27FC236}">
                <a16:creationId xmlns:a16="http://schemas.microsoft.com/office/drawing/2014/main" id="{CBD503F2-AFE4-4764-8A65-FCC3DF905012}"/>
              </a:ext>
            </a:extLst>
          </p:cNvPr>
          <p:cNvSpPr>
            <a:spLocks noGrp="1"/>
          </p:cNvSpPr>
          <p:nvPr>
            <p:ph type="body" idx="62" hasCustomPrompt="1"/>
          </p:nvPr>
        </p:nvSpPr>
        <p:spPr>
          <a:xfrm>
            <a:off x="7616006" y="3082825"/>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6" name="Text Placeholder 2">
            <a:extLst>
              <a:ext uri="{FF2B5EF4-FFF2-40B4-BE49-F238E27FC236}">
                <a16:creationId xmlns:a16="http://schemas.microsoft.com/office/drawing/2014/main" id="{7DC0A657-989F-4B29-8E27-DDC81B0140EE}"/>
              </a:ext>
            </a:extLst>
          </p:cNvPr>
          <p:cNvSpPr>
            <a:spLocks noGrp="1"/>
          </p:cNvSpPr>
          <p:nvPr>
            <p:ph type="body" idx="63" hasCustomPrompt="1"/>
          </p:nvPr>
        </p:nvSpPr>
        <p:spPr>
          <a:xfrm>
            <a:off x="7616006" y="3480075"/>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47" name="Text Placeholder 2">
            <a:extLst>
              <a:ext uri="{FF2B5EF4-FFF2-40B4-BE49-F238E27FC236}">
                <a16:creationId xmlns:a16="http://schemas.microsoft.com/office/drawing/2014/main" id="{8437BAC6-4C02-46D8-AB5C-54416FDC4E11}"/>
              </a:ext>
            </a:extLst>
          </p:cNvPr>
          <p:cNvSpPr>
            <a:spLocks noGrp="1"/>
          </p:cNvSpPr>
          <p:nvPr>
            <p:ph type="body" idx="64" hasCustomPrompt="1"/>
          </p:nvPr>
        </p:nvSpPr>
        <p:spPr>
          <a:xfrm>
            <a:off x="9803524" y="3079749"/>
            <a:ext cx="1335024" cy="462656"/>
          </a:xfrm>
        </p:spPr>
        <p:txBody>
          <a:bodyPr lIns="0" tIns="0" rIns="0" bIns="0" rtlCol="0" anchor="b">
            <a:normAutofit/>
          </a:bodyPr>
          <a:lstStyle>
            <a:lvl1pPr marL="0" indent="0" algn="ctr">
              <a:buNone/>
              <a:defRPr sz="29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20XX</a:t>
            </a:r>
          </a:p>
        </p:txBody>
      </p:sp>
      <p:sp>
        <p:nvSpPr>
          <p:cNvPr id="48" name="Text Placeholder 2">
            <a:extLst>
              <a:ext uri="{FF2B5EF4-FFF2-40B4-BE49-F238E27FC236}">
                <a16:creationId xmlns:a16="http://schemas.microsoft.com/office/drawing/2014/main" id="{E0840D65-23FD-4BDF-B966-5BF3BE32F620}"/>
              </a:ext>
            </a:extLst>
          </p:cNvPr>
          <p:cNvSpPr>
            <a:spLocks noGrp="1"/>
          </p:cNvSpPr>
          <p:nvPr>
            <p:ph type="body" idx="65" hasCustomPrompt="1"/>
          </p:nvPr>
        </p:nvSpPr>
        <p:spPr>
          <a:xfrm>
            <a:off x="9803524" y="3476999"/>
            <a:ext cx="1335024" cy="233857"/>
          </a:xfrm>
        </p:spPr>
        <p:txBody>
          <a:bodyPr lIns="0" tIns="0" rIns="0" bIns="0" rtlCol="0" anchor="t" anchorCtr="0">
            <a:normAutofit/>
          </a:bodyPr>
          <a:lstStyle>
            <a:lvl1pPr marL="0" indent="0" algn="ctr">
              <a:buNone/>
              <a:defRPr sz="1700" b="1">
                <a:solidFill>
                  <a:schemeClr val="bg2"/>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Month</a:t>
            </a:r>
          </a:p>
        </p:txBody>
      </p:sp>
      <p:sp>
        <p:nvSpPr>
          <p:cNvPr id="50" name="Picture Placeholder 11">
            <a:extLst>
              <a:ext uri="{FF2B5EF4-FFF2-40B4-BE49-F238E27FC236}">
                <a16:creationId xmlns:a16="http://schemas.microsoft.com/office/drawing/2014/main" id="{DBB3EB4E-1DA2-4278-B918-D5B7EDBD9B35}"/>
              </a:ext>
            </a:extLst>
          </p:cNvPr>
          <p:cNvSpPr>
            <a:spLocks noGrp="1"/>
          </p:cNvSpPr>
          <p:nvPr>
            <p:ph type="pic" sz="quarter" idx="66"/>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51071926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Content and Logo 2">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7046AEAD-3DEB-4BB8-86B7-29BF6B24523F}"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1" name="Content Placeholder 10">
            <a:extLst>
              <a:ext uri="{FF2B5EF4-FFF2-40B4-BE49-F238E27FC236}">
                <a16:creationId xmlns:a16="http://schemas.microsoft.com/office/drawing/2014/main" id="{207BEA77-6F19-47A4-89B3-773557D35ADD}"/>
              </a:ext>
            </a:extLst>
          </p:cNvPr>
          <p:cNvSpPr>
            <a:spLocks noGrp="1"/>
          </p:cNvSpPr>
          <p:nvPr>
            <p:ph sz="quarter" idx="53"/>
          </p:nvPr>
        </p:nvSpPr>
        <p:spPr>
          <a:xfrm>
            <a:off x="839787" y="1943100"/>
            <a:ext cx="10512425" cy="3686334"/>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16" name="Picture Placeholder 11">
            <a:extLst>
              <a:ext uri="{FF2B5EF4-FFF2-40B4-BE49-F238E27FC236}">
                <a16:creationId xmlns:a16="http://schemas.microsoft.com/office/drawing/2014/main" id="{429030D9-F540-4B24-AA27-17B8726068F1}"/>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12767466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eam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154680"/>
            <a:ext cx="12192000" cy="370332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B13CB914-C5A3-480F-AC6D-52BB3E11D2B7}"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88736"/>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3" name="Text Placeholder 2">
            <a:extLst>
              <a:ext uri="{FF2B5EF4-FFF2-40B4-BE49-F238E27FC236}">
                <a16:creationId xmlns:a16="http://schemas.microsoft.com/office/drawing/2014/main" id="{F074267C-7E1D-4515-B053-1121335429CD}"/>
              </a:ext>
            </a:extLst>
          </p:cNvPr>
          <p:cNvSpPr>
            <a:spLocks noGrp="1"/>
          </p:cNvSpPr>
          <p:nvPr>
            <p:ph type="body" idx="52" hasCustomPrompt="1"/>
          </p:nvPr>
        </p:nvSpPr>
        <p:spPr>
          <a:xfrm>
            <a:off x="4711049" y="4355957"/>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4" name="Text Placeholder 11">
            <a:extLst>
              <a:ext uri="{FF2B5EF4-FFF2-40B4-BE49-F238E27FC236}">
                <a16:creationId xmlns:a16="http://schemas.microsoft.com/office/drawing/2014/main" id="{BED0DB43-ABA6-4E0E-BA64-F6DBD79467F6}"/>
              </a:ext>
            </a:extLst>
          </p:cNvPr>
          <p:cNvSpPr>
            <a:spLocks noGrp="1"/>
          </p:cNvSpPr>
          <p:nvPr>
            <p:ph type="body" sz="quarter" idx="53"/>
          </p:nvPr>
        </p:nvSpPr>
        <p:spPr>
          <a:xfrm>
            <a:off x="4711049" y="4736849"/>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8" name="Text Placeholder 11">
            <a:extLst>
              <a:ext uri="{FF2B5EF4-FFF2-40B4-BE49-F238E27FC236}">
                <a16:creationId xmlns:a16="http://schemas.microsoft.com/office/drawing/2014/main" id="{5294241C-27BC-4F81-86AC-BB6A1B6C317E}"/>
              </a:ext>
            </a:extLst>
          </p:cNvPr>
          <p:cNvSpPr>
            <a:spLocks noGrp="1"/>
          </p:cNvSpPr>
          <p:nvPr>
            <p:ph type="body" sz="quarter" idx="54"/>
          </p:nvPr>
        </p:nvSpPr>
        <p:spPr>
          <a:xfrm>
            <a:off x="4711049" y="5004864"/>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1" name="Picture Placeholder 10">
            <a:extLst>
              <a:ext uri="{FF2B5EF4-FFF2-40B4-BE49-F238E27FC236}">
                <a16:creationId xmlns:a16="http://schemas.microsoft.com/office/drawing/2014/main" id="{FA998E5C-D637-4A1F-9056-73766B04FE2B}"/>
              </a:ext>
            </a:extLst>
          </p:cNvPr>
          <p:cNvSpPr>
            <a:spLocks noGrp="1"/>
          </p:cNvSpPr>
          <p:nvPr>
            <p:ph type="pic" sz="quarter" idx="55"/>
          </p:nvPr>
        </p:nvSpPr>
        <p:spPr>
          <a:xfrm>
            <a:off x="514517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5" name="Text Placeholder 2">
            <a:extLst>
              <a:ext uri="{FF2B5EF4-FFF2-40B4-BE49-F238E27FC236}">
                <a16:creationId xmlns:a16="http://schemas.microsoft.com/office/drawing/2014/main" id="{F89779B3-74BD-410E-8DCD-302D161A4673}"/>
              </a:ext>
            </a:extLst>
          </p:cNvPr>
          <p:cNvSpPr>
            <a:spLocks noGrp="1"/>
          </p:cNvSpPr>
          <p:nvPr>
            <p:ph type="body" idx="56" hasCustomPrompt="1"/>
          </p:nvPr>
        </p:nvSpPr>
        <p:spPr>
          <a:xfrm>
            <a:off x="8147243" y="4357953"/>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26" name="Text Placeholder 11">
            <a:extLst>
              <a:ext uri="{FF2B5EF4-FFF2-40B4-BE49-F238E27FC236}">
                <a16:creationId xmlns:a16="http://schemas.microsoft.com/office/drawing/2014/main" id="{B367781E-9C82-4788-A807-0111EF793B63}"/>
              </a:ext>
            </a:extLst>
          </p:cNvPr>
          <p:cNvSpPr>
            <a:spLocks noGrp="1"/>
          </p:cNvSpPr>
          <p:nvPr>
            <p:ph type="body" sz="quarter" idx="57"/>
          </p:nvPr>
        </p:nvSpPr>
        <p:spPr>
          <a:xfrm>
            <a:off x="8147243" y="4738845"/>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C5484CD3-57F0-46B6-96E6-54BDB7A030D4}"/>
              </a:ext>
            </a:extLst>
          </p:cNvPr>
          <p:cNvSpPr>
            <a:spLocks noGrp="1"/>
          </p:cNvSpPr>
          <p:nvPr>
            <p:ph type="body" sz="quarter" idx="58"/>
          </p:nvPr>
        </p:nvSpPr>
        <p:spPr>
          <a:xfrm>
            <a:off x="8147243" y="5006860"/>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0" name="Picture Placeholder 10">
            <a:extLst>
              <a:ext uri="{FF2B5EF4-FFF2-40B4-BE49-F238E27FC236}">
                <a16:creationId xmlns:a16="http://schemas.microsoft.com/office/drawing/2014/main" id="{383DFDF4-9A8E-4653-9207-FC82A7B603A9}"/>
              </a:ext>
            </a:extLst>
          </p:cNvPr>
          <p:cNvSpPr>
            <a:spLocks noGrp="1"/>
          </p:cNvSpPr>
          <p:nvPr>
            <p:ph type="pic" sz="quarter" idx="59"/>
          </p:nvPr>
        </p:nvSpPr>
        <p:spPr>
          <a:xfrm>
            <a:off x="8580060"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1272438" y="4372425"/>
            <a:ext cx="2769902" cy="334918"/>
          </a:xfrm>
        </p:spPr>
        <p:txBody>
          <a:bodyPr lIns="0" tIns="0" rIns="0" bIns="0" rtlCol="0" anchor="b">
            <a:normAutofit/>
          </a:bodyPr>
          <a:lstStyle>
            <a:lvl1pPr marL="0" indent="0" algn="ctr">
              <a:buFont typeface="Arial" panose="020B0604020202020204" pitchFamily="34" charset="0"/>
              <a:buNone/>
              <a:defRPr sz="2200" b="1">
                <a:solidFill>
                  <a:schemeClr val="bg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1272438" y="4753317"/>
            <a:ext cx="2769902" cy="214088"/>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1">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11">
            <a:extLst>
              <a:ext uri="{FF2B5EF4-FFF2-40B4-BE49-F238E27FC236}">
                <a16:creationId xmlns:a16="http://schemas.microsoft.com/office/drawing/2014/main" id="{A582499F-142E-436A-931B-C9E57565DF2F}"/>
              </a:ext>
            </a:extLst>
          </p:cNvPr>
          <p:cNvSpPr>
            <a:spLocks noGrp="1"/>
          </p:cNvSpPr>
          <p:nvPr>
            <p:ph type="body" sz="quarter" idx="62"/>
          </p:nvPr>
        </p:nvSpPr>
        <p:spPr>
          <a:xfrm>
            <a:off x="1272438" y="5021332"/>
            <a:ext cx="2769902" cy="824020"/>
          </a:xfrm>
        </p:spPr>
        <p:txBody>
          <a:bodyPr lIns="0" tIns="0" rIns="0" bIns="0" rtlCol="0">
            <a:normAutofit/>
          </a:bodyPr>
          <a:lstStyle>
            <a:lvl1pPr marL="0" indent="0" algn="ctr">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710279" y="2212908"/>
            <a:ext cx="1901952" cy="1901952"/>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36" name="Picture Placeholder 11">
            <a:extLst>
              <a:ext uri="{FF2B5EF4-FFF2-40B4-BE49-F238E27FC236}">
                <a16:creationId xmlns:a16="http://schemas.microsoft.com/office/drawing/2014/main" id="{6CAD31EE-07E0-48DC-8A30-3C3AC6285B2A}"/>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403494250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eam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0" name="Rectangle 79">
            <a:extLst>
              <a:ext uri="{FF2B5EF4-FFF2-40B4-BE49-F238E27FC236}">
                <a16:creationId xmlns:a16="http://schemas.microsoft.com/office/drawing/2014/main" id="{067B149A-3C8A-48D5-A7CF-D900619C493B}"/>
              </a:ext>
            </a:extLst>
          </p:cNvPr>
          <p:cNvSpPr/>
          <p:nvPr userDrawn="1"/>
        </p:nvSpPr>
        <p:spPr>
          <a:xfrm>
            <a:off x="0" y="4749"/>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368296"/>
            <a:ext cx="12192000" cy="4489704"/>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5B8FD4D8-A432-4EC9-B90A-A467D8770C45}"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9" name="Text Placeholder 11">
            <a:extLst>
              <a:ext uri="{FF2B5EF4-FFF2-40B4-BE49-F238E27FC236}">
                <a16:creationId xmlns:a16="http://schemas.microsoft.com/office/drawing/2014/main" id="{6E425E0E-28A3-4830-99E8-D93E5B20E77C}"/>
              </a:ext>
            </a:extLst>
          </p:cNvPr>
          <p:cNvSpPr>
            <a:spLocks noGrp="1"/>
          </p:cNvSpPr>
          <p:nvPr>
            <p:ph type="body" sz="quarter" idx="47"/>
          </p:nvPr>
        </p:nvSpPr>
        <p:spPr>
          <a:xfrm>
            <a:off x="836613" y="1392450"/>
            <a:ext cx="10515600" cy="552848"/>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53417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53417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20700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6072016"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6072016"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4744851"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516223" y="3053492"/>
            <a:ext cx="1908000" cy="591259"/>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516223" y="369072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2" name="Picture Placeholder 10">
            <a:extLst>
              <a:ext uri="{FF2B5EF4-FFF2-40B4-BE49-F238E27FC236}">
                <a16:creationId xmlns:a16="http://schemas.microsoft.com/office/drawing/2014/main" id="{6F69DD81-BD33-4878-BE6B-E6252B0E4610}"/>
              </a:ext>
            </a:extLst>
          </p:cNvPr>
          <p:cNvSpPr>
            <a:spLocks noGrp="1"/>
          </p:cNvSpPr>
          <p:nvPr>
            <p:ph type="pic" sz="quarter" idx="76"/>
          </p:nvPr>
        </p:nvSpPr>
        <p:spPr>
          <a:xfrm>
            <a:off x="8189058" y="2841244"/>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1" name="Text Placeholder 2">
            <a:extLst>
              <a:ext uri="{FF2B5EF4-FFF2-40B4-BE49-F238E27FC236}">
                <a16:creationId xmlns:a16="http://schemas.microsoft.com/office/drawing/2014/main" id="{F7F53399-AF88-4B19-8C26-1A63E023245D}"/>
              </a:ext>
            </a:extLst>
          </p:cNvPr>
          <p:cNvSpPr>
            <a:spLocks noGrp="1"/>
          </p:cNvSpPr>
          <p:nvPr>
            <p:ph type="body" idx="77" hasCustomPrompt="1"/>
          </p:nvPr>
        </p:nvSpPr>
        <p:spPr>
          <a:xfrm>
            <a:off x="253417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2" name="Text Placeholder 11">
            <a:extLst>
              <a:ext uri="{FF2B5EF4-FFF2-40B4-BE49-F238E27FC236}">
                <a16:creationId xmlns:a16="http://schemas.microsoft.com/office/drawing/2014/main" id="{CCEF4D60-F822-4C96-86FD-DE22EF496C76}"/>
              </a:ext>
            </a:extLst>
          </p:cNvPr>
          <p:cNvSpPr>
            <a:spLocks noGrp="1"/>
          </p:cNvSpPr>
          <p:nvPr>
            <p:ph type="body" sz="quarter" idx="78"/>
          </p:nvPr>
        </p:nvSpPr>
        <p:spPr>
          <a:xfrm>
            <a:off x="253417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3" name="Picture Placeholder 10">
            <a:extLst>
              <a:ext uri="{FF2B5EF4-FFF2-40B4-BE49-F238E27FC236}">
                <a16:creationId xmlns:a16="http://schemas.microsoft.com/office/drawing/2014/main" id="{B4A9AE49-2C61-49A9-BBAB-B10B7982EF05}"/>
              </a:ext>
            </a:extLst>
          </p:cNvPr>
          <p:cNvSpPr>
            <a:spLocks noGrp="1"/>
          </p:cNvSpPr>
          <p:nvPr>
            <p:ph type="pic" sz="quarter" idx="79"/>
          </p:nvPr>
        </p:nvSpPr>
        <p:spPr>
          <a:xfrm>
            <a:off x="120700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4" name="Text Placeholder 2">
            <a:extLst>
              <a:ext uri="{FF2B5EF4-FFF2-40B4-BE49-F238E27FC236}">
                <a16:creationId xmlns:a16="http://schemas.microsoft.com/office/drawing/2014/main" id="{59FC5F10-BCA0-4110-AEDF-4A9729F7FDF3}"/>
              </a:ext>
            </a:extLst>
          </p:cNvPr>
          <p:cNvSpPr>
            <a:spLocks noGrp="1"/>
          </p:cNvSpPr>
          <p:nvPr>
            <p:ph type="body" idx="80" hasCustomPrompt="1"/>
          </p:nvPr>
        </p:nvSpPr>
        <p:spPr>
          <a:xfrm>
            <a:off x="6072016"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5" name="Text Placeholder 11">
            <a:extLst>
              <a:ext uri="{FF2B5EF4-FFF2-40B4-BE49-F238E27FC236}">
                <a16:creationId xmlns:a16="http://schemas.microsoft.com/office/drawing/2014/main" id="{D74DE44D-21EB-4B7D-A729-0564A65C12D5}"/>
              </a:ext>
            </a:extLst>
          </p:cNvPr>
          <p:cNvSpPr>
            <a:spLocks noGrp="1"/>
          </p:cNvSpPr>
          <p:nvPr>
            <p:ph type="body" sz="quarter" idx="81"/>
          </p:nvPr>
        </p:nvSpPr>
        <p:spPr>
          <a:xfrm>
            <a:off x="6072016"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6" name="Picture Placeholder 10">
            <a:extLst>
              <a:ext uri="{FF2B5EF4-FFF2-40B4-BE49-F238E27FC236}">
                <a16:creationId xmlns:a16="http://schemas.microsoft.com/office/drawing/2014/main" id="{9F70A0CC-AF4B-47BB-A8FA-067E7844751E}"/>
              </a:ext>
            </a:extLst>
          </p:cNvPr>
          <p:cNvSpPr>
            <a:spLocks noGrp="1"/>
          </p:cNvSpPr>
          <p:nvPr>
            <p:ph type="pic" sz="quarter" idx="82"/>
          </p:nvPr>
        </p:nvSpPr>
        <p:spPr>
          <a:xfrm>
            <a:off x="4744851"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77" name="Text Placeholder 2">
            <a:extLst>
              <a:ext uri="{FF2B5EF4-FFF2-40B4-BE49-F238E27FC236}">
                <a16:creationId xmlns:a16="http://schemas.microsoft.com/office/drawing/2014/main" id="{9F607D0D-855E-4436-857B-20E66E881082}"/>
              </a:ext>
            </a:extLst>
          </p:cNvPr>
          <p:cNvSpPr>
            <a:spLocks noGrp="1"/>
          </p:cNvSpPr>
          <p:nvPr>
            <p:ph type="body" idx="83" hasCustomPrompt="1"/>
          </p:nvPr>
        </p:nvSpPr>
        <p:spPr>
          <a:xfrm>
            <a:off x="9516223" y="4675444"/>
            <a:ext cx="1908000" cy="612438"/>
          </a:xfrm>
        </p:spPr>
        <p:txBody>
          <a:bodyPr lIns="0" tIns="0" rIns="0" bIns="0" rtlCol="0" anchor="b">
            <a:normAutofit/>
          </a:bodyPr>
          <a:lstStyle>
            <a:lvl1pPr marL="0" indent="0" algn="l">
              <a:buFont typeface="Arial" panose="020B0604020202020204" pitchFamily="34" charset="0"/>
              <a:buNone/>
              <a:defRPr sz="2200" b="1">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78" name="Text Placeholder 11">
            <a:extLst>
              <a:ext uri="{FF2B5EF4-FFF2-40B4-BE49-F238E27FC236}">
                <a16:creationId xmlns:a16="http://schemas.microsoft.com/office/drawing/2014/main" id="{10099025-C128-45B2-90F6-5ABA8380C6C8}"/>
              </a:ext>
            </a:extLst>
          </p:cNvPr>
          <p:cNvSpPr>
            <a:spLocks noGrp="1"/>
          </p:cNvSpPr>
          <p:nvPr>
            <p:ph type="body" sz="quarter" idx="84"/>
          </p:nvPr>
        </p:nvSpPr>
        <p:spPr>
          <a:xfrm>
            <a:off x="9516223" y="533385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79" name="Picture Placeholder 10">
            <a:extLst>
              <a:ext uri="{FF2B5EF4-FFF2-40B4-BE49-F238E27FC236}">
                <a16:creationId xmlns:a16="http://schemas.microsoft.com/office/drawing/2014/main" id="{019F774E-7063-44F5-AE2D-146FCBD9B4C4}"/>
              </a:ext>
            </a:extLst>
          </p:cNvPr>
          <p:cNvSpPr>
            <a:spLocks noGrp="1"/>
          </p:cNvSpPr>
          <p:nvPr>
            <p:ph type="pic" sz="quarter" idx="85"/>
          </p:nvPr>
        </p:nvSpPr>
        <p:spPr>
          <a:xfrm>
            <a:off x="8189058" y="4484375"/>
            <a:ext cx="1179576" cy="1179576"/>
          </a:xfrm>
          <a:prstGeom prst="ellipse">
            <a:avLst/>
          </a:prstGeom>
          <a:ln>
            <a:solidFill>
              <a:schemeClr val="tx2"/>
            </a:solidFill>
          </a:ln>
        </p:spPr>
        <p:txBody>
          <a:bodyPr rtlCol="0" anchor="ctr" anchorCtr="0">
            <a:norm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81" name="Picture Placeholder 11">
            <a:extLst>
              <a:ext uri="{FF2B5EF4-FFF2-40B4-BE49-F238E27FC236}">
                <a16:creationId xmlns:a16="http://schemas.microsoft.com/office/drawing/2014/main" id="{FA89EF75-E798-40D3-897E-2FAC5108B5A5}"/>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09690639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hart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43" name="Rectangle 42">
            <a:extLst>
              <a:ext uri="{FF2B5EF4-FFF2-40B4-BE49-F238E27FC236}">
                <a16:creationId xmlns:a16="http://schemas.microsoft.com/office/drawing/2014/main" id="{A4A87ED0-1555-4955-AB1F-016220F037D5}"/>
              </a:ext>
            </a:extLst>
          </p:cNvPr>
          <p:cNvSpPr/>
          <p:nvPr userDrawn="1"/>
        </p:nvSpPr>
        <p:spPr>
          <a:xfrm>
            <a:off x="0" y="-24971"/>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2660904"/>
            <a:ext cx="12192000" cy="4197096"/>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F9AEF7F1-EA6C-45CA-A313-CBD5ED13B3B0}"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5389917"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5389917"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424934"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424934"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50" name="Text Placeholder 2">
            <a:extLst>
              <a:ext uri="{FF2B5EF4-FFF2-40B4-BE49-F238E27FC236}">
                <a16:creationId xmlns:a16="http://schemas.microsoft.com/office/drawing/2014/main" id="{42536D59-8909-4D52-8F15-FBD7DDF9B649}"/>
              </a:ext>
            </a:extLst>
          </p:cNvPr>
          <p:cNvSpPr>
            <a:spLocks noGrp="1"/>
          </p:cNvSpPr>
          <p:nvPr>
            <p:ph type="body" idx="74" hasCustomPrompt="1"/>
          </p:nvPr>
        </p:nvSpPr>
        <p:spPr>
          <a:xfrm>
            <a:off x="9459951" y="3744378"/>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51" name="Text Placeholder 11">
            <a:extLst>
              <a:ext uri="{FF2B5EF4-FFF2-40B4-BE49-F238E27FC236}">
                <a16:creationId xmlns:a16="http://schemas.microsoft.com/office/drawing/2014/main" id="{2222413B-A6E3-48FA-8BD0-7B34247C7881}"/>
              </a:ext>
            </a:extLst>
          </p:cNvPr>
          <p:cNvSpPr>
            <a:spLocks noGrp="1"/>
          </p:cNvSpPr>
          <p:nvPr>
            <p:ph type="body" sz="quarter" idx="75"/>
          </p:nvPr>
        </p:nvSpPr>
        <p:spPr>
          <a:xfrm>
            <a:off x="9459951" y="4070552"/>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2">
            <a:extLst>
              <a:ext uri="{FF2B5EF4-FFF2-40B4-BE49-F238E27FC236}">
                <a16:creationId xmlns:a16="http://schemas.microsoft.com/office/drawing/2014/main" id="{4D76DCFE-3432-4A5F-955D-7561AB292330}"/>
              </a:ext>
            </a:extLst>
          </p:cNvPr>
          <p:cNvSpPr>
            <a:spLocks noGrp="1"/>
          </p:cNvSpPr>
          <p:nvPr>
            <p:ph type="body" idx="76" hasCustomPrompt="1"/>
          </p:nvPr>
        </p:nvSpPr>
        <p:spPr>
          <a:xfrm>
            <a:off x="5389917"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0" name="Text Placeholder 11">
            <a:extLst>
              <a:ext uri="{FF2B5EF4-FFF2-40B4-BE49-F238E27FC236}">
                <a16:creationId xmlns:a16="http://schemas.microsoft.com/office/drawing/2014/main" id="{11F291FA-EABF-4C0D-AF94-B7A47A81ECED}"/>
              </a:ext>
            </a:extLst>
          </p:cNvPr>
          <p:cNvSpPr>
            <a:spLocks noGrp="1"/>
          </p:cNvSpPr>
          <p:nvPr>
            <p:ph type="body" sz="quarter" idx="77"/>
          </p:nvPr>
        </p:nvSpPr>
        <p:spPr>
          <a:xfrm>
            <a:off x="5389917"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3" name="Text Placeholder 2">
            <a:extLst>
              <a:ext uri="{FF2B5EF4-FFF2-40B4-BE49-F238E27FC236}">
                <a16:creationId xmlns:a16="http://schemas.microsoft.com/office/drawing/2014/main" id="{922A983C-97ED-4D4F-90B9-78A07353BC8F}"/>
              </a:ext>
            </a:extLst>
          </p:cNvPr>
          <p:cNvSpPr>
            <a:spLocks noGrp="1"/>
          </p:cNvSpPr>
          <p:nvPr>
            <p:ph type="body" idx="78" hasCustomPrompt="1"/>
          </p:nvPr>
        </p:nvSpPr>
        <p:spPr>
          <a:xfrm>
            <a:off x="7424934"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5" name="Text Placeholder 11">
            <a:extLst>
              <a:ext uri="{FF2B5EF4-FFF2-40B4-BE49-F238E27FC236}">
                <a16:creationId xmlns:a16="http://schemas.microsoft.com/office/drawing/2014/main" id="{FD1E7350-7D86-49FC-8701-EE982A922CD1}"/>
              </a:ext>
            </a:extLst>
          </p:cNvPr>
          <p:cNvSpPr>
            <a:spLocks noGrp="1"/>
          </p:cNvSpPr>
          <p:nvPr>
            <p:ph type="body" sz="quarter" idx="79"/>
          </p:nvPr>
        </p:nvSpPr>
        <p:spPr>
          <a:xfrm>
            <a:off x="7424934"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6" name="Text Placeholder 2">
            <a:extLst>
              <a:ext uri="{FF2B5EF4-FFF2-40B4-BE49-F238E27FC236}">
                <a16:creationId xmlns:a16="http://schemas.microsoft.com/office/drawing/2014/main" id="{BD11603C-59B8-4FC2-97A6-FA9D7C86E67F}"/>
              </a:ext>
            </a:extLst>
          </p:cNvPr>
          <p:cNvSpPr>
            <a:spLocks noGrp="1"/>
          </p:cNvSpPr>
          <p:nvPr>
            <p:ph type="body" idx="80" hasCustomPrompt="1"/>
          </p:nvPr>
        </p:nvSpPr>
        <p:spPr>
          <a:xfrm>
            <a:off x="9459951" y="4784422"/>
            <a:ext cx="1908000" cy="280200"/>
          </a:xfrm>
        </p:spPr>
        <p:txBody>
          <a:bodyPr lIns="0" tIns="0" rIns="0" bIns="0" rtlCol="0" anchor="b">
            <a:normAutofit/>
          </a:bodyPr>
          <a:lstStyle>
            <a:lvl1pPr marL="0" indent="0" algn="l">
              <a:buFont typeface="Arial" panose="020B0604020202020204" pitchFamily="34" charset="0"/>
              <a:buNone/>
              <a:defRPr sz="22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7" name="Text Placeholder 11">
            <a:extLst>
              <a:ext uri="{FF2B5EF4-FFF2-40B4-BE49-F238E27FC236}">
                <a16:creationId xmlns:a16="http://schemas.microsoft.com/office/drawing/2014/main" id="{6E490732-5FB8-4E3E-9D69-E5406F92F7FB}"/>
              </a:ext>
            </a:extLst>
          </p:cNvPr>
          <p:cNvSpPr>
            <a:spLocks noGrp="1"/>
          </p:cNvSpPr>
          <p:nvPr>
            <p:ph type="body" sz="quarter" idx="81"/>
          </p:nvPr>
        </p:nvSpPr>
        <p:spPr>
          <a:xfrm>
            <a:off x="9459951" y="5110596"/>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E86A0EC4-BC37-4FC9-9F26-E3C1334A4C34}"/>
              </a:ext>
            </a:extLst>
          </p:cNvPr>
          <p:cNvSpPr/>
          <p:nvPr userDrawn="1"/>
        </p:nvSpPr>
        <p:spPr>
          <a:xfrm>
            <a:off x="5381032" y="3305997"/>
            <a:ext cx="265176" cy="266400"/>
          </a:xfrm>
          <a:prstGeom prst="rect">
            <a:avLst/>
          </a:prstGeom>
          <a:solidFill>
            <a:srgbClr val="21468C"/>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8" name="Rectangle 37">
            <a:extLst>
              <a:ext uri="{FF2B5EF4-FFF2-40B4-BE49-F238E27FC236}">
                <a16:creationId xmlns:a16="http://schemas.microsoft.com/office/drawing/2014/main" id="{81BD5238-9183-4891-90FE-BFADE39D52EE}"/>
              </a:ext>
            </a:extLst>
          </p:cNvPr>
          <p:cNvSpPr/>
          <p:nvPr userDrawn="1"/>
        </p:nvSpPr>
        <p:spPr>
          <a:xfrm>
            <a:off x="7416049" y="3305997"/>
            <a:ext cx="265176" cy="2664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39" name="Rectangle 38">
            <a:extLst>
              <a:ext uri="{FF2B5EF4-FFF2-40B4-BE49-F238E27FC236}">
                <a16:creationId xmlns:a16="http://schemas.microsoft.com/office/drawing/2014/main" id="{92B2D4CE-3326-4F5C-847C-7ADD21460FA5}"/>
              </a:ext>
            </a:extLst>
          </p:cNvPr>
          <p:cNvSpPr/>
          <p:nvPr userDrawn="1"/>
        </p:nvSpPr>
        <p:spPr>
          <a:xfrm>
            <a:off x="9451066" y="3305997"/>
            <a:ext cx="265176" cy="2664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0" name="Rectangle 39">
            <a:extLst>
              <a:ext uri="{FF2B5EF4-FFF2-40B4-BE49-F238E27FC236}">
                <a16:creationId xmlns:a16="http://schemas.microsoft.com/office/drawing/2014/main" id="{CBFBD00C-155A-4E35-84F8-6154CA214B93}"/>
              </a:ext>
            </a:extLst>
          </p:cNvPr>
          <p:cNvSpPr/>
          <p:nvPr userDrawn="1"/>
        </p:nvSpPr>
        <p:spPr>
          <a:xfrm>
            <a:off x="5381032" y="4401622"/>
            <a:ext cx="265176" cy="2664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1" name="Rectangle 40">
            <a:extLst>
              <a:ext uri="{FF2B5EF4-FFF2-40B4-BE49-F238E27FC236}">
                <a16:creationId xmlns:a16="http://schemas.microsoft.com/office/drawing/2014/main" id="{B80A9D06-023A-4BEC-A29D-DB94D1C5D09B}"/>
              </a:ext>
            </a:extLst>
          </p:cNvPr>
          <p:cNvSpPr/>
          <p:nvPr userDrawn="1"/>
        </p:nvSpPr>
        <p:spPr>
          <a:xfrm>
            <a:off x="7416049" y="4401622"/>
            <a:ext cx="265176" cy="2664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42" name="Rectangle 41">
            <a:extLst>
              <a:ext uri="{FF2B5EF4-FFF2-40B4-BE49-F238E27FC236}">
                <a16:creationId xmlns:a16="http://schemas.microsoft.com/office/drawing/2014/main" id="{B7783EDA-47B1-4EE9-9DF1-72DA4FBB6EBB}"/>
              </a:ext>
            </a:extLst>
          </p:cNvPr>
          <p:cNvSpPr/>
          <p:nvPr userDrawn="1"/>
        </p:nvSpPr>
        <p:spPr>
          <a:xfrm>
            <a:off x="9451066" y="4401622"/>
            <a:ext cx="265176" cy="2664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2" name="Chart Placeholder 11">
            <a:extLst>
              <a:ext uri="{FF2B5EF4-FFF2-40B4-BE49-F238E27FC236}">
                <a16:creationId xmlns:a16="http://schemas.microsoft.com/office/drawing/2014/main" id="{0A6297C2-03D3-4827-8174-BFCF830BF105}"/>
              </a:ext>
            </a:extLst>
          </p:cNvPr>
          <p:cNvSpPr>
            <a:spLocks noGrp="1"/>
          </p:cNvSpPr>
          <p:nvPr>
            <p:ph type="chart" sz="quarter" idx="82"/>
          </p:nvPr>
        </p:nvSpPr>
        <p:spPr>
          <a:xfrm>
            <a:off x="839788" y="2039527"/>
            <a:ext cx="4110037" cy="3284948"/>
          </a:xfrm>
        </p:spPr>
        <p:txBody>
          <a:bodyPr rtlCol="0" anchor="ctr" anchorCtr="0">
            <a:normAutofit/>
          </a:bodyPr>
          <a:lstStyle>
            <a:lvl1pPr marL="0" indent="0" algn="ctr">
              <a:buNone/>
              <a:defRPr sz="1400"/>
            </a:lvl1pPr>
          </a:lstStyle>
          <a:p>
            <a:pPr rtl="0"/>
            <a:r>
              <a:rPr lang="en-US" noProof="0"/>
              <a:t>Click icon to add chart</a:t>
            </a:r>
            <a:endParaRPr lang="en-GB" noProof="0" dirty="0"/>
          </a:p>
        </p:txBody>
      </p:sp>
      <p:sp>
        <p:nvSpPr>
          <p:cNvPr id="47" name="Picture Placeholder 11">
            <a:extLst>
              <a:ext uri="{FF2B5EF4-FFF2-40B4-BE49-F238E27FC236}">
                <a16:creationId xmlns:a16="http://schemas.microsoft.com/office/drawing/2014/main" id="{99F0FD6D-EAFC-4719-A178-145AF6E907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46831545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Two Content Text Layou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3" name="Rectangle 12">
            <a:extLst>
              <a:ext uri="{FF2B5EF4-FFF2-40B4-BE49-F238E27FC236}">
                <a16:creationId xmlns:a16="http://schemas.microsoft.com/office/drawing/2014/main" id="{3B142097-9D10-4804-A189-9D860F05AC59}"/>
              </a:ext>
            </a:extLst>
          </p:cNvPr>
          <p:cNvSpPr/>
          <p:nvPr userDrawn="1"/>
        </p:nvSpPr>
        <p:spPr>
          <a:xfrm>
            <a:off x="0" y="2807208"/>
            <a:ext cx="12192000" cy="4050792"/>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2ED69A3C-404C-42A0-9277-77E13BBF3448}" type="datetime1">
              <a:rPr lang="en-GB" noProof="0" smtClean="0"/>
              <a:t>07/10/2024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0" name="Text Placeholder 2">
            <a:extLst>
              <a:ext uri="{FF2B5EF4-FFF2-40B4-BE49-F238E27FC236}">
                <a16:creationId xmlns:a16="http://schemas.microsoft.com/office/drawing/2014/main" id="{697FFDD0-A08E-4CF1-A48B-295DE8087177}"/>
              </a:ext>
            </a:extLst>
          </p:cNvPr>
          <p:cNvSpPr>
            <a:spLocks noGrp="1"/>
          </p:cNvSpPr>
          <p:nvPr>
            <p:ph type="body" idx="1"/>
          </p:nvPr>
        </p:nvSpPr>
        <p:spPr>
          <a:xfrm>
            <a:off x="831850"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1" name="Title 1">
            <a:extLst>
              <a:ext uri="{FF2B5EF4-FFF2-40B4-BE49-F238E27FC236}">
                <a16:creationId xmlns:a16="http://schemas.microsoft.com/office/drawing/2014/main" id="{ED7430E2-DDF4-4D72-AF97-86B66F119B62}"/>
              </a:ext>
            </a:extLst>
          </p:cNvPr>
          <p:cNvSpPr>
            <a:spLocks noGrp="1"/>
          </p:cNvSpPr>
          <p:nvPr>
            <p:ph type="title"/>
          </p:nvPr>
        </p:nvSpPr>
        <p:spPr>
          <a:xfrm>
            <a:off x="838200" y="3324399"/>
            <a:ext cx="10515600" cy="636340"/>
          </a:xfrm>
        </p:spPr>
        <p:txBody>
          <a:bodyPr lIns="0" tIns="0" rIns="0" bIns="0" rtlCol="0"/>
          <a:lstStyle>
            <a:lvl1pPr>
              <a:defRPr b="1"/>
            </a:lvl1pPr>
          </a:lstStyle>
          <a:p>
            <a:pPr rtl="0"/>
            <a:r>
              <a:rPr lang="en-US" noProof="0"/>
              <a:t>Click to edit Master title style</a:t>
            </a:r>
            <a:endParaRPr lang="en-GB" noProof="0" dirty="0"/>
          </a:p>
        </p:txBody>
      </p:sp>
      <p:sp>
        <p:nvSpPr>
          <p:cNvPr id="14" name="Text Placeholder 2">
            <a:extLst>
              <a:ext uri="{FF2B5EF4-FFF2-40B4-BE49-F238E27FC236}">
                <a16:creationId xmlns:a16="http://schemas.microsoft.com/office/drawing/2014/main" id="{A46E1E0F-4E59-4E81-9D45-686A3E2B32EC}"/>
              </a:ext>
            </a:extLst>
          </p:cNvPr>
          <p:cNvSpPr>
            <a:spLocks noGrp="1"/>
          </p:cNvSpPr>
          <p:nvPr>
            <p:ph type="body" idx="14"/>
          </p:nvPr>
        </p:nvSpPr>
        <p:spPr>
          <a:xfrm>
            <a:off x="6424947" y="4096261"/>
            <a:ext cx="4927266" cy="1654052"/>
          </a:xfrm>
        </p:spPr>
        <p:txBody>
          <a:bodyPr lIns="0" tIns="0" rIns="0" bIns="0" rtlCol="0">
            <a:normAutofit/>
          </a:bodyPr>
          <a:lstStyle>
            <a:lvl1pPr marL="216000" indent="-216000">
              <a:spcBef>
                <a:spcPts val="600"/>
              </a:spcBef>
              <a:buClr>
                <a:schemeClr val="bg1">
                  <a:lumMod val="50000"/>
                </a:schemeClr>
              </a:buClr>
              <a:buFont typeface="Arial" panose="020B0604020202020204" pitchFamily="34" charset="0"/>
              <a:buChar char="•"/>
              <a:defRPr sz="17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US" noProof="0"/>
              <a:t>Click to edit Master text styles</a:t>
            </a:r>
          </a:p>
        </p:txBody>
      </p:sp>
      <p:sp>
        <p:nvSpPr>
          <p:cNvPr id="15" name="Picture Placeholder 11">
            <a:extLst>
              <a:ext uri="{FF2B5EF4-FFF2-40B4-BE49-F238E27FC236}">
                <a16:creationId xmlns:a16="http://schemas.microsoft.com/office/drawing/2014/main" id="{1C431EA9-1FA6-4AB8-B683-837876623C19}"/>
              </a:ext>
            </a:extLst>
          </p:cNvPr>
          <p:cNvSpPr>
            <a:spLocks noGrp="1"/>
          </p:cNvSpPr>
          <p:nvPr>
            <p:ph type="pic" sz="quarter" idx="50"/>
          </p:nvPr>
        </p:nvSpPr>
        <p:spPr>
          <a:xfrm>
            <a:off x="831850"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338871472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Thank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658368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3CF7F729-1298-4F0B-B725-EFAD88305BF0}"/>
              </a:ext>
            </a:extLst>
          </p:cNvPr>
          <p:cNvSpPr>
            <a:spLocks noGrp="1"/>
          </p:cNvSpPr>
          <p:nvPr>
            <p:ph type="title" hasCustomPrompt="1"/>
          </p:nvPr>
        </p:nvSpPr>
        <p:spPr>
          <a:xfrm>
            <a:off x="825458" y="1514007"/>
            <a:ext cx="4585780" cy="1091078"/>
          </a:xfrm>
        </p:spPr>
        <p:txBody>
          <a:bodyPr lIns="0" tIns="0" rIns="0" bIns="0" rtlCol="0" anchor="b" anchorCtr="0">
            <a:noAutofit/>
          </a:bodyPr>
          <a:lstStyle>
            <a:lvl1pPr>
              <a:defRPr sz="5500"/>
            </a:lvl1pPr>
          </a:lstStyle>
          <a:p>
            <a:pPr rtl="0"/>
            <a:r>
              <a:rPr lang="en-GB" noProof="0" dirty="0"/>
              <a:t>Thank you!</a:t>
            </a:r>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1DCE0BE2-91A0-4D12-BAB2-7D48DE5F2326}" type="datetime1">
              <a:rPr lang="en-GB" noProof="0" smtClean="0"/>
              <a:t>07/10/2024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Picture Placeholder 11">
            <a:extLst>
              <a:ext uri="{FF2B5EF4-FFF2-40B4-BE49-F238E27FC236}">
                <a16:creationId xmlns:a16="http://schemas.microsoft.com/office/drawing/2014/main" id="{3A35B9E4-40D9-41FE-A3DD-5A314E6E0B1C}"/>
              </a:ext>
            </a:extLst>
          </p:cNvPr>
          <p:cNvSpPr>
            <a:spLocks noGrp="1"/>
          </p:cNvSpPr>
          <p:nvPr>
            <p:ph type="pic" sz="quarter" idx="14"/>
          </p:nvPr>
        </p:nvSpPr>
        <p:spPr>
          <a:xfrm>
            <a:off x="831850" y="851603"/>
            <a:ext cx="2386800" cy="486000"/>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
        <p:nvSpPr>
          <p:cNvPr id="12" name="Text Placeholder 3">
            <a:extLst>
              <a:ext uri="{FF2B5EF4-FFF2-40B4-BE49-F238E27FC236}">
                <a16:creationId xmlns:a16="http://schemas.microsoft.com/office/drawing/2014/main" id="{F1815864-FC8F-40F2-AB2F-2E8B29A59E1C}"/>
              </a:ext>
            </a:extLst>
          </p:cNvPr>
          <p:cNvSpPr>
            <a:spLocks noGrp="1"/>
          </p:cNvSpPr>
          <p:nvPr>
            <p:ph type="body" sz="quarter" idx="15" hasCustomPrompt="1"/>
          </p:nvPr>
        </p:nvSpPr>
        <p:spPr>
          <a:xfrm>
            <a:off x="825335" y="3132086"/>
            <a:ext cx="4586288" cy="509472"/>
          </a:xfrm>
        </p:spPr>
        <p:txBody>
          <a:bodyPr lIns="0" tIns="0" rIns="0" bIns="0" rtlCol="0">
            <a:noAutofit/>
          </a:bodyPr>
          <a:lstStyle>
            <a:lvl1pPr marL="0" indent="0">
              <a:buNone/>
              <a:defRPr sz="3600" b="1">
                <a:solidFill>
                  <a:schemeClr val="bg2"/>
                </a:solidFill>
                <a:latin typeface="+mj-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Allan </a:t>
            </a:r>
            <a:r>
              <a:rPr lang="en-GB" noProof="0" dirty="0" err="1"/>
              <a:t>Mattsson</a:t>
            </a:r>
            <a:endParaRPr lang="en-GB" noProof="0" dirty="0"/>
          </a:p>
        </p:txBody>
      </p:sp>
      <p:sp>
        <p:nvSpPr>
          <p:cNvPr id="14" name="Text Placeholder 3">
            <a:extLst>
              <a:ext uri="{FF2B5EF4-FFF2-40B4-BE49-F238E27FC236}">
                <a16:creationId xmlns:a16="http://schemas.microsoft.com/office/drawing/2014/main" id="{EF892DC1-71DA-42B0-9222-A94944D56D86}"/>
              </a:ext>
            </a:extLst>
          </p:cNvPr>
          <p:cNvSpPr>
            <a:spLocks noGrp="1"/>
          </p:cNvSpPr>
          <p:nvPr>
            <p:ph type="body" sz="quarter" idx="16" hasCustomPrompt="1"/>
          </p:nvPr>
        </p:nvSpPr>
        <p:spPr>
          <a:xfrm>
            <a:off x="831850" y="370383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Phone number:</a:t>
            </a:r>
          </a:p>
        </p:txBody>
      </p:sp>
      <p:sp>
        <p:nvSpPr>
          <p:cNvPr id="15" name="Text Placeholder 3">
            <a:extLst>
              <a:ext uri="{FF2B5EF4-FFF2-40B4-BE49-F238E27FC236}">
                <a16:creationId xmlns:a16="http://schemas.microsoft.com/office/drawing/2014/main" id="{0717FFFD-9D64-40AB-9C05-B5348E9B83FE}"/>
              </a:ext>
            </a:extLst>
          </p:cNvPr>
          <p:cNvSpPr>
            <a:spLocks noGrp="1"/>
          </p:cNvSpPr>
          <p:nvPr>
            <p:ph type="body" sz="quarter" idx="17" hasCustomPrompt="1"/>
          </p:nvPr>
        </p:nvSpPr>
        <p:spPr>
          <a:xfrm>
            <a:off x="824950" y="3946707"/>
            <a:ext cx="4586288" cy="290167"/>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2085550183</a:t>
            </a:r>
          </a:p>
        </p:txBody>
      </p:sp>
      <p:sp>
        <p:nvSpPr>
          <p:cNvPr id="16" name="Text Placeholder 3">
            <a:extLst>
              <a:ext uri="{FF2B5EF4-FFF2-40B4-BE49-F238E27FC236}">
                <a16:creationId xmlns:a16="http://schemas.microsoft.com/office/drawing/2014/main" id="{FD85ADCA-D658-49E9-B312-5F5BFFDF252B}"/>
              </a:ext>
            </a:extLst>
          </p:cNvPr>
          <p:cNvSpPr>
            <a:spLocks noGrp="1"/>
          </p:cNvSpPr>
          <p:nvPr>
            <p:ph type="body" sz="quarter" idx="18" hasCustomPrompt="1"/>
          </p:nvPr>
        </p:nvSpPr>
        <p:spPr>
          <a:xfrm>
            <a:off x="838750" y="4423954"/>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Email address:</a:t>
            </a:r>
          </a:p>
        </p:txBody>
      </p:sp>
      <p:sp>
        <p:nvSpPr>
          <p:cNvPr id="17" name="Text Placeholder 3">
            <a:extLst>
              <a:ext uri="{FF2B5EF4-FFF2-40B4-BE49-F238E27FC236}">
                <a16:creationId xmlns:a16="http://schemas.microsoft.com/office/drawing/2014/main" id="{D200E180-BBC5-45C4-B9FE-291D676739E2}"/>
              </a:ext>
            </a:extLst>
          </p:cNvPr>
          <p:cNvSpPr>
            <a:spLocks noGrp="1"/>
          </p:cNvSpPr>
          <p:nvPr>
            <p:ph type="body" sz="quarter" idx="19" hasCustomPrompt="1"/>
          </p:nvPr>
        </p:nvSpPr>
        <p:spPr>
          <a:xfrm>
            <a:off x="831850" y="4650785"/>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alaan@fineartschool.net</a:t>
            </a:r>
          </a:p>
        </p:txBody>
      </p:sp>
      <p:sp>
        <p:nvSpPr>
          <p:cNvPr id="18" name="Text Placeholder 3">
            <a:extLst>
              <a:ext uri="{FF2B5EF4-FFF2-40B4-BE49-F238E27FC236}">
                <a16:creationId xmlns:a16="http://schemas.microsoft.com/office/drawing/2014/main" id="{5E52E9F4-4D2A-4D77-A34F-A611634DDD9F}"/>
              </a:ext>
            </a:extLst>
          </p:cNvPr>
          <p:cNvSpPr>
            <a:spLocks noGrp="1"/>
          </p:cNvSpPr>
          <p:nvPr>
            <p:ph type="body" sz="quarter" idx="20" hasCustomPrompt="1"/>
          </p:nvPr>
        </p:nvSpPr>
        <p:spPr>
          <a:xfrm>
            <a:off x="831850" y="5153025"/>
            <a:ext cx="4586288" cy="230941"/>
          </a:xfrm>
        </p:spPr>
        <p:txBody>
          <a:bodyPr lIns="0" tIns="0" rIns="0" bIns="0" rtlCol="0">
            <a:noAutofit/>
          </a:bodyPr>
          <a:lstStyle>
            <a:lvl1pPr marL="0" indent="0">
              <a:buNone/>
              <a:defRPr sz="1700" b="1">
                <a:solidFill>
                  <a:schemeClr val="bg2"/>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Website:</a:t>
            </a:r>
          </a:p>
        </p:txBody>
      </p:sp>
      <p:sp>
        <p:nvSpPr>
          <p:cNvPr id="19" name="Text Placeholder 3">
            <a:extLst>
              <a:ext uri="{FF2B5EF4-FFF2-40B4-BE49-F238E27FC236}">
                <a16:creationId xmlns:a16="http://schemas.microsoft.com/office/drawing/2014/main" id="{A0CC1407-FB5D-49EA-B205-A8DD06DF0218}"/>
              </a:ext>
            </a:extLst>
          </p:cNvPr>
          <p:cNvSpPr>
            <a:spLocks noGrp="1"/>
          </p:cNvSpPr>
          <p:nvPr>
            <p:ph type="body" sz="quarter" idx="21" hasCustomPrompt="1"/>
          </p:nvPr>
        </p:nvSpPr>
        <p:spPr>
          <a:xfrm>
            <a:off x="824950" y="5363814"/>
            <a:ext cx="4586288" cy="364479"/>
          </a:xfrm>
        </p:spPr>
        <p:txBody>
          <a:bodyPr lIns="0" tIns="0" rIns="0" bIns="0" rtlCol="0">
            <a:noAutofit/>
          </a:bodyPr>
          <a:lstStyle>
            <a:lvl1pPr marL="0" indent="0">
              <a:buNone/>
              <a:defRPr sz="2800" b="0">
                <a:solidFill>
                  <a:schemeClr val="bg1"/>
                </a:solidFill>
                <a:latin typeface="+mn-lt"/>
              </a:defRPr>
            </a:lvl1pPr>
            <a:lvl2pPr marL="457200" indent="0">
              <a:buNone/>
              <a:defRPr sz="3600" b="1">
                <a:solidFill>
                  <a:schemeClr val="bg2"/>
                </a:solidFill>
                <a:latin typeface="+mj-lt"/>
              </a:defRPr>
            </a:lvl2pPr>
            <a:lvl3pPr marL="914400" indent="0">
              <a:buNone/>
              <a:defRPr sz="3600" b="1">
                <a:solidFill>
                  <a:schemeClr val="bg2"/>
                </a:solidFill>
                <a:latin typeface="+mj-lt"/>
              </a:defRPr>
            </a:lvl3pPr>
            <a:lvl4pPr marL="1371600" indent="0">
              <a:buNone/>
              <a:defRPr sz="3600" b="1">
                <a:solidFill>
                  <a:schemeClr val="bg2"/>
                </a:solidFill>
                <a:latin typeface="+mj-lt"/>
              </a:defRPr>
            </a:lvl4pPr>
            <a:lvl5pPr marL="1828800" indent="0">
              <a:buNone/>
              <a:defRPr sz="3600" b="1">
                <a:solidFill>
                  <a:schemeClr val="bg2"/>
                </a:solidFill>
                <a:latin typeface="+mj-lt"/>
              </a:defRPr>
            </a:lvl5pPr>
          </a:lstStyle>
          <a:p>
            <a:pPr lvl="0" rtl="0"/>
            <a:r>
              <a:rPr lang="en-GB" noProof="0" dirty="0"/>
              <a:t>www.fineartschool.net</a:t>
            </a:r>
          </a:p>
        </p:txBody>
      </p:sp>
    </p:spTree>
    <p:extLst>
      <p:ext uri="{BB962C8B-B14F-4D97-AF65-F5344CB8AC3E}">
        <p14:creationId xmlns:p14="http://schemas.microsoft.com/office/powerpoint/2010/main" val="102675768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Appendix Section Content">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6225329-2B3F-4E19-87FA-6CF5BB878D23}"/>
              </a:ext>
            </a:extLst>
          </p:cNvPr>
          <p:cNvSpPr/>
          <p:nvPr userDrawn="1"/>
        </p:nvSpPr>
        <p:spPr>
          <a:xfrm>
            <a:off x="0" y="0"/>
            <a:ext cx="12192000" cy="6858000"/>
          </a:xfrm>
          <a:prstGeom prst="rect">
            <a:avLst/>
          </a:prstGeom>
          <a:blipFill>
            <a:blip r:embed="rId2"/>
            <a:srcRect/>
            <a:stretch>
              <a:fillRect l="-1" r="-3288" b="-3290"/>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5" name="Rectangle 14">
            <a:extLst>
              <a:ext uri="{FF2B5EF4-FFF2-40B4-BE49-F238E27FC236}">
                <a16:creationId xmlns:a16="http://schemas.microsoft.com/office/drawing/2014/main" id="{65E2087C-0B0E-4369-B682-3BD45618E7AC}"/>
              </a:ext>
            </a:extLst>
          </p:cNvPr>
          <p:cNvSpPr/>
          <p:nvPr userDrawn="1"/>
        </p:nvSpPr>
        <p:spPr>
          <a:xfrm>
            <a:off x="0" y="0"/>
            <a:ext cx="12192000" cy="6858000"/>
          </a:xfrm>
          <a:prstGeom prst="rect">
            <a:avLst/>
          </a:prstGeom>
          <a:solidFill>
            <a:schemeClr val="tx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6F35480A-D762-4968-B35D-F8EBD1135B65}"/>
              </a:ext>
            </a:extLst>
          </p:cNvPr>
          <p:cNvSpPr/>
          <p:nvPr userDrawn="1"/>
        </p:nvSpPr>
        <p:spPr>
          <a:xfrm>
            <a:off x="0" y="4498848"/>
            <a:ext cx="12192000" cy="2359152"/>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1F7FF6A3-D40E-4089-92AF-A2DB4994946A}"/>
              </a:ext>
            </a:extLst>
          </p:cNvPr>
          <p:cNvSpPr>
            <a:spLocks noGrp="1"/>
          </p:cNvSpPr>
          <p:nvPr>
            <p:ph type="title"/>
          </p:nvPr>
        </p:nvSpPr>
        <p:spPr>
          <a:xfrm>
            <a:off x="838200" y="5291317"/>
            <a:ext cx="10515600" cy="636340"/>
          </a:xfrm>
        </p:spPr>
        <p:txBody>
          <a:bodyPr lIns="0" tIns="0" rIns="0" bIns="0" rtlCol="0"/>
          <a:lstStyle>
            <a:lvl1pPr algn="ctr">
              <a:defRPr b="1"/>
            </a:lvl1pPr>
          </a:lstStyle>
          <a:p>
            <a:pPr rtl="0"/>
            <a:r>
              <a:rPr lang="en-US" noProof="0"/>
              <a:t>Click to edit Master title style</a:t>
            </a:r>
            <a:endParaRPr lang="en-GB" noProof="0" dirty="0"/>
          </a:p>
        </p:txBody>
      </p:sp>
      <p:sp>
        <p:nvSpPr>
          <p:cNvPr id="5" name="Date Placeholder 4">
            <a:extLst>
              <a:ext uri="{FF2B5EF4-FFF2-40B4-BE49-F238E27FC236}">
                <a16:creationId xmlns:a16="http://schemas.microsoft.com/office/drawing/2014/main" id="{C32F87FB-CCAF-450C-B1BC-067126CC6B11}"/>
              </a:ext>
            </a:extLst>
          </p:cNvPr>
          <p:cNvSpPr>
            <a:spLocks noGrp="1"/>
          </p:cNvSpPr>
          <p:nvPr>
            <p:ph type="dt" sz="half" idx="10"/>
          </p:nvPr>
        </p:nvSpPr>
        <p:spPr/>
        <p:txBody>
          <a:bodyPr rtlCol="0"/>
          <a:lstStyle/>
          <a:p>
            <a:pPr rtl="0"/>
            <a:fld id="{C7CE7625-35D1-45C7-BA15-98B74631BF8B}" type="datetime1">
              <a:rPr lang="en-GB" noProof="0" smtClean="0"/>
              <a:t>07/10/2024</a:t>
            </a:fld>
            <a:endParaRPr lang="en-GB" noProof="0" dirty="0"/>
          </a:p>
        </p:txBody>
      </p:sp>
      <p:sp>
        <p:nvSpPr>
          <p:cNvPr id="6" name="Footer Placeholder 5">
            <a:extLst>
              <a:ext uri="{FF2B5EF4-FFF2-40B4-BE49-F238E27FC236}">
                <a16:creationId xmlns:a16="http://schemas.microsoft.com/office/drawing/2014/main" id="{5825AABB-EED6-4CD0-A5E2-A15FCDD4119F}"/>
              </a:ext>
            </a:extLst>
          </p:cNvPr>
          <p:cNvSpPr>
            <a:spLocks noGrp="1"/>
          </p:cNvSpPr>
          <p:nvPr>
            <p:ph type="ftr" sz="quarter" idx="11"/>
          </p:nvPr>
        </p:nvSpPr>
        <p:spPr/>
        <p:txBody>
          <a:bodyPr rtlCol="0"/>
          <a:lstStyle/>
          <a:p>
            <a:pPr rtl="0"/>
            <a:r>
              <a:rPr lang="en-GB" noProof="0" dirty="0"/>
              <a:t>ADD A FOOTER</a:t>
            </a:r>
          </a:p>
        </p:txBody>
      </p:sp>
      <p:sp>
        <p:nvSpPr>
          <p:cNvPr id="7" name="Slide Number Placeholder 6">
            <a:extLst>
              <a:ext uri="{FF2B5EF4-FFF2-40B4-BE49-F238E27FC236}">
                <a16:creationId xmlns:a16="http://schemas.microsoft.com/office/drawing/2014/main" id="{5912491C-7FC6-4C1F-9912-4584E8CAA8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4" name="Picture Placeholder 11">
            <a:extLst>
              <a:ext uri="{FF2B5EF4-FFF2-40B4-BE49-F238E27FC236}">
                <a16:creationId xmlns:a16="http://schemas.microsoft.com/office/drawing/2014/main" id="{B21449DB-6E23-41CB-AD61-C3F2044E825A}"/>
              </a:ext>
            </a:extLst>
          </p:cNvPr>
          <p:cNvSpPr>
            <a:spLocks noGrp="1"/>
          </p:cNvSpPr>
          <p:nvPr>
            <p:ph type="pic" sz="quarter" idx="50"/>
          </p:nvPr>
        </p:nvSpPr>
        <p:spPr>
          <a:xfrm>
            <a:off x="5126736"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4770614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Testimonials Content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3" name="Rectangle 32">
            <a:extLst>
              <a:ext uri="{FF2B5EF4-FFF2-40B4-BE49-F238E27FC236}">
                <a16:creationId xmlns:a16="http://schemas.microsoft.com/office/drawing/2014/main" id="{5160F428-57C5-4F3D-A940-BE104D4E7EB6}"/>
              </a:ext>
            </a:extLst>
          </p:cNvPr>
          <p:cNvSpPr/>
          <p:nvPr userDrawn="1"/>
        </p:nvSpPr>
        <p:spPr>
          <a:xfrm>
            <a:off x="0" y="0"/>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CD9B0E51-7711-412D-9683-BF86B29B554A}"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31" name="Text Placeholder 2">
            <a:extLst>
              <a:ext uri="{FF2B5EF4-FFF2-40B4-BE49-F238E27FC236}">
                <a16:creationId xmlns:a16="http://schemas.microsoft.com/office/drawing/2014/main" id="{E65875B3-5DCE-417D-9AF6-8A9319DAF12F}"/>
              </a:ext>
            </a:extLst>
          </p:cNvPr>
          <p:cNvSpPr>
            <a:spLocks noGrp="1"/>
          </p:cNvSpPr>
          <p:nvPr>
            <p:ph type="body" idx="60" hasCustomPrompt="1"/>
          </p:nvPr>
        </p:nvSpPr>
        <p:spPr>
          <a:xfrm>
            <a:off x="2742719"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32" name="Text Placeholder 11">
            <a:extLst>
              <a:ext uri="{FF2B5EF4-FFF2-40B4-BE49-F238E27FC236}">
                <a16:creationId xmlns:a16="http://schemas.microsoft.com/office/drawing/2014/main" id="{57610FCE-66D7-48F6-8133-2F14CEABF03C}"/>
              </a:ext>
            </a:extLst>
          </p:cNvPr>
          <p:cNvSpPr>
            <a:spLocks noGrp="1"/>
          </p:cNvSpPr>
          <p:nvPr>
            <p:ph type="body" sz="quarter" idx="61"/>
          </p:nvPr>
        </p:nvSpPr>
        <p:spPr>
          <a:xfrm>
            <a:off x="2742719"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4" name="Picture Placeholder 10">
            <a:extLst>
              <a:ext uri="{FF2B5EF4-FFF2-40B4-BE49-F238E27FC236}">
                <a16:creationId xmlns:a16="http://schemas.microsoft.com/office/drawing/2014/main" id="{950B3CF8-BCAD-487D-A0EB-0F031B9DFEB6}"/>
              </a:ext>
            </a:extLst>
          </p:cNvPr>
          <p:cNvSpPr>
            <a:spLocks noGrp="1"/>
          </p:cNvSpPr>
          <p:nvPr>
            <p:ph type="pic" sz="quarter" idx="63"/>
          </p:nvPr>
        </p:nvSpPr>
        <p:spPr>
          <a:xfrm>
            <a:off x="1030546"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44" name="Text Placeholder 2">
            <a:extLst>
              <a:ext uri="{FF2B5EF4-FFF2-40B4-BE49-F238E27FC236}">
                <a16:creationId xmlns:a16="http://schemas.microsoft.com/office/drawing/2014/main" id="{A5B0328E-C8F6-40C1-8E47-5E04F8C378BC}"/>
              </a:ext>
            </a:extLst>
          </p:cNvPr>
          <p:cNvSpPr>
            <a:spLocks noGrp="1"/>
          </p:cNvSpPr>
          <p:nvPr>
            <p:ph type="body" idx="71" hasCustomPrompt="1"/>
          </p:nvPr>
        </p:nvSpPr>
        <p:spPr>
          <a:xfrm>
            <a:off x="7916852" y="2572232"/>
            <a:ext cx="1908000" cy="591259"/>
          </a:xfrm>
        </p:spPr>
        <p:txBody>
          <a:bodyPr lIns="0" tIns="0" rIns="0" bIns="0" rtlCol="0" anchor="b">
            <a:normAutofit/>
          </a:bodyPr>
          <a:lstStyle>
            <a:lvl1pPr marL="0" indent="0" algn="l">
              <a:buFont typeface="Arial" panose="020B0604020202020204" pitchFamily="34" charset="0"/>
              <a:buNone/>
              <a:defRPr sz="2000" b="1">
                <a:solidFill>
                  <a:schemeClr val="bg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dirty="0"/>
              <a:t>Edit text</a:t>
            </a:r>
          </a:p>
        </p:txBody>
      </p:sp>
      <p:sp>
        <p:nvSpPr>
          <p:cNvPr id="45" name="Text Placeholder 11">
            <a:extLst>
              <a:ext uri="{FF2B5EF4-FFF2-40B4-BE49-F238E27FC236}">
                <a16:creationId xmlns:a16="http://schemas.microsoft.com/office/drawing/2014/main" id="{FA001AE7-4E42-42A6-9347-729901FA288B}"/>
              </a:ext>
            </a:extLst>
          </p:cNvPr>
          <p:cNvSpPr>
            <a:spLocks noGrp="1"/>
          </p:cNvSpPr>
          <p:nvPr>
            <p:ph type="body" sz="quarter" idx="72"/>
          </p:nvPr>
        </p:nvSpPr>
        <p:spPr>
          <a:xfrm>
            <a:off x="7916852" y="3209465"/>
            <a:ext cx="1908000" cy="214088"/>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46" name="Picture Placeholder 10">
            <a:extLst>
              <a:ext uri="{FF2B5EF4-FFF2-40B4-BE49-F238E27FC236}">
                <a16:creationId xmlns:a16="http://schemas.microsoft.com/office/drawing/2014/main" id="{C3CA770E-AF5C-412A-8286-39C2516C33FB}"/>
              </a:ext>
            </a:extLst>
          </p:cNvPr>
          <p:cNvSpPr>
            <a:spLocks noGrp="1"/>
          </p:cNvSpPr>
          <p:nvPr>
            <p:ph type="pic" sz="quarter" idx="73"/>
          </p:nvPr>
        </p:nvSpPr>
        <p:spPr>
          <a:xfrm>
            <a:off x="6252805" y="2440194"/>
            <a:ext cx="1389888" cy="1389888"/>
          </a:xfrm>
          <a:prstGeom prst="ellipse">
            <a:avLst/>
          </a:prstGeom>
          <a:ln>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2742719"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7916852" y="3874620"/>
            <a:ext cx="3039906"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35" name="Picture Placeholder 11">
            <a:extLst>
              <a:ext uri="{FF2B5EF4-FFF2-40B4-BE49-F238E27FC236}">
                <a16:creationId xmlns:a16="http://schemas.microsoft.com/office/drawing/2014/main" id="{6B1C1861-9B5E-4FAB-A6BD-7DB0815CBD78}"/>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278877334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8" name="Rectangle 17">
            <a:extLst>
              <a:ext uri="{FF2B5EF4-FFF2-40B4-BE49-F238E27FC236}">
                <a16:creationId xmlns:a16="http://schemas.microsoft.com/office/drawing/2014/main" id="{01B7F5A1-ACE9-48DF-BB64-61C809D3A883}"/>
              </a:ext>
            </a:extLst>
          </p:cNvPr>
          <p:cNvSpPr/>
          <p:nvPr userDrawn="1"/>
        </p:nvSpPr>
        <p:spPr>
          <a:xfrm>
            <a:off x="0" y="-14228"/>
            <a:ext cx="12192000" cy="6858000"/>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3541262"/>
            <a:ext cx="12192000" cy="3316737"/>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39F1232-9583-471E-AACE-18D4EE3C62C5}"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p:nvPr>
        </p:nvSpPr>
        <p:spPr>
          <a:xfrm>
            <a:off x="839788" y="3938788"/>
            <a:ext cx="4942837" cy="187470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6409377" y="3938788"/>
            <a:ext cx="4942836" cy="1874702"/>
          </a:xfrm>
        </p:spPr>
        <p:txBody>
          <a:bodyPr lIns="0" tIns="0" rIns="0" bIns="0" rtlCol="0">
            <a:normAutofit/>
          </a:bodyPr>
          <a:lstStyle>
            <a:lvl1pPr marL="216000" indent="-216000" algn="l">
              <a:spcBef>
                <a:spcPts val="600"/>
              </a:spcBef>
              <a:buClr>
                <a:schemeClr val="bg1">
                  <a:lumMod val="50000"/>
                </a:schemeClr>
              </a:buClr>
              <a:buSzPct val="125000"/>
              <a:buFont typeface="Arial" panose="020B0604020202020204" pitchFamily="34" charset="0"/>
              <a:buChar char="•"/>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87030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tx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9" name="Picture Placeholder 11">
            <a:extLst>
              <a:ext uri="{FF2B5EF4-FFF2-40B4-BE49-F238E27FC236}">
                <a16:creationId xmlns:a16="http://schemas.microsoft.com/office/drawing/2014/main" id="{9112DCB4-4925-43FD-B9C6-F2236950857F}"/>
              </a:ext>
            </a:extLst>
          </p:cNvPr>
          <p:cNvSpPr>
            <a:spLocks noGrp="1"/>
          </p:cNvSpPr>
          <p:nvPr>
            <p:ph type="pic" sz="quarter" idx="5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72792613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Mobile Content and Caption Layou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9" name="Rectangle 18">
            <a:extLst>
              <a:ext uri="{FF2B5EF4-FFF2-40B4-BE49-F238E27FC236}">
                <a16:creationId xmlns:a16="http://schemas.microsoft.com/office/drawing/2014/main" id="{DB6A5190-405E-4BAD-9D24-C60BCE1026AC}"/>
              </a:ext>
            </a:extLst>
          </p:cNvPr>
          <p:cNvSpPr/>
          <p:nvPr userDrawn="1"/>
        </p:nvSpPr>
        <p:spPr>
          <a:xfrm>
            <a:off x="0" y="-336"/>
            <a:ext cx="12192000" cy="6857999"/>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4050792"/>
            <a:ext cx="12192000" cy="2807208"/>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6862011"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0CF6EF56-B2D0-4A70-935A-C9910209EE6E}"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28" name="Text Placeholder 11">
            <a:extLst>
              <a:ext uri="{FF2B5EF4-FFF2-40B4-BE49-F238E27FC236}">
                <a16:creationId xmlns:a16="http://schemas.microsoft.com/office/drawing/2014/main" id="{18E76348-9871-4FA1-9460-69F230C89BDA}"/>
              </a:ext>
            </a:extLst>
          </p:cNvPr>
          <p:cNvSpPr>
            <a:spLocks noGrp="1"/>
          </p:cNvSpPr>
          <p:nvPr>
            <p:ph type="body" sz="quarter" idx="74" hasCustomPrompt="1"/>
          </p:nvPr>
        </p:nvSpPr>
        <p:spPr>
          <a:xfrm>
            <a:off x="839787"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29" name="Text Placeholder 11">
            <a:extLst>
              <a:ext uri="{FF2B5EF4-FFF2-40B4-BE49-F238E27FC236}">
                <a16:creationId xmlns:a16="http://schemas.microsoft.com/office/drawing/2014/main" id="{7C11E7F0-ED81-4CB0-8A14-4C97909FDA1C}"/>
              </a:ext>
            </a:extLst>
          </p:cNvPr>
          <p:cNvSpPr>
            <a:spLocks noGrp="1"/>
          </p:cNvSpPr>
          <p:nvPr>
            <p:ph type="body" sz="quarter" idx="75"/>
          </p:nvPr>
        </p:nvSpPr>
        <p:spPr>
          <a:xfrm>
            <a:off x="828570"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7" name="Text Placeholder 11">
            <a:extLst>
              <a:ext uri="{FF2B5EF4-FFF2-40B4-BE49-F238E27FC236}">
                <a16:creationId xmlns:a16="http://schemas.microsoft.com/office/drawing/2014/main" id="{6118C391-74F9-4973-A7A7-1B372BA2986C}"/>
              </a:ext>
            </a:extLst>
          </p:cNvPr>
          <p:cNvSpPr>
            <a:spLocks noGrp="1"/>
          </p:cNvSpPr>
          <p:nvPr>
            <p:ph type="body" sz="quarter" idx="47"/>
          </p:nvPr>
        </p:nvSpPr>
        <p:spPr>
          <a:xfrm>
            <a:off x="836613" y="1392449"/>
            <a:ext cx="8128800" cy="600249"/>
          </a:xfrm>
        </p:spPr>
        <p:txBody>
          <a:bodyPr lIns="36000" tIns="0" rIns="0" bIns="0" rtlCol="0">
            <a:normAutofit/>
          </a:bodyPr>
          <a:lstStyle>
            <a:lvl1pPr marL="0" indent="0">
              <a:buClr>
                <a:schemeClr val="tx2"/>
              </a:buClr>
              <a:buSzPct val="125000"/>
              <a:buFont typeface="Wingdings" panose="05000000000000000000" pitchFamily="2" charset="2"/>
              <a:buNone/>
              <a:defRPr sz="1800" i="0">
                <a:solidFill>
                  <a:schemeClr val="bg2"/>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12" name="Picture Placeholder 20">
            <a:extLst>
              <a:ext uri="{FF2B5EF4-FFF2-40B4-BE49-F238E27FC236}">
                <a16:creationId xmlns:a16="http://schemas.microsoft.com/office/drawing/2014/main" id="{BC5C1227-3435-44A2-A29B-3E34D7E6EDFA}"/>
              </a:ext>
            </a:extLst>
          </p:cNvPr>
          <p:cNvSpPr>
            <a:spLocks noGrp="1"/>
          </p:cNvSpPr>
          <p:nvPr>
            <p:ph type="pic" sz="quarter" idx="50"/>
          </p:nvPr>
        </p:nvSpPr>
        <p:spPr>
          <a:xfrm>
            <a:off x="828570"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3" name="Picture Placeholder 20">
            <a:extLst>
              <a:ext uri="{FF2B5EF4-FFF2-40B4-BE49-F238E27FC236}">
                <a16:creationId xmlns:a16="http://schemas.microsoft.com/office/drawing/2014/main" id="{84E6553B-BFD6-41B1-B2FB-B2FF92DCFFFB}"/>
              </a:ext>
            </a:extLst>
          </p:cNvPr>
          <p:cNvSpPr>
            <a:spLocks noGrp="1"/>
          </p:cNvSpPr>
          <p:nvPr>
            <p:ph type="pic" sz="quarter" idx="51"/>
          </p:nvPr>
        </p:nvSpPr>
        <p:spPr>
          <a:xfrm>
            <a:off x="3614288" y="2880087"/>
            <a:ext cx="1069848" cy="795528"/>
          </a:xfrm>
        </p:spPr>
        <p:txBody>
          <a:bodyPr rtlCol="0" anchor="ctr" anchorCtr="0">
            <a:noAutofit/>
          </a:bodyPr>
          <a:lstStyle>
            <a:lvl1pPr marL="0" indent="0" algn="ctr">
              <a:buNone/>
              <a:defRPr sz="1400"/>
            </a:lvl1pPr>
          </a:lstStyle>
          <a:p>
            <a:pPr rtl="0"/>
            <a:r>
              <a:rPr lang="en-US" noProof="0"/>
              <a:t>Click icon to add picture</a:t>
            </a:r>
            <a:endParaRPr lang="en-GB" noProof="0" dirty="0"/>
          </a:p>
        </p:txBody>
      </p:sp>
      <p:sp>
        <p:nvSpPr>
          <p:cNvPr id="15" name="Text Placeholder 11">
            <a:extLst>
              <a:ext uri="{FF2B5EF4-FFF2-40B4-BE49-F238E27FC236}">
                <a16:creationId xmlns:a16="http://schemas.microsoft.com/office/drawing/2014/main" id="{D88F4128-E844-49D5-B896-F5B8360E0547}"/>
              </a:ext>
            </a:extLst>
          </p:cNvPr>
          <p:cNvSpPr>
            <a:spLocks noGrp="1"/>
          </p:cNvSpPr>
          <p:nvPr>
            <p:ph type="body" sz="quarter" idx="76" hasCustomPrompt="1"/>
          </p:nvPr>
        </p:nvSpPr>
        <p:spPr>
          <a:xfrm>
            <a:off x="3479372" y="4512195"/>
            <a:ext cx="2176272" cy="300437"/>
          </a:xfrm>
        </p:spPr>
        <p:txBody>
          <a:bodyPr lIns="0" tIns="0" rIns="0" bIns="0" rtlCol="0">
            <a:noAutofit/>
          </a:bodyPr>
          <a:lstStyle>
            <a:lvl1pPr marL="0" indent="0" algn="l">
              <a:spcBef>
                <a:spcPts val="600"/>
              </a:spcBef>
              <a:buClr>
                <a:schemeClr val="bg1">
                  <a:lumMod val="50000"/>
                </a:schemeClr>
              </a:buClr>
              <a:buSzPct val="125000"/>
              <a:buFont typeface="Arial" panose="020B0604020202020204" pitchFamily="34" charset="0"/>
              <a:buNone/>
              <a:defRPr sz="2200" b="1" i="0">
                <a:solidFill>
                  <a:schemeClr val="bg2"/>
                </a:solidFill>
                <a:latin typeface="+mj-lt"/>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GB" noProof="0" dirty="0"/>
              <a:t>Section title</a:t>
            </a:r>
          </a:p>
        </p:txBody>
      </p:sp>
      <p:sp>
        <p:nvSpPr>
          <p:cNvPr id="16" name="Text Placeholder 11">
            <a:extLst>
              <a:ext uri="{FF2B5EF4-FFF2-40B4-BE49-F238E27FC236}">
                <a16:creationId xmlns:a16="http://schemas.microsoft.com/office/drawing/2014/main" id="{A4D9A5A5-DC49-42A9-AF1C-03EE63FAC03F}"/>
              </a:ext>
            </a:extLst>
          </p:cNvPr>
          <p:cNvSpPr>
            <a:spLocks noGrp="1"/>
          </p:cNvSpPr>
          <p:nvPr>
            <p:ph type="body" sz="quarter" idx="77"/>
          </p:nvPr>
        </p:nvSpPr>
        <p:spPr>
          <a:xfrm>
            <a:off x="3468155" y="4850265"/>
            <a:ext cx="2176272" cy="938012"/>
          </a:xfrm>
        </p:spPr>
        <p:txBody>
          <a:bodyPr lIns="0" tIns="0" rIns="0" bIns="0" rtlCol="0">
            <a:normAutofit/>
          </a:bodyPr>
          <a:lstStyle>
            <a:lvl1pPr marL="0" indent="0" algn="l">
              <a:spcBef>
                <a:spcPts val="600"/>
              </a:spcBef>
              <a:buClr>
                <a:schemeClr val="bg1">
                  <a:lumMod val="50000"/>
                </a:schemeClr>
              </a:buClr>
              <a:buSzPct val="125000"/>
              <a:buFont typeface="Arial" panose="020B0604020202020204" pitchFamily="34" charset="0"/>
              <a:buNone/>
              <a:defRPr sz="1400" b="0" i="0">
                <a:solidFill>
                  <a:schemeClr val="bg1"/>
                </a:solidFill>
              </a:defRPr>
            </a:lvl1pPr>
            <a:lvl2pPr marL="457200" indent="0">
              <a:buClr>
                <a:schemeClr val="tx2"/>
              </a:buClr>
              <a:buSzPct val="125000"/>
              <a:buFont typeface="Wingdings" panose="05000000000000000000" pitchFamily="2" charset="2"/>
              <a:buNone/>
              <a:defRPr sz="1200" i="1">
                <a:solidFill>
                  <a:schemeClr val="tx2"/>
                </a:solidFill>
              </a:defRPr>
            </a:lvl2pPr>
          </a:lstStyle>
          <a:p>
            <a:pPr lvl="0" rtl="0"/>
            <a:r>
              <a:rPr lang="en-US" noProof="0"/>
              <a:t>Click to edit Master text styles</a:t>
            </a:r>
          </a:p>
        </p:txBody>
      </p:sp>
      <p:sp>
        <p:nvSpPr>
          <p:cNvPr id="9" name="Rectangle 8">
            <a:extLst>
              <a:ext uri="{FF2B5EF4-FFF2-40B4-BE49-F238E27FC236}">
                <a16:creationId xmlns:a16="http://schemas.microsoft.com/office/drawing/2014/main" id="{7F48B1E6-F024-4B3C-B742-0BF9E09286E4}"/>
              </a:ext>
            </a:extLst>
          </p:cNvPr>
          <p:cNvSpPr/>
          <p:nvPr userDrawn="1"/>
        </p:nvSpPr>
        <p:spPr>
          <a:xfrm>
            <a:off x="6125937" y="2250550"/>
            <a:ext cx="2286000" cy="3657600"/>
          </a:xfrm>
          <a:prstGeom prst="rect">
            <a:avLst/>
          </a:prstGeom>
          <a:blipFill>
            <a:blip r:embed="rId3">
              <a:extLst>
                <a:ext uri="{96DAC541-7B7A-43D3-8B79-37D633B846F1}">
                  <asvg:svgBlip xmlns:asvg="http://schemas.microsoft.com/office/drawing/2016/SVG/main" r:embed="rId4"/>
                </a:ext>
              </a:extLst>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21" name="Rectangle 20">
            <a:extLst>
              <a:ext uri="{FF2B5EF4-FFF2-40B4-BE49-F238E27FC236}">
                <a16:creationId xmlns:a16="http://schemas.microsoft.com/office/drawing/2014/main" id="{4C43F6EC-68DC-4837-BACC-5AD6767A59B3}"/>
              </a:ext>
            </a:extLst>
          </p:cNvPr>
          <p:cNvSpPr/>
          <p:nvPr userDrawn="1"/>
        </p:nvSpPr>
        <p:spPr>
          <a:xfrm rot="5400000">
            <a:off x="8598924" y="2762976"/>
            <a:ext cx="2286000" cy="2684355"/>
          </a:xfrm>
          <a:prstGeom prst="rect">
            <a:avLst/>
          </a:prstGeom>
          <a:blipFill>
            <a:blip r:embed="rId3">
              <a:extLst>
                <a:ext uri="{96DAC541-7B7A-43D3-8B79-37D633B846F1}">
                  <asvg:svgBlip xmlns:asvg="http://schemas.microsoft.com/office/drawing/2016/SVG/main" r:embed="rId4"/>
                </a:ext>
              </a:extLst>
            </a:blip>
            <a:stretch>
              <a:fillRect b="-36256"/>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rtl="0"/>
            <a:endParaRPr lang="en-GB" noProof="0" dirty="0"/>
          </a:p>
        </p:txBody>
      </p:sp>
      <p:sp>
        <p:nvSpPr>
          <p:cNvPr id="14" name="Picture Placeholder 13">
            <a:extLst>
              <a:ext uri="{FF2B5EF4-FFF2-40B4-BE49-F238E27FC236}">
                <a16:creationId xmlns:a16="http://schemas.microsoft.com/office/drawing/2014/main" id="{4629E6EA-0F70-4614-B242-4AE3E4301398}"/>
              </a:ext>
            </a:extLst>
          </p:cNvPr>
          <p:cNvSpPr>
            <a:spLocks noGrp="1"/>
          </p:cNvSpPr>
          <p:nvPr>
            <p:ph type="pic" sz="quarter" idx="78"/>
          </p:nvPr>
        </p:nvSpPr>
        <p:spPr>
          <a:xfrm>
            <a:off x="6283325" y="2410395"/>
            <a:ext cx="1974850" cy="304743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3" name="Picture Placeholder 22">
            <a:extLst>
              <a:ext uri="{FF2B5EF4-FFF2-40B4-BE49-F238E27FC236}">
                <a16:creationId xmlns:a16="http://schemas.microsoft.com/office/drawing/2014/main" id="{32379FE9-C48F-4225-A40A-A3E6CAD4F51E}"/>
              </a:ext>
            </a:extLst>
          </p:cNvPr>
          <p:cNvSpPr>
            <a:spLocks noGrp="1"/>
          </p:cNvSpPr>
          <p:nvPr>
            <p:ph type="pic" sz="quarter" idx="79"/>
          </p:nvPr>
        </p:nvSpPr>
        <p:spPr>
          <a:xfrm>
            <a:off x="8412163" y="3124606"/>
            <a:ext cx="2511425" cy="1976400"/>
          </a:xfrm>
          <a:ln w="25400">
            <a:solidFill>
              <a:schemeClr val="bg2"/>
            </a:solidFill>
          </a:ln>
        </p:spPr>
        <p:txBody>
          <a:bodyPr rtlCol="0" anchor="ctr" anchorCtr="0">
            <a:normAutofit/>
          </a:bodyPr>
          <a:lstStyle>
            <a:lvl1pPr marL="0" indent="0" algn="ctr">
              <a:buNone/>
              <a:defRPr sz="1400"/>
            </a:lvl1pPr>
          </a:lstStyle>
          <a:p>
            <a:pPr rtl="0"/>
            <a:r>
              <a:rPr lang="en-US" noProof="0"/>
              <a:t>Click icon to add picture</a:t>
            </a:r>
            <a:endParaRPr lang="en-GB" noProof="0" dirty="0"/>
          </a:p>
        </p:txBody>
      </p:sp>
      <p:sp>
        <p:nvSpPr>
          <p:cNvPr id="26" name="Picture Placeholder 11">
            <a:extLst>
              <a:ext uri="{FF2B5EF4-FFF2-40B4-BE49-F238E27FC236}">
                <a16:creationId xmlns:a16="http://schemas.microsoft.com/office/drawing/2014/main" id="{FFDA0C1B-4B80-4211-8E8D-A19CA0D2A593}"/>
              </a:ext>
            </a:extLst>
          </p:cNvPr>
          <p:cNvSpPr>
            <a:spLocks noGrp="1"/>
          </p:cNvSpPr>
          <p:nvPr>
            <p:ph type="pic" sz="quarter" idx="80"/>
          </p:nvPr>
        </p:nvSpPr>
        <p:spPr>
          <a:xfrm>
            <a:off x="9409913" y="851603"/>
            <a:ext cx="1938528" cy="393192"/>
          </a:xfrm>
          <a:prstGeom prst="roundRect">
            <a:avLst/>
          </a:prstGeom>
        </p:spPr>
        <p:txBody>
          <a:bodyPr rtlCol="0" anchor="ctr" anchorCtr="0">
            <a:normAutofit/>
          </a:bodyPr>
          <a:lstStyle>
            <a:lvl1pPr marL="0" indent="0" algn="ctr">
              <a:buNone/>
              <a:defRPr sz="1600">
                <a:solidFill>
                  <a:schemeClr val="bg1"/>
                </a:solidFill>
              </a:defRPr>
            </a:lvl1pPr>
          </a:lstStyle>
          <a:p>
            <a:pPr rtl="0"/>
            <a:r>
              <a:rPr lang="en-US" noProof="0"/>
              <a:t>Click icon to add picture</a:t>
            </a:r>
            <a:endParaRPr lang="en-GB" noProof="0" dirty="0"/>
          </a:p>
        </p:txBody>
      </p:sp>
    </p:spTree>
    <p:extLst>
      <p:ext uri="{BB962C8B-B14F-4D97-AF65-F5344CB8AC3E}">
        <p14:creationId xmlns:p14="http://schemas.microsoft.com/office/powerpoint/2010/main" val="128921764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F09A5174-1112-4D75-9ACE-EB000DE44EEE}"/>
              </a:ext>
            </a:extLst>
          </p:cNvPr>
          <p:cNvSpPr/>
          <p:nvPr userDrawn="1"/>
        </p:nvSpPr>
        <p:spPr>
          <a:xfrm>
            <a:off x="0" y="0"/>
            <a:ext cx="12192000" cy="6858000"/>
          </a:xfrm>
          <a:prstGeom prst="rect">
            <a:avLst/>
          </a:prstGeom>
          <a:blipFill>
            <a:blip r:embed="rId2"/>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Rectangle 7">
            <a:extLst>
              <a:ext uri="{FF2B5EF4-FFF2-40B4-BE49-F238E27FC236}">
                <a16:creationId xmlns:a16="http://schemas.microsoft.com/office/drawing/2014/main" id="{7B241F2F-6D67-4597-AB7C-D982860837A5}"/>
              </a:ext>
            </a:extLst>
          </p:cNvPr>
          <p:cNvSpPr/>
          <p:nvPr userDrawn="1"/>
        </p:nvSpPr>
        <p:spPr>
          <a:xfrm>
            <a:off x="3585972" y="0"/>
            <a:ext cx="5020056" cy="6858000"/>
          </a:xfrm>
          <a:prstGeom prst="rect">
            <a:avLst/>
          </a:prstGeom>
          <a:solidFill>
            <a:schemeClr val="tx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597639DF-BB81-43B2-81DF-DC0942E88459}"/>
              </a:ext>
            </a:extLst>
          </p:cNvPr>
          <p:cNvSpPr>
            <a:spLocks noGrp="1"/>
          </p:cNvSpPr>
          <p:nvPr>
            <p:ph type="ctrTitle" hasCustomPrompt="1"/>
          </p:nvPr>
        </p:nvSpPr>
        <p:spPr>
          <a:xfrm>
            <a:off x="3585972" y="2551430"/>
            <a:ext cx="5020056" cy="1633085"/>
          </a:xfrm>
        </p:spPr>
        <p:txBody>
          <a:bodyPr rtlCol="0" anchor="b">
            <a:normAutofit/>
          </a:bodyPr>
          <a:lstStyle>
            <a:lvl1pPr algn="ctr">
              <a:lnSpc>
                <a:spcPct val="85000"/>
              </a:lnSpc>
              <a:defRPr sz="5500" b="1">
                <a:solidFill>
                  <a:schemeClr val="bg1"/>
                </a:solidFill>
              </a:defRPr>
            </a:lvl1pPr>
          </a:lstStyle>
          <a:p>
            <a:pPr rtl="0"/>
            <a:r>
              <a:rPr lang="en-GB" noProof="0" dirty="0"/>
              <a:t>Presentation title</a:t>
            </a:r>
          </a:p>
        </p:txBody>
      </p:sp>
      <p:sp>
        <p:nvSpPr>
          <p:cNvPr id="3" name="Subtitle 2">
            <a:extLst>
              <a:ext uri="{FF2B5EF4-FFF2-40B4-BE49-F238E27FC236}">
                <a16:creationId xmlns:a16="http://schemas.microsoft.com/office/drawing/2014/main" id="{0862A2A7-5821-4BAA-A45B-8AFDF4E0FBAD}"/>
              </a:ext>
            </a:extLst>
          </p:cNvPr>
          <p:cNvSpPr>
            <a:spLocks noGrp="1"/>
          </p:cNvSpPr>
          <p:nvPr>
            <p:ph type="subTitle" idx="1"/>
          </p:nvPr>
        </p:nvSpPr>
        <p:spPr>
          <a:xfrm>
            <a:off x="3581400" y="4653445"/>
            <a:ext cx="5027613" cy="827197"/>
          </a:xfrm>
        </p:spPr>
        <p:txBody>
          <a:bodyPr rtlCol="0">
            <a:normAutofit/>
          </a:bodyPr>
          <a:lstStyle>
            <a:lvl1pPr marL="0" indent="0" algn="ctr">
              <a:buNone/>
              <a:defRPr sz="280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dirty="0"/>
          </a:p>
        </p:txBody>
      </p:sp>
    </p:spTree>
    <p:extLst>
      <p:ext uri="{BB962C8B-B14F-4D97-AF65-F5344CB8AC3E}">
        <p14:creationId xmlns:p14="http://schemas.microsoft.com/office/powerpoint/2010/main" val="4735965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A7E2F25-E114-4A75-B5B3-F09D555DDFF8}"/>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 name="Rectangle 8">
            <a:extLst>
              <a:ext uri="{FF2B5EF4-FFF2-40B4-BE49-F238E27FC236}">
                <a16:creationId xmlns:a16="http://schemas.microsoft.com/office/drawing/2014/main" id="{509BEFEA-934B-49DB-9A67-071B716E9BCC}"/>
              </a:ext>
            </a:extLst>
          </p:cNvPr>
          <p:cNvSpPr/>
          <p:nvPr userDrawn="1"/>
        </p:nvSpPr>
        <p:spPr>
          <a:xfrm>
            <a:off x="6769608" y="0"/>
            <a:ext cx="5422392"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7D86D2BD-969D-4473-8460-B0377486ABC0}"/>
              </a:ext>
            </a:extLst>
          </p:cNvPr>
          <p:cNvSpPr>
            <a:spLocks noGrp="1"/>
          </p:cNvSpPr>
          <p:nvPr>
            <p:ph type="title" hasCustomPrompt="1"/>
          </p:nvPr>
        </p:nvSpPr>
        <p:spPr>
          <a:xfrm>
            <a:off x="7235826" y="3924940"/>
            <a:ext cx="4116387" cy="1740445"/>
          </a:xfrm>
        </p:spPr>
        <p:txBody>
          <a:bodyPr lIns="0" tIns="0" rIns="0" bIns="0" rtlCol="0" anchor="b" anchorCtr="0">
            <a:noAutofit/>
          </a:bodyPr>
          <a:lstStyle>
            <a:lvl1pPr algn="r">
              <a:defRPr sz="5500" b="1"/>
            </a:lvl1pPr>
          </a:lstStyle>
          <a:p>
            <a:pPr rtl="0"/>
            <a:r>
              <a:rPr lang="en-GB" noProof="0" dirty="0"/>
              <a:t>Presentation title</a:t>
            </a:r>
          </a:p>
        </p:txBody>
      </p:sp>
      <p:sp>
        <p:nvSpPr>
          <p:cNvPr id="11" name="Subtitle 2">
            <a:extLst>
              <a:ext uri="{FF2B5EF4-FFF2-40B4-BE49-F238E27FC236}">
                <a16:creationId xmlns:a16="http://schemas.microsoft.com/office/drawing/2014/main" id="{1124E491-FFE2-4D91-8211-BFEB67FC40B9}"/>
              </a:ext>
            </a:extLst>
          </p:cNvPr>
          <p:cNvSpPr>
            <a:spLocks noGrp="1"/>
          </p:cNvSpPr>
          <p:nvPr>
            <p:ph type="subTitle" idx="1" hasCustomPrompt="1"/>
          </p:nvPr>
        </p:nvSpPr>
        <p:spPr>
          <a:xfrm>
            <a:off x="7235826" y="5681266"/>
            <a:ext cx="4116387" cy="400081"/>
          </a:xfrm>
        </p:spPr>
        <p:txBody>
          <a:bodyPr lIns="0" tIns="0" rIns="0" bIns="0" rtlCol="0" anchor="b" anchorCtr="0">
            <a:normAutofit/>
          </a:bodyPr>
          <a:lstStyle>
            <a:lvl1pPr marL="0" indent="0" algn="r">
              <a:buNone/>
              <a:defRPr sz="2800">
                <a:solidFill>
                  <a:schemeClr val="bg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dirty="0"/>
              <a:t>Subtitle Here</a:t>
            </a:r>
          </a:p>
        </p:txBody>
      </p:sp>
    </p:spTree>
    <p:extLst>
      <p:ext uri="{BB962C8B-B14F-4D97-AF65-F5344CB8AC3E}">
        <p14:creationId xmlns:p14="http://schemas.microsoft.com/office/powerpoint/2010/main" val="275176162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8CCC7986-8467-4919-8B29-1A8D47B98740}"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Content Placeholder 2">
            <a:extLst>
              <a:ext uri="{FF2B5EF4-FFF2-40B4-BE49-F238E27FC236}">
                <a16:creationId xmlns:a16="http://schemas.microsoft.com/office/drawing/2014/main" id="{3462FAC8-55F2-4A8C-BD0D-938A725760C8}"/>
              </a:ext>
            </a:extLst>
          </p:cNvPr>
          <p:cNvSpPr>
            <a:spLocks noGrp="1"/>
          </p:cNvSpPr>
          <p:nvPr>
            <p:ph idx="1"/>
          </p:nvPr>
        </p:nvSpPr>
        <p:spPr>
          <a:xfrm>
            <a:off x="838200" y="2064470"/>
            <a:ext cx="10515600" cy="3604962"/>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129554041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7" name="Rectangle 26">
            <a:extLst>
              <a:ext uri="{FF2B5EF4-FFF2-40B4-BE49-F238E27FC236}">
                <a16:creationId xmlns:a16="http://schemas.microsoft.com/office/drawing/2014/main" id="{B7314DC4-8C9E-4F01-A18F-43188041EB03}"/>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7" name="Content Placeholder 2">
            <a:extLst>
              <a:ext uri="{FF2B5EF4-FFF2-40B4-BE49-F238E27FC236}">
                <a16:creationId xmlns:a16="http://schemas.microsoft.com/office/drawing/2014/main" id="{27010291-978E-4CC6-876F-E22ADA4A322F}"/>
              </a:ext>
            </a:extLst>
          </p:cNvPr>
          <p:cNvSpPr>
            <a:spLocks noGrp="1"/>
          </p:cNvSpPr>
          <p:nvPr>
            <p:ph sz="half" idx="1"/>
          </p:nvPr>
        </p:nvSpPr>
        <p:spPr>
          <a:xfrm>
            <a:off x="838200" y="2049405"/>
            <a:ext cx="5181600" cy="3588615"/>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38" name="Content Placeholder 3">
            <a:extLst>
              <a:ext uri="{FF2B5EF4-FFF2-40B4-BE49-F238E27FC236}">
                <a16:creationId xmlns:a16="http://schemas.microsoft.com/office/drawing/2014/main" id="{C0C7E056-802B-46B6-8017-5D7F87B41A5A}"/>
              </a:ext>
            </a:extLst>
          </p:cNvPr>
          <p:cNvSpPr>
            <a:spLocks noGrp="1"/>
          </p:cNvSpPr>
          <p:nvPr>
            <p:ph sz="half" idx="2"/>
          </p:nvPr>
        </p:nvSpPr>
        <p:spPr>
          <a:xfrm>
            <a:off x="6172200" y="2049405"/>
            <a:ext cx="5181600" cy="3568970"/>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FF850059-8D6D-4372-BF03-586B82C77D45}" type="datetime1">
              <a:rPr lang="en-GB" noProof="0" smtClean="0"/>
              <a:t>07/10/2024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111711644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Rectangle 5">
            <a:extLst>
              <a:ext uri="{FF2B5EF4-FFF2-40B4-BE49-F238E27FC236}">
                <a16:creationId xmlns:a16="http://schemas.microsoft.com/office/drawing/2014/main" id="{DD60033C-E502-4C97-87DB-99F01B55681B}"/>
              </a:ext>
            </a:extLst>
          </p:cNvPr>
          <p:cNvSpPr/>
          <p:nvPr userDrawn="1"/>
        </p:nvSpPr>
        <p:spPr>
          <a:xfrm>
            <a:off x="0" y="1965960"/>
            <a:ext cx="12192000" cy="4892040"/>
          </a:xfrm>
          <a:prstGeom prst="rect">
            <a:avLst/>
          </a:pr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2" name="Title 1">
            <a:extLst>
              <a:ext uri="{FF2B5EF4-FFF2-40B4-BE49-F238E27FC236}">
                <a16:creationId xmlns:a16="http://schemas.microsoft.com/office/drawing/2014/main" id="{44B0B20C-63A0-49A1-A09F-99F86387E48E}"/>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D99CEDBC-8098-44A7-A208-6CC91A55276C}"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7" name="Text Placeholder 2">
            <a:extLst>
              <a:ext uri="{FF2B5EF4-FFF2-40B4-BE49-F238E27FC236}">
                <a16:creationId xmlns:a16="http://schemas.microsoft.com/office/drawing/2014/main" id="{A0794048-CBDE-4DD8-B381-C7B3F8BC6BD1}"/>
              </a:ext>
            </a:extLst>
          </p:cNvPr>
          <p:cNvSpPr>
            <a:spLocks noGrp="1"/>
          </p:cNvSpPr>
          <p:nvPr>
            <p:ph type="body" idx="1"/>
          </p:nvPr>
        </p:nvSpPr>
        <p:spPr>
          <a:xfrm>
            <a:off x="839788" y="2049403"/>
            <a:ext cx="5157787" cy="455672"/>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19" name="Text Placeholder 4">
            <a:extLst>
              <a:ext uri="{FF2B5EF4-FFF2-40B4-BE49-F238E27FC236}">
                <a16:creationId xmlns:a16="http://schemas.microsoft.com/office/drawing/2014/main" id="{8728F1E0-EBE6-4A1C-A9AD-A2F93B614002}"/>
              </a:ext>
            </a:extLst>
          </p:cNvPr>
          <p:cNvSpPr>
            <a:spLocks noGrp="1"/>
          </p:cNvSpPr>
          <p:nvPr>
            <p:ph type="body" sz="quarter" idx="3"/>
          </p:nvPr>
        </p:nvSpPr>
        <p:spPr>
          <a:xfrm>
            <a:off x="6172200" y="2049401"/>
            <a:ext cx="5183188" cy="455673"/>
          </a:xfrm>
        </p:spPr>
        <p:txBody>
          <a:bodyPr rtlCol="0" anchor="b"/>
          <a:lstStyle>
            <a:lvl1pPr marL="0" indent="0">
              <a:buNone/>
              <a:defRPr sz="24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20" name="Content Placeholder 5">
            <a:extLst>
              <a:ext uri="{FF2B5EF4-FFF2-40B4-BE49-F238E27FC236}">
                <a16:creationId xmlns:a16="http://schemas.microsoft.com/office/drawing/2014/main" id="{A0E71F33-4A3C-4FCB-968D-EDA3A37F0BCC}"/>
              </a:ext>
            </a:extLst>
          </p:cNvPr>
          <p:cNvSpPr>
            <a:spLocks noGrp="1"/>
          </p:cNvSpPr>
          <p:nvPr>
            <p:ph sz="quarter" idx="4"/>
          </p:nvPr>
        </p:nvSpPr>
        <p:spPr>
          <a:xfrm>
            <a:off x="6172200" y="2505075"/>
            <a:ext cx="5183188"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21" name="Content Placeholder 3">
            <a:extLst>
              <a:ext uri="{FF2B5EF4-FFF2-40B4-BE49-F238E27FC236}">
                <a16:creationId xmlns:a16="http://schemas.microsoft.com/office/drawing/2014/main" id="{FE2D98C8-5649-4EB0-A619-A662461EC9AA}"/>
              </a:ext>
            </a:extLst>
          </p:cNvPr>
          <p:cNvSpPr>
            <a:spLocks noGrp="1"/>
          </p:cNvSpPr>
          <p:nvPr>
            <p:ph sz="half" idx="2"/>
          </p:nvPr>
        </p:nvSpPr>
        <p:spPr>
          <a:xfrm>
            <a:off x="839788" y="2505075"/>
            <a:ext cx="5157787" cy="3132946"/>
          </a:xfrm>
        </p:spPr>
        <p:txBody>
          <a:bodyPr rtlCol="0">
            <a:normAutofit/>
          </a:bodyPr>
          <a:lstStyle>
            <a:lvl1pPr>
              <a:defRPr sz="2000">
                <a:solidFill>
                  <a:schemeClr val="bg1"/>
                </a:solidFill>
              </a:defRPr>
            </a:lvl1pPr>
            <a:lvl2pPr>
              <a:defRPr sz="1800">
                <a:solidFill>
                  <a:schemeClr val="bg1"/>
                </a:solidFill>
              </a:defRPr>
            </a:lvl2pPr>
            <a:lvl3pPr>
              <a:defRPr sz="1600">
                <a:solidFill>
                  <a:schemeClr val="bg1"/>
                </a:solidFill>
              </a:defRPr>
            </a:lvl3pPr>
            <a:lvl4pPr>
              <a:defRPr sz="1400">
                <a:solidFill>
                  <a:schemeClr val="bg1"/>
                </a:solidFill>
              </a:defRPr>
            </a:lvl4pPr>
            <a:lvl5pPr>
              <a:defRPr sz="1400">
                <a:solidFill>
                  <a:schemeClr val="bg1"/>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216991657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6457CEF9-2948-4B16-A184-024EFACBC141}" type="datetime1">
              <a:rPr lang="en-GB" noProof="0" smtClean="0"/>
              <a:t>07/10/2024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2" name="Title 1">
            <a:extLst>
              <a:ext uri="{FF2B5EF4-FFF2-40B4-BE49-F238E27FC236}">
                <a16:creationId xmlns:a16="http://schemas.microsoft.com/office/drawing/2014/main" id="{8F15BD07-216B-4BED-B02B-A824C3BFE4E0}"/>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31CB25A8-485F-445D-B110-8C51B4D99271}"/>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Content Placeholder 2">
            <a:extLst>
              <a:ext uri="{FF2B5EF4-FFF2-40B4-BE49-F238E27FC236}">
                <a16:creationId xmlns:a16="http://schemas.microsoft.com/office/drawing/2014/main" id="{0F6DD5FE-C12D-447A-88F9-437E12A22A4C}"/>
              </a:ext>
            </a:extLst>
          </p:cNvPr>
          <p:cNvSpPr>
            <a:spLocks noGrp="1"/>
          </p:cNvSpPr>
          <p:nvPr>
            <p:ph idx="1"/>
          </p:nvPr>
        </p:nvSpPr>
        <p:spPr>
          <a:xfrm>
            <a:off x="5183188" y="499123"/>
            <a:ext cx="6172200" cy="5361928"/>
          </a:xfrm>
        </p:spPr>
        <p:txBody>
          <a:bodyPr rtlCol="0">
            <a:normAutofit/>
          </a:bodyPr>
          <a:lstStyle>
            <a:lvl1pPr>
              <a:defRPr sz="2400">
                <a:solidFill>
                  <a:schemeClr val="bg1"/>
                </a:solidFill>
              </a:defRPr>
            </a:lvl1pPr>
            <a:lvl2pPr>
              <a:defRPr sz="2000">
                <a:solidFill>
                  <a:schemeClr val="bg1"/>
                </a:solidFill>
              </a:defRPr>
            </a:lvl2pPr>
            <a:lvl3pPr>
              <a:defRPr sz="1800">
                <a:solidFill>
                  <a:schemeClr val="bg1"/>
                </a:solidFill>
              </a:defRPr>
            </a:lvl3pPr>
            <a:lvl4pPr>
              <a:defRPr sz="1600">
                <a:solidFill>
                  <a:schemeClr val="bg1"/>
                </a:solidFill>
              </a:defRPr>
            </a:lvl4pPr>
            <a:lvl5pPr>
              <a:defRPr sz="1600">
                <a:solidFill>
                  <a:schemeClr val="bg1"/>
                </a:solidFill>
              </a:defRPr>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Tree>
    <p:extLst>
      <p:ext uri="{BB962C8B-B14F-4D97-AF65-F5344CB8AC3E}">
        <p14:creationId xmlns:p14="http://schemas.microsoft.com/office/powerpoint/2010/main" val="384523690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83BD79-B5BB-43E2-BB74-F9008C3AA58F}"/>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1" name="Rectangle 10">
            <a:extLst>
              <a:ext uri="{FF2B5EF4-FFF2-40B4-BE49-F238E27FC236}">
                <a16:creationId xmlns:a16="http://schemas.microsoft.com/office/drawing/2014/main" id="{FBC13AD7-0902-4462-AE2E-A3198854D169}"/>
              </a:ext>
            </a:extLst>
          </p:cNvPr>
          <p:cNvSpPr/>
          <p:nvPr userDrawn="1"/>
        </p:nvSpPr>
        <p:spPr>
          <a:xfrm>
            <a:off x="0" y="0"/>
            <a:ext cx="12192000" cy="6858000"/>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7" name="Date Placeholder 6">
            <a:extLst>
              <a:ext uri="{FF2B5EF4-FFF2-40B4-BE49-F238E27FC236}">
                <a16:creationId xmlns:a16="http://schemas.microsoft.com/office/drawing/2014/main" id="{7AC8DEE1-3923-45D0-A00B-AD5831D56CF0}"/>
              </a:ext>
            </a:extLst>
          </p:cNvPr>
          <p:cNvSpPr>
            <a:spLocks noGrp="1"/>
          </p:cNvSpPr>
          <p:nvPr>
            <p:ph type="dt" sz="half" idx="10"/>
          </p:nvPr>
        </p:nvSpPr>
        <p:spPr/>
        <p:txBody>
          <a:bodyPr rtlCol="0"/>
          <a:lstStyle/>
          <a:p>
            <a:pPr rtl="0"/>
            <a:fld id="{B6005E78-8FE0-4B52-85F8-2D2415906031}" type="datetime1">
              <a:rPr lang="en-GB" noProof="0" smtClean="0"/>
              <a:t>07/10/2024</a:t>
            </a:fld>
            <a:endParaRPr lang="en-GB" noProof="0" dirty="0"/>
          </a:p>
        </p:txBody>
      </p:sp>
      <p:sp>
        <p:nvSpPr>
          <p:cNvPr id="8" name="Footer Placeholder 7">
            <a:extLst>
              <a:ext uri="{FF2B5EF4-FFF2-40B4-BE49-F238E27FC236}">
                <a16:creationId xmlns:a16="http://schemas.microsoft.com/office/drawing/2014/main" id="{488EFA31-738D-4389-B010-AFFC2C33FF64}"/>
              </a:ext>
            </a:extLst>
          </p:cNvPr>
          <p:cNvSpPr>
            <a:spLocks noGrp="1"/>
          </p:cNvSpPr>
          <p:nvPr>
            <p:ph type="ftr" sz="quarter" idx="11"/>
          </p:nvPr>
        </p:nvSpPr>
        <p:spPr/>
        <p:txBody>
          <a:bodyPr rtlCol="0"/>
          <a:lstStyle/>
          <a:p>
            <a:pPr rtl="0"/>
            <a:r>
              <a:rPr lang="en-GB" noProof="0" dirty="0"/>
              <a:t>ADD A FOOTER</a:t>
            </a:r>
          </a:p>
        </p:txBody>
      </p:sp>
      <p:sp>
        <p:nvSpPr>
          <p:cNvPr id="9" name="Slide Number Placeholder 8">
            <a:extLst>
              <a:ext uri="{FF2B5EF4-FFF2-40B4-BE49-F238E27FC236}">
                <a16:creationId xmlns:a16="http://schemas.microsoft.com/office/drawing/2014/main" id="{F0437203-A295-48FE-B1AD-A4AE4FD1FFA2}"/>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
        <p:nvSpPr>
          <p:cNvPr id="13" name="Title 1">
            <a:extLst>
              <a:ext uri="{FF2B5EF4-FFF2-40B4-BE49-F238E27FC236}">
                <a16:creationId xmlns:a16="http://schemas.microsoft.com/office/drawing/2014/main" id="{86152D61-B915-4FFA-BFAB-BE67BD9FEB74}"/>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dirty="0"/>
          </a:p>
        </p:txBody>
      </p:sp>
      <p:sp>
        <p:nvSpPr>
          <p:cNvPr id="14" name="Text Placeholder 3">
            <a:extLst>
              <a:ext uri="{FF2B5EF4-FFF2-40B4-BE49-F238E27FC236}">
                <a16:creationId xmlns:a16="http://schemas.microsoft.com/office/drawing/2014/main" id="{56B9FA21-7A71-4ACD-9725-F9C35C79405A}"/>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15" name="Picture Placeholder 2">
            <a:extLst>
              <a:ext uri="{FF2B5EF4-FFF2-40B4-BE49-F238E27FC236}">
                <a16:creationId xmlns:a16="http://schemas.microsoft.com/office/drawing/2014/main" id="{23F69D43-2C7D-427D-9395-81FD4D07F927}"/>
              </a:ext>
            </a:extLst>
          </p:cNvPr>
          <p:cNvSpPr>
            <a:spLocks noGrp="1"/>
          </p:cNvSpPr>
          <p:nvPr>
            <p:ph type="pic" idx="1"/>
          </p:nvPr>
        </p:nvSpPr>
        <p:spPr>
          <a:xfrm>
            <a:off x="5183188" y="457201"/>
            <a:ext cx="6172200" cy="5403850"/>
          </a:xfrm>
        </p:spPr>
        <p:txBody>
          <a:bodyPr rtlCol="0"/>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US" noProof="0"/>
              <a:t>Click icon to add picture</a:t>
            </a:r>
            <a:endParaRPr lang="en-GB" noProof="0" dirty="0"/>
          </a:p>
        </p:txBody>
      </p:sp>
    </p:spTree>
    <p:extLst>
      <p:ext uri="{BB962C8B-B14F-4D97-AF65-F5344CB8AC3E}">
        <p14:creationId xmlns:p14="http://schemas.microsoft.com/office/powerpoint/2010/main" val="37313631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5" name="Rectangle 34">
            <a:extLst>
              <a:ext uri="{FF2B5EF4-FFF2-40B4-BE49-F238E27FC236}">
                <a16:creationId xmlns:a16="http://schemas.microsoft.com/office/drawing/2014/main" id="{8CF4E3C4-06F3-4C9B-8844-62F3323AB7DD}"/>
              </a:ext>
            </a:extLst>
          </p:cNvPr>
          <p:cNvSpPr/>
          <p:nvPr userDrawn="1"/>
        </p:nvSpPr>
        <p:spPr>
          <a:xfrm>
            <a:off x="-1587" y="6408"/>
            <a:ext cx="12192000" cy="6851591"/>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8" name="Date Placeholder 7">
            <a:extLst>
              <a:ext uri="{FF2B5EF4-FFF2-40B4-BE49-F238E27FC236}">
                <a16:creationId xmlns:a16="http://schemas.microsoft.com/office/drawing/2014/main" id="{F5D76E00-0ACB-4B7A-B045-2A0F2EF8D824}"/>
              </a:ext>
            </a:extLst>
          </p:cNvPr>
          <p:cNvSpPr>
            <a:spLocks noGrp="1"/>
          </p:cNvSpPr>
          <p:nvPr>
            <p:ph type="dt" sz="half" idx="10"/>
          </p:nvPr>
        </p:nvSpPr>
        <p:spPr/>
        <p:txBody>
          <a:bodyPr rtlCol="0"/>
          <a:lstStyle/>
          <a:p>
            <a:pPr rtl="0"/>
            <a:fld id="{0E22EBA6-BA14-45E7-A7E9-62B7B97449CC}" type="datetime1">
              <a:rPr lang="en-GB" noProof="0" smtClean="0"/>
              <a:t>07/10/2024</a:t>
            </a:fld>
            <a:endParaRPr lang="en-GB" noProof="0" dirty="0"/>
          </a:p>
        </p:txBody>
      </p:sp>
      <p:sp>
        <p:nvSpPr>
          <p:cNvPr id="9" name="Footer Placeholder 8">
            <a:extLst>
              <a:ext uri="{FF2B5EF4-FFF2-40B4-BE49-F238E27FC236}">
                <a16:creationId xmlns:a16="http://schemas.microsoft.com/office/drawing/2014/main" id="{BB112229-A962-49D4-B30E-99CFF547CC16}"/>
              </a:ext>
            </a:extLst>
          </p:cNvPr>
          <p:cNvSpPr>
            <a:spLocks noGrp="1"/>
          </p:cNvSpPr>
          <p:nvPr>
            <p:ph type="ftr" sz="quarter" idx="11"/>
          </p:nvPr>
        </p:nvSpPr>
        <p:spPr/>
        <p:txBody>
          <a:bodyPr rtlCol="0"/>
          <a:lstStyle/>
          <a:p>
            <a:pPr rtl="0"/>
            <a:r>
              <a:rPr lang="en-GB" noProof="0" dirty="0"/>
              <a:t>ADD A FOOTER</a:t>
            </a:r>
          </a:p>
        </p:txBody>
      </p:sp>
      <p:sp>
        <p:nvSpPr>
          <p:cNvPr id="12" name="Slide Number Placeholder 11">
            <a:extLst>
              <a:ext uri="{FF2B5EF4-FFF2-40B4-BE49-F238E27FC236}">
                <a16:creationId xmlns:a16="http://schemas.microsoft.com/office/drawing/2014/main" id="{5AD09447-00BF-439A-B49F-4D5A25FEEA97}"/>
              </a:ext>
            </a:extLst>
          </p:cNvPr>
          <p:cNvSpPr>
            <a:spLocks noGrp="1"/>
          </p:cNvSpPr>
          <p:nvPr>
            <p:ph type="sldNum" sz="quarter" idx="12"/>
          </p:nvPr>
        </p:nvSpPr>
        <p:spPr/>
        <p:txBody>
          <a:bodyPr rtlCol="0"/>
          <a:lstStyle/>
          <a:p>
            <a:pPr rtl="0"/>
            <a:fld id="{4950F5D8-22E1-4015-8661-E5B1FD28C2DE}" type="slidenum">
              <a:rPr lang="en-GB" noProof="0" smtClean="0"/>
              <a:pPr/>
              <a:t>‹#›</a:t>
            </a:fld>
            <a:endParaRPr lang="en-GB" noProof="0" dirty="0"/>
          </a:p>
        </p:txBody>
      </p:sp>
      <p:sp>
        <p:nvSpPr>
          <p:cNvPr id="39" name="Title 1">
            <a:extLst>
              <a:ext uri="{FF2B5EF4-FFF2-40B4-BE49-F238E27FC236}">
                <a16:creationId xmlns:a16="http://schemas.microsoft.com/office/drawing/2014/main" id="{6D1F570F-D9DD-43A5-A55C-A231D1F75ED1}"/>
              </a:ext>
            </a:extLst>
          </p:cNvPr>
          <p:cNvSpPr>
            <a:spLocks noGrp="1"/>
          </p:cNvSpPr>
          <p:nvPr>
            <p:ph type="title"/>
          </p:nvPr>
        </p:nvSpPr>
        <p:spPr>
          <a:xfrm>
            <a:off x="838199" y="805472"/>
            <a:ext cx="10512425" cy="552848"/>
          </a:xfrm>
        </p:spPr>
        <p:txBody>
          <a:bodyPr lIns="0" tIns="0" rIns="0" bIns="0" rtlCol="0" anchor="b" anchorCtr="0"/>
          <a:lstStyle/>
          <a:p>
            <a:pPr rtl="0"/>
            <a:r>
              <a:rPr lang="en-US" noProof="0"/>
              <a:t>Click to edit Master title style</a:t>
            </a:r>
            <a:endParaRPr lang="en-GB" noProof="0" dirty="0"/>
          </a:p>
        </p:txBody>
      </p:sp>
    </p:spTree>
    <p:extLst>
      <p:ext uri="{BB962C8B-B14F-4D97-AF65-F5344CB8AC3E}">
        <p14:creationId xmlns:p14="http://schemas.microsoft.com/office/powerpoint/2010/main" val="349687052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F1442BA-C2B2-46FE-95B0-C15FF846CEAA}"/>
              </a:ext>
            </a:extLst>
          </p:cNvPr>
          <p:cNvSpPr/>
          <p:nvPr userDrawn="1"/>
        </p:nvSpPr>
        <p:spPr>
          <a:xfrm>
            <a:off x="0" y="0"/>
            <a:ext cx="12192000" cy="6858000"/>
          </a:xfrm>
          <a:prstGeom prst="rect">
            <a:avLst/>
          </a:prstGeom>
          <a:blipFill>
            <a:blip r:embed="rId2"/>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4" name="Rectangle 13">
            <a:extLst>
              <a:ext uri="{FF2B5EF4-FFF2-40B4-BE49-F238E27FC236}">
                <a16:creationId xmlns:a16="http://schemas.microsoft.com/office/drawing/2014/main" id="{46B665D0-4EDB-4342-BED1-27DA9BA746A8}"/>
              </a:ext>
            </a:extLst>
          </p:cNvPr>
          <p:cNvSpPr/>
          <p:nvPr userDrawn="1"/>
        </p:nvSpPr>
        <p:spPr>
          <a:xfrm>
            <a:off x="7454" y="-1"/>
            <a:ext cx="12192000" cy="6857999"/>
          </a:xfrm>
          <a:prstGeom prst="rect">
            <a:avLst/>
          </a:prstGeom>
          <a:solidFill>
            <a:schemeClr val="tx1">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3" name="Date Placeholder 2">
            <a:extLst>
              <a:ext uri="{FF2B5EF4-FFF2-40B4-BE49-F238E27FC236}">
                <a16:creationId xmlns:a16="http://schemas.microsoft.com/office/drawing/2014/main" id="{847A35AD-A6B0-4735-8919-A2B1FC60B311}"/>
              </a:ext>
            </a:extLst>
          </p:cNvPr>
          <p:cNvSpPr>
            <a:spLocks noGrp="1"/>
          </p:cNvSpPr>
          <p:nvPr>
            <p:ph type="dt" sz="half" idx="10"/>
          </p:nvPr>
        </p:nvSpPr>
        <p:spPr/>
        <p:txBody>
          <a:bodyPr rtlCol="0"/>
          <a:lstStyle/>
          <a:p>
            <a:pPr rtl="0"/>
            <a:fld id="{9810D8F2-8D2A-4C9E-B365-5226BD243E7E}" type="datetime1">
              <a:rPr lang="en-GB" noProof="0" smtClean="0"/>
              <a:t>07/10/2024</a:t>
            </a:fld>
            <a:endParaRPr lang="en-GB" noProof="0" dirty="0"/>
          </a:p>
        </p:txBody>
      </p:sp>
      <p:sp>
        <p:nvSpPr>
          <p:cNvPr id="4" name="Footer Placeholder 3">
            <a:extLst>
              <a:ext uri="{FF2B5EF4-FFF2-40B4-BE49-F238E27FC236}">
                <a16:creationId xmlns:a16="http://schemas.microsoft.com/office/drawing/2014/main" id="{084BB4B8-6523-4A06-BB13-F2DFA9ADC904}"/>
              </a:ext>
            </a:extLst>
          </p:cNvPr>
          <p:cNvSpPr>
            <a:spLocks noGrp="1"/>
          </p:cNvSpPr>
          <p:nvPr>
            <p:ph type="ftr" sz="quarter" idx="11"/>
          </p:nvPr>
        </p:nvSpPr>
        <p:spPr/>
        <p:txBody>
          <a:bodyPr rtlCol="0"/>
          <a:lstStyle/>
          <a:p>
            <a:pPr rtl="0"/>
            <a:r>
              <a:rPr lang="en-GB" noProof="0" dirty="0"/>
              <a:t>ADD A FOOTER</a:t>
            </a:r>
          </a:p>
        </p:txBody>
      </p:sp>
      <p:sp>
        <p:nvSpPr>
          <p:cNvPr id="5" name="Slide Number Placeholder 4">
            <a:extLst>
              <a:ext uri="{FF2B5EF4-FFF2-40B4-BE49-F238E27FC236}">
                <a16:creationId xmlns:a16="http://schemas.microsoft.com/office/drawing/2014/main" id="{E6BF61A0-C10F-465A-995A-A16687B4BD2C}"/>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62289872"/>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no Backgroun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9FABCF6-9B78-49BE-A2AD-F0AA9C62F46C}"/>
              </a:ext>
            </a:extLst>
          </p:cNvPr>
          <p:cNvSpPr>
            <a:spLocks noGrp="1"/>
          </p:cNvSpPr>
          <p:nvPr>
            <p:ph type="dt" sz="half" idx="10"/>
          </p:nvPr>
        </p:nvSpPr>
        <p:spPr/>
        <p:txBody>
          <a:bodyPr rtlCol="0"/>
          <a:lstStyle/>
          <a:p>
            <a:pPr rtl="0"/>
            <a:fld id="{B68F281D-F8AC-4FE4-B771-C2CD6270501C}" type="datetime1">
              <a:rPr lang="en-GB" noProof="0" smtClean="0"/>
              <a:t>07/10/2024</a:t>
            </a:fld>
            <a:endParaRPr lang="en-GB" noProof="0" dirty="0"/>
          </a:p>
        </p:txBody>
      </p:sp>
      <p:sp>
        <p:nvSpPr>
          <p:cNvPr id="3" name="Footer Placeholder 2">
            <a:extLst>
              <a:ext uri="{FF2B5EF4-FFF2-40B4-BE49-F238E27FC236}">
                <a16:creationId xmlns:a16="http://schemas.microsoft.com/office/drawing/2014/main" id="{E70934F3-5442-470C-BF40-00437371D7BD}"/>
              </a:ext>
            </a:extLst>
          </p:cNvPr>
          <p:cNvSpPr>
            <a:spLocks noGrp="1"/>
          </p:cNvSpPr>
          <p:nvPr>
            <p:ph type="ftr" sz="quarter" idx="11"/>
          </p:nvPr>
        </p:nvSpPr>
        <p:spPr/>
        <p:txBody>
          <a:bodyPr rtlCol="0"/>
          <a:lstStyle/>
          <a:p>
            <a:pPr rtl="0"/>
            <a:r>
              <a:rPr lang="en-GB" noProof="0" dirty="0"/>
              <a:t>ADD A FOOTER</a:t>
            </a:r>
          </a:p>
        </p:txBody>
      </p:sp>
      <p:sp>
        <p:nvSpPr>
          <p:cNvPr id="4" name="Slide Number Placeholder 3">
            <a:extLst>
              <a:ext uri="{FF2B5EF4-FFF2-40B4-BE49-F238E27FC236}">
                <a16:creationId xmlns:a16="http://schemas.microsoft.com/office/drawing/2014/main" id="{F4014656-DB95-4E7F-83A3-E5750E237879}"/>
              </a:ext>
            </a:extLst>
          </p:cNvPr>
          <p:cNvSpPr>
            <a:spLocks noGrp="1"/>
          </p:cNvSpPr>
          <p:nvPr>
            <p:ph type="sldNum" sz="quarter" idx="12"/>
          </p:nvPr>
        </p:nvSpPr>
        <p:spPr/>
        <p:txBody>
          <a:bodyPr rtlCol="0"/>
          <a:lstStyle/>
          <a:p>
            <a:pPr rtl="0"/>
            <a:fld id="{4950F5D8-22E1-4015-8661-E5B1FD28C2DE}" type="slidenum">
              <a:rPr lang="en-GB" noProof="0" smtClean="0"/>
              <a:t>‹#›</a:t>
            </a:fld>
            <a:endParaRPr lang="en-GB" noProof="0" dirty="0"/>
          </a:p>
        </p:txBody>
      </p:sp>
    </p:spTree>
    <p:extLst>
      <p:ext uri="{BB962C8B-B14F-4D97-AF65-F5344CB8AC3E}">
        <p14:creationId xmlns:p14="http://schemas.microsoft.com/office/powerpoint/2010/main" val="351082868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Manual">
    <p:spTree>
      <p:nvGrpSpPr>
        <p:cNvPr id="1" name=""/>
        <p:cNvGrpSpPr/>
        <p:nvPr/>
      </p:nvGrpSpPr>
      <p:grpSpPr>
        <a:xfrm>
          <a:off x="0" y="0"/>
          <a:ext cx="0" cy="0"/>
          <a:chOff x="0" y="0"/>
          <a:chExt cx="0" cy="0"/>
        </a:xfrm>
      </p:grpSpPr>
      <p:sp>
        <p:nvSpPr>
          <p:cNvPr id="31" name="Rectangle 30">
            <a:extLst>
              <a:ext uri="{FF2B5EF4-FFF2-40B4-BE49-F238E27FC236}">
                <a16:creationId xmlns:a16="http://schemas.microsoft.com/office/drawing/2014/main" id="{A3A9DA67-F108-42B4-9EB1-30A00E34C4D3}"/>
              </a:ext>
            </a:extLst>
          </p:cNvPr>
          <p:cNvSpPr/>
          <p:nvPr userDrawn="1"/>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 name="Slide Number Placeholder 4">
            <a:extLst>
              <a:ext uri="{FF2B5EF4-FFF2-40B4-BE49-F238E27FC236}">
                <a16:creationId xmlns:a16="http://schemas.microsoft.com/office/drawing/2014/main" id="{B0E5E539-C700-4989-957A-EA3BAAC4B6C9}"/>
              </a:ext>
            </a:extLst>
          </p:cNvPr>
          <p:cNvSpPr>
            <a:spLocks noGrp="1"/>
          </p:cNvSpPr>
          <p:nvPr>
            <p:ph type="sldNum" sz="quarter" idx="12"/>
          </p:nvPr>
        </p:nvSpPr>
        <p:spPr>
          <a:xfrm>
            <a:off x="838200" y="6155851"/>
            <a:ext cx="2743200" cy="184317"/>
          </a:xfrm>
        </p:spPr>
        <p:txBody>
          <a:bodyPr rtlCol="0"/>
          <a:lstStyle/>
          <a:p>
            <a:pPr rtl="0"/>
            <a:fld id="{D9BB3731-526F-4638-85F8-715D717FFC12}" type="slidenum">
              <a:rPr lang="en-GB" noProof="0" smtClean="0"/>
              <a:t>‹#›</a:t>
            </a:fld>
            <a:endParaRPr lang="en-GB" noProof="0" dirty="0"/>
          </a:p>
        </p:txBody>
      </p:sp>
      <p:sp>
        <p:nvSpPr>
          <p:cNvPr id="21" name="Text Placeholder 3">
            <a:extLst>
              <a:ext uri="{FF2B5EF4-FFF2-40B4-BE49-F238E27FC236}">
                <a16:creationId xmlns:a16="http://schemas.microsoft.com/office/drawing/2014/main" id="{605A03A4-E79C-49C5-A546-FF8E2D42E9D2}"/>
              </a:ext>
            </a:extLst>
          </p:cNvPr>
          <p:cNvSpPr>
            <a:spLocks noGrp="1"/>
          </p:cNvSpPr>
          <p:nvPr>
            <p:ph type="body" sz="half" idx="2"/>
          </p:nvPr>
        </p:nvSpPr>
        <p:spPr>
          <a:xfrm>
            <a:off x="883319" y="3054194"/>
            <a:ext cx="1645920"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22" name="Text Placeholder 3">
            <a:extLst>
              <a:ext uri="{FF2B5EF4-FFF2-40B4-BE49-F238E27FC236}">
                <a16:creationId xmlns:a16="http://schemas.microsoft.com/office/drawing/2014/main" id="{9EA27EF7-FC6B-496C-B737-B9219950367E}"/>
              </a:ext>
            </a:extLst>
          </p:cNvPr>
          <p:cNvSpPr>
            <a:spLocks noGrp="1"/>
          </p:cNvSpPr>
          <p:nvPr>
            <p:ph type="body" sz="half" idx="34" hasCustomPrompt="1"/>
          </p:nvPr>
        </p:nvSpPr>
        <p:spPr>
          <a:xfrm>
            <a:off x="1384584" y="1996465"/>
            <a:ext cx="2469965"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3" name="Text Placeholder 3">
            <a:extLst>
              <a:ext uri="{FF2B5EF4-FFF2-40B4-BE49-F238E27FC236}">
                <a16:creationId xmlns:a16="http://schemas.microsoft.com/office/drawing/2014/main" id="{6C0E2C30-6E91-49DE-B7A1-6E32A19EC81D}"/>
              </a:ext>
            </a:extLst>
          </p:cNvPr>
          <p:cNvSpPr>
            <a:spLocks noGrp="1"/>
          </p:cNvSpPr>
          <p:nvPr>
            <p:ph type="body" sz="half" idx="36"/>
          </p:nvPr>
        </p:nvSpPr>
        <p:spPr>
          <a:xfrm>
            <a:off x="2596444" y="3054194"/>
            <a:ext cx="1389888" cy="519503"/>
          </a:xfrm>
        </p:spPr>
        <p:txBody>
          <a:bodyPr lIns="0" tIns="0" rIns="0" bIns="0" rtlCol="0" anchor="t" anchorCtr="0">
            <a:normAutofit/>
          </a:bodyPr>
          <a:lstStyle>
            <a:lvl1pPr marL="0" indent="0">
              <a:lnSpc>
                <a:spcPct val="100000"/>
              </a:lnSpc>
              <a:spcBef>
                <a:spcPts val="0"/>
              </a:spcBef>
              <a:buNone/>
              <a:defRPr lang="en-US" sz="1700" i="1" kern="1200" dirty="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4" name="Picture Placeholder 12">
            <a:extLst>
              <a:ext uri="{FF2B5EF4-FFF2-40B4-BE49-F238E27FC236}">
                <a16:creationId xmlns:a16="http://schemas.microsoft.com/office/drawing/2014/main" id="{70BE5E73-C067-492F-BE30-5E3DADAD40EF}"/>
              </a:ext>
            </a:extLst>
          </p:cNvPr>
          <p:cNvSpPr>
            <a:spLocks noGrp="1"/>
          </p:cNvSpPr>
          <p:nvPr>
            <p:ph type="pic" sz="quarter" idx="37"/>
          </p:nvPr>
        </p:nvSpPr>
        <p:spPr>
          <a:xfrm>
            <a:off x="875852"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5" name="Picture Placeholder 12">
            <a:extLst>
              <a:ext uri="{FF2B5EF4-FFF2-40B4-BE49-F238E27FC236}">
                <a16:creationId xmlns:a16="http://schemas.microsoft.com/office/drawing/2014/main" id="{36A9B448-4FDC-41F7-941E-5BF5A129057A}"/>
              </a:ext>
            </a:extLst>
          </p:cNvPr>
          <p:cNvSpPr>
            <a:spLocks noGrp="1"/>
          </p:cNvSpPr>
          <p:nvPr>
            <p:ph type="pic" sz="quarter" idx="38"/>
          </p:nvPr>
        </p:nvSpPr>
        <p:spPr>
          <a:xfrm>
            <a:off x="2499831" y="3677189"/>
            <a:ext cx="1636776" cy="1618488"/>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6" name="Text Placeholder 3">
            <a:extLst>
              <a:ext uri="{FF2B5EF4-FFF2-40B4-BE49-F238E27FC236}">
                <a16:creationId xmlns:a16="http://schemas.microsoft.com/office/drawing/2014/main" id="{90B3A413-8776-4B3B-931F-C132DAB3A425}"/>
              </a:ext>
            </a:extLst>
          </p:cNvPr>
          <p:cNvSpPr>
            <a:spLocks noGrp="1"/>
          </p:cNvSpPr>
          <p:nvPr>
            <p:ph type="body" sz="half" idx="39"/>
          </p:nvPr>
        </p:nvSpPr>
        <p:spPr>
          <a:xfrm>
            <a:off x="4940427" y="3054194"/>
            <a:ext cx="2113508"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27" name="Text Placeholder 3">
            <a:extLst>
              <a:ext uri="{FF2B5EF4-FFF2-40B4-BE49-F238E27FC236}">
                <a16:creationId xmlns:a16="http://schemas.microsoft.com/office/drawing/2014/main" id="{BAD0CCD5-B712-4DB2-BFE3-4D3461B29F6D}"/>
              </a:ext>
            </a:extLst>
          </p:cNvPr>
          <p:cNvSpPr>
            <a:spLocks noGrp="1"/>
          </p:cNvSpPr>
          <p:nvPr>
            <p:ph type="body" sz="half" idx="40" hasCustomPrompt="1"/>
          </p:nvPr>
        </p:nvSpPr>
        <p:spPr>
          <a:xfrm>
            <a:off x="5494328"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28" name="Picture Placeholder 12">
            <a:extLst>
              <a:ext uri="{FF2B5EF4-FFF2-40B4-BE49-F238E27FC236}">
                <a16:creationId xmlns:a16="http://schemas.microsoft.com/office/drawing/2014/main" id="{64125935-B0D3-4ABD-9BBA-A60E46D2C55C}"/>
              </a:ext>
            </a:extLst>
          </p:cNvPr>
          <p:cNvSpPr>
            <a:spLocks noGrp="1"/>
          </p:cNvSpPr>
          <p:nvPr>
            <p:ph type="pic" sz="quarter" idx="43"/>
          </p:nvPr>
        </p:nvSpPr>
        <p:spPr>
          <a:xfrm>
            <a:off x="4946407" y="3677189"/>
            <a:ext cx="2048256" cy="896112"/>
          </a:xfrm>
        </p:spPr>
        <p:txBody>
          <a:bodyPr rtlCol="0" anchor="ctr" anchorCtr="0">
            <a:noAutofit/>
          </a:bodyPr>
          <a:lstStyle>
            <a:lvl1pPr marL="0" indent="0" algn="ctr">
              <a:buNone/>
              <a:defRPr sz="1400">
                <a:solidFill>
                  <a:schemeClr val="tx1"/>
                </a:solidFill>
              </a:defRPr>
            </a:lvl1pPr>
          </a:lstStyle>
          <a:p>
            <a:pPr rtl="0"/>
            <a:r>
              <a:rPr lang="en-US" noProof="0"/>
              <a:t>Click icon to add picture</a:t>
            </a:r>
            <a:endParaRPr lang="en-GB" noProof="0" dirty="0"/>
          </a:p>
        </p:txBody>
      </p:sp>
      <p:sp>
        <p:nvSpPr>
          <p:cNvPr id="29" name="Text Placeholder 3">
            <a:extLst>
              <a:ext uri="{FF2B5EF4-FFF2-40B4-BE49-F238E27FC236}">
                <a16:creationId xmlns:a16="http://schemas.microsoft.com/office/drawing/2014/main" id="{47D3BA4D-FA26-44C8-B927-E42CC8E67B79}"/>
              </a:ext>
            </a:extLst>
          </p:cNvPr>
          <p:cNvSpPr>
            <a:spLocks noGrp="1"/>
          </p:cNvSpPr>
          <p:nvPr>
            <p:ph type="body" sz="half" idx="45"/>
          </p:nvPr>
        </p:nvSpPr>
        <p:spPr>
          <a:xfrm>
            <a:off x="7900319" y="3054194"/>
            <a:ext cx="2197045" cy="519503"/>
          </a:xfrm>
        </p:spPr>
        <p:txBody>
          <a:bodyPr lIns="0" tIns="0" rIns="0" bIns="0" rtlCol="0" anchor="t" anchorCtr="0">
            <a:normAutofit/>
          </a:bodyPr>
          <a:lstStyle>
            <a:lvl1pPr marL="0" indent="0">
              <a:lnSpc>
                <a:spcPct val="100000"/>
              </a:lnSpc>
              <a:spcBef>
                <a:spcPts val="0"/>
              </a:spcBef>
              <a:buNone/>
              <a:defRPr lang="en-US" sz="1700" i="1"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0" name="Text Placeholder 3">
            <a:extLst>
              <a:ext uri="{FF2B5EF4-FFF2-40B4-BE49-F238E27FC236}">
                <a16:creationId xmlns:a16="http://schemas.microsoft.com/office/drawing/2014/main" id="{2D2A84D7-2523-470B-A3C0-0140355D4F68}"/>
              </a:ext>
            </a:extLst>
          </p:cNvPr>
          <p:cNvSpPr>
            <a:spLocks noGrp="1"/>
          </p:cNvSpPr>
          <p:nvPr>
            <p:ph type="body" sz="half" idx="46" hasCustomPrompt="1"/>
          </p:nvPr>
        </p:nvSpPr>
        <p:spPr>
          <a:xfrm>
            <a:off x="8454220" y="1996465"/>
            <a:ext cx="1622417" cy="982274"/>
          </a:xfrm>
        </p:spPr>
        <p:txBody>
          <a:bodyPr lIns="0" rIns="0" bIns="0" rtlCol="0" anchor="ctr" anchorCtr="0">
            <a:normAutofit/>
          </a:bodyPr>
          <a:lstStyle>
            <a:lvl1pPr marL="0" indent="0">
              <a:spcBef>
                <a:spcPts val="0"/>
              </a:spcBef>
              <a:buNone/>
              <a:defRPr lang="en-US" sz="2400" b="1" kern="1200" dirty="0">
                <a:solidFill>
                  <a:schemeClr val="tx2"/>
                </a:solidFill>
                <a:latin typeface="+mj-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dirty="0"/>
              <a:t>Master text</a:t>
            </a:r>
            <a:br>
              <a:rPr lang="en-GB" noProof="0" dirty="0"/>
            </a:br>
            <a:r>
              <a:rPr lang="en-GB" noProof="0" dirty="0"/>
              <a:t>styles</a:t>
            </a:r>
          </a:p>
        </p:txBody>
      </p:sp>
      <p:sp>
        <p:nvSpPr>
          <p:cNvPr id="32" name="Text Placeholder 3">
            <a:extLst>
              <a:ext uri="{FF2B5EF4-FFF2-40B4-BE49-F238E27FC236}">
                <a16:creationId xmlns:a16="http://schemas.microsoft.com/office/drawing/2014/main" id="{55D1A91B-BB99-4DC7-B8F5-55514B49A9D1}"/>
              </a:ext>
            </a:extLst>
          </p:cNvPr>
          <p:cNvSpPr>
            <a:spLocks noGrp="1"/>
          </p:cNvSpPr>
          <p:nvPr>
            <p:ph type="body" sz="half" idx="49"/>
          </p:nvPr>
        </p:nvSpPr>
        <p:spPr>
          <a:xfrm>
            <a:off x="7873424" y="4355259"/>
            <a:ext cx="2223939"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3" name="Text Placeholder 3">
            <a:extLst>
              <a:ext uri="{FF2B5EF4-FFF2-40B4-BE49-F238E27FC236}">
                <a16:creationId xmlns:a16="http://schemas.microsoft.com/office/drawing/2014/main" id="{FFAB2C75-BBBF-4A4D-A633-7CEFFABAFE32}"/>
              </a:ext>
            </a:extLst>
          </p:cNvPr>
          <p:cNvSpPr>
            <a:spLocks noGrp="1"/>
          </p:cNvSpPr>
          <p:nvPr>
            <p:ph type="body" sz="half" idx="51"/>
          </p:nvPr>
        </p:nvSpPr>
        <p:spPr>
          <a:xfrm>
            <a:off x="4940427" y="4776173"/>
            <a:ext cx="2048256" cy="519503"/>
          </a:xfrm>
        </p:spPr>
        <p:txBody>
          <a:bodyPr lIns="0" tIns="0" rIns="0" bIns="0" rtlCol="0" anchor="t" anchorCtr="0">
            <a:normAutofit/>
          </a:bodyPr>
          <a:lstStyle>
            <a:lvl1pPr marL="0" indent="0">
              <a:lnSpc>
                <a:spcPct val="100000"/>
              </a:lnSpc>
              <a:spcBef>
                <a:spcPts val="0"/>
              </a:spcBef>
              <a:buNone/>
              <a:defRPr lang="en-US" sz="1400" i="0" kern="1200" smtClean="0">
                <a:solidFill>
                  <a:schemeClr val="tx2"/>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marL="0" lvl="0" indent="0" algn="l" defTabSz="914400" rtl="0" eaLnBrk="1" latinLnBrk="0" hangingPunct="1">
              <a:lnSpc>
                <a:spcPct val="100000"/>
              </a:lnSpc>
              <a:spcBef>
                <a:spcPts val="0"/>
              </a:spcBef>
              <a:buFont typeface="Arial" panose="020B0604020202020204" pitchFamily="34" charset="0"/>
              <a:buNone/>
            </a:pPr>
            <a:r>
              <a:rPr lang="en-US" noProof="0"/>
              <a:t>Click to edit Master text styles</a:t>
            </a:r>
          </a:p>
        </p:txBody>
      </p:sp>
      <p:sp>
        <p:nvSpPr>
          <p:cNvPr id="34" name="Text Placeholder 7">
            <a:extLst>
              <a:ext uri="{FF2B5EF4-FFF2-40B4-BE49-F238E27FC236}">
                <a16:creationId xmlns:a16="http://schemas.microsoft.com/office/drawing/2014/main" id="{83CD3289-0FBC-4854-8EB2-ADD41F89CA4F}"/>
              </a:ext>
            </a:extLst>
          </p:cNvPr>
          <p:cNvSpPr>
            <a:spLocks noGrp="1"/>
          </p:cNvSpPr>
          <p:nvPr>
            <p:ph type="body" sz="quarter" idx="25" hasCustomPrompt="1"/>
          </p:nvPr>
        </p:nvSpPr>
        <p:spPr>
          <a:xfrm>
            <a:off x="823358" y="202341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6" name="Text Placeholder 7">
            <a:extLst>
              <a:ext uri="{FF2B5EF4-FFF2-40B4-BE49-F238E27FC236}">
                <a16:creationId xmlns:a16="http://schemas.microsoft.com/office/drawing/2014/main" id="{2F18CD59-6602-4DEC-9B12-412E6BAF9283}"/>
              </a:ext>
            </a:extLst>
          </p:cNvPr>
          <p:cNvSpPr>
            <a:spLocks noGrp="1"/>
          </p:cNvSpPr>
          <p:nvPr>
            <p:ph type="body" sz="quarter" idx="52" hasCustomPrompt="1"/>
          </p:nvPr>
        </p:nvSpPr>
        <p:spPr>
          <a:xfrm>
            <a:off x="4912823" y="1999493"/>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7" name="Text Placeholder 7">
            <a:extLst>
              <a:ext uri="{FF2B5EF4-FFF2-40B4-BE49-F238E27FC236}">
                <a16:creationId xmlns:a16="http://schemas.microsoft.com/office/drawing/2014/main" id="{88B09568-0B94-4B51-BE65-A72C65C3D7DA}"/>
              </a:ext>
            </a:extLst>
          </p:cNvPr>
          <p:cNvSpPr>
            <a:spLocks noGrp="1"/>
          </p:cNvSpPr>
          <p:nvPr>
            <p:ph type="body" sz="quarter" idx="53" hasCustomPrompt="1"/>
          </p:nvPr>
        </p:nvSpPr>
        <p:spPr>
          <a:xfrm>
            <a:off x="7873424" y="2002966"/>
            <a:ext cx="558402" cy="896112"/>
          </a:xfrm>
        </p:spPr>
        <p:txBody>
          <a:bodyPr lIns="0" tIns="0" rIns="0" bIns="0" rtlCol="0">
            <a:noAutofit/>
          </a:bodyPr>
          <a:lstStyle>
            <a:lvl1pPr marL="0" indent="0" algn="l">
              <a:buNone/>
              <a:defRPr sz="7000" b="1">
                <a:solidFill>
                  <a:schemeClr val="bg2"/>
                </a:solidFill>
                <a:latin typeface="+mj-lt"/>
                <a:ea typeface="Tahoma" panose="020B0604030504040204" pitchFamily="34" charset="0"/>
                <a:cs typeface="Tahoma" panose="020B0604030504040204" pitchFamily="34" charset="0"/>
              </a:defRPr>
            </a:lvl1pPr>
          </a:lstStyle>
          <a:p>
            <a:pPr lvl="0" rtl="0"/>
            <a:r>
              <a:rPr lang="en-GB" noProof="0" dirty="0"/>
              <a:t>1</a:t>
            </a:r>
          </a:p>
        </p:txBody>
      </p:sp>
      <p:sp>
        <p:nvSpPr>
          <p:cNvPr id="39" name="Picture Placeholder 13">
            <a:extLst>
              <a:ext uri="{FF2B5EF4-FFF2-40B4-BE49-F238E27FC236}">
                <a16:creationId xmlns:a16="http://schemas.microsoft.com/office/drawing/2014/main" id="{E930664F-8C64-4436-9DD1-1ECED305C6E1}"/>
              </a:ext>
            </a:extLst>
          </p:cNvPr>
          <p:cNvSpPr>
            <a:spLocks noGrp="1"/>
          </p:cNvSpPr>
          <p:nvPr>
            <p:ph type="pic" sz="quarter" idx="16"/>
          </p:nvPr>
        </p:nvSpPr>
        <p:spPr>
          <a:xfrm>
            <a:off x="7900319" y="3725315"/>
            <a:ext cx="2386800" cy="486000"/>
          </a:xfrm>
          <a:ln>
            <a:solidFill>
              <a:srgbClr val="000000">
                <a:alpha val="30196"/>
              </a:srgbClr>
            </a:solidFill>
          </a:ln>
        </p:spPr>
        <p:txBody>
          <a:bodyPr rtlCol="0" anchor="ctr" anchorCtr="0">
            <a:noAutofit/>
          </a:bodyPr>
          <a:lstStyle>
            <a:lvl1pPr marL="0" indent="0" algn="ctr">
              <a:buNone/>
              <a:defRPr sz="1400">
                <a:solidFill>
                  <a:schemeClr val="bg1"/>
                </a:solidFill>
              </a:defRPr>
            </a:lvl1pPr>
          </a:lstStyle>
          <a:p>
            <a:pPr rtl="0"/>
            <a:r>
              <a:rPr lang="en-US" noProof="0"/>
              <a:t>Click icon to add picture</a:t>
            </a:r>
            <a:endParaRPr lang="en-GB" noProof="0" dirty="0"/>
          </a:p>
        </p:txBody>
      </p:sp>
      <p:sp>
        <p:nvSpPr>
          <p:cNvPr id="40" name="Text Placeholder 3">
            <a:extLst>
              <a:ext uri="{FF2B5EF4-FFF2-40B4-BE49-F238E27FC236}">
                <a16:creationId xmlns:a16="http://schemas.microsoft.com/office/drawing/2014/main" id="{315834F5-9ACD-4898-B96E-8C732881FF01}"/>
              </a:ext>
            </a:extLst>
          </p:cNvPr>
          <p:cNvSpPr>
            <a:spLocks noGrp="1"/>
          </p:cNvSpPr>
          <p:nvPr>
            <p:ph type="body" sz="half" idx="50"/>
          </p:nvPr>
        </p:nvSpPr>
        <p:spPr>
          <a:xfrm>
            <a:off x="2359124" y="5706529"/>
            <a:ext cx="8993089" cy="365122"/>
          </a:xfrm>
        </p:spPr>
        <p:txBody>
          <a:bodyPr lIns="0" tIns="0" rIns="0" bIns="0" rtlCol="0" anchor="t" anchorCtr="0">
            <a:normAutofit/>
          </a:bodyPr>
          <a:lstStyle>
            <a:lvl1pPr marL="0" indent="0" algn="r">
              <a:lnSpc>
                <a:spcPct val="100000"/>
              </a:lnSpc>
              <a:spcBef>
                <a:spcPts val="0"/>
              </a:spcBef>
              <a:buNone/>
              <a:defRPr lang="en-US" sz="1400" i="0" kern="1200" smtClean="0">
                <a:solidFill>
                  <a:schemeClr val="bg1"/>
                </a:solidFill>
                <a:latin typeface="+mn-lt"/>
                <a:ea typeface="+mn-ea"/>
                <a:cs typeface="+mn-cs"/>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38" name="Title 1">
            <a:extLst>
              <a:ext uri="{FF2B5EF4-FFF2-40B4-BE49-F238E27FC236}">
                <a16:creationId xmlns:a16="http://schemas.microsoft.com/office/drawing/2014/main" id="{7E5CF6DE-4761-4BA5-A429-30AC8BBAD45B}"/>
              </a:ext>
            </a:extLst>
          </p:cNvPr>
          <p:cNvSpPr>
            <a:spLocks noGrp="1"/>
          </p:cNvSpPr>
          <p:nvPr>
            <p:ph type="title" hasCustomPrompt="1"/>
          </p:nvPr>
        </p:nvSpPr>
        <p:spPr>
          <a:xfrm>
            <a:off x="839789" y="1012015"/>
            <a:ext cx="10512424" cy="606677"/>
          </a:xfrm>
        </p:spPr>
        <p:txBody>
          <a:bodyPr lIns="0" tIns="0" rIns="0" bIns="0" rtlCol="0" anchor="t" anchorCtr="0">
            <a:normAutofit/>
          </a:bodyPr>
          <a:lstStyle>
            <a:lvl1pPr marL="0" algn="l" defTabSz="914400" rtl="0" eaLnBrk="1" latinLnBrk="0" hangingPunct="1">
              <a:lnSpc>
                <a:spcPct val="90000"/>
              </a:lnSpc>
              <a:spcBef>
                <a:spcPct val="0"/>
              </a:spcBef>
              <a:buNone/>
              <a:defRPr lang="ru-RU" sz="3600" b="1" kern="1200" dirty="0">
                <a:solidFill>
                  <a:schemeClr val="bg1"/>
                </a:solidFill>
                <a:latin typeface="+mj-lt"/>
                <a:ea typeface="+mj-ea"/>
                <a:cs typeface="+mj-cs"/>
              </a:defRPr>
            </a:lvl1pPr>
          </a:lstStyle>
          <a:p>
            <a:pPr rtl="0"/>
            <a:r>
              <a:rPr lang="en-GB" noProof="0" dirty="0"/>
              <a:t>CLICK TO EDIT</a:t>
            </a:r>
          </a:p>
        </p:txBody>
      </p:sp>
    </p:spTree>
    <p:extLst>
      <p:ext uri="{BB962C8B-B14F-4D97-AF65-F5344CB8AC3E}">
        <p14:creationId xmlns:p14="http://schemas.microsoft.com/office/powerpoint/2010/main" val="18169285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B0C71E-9398-4660-B728-2C20DF0CBE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dirty="0"/>
          </a:p>
        </p:txBody>
      </p:sp>
      <p:sp>
        <p:nvSpPr>
          <p:cNvPr id="3" name="Text Placeholder 2">
            <a:extLst>
              <a:ext uri="{FF2B5EF4-FFF2-40B4-BE49-F238E27FC236}">
                <a16:creationId xmlns:a16="http://schemas.microsoft.com/office/drawing/2014/main" id="{02560D45-FD1B-48F7-BF6C-5EA65F9F42C7}"/>
              </a:ext>
            </a:extLst>
          </p:cNvPr>
          <p:cNvSpPr>
            <a:spLocks noGrp="1"/>
          </p:cNvSpPr>
          <p:nvPr>
            <p:ph type="body" idx="1"/>
          </p:nvPr>
        </p:nvSpPr>
        <p:spPr>
          <a:xfrm>
            <a:off x="838200" y="1825625"/>
            <a:ext cx="10515600" cy="397556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dirty="0"/>
          </a:p>
        </p:txBody>
      </p:sp>
      <p:sp>
        <p:nvSpPr>
          <p:cNvPr id="4" name="Date Placeholder 3">
            <a:extLst>
              <a:ext uri="{FF2B5EF4-FFF2-40B4-BE49-F238E27FC236}">
                <a16:creationId xmlns:a16="http://schemas.microsoft.com/office/drawing/2014/main" id="{A8D7305D-6746-4346-B610-8CE28B825AF9}"/>
              </a:ext>
            </a:extLst>
          </p:cNvPr>
          <p:cNvSpPr>
            <a:spLocks noGrp="1"/>
          </p:cNvSpPr>
          <p:nvPr>
            <p:ph type="dt" sz="half" idx="2"/>
          </p:nvPr>
        </p:nvSpPr>
        <p:spPr>
          <a:xfrm>
            <a:off x="8609013" y="5998474"/>
            <a:ext cx="2743200" cy="143149"/>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fld id="{B94B20DF-A541-4651-AF97-FC925C1459D5}" type="datetime1">
              <a:rPr lang="en-GB" noProof="0" smtClean="0"/>
              <a:t>07/10/2024</a:t>
            </a:fld>
            <a:endParaRPr lang="en-GB" noProof="0" dirty="0"/>
          </a:p>
        </p:txBody>
      </p:sp>
      <p:sp>
        <p:nvSpPr>
          <p:cNvPr id="5" name="Footer Placeholder 4">
            <a:extLst>
              <a:ext uri="{FF2B5EF4-FFF2-40B4-BE49-F238E27FC236}">
                <a16:creationId xmlns:a16="http://schemas.microsoft.com/office/drawing/2014/main" id="{DA1B3F55-6374-4C74-96AC-1EC34CFAA8B7}"/>
              </a:ext>
            </a:extLst>
          </p:cNvPr>
          <p:cNvSpPr>
            <a:spLocks noGrp="1"/>
          </p:cNvSpPr>
          <p:nvPr>
            <p:ph type="ftr" sz="quarter" idx="3"/>
          </p:nvPr>
        </p:nvSpPr>
        <p:spPr>
          <a:xfrm>
            <a:off x="7237413" y="6168551"/>
            <a:ext cx="4114800" cy="190327"/>
          </a:xfrm>
          <a:prstGeom prst="rect">
            <a:avLst/>
          </a:prstGeom>
        </p:spPr>
        <p:txBody>
          <a:bodyPr vert="horz" lIns="0" tIns="0" rIns="0" bIns="0" rtlCol="0" anchor="t" anchorCtr="0"/>
          <a:lstStyle>
            <a:lvl1pPr algn="r">
              <a:defRPr sz="1000">
                <a:solidFill>
                  <a:schemeClr val="bg1">
                    <a:lumMod val="85000"/>
                    <a:alpha val="60000"/>
                  </a:schemeClr>
                </a:solidFill>
              </a:defRPr>
            </a:lvl1pPr>
          </a:lstStyle>
          <a:p>
            <a:pPr rtl="0"/>
            <a:r>
              <a:rPr lang="en-GB" noProof="0" dirty="0"/>
              <a:t>ADD A FOOTER</a:t>
            </a:r>
          </a:p>
        </p:txBody>
      </p:sp>
      <p:sp>
        <p:nvSpPr>
          <p:cNvPr id="6" name="Slide Number Placeholder 5">
            <a:extLst>
              <a:ext uri="{FF2B5EF4-FFF2-40B4-BE49-F238E27FC236}">
                <a16:creationId xmlns:a16="http://schemas.microsoft.com/office/drawing/2014/main" id="{869E6012-FDCC-451A-96F6-5645ABEB8D87}"/>
              </a:ext>
            </a:extLst>
          </p:cNvPr>
          <p:cNvSpPr>
            <a:spLocks noGrp="1"/>
          </p:cNvSpPr>
          <p:nvPr>
            <p:ph type="sldNum" sz="quarter" idx="4"/>
          </p:nvPr>
        </p:nvSpPr>
        <p:spPr>
          <a:xfrm>
            <a:off x="838200" y="6155851"/>
            <a:ext cx="457200" cy="184317"/>
          </a:xfrm>
          <a:prstGeom prst="rect">
            <a:avLst/>
          </a:prstGeom>
        </p:spPr>
        <p:txBody>
          <a:bodyPr vert="horz" lIns="0" tIns="0" rIns="0" bIns="0" rtlCol="0" anchor="b" anchorCtr="0"/>
          <a:lstStyle>
            <a:lvl1pPr algn="l">
              <a:defRPr sz="1000">
                <a:solidFill>
                  <a:schemeClr val="bg1">
                    <a:lumMod val="85000"/>
                    <a:alpha val="60000"/>
                  </a:schemeClr>
                </a:solidFill>
              </a:defRPr>
            </a:lvl1pPr>
          </a:lstStyle>
          <a:p>
            <a:pPr rtl="0"/>
            <a:fld id="{4950F5D8-22E1-4015-8661-E5B1FD28C2DE}" type="slidenum">
              <a:rPr lang="en-GB" noProof="0" smtClean="0"/>
              <a:pPr/>
              <a:t>‹#›</a:t>
            </a:fld>
            <a:endParaRPr lang="en-GB" noProof="0" dirty="0"/>
          </a:p>
        </p:txBody>
      </p:sp>
    </p:spTree>
    <p:extLst>
      <p:ext uri="{BB962C8B-B14F-4D97-AF65-F5344CB8AC3E}">
        <p14:creationId xmlns:p14="http://schemas.microsoft.com/office/powerpoint/2010/main" val="164045499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2" r:id="rId3"/>
    <p:sldLayoutId id="2147483653" r:id="rId4"/>
    <p:sldLayoutId id="2147483660" r:id="rId5"/>
    <p:sldLayoutId id="2147483654" r:id="rId6"/>
    <p:sldLayoutId id="2147483661" r:id="rId7"/>
    <p:sldLayoutId id="2147483662" r:id="rId8"/>
    <p:sldLayoutId id="2147483663" r:id="rId9"/>
    <p:sldLayoutId id="2147483664" r:id="rId10"/>
    <p:sldLayoutId id="2147483665" r:id="rId11"/>
    <p:sldLayoutId id="2147483667" r:id="rId12"/>
    <p:sldLayoutId id="2147483666" r:id="rId13"/>
    <p:sldLayoutId id="2147483668" r:id="rId14"/>
    <p:sldLayoutId id="2147483669" r:id="rId15"/>
    <p:sldLayoutId id="2147483670" r:id="rId16"/>
    <p:sldLayoutId id="2147483671" r:id="rId17"/>
    <p:sldLayoutId id="2147483672" r:id="rId18"/>
    <p:sldLayoutId id="2147483673" r:id="rId19"/>
    <p:sldLayoutId id="2147483674" r:id="rId20"/>
    <p:sldLayoutId id="2147483677" r:id="rId21"/>
    <p:sldLayoutId id="2147483676" r:id="rId22"/>
    <p:sldLayoutId id="2147483678" r:id="rId23"/>
    <p:sldLayoutId id="2147483679" r:id="rId24"/>
    <p:sldLayoutId id="2147483680" r:id="rId25"/>
    <p:sldLayoutId id="2147483681" r:id="rId26"/>
    <p:sldLayoutId id="2147483684" r:id="rId27"/>
    <p:sldLayoutId id="2147483685" r:id="rId28"/>
    <p:sldLayoutId id="2147483686" r:id="rId29"/>
    <p:sldLayoutId id="2147483687" r:id="rId30"/>
    <p:sldLayoutId id="2147483688" r:id="rId31"/>
    <p:sldLayoutId id="2147483691" r:id="rId32"/>
    <p:sldLayoutId id="2147483692" r:id="rId33"/>
    <p:sldLayoutId id="2147483689" r:id="rId34"/>
    <p:sldLayoutId id="2147483690" r:id="rId35"/>
    <p:sldLayoutId id="2147483655" r:id="rId36"/>
    <p:sldLayoutId id="2147483683" r:id="rId37"/>
  </p:sldLayoutIdLst>
  <p:hf hdr="0"/>
  <p:txStyles>
    <p:titleStyle>
      <a:lvl1pPr algn="l" defTabSz="914400" rtl="0" eaLnBrk="1" latinLnBrk="0" hangingPunct="1">
        <a:lnSpc>
          <a:spcPct val="90000"/>
        </a:lnSpc>
        <a:spcBef>
          <a:spcPct val="0"/>
        </a:spcBef>
        <a:buNone/>
        <a:defRPr sz="3600" b="1"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2"/>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2"/>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2"/>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527" userDrawn="1">
          <p15:clr>
            <a:srgbClr val="F26B43"/>
          </p15:clr>
        </p15:guide>
        <p15:guide id="2" pos="7151" userDrawn="1">
          <p15:clr>
            <a:srgbClr val="F26B43"/>
          </p15:clr>
        </p15:guide>
        <p15:guide id="3" pos="529" userDrawn="1">
          <p15:clr>
            <a:srgbClr val="F26B43"/>
          </p15:clr>
        </p15:guide>
        <p15:guide id="4" orient="horz" pos="3793" userDrawn="1">
          <p15:clr>
            <a:srgbClr val="F26B43"/>
          </p15:clr>
        </p15:guide>
        <p15:guide id="5" pos="3840" userDrawn="1">
          <p15:clr>
            <a:srgbClr val="F26B43"/>
          </p15:clr>
        </p15:guide>
        <p15:guide id="6" orient="horz" pos="216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6.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3.pn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9.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3.png"/><Relationship Id="rId7" Type="http://schemas.openxmlformats.org/officeDocument/2006/relationships/diagramColors" Target="../diagrams/colors3.xml"/><Relationship Id="rId2" Type="http://schemas.openxmlformats.org/officeDocument/2006/relationships/notesSlide" Target="../notesSlides/notesSlide3.xml"/><Relationship Id="rId1" Type="http://schemas.openxmlformats.org/officeDocument/2006/relationships/slideLayout" Target="../slideLayouts/slideLayout9.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5.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13.png"/><Relationship Id="rId7" Type="http://schemas.openxmlformats.org/officeDocument/2006/relationships/diagramColors" Target="../diagrams/colors4.xml"/><Relationship Id="rId2" Type="http://schemas.openxmlformats.org/officeDocument/2006/relationships/notesSlide" Target="../notesSlides/notesSlide4.xml"/><Relationship Id="rId1" Type="http://schemas.openxmlformats.org/officeDocument/2006/relationships/slideLayout" Target="../slideLayouts/slideLayout9.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4.xml"/></Relationships>
</file>

<file path=ppt/slides/_rels/slide7.xml.rels><?xml version="1.0" encoding="UTF-8" standalone="yes"?>
<Relationships xmlns="http://schemas.openxmlformats.org/package/2006/relationships"><Relationship Id="rId8" Type="http://schemas.openxmlformats.org/officeDocument/2006/relationships/hyperlink" Target="https://www.unicef.org.uk/wp-content/uploads/2019/10/UNCRC_summary-1_1.pdf" TargetMode="External"/><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3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7.xml"/><Relationship Id="rId1" Type="http://schemas.openxmlformats.org/officeDocument/2006/relationships/slideLayout" Target="../slideLayouts/slideLayout8.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3.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8.xml"/><Relationship Id="rId1" Type="http://schemas.openxmlformats.org/officeDocument/2006/relationships/slideLayout" Target="../slideLayouts/slideLayout2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9.xml"/><Relationship Id="rId1" Type="http://schemas.openxmlformats.org/officeDocument/2006/relationships/slideLayout" Target="../slideLayouts/slideLayout23.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hyperlink" Target="https://svgsilh.com/image/1353240.html" TargetMode="External"/><Relationship Id="rId5" Type="http://schemas.openxmlformats.org/officeDocument/2006/relationships/image" Target="../media/image16.svg"/><Relationship Id="rId4" Type="http://schemas.openxmlformats.org/officeDocument/2006/relationships/image" Target="../media/image15.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3.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20.sv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14.xml"/><Relationship Id="rId1" Type="http://schemas.openxmlformats.org/officeDocument/2006/relationships/slideLayout" Target="../slideLayouts/slideLayout3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6.xml"/><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8" Type="http://schemas.openxmlformats.org/officeDocument/2006/relationships/image" Target="../media/image26.png"/><Relationship Id="rId3" Type="http://schemas.openxmlformats.org/officeDocument/2006/relationships/image" Target="../media/image22.png"/><Relationship Id="rId7" Type="http://schemas.openxmlformats.org/officeDocument/2006/relationships/image" Target="../media/image25.png"/><Relationship Id="rId2" Type="http://schemas.openxmlformats.org/officeDocument/2006/relationships/notesSlide" Target="../notesSlides/notesSlide16.xml"/><Relationship Id="rId1" Type="http://schemas.openxmlformats.org/officeDocument/2006/relationships/slideLayout" Target="../slideLayouts/slideLayout7.xml"/><Relationship Id="rId6" Type="http://schemas.openxmlformats.org/officeDocument/2006/relationships/image" Target="../media/image24.png"/><Relationship Id="rId5" Type="http://schemas.openxmlformats.org/officeDocument/2006/relationships/image" Target="../media/image23.png"/><Relationship Id="rId10" Type="http://schemas.openxmlformats.org/officeDocument/2006/relationships/image" Target="../media/image28.png"/><Relationship Id="rId4" Type="http://schemas.openxmlformats.org/officeDocument/2006/relationships/image" Target="../media/image13.png"/><Relationship Id="rId9" Type="http://schemas.openxmlformats.org/officeDocument/2006/relationships/image" Target="../media/image27.png"/></Relationships>
</file>

<file path=ppt/slides/_rels/slide2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6.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8.xml"/><Relationship Id="rId1" Type="http://schemas.openxmlformats.org/officeDocument/2006/relationships/slideLayout" Target="../slideLayouts/slideLayout33.xml"/></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34.xml"/></Relationships>
</file>

<file path=ppt/slides/_rels/slide25.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9.xml"/><Relationship Id="rId1" Type="http://schemas.openxmlformats.org/officeDocument/2006/relationships/slideLayout" Target="../slideLayouts/slideLayout34.xml"/><Relationship Id="rId5" Type="http://schemas.openxmlformats.org/officeDocument/2006/relationships/image" Target="../media/image33.png"/><Relationship Id="rId4" Type="http://schemas.openxmlformats.org/officeDocument/2006/relationships/image" Target="../media/image3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36ADA7-71A1-44A8-81BF-1B6CACFB7577}"/>
              </a:ext>
            </a:extLst>
          </p:cNvPr>
          <p:cNvSpPr>
            <a:spLocks noGrp="1"/>
          </p:cNvSpPr>
          <p:nvPr>
            <p:ph type="ctrTitle"/>
          </p:nvPr>
        </p:nvSpPr>
        <p:spPr>
          <a:xfrm>
            <a:off x="1085461" y="2204555"/>
            <a:ext cx="10021077" cy="1633085"/>
          </a:xfrm>
          <a:solidFill>
            <a:schemeClr val="accent1"/>
          </a:solidFill>
        </p:spPr>
        <p:txBody>
          <a:bodyPr rtlCol="0">
            <a:normAutofit/>
          </a:bodyPr>
          <a:lstStyle/>
          <a:p>
            <a:pPr rtl="0"/>
            <a:r>
              <a:rPr lang="en-GB" dirty="0">
                <a:solidFill>
                  <a:schemeClr val="tx2">
                    <a:lumMod val="40000"/>
                    <a:lumOff val="60000"/>
                  </a:schemeClr>
                </a:solidFill>
              </a:rPr>
              <a:t>Week 5 – Revision of key terms and concepts.</a:t>
            </a:r>
          </a:p>
        </p:txBody>
      </p:sp>
      <p:sp>
        <p:nvSpPr>
          <p:cNvPr id="3" name="Subtitle 2">
            <a:extLst>
              <a:ext uri="{FF2B5EF4-FFF2-40B4-BE49-F238E27FC236}">
                <a16:creationId xmlns:a16="http://schemas.microsoft.com/office/drawing/2014/main" id="{977C4633-7458-4F99-83F4-CB5107BC263B}"/>
              </a:ext>
            </a:extLst>
          </p:cNvPr>
          <p:cNvSpPr>
            <a:spLocks noGrp="1"/>
          </p:cNvSpPr>
          <p:nvPr>
            <p:ph type="subTitle" idx="1"/>
          </p:nvPr>
        </p:nvSpPr>
        <p:spPr>
          <a:xfrm>
            <a:off x="3463990" y="4653445"/>
            <a:ext cx="5264020" cy="1848129"/>
          </a:xfrm>
        </p:spPr>
        <p:txBody>
          <a:bodyPr rtlCol="0">
            <a:normAutofit/>
          </a:bodyPr>
          <a:lstStyle/>
          <a:p>
            <a:pPr rtl="0"/>
            <a:r>
              <a:rPr lang="en-GB" dirty="0"/>
              <a:t>BMHP5021_BIRM</a:t>
            </a:r>
          </a:p>
          <a:p>
            <a:r>
              <a:rPr lang="en-GB" b="1" i="0" dirty="0">
                <a:solidFill>
                  <a:schemeClr val="tx2">
                    <a:lumMod val="60000"/>
                    <a:lumOff val="40000"/>
                  </a:schemeClr>
                </a:solidFill>
                <a:effectLst/>
                <a:latin typeface="Arial" panose="020B0604020202020204" pitchFamily="34" charset="0"/>
                <a:cs typeface="Arial" panose="020B0604020202020204" pitchFamily="34" charset="0"/>
              </a:rPr>
              <a:t>Protecting and Supporting Families in Health and Care (BMHP5021_BIRM)</a:t>
            </a:r>
          </a:p>
          <a:p>
            <a:pPr rtl="0"/>
            <a:endParaRPr lang="en-GB" dirty="0"/>
          </a:p>
        </p:txBody>
      </p:sp>
      <p:pic>
        <p:nvPicPr>
          <p:cNvPr id="20" name="Picture 19" descr="A close up of black text&#10;&#10;Description automatically generated">
            <a:extLst>
              <a:ext uri="{FF2B5EF4-FFF2-40B4-BE49-F238E27FC236}">
                <a16:creationId xmlns:a16="http://schemas.microsoft.com/office/drawing/2014/main" id="{B712CFA2-3619-9FEC-E07B-884E6CB64F33}"/>
              </a:ext>
            </a:extLst>
          </p:cNvPr>
          <p:cNvPicPr>
            <a:picLocks noChangeAspect="1"/>
          </p:cNvPicPr>
          <p:nvPr/>
        </p:nvPicPr>
        <p:blipFill>
          <a:blip r:embed="rId3"/>
          <a:stretch>
            <a:fillRect/>
          </a:stretch>
        </p:blipFill>
        <p:spPr>
          <a:xfrm>
            <a:off x="604266" y="5806249"/>
            <a:ext cx="2095500" cy="695325"/>
          </a:xfrm>
          <a:prstGeom prst="rect">
            <a:avLst/>
          </a:prstGeom>
        </p:spPr>
      </p:pic>
    </p:spTree>
    <p:extLst>
      <p:ext uri="{BB962C8B-B14F-4D97-AF65-F5344CB8AC3E}">
        <p14:creationId xmlns:p14="http://schemas.microsoft.com/office/powerpoint/2010/main" val="9922628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DC2EA16-98A0-8DF4-18BD-4D0BE58AB92E}"/>
              </a:ext>
            </a:extLst>
          </p:cNvPr>
          <p:cNvSpPr>
            <a:spLocks noGrp="1"/>
          </p:cNvSpPr>
          <p:nvPr>
            <p:ph type="title"/>
          </p:nvPr>
        </p:nvSpPr>
        <p:spPr/>
        <p:txBody>
          <a:bodyPr/>
          <a:lstStyle/>
          <a:p>
            <a:r>
              <a:rPr lang="en-GB" dirty="0"/>
              <a:t>During the session today..</a:t>
            </a:r>
          </a:p>
        </p:txBody>
      </p:sp>
      <p:graphicFrame>
        <p:nvGraphicFramePr>
          <p:cNvPr id="20" name="Diagram 19">
            <a:extLst>
              <a:ext uri="{FF2B5EF4-FFF2-40B4-BE49-F238E27FC236}">
                <a16:creationId xmlns:a16="http://schemas.microsoft.com/office/drawing/2014/main" id="{A6C5700F-B7FF-0F33-08B8-31C8ACAF00EB}"/>
              </a:ext>
            </a:extLst>
          </p:cNvPr>
          <p:cNvGraphicFramePr/>
          <p:nvPr>
            <p:extLst>
              <p:ext uri="{D42A27DB-BD31-4B8C-83A1-F6EECF244321}">
                <p14:modId xmlns:p14="http://schemas.microsoft.com/office/powerpoint/2010/main" val="1661906917"/>
              </p:ext>
            </p:extLst>
          </p:nvPr>
        </p:nvGraphicFramePr>
        <p:xfrm>
          <a:off x="357809" y="719666"/>
          <a:ext cx="11509513" cy="57606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663292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Key Terminology</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3</a:t>
            </a:fld>
            <a:endParaRPr lang="en-GB" dirty="0"/>
          </a:p>
        </p:txBody>
      </p:sp>
      <p:pic>
        <p:nvPicPr>
          <p:cNvPr id="6" name="Picture 5" descr="A close up of black text&#10;&#10;Description automatically generated">
            <a:extLst>
              <a:ext uri="{FF2B5EF4-FFF2-40B4-BE49-F238E27FC236}">
                <a16:creationId xmlns:a16="http://schemas.microsoft.com/office/drawing/2014/main" id="{499B36BD-1BDB-67CC-ABB9-CE3604E3E515}"/>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26" name="Diagram 25">
            <a:extLst>
              <a:ext uri="{FF2B5EF4-FFF2-40B4-BE49-F238E27FC236}">
                <a16:creationId xmlns:a16="http://schemas.microsoft.com/office/drawing/2014/main" id="{E7E0CBB3-0947-47A4-C416-DEBF2779745B}"/>
              </a:ext>
            </a:extLst>
          </p:cNvPr>
          <p:cNvGraphicFramePr/>
          <p:nvPr/>
        </p:nvGraphicFramePr>
        <p:xfrm>
          <a:off x="604266" y="1630568"/>
          <a:ext cx="10939671" cy="44685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84012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Key Terminology</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4</a:t>
            </a:fld>
            <a:endParaRPr lang="en-GB" dirty="0"/>
          </a:p>
        </p:txBody>
      </p:sp>
      <p:pic>
        <p:nvPicPr>
          <p:cNvPr id="6" name="Picture 5" descr="A close up of black text&#10;&#10;Description automatically generated">
            <a:extLst>
              <a:ext uri="{FF2B5EF4-FFF2-40B4-BE49-F238E27FC236}">
                <a16:creationId xmlns:a16="http://schemas.microsoft.com/office/drawing/2014/main" id="{499B36BD-1BDB-67CC-ABB9-CE3604E3E515}"/>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26" name="Diagram 25">
            <a:extLst>
              <a:ext uri="{FF2B5EF4-FFF2-40B4-BE49-F238E27FC236}">
                <a16:creationId xmlns:a16="http://schemas.microsoft.com/office/drawing/2014/main" id="{E7E0CBB3-0947-47A4-C416-DEBF2779745B}"/>
              </a:ext>
            </a:extLst>
          </p:cNvPr>
          <p:cNvGraphicFramePr/>
          <p:nvPr/>
        </p:nvGraphicFramePr>
        <p:xfrm>
          <a:off x="604266" y="1630568"/>
          <a:ext cx="10939671" cy="44685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8966039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8F2DAD-09BC-4E53-B3EE-80036ACC033F}"/>
              </a:ext>
            </a:extLst>
          </p:cNvPr>
          <p:cNvSpPr>
            <a:spLocks noGrp="1"/>
          </p:cNvSpPr>
          <p:nvPr>
            <p:ph type="title"/>
          </p:nvPr>
        </p:nvSpPr>
        <p:spPr/>
        <p:txBody>
          <a:bodyPr rtlCol="0"/>
          <a:lstStyle/>
          <a:p>
            <a:pPr rtl="0"/>
            <a:r>
              <a:rPr lang="en-GB" dirty="0">
                <a:latin typeface="Arial" panose="020B0604020202020204" pitchFamily="34" charset="0"/>
                <a:cs typeface="Arial" panose="020B0604020202020204" pitchFamily="34" charset="0"/>
              </a:rPr>
              <a:t>Key Terminology</a:t>
            </a:r>
          </a:p>
        </p:txBody>
      </p:sp>
      <p:sp>
        <p:nvSpPr>
          <p:cNvPr id="5" name="Slide Number Placeholder 4">
            <a:extLst>
              <a:ext uri="{FF2B5EF4-FFF2-40B4-BE49-F238E27FC236}">
                <a16:creationId xmlns:a16="http://schemas.microsoft.com/office/drawing/2014/main" id="{2262604E-F416-45C2-A64D-344936146270}"/>
              </a:ext>
            </a:extLst>
          </p:cNvPr>
          <p:cNvSpPr>
            <a:spLocks noGrp="1"/>
          </p:cNvSpPr>
          <p:nvPr>
            <p:ph type="sldNum" sz="quarter" idx="12"/>
          </p:nvPr>
        </p:nvSpPr>
        <p:spPr/>
        <p:txBody>
          <a:bodyPr rtlCol="0"/>
          <a:lstStyle/>
          <a:p>
            <a:pPr rtl="0"/>
            <a:fld id="{4950F5D8-22E1-4015-8661-E5B1FD28C2DE}" type="slidenum">
              <a:rPr lang="en-GB" smtClean="0"/>
              <a:pPr rtl="0"/>
              <a:t>5</a:t>
            </a:fld>
            <a:endParaRPr lang="en-GB" dirty="0"/>
          </a:p>
        </p:txBody>
      </p:sp>
      <p:pic>
        <p:nvPicPr>
          <p:cNvPr id="6" name="Picture 5" descr="A close up of black text&#10;&#10;Description automatically generated">
            <a:extLst>
              <a:ext uri="{FF2B5EF4-FFF2-40B4-BE49-F238E27FC236}">
                <a16:creationId xmlns:a16="http://schemas.microsoft.com/office/drawing/2014/main" id="{499B36BD-1BDB-67CC-ABB9-CE3604E3E515}"/>
              </a:ext>
            </a:extLst>
          </p:cNvPr>
          <p:cNvPicPr>
            <a:picLocks noChangeAspect="1"/>
          </p:cNvPicPr>
          <p:nvPr/>
        </p:nvPicPr>
        <p:blipFill>
          <a:blip r:embed="rId3"/>
          <a:stretch>
            <a:fillRect/>
          </a:stretch>
        </p:blipFill>
        <p:spPr>
          <a:xfrm>
            <a:off x="604266" y="5806249"/>
            <a:ext cx="2095500" cy="695325"/>
          </a:xfrm>
          <a:prstGeom prst="rect">
            <a:avLst/>
          </a:prstGeom>
        </p:spPr>
      </p:pic>
      <p:graphicFrame>
        <p:nvGraphicFramePr>
          <p:cNvPr id="26" name="Diagram 25">
            <a:extLst>
              <a:ext uri="{FF2B5EF4-FFF2-40B4-BE49-F238E27FC236}">
                <a16:creationId xmlns:a16="http://schemas.microsoft.com/office/drawing/2014/main" id="{E7E0CBB3-0947-47A4-C416-DEBF2779745B}"/>
              </a:ext>
            </a:extLst>
          </p:cNvPr>
          <p:cNvGraphicFramePr/>
          <p:nvPr/>
        </p:nvGraphicFramePr>
        <p:xfrm>
          <a:off x="604266" y="1630568"/>
          <a:ext cx="10939671" cy="446855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9312904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6AA44B7-14D4-5D44-767D-0E8567BCD972}"/>
              </a:ext>
            </a:extLst>
          </p:cNvPr>
          <p:cNvSpPr>
            <a:spLocks noGrp="1"/>
          </p:cNvSpPr>
          <p:nvPr>
            <p:ph type="dt" sz="half" idx="10"/>
          </p:nvPr>
        </p:nvSpPr>
        <p:spPr/>
        <p:txBody>
          <a:bodyPr/>
          <a:lstStyle/>
          <a:p>
            <a:pPr rtl="0"/>
            <a:fld id="{0E22EBA6-BA14-45E7-A7E9-62B7B97449CC}" type="datetime1">
              <a:rPr lang="en-GB" noProof="0" smtClean="0"/>
              <a:t>07/10/2024</a:t>
            </a:fld>
            <a:endParaRPr lang="en-GB" noProof="0" dirty="0"/>
          </a:p>
        </p:txBody>
      </p:sp>
      <p:sp>
        <p:nvSpPr>
          <p:cNvPr id="3" name="Footer Placeholder 2">
            <a:extLst>
              <a:ext uri="{FF2B5EF4-FFF2-40B4-BE49-F238E27FC236}">
                <a16:creationId xmlns:a16="http://schemas.microsoft.com/office/drawing/2014/main" id="{097383F8-FB5D-E8A3-DD87-F695B437B936}"/>
              </a:ext>
            </a:extLst>
          </p:cNvPr>
          <p:cNvSpPr>
            <a:spLocks noGrp="1"/>
          </p:cNvSpPr>
          <p:nvPr>
            <p:ph type="ftr" sz="quarter" idx="11"/>
          </p:nvPr>
        </p:nvSpPr>
        <p:spPr/>
        <p:txBody>
          <a:bodyPr/>
          <a:lstStyle/>
          <a:p>
            <a:pPr rtl="0"/>
            <a:r>
              <a:rPr lang="en-GB" noProof="0"/>
              <a:t>ADD A FOOTER</a:t>
            </a:r>
            <a:endParaRPr lang="en-GB" noProof="0" dirty="0"/>
          </a:p>
        </p:txBody>
      </p:sp>
      <p:sp>
        <p:nvSpPr>
          <p:cNvPr id="4" name="Slide Number Placeholder 3">
            <a:extLst>
              <a:ext uri="{FF2B5EF4-FFF2-40B4-BE49-F238E27FC236}">
                <a16:creationId xmlns:a16="http://schemas.microsoft.com/office/drawing/2014/main" id="{D29A8F27-7AAC-5848-D184-F652BC61C9F4}"/>
              </a:ext>
            </a:extLst>
          </p:cNvPr>
          <p:cNvSpPr>
            <a:spLocks noGrp="1"/>
          </p:cNvSpPr>
          <p:nvPr>
            <p:ph type="sldNum" sz="quarter" idx="12"/>
          </p:nvPr>
        </p:nvSpPr>
        <p:spPr/>
        <p:txBody>
          <a:bodyPr/>
          <a:lstStyle/>
          <a:p>
            <a:pPr rtl="0"/>
            <a:fld id="{4950F5D8-22E1-4015-8661-E5B1FD28C2DE}" type="slidenum">
              <a:rPr lang="en-GB" noProof="0" smtClean="0"/>
              <a:pPr rtl="0"/>
              <a:t>6</a:t>
            </a:fld>
            <a:endParaRPr lang="en-GB" noProof="0" dirty="0"/>
          </a:p>
        </p:txBody>
      </p:sp>
      <p:sp>
        <p:nvSpPr>
          <p:cNvPr id="5" name="Title 4">
            <a:extLst>
              <a:ext uri="{FF2B5EF4-FFF2-40B4-BE49-F238E27FC236}">
                <a16:creationId xmlns:a16="http://schemas.microsoft.com/office/drawing/2014/main" id="{3A251F01-18E8-AE15-3539-256B2294F031}"/>
              </a:ext>
            </a:extLst>
          </p:cNvPr>
          <p:cNvSpPr>
            <a:spLocks noGrp="1"/>
          </p:cNvSpPr>
          <p:nvPr>
            <p:ph type="title"/>
          </p:nvPr>
        </p:nvSpPr>
        <p:spPr/>
        <p:txBody>
          <a:bodyPr/>
          <a:lstStyle/>
          <a:p>
            <a:r>
              <a:rPr lang="en-GB" dirty="0"/>
              <a:t>Adverse Childhood Experiences (ACEs) </a:t>
            </a:r>
          </a:p>
        </p:txBody>
      </p:sp>
      <p:sp>
        <p:nvSpPr>
          <p:cNvPr id="6" name="TextBox 5">
            <a:extLst>
              <a:ext uri="{FF2B5EF4-FFF2-40B4-BE49-F238E27FC236}">
                <a16:creationId xmlns:a16="http://schemas.microsoft.com/office/drawing/2014/main" id="{377380E2-6A30-36B9-67F1-AC909030CCD9}"/>
              </a:ext>
            </a:extLst>
          </p:cNvPr>
          <p:cNvSpPr txBox="1"/>
          <p:nvPr/>
        </p:nvSpPr>
        <p:spPr>
          <a:xfrm>
            <a:off x="658368" y="3560688"/>
            <a:ext cx="11228832" cy="2123658"/>
          </a:xfrm>
          <a:prstGeom prst="rect">
            <a:avLst/>
          </a:prstGeom>
          <a:solidFill>
            <a:schemeClr val="accent2"/>
          </a:solidFill>
        </p:spPr>
        <p:txBody>
          <a:bodyPr wrap="square" rtlCol="0">
            <a:spAutoFit/>
          </a:bodyPr>
          <a:lstStyle/>
          <a:p>
            <a:r>
              <a:rPr lang="en-GB" sz="2200" dirty="0">
                <a:latin typeface="Arial" panose="020B0604020202020204" pitchFamily="34" charset="0"/>
                <a:cs typeface="Arial" panose="020B0604020202020204" pitchFamily="34" charset="0"/>
              </a:rPr>
              <a:t>According to Hughes et al (2017) studies are increasingly identifying the importance of </a:t>
            </a:r>
          </a:p>
          <a:p>
            <a:r>
              <a:rPr lang="en-GB" sz="2200" dirty="0">
                <a:latin typeface="Arial" panose="020B0604020202020204" pitchFamily="34" charset="0"/>
                <a:cs typeface="Arial" panose="020B0604020202020204" pitchFamily="34" charset="0"/>
              </a:rPr>
              <a:t>early life experiences to people’s health throughout the life course. </a:t>
            </a:r>
          </a:p>
          <a:p>
            <a:endParaRPr lang="en-GB" sz="2200" dirty="0">
              <a:latin typeface="Arial" panose="020B0604020202020204" pitchFamily="34" charset="0"/>
              <a:cs typeface="Arial" panose="020B0604020202020204" pitchFamily="34" charset="0"/>
            </a:endParaRPr>
          </a:p>
          <a:p>
            <a:r>
              <a:rPr lang="en-GB" sz="2200" dirty="0">
                <a:latin typeface="Arial" panose="020B0604020202020204" pitchFamily="34" charset="0"/>
                <a:cs typeface="Arial" panose="020B0604020202020204" pitchFamily="34" charset="0"/>
              </a:rPr>
              <a:t>Individuals who have adverse childhood experiences (ACEs; during childhood or adolescence) tend to have more physical and mental health problems as adults than do those who do not have ACEs and ultimately greater premature mortality.</a:t>
            </a:r>
          </a:p>
        </p:txBody>
      </p:sp>
      <p:sp>
        <p:nvSpPr>
          <p:cNvPr id="9" name="TextBox 8">
            <a:extLst>
              <a:ext uri="{FF2B5EF4-FFF2-40B4-BE49-F238E27FC236}">
                <a16:creationId xmlns:a16="http://schemas.microsoft.com/office/drawing/2014/main" id="{9822012C-552E-C461-8A00-1FBE67A11325}"/>
              </a:ext>
            </a:extLst>
          </p:cNvPr>
          <p:cNvSpPr txBox="1"/>
          <p:nvPr/>
        </p:nvSpPr>
        <p:spPr>
          <a:xfrm>
            <a:off x="658368" y="1490008"/>
            <a:ext cx="10375264" cy="1846659"/>
          </a:xfrm>
          <a:prstGeom prst="rect">
            <a:avLst/>
          </a:prstGeom>
          <a:solidFill>
            <a:schemeClr val="accent5">
              <a:lumMod val="75000"/>
            </a:schemeClr>
          </a:solidFill>
        </p:spPr>
        <p:txBody>
          <a:bodyPr wrap="square" rtlCol="0">
            <a:spAutoFit/>
          </a:bodyPr>
          <a:lstStyle/>
          <a:p>
            <a:endParaRPr lang="en-GB" sz="2400" dirty="0"/>
          </a:p>
          <a:p>
            <a:r>
              <a:rPr lang="en-GB" sz="2200" dirty="0">
                <a:solidFill>
                  <a:schemeClr val="bg1"/>
                </a:solidFill>
                <a:latin typeface="Arial" panose="020B0604020202020204" pitchFamily="34" charset="0"/>
                <a:cs typeface="Arial" panose="020B0604020202020204" pitchFamily="34" charset="0"/>
              </a:rPr>
              <a:t>Adverse Childhood Experiences (ACEs) include harms that affect children directly (</a:t>
            </a:r>
            <a:r>
              <a:rPr lang="en-GB" sz="2200" dirty="0" err="1">
                <a:solidFill>
                  <a:schemeClr val="bg1"/>
                </a:solidFill>
                <a:latin typeface="Arial" panose="020B0604020202020204" pitchFamily="34" charset="0"/>
                <a:cs typeface="Arial" panose="020B0604020202020204" pitchFamily="34" charset="0"/>
              </a:rPr>
              <a:t>eg</a:t>
            </a:r>
            <a:r>
              <a:rPr lang="en-GB" sz="2200" dirty="0">
                <a:solidFill>
                  <a:schemeClr val="bg1"/>
                </a:solidFill>
                <a:latin typeface="Arial" panose="020B0604020202020204" pitchFamily="34" charset="0"/>
                <a:cs typeface="Arial" panose="020B0604020202020204" pitchFamily="34" charset="0"/>
              </a:rPr>
              <a:t>, abuse and neglect) and indirectly through their living environments, for example - parental conflict, substance abuse, or mental illness.</a:t>
            </a:r>
          </a:p>
          <a:p>
            <a:endParaRPr lang="en-GB" sz="2400" dirty="0"/>
          </a:p>
        </p:txBody>
      </p:sp>
    </p:spTree>
    <p:extLst>
      <p:ext uri="{BB962C8B-B14F-4D97-AF65-F5344CB8AC3E}">
        <p14:creationId xmlns:p14="http://schemas.microsoft.com/office/powerpoint/2010/main" val="305680849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9BADA8C7-7FCD-9921-CF41-102B62D0D192}"/>
              </a:ext>
            </a:extLst>
          </p:cNvPr>
          <p:cNvSpPr>
            <a:spLocks noGrp="1"/>
          </p:cNvSpPr>
          <p:nvPr>
            <p:ph type="sldNum" sz="quarter" idx="12"/>
          </p:nvPr>
        </p:nvSpPr>
        <p:spPr/>
        <p:txBody>
          <a:bodyPr/>
          <a:lstStyle/>
          <a:p>
            <a:pPr rtl="0"/>
            <a:fld id="{4950F5D8-22E1-4015-8661-E5B1FD28C2DE}" type="slidenum">
              <a:rPr lang="en-GB" noProof="0" smtClean="0"/>
              <a:pPr rtl="0"/>
              <a:t>7</a:t>
            </a:fld>
            <a:endParaRPr lang="en-GB" noProof="0" dirty="0"/>
          </a:p>
        </p:txBody>
      </p:sp>
      <p:sp>
        <p:nvSpPr>
          <p:cNvPr id="5" name="Title 4">
            <a:extLst>
              <a:ext uri="{FF2B5EF4-FFF2-40B4-BE49-F238E27FC236}">
                <a16:creationId xmlns:a16="http://schemas.microsoft.com/office/drawing/2014/main" id="{6C2AF414-FC15-D6A4-B1BB-0850FFC67291}"/>
              </a:ext>
            </a:extLst>
          </p:cNvPr>
          <p:cNvSpPr>
            <a:spLocks noGrp="1"/>
          </p:cNvSpPr>
          <p:nvPr>
            <p:ph type="title"/>
          </p:nvPr>
        </p:nvSpPr>
        <p:spPr/>
        <p:txBody>
          <a:bodyPr>
            <a:normAutofit/>
          </a:bodyPr>
          <a:lstStyle/>
          <a:p>
            <a:r>
              <a:rPr lang="en-GB" dirty="0">
                <a:latin typeface="Arial" panose="020B0604020202020204" pitchFamily="34" charset="0"/>
                <a:cs typeface="Arial" panose="020B0604020202020204" pitchFamily="34" charset="0"/>
              </a:rPr>
              <a:t>U</a:t>
            </a:r>
            <a:r>
              <a:rPr lang="en-GB" kern="0" dirty="0">
                <a:effectLst/>
                <a:latin typeface="Arial" panose="020B0604020202020204" pitchFamily="34" charset="0"/>
                <a:ea typeface="Times New Roman" panose="02020603050405020304" pitchFamily="18" charset="0"/>
                <a:cs typeface="Arial" panose="020B0604020202020204" pitchFamily="34" charset="0"/>
              </a:rPr>
              <a:t>N Convention on the Rights of the Child (CRC)</a:t>
            </a:r>
            <a:endParaRPr lang="en-GB" dirty="0">
              <a:latin typeface="Arial" panose="020B0604020202020204" pitchFamily="34" charset="0"/>
              <a:cs typeface="Arial" panose="020B0604020202020204" pitchFamily="34" charset="0"/>
            </a:endParaRPr>
          </a:p>
        </p:txBody>
      </p:sp>
      <p:graphicFrame>
        <p:nvGraphicFramePr>
          <p:cNvPr id="6" name="Diagram 5">
            <a:extLst>
              <a:ext uri="{FF2B5EF4-FFF2-40B4-BE49-F238E27FC236}">
                <a16:creationId xmlns:a16="http://schemas.microsoft.com/office/drawing/2014/main" id="{59E690FA-77E2-C4D1-EE26-248B12584963}"/>
              </a:ext>
            </a:extLst>
          </p:cNvPr>
          <p:cNvGraphicFramePr/>
          <p:nvPr/>
        </p:nvGraphicFramePr>
        <p:xfrm>
          <a:off x="1060174" y="2504661"/>
          <a:ext cx="9099826" cy="3633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7" name="TextBox 6">
            <a:extLst>
              <a:ext uri="{FF2B5EF4-FFF2-40B4-BE49-F238E27FC236}">
                <a16:creationId xmlns:a16="http://schemas.microsoft.com/office/drawing/2014/main" id="{48CF84CE-FC09-4644-E565-F53B4CC181EC}"/>
              </a:ext>
            </a:extLst>
          </p:cNvPr>
          <p:cNvSpPr txBox="1"/>
          <p:nvPr/>
        </p:nvSpPr>
        <p:spPr>
          <a:xfrm>
            <a:off x="838199" y="1358320"/>
            <a:ext cx="10293627" cy="923330"/>
          </a:xfrm>
          <a:prstGeom prst="rect">
            <a:avLst/>
          </a:prstGeom>
          <a:solidFill>
            <a:schemeClr val="tx1"/>
          </a:solidFill>
        </p:spPr>
        <p:txBody>
          <a:bodyPr wrap="square" rtlCol="0">
            <a:spAutoFit/>
          </a:bodyPr>
          <a:lstStyle/>
          <a:p>
            <a:r>
              <a:rPr lang="en-GB" sz="18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The </a:t>
            </a:r>
            <a:r>
              <a:rPr lang="en-GB" sz="18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hlinkClick r:id="rId8"/>
              </a:rPr>
              <a:t>CRC</a:t>
            </a:r>
            <a:r>
              <a:rPr lang="en-GB" sz="18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 adopted by the United Nations General Assembly in 1989, is a landmark international treaty that outlines the rights of children to ensure their protection, development, and well-being.</a:t>
            </a:r>
            <a:endParaRPr lang="en-GB" sz="18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endParaRPr lang="en-GB" dirty="0"/>
          </a:p>
        </p:txBody>
      </p:sp>
    </p:spTree>
    <p:extLst>
      <p:ext uri="{BB962C8B-B14F-4D97-AF65-F5344CB8AC3E}">
        <p14:creationId xmlns:p14="http://schemas.microsoft.com/office/powerpoint/2010/main" val="16064049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C53F16-3EC7-FD8F-5E81-2BD0134568EF}"/>
              </a:ext>
            </a:extLst>
          </p:cNvPr>
          <p:cNvSpPr>
            <a:spLocks noGrp="1"/>
          </p:cNvSpPr>
          <p:nvPr>
            <p:ph type="title"/>
          </p:nvPr>
        </p:nvSpPr>
        <p:spPr/>
        <p:txBody>
          <a:bodyPr/>
          <a:lstStyle/>
          <a:p>
            <a:r>
              <a:rPr lang="en-GB" dirty="0"/>
              <a:t>The UN CRC </a:t>
            </a:r>
          </a:p>
        </p:txBody>
      </p:sp>
      <p:sp>
        <p:nvSpPr>
          <p:cNvPr id="5" name="Slide Number Placeholder 4">
            <a:extLst>
              <a:ext uri="{FF2B5EF4-FFF2-40B4-BE49-F238E27FC236}">
                <a16:creationId xmlns:a16="http://schemas.microsoft.com/office/drawing/2014/main" id="{CBB256B8-77B6-0317-91E3-51BAD5731E13}"/>
              </a:ext>
            </a:extLst>
          </p:cNvPr>
          <p:cNvSpPr>
            <a:spLocks noGrp="1"/>
          </p:cNvSpPr>
          <p:nvPr>
            <p:ph type="sldNum" sz="quarter" idx="12"/>
          </p:nvPr>
        </p:nvSpPr>
        <p:spPr/>
        <p:txBody>
          <a:bodyPr/>
          <a:lstStyle/>
          <a:p>
            <a:pPr rtl="0"/>
            <a:fld id="{4950F5D8-22E1-4015-8661-E5B1FD28C2DE}" type="slidenum">
              <a:rPr lang="en-GB" noProof="0" smtClean="0"/>
              <a:t>8</a:t>
            </a:fld>
            <a:endParaRPr lang="en-GB" noProof="0" dirty="0"/>
          </a:p>
        </p:txBody>
      </p:sp>
      <p:graphicFrame>
        <p:nvGraphicFramePr>
          <p:cNvPr id="7" name="Diagram 6">
            <a:extLst>
              <a:ext uri="{FF2B5EF4-FFF2-40B4-BE49-F238E27FC236}">
                <a16:creationId xmlns:a16="http://schemas.microsoft.com/office/drawing/2014/main" id="{ECA002B9-3856-893D-E2A3-DE3248C1780E}"/>
              </a:ext>
            </a:extLst>
          </p:cNvPr>
          <p:cNvGraphicFramePr/>
          <p:nvPr>
            <p:extLst>
              <p:ext uri="{D42A27DB-BD31-4B8C-83A1-F6EECF244321}">
                <p14:modId xmlns:p14="http://schemas.microsoft.com/office/powerpoint/2010/main" val="381974212"/>
              </p:ext>
            </p:extLst>
          </p:nvPr>
        </p:nvGraphicFramePr>
        <p:xfrm>
          <a:off x="1020417" y="716378"/>
          <a:ext cx="10045148" cy="43660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8233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9C406-9EE6-099D-6B0F-4FFD63FE653B}"/>
              </a:ext>
            </a:extLst>
          </p:cNvPr>
          <p:cNvSpPr>
            <a:spLocks noGrp="1"/>
          </p:cNvSpPr>
          <p:nvPr>
            <p:ph type="title"/>
          </p:nvPr>
        </p:nvSpPr>
        <p:spPr>
          <a:xfrm>
            <a:off x="498611" y="229243"/>
            <a:ext cx="10911510" cy="795131"/>
          </a:xfrm>
          <a:solidFill>
            <a:schemeClr val="tx1"/>
          </a:solidFill>
        </p:spPr>
        <p:txBody>
          <a:bodyPr>
            <a:normAutofit/>
          </a:bodyPr>
          <a:lstStyle/>
          <a:p>
            <a:r>
              <a:rPr lang="en-GB" sz="2400" kern="0" dirty="0">
                <a:effectLst/>
                <a:latin typeface="Arial" panose="020B0604020202020204" pitchFamily="34" charset="0"/>
                <a:ea typeface="Times New Roman" panose="02020603050405020304" pitchFamily="18" charset="0"/>
                <a:cs typeface="Arial" panose="020B0604020202020204" pitchFamily="34" charset="0"/>
              </a:rPr>
              <a:t> Understanding the Children Act 2004: </a:t>
            </a:r>
            <a:br>
              <a:rPr lang="en-GB" sz="2400" kern="0" dirty="0">
                <a:effectLst/>
                <a:latin typeface="Arial" panose="020B0604020202020204" pitchFamily="34" charset="0"/>
                <a:ea typeface="Times New Roman" panose="02020603050405020304" pitchFamily="18" charset="0"/>
                <a:cs typeface="Arial" panose="020B0604020202020204" pitchFamily="34" charset="0"/>
              </a:rPr>
            </a:br>
            <a:r>
              <a:rPr lang="en-GB" sz="2400" kern="0" dirty="0">
                <a:effectLst/>
                <a:latin typeface="Arial" panose="020B0604020202020204" pitchFamily="34" charset="0"/>
                <a:ea typeface="Times New Roman" panose="02020603050405020304" pitchFamily="18" charset="0"/>
                <a:cs typeface="Arial" panose="020B0604020202020204" pitchFamily="34" charset="0"/>
              </a:rPr>
              <a:t>Safeguarding the Well-being of Every Child</a:t>
            </a:r>
            <a:endParaRPr lang="en-GB" sz="4400"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0C9002A8-485E-A739-44AC-12563B3057D5}"/>
              </a:ext>
            </a:extLst>
          </p:cNvPr>
          <p:cNvSpPr>
            <a:spLocks noGrp="1"/>
          </p:cNvSpPr>
          <p:nvPr>
            <p:ph type="sldNum" sz="quarter" idx="12"/>
          </p:nvPr>
        </p:nvSpPr>
        <p:spPr/>
        <p:txBody>
          <a:bodyPr/>
          <a:lstStyle/>
          <a:p>
            <a:pPr rtl="0"/>
            <a:fld id="{4950F5D8-22E1-4015-8661-E5B1FD28C2DE}" type="slidenum">
              <a:rPr lang="en-GB" noProof="0" smtClean="0"/>
              <a:t>9</a:t>
            </a:fld>
            <a:endParaRPr lang="en-GB" noProof="0" dirty="0"/>
          </a:p>
        </p:txBody>
      </p:sp>
      <p:grpSp>
        <p:nvGrpSpPr>
          <p:cNvPr id="10" name="Group 9">
            <a:extLst>
              <a:ext uri="{FF2B5EF4-FFF2-40B4-BE49-F238E27FC236}">
                <a16:creationId xmlns:a16="http://schemas.microsoft.com/office/drawing/2014/main" id="{4A43D200-D1C3-7E88-EB45-87808D64BD10}"/>
              </a:ext>
            </a:extLst>
          </p:cNvPr>
          <p:cNvGrpSpPr/>
          <p:nvPr/>
        </p:nvGrpSpPr>
        <p:grpSpPr>
          <a:xfrm>
            <a:off x="1563757" y="2107095"/>
            <a:ext cx="8818962" cy="4406577"/>
            <a:chOff x="2619679" y="2109396"/>
            <a:chExt cx="4174653" cy="4406577"/>
          </a:xfrm>
        </p:grpSpPr>
        <p:sp>
          <p:nvSpPr>
            <p:cNvPr id="11" name="Freeform: Shape 10">
              <a:extLst>
                <a:ext uri="{FF2B5EF4-FFF2-40B4-BE49-F238E27FC236}">
                  <a16:creationId xmlns:a16="http://schemas.microsoft.com/office/drawing/2014/main" id="{BF9EF537-C40B-6B66-EB1C-082AE024C296}"/>
                </a:ext>
              </a:extLst>
            </p:cNvPr>
            <p:cNvSpPr/>
            <p:nvPr/>
          </p:nvSpPr>
          <p:spPr>
            <a:xfrm>
              <a:off x="2619679" y="2109396"/>
              <a:ext cx="1855401" cy="927700"/>
            </a:xfrm>
            <a:custGeom>
              <a:avLst/>
              <a:gdLst>
                <a:gd name="connsiteX0" fmla="*/ 0 w 1855401"/>
                <a:gd name="connsiteY0" fmla="*/ 92770 h 927700"/>
                <a:gd name="connsiteX1" fmla="*/ 92770 w 1855401"/>
                <a:gd name="connsiteY1" fmla="*/ 0 h 927700"/>
                <a:gd name="connsiteX2" fmla="*/ 1762631 w 1855401"/>
                <a:gd name="connsiteY2" fmla="*/ 0 h 927700"/>
                <a:gd name="connsiteX3" fmla="*/ 1855401 w 1855401"/>
                <a:gd name="connsiteY3" fmla="*/ 92770 h 927700"/>
                <a:gd name="connsiteX4" fmla="*/ 1855401 w 1855401"/>
                <a:gd name="connsiteY4" fmla="*/ 834930 h 927700"/>
                <a:gd name="connsiteX5" fmla="*/ 1762631 w 1855401"/>
                <a:gd name="connsiteY5" fmla="*/ 927700 h 927700"/>
                <a:gd name="connsiteX6" fmla="*/ 92770 w 1855401"/>
                <a:gd name="connsiteY6" fmla="*/ 927700 h 927700"/>
                <a:gd name="connsiteX7" fmla="*/ 0 w 1855401"/>
                <a:gd name="connsiteY7" fmla="*/ 834930 h 927700"/>
                <a:gd name="connsiteX8" fmla="*/ 0 w 185540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5401" h="927700">
                  <a:moveTo>
                    <a:pt x="0" y="92770"/>
                  </a:moveTo>
                  <a:cubicBezTo>
                    <a:pt x="0" y="41535"/>
                    <a:pt x="41535" y="0"/>
                    <a:pt x="92770" y="0"/>
                  </a:cubicBezTo>
                  <a:lnTo>
                    <a:pt x="1762631" y="0"/>
                  </a:lnTo>
                  <a:cubicBezTo>
                    <a:pt x="1813866" y="0"/>
                    <a:pt x="1855401" y="41535"/>
                    <a:pt x="1855401" y="92770"/>
                  </a:cubicBezTo>
                  <a:lnTo>
                    <a:pt x="1855401" y="834930"/>
                  </a:lnTo>
                  <a:cubicBezTo>
                    <a:pt x="1855401" y="886165"/>
                    <a:pt x="1813866" y="927700"/>
                    <a:pt x="1762631" y="927700"/>
                  </a:cubicBezTo>
                  <a:lnTo>
                    <a:pt x="92770" y="927700"/>
                  </a:lnTo>
                  <a:cubicBezTo>
                    <a:pt x="41535" y="927700"/>
                    <a:pt x="0" y="886165"/>
                    <a:pt x="0" y="834930"/>
                  </a:cubicBezTo>
                  <a:lnTo>
                    <a:pt x="0" y="927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9556" tIns="48761" rIns="59556" bIns="48761" numCol="1" spcCol="1270" anchor="ctr" anchorCtr="0">
              <a:noAutofit/>
            </a:bodyPr>
            <a:lstStyle/>
            <a:p>
              <a:pPr marL="0" lvl="0" indent="0" algn="ctr" defTabSz="755650">
                <a:lnSpc>
                  <a:spcPct val="90000"/>
                </a:lnSpc>
                <a:spcBef>
                  <a:spcPct val="0"/>
                </a:spcBef>
                <a:spcAft>
                  <a:spcPct val="35000"/>
                </a:spcAft>
                <a:buNone/>
              </a:pPr>
              <a:r>
                <a:rPr lang="en-GB" sz="2400" kern="1200" dirty="0"/>
                <a:t>Key Objectives</a:t>
              </a:r>
            </a:p>
          </p:txBody>
        </p:sp>
        <p:sp>
          <p:nvSpPr>
            <p:cNvPr id="12" name="Freeform: Shape 11">
              <a:extLst>
                <a:ext uri="{FF2B5EF4-FFF2-40B4-BE49-F238E27FC236}">
                  <a16:creationId xmlns:a16="http://schemas.microsoft.com/office/drawing/2014/main" id="{69E7F7C4-2FE5-A4FA-4743-6E0361F640A7}"/>
                </a:ext>
              </a:extLst>
            </p:cNvPr>
            <p:cNvSpPr/>
            <p:nvPr/>
          </p:nvSpPr>
          <p:spPr>
            <a:xfrm>
              <a:off x="2805219" y="3037097"/>
              <a:ext cx="185540" cy="695775"/>
            </a:xfrm>
            <a:custGeom>
              <a:avLst/>
              <a:gdLst/>
              <a:ahLst/>
              <a:cxnLst/>
              <a:rect l="0" t="0" r="0" b="0"/>
              <a:pathLst>
                <a:path>
                  <a:moveTo>
                    <a:pt x="0" y="0"/>
                  </a:moveTo>
                  <a:lnTo>
                    <a:pt x="0" y="695775"/>
                  </a:lnTo>
                  <a:lnTo>
                    <a:pt x="185540" y="69577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3" name="Freeform: Shape 12">
              <a:extLst>
                <a:ext uri="{FF2B5EF4-FFF2-40B4-BE49-F238E27FC236}">
                  <a16:creationId xmlns:a16="http://schemas.microsoft.com/office/drawing/2014/main" id="{00C08059-70C8-FC9A-D523-BFBFC1CBC299}"/>
                </a:ext>
              </a:extLst>
            </p:cNvPr>
            <p:cNvSpPr/>
            <p:nvPr/>
          </p:nvSpPr>
          <p:spPr>
            <a:xfrm>
              <a:off x="2990759" y="3269022"/>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Safeguarding and promoting the welfare of children</a:t>
              </a:r>
            </a:p>
          </p:txBody>
        </p:sp>
        <p:sp>
          <p:nvSpPr>
            <p:cNvPr id="14" name="Freeform: Shape 13">
              <a:extLst>
                <a:ext uri="{FF2B5EF4-FFF2-40B4-BE49-F238E27FC236}">
                  <a16:creationId xmlns:a16="http://schemas.microsoft.com/office/drawing/2014/main" id="{2AD38708-A351-00CC-8AAE-2F4B1090C6D7}"/>
                </a:ext>
              </a:extLst>
            </p:cNvPr>
            <p:cNvSpPr/>
            <p:nvPr/>
          </p:nvSpPr>
          <p:spPr>
            <a:xfrm>
              <a:off x="2805219" y="3037097"/>
              <a:ext cx="185540" cy="1855401"/>
            </a:xfrm>
            <a:custGeom>
              <a:avLst/>
              <a:gdLst/>
              <a:ahLst/>
              <a:cxnLst/>
              <a:rect l="0" t="0" r="0" b="0"/>
              <a:pathLst>
                <a:path>
                  <a:moveTo>
                    <a:pt x="0" y="0"/>
                  </a:moveTo>
                  <a:lnTo>
                    <a:pt x="0" y="1855401"/>
                  </a:lnTo>
                  <a:lnTo>
                    <a:pt x="185540" y="185540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5" name="Freeform: Shape 14">
              <a:extLst>
                <a:ext uri="{FF2B5EF4-FFF2-40B4-BE49-F238E27FC236}">
                  <a16:creationId xmlns:a16="http://schemas.microsoft.com/office/drawing/2014/main" id="{AEA6F9DF-37DE-7D97-7950-812376DD7439}"/>
                </a:ext>
              </a:extLst>
            </p:cNvPr>
            <p:cNvSpPr/>
            <p:nvPr/>
          </p:nvSpPr>
          <p:spPr>
            <a:xfrm>
              <a:off x="2990759" y="4428648"/>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Establishing a multi-agency approach to child protection</a:t>
              </a:r>
            </a:p>
          </p:txBody>
        </p:sp>
        <p:sp>
          <p:nvSpPr>
            <p:cNvPr id="16" name="Freeform: Shape 15">
              <a:extLst>
                <a:ext uri="{FF2B5EF4-FFF2-40B4-BE49-F238E27FC236}">
                  <a16:creationId xmlns:a16="http://schemas.microsoft.com/office/drawing/2014/main" id="{D6D03CDF-5453-710D-1032-6F698A893BCA}"/>
                </a:ext>
              </a:extLst>
            </p:cNvPr>
            <p:cNvSpPr/>
            <p:nvPr/>
          </p:nvSpPr>
          <p:spPr>
            <a:xfrm>
              <a:off x="2805219" y="3037097"/>
              <a:ext cx="185540" cy="3015027"/>
            </a:xfrm>
            <a:custGeom>
              <a:avLst/>
              <a:gdLst/>
              <a:ahLst/>
              <a:cxnLst/>
              <a:rect l="0" t="0" r="0" b="0"/>
              <a:pathLst>
                <a:path>
                  <a:moveTo>
                    <a:pt x="0" y="0"/>
                  </a:moveTo>
                  <a:lnTo>
                    <a:pt x="0" y="3015027"/>
                  </a:lnTo>
                  <a:lnTo>
                    <a:pt x="185540" y="301502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17" name="Freeform: Shape 16">
              <a:extLst>
                <a:ext uri="{FF2B5EF4-FFF2-40B4-BE49-F238E27FC236}">
                  <a16:creationId xmlns:a16="http://schemas.microsoft.com/office/drawing/2014/main" id="{2E952A54-F78B-34E6-2D70-C83B50D4B28B}"/>
                </a:ext>
              </a:extLst>
            </p:cNvPr>
            <p:cNvSpPr/>
            <p:nvPr/>
          </p:nvSpPr>
          <p:spPr>
            <a:xfrm>
              <a:off x="2990759" y="5588273"/>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Focusing on the importance of early intervention and prevention</a:t>
              </a:r>
            </a:p>
          </p:txBody>
        </p:sp>
        <p:sp>
          <p:nvSpPr>
            <p:cNvPr id="18" name="Freeform: Shape 17">
              <a:extLst>
                <a:ext uri="{FF2B5EF4-FFF2-40B4-BE49-F238E27FC236}">
                  <a16:creationId xmlns:a16="http://schemas.microsoft.com/office/drawing/2014/main" id="{95956233-451F-8169-EADC-5B664410B2A7}"/>
                </a:ext>
              </a:extLst>
            </p:cNvPr>
            <p:cNvSpPr/>
            <p:nvPr/>
          </p:nvSpPr>
          <p:spPr>
            <a:xfrm>
              <a:off x="4938931" y="2109396"/>
              <a:ext cx="1855401" cy="927700"/>
            </a:xfrm>
            <a:custGeom>
              <a:avLst/>
              <a:gdLst>
                <a:gd name="connsiteX0" fmla="*/ 0 w 1855401"/>
                <a:gd name="connsiteY0" fmla="*/ 92770 h 927700"/>
                <a:gd name="connsiteX1" fmla="*/ 92770 w 1855401"/>
                <a:gd name="connsiteY1" fmla="*/ 0 h 927700"/>
                <a:gd name="connsiteX2" fmla="*/ 1762631 w 1855401"/>
                <a:gd name="connsiteY2" fmla="*/ 0 h 927700"/>
                <a:gd name="connsiteX3" fmla="*/ 1855401 w 1855401"/>
                <a:gd name="connsiteY3" fmla="*/ 92770 h 927700"/>
                <a:gd name="connsiteX4" fmla="*/ 1855401 w 1855401"/>
                <a:gd name="connsiteY4" fmla="*/ 834930 h 927700"/>
                <a:gd name="connsiteX5" fmla="*/ 1762631 w 1855401"/>
                <a:gd name="connsiteY5" fmla="*/ 927700 h 927700"/>
                <a:gd name="connsiteX6" fmla="*/ 92770 w 1855401"/>
                <a:gd name="connsiteY6" fmla="*/ 927700 h 927700"/>
                <a:gd name="connsiteX7" fmla="*/ 0 w 1855401"/>
                <a:gd name="connsiteY7" fmla="*/ 834930 h 927700"/>
                <a:gd name="connsiteX8" fmla="*/ 0 w 185540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5401" h="927700">
                  <a:moveTo>
                    <a:pt x="0" y="92770"/>
                  </a:moveTo>
                  <a:cubicBezTo>
                    <a:pt x="0" y="41535"/>
                    <a:pt x="41535" y="0"/>
                    <a:pt x="92770" y="0"/>
                  </a:cubicBezTo>
                  <a:lnTo>
                    <a:pt x="1762631" y="0"/>
                  </a:lnTo>
                  <a:cubicBezTo>
                    <a:pt x="1813866" y="0"/>
                    <a:pt x="1855401" y="41535"/>
                    <a:pt x="1855401" y="92770"/>
                  </a:cubicBezTo>
                  <a:lnTo>
                    <a:pt x="1855401" y="834930"/>
                  </a:lnTo>
                  <a:cubicBezTo>
                    <a:pt x="1855401" y="886165"/>
                    <a:pt x="1813866" y="927700"/>
                    <a:pt x="1762631" y="927700"/>
                  </a:cubicBezTo>
                  <a:lnTo>
                    <a:pt x="92770" y="927700"/>
                  </a:lnTo>
                  <a:cubicBezTo>
                    <a:pt x="41535" y="927700"/>
                    <a:pt x="0" y="886165"/>
                    <a:pt x="0" y="834930"/>
                  </a:cubicBezTo>
                  <a:lnTo>
                    <a:pt x="0" y="92770"/>
                  </a:ln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59556" tIns="48761" rIns="59556" bIns="48761" numCol="1" spcCol="1270" anchor="ctr" anchorCtr="0">
              <a:noAutofit/>
            </a:bodyPr>
            <a:lstStyle/>
            <a:p>
              <a:pPr marL="0" lvl="0" indent="0" algn="ctr" defTabSz="755650">
                <a:lnSpc>
                  <a:spcPct val="90000"/>
                </a:lnSpc>
                <a:spcBef>
                  <a:spcPct val="0"/>
                </a:spcBef>
                <a:spcAft>
                  <a:spcPct val="35000"/>
                </a:spcAft>
                <a:buNone/>
              </a:pPr>
              <a:r>
                <a:rPr lang="en-GB" sz="2400" kern="1200" dirty="0"/>
                <a:t>Integrated Working and Information Sharing</a:t>
              </a:r>
            </a:p>
          </p:txBody>
        </p:sp>
        <p:sp>
          <p:nvSpPr>
            <p:cNvPr id="19" name="Freeform: Shape 18">
              <a:extLst>
                <a:ext uri="{FF2B5EF4-FFF2-40B4-BE49-F238E27FC236}">
                  <a16:creationId xmlns:a16="http://schemas.microsoft.com/office/drawing/2014/main" id="{EE78D009-7F2F-0178-90C1-29B10DDCB2EC}"/>
                </a:ext>
              </a:extLst>
            </p:cNvPr>
            <p:cNvSpPr/>
            <p:nvPr/>
          </p:nvSpPr>
          <p:spPr>
            <a:xfrm>
              <a:off x="5124471" y="3037097"/>
              <a:ext cx="185540" cy="695775"/>
            </a:xfrm>
            <a:custGeom>
              <a:avLst/>
              <a:gdLst/>
              <a:ahLst/>
              <a:cxnLst/>
              <a:rect l="0" t="0" r="0" b="0"/>
              <a:pathLst>
                <a:path>
                  <a:moveTo>
                    <a:pt x="0" y="0"/>
                  </a:moveTo>
                  <a:lnTo>
                    <a:pt x="0" y="695775"/>
                  </a:lnTo>
                  <a:lnTo>
                    <a:pt x="185540" y="695775"/>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0" name="Freeform: Shape 19">
              <a:extLst>
                <a:ext uri="{FF2B5EF4-FFF2-40B4-BE49-F238E27FC236}">
                  <a16:creationId xmlns:a16="http://schemas.microsoft.com/office/drawing/2014/main" id="{4E1A184B-3480-6053-734F-52B0A2913ED7}"/>
                </a:ext>
              </a:extLst>
            </p:cNvPr>
            <p:cNvSpPr/>
            <p:nvPr/>
          </p:nvSpPr>
          <p:spPr>
            <a:xfrm>
              <a:off x="5310011" y="3269022"/>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Introduction of the concept of integrated working</a:t>
              </a:r>
            </a:p>
          </p:txBody>
        </p:sp>
        <p:sp>
          <p:nvSpPr>
            <p:cNvPr id="21" name="Freeform: Shape 20">
              <a:extLst>
                <a:ext uri="{FF2B5EF4-FFF2-40B4-BE49-F238E27FC236}">
                  <a16:creationId xmlns:a16="http://schemas.microsoft.com/office/drawing/2014/main" id="{72C12281-1A8F-8B49-1593-58464D515E58}"/>
                </a:ext>
              </a:extLst>
            </p:cNvPr>
            <p:cNvSpPr/>
            <p:nvPr/>
          </p:nvSpPr>
          <p:spPr>
            <a:xfrm>
              <a:off x="5124471" y="3037097"/>
              <a:ext cx="185540" cy="1855401"/>
            </a:xfrm>
            <a:custGeom>
              <a:avLst/>
              <a:gdLst/>
              <a:ahLst/>
              <a:cxnLst/>
              <a:rect l="0" t="0" r="0" b="0"/>
              <a:pathLst>
                <a:path>
                  <a:moveTo>
                    <a:pt x="0" y="0"/>
                  </a:moveTo>
                  <a:lnTo>
                    <a:pt x="0" y="1855401"/>
                  </a:lnTo>
                  <a:lnTo>
                    <a:pt x="185540" y="1855401"/>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2" name="Freeform: Shape 21">
              <a:extLst>
                <a:ext uri="{FF2B5EF4-FFF2-40B4-BE49-F238E27FC236}">
                  <a16:creationId xmlns:a16="http://schemas.microsoft.com/office/drawing/2014/main" id="{C3E5C625-4C98-9F5F-A634-5CF466C86E74}"/>
                </a:ext>
              </a:extLst>
            </p:cNvPr>
            <p:cNvSpPr/>
            <p:nvPr/>
          </p:nvSpPr>
          <p:spPr>
            <a:xfrm>
              <a:off x="5310011" y="4428648"/>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Encouraging collaboration among professionals and agencies</a:t>
              </a:r>
            </a:p>
          </p:txBody>
        </p:sp>
        <p:sp>
          <p:nvSpPr>
            <p:cNvPr id="23" name="Freeform: Shape 22">
              <a:extLst>
                <a:ext uri="{FF2B5EF4-FFF2-40B4-BE49-F238E27FC236}">
                  <a16:creationId xmlns:a16="http://schemas.microsoft.com/office/drawing/2014/main" id="{C8977232-2825-F218-B572-0838A46F76D7}"/>
                </a:ext>
              </a:extLst>
            </p:cNvPr>
            <p:cNvSpPr/>
            <p:nvPr/>
          </p:nvSpPr>
          <p:spPr>
            <a:xfrm>
              <a:off x="5124471" y="3037097"/>
              <a:ext cx="185540" cy="3015027"/>
            </a:xfrm>
            <a:custGeom>
              <a:avLst/>
              <a:gdLst/>
              <a:ahLst/>
              <a:cxnLst/>
              <a:rect l="0" t="0" r="0" b="0"/>
              <a:pathLst>
                <a:path>
                  <a:moveTo>
                    <a:pt x="0" y="0"/>
                  </a:moveTo>
                  <a:lnTo>
                    <a:pt x="0" y="3015027"/>
                  </a:lnTo>
                  <a:lnTo>
                    <a:pt x="185540" y="3015027"/>
                  </a:lnTo>
                </a:path>
              </a:pathLst>
            </a:custGeom>
            <a:noFill/>
          </p:spPr>
          <p:style>
            <a:lnRef idx="2">
              <a:schemeClr val="accent1">
                <a:shade val="60000"/>
                <a:hueOff val="0"/>
                <a:satOff val="0"/>
                <a:lumOff val="0"/>
                <a:alphaOff val="0"/>
              </a:schemeClr>
            </a:lnRef>
            <a:fillRef idx="0">
              <a:scrgbClr r="0" g="0" b="0"/>
            </a:fillRef>
            <a:effectRef idx="0">
              <a:schemeClr val="accent1">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4" name="Freeform: Shape 23">
              <a:extLst>
                <a:ext uri="{FF2B5EF4-FFF2-40B4-BE49-F238E27FC236}">
                  <a16:creationId xmlns:a16="http://schemas.microsoft.com/office/drawing/2014/main" id="{5E5829F1-8B8A-654B-9434-328052BE3238}"/>
                </a:ext>
              </a:extLst>
            </p:cNvPr>
            <p:cNvSpPr/>
            <p:nvPr/>
          </p:nvSpPr>
          <p:spPr>
            <a:xfrm>
              <a:off x="5310011" y="5588273"/>
              <a:ext cx="1484321" cy="927700"/>
            </a:xfrm>
            <a:custGeom>
              <a:avLst/>
              <a:gdLst>
                <a:gd name="connsiteX0" fmla="*/ 0 w 1484321"/>
                <a:gd name="connsiteY0" fmla="*/ 92770 h 927700"/>
                <a:gd name="connsiteX1" fmla="*/ 92770 w 1484321"/>
                <a:gd name="connsiteY1" fmla="*/ 0 h 927700"/>
                <a:gd name="connsiteX2" fmla="*/ 1391551 w 1484321"/>
                <a:gd name="connsiteY2" fmla="*/ 0 h 927700"/>
                <a:gd name="connsiteX3" fmla="*/ 1484321 w 1484321"/>
                <a:gd name="connsiteY3" fmla="*/ 92770 h 927700"/>
                <a:gd name="connsiteX4" fmla="*/ 1484321 w 1484321"/>
                <a:gd name="connsiteY4" fmla="*/ 834930 h 927700"/>
                <a:gd name="connsiteX5" fmla="*/ 1391551 w 1484321"/>
                <a:gd name="connsiteY5" fmla="*/ 927700 h 927700"/>
                <a:gd name="connsiteX6" fmla="*/ 92770 w 1484321"/>
                <a:gd name="connsiteY6" fmla="*/ 927700 h 927700"/>
                <a:gd name="connsiteX7" fmla="*/ 0 w 1484321"/>
                <a:gd name="connsiteY7" fmla="*/ 834930 h 927700"/>
                <a:gd name="connsiteX8" fmla="*/ 0 w 1484321"/>
                <a:gd name="connsiteY8" fmla="*/ 92770 h 927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4321" h="927700">
                  <a:moveTo>
                    <a:pt x="0" y="92770"/>
                  </a:moveTo>
                  <a:cubicBezTo>
                    <a:pt x="0" y="41535"/>
                    <a:pt x="41535" y="0"/>
                    <a:pt x="92770" y="0"/>
                  </a:cubicBezTo>
                  <a:lnTo>
                    <a:pt x="1391551" y="0"/>
                  </a:lnTo>
                  <a:cubicBezTo>
                    <a:pt x="1442786" y="0"/>
                    <a:pt x="1484321" y="41535"/>
                    <a:pt x="1484321" y="92770"/>
                  </a:cubicBezTo>
                  <a:lnTo>
                    <a:pt x="1484321" y="834930"/>
                  </a:lnTo>
                  <a:cubicBezTo>
                    <a:pt x="1484321" y="886165"/>
                    <a:pt x="1442786" y="927700"/>
                    <a:pt x="1391551" y="927700"/>
                  </a:cubicBezTo>
                  <a:lnTo>
                    <a:pt x="92770" y="927700"/>
                  </a:lnTo>
                  <a:cubicBezTo>
                    <a:pt x="41535" y="927700"/>
                    <a:pt x="0" y="886165"/>
                    <a:pt x="0" y="834930"/>
                  </a:cubicBezTo>
                  <a:lnTo>
                    <a:pt x="0" y="92770"/>
                  </a:lnTo>
                  <a:close/>
                </a:path>
              </a:pathLst>
            </a:custGeom>
          </p:spPr>
          <p:style>
            <a:lnRef idx="2">
              <a:schemeClr val="accent1">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50031" tIns="42411" rIns="50031" bIns="42411" numCol="1" spcCol="1270" anchor="ctr" anchorCtr="0">
              <a:noAutofit/>
            </a:bodyPr>
            <a:lstStyle/>
            <a:p>
              <a:pPr marL="0" lvl="0" indent="0" algn="ctr" defTabSz="533400">
                <a:lnSpc>
                  <a:spcPct val="90000"/>
                </a:lnSpc>
                <a:spcBef>
                  <a:spcPct val="0"/>
                </a:spcBef>
                <a:spcAft>
                  <a:spcPct val="35000"/>
                </a:spcAft>
                <a:buSzPts val="1000"/>
                <a:buFont typeface="Symbol" panose="05050102010706020507" pitchFamily="18" charset="2"/>
                <a:buNone/>
              </a:pPr>
              <a:r>
                <a:rPr lang="en-GB" sz="2000" kern="1200" dirty="0"/>
                <a:t>Facilitating information sharing to enhance child protection</a:t>
              </a:r>
            </a:p>
          </p:txBody>
        </p:sp>
      </p:grpSp>
      <p:sp>
        <p:nvSpPr>
          <p:cNvPr id="9" name="Title 1">
            <a:extLst>
              <a:ext uri="{FF2B5EF4-FFF2-40B4-BE49-F238E27FC236}">
                <a16:creationId xmlns:a16="http://schemas.microsoft.com/office/drawing/2014/main" id="{68C0BCBA-C081-4721-48B4-FD6B539D32C7}"/>
              </a:ext>
            </a:extLst>
          </p:cNvPr>
          <p:cNvSpPr txBox="1">
            <a:spLocks/>
          </p:cNvSpPr>
          <p:nvPr/>
        </p:nvSpPr>
        <p:spPr>
          <a:xfrm>
            <a:off x="640245" y="1256298"/>
            <a:ext cx="10911510" cy="718153"/>
          </a:xfrm>
          <a:prstGeom prst="rect">
            <a:avLst/>
          </a:prstGeom>
          <a:solidFill>
            <a:schemeClr val="tx1"/>
          </a:solidFill>
        </p:spPr>
        <p:txBody>
          <a:bodyPr vert="horz" lIns="0" tIns="0" rIns="0" bIns="0" rtlCol="0" anchor="b" anchorCtr="0">
            <a:normAutofit fontScale="97500"/>
          </a:bodyPr>
          <a:lstStyle>
            <a:lvl1pPr algn="ctr" defTabSz="914400" rtl="0" eaLnBrk="1" latinLnBrk="0" hangingPunct="1">
              <a:lnSpc>
                <a:spcPct val="90000"/>
              </a:lnSpc>
              <a:spcBef>
                <a:spcPct val="0"/>
              </a:spcBef>
              <a:buNone/>
              <a:defRPr sz="3600" b="1" kern="1200">
                <a:solidFill>
                  <a:schemeClr val="bg1"/>
                </a:solidFill>
                <a:latin typeface="+mj-lt"/>
                <a:ea typeface="+mj-ea"/>
                <a:cs typeface="+mj-cs"/>
              </a:defRPr>
            </a:lvl1pPr>
          </a:lstStyle>
          <a:p>
            <a:pPr lvl="0">
              <a:lnSpc>
                <a:spcPct val="107000"/>
              </a:lnSpc>
              <a:spcAft>
                <a:spcPts val="800"/>
              </a:spcAft>
              <a:buSzPts val="1000"/>
              <a:tabLst>
                <a:tab pos="457200" algn="l"/>
              </a:tabLst>
            </a:pPr>
            <a:r>
              <a:rPr lang="en-GB" sz="1800" kern="0" dirty="0">
                <a:effectLst/>
                <a:latin typeface="Arial" panose="020B0604020202020204" pitchFamily="34" charset="0"/>
                <a:ea typeface="Times New Roman" panose="02020603050405020304" pitchFamily="18" charset="0"/>
                <a:cs typeface="Arial" panose="020B0604020202020204" pitchFamily="34" charset="0"/>
              </a:rPr>
              <a:t>The Children Act 2004 is a pivotal piece of legislation in UK designed to ensure the well-being of children and promote their best interests.</a:t>
            </a:r>
            <a:endParaRPr lang="en-GB" sz="1800" kern="100" dirty="0">
              <a:effectLst/>
              <a:latin typeface="Arial" panose="020B0604020202020204" pitchFamily="34" charset="0"/>
              <a:ea typeface="DengXian" panose="02010600030101010101" pitchFamily="2" charset="-122"/>
              <a:cs typeface="Arial" panose="020B0604020202020204" pitchFamily="34" charset="0"/>
            </a:endParaRPr>
          </a:p>
        </p:txBody>
      </p:sp>
      <p:pic>
        <p:nvPicPr>
          <p:cNvPr id="2050" name="Picture 2" descr="Children's Act 2004 | What is it?, Key Principles &amp; Safety">
            <a:extLst>
              <a:ext uri="{FF2B5EF4-FFF2-40B4-BE49-F238E27FC236}">
                <a16:creationId xmlns:a16="http://schemas.microsoft.com/office/drawing/2014/main" id="{730DEECB-ABB5-037B-5E7E-B629E8D10B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142" y="105621"/>
            <a:ext cx="1842458" cy="12260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765948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AD49C-5359-91EC-AC9C-382E456083E5}"/>
              </a:ext>
            </a:extLst>
          </p:cNvPr>
          <p:cNvSpPr>
            <a:spLocks noGrp="1"/>
          </p:cNvSpPr>
          <p:nvPr>
            <p:ph type="title"/>
          </p:nvPr>
        </p:nvSpPr>
        <p:spPr/>
        <p:txBody>
          <a:bodyPr/>
          <a:lstStyle/>
          <a:p>
            <a:r>
              <a:rPr lang="en-GB" i="0" dirty="0">
                <a:effectLst/>
                <a:latin typeface="Söhne"/>
              </a:rPr>
              <a:t>The Children and Social Work Act 2017</a:t>
            </a:r>
            <a:endParaRPr lang="en-GB" dirty="0"/>
          </a:p>
        </p:txBody>
      </p:sp>
      <p:sp>
        <p:nvSpPr>
          <p:cNvPr id="5" name="Slide Number Placeholder 4">
            <a:extLst>
              <a:ext uri="{FF2B5EF4-FFF2-40B4-BE49-F238E27FC236}">
                <a16:creationId xmlns:a16="http://schemas.microsoft.com/office/drawing/2014/main" id="{B49AF8F0-723B-51A3-3B59-C044E9CE994F}"/>
              </a:ext>
            </a:extLst>
          </p:cNvPr>
          <p:cNvSpPr>
            <a:spLocks noGrp="1"/>
          </p:cNvSpPr>
          <p:nvPr>
            <p:ph type="sldNum" sz="quarter" idx="12"/>
          </p:nvPr>
        </p:nvSpPr>
        <p:spPr/>
        <p:txBody>
          <a:bodyPr/>
          <a:lstStyle/>
          <a:p>
            <a:pPr rtl="0"/>
            <a:fld id="{4950F5D8-22E1-4015-8661-E5B1FD28C2DE}" type="slidenum">
              <a:rPr lang="en-GB" noProof="0" smtClean="0"/>
              <a:t>10</a:t>
            </a:fld>
            <a:endParaRPr lang="en-GB" noProof="0" dirty="0"/>
          </a:p>
        </p:txBody>
      </p:sp>
      <p:graphicFrame>
        <p:nvGraphicFramePr>
          <p:cNvPr id="7" name="Diagram 6">
            <a:extLst>
              <a:ext uri="{FF2B5EF4-FFF2-40B4-BE49-F238E27FC236}">
                <a16:creationId xmlns:a16="http://schemas.microsoft.com/office/drawing/2014/main" id="{EBA9B76F-D0B7-3F84-40A0-7B6A6AC46F25}"/>
              </a:ext>
            </a:extLst>
          </p:cNvPr>
          <p:cNvGraphicFramePr/>
          <p:nvPr/>
        </p:nvGraphicFramePr>
        <p:xfrm>
          <a:off x="596348" y="930343"/>
          <a:ext cx="10757452" cy="41327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531340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97C06D-83A1-07F7-0016-5F2530CAF270}"/>
              </a:ext>
            </a:extLst>
          </p:cNvPr>
          <p:cNvSpPr>
            <a:spLocks noGrp="1"/>
          </p:cNvSpPr>
          <p:nvPr>
            <p:ph type="title"/>
          </p:nvPr>
        </p:nvSpPr>
        <p:spPr>
          <a:xfrm>
            <a:off x="838200" y="5793130"/>
            <a:ext cx="10515600" cy="636340"/>
          </a:xfrm>
        </p:spPr>
        <p:txBody>
          <a:bodyPr/>
          <a:lstStyle/>
          <a:p>
            <a:r>
              <a:rPr lang="en-GB" i="0" dirty="0">
                <a:effectLst/>
                <a:latin typeface="Söhne"/>
              </a:rPr>
              <a:t>The Children and Social Work Act 2017</a:t>
            </a:r>
            <a:endParaRPr lang="en-GB" dirty="0"/>
          </a:p>
        </p:txBody>
      </p:sp>
      <p:sp>
        <p:nvSpPr>
          <p:cNvPr id="5" name="Slide Number Placeholder 4">
            <a:extLst>
              <a:ext uri="{FF2B5EF4-FFF2-40B4-BE49-F238E27FC236}">
                <a16:creationId xmlns:a16="http://schemas.microsoft.com/office/drawing/2014/main" id="{79FCF933-36D8-2BA7-E83A-14C70C919A02}"/>
              </a:ext>
            </a:extLst>
          </p:cNvPr>
          <p:cNvSpPr>
            <a:spLocks noGrp="1"/>
          </p:cNvSpPr>
          <p:nvPr>
            <p:ph type="sldNum" sz="quarter" idx="12"/>
          </p:nvPr>
        </p:nvSpPr>
        <p:spPr/>
        <p:txBody>
          <a:bodyPr/>
          <a:lstStyle/>
          <a:p>
            <a:pPr rtl="0"/>
            <a:fld id="{4950F5D8-22E1-4015-8661-E5B1FD28C2DE}" type="slidenum">
              <a:rPr lang="en-GB" noProof="0" smtClean="0"/>
              <a:t>11</a:t>
            </a:fld>
            <a:endParaRPr lang="en-GB" noProof="0" dirty="0"/>
          </a:p>
        </p:txBody>
      </p:sp>
      <p:graphicFrame>
        <p:nvGraphicFramePr>
          <p:cNvPr id="7" name="Diagram 6">
            <a:extLst>
              <a:ext uri="{FF2B5EF4-FFF2-40B4-BE49-F238E27FC236}">
                <a16:creationId xmlns:a16="http://schemas.microsoft.com/office/drawing/2014/main" id="{883160D8-81BE-30C1-9567-16D0C39CE767}"/>
              </a:ext>
            </a:extLst>
          </p:cNvPr>
          <p:cNvGraphicFramePr/>
          <p:nvPr>
            <p:extLst>
              <p:ext uri="{D42A27DB-BD31-4B8C-83A1-F6EECF244321}">
                <p14:modId xmlns:p14="http://schemas.microsoft.com/office/powerpoint/2010/main" val="1014458300"/>
              </p:ext>
            </p:extLst>
          </p:nvPr>
        </p:nvGraphicFramePr>
        <p:xfrm>
          <a:off x="496957" y="428530"/>
          <a:ext cx="10986052" cy="52752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783355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BDD151-6C77-D5DE-5466-CD2DCC1CF6F2}"/>
              </a:ext>
            </a:extLst>
          </p:cNvPr>
          <p:cNvSpPr>
            <a:spLocks noGrp="1"/>
          </p:cNvSpPr>
          <p:nvPr>
            <p:ph type="title"/>
          </p:nvPr>
        </p:nvSpPr>
        <p:spPr>
          <a:xfrm>
            <a:off x="3366052" y="5349047"/>
            <a:ext cx="5358848" cy="819503"/>
          </a:xfrm>
        </p:spPr>
        <p:txBody>
          <a:bodyPr>
            <a:normAutofit/>
          </a:bodyPr>
          <a:lstStyle/>
          <a:p>
            <a:r>
              <a:rPr lang="en-GB" sz="4400" kern="0" dirty="0">
                <a:effectLst/>
                <a:latin typeface="Segoe UI" panose="020B0502040204020203" pitchFamily="34" charset="0"/>
                <a:ea typeface="Times New Roman" panose="02020603050405020304" pitchFamily="18" charset="0"/>
              </a:rPr>
              <a:t>Equality Act 2010</a:t>
            </a:r>
            <a:endParaRPr lang="en-GB" sz="7200" dirty="0"/>
          </a:p>
        </p:txBody>
      </p:sp>
      <p:sp>
        <p:nvSpPr>
          <p:cNvPr id="5" name="Slide Number Placeholder 4">
            <a:extLst>
              <a:ext uri="{FF2B5EF4-FFF2-40B4-BE49-F238E27FC236}">
                <a16:creationId xmlns:a16="http://schemas.microsoft.com/office/drawing/2014/main" id="{C965832E-31E7-8AB8-753D-45D6CF3A51B3}"/>
              </a:ext>
            </a:extLst>
          </p:cNvPr>
          <p:cNvSpPr>
            <a:spLocks noGrp="1"/>
          </p:cNvSpPr>
          <p:nvPr>
            <p:ph type="sldNum" sz="quarter" idx="12"/>
          </p:nvPr>
        </p:nvSpPr>
        <p:spPr/>
        <p:txBody>
          <a:bodyPr/>
          <a:lstStyle/>
          <a:p>
            <a:pPr rtl="0"/>
            <a:fld id="{4950F5D8-22E1-4015-8661-E5B1FD28C2DE}" type="slidenum">
              <a:rPr lang="en-GB" noProof="0" smtClean="0"/>
              <a:t>12</a:t>
            </a:fld>
            <a:endParaRPr lang="en-GB" noProof="0" dirty="0"/>
          </a:p>
        </p:txBody>
      </p:sp>
      <p:graphicFrame>
        <p:nvGraphicFramePr>
          <p:cNvPr id="7" name="Diagram 6">
            <a:extLst>
              <a:ext uri="{FF2B5EF4-FFF2-40B4-BE49-F238E27FC236}">
                <a16:creationId xmlns:a16="http://schemas.microsoft.com/office/drawing/2014/main" id="{ABF077CD-FAA2-1893-06D5-708E568CDEB6}"/>
              </a:ext>
            </a:extLst>
          </p:cNvPr>
          <p:cNvGraphicFramePr/>
          <p:nvPr/>
        </p:nvGraphicFramePr>
        <p:xfrm>
          <a:off x="838200" y="1765954"/>
          <a:ext cx="9912626" cy="344151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B8BE6C6F-1A8F-A384-54BA-A77B8CF4EB76}"/>
              </a:ext>
            </a:extLst>
          </p:cNvPr>
          <p:cNvSpPr txBox="1"/>
          <p:nvPr/>
        </p:nvSpPr>
        <p:spPr>
          <a:xfrm>
            <a:off x="722243" y="517832"/>
            <a:ext cx="10316818" cy="984885"/>
          </a:xfrm>
          <a:prstGeom prst="rect">
            <a:avLst/>
          </a:prstGeom>
          <a:solidFill>
            <a:schemeClr val="tx1"/>
          </a:solidFill>
        </p:spPr>
        <p:txBody>
          <a:bodyPr wrap="square" rtlCol="0">
            <a:spAutoFit/>
          </a:bodyPr>
          <a:lstStyle/>
          <a:p>
            <a:r>
              <a:rPr lang="en-GB" sz="2000" kern="0" dirty="0">
                <a:solidFill>
                  <a:schemeClr val="bg1"/>
                </a:solidFill>
                <a:effectLst/>
                <a:latin typeface="Segoe UI" panose="020B0502040204020203" pitchFamily="34" charset="0"/>
                <a:ea typeface="Times New Roman" panose="02020603050405020304" pitchFamily="18" charset="0"/>
                <a:cs typeface="Arial" panose="020B0604020202020204" pitchFamily="34" charset="0"/>
              </a:rPr>
              <a:t>The Equality Act 2010 is a landmark legislation in UK that aims to protect individuals from discrimination and advance equality across various characteristics.</a:t>
            </a:r>
            <a:endParaRPr lang="en-GB" sz="2000" kern="100" dirty="0">
              <a:solidFill>
                <a:schemeClr val="bg1"/>
              </a:solidFill>
              <a:effectLst/>
              <a:latin typeface="Calibri" panose="020F0502020204030204" pitchFamily="34" charset="0"/>
              <a:ea typeface="DengXian" panose="02010600030101010101" pitchFamily="2" charset="-122"/>
              <a:cs typeface="Arial" panose="020B0604020202020204" pitchFamily="34" charset="0"/>
            </a:endParaRPr>
          </a:p>
          <a:p>
            <a:endParaRPr lang="en-GB" dirty="0">
              <a:solidFill>
                <a:schemeClr val="bg1"/>
              </a:solidFill>
            </a:endParaRPr>
          </a:p>
        </p:txBody>
      </p:sp>
    </p:spTree>
    <p:extLst>
      <p:ext uri="{BB962C8B-B14F-4D97-AF65-F5344CB8AC3E}">
        <p14:creationId xmlns:p14="http://schemas.microsoft.com/office/powerpoint/2010/main" val="7559087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4123DD-5631-4F9E-88C5-A02F53332902}"/>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Equality Act 2010</a:t>
            </a:r>
          </a:p>
        </p:txBody>
      </p:sp>
      <p:sp>
        <p:nvSpPr>
          <p:cNvPr id="5" name="Slide Number Placeholder 4">
            <a:extLst>
              <a:ext uri="{FF2B5EF4-FFF2-40B4-BE49-F238E27FC236}">
                <a16:creationId xmlns:a16="http://schemas.microsoft.com/office/drawing/2014/main" id="{208D80CD-0A8E-FA23-8371-AC829973B0CC}"/>
              </a:ext>
            </a:extLst>
          </p:cNvPr>
          <p:cNvSpPr>
            <a:spLocks noGrp="1"/>
          </p:cNvSpPr>
          <p:nvPr>
            <p:ph type="sldNum" sz="quarter" idx="12"/>
          </p:nvPr>
        </p:nvSpPr>
        <p:spPr/>
        <p:txBody>
          <a:bodyPr/>
          <a:lstStyle/>
          <a:p>
            <a:pPr rtl="0"/>
            <a:fld id="{4950F5D8-22E1-4015-8661-E5B1FD28C2DE}" type="slidenum">
              <a:rPr lang="en-GB" noProof="0" smtClean="0"/>
              <a:t>13</a:t>
            </a:fld>
            <a:endParaRPr lang="en-GB" noProof="0" dirty="0"/>
          </a:p>
        </p:txBody>
      </p:sp>
      <p:graphicFrame>
        <p:nvGraphicFramePr>
          <p:cNvPr id="14" name="Diagram 13">
            <a:extLst>
              <a:ext uri="{FF2B5EF4-FFF2-40B4-BE49-F238E27FC236}">
                <a16:creationId xmlns:a16="http://schemas.microsoft.com/office/drawing/2014/main" id="{04CB1B45-D5DD-C3D3-AE89-6ABB1B36510B}"/>
              </a:ext>
            </a:extLst>
          </p:cNvPr>
          <p:cNvGraphicFramePr/>
          <p:nvPr/>
        </p:nvGraphicFramePr>
        <p:xfrm>
          <a:off x="579782" y="716377"/>
          <a:ext cx="10870095" cy="45749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75488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D1BD0-74CC-4C57-83FF-66D9D1584C1D}"/>
              </a:ext>
            </a:extLst>
          </p:cNvPr>
          <p:cNvSpPr>
            <a:spLocks noGrp="1"/>
          </p:cNvSpPr>
          <p:nvPr>
            <p:ph type="title"/>
          </p:nvPr>
        </p:nvSpPr>
        <p:spPr>
          <a:xfrm>
            <a:off x="238708" y="582037"/>
            <a:ext cx="5857292" cy="552848"/>
          </a:xfrm>
        </p:spPr>
        <p:txBody>
          <a:bodyPr rtlCol="0">
            <a:normAutofit/>
          </a:bodyPr>
          <a:lstStyle/>
          <a:p>
            <a:pPr rtl="0"/>
            <a:r>
              <a:rPr lang="en-GB" dirty="0"/>
              <a:t>Domestic Abuse Act 2021</a:t>
            </a:r>
          </a:p>
        </p:txBody>
      </p:sp>
      <p:sp>
        <p:nvSpPr>
          <p:cNvPr id="5" name="Slide Number Placeholder 4">
            <a:extLst>
              <a:ext uri="{FF2B5EF4-FFF2-40B4-BE49-F238E27FC236}">
                <a16:creationId xmlns:a16="http://schemas.microsoft.com/office/drawing/2014/main" id="{7D387B3B-9EFB-4C33-8804-98CD961AA356}"/>
              </a:ext>
            </a:extLst>
          </p:cNvPr>
          <p:cNvSpPr>
            <a:spLocks noGrp="1"/>
          </p:cNvSpPr>
          <p:nvPr>
            <p:ph type="sldNum" sz="quarter" idx="12"/>
          </p:nvPr>
        </p:nvSpPr>
        <p:spPr/>
        <p:txBody>
          <a:bodyPr rtlCol="0"/>
          <a:lstStyle/>
          <a:p>
            <a:pPr rtl="0"/>
            <a:fld id="{4950F5D8-22E1-4015-8661-E5B1FD28C2DE}" type="slidenum">
              <a:rPr lang="en-GB" smtClean="0"/>
              <a:pPr rtl="0"/>
              <a:t>14</a:t>
            </a:fld>
            <a:endParaRPr lang="en-GB" dirty="0"/>
          </a:p>
        </p:txBody>
      </p:sp>
      <p:pic>
        <p:nvPicPr>
          <p:cNvPr id="6" name="Picture 5" descr="A close up of black text&#10;&#10;Description automatically generated">
            <a:extLst>
              <a:ext uri="{FF2B5EF4-FFF2-40B4-BE49-F238E27FC236}">
                <a16:creationId xmlns:a16="http://schemas.microsoft.com/office/drawing/2014/main" id="{2623D634-B6C0-655B-8FD6-EF9B075A2E4A}"/>
              </a:ext>
            </a:extLst>
          </p:cNvPr>
          <p:cNvPicPr>
            <a:picLocks noChangeAspect="1"/>
          </p:cNvPicPr>
          <p:nvPr/>
        </p:nvPicPr>
        <p:blipFill>
          <a:blip r:embed="rId3"/>
          <a:stretch>
            <a:fillRect/>
          </a:stretch>
        </p:blipFill>
        <p:spPr>
          <a:xfrm>
            <a:off x="604266" y="5806249"/>
            <a:ext cx="2095500" cy="695325"/>
          </a:xfrm>
          <a:prstGeom prst="rect">
            <a:avLst/>
          </a:prstGeom>
        </p:spPr>
      </p:pic>
      <p:sp>
        <p:nvSpPr>
          <p:cNvPr id="9" name="TextBox 8">
            <a:extLst>
              <a:ext uri="{FF2B5EF4-FFF2-40B4-BE49-F238E27FC236}">
                <a16:creationId xmlns:a16="http://schemas.microsoft.com/office/drawing/2014/main" id="{98BD745D-E81B-63CC-9C90-6F5BA3EB4963}"/>
              </a:ext>
            </a:extLst>
          </p:cNvPr>
          <p:cNvSpPr txBox="1"/>
          <p:nvPr/>
        </p:nvSpPr>
        <p:spPr>
          <a:xfrm>
            <a:off x="604266" y="1567543"/>
            <a:ext cx="11058999" cy="1200329"/>
          </a:xfrm>
          <a:prstGeom prst="rect">
            <a:avLst/>
          </a:prstGeom>
          <a:solidFill>
            <a:schemeClr val="accent2"/>
          </a:solidFill>
        </p:spPr>
        <p:txBody>
          <a:bodyPr wrap="square" rtlCol="0">
            <a:spAutoFit/>
          </a:bodyPr>
          <a:lstStyle/>
          <a:p>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Domestic abuse is a pervasive issue affecting individuals and families globally. The Domestic Abuse Act 2021 is a significant legislative development aimed at tackling this problem in the UK. </a:t>
            </a:r>
            <a:endParaRPr lang="en-GB" sz="2400" dirty="0">
              <a:solidFill>
                <a:schemeClr val="bg1"/>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3B005F18-55C8-FD45-674E-78F3FB8A545E}"/>
              </a:ext>
            </a:extLst>
          </p:cNvPr>
          <p:cNvSpPr txBox="1"/>
          <p:nvPr/>
        </p:nvSpPr>
        <p:spPr>
          <a:xfrm>
            <a:off x="6310679" y="2928771"/>
            <a:ext cx="5491734" cy="3043847"/>
          </a:xfrm>
          <a:prstGeom prst="rect">
            <a:avLst/>
          </a:prstGeom>
          <a:solidFill>
            <a:schemeClr val="tx1">
              <a:lumMod val="75000"/>
              <a:lumOff val="25000"/>
            </a:schemeClr>
          </a:solidFill>
        </p:spPr>
        <p:txBody>
          <a:bodyPr wrap="square" rtlCol="0">
            <a:spAutoFit/>
          </a:bodyPr>
          <a:lstStyle/>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Definition according to the Domestic Abuse Act 2021</a:t>
            </a:r>
            <a:endParaRPr lang="en-GB" sz="24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Types of abuse covered: Physical, emotional, psychological, sexual, and financial abuse</a:t>
            </a:r>
            <a:endParaRPr lang="en-GB" sz="24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Broadened scope: Including controlling or coercive behaviour</a:t>
            </a:r>
            <a:endParaRPr lang="en-GB" sz="1800" kern="100" dirty="0">
              <a:solidFill>
                <a:srgbClr val="374151"/>
              </a:solidFill>
              <a:effectLst/>
              <a:latin typeface="Calibri" panose="020F0502020204030204" pitchFamily="34" charset="0"/>
              <a:ea typeface="DengXian" panose="02010600030101010101" pitchFamily="2" charset="-122"/>
              <a:cs typeface="Arial" panose="020B0604020202020204" pitchFamily="34" charset="0"/>
            </a:endParaRPr>
          </a:p>
        </p:txBody>
      </p:sp>
      <p:sp>
        <p:nvSpPr>
          <p:cNvPr id="11" name="TextBox 10">
            <a:extLst>
              <a:ext uri="{FF2B5EF4-FFF2-40B4-BE49-F238E27FC236}">
                <a16:creationId xmlns:a16="http://schemas.microsoft.com/office/drawing/2014/main" id="{C43FD716-D5E8-5702-A67A-FFB33773669C}"/>
              </a:ext>
            </a:extLst>
          </p:cNvPr>
          <p:cNvSpPr txBox="1"/>
          <p:nvPr/>
        </p:nvSpPr>
        <p:spPr>
          <a:xfrm>
            <a:off x="604266" y="2928771"/>
            <a:ext cx="5491733" cy="2716578"/>
          </a:xfrm>
          <a:prstGeom prst="rect">
            <a:avLst/>
          </a:prstGeom>
          <a:solidFill>
            <a:schemeClr val="tx1">
              <a:lumMod val="75000"/>
              <a:lumOff val="25000"/>
            </a:schemeClr>
          </a:solidFill>
        </p:spPr>
        <p:txBody>
          <a:bodyPr wrap="square" rtlCol="0">
            <a:spAutoFit/>
          </a:bodyPr>
          <a:lstStyle/>
          <a:p>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Key Objectives of the Act</a:t>
            </a: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Prevention and protection of victims</a:t>
            </a:r>
            <a:endParaRPr lang="en-GB" sz="24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Support for survivors</a:t>
            </a:r>
            <a:endParaRPr lang="en-GB" sz="24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Legal consequences for perpetrators</a:t>
            </a:r>
            <a:endParaRPr lang="en-GB" sz="2400" kern="100" dirty="0">
              <a:solidFill>
                <a:schemeClr val="bg1"/>
              </a:solidFill>
              <a:effectLst/>
              <a:latin typeface="Arial" panose="020B0604020202020204" pitchFamily="34" charset="0"/>
              <a:ea typeface="DengXian" panose="02010600030101010101" pitchFamily="2" charset="-122"/>
              <a:cs typeface="Arial" panose="020B0604020202020204" pitchFamily="34" charset="0"/>
            </a:endParaRPr>
          </a:p>
          <a:p>
            <a:pPr marL="342900" lvl="0" indent="-342900">
              <a:lnSpc>
                <a:spcPct val="107000"/>
              </a:lnSpc>
              <a:spcAft>
                <a:spcPts val="800"/>
              </a:spcAft>
              <a:buSzPts val="1000"/>
              <a:buFont typeface="Symbol" panose="05050102010706020507" pitchFamily="18" charset="2"/>
              <a:buChar char=""/>
              <a:tabLst>
                <a:tab pos="457200" algn="l"/>
              </a:tabLst>
            </a:pPr>
            <a:r>
              <a:rPr lang="en-GB" sz="2400" kern="0" dirty="0">
                <a:solidFill>
                  <a:schemeClr val="bg1"/>
                </a:solidFill>
                <a:effectLst/>
                <a:latin typeface="Arial" panose="020B0604020202020204" pitchFamily="34" charset="0"/>
                <a:ea typeface="Times New Roman" panose="02020603050405020304" pitchFamily="18" charset="0"/>
                <a:cs typeface="Arial" panose="020B0604020202020204" pitchFamily="34" charset="0"/>
              </a:rPr>
              <a:t>Strengthening the justice system</a:t>
            </a:r>
          </a:p>
        </p:txBody>
      </p:sp>
    </p:spTree>
    <p:extLst>
      <p:ext uri="{BB962C8B-B14F-4D97-AF65-F5344CB8AC3E}">
        <p14:creationId xmlns:p14="http://schemas.microsoft.com/office/powerpoint/2010/main" val="67854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1"/>
                                        </p:tgtEl>
                                        <p:attrNameLst>
                                          <p:attrName>style.visibility</p:attrName>
                                        </p:attrNameLst>
                                      </p:cBhvr>
                                      <p:to>
                                        <p:strVal val="visible"/>
                                      </p:to>
                                    </p:set>
                                    <p:animEffect transition="in" filter="fade">
                                      <p:cBhvr>
                                        <p:cTn id="12" dur="500"/>
                                        <p:tgtEl>
                                          <p:spTgt spid="11"/>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10" grpId="0" animBg="1"/>
      <p:bldP spid="11"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E595ACB3-9012-3658-E498-A480F0AA55D7}"/>
              </a:ext>
            </a:extLst>
          </p:cNvPr>
          <p:cNvSpPr>
            <a:spLocks noGrp="1"/>
          </p:cNvSpPr>
          <p:nvPr>
            <p:ph type="title"/>
          </p:nvPr>
        </p:nvSpPr>
        <p:spPr>
          <a:xfrm>
            <a:off x="758877" y="4904685"/>
            <a:ext cx="10674246" cy="636340"/>
          </a:xfrm>
        </p:spPr>
        <p:txBody>
          <a:bodyPr/>
          <a:lstStyle/>
          <a:p>
            <a:r>
              <a:rPr lang="en-GB" dirty="0"/>
              <a:t>Domestic Abuse Act 2021</a:t>
            </a:r>
          </a:p>
        </p:txBody>
      </p:sp>
      <p:sp>
        <p:nvSpPr>
          <p:cNvPr id="6" name="Slide Number Placeholder 5">
            <a:extLst>
              <a:ext uri="{FF2B5EF4-FFF2-40B4-BE49-F238E27FC236}">
                <a16:creationId xmlns:a16="http://schemas.microsoft.com/office/drawing/2014/main" id="{619A1C74-50EE-E302-398C-AD1DBB7D82E2}"/>
              </a:ext>
            </a:extLst>
          </p:cNvPr>
          <p:cNvSpPr>
            <a:spLocks noGrp="1"/>
          </p:cNvSpPr>
          <p:nvPr>
            <p:ph type="sldNum" sz="quarter" idx="12"/>
          </p:nvPr>
        </p:nvSpPr>
        <p:spPr/>
        <p:txBody>
          <a:bodyPr/>
          <a:lstStyle/>
          <a:p>
            <a:pPr rtl="0"/>
            <a:fld id="{4950F5D8-22E1-4015-8661-E5B1FD28C2DE}" type="slidenum">
              <a:rPr lang="en-GB" noProof="0" smtClean="0"/>
              <a:t>15</a:t>
            </a:fld>
            <a:endParaRPr lang="en-GB" noProof="0" dirty="0"/>
          </a:p>
        </p:txBody>
      </p:sp>
      <p:graphicFrame>
        <p:nvGraphicFramePr>
          <p:cNvPr id="9" name="Diagram 8">
            <a:extLst>
              <a:ext uri="{FF2B5EF4-FFF2-40B4-BE49-F238E27FC236}">
                <a16:creationId xmlns:a16="http://schemas.microsoft.com/office/drawing/2014/main" id="{2927F31A-6214-487A-B1D4-DF1FD329C0A6}"/>
              </a:ext>
            </a:extLst>
          </p:cNvPr>
          <p:cNvGraphicFramePr/>
          <p:nvPr/>
        </p:nvGraphicFramePr>
        <p:xfrm>
          <a:off x="503583" y="517833"/>
          <a:ext cx="11237843" cy="3903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2703127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532457-29F4-475F-B58C-80A91C832EA9}"/>
              </a:ext>
            </a:extLst>
          </p:cNvPr>
          <p:cNvSpPr>
            <a:spLocks noGrp="1"/>
          </p:cNvSpPr>
          <p:nvPr>
            <p:ph type="title"/>
          </p:nvPr>
        </p:nvSpPr>
        <p:spPr>
          <a:xfrm>
            <a:off x="7113319" y="198830"/>
            <a:ext cx="5078681" cy="2652462"/>
          </a:xfrm>
          <a:solidFill>
            <a:schemeClr val="tx2"/>
          </a:solidFill>
        </p:spPr>
        <p:txBody>
          <a:bodyPr rtlCol="0">
            <a:normAutofit/>
          </a:bodyPr>
          <a:lstStyle/>
          <a:p>
            <a:pPr algn="ctr" rtl="0"/>
            <a:r>
              <a:rPr lang="en-GB" sz="4400" dirty="0">
                <a:latin typeface="Arial" panose="020B0604020202020204" pitchFamily="34" charset="0"/>
                <a:cs typeface="Arial" panose="020B0604020202020204" pitchFamily="34" charset="0"/>
              </a:rPr>
              <a:t>What is working in partnership?</a:t>
            </a:r>
          </a:p>
        </p:txBody>
      </p:sp>
      <p:sp>
        <p:nvSpPr>
          <p:cNvPr id="2" name="Text Placeholder 1">
            <a:extLst>
              <a:ext uri="{FF2B5EF4-FFF2-40B4-BE49-F238E27FC236}">
                <a16:creationId xmlns:a16="http://schemas.microsoft.com/office/drawing/2014/main" id="{F5DC1B5D-1A60-450C-9BD8-9C391E14BCA0}"/>
              </a:ext>
            </a:extLst>
          </p:cNvPr>
          <p:cNvSpPr>
            <a:spLocks noGrp="1"/>
          </p:cNvSpPr>
          <p:nvPr>
            <p:ph type="body" idx="1"/>
          </p:nvPr>
        </p:nvSpPr>
        <p:spPr>
          <a:xfrm>
            <a:off x="685413" y="3876575"/>
            <a:ext cx="11083034" cy="1645452"/>
          </a:xfrm>
        </p:spPr>
        <p:txBody>
          <a:bodyPr rtlCol="0">
            <a:normAutofit/>
          </a:bodyPr>
          <a:lstStyle/>
          <a:p>
            <a:pPr rtl="0"/>
            <a:r>
              <a:rPr lang="en-GB" sz="2400" dirty="0">
                <a:latin typeface="Arial" panose="020B0604020202020204" pitchFamily="34" charset="0"/>
                <a:cs typeface="Arial" panose="020B0604020202020204" pitchFamily="34" charset="0"/>
              </a:rPr>
              <a:t>Successful outcomes for children depend on strong </a:t>
            </a:r>
            <a:r>
              <a:rPr lang="en-GB" sz="2400" b="1" dirty="0">
                <a:latin typeface="Arial" panose="020B0604020202020204" pitchFamily="34" charset="0"/>
                <a:cs typeface="Arial" panose="020B0604020202020204" pitchFamily="34" charset="0"/>
              </a:rPr>
              <a:t>partnership</a:t>
            </a:r>
            <a:r>
              <a:rPr lang="en-GB" sz="2400" dirty="0">
                <a:latin typeface="Arial" panose="020B0604020202020204" pitchFamily="34" charset="0"/>
                <a:cs typeface="Arial" panose="020B0604020202020204" pitchFamily="34" charset="0"/>
              </a:rPr>
              <a:t> working between parents/carers and the practitioners working with them. Practitioners should take a child-centred approach to meeting the needs of the whole family. </a:t>
            </a:r>
          </a:p>
          <a:p>
            <a:pPr algn="r" rtl="0"/>
            <a:r>
              <a:rPr lang="en-GB" sz="2000" dirty="0">
                <a:latin typeface="Arial" panose="020B0604020202020204" pitchFamily="34" charset="0"/>
                <a:cs typeface="Arial" panose="020B0604020202020204" pitchFamily="34" charset="0"/>
              </a:rPr>
              <a:t>(Working together to Safeguard Children, 2023, section 10)</a:t>
            </a:r>
          </a:p>
        </p:txBody>
      </p:sp>
      <p:sp>
        <p:nvSpPr>
          <p:cNvPr id="7" name="Slide Number Placeholder 6">
            <a:extLst>
              <a:ext uri="{FF2B5EF4-FFF2-40B4-BE49-F238E27FC236}">
                <a16:creationId xmlns:a16="http://schemas.microsoft.com/office/drawing/2014/main" id="{C2AE0B35-19FF-4775-9AF8-8F3C834A183B}"/>
              </a:ext>
            </a:extLst>
          </p:cNvPr>
          <p:cNvSpPr>
            <a:spLocks noGrp="1"/>
          </p:cNvSpPr>
          <p:nvPr>
            <p:ph type="sldNum" sz="quarter" idx="12"/>
          </p:nvPr>
        </p:nvSpPr>
        <p:spPr/>
        <p:txBody>
          <a:bodyPr rtlCol="0"/>
          <a:lstStyle/>
          <a:p>
            <a:pPr rtl="0"/>
            <a:fld id="{4950F5D8-22E1-4015-8661-E5B1FD28C2DE}" type="slidenum">
              <a:rPr lang="en-GB" smtClean="0"/>
              <a:pPr rtl="0"/>
              <a:t>16</a:t>
            </a:fld>
            <a:endParaRPr lang="en-GB" dirty="0"/>
          </a:p>
        </p:txBody>
      </p:sp>
      <p:pic>
        <p:nvPicPr>
          <p:cNvPr id="3" name="Picture 2" descr="A close up of black text&#10;&#10;Description automatically generated">
            <a:extLst>
              <a:ext uri="{FF2B5EF4-FFF2-40B4-BE49-F238E27FC236}">
                <a16:creationId xmlns:a16="http://schemas.microsoft.com/office/drawing/2014/main" id="{0E3381E9-FC92-A533-7025-F0F1E09D97BF}"/>
              </a:ext>
            </a:extLst>
          </p:cNvPr>
          <p:cNvPicPr>
            <a:picLocks noChangeAspect="1"/>
          </p:cNvPicPr>
          <p:nvPr/>
        </p:nvPicPr>
        <p:blipFill>
          <a:blip r:embed="rId3"/>
          <a:stretch>
            <a:fillRect/>
          </a:stretch>
        </p:blipFill>
        <p:spPr>
          <a:xfrm>
            <a:off x="604266" y="5806249"/>
            <a:ext cx="2095500" cy="695325"/>
          </a:xfrm>
          <a:prstGeom prst="rect">
            <a:avLst/>
          </a:prstGeom>
        </p:spPr>
      </p:pic>
      <p:pic>
        <p:nvPicPr>
          <p:cNvPr id="9" name="Graphic 8">
            <a:extLst>
              <a:ext uri="{FF2B5EF4-FFF2-40B4-BE49-F238E27FC236}">
                <a16:creationId xmlns:a16="http://schemas.microsoft.com/office/drawing/2014/main" id="{64FCFABE-8AFE-6359-AB71-C5BE5D8B52FE}"/>
              </a:ext>
            </a:extLst>
          </p:cNvPr>
          <p:cNvPicPr>
            <a:picLocks noChangeAspect="1"/>
          </p:cNvPicPr>
          <p:nvPr/>
        </p:nvPicPr>
        <p:blipFill rotWithShape="1">
          <a:blip r:embed="rId4">
            <a:extLst>
              <a:ext uri="{96DAC541-7B7A-43D3-8B79-37D633B846F1}">
                <asvg:svgBlip xmlns:asvg="http://schemas.microsoft.com/office/drawing/2016/SVG/main" r:embed="rId5"/>
              </a:ext>
              <a:ext uri="{837473B0-CC2E-450A-ABE3-18F120FF3D39}">
                <a1611:picAttrSrcUrl xmlns:a1611="http://schemas.microsoft.com/office/drawing/2016/11/main" r:id="rId6"/>
              </a:ext>
            </a:extLst>
          </a:blip>
          <a:srcRect b="17579"/>
          <a:stretch/>
        </p:blipFill>
        <p:spPr>
          <a:xfrm>
            <a:off x="155120" y="198830"/>
            <a:ext cx="6756320" cy="3328142"/>
          </a:xfrm>
          <a:prstGeom prst="rect">
            <a:avLst/>
          </a:prstGeom>
        </p:spPr>
      </p:pic>
    </p:spTree>
    <p:extLst>
      <p:ext uri="{BB962C8B-B14F-4D97-AF65-F5344CB8AC3E}">
        <p14:creationId xmlns:p14="http://schemas.microsoft.com/office/powerpoint/2010/main" val="40366974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F4F2F-1EB5-90E4-2791-60C75A3656D4}"/>
              </a:ext>
            </a:extLst>
          </p:cNvPr>
          <p:cNvSpPr>
            <a:spLocks noGrp="1"/>
          </p:cNvSpPr>
          <p:nvPr>
            <p:ph type="title"/>
          </p:nvPr>
        </p:nvSpPr>
        <p:spPr>
          <a:xfrm>
            <a:off x="838200" y="5611669"/>
            <a:ext cx="10515600" cy="636340"/>
          </a:xfrm>
        </p:spPr>
        <p:txBody>
          <a:bodyPr/>
          <a:lstStyle/>
          <a:p>
            <a:r>
              <a:rPr lang="en-GB" dirty="0">
                <a:latin typeface="Arial" panose="020B0604020202020204" pitchFamily="34" charset="0"/>
                <a:cs typeface="Arial" panose="020B0604020202020204" pitchFamily="34" charset="0"/>
              </a:rPr>
              <a:t>Multi-disciplinary and Multi-agency </a:t>
            </a:r>
          </a:p>
        </p:txBody>
      </p:sp>
      <p:sp>
        <p:nvSpPr>
          <p:cNvPr id="5" name="Slide Number Placeholder 4">
            <a:extLst>
              <a:ext uri="{FF2B5EF4-FFF2-40B4-BE49-F238E27FC236}">
                <a16:creationId xmlns:a16="http://schemas.microsoft.com/office/drawing/2014/main" id="{5C0419A0-F7D8-DCDF-1BC4-F6FC7CD67935}"/>
              </a:ext>
            </a:extLst>
          </p:cNvPr>
          <p:cNvSpPr>
            <a:spLocks noGrp="1"/>
          </p:cNvSpPr>
          <p:nvPr>
            <p:ph type="sldNum" sz="quarter" idx="12"/>
          </p:nvPr>
        </p:nvSpPr>
        <p:spPr/>
        <p:txBody>
          <a:bodyPr/>
          <a:lstStyle/>
          <a:p>
            <a:pPr rtl="0"/>
            <a:fld id="{4950F5D8-22E1-4015-8661-E5B1FD28C2DE}" type="slidenum">
              <a:rPr lang="en-GB" noProof="0" smtClean="0"/>
              <a:t>17</a:t>
            </a:fld>
            <a:endParaRPr lang="en-GB" noProof="0" dirty="0"/>
          </a:p>
        </p:txBody>
      </p:sp>
      <p:graphicFrame>
        <p:nvGraphicFramePr>
          <p:cNvPr id="7" name="Diagram 6">
            <a:extLst>
              <a:ext uri="{FF2B5EF4-FFF2-40B4-BE49-F238E27FC236}">
                <a16:creationId xmlns:a16="http://schemas.microsoft.com/office/drawing/2014/main" id="{7B783E2D-DE76-7E63-E784-7170CE04DF2D}"/>
              </a:ext>
            </a:extLst>
          </p:cNvPr>
          <p:cNvGraphicFramePr/>
          <p:nvPr/>
        </p:nvGraphicFramePr>
        <p:xfrm>
          <a:off x="544631" y="517832"/>
          <a:ext cx="10939671" cy="446855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04623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EA7E572-F0AC-4962-AC8B-24DD8CD61D2D}"/>
              </a:ext>
            </a:extLst>
          </p:cNvPr>
          <p:cNvSpPr>
            <a:spLocks noGrp="1"/>
          </p:cNvSpPr>
          <p:nvPr>
            <p:ph type="title"/>
          </p:nvPr>
        </p:nvSpPr>
        <p:spPr>
          <a:xfrm>
            <a:off x="372465" y="517832"/>
            <a:ext cx="11447070" cy="695325"/>
          </a:xfrm>
          <a:solidFill>
            <a:schemeClr val="accent2"/>
          </a:solidFill>
        </p:spPr>
        <p:txBody>
          <a:bodyPr rtlCol="0">
            <a:normAutofit/>
          </a:bodyPr>
          <a:lstStyle/>
          <a:p>
            <a:pPr rtl="0"/>
            <a:r>
              <a:rPr lang="en-GB" dirty="0">
                <a:latin typeface="Arial" panose="020B0604020202020204" pitchFamily="34" charset="0"/>
                <a:cs typeface="Arial" panose="020B0604020202020204" pitchFamily="34" charset="0"/>
              </a:rPr>
              <a:t>Who are professional working in partnership with?</a:t>
            </a:r>
          </a:p>
        </p:txBody>
      </p:sp>
      <p:sp>
        <p:nvSpPr>
          <p:cNvPr id="4" name="Content Placeholder 3">
            <a:extLst>
              <a:ext uri="{FF2B5EF4-FFF2-40B4-BE49-F238E27FC236}">
                <a16:creationId xmlns:a16="http://schemas.microsoft.com/office/drawing/2014/main" id="{E9A97DCF-3682-44C5-A5DA-9D96CF14B628}"/>
              </a:ext>
            </a:extLst>
          </p:cNvPr>
          <p:cNvSpPr>
            <a:spLocks noGrp="1"/>
          </p:cNvSpPr>
          <p:nvPr>
            <p:ph sz="quarter" idx="4"/>
          </p:nvPr>
        </p:nvSpPr>
        <p:spPr>
          <a:xfrm>
            <a:off x="6301648" y="3478689"/>
            <a:ext cx="5637521" cy="3175499"/>
          </a:xfrm>
          <a:solidFill>
            <a:schemeClr val="accent4"/>
          </a:solidFill>
        </p:spPr>
        <p:txBody>
          <a:bodyPr rtlCol="0">
            <a:normAutofit fontScale="77500" lnSpcReduction="20000"/>
          </a:bodyPr>
          <a:lstStyle/>
          <a:p>
            <a:pPr rtl="0">
              <a:lnSpc>
                <a:spcPct val="160000"/>
              </a:lnSpc>
            </a:pPr>
            <a:r>
              <a:rPr lang="en-GB" sz="2000" dirty="0">
                <a:solidFill>
                  <a:schemeClr val="tx1"/>
                </a:solidFill>
                <a:latin typeface="Arial" panose="020B0604020202020204" pitchFamily="34" charset="0"/>
                <a:cs typeface="Arial" panose="020B0604020202020204" pitchFamily="34" charset="0"/>
              </a:rPr>
              <a:t>A Child-centred approach is fundamental to safeguarding and promoting the welfare of every child. </a:t>
            </a:r>
          </a:p>
          <a:p>
            <a:pPr rtl="0">
              <a:lnSpc>
                <a:spcPct val="160000"/>
              </a:lnSpc>
            </a:pPr>
            <a:r>
              <a:rPr lang="en-GB" sz="2000" dirty="0">
                <a:solidFill>
                  <a:schemeClr val="tx1"/>
                </a:solidFill>
                <a:latin typeface="Arial" panose="020B0604020202020204" pitchFamily="34" charset="0"/>
                <a:cs typeface="Arial" panose="020B0604020202020204" pitchFamily="34" charset="0"/>
              </a:rPr>
              <a:t>All practitioners should follow the principles of the Children Acts 1989 and 2004. </a:t>
            </a:r>
          </a:p>
          <a:p>
            <a:pPr rtl="0">
              <a:lnSpc>
                <a:spcPct val="160000"/>
              </a:lnSpc>
            </a:pPr>
            <a:r>
              <a:rPr lang="en-GB" sz="2000" dirty="0">
                <a:solidFill>
                  <a:schemeClr val="tx1"/>
                </a:solidFill>
                <a:latin typeface="Arial" panose="020B0604020202020204" pitchFamily="34" charset="0"/>
                <a:cs typeface="Arial" panose="020B0604020202020204" pitchFamily="34" charset="0"/>
              </a:rPr>
              <a:t>These Acts make clear that the welfare of children is paramount and that they are best looked after within their families, with their parents playing a full part in their lives, unless compulsory intervention in family life is necessary. </a:t>
            </a:r>
          </a:p>
        </p:txBody>
      </p:sp>
      <p:sp>
        <p:nvSpPr>
          <p:cNvPr id="7" name="Slide Number Placeholder 6">
            <a:extLst>
              <a:ext uri="{FF2B5EF4-FFF2-40B4-BE49-F238E27FC236}">
                <a16:creationId xmlns:a16="http://schemas.microsoft.com/office/drawing/2014/main" id="{ECD7B63F-6F62-46FC-8E6A-512867B9E479}"/>
              </a:ext>
            </a:extLst>
          </p:cNvPr>
          <p:cNvSpPr>
            <a:spLocks noGrp="1"/>
          </p:cNvSpPr>
          <p:nvPr>
            <p:ph type="sldNum" sz="quarter" idx="12"/>
          </p:nvPr>
        </p:nvSpPr>
        <p:spPr/>
        <p:txBody>
          <a:bodyPr rtlCol="0"/>
          <a:lstStyle/>
          <a:p>
            <a:pPr rtl="0"/>
            <a:fld id="{4950F5D8-22E1-4015-8661-E5B1FD28C2DE}" type="slidenum">
              <a:rPr lang="en-GB" smtClean="0"/>
              <a:pPr rtl="0"/>
              <a:t>18</a:t>
            </a:fld>
            <a:endParaRPr lang="en-GB" dirty="0"/>
          </a:p>
        </p:txBody>
      </p:sp>
      <p:pic>
        <p:nvPicPr>
          <p:cNvPr id="2" name="Picture 1" descr="A close up of black text&#10;&#10;Description automatically generated">
            <a:extLst>
              <a:ext uri="{FF2B5EF4-FFF2-40B4-BE49-F238E27FC236}">
                <a16:creationId xmlns:a16="http://schemas.microsoft.com/office/drawing/2014/main" id="{E5E2B4DA-7EBA-9CBA-2E57-FEBD6B337833}"/>
              </a:ext>
            </a:extLst>
          </p:cNvPr>
          <p:cNvPicPr>
            <a:picLocks noChangeAspect="1"/>
          </p:cNvPicPr>
          <p:nvPr/>
        </p:nvPicPr>
        <p:blipFill>
          <a:blip r:embed="rId3"/>
          <a:stretch>
            <a:fillRect/>
          </a:stretch>
        </p:blipFill>
        <p:spPr>
          <a:xfrm>
            <a:off x="604266" y="5806249"/>
            <a:ext cx="2095500" cy="695325"/>
          </a:xfrm>
          <a:prstGeom prst="rect">
            <a:avLst/>
          </a:prstGeom>
        </p:spPr>
      </p:pic>
      <p:pic>
        <p:nvPicPr>
          <p:cNvPr id="11" name="Graphic 10" descr="Children with solid fill">
            <a:extLst>
              <a:ext uri="{FF2B5EF4-FFF2-40B4-BE49-F238E27FC236}">
                <a16:creationId xmlns:a16="http://schemas.microsoft.com/office/drawing/2014/main" id="{996A4BEA-B39D-0C4D-9F69-A2BB39755C99}"/>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6753" y="1451758"/>
            <a:ext cx="2563091" cy="2563091"/>
          </a:xfrm>
          <a:prstGeom prst="rect">
            <a:avLst/>
          </a:prstGeom>
        </p:spPr>
      </p:pic>
      <p:sp>
        <p:nvSpPr>
          <p:cNvPr id="12" name="TextBox 11">
            <a:extLst>
              <a:ext uri="{FF2B5EF4-FFF2-40B4-BE49-F238E27FC236}">
                <a16:creationId xmlns:a16="http://schemas.microsoft.com/office/drawing/2014/main" id="{77B6B7AE-D027-93B2-E810-3C0B3C98BCCC}"/>
              </a:ext>
            </a:extLst>
          </p:cNvPr>
          <p:cNvSpPr txBox="1"/>
          <p:nvPr/>
        </p:nvSpPr>
        <p:spPr>
          <a:xfrm>
            <a:off x="2556338" y="2301626"/>
            <a:ext cx="2867890" cy="646331"/>
          </a:xfrm>
          <a:prstGeom prst="rect">
            <a:avLst/>
          </a:prstGeom>
          <a:solidFill>
            <a:schemeClr val="bg2"/>
          </a:solidFill>
        </p:spPr>
        <p:txBody>
          <a:bodyPr wrap="square" rtlCol="0">
            <a:spAutoFit/>
          </a:bodyPr>
          <a:lstStyle/>
          <a:p>
            <a:pPr algn="ctr"/>
            <a:r>
              <a:rPr lang="en-GB" sz="3600" dirty="0">
                <a:latin typeface="Arial" panose="020B0604020202020204" pitchFamily="34" charset="0"/>
                <a:cs typeface="Arial" panose="020B0604020202020204" pitchFamily="34" charset="0"/>
              </a:rPr>
              <a:t>The child</a:t>
            </a:r>
          </a:p>
        </p:txBody>
      </p:sp>
      <p:sp>
        <p:nvSpPr>
          <p:cNvPr id="13" name="TextBox 12">
            <a:extLst>
              <a:ext uri="{FF2B5EF4-FFF2-40B4-BE49-F238E27FC236}">
                <a16:creationId xmlns:a16="http://schemas.microsoft.com/office/drawing/2014/main" id="{893621BD-9C75-F9DD-B616-6C08DC36E20B}"/>
              </a:ext>
            </a:extLst>
          </p:cNvPr>
          <p:cNvSpPr txBox="1"/>
          <p:nvPr/>
        </p:nvSpPr>
        <p:spPr>
          <a:xfrm>
            <a:off x="7734795" y="1624986"/>
            <a:ext cx="2867890" cy="1754326"/>
          </a:xfrm>
          <a:prstGeom prst="rect">
            <a:avLst/>
          </a:prstGeom>
          <a:solidFill>
            <a:schemeClr val="bg2"/>
          </a:solidFill>
        </p:spPr>
        <p:txBody>
          <a:bodyPr wrap="square" rtlCol="0">
            <a:spAutoFit/>
          </a:bodyPr>
          <a:lstStyle/>
          <a:p>
            <a:pPr algn="ctr"/>
            <a:r>
              <a:rPr lang="en-GB" sz="3600" dirty="0">
                <a:latin typeface="Arial" panose="020B0604020202020204" pitchFamily="34" charset="0"/>
                <a:cs typeface="Arial" panose="020B0604020202020204" pitchFamily="34" charset="0"/>
              </a:rPr>
              <a:t>The parent(s) and family</a:t>
            </a:r>
          </a:p>
        </p:txBody>
      </p:sp>
      <p:sp>
        <p:nvSpPr>
          <p:cNvPr id="14" name="Content Placeholder 3">
            <a:extLst>
              <a:ext uri="{FF2B5EF4-FFF2-40B4-BE49-F238E27FC236}">
                <a16:creationId xmlns:a16="http://schemas.microsoft.com/office/drawing/2014/main" id="{7845EADF-F138-4BC1-BAD2-1CDE52C642FE}"/>
              </a:ext>
            </a:extLst>
          </p:cNvPr>
          <p:cNvSpPr txBox="1">
            <a:spLocks/>
          </p:cNvSpPr>
          <p:nvPr/>
        </p:nvSpPr>
        <p:spPr>
          <a:xfrm>
            <a:off x="252831" y="3515568"/>
            <a:ext cx="5288653" cy="3175499"/>
          </a:xfrm>
          <a:prstGeom prst="rect">
            <a:avLst/>
          </a:prstGeom>
          <a:solidFill>
            <a:schemeClr val="accent4"/>
          </a:solidFill>
        </p:spPr>
        <p:txBody>
          <a:bodyPr vert="horz" lIns="0" tIns="0" rIns="0" bIns="0" rtlCol="0">
            <a:normAutofit fontScale="77500" lnSpcReduction="20000"/>
          </a:bodyPr>
          <a:lstStyle>
            <a:lvl1pPr marL="228600" indent="-228600" algn="l" defTabSz="914400" rtl="0" eaLnBrk="1" latinLnBrk="0" hangingPunct="1">
              <a:lnSpc>
                <a:spcPct val="85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1pPr>
            <a:lvl2pPr marL="6858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2pPr>
            <a:lvl3pPr marL="11430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3pPr>
            <a:lvl4pPr marL="16002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4pPr>
            <a:lvl5pPr marL="2057400" indent="-228600" algn="l" defTabSz="914400" rtl="0" eaLnBrk="1" latinLnBrk="0" hangingPunct="1">
              <a:lnSpc>
                <a:spcPct val="100000"/>
              </a:lnSpc>
              <a:spcBef>
                <a:spcPts val="600"/>
              </a:spcBef>
              <a:buClr>
                <a:schemeClr val="bg1">
                  <a:lumMod val="50000"/>
                </a:schemeClr>
              </a:buClr>
              <a:buFont typeface="Arial" panose="020B0604020202020204" pitchFamily="34" charset="0"/>
              <a:buChar char="•"/>
              <a:defRPr sz="1800" kern="1200">
                <a:solidFill>
                  <a:schemeClr val="bg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160000"/>
              </a:lnSpc>
            </a:pPr>
            <a:r>
              <a:rPr lang="en-GB" sz="2000" dirty="0">
                <a:solidFill>
                  <a:schemeClr val="tx1"/>
                </a:solidFill>
                <a:latin typeface="Arial" panose="020B0604020202020204" pitchFamily="34" charset="0"/>
                <a:cs typeface="Arial" panose="020B0604020202020204" pitchFamily="34" charset="0"/>
              </a:rPr>
              <a:t>Anyone working with children should see and speak to the child, listen to what they say, observe their behaviour, take their views seriously, and work with them and their families and the people who know them well when deciding how to support their needs. </a:t>
            </a:r>
          </a:p>
          <a:p>
            <a:pPr>
              <a:lnSpc>
                <a:spcPct val="160000"/>
              </a:lnSpc>
            </a:pPr>
            <a:r>
              <a:rPr lang="en-GB" sz="2000" dirty="0">
                <a:solidFill>
                  <a:schemeClr val="tx1"/>
                </a:solidFill>
                <a:latin typeface="Arial" panose="020B0604020202020204" pitchFamily="34" charset="0"/>
                <a:cs typeface="Arial" panose="020B0604020202020204" pitchFamily="34" charset="0"/>
              </a:rPr>
              <a:t>Practitioners should also be aware that children may find it difficult to always speak about what they need, what is happening to them or what has happened to them. </a:t>
            </a:r>
          </a:p>
        </p:txBody>
      </p:sp>
      <p:pic>
        <p:nvPicPr>
          <p:cNvPr id="17" name="Graphic 16" descr="Group of people outline">
            <a:extLst>
              <a:ext uri="{FF2B5EF4-FFF2-40B4-BE49-F238E27FC236}">
                <a16:creationId xmlns:a16="http://schemas.microsoft.com/office/drawing/2014/main" id="{88B8E147-07FA-8C44-C67F-301C0B9C806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10730429" y="1825530"/>
            <a:ext cx="1353238" cy="1353238"/>
          </a:xfrm>
          <a:prstGeom prst="rect">
            <a:avLst/>
          </a:prstGeom>
        </p:spPr>
      </p:pic>
    </p:spTree>
    <p:extLst>
      <p:ext uri="{BB962C8B-B14F-4D97-AF65-F5344CB8AC3E}">
        <p14:creationId xmlns:p14="http://schemas.microsoft.com/office/powerpoint/2010/main" val="321081453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AA658AE6-AF13-483B-133A-847F63C31780}"/>
              </a:ext>
            </a:extLst>
          </p:cNvPr>
          <p:cNvSpPr>
            <a:spLocks noGrp="1"/>
          </p:cNvSpPr>
          <p:nvPr>
            <p:ph type="sldNum" sz="quarter" idx="12"/>
          </p:nvPr>
        </p:nvSpPr>
        <p:spPr/>
        <p:txBody>
          <a:bodyPr/>
          <a:lstStyle/>
          <a:p>
            <a:pPr rtl="0"/>
            <a:fld id="{4950F5D8-22E1-4015-8661-E5B1FD28C2DE}" type="slidenum">
              <a:rPr lang="en-GB" noProof="0" smtClean="0"/>
              <a:t>19</a:t>
            </a:fld>
            <a:endParaRPr lang="en-GB" noProof="0" dirty="0"/>
          </a:p>
        </p:txBody>
      </p:sp>
      <p:sp>
        <p:nvSpPr>
          <p:cNvPr id="8" name="TextBox 7">
            <a:extLst>
              <a:ext uri="{FF2B5EF4-FFF2-40B4-BE49-F238E27FC236}">
                <a16:creationId xmlns:a16="http://schemas.microsoft.com/office/drawing/2014/main" id="{87D068B3-BC66-9F1A-C755-EC8833B7CF52}"/>
              </a:ext>
            </a:extLst>
          </p:cNvPr>
          <p:cNvSpPr txBox="1"/>
          <p:nvPr/>
        </p:nvSpPr>
        <p:spPr>
          <a:xfrm>
            <a:off x="397565" y="256222"/>
            <a:ext cx="2683565" cy="523220"/>
          </a:xfrm>
          <a:prstGeom prst="rect">
            <a:avLst/>
          </a:prstGeom>
          <a:solidFill>
            <a:schemeClr val="bg2"/>
          </a:solidFill>
        </p:spPr>
        <p:txBody>
          <a:bodyPr wrap="square" rtlCol="0">
            <a:spAutoFit/>
          </a:bodyPr>
          <a:lstStyle/>
          <a:p>
            <a:r>
              <a:rPr lang="en-GB" sz="2800" dirty="0">
                <a:latin typeface="Arial" panose="020B0604020202020204" pitchFamily="34" charset="0"/>
                <a:cs typeface="Arial" panose="020B0604020202020204" pitchFamily="34" charset="0"/>
              </a:rPr>
              <a:t>Direct Practice</a:t>
            </a:r>
          </a:p>
        </p:txBody>
      </p:sp>
      <p:sp>
        <p:nvSpPr>
          <p:cNvPr id="9" name="Rectangle: Rounded Corners 8">
            <a:extLst>
              <a:ext uri="{FF2B5EF4-FFF2-40B4-BE49-F238E27FC236}">
                <a16:creationId xmlns:a16="http://schemas.microsoft.com/office/drawing/2014/main" id="{A477F0DD-854C-6E04-C60B-819F3A278F10}"/>
              </a:ext>
            </a:extLst>
          </p:cNvPr>
          <p:cNvSpPr/>
          <p:nvPr/>
        </p:nvSpPr>
        <p:spPr>
          <a:xfrm>
            <a:off x="642733" y="1122142"/>
            <a:ext cx="1987826" cy="993913"/>
          </a:xfrm>
          <a:prstGeom prst="roundRect">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Front Line Social Workers</a:t>
            </a:r>
          </a:p>
        </p:txBody>
      </p:sp>
      <p:sp>
        <p:nvSpPr>
          <p:cNvPr id="10" name="Rectangle: Rounded Corners 9">
            <a:extLst>
              <a:ext uri="{FF2B5EF4-FFF2-40B4-BE49-F238E27FC236}">
                <a16:creationId xmlns:a16="http://schemas.microsoft.com/office/drawing/2014/main" id="{AE976B87-BC0B-5FBC-A082-C284BFF5A168}"/>
              </a:ext>
            </a:extLst>
          </p:cNvPr>
          <p:cNvSpPr/>
          <p:nvPr/>
        </p:nvSpPr>
        <p:spPr>
          <a:xfrm>
            <a:off x="2879038" y="1132080"/>
            <a:ext cx="1871869" cy="993913"/>
          </a:xfrm>
          <a:prstGeom prst="roundRect">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Health Visitors</a:t>
            </a:r>
          </a:p>
        </p:txBody>
      </p:sp>
      <p:sp>
        <p:nvSpPr>
          <p:cNvPr id="11" name="Rectangle: Rounded Corners 10">
            <a:extLst>
              <a:ext uri="{FF2B5EF4-FFF2-40B4-BE49-F238E27FC236}">
                <a16:creationId xmlns:a16="http://schemas.microsoft.com/office/drawing/2014/main" id="{C41F9F45-D5E7-7417-20A0-638B3A55B27A}"/>
              </a:ext>
            </a:extLst>
          </p:cNvPr>
          <p:cNvSpPr/>
          <p:nvPr/>
        </p:nvSpPr>
        <p:spPr>
          <a:xfrm>
            <a:off x="4999386" y="1132080"/>
            <a:ext cx="1871869" cy="993913"/>
          </a:xfrm>
          <a:prstGeom prst="roundRect">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Police Constables</a:t>
            </a:r>
          </a:p>
        </p:txBody>
      </p:sp>
      <p:sp>
        <p:nvSpPr>
          <p:cNvPr id="12" name="Rectangle: Rounded Corners 11">
            <a:extLst>
              <a:ext uri="{FF2B5EF4-FFF2-40B4-BE49-F238E27FC236}">
                <a16:creationId xmlns:a16="http://schemas.microsoft.com/office/drawing/2014/main" id="{0497A4F0-20B9-63BF-8D73-D68689740E55}"/>
              </a:ext>
            </a:extLst>
          </p:cNvPr>
          <p:cNvSpPr/>
          <p:nvPr/>
        </p:nvSpPr>
        <p:spPr>
          <a:xfrm>
            <a:off x="7119734" y="1132080"/>
            <a:ext cx="1871869" cy="993913"/>
          </a:xfrm>
          <a:prstGeom prst="roundRect">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Teachers</a:t>
            </a:r>
          </a:p>
        </p:txBody>
      </p:sp>
      <p:sp>
        <p:nvSpPr>
          <p:cNvPr id="13" name="Rectangle: Rounded Corners 12">
            <a:extLst>
              <a:ext uri="{FF2B5EF4-FFF2-40B4-BE49-F238E27FC236}">
                <a16:creationId xmlns:a16="http://schemas.microsoft.com/office/drawing/2014/main" id="{EAD8D0B7-2AD0-433C-0D1E-4B646CF63A6D}"/>
              </a:ext>
            </a:extLst>
          </p:cNvPr>
          <p:cNvSpPr/>
          <p:nvPr/>
        </p:nvSpPr>
        <p:spPr>
          <a:xfrm>
            <a:off x="9240082" y="1122141"/>
            <a:ext cx="2514916" cy="1003852"/>
          </a:xfrm>
          <a:prstGeom prst="roundRect">
            <a:avLst/>
          </a:prstGeom>
          <a:solidFill>
            <a:schemeClr val="accent1">
              <a:lumMod val="25000"/>
              <a:lumOff val="75000"/>
            </a:schemeClr>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tx1"/>
                </a:solidFill>
                <a:latin typeface="Arial" panose="020B0604020202020204" pitchFamily="34" charset="0"/>
                <a:cs typeface="Arial" panose="020B0604020202020204" pitchFamily="34" charset="0"/>
              </a:rPr>
              <a:t>Those working in the voluntary and community sector. </a:t>
            </a:r>
          </a:p>
        </p:txBody>
      </p:sp>
      <p:graphicFrame>
        <p:nvGraphicFramePr>
          <p:cNvPr id="14" name="Diagram 13">
            <a:extLst>
              <a:ext uri="{FF2B5EF4-FFF2-40B4-BE49-F238E27FC236}">
                <a16:creationId xmlns:a16="http://schemas.microsoft.com/office/drawing/2014/main" id="{14A62B30-537F-A0A5-8DE7-33739C0F9378}"/>
              </a:ext>
            </a:extLst>
          </p:cNvPr>
          <p:cNvGraphicFramePr/>
          <p:nvPr/>
        </p:nvGraphicFramePr>
        <p:xfrm>
          <a:off x="278296" y="2776251"/>
          <a:ext cx="11768463" cy="40817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3A99CEEB-7821-5080-78EB-05E61F6C9A65}"/>
              </a:ext>
            </a:extLst>
          </p:cNvPr>
          <p:cNvSpPr txBox="1"/>
          <p:nvPr/>
        </p:nvSpPr>
        <p:spPr>
          <a:xfrm>
            <a:off x="642733" y="2325757"/>
            <a:ext cx="10568606" cy="369332"/>
          </a:xfrm>
          <a:prstGeom prst="rect">
            <a:avLst/>
          </a:prstGeom>
          <a:solidFill>
            <a:schemeClr val="bg2"/>
          </a:solidFill>
        </p:spPr>
        <p:txBody>
          <a:bodyPr wrap="square" rtlCol="0">
            <a:spAutoFit/>
          </a:bodyPr>
          <a:lstStyle/>
          <a:p>
            <a:r>
              <a:rPr lang="en-GB" b="1" dirty="0">
                <a:latin typeface="Arial" panose="020B0604020202020204" pitchFamily="34" charset="0"/>
                <a:cs typeface="Arial" panose="020B0604020202020204" pitchFamily="34" charset="0"/>
              </a:rPr>
              <a:t>Multi-agency expectations for direct practice are as follows: </a:t>
            </a:r>
          </a:p>
        </p:txBody>
      </p:sp>
    </p:spTree>
    <p:extLst>
      <p:ext uri="{BB962C8B-B14F-4D97-AF65-F5344CB8AC3E}">
        <p14:creationId xmlns:p14="http://schemas.microsoft.com/office/powerpoint/2010/main" val="14355706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D65C-1076-4F43-B4FA-3B4804E8DF5B}"/>
              </a:ext>
            </a:extLst>
          </p:cNvPr>
          <p:cNvSpPr>
            <a:spLocks noGrp="1"/>
          </p:cNvSpPr>
          <p:nvPr>
            <p:ph type="title"/>
          </p:nvPr>
        </p:nvSpPr>
        <p:spPr>
          <a:xfrm>
            <a:off x="660275" y="416049"/>
            <a:ext cx="8127212" cy="554400"/>
          </a:xfrm>
        </p:spPr>
        <p:txBody>
          <a:bodyPr rtlCol="0"/>
          <a:lstStyle/>
          <a:p>
            <a:pPr rtl="0"/>
            <a:r>
              <a:rPr lang="en-GB" dirty="0">
                <a:latin typeface="Arial" panose="020B0604020202020204" pitchFamily="34" charset="0"/>
                <a:cs typeface="Arial" panose="020B0604020202020204" pitchFamily="34" charset="0"/>
              </a:rPr>
              <a:t>The child’s voice? </a:t>
            </a:r>
          </a:p>
        </p:txBody>
      </p:sp>
      <p:sp>
        <p:nvSpPr>
          <p:cNvPr id="5" name="Slide Number Placeholder 4">
            <a:extLst>
              <a:ext uri="{FF2B5EF4-FFF2-40B4-BE49-F238E27FC236}">
                <a16:creationId xmlns:a16="http://schemas.microsoft.com/office/drawing/2014/main" id="{3837AEF3-D709-4769-8799-695772AE5ABA}"/>
              </a:ext>
            </a:extLst>
          </p:cNvPr>
          <p:cNvSpPr>
            <a:spLocks noGrp="1"/>
          </p:cNvSpPr>
          <p:nvPr>
            <p:ph type="sldNum" sz="quarter" idx="12"/>
          </p:nvPr>
        </p:nvSpPr>
        <p:spPr/>
        <p:txBody>
          <a:bodyPr rtlCol="0"/>
          <a:lstStyle/>
          <a:p>
            <a:pPr rtl="0"/>
            <a:fld id="{4950F5D8-22E1-4015-8661-E5B1FD28C2DE}" type="slidenum">
              <a:rPr lang="en-GB" smtClean="0"/>
              <a:pPr rtl="0"/>
              <a:t>20</a:t>
            </a:fld>
            <a:endParaRPr lang="en-GB" dirty="0"/>
          </a:p>
        </p:txBody>
      </p:sp>
      <p:pic>
        <p:nvPicPr>
          <p:cNvPr id="6" name="Picture 5" descr="A close up of black text&#10;&#10;Description automatically generated">
            <a:extLst>
              <a:ext uri="{FF2B5EF4-FFF2-40B4-BE49-F238E27FC236}">
                <a16:creationId xmlns:a16="http://schemas.microsoft.com/office/drawing/2014/main" id="{D569156C-931C-6E97-5935-EAE4A1DAF663}"/>
              </a:ext>
            </a:extLst>
          </p:cNvPr>
          <p:cNvPicPr>
            <a:picLocks noChangeAspect="1"/>
          </p:cNvPicPr>
          <p:nvPr/>
        </p:nvPicPr>
        <p:blipFill>
          <a:blip r:embed="rId3"/>
          <a:stretch>
            <a:fillRect/>
          </a:stretch>
        </p:blipFill>
        <p:spPr>
          <a:xfrm>
            <a:off x="604266" y="5806249"/>
            <a:ext cx="2095500" cy="695325"/>
          </a:xfrm>
          <a:prstGeom prst="rect">
            <a:avLst/>
          </a:prstGeom>
        </p:spPr>
      </p:pic>
      <p:sp>
        <p:nvSpPr>
          <p:cNvPr id="49" name="Speech Bubble: Oval 48">
            <a:extLst>
              <a:ext uri="{FF2B5EF4-FFF2-40B4-BE49-F238E27FC236}">
                <a16:creationId xmlns:a16="http://schemas.microsoft.com/office/drawing/2014/main" id="{2AB6BB5D-BD1F-382D-7600-944E4E977977}"/>
              </a:ext>
            </a:extLst>
          </p:cNvPr>
          <p:cNvSpPr/>
          <p:nvPr/>
        </p:nvSpPr>
        <p:spPr>
          <a:xfrm>
            <a:off x="2335696" y="1572606"/>
            <a:ext cx="3280392" cy="1585830"/>
          </a:xfrm>
          <a:prstGeom prst="wedgeEllipseCallout">
            <a:avLst>
              <a:gd name="adj1" fmla="val -76147"/>
              <a:gd name="adj2" fmla="val -5069"/>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Can you hear me?</a:t>
            </a:r>
          </a:p>
        </p:txBody>
      </p:sp>
      <p:sp>
        <p:nvSpPr>
          <p:cNvPr id="50" name="Rectangle 49">
            <a:extLst>
              <a:ext uri="{FF2B5EF4-FFF2-40B4-BE49-F238E27FC236}">
                <a16:creationId xmlns:a16="http://schemas.microsoft.com/office/drawing/2014/main" id="{BE3BF9BD-0C53-31C9-343F-8C0BEFDFC007}"/>
              </a:ext>
            </a:extLst>
          </p:cNvPr>
          <p:cNvSpPr/>
          <p:nvPr/>
        </p:nvSpPr>
        <p:spPr>
          <a:xfrm>
            <a:off x="6002515" y="1032975"/>
            <a:ext cx="5569945" cy="410665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dirty="0">
                <a:latin typeface="Arial" panose="020B0604020202020204" pitchFamily="34" charset="0"/>
                <a:cs typeface="Arial" panose="020B0604020202020204" pitchFamily="34" charset="0"/>
              </a:rPr>
              <a:t>Consider the </a:t>
            </a:r>
            <a:r>
              <a:rPr lang="en-GB" b="1" dirty="0">
                <a:latin typeface="Arial" panose="020B0604020202020204" pitchFamily="34" charset="0"/>
                <a:cs typeface="Arial" panose="020B0604020202020204" pitchFamily="34" charset="0"/>
              </a:rPr>
              <a:t>case</a:t>
            </a:r>
            <a:r>
              <a:rPr lang="en-GB" dirty="0">
                <a:latin typeface="Arial" panose="020B0604020202020204" pitchFamily="34" charset="0"/>
                <a:cs typeface="Arial" panose="020B0604020202020204" pitchFamily="34" charset="0"/>
              </a:rPr>
              <a:t> that you have chosen as a </a:t>
            </a:r>
            <a:r>
              <a:rPr lang="en-GB" b="1" dirty="0">
                <a:latin typeface="Arial" panose="020B0604020202020204" pitchFamily="34" charset="0"/>
                <a:cs typeface="Arial" panose="020B0604020202020204" pitchFamily="34" charset="0"/>
              </a:rPr>
              <a:t>group</a:t>
            </a:r>
            <a:r>
              <a:rPr lang="en-GB" dirty="0">
                <a:latin typeface="Arial" panose="020B0604020202020204" pitchFamily="34" charset="0"/>
                <a:cs typeface="Arial" panose="020B0604020202020204" pitchFamily="34" charset="0"/>
              </a:rPr>
              <a:t> for your </a:t>
            </a:r>
            <a:r>
              <a:rPr lang="en-GB" b="1" dirty="0">
                <a:latin typeface="Arial" panose="020B0604020202020204" pitchFamily="34" charset="0"/>
                <a:cs typeface="Arial" panose="020B0604020202020204" pitchFamily="34" charset="0"/>
              </a:rPr>
              <a:t>component 1 assignment</a:t>
            </a:r>
            <a:r>
              <a:rPr lang="en-GB" dirty="0">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Were the voices of the child or children heard?</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Were the children provided with information about their situation or proceedings?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Which professionals were involved in communicating directly with the child or children?   </a:t>
            </a:r>
          </a:p>
        </p:txBody>
      </p:sp>
      <p:sp>
        <p:nvSpPr>
          <p:cNvPr id="51" name="TextBox 50">
            <a:extLst>
              <a:ext uri="{FF2B5EF4-FFF2-40B4-BE49-F238E27FC236}">
                <a16:creationId xmlns:a16="http://schemas.microsoft.com/office/drawing/2014/main" id="{D73A3A43-270B-B8D6-96AC-44D14B7B9827}"/>
              </a:ext>
            </a:extLst>
          </p:cNvPr>
          <p:cNvSpPr txBox="1"/>
          <p:nvPr/>
        </p:nvSpPr>
        <p:spPr>
          <a:xfrm>
            <a:off x="3091070" y="5540123"/>
            <a:ext cx="8951843" cy="707886"/>
          </a:xfrm>
          <a:prstGeom prst="rect">
            <a:avLst/>
          </a:prstGeom>
          <a:solidFill>
            <a:schemeClr val="tx1">
              <a:lumMod val="75000"/>
              <a:lumOff val="25000"/>
            </a:schemeClr>
          </a:solid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Reflect as a group – </a:t>
            </a:r>
          </a:p>
          <a:p>
            <a:r>
              <a:rPr lang="en-GB" sz="2000" dirty="0">
                <a:solidFill>
                  <a:schemeClr val="bg1"/>
                </a:solidFill>
                <a:latin typeface="Arial" panose="020B0604020202020204" pitchFamily="34" charset="0"/>
                <a:cs typeface="Arial" panose="020B0604020202020204" pitchFamily="34" charset="0"/>
              </a:rPr>
              <a:t>What barriers are there in communicating with children? </a:t>
            </a:r>
          </a:p>
        </p:txBody>
      </p:sp>
      <p:pic>
        <p:nvPicPr>
          <p:cNvPr id="53" name="Picture 52" descr="Young boy explaining">
            <a:extLst>
              <a:ext uri="{FF2B5EF4-FFF2-40B4-BE49-F238E27FC236}">
                <a16:creationId xmlns:a16="http://schemas.microsoft.com/office/drawing/2014/main" id="{66B3F71E-928F-8CD5-1C83-85B7DAF90156}"/>
              </a:ext>
            </a:extLst>
          </p:cNvPr>
          <p:cNvPicPr>
            <a:picLocks noChangeAspect="1"/>
          </p:cNvPicPr>
          <p:nvPr/>
        </p:nvPicPr>
        <p:blipFill>
          <a:blip r:embed="rId4"/>
          <a:stretch>
            <a:fillRect/>
          </a:stretch>
        </p:blipFill>
        <p:spPr>
          <a:xfrm>
            <a:off x="376707" y="1808923"/>
            <a:ext cx="1791222" cy="3657600"/>
          </a:xfrm>
          <a:prstGeom prst="rect">
            <a:avLst/>
          </a:prstGeom>
        </p:spPr>
      </p:pic>
    </p:spTree>
    <p:extLst>
      <p:ext uri="{BB962C8B-B14F-4D97-AF65-F5344CB8AC3E}">
        <p14:creationId xmlns:p14="http://schemas.microsoft.com/office/powerpoint/2010/main" val="25700022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 name="Picture 43" descr="Young girl pointing with hand">
            <a:extLst>
              <a:ext uri="{FF2B5EF4-FFF2-40B4-BE49-F238E27FC236}">
                <a16:creationId xmlns:a16="http://schemas.microsoft.com/office/drawing/2014/main" id="{9706A1D1-71E2-1AA9-A599-A1CE5E47947C}"/>
              </a:ext>
            </a:extLst>
          </p:cNvPr>
          <p:cNvPicPr>
            <a:picLocks noChangeAspect="1"/>
          </p:cNvPicPr>
          <p:nvPr/>
        </p:nvPicPr>
        <p:blipFill>
          <a:blip r:embed="rId3"/>
          <a:stretch>
            <a:fillRect/>
          </a:stretch>
        </p:blipFill>
        <p:spPr>
          <a:xfrm>
            <a:off x="815820" y="2369713"/>
            <a:ext cx="1186451" cy="2480511"/>
          </a:xfrm>
          <a:prstGeom prst="rect">
            <a:avLst/>
          </a:prstGeom>
        </p:spPr>
      </p:pic>
      <p:sp>
        <p:nvSpPr>
          <p:cNvPr id="5" name="Slide Number Placeholder 4">
            <a:extLst>
              <a:ext uri="{FF2B5EF4-FFF2-40B4-BE49-F238E27FC236}">
                <a16:creationId xmlns:a16="http://schemas.microsoft.com/office/drawing/2014/main" id="{024136C6-3C0D-4842-BA27-4952FADF5DD6}"/>
              </a:ext>
            </a:extLst>
          </p:cNvPr>
          <p:cNvSpPr>
            <a:spLocks noGrp="1"/>
          </p:cNvSpPr>
          <p:nvPr>
            <p:ph type="sldNum" sz="quarter" idx="12"/>
          </p:nvPr>
        </p:nvSpPr>
        <p:spPr/>
        <p:txBody>
          <a:bodyPr rtlCol="0"/>
          <a:lstStyle/>
          <a:p>
            <a:pPr rtl="0"/>
            <a:fld id="{4950F5D8-22E1-4015-8661-E5B1FD28C2DE}" type="slidenum">
              <a:rPr lang="en-GB" smtClean="0"/>
              <a:pPr rtl="0"/>
              <a:t>21</a:t>
            </a:fld>
            <a:endParaRPr lang="en-GB" dirty="0"/>
          </a:p>
        </p:txBody>
      </p:sp>
      <p:pic>
        <p:nvPicPr>
          <p:cNvPr id="6" name="Picture 5" descr="A close up of black text&#10;&#10;Description automatically generated">
            <a:extLst>
              <a:ext uri="{FF2B5EF4-FFF2-40B4-BE49-F238E27FC236}">
                <a16:creationId xmlns:a16="http://schemas.microsoft.com/office/drawing/2014/main" id="{95A9D826-0EC1-220F-1E7C-E828A951D8F7}"/>
              </a:ext>
            </a:extLst>
          </p:cNvPr>
          <p:cNvPicPr>
            <a:picLocks noChangeAspect="1"/>
          </p:cNvPicPr>
          <p:nvPr/>
        </p:nvPicPr>
        <p:blipFill>
          <a:blip r:embed="rId4"/>
          <a:stretch>
            <a:fillRect/>
          </a:stretch>
        </p:blipFill>
        <p:spPr>
          <a:xfrm>
            <a:off x="604266" y="5806249"/>
            <a:ext cx="2095500" cy="695325"/>
          </a:xfrm>
          <a:prstGeom prst="rect">
            <a:avLst/>
          </a:prstGeom>
        </p:spPr>
      </p:pic>
      <p:sp>
        <p:nvSpPr>
          <p:cNvPr id="30" name="Title 1">
            <a:extLst>
              <a:ext uri="{FF2B5EF4-FFF2-40B4-BE49-F238E27FC236}">
                <a16:creationId xmlns:a16="http://schemas.microsoft.com/office/drawing/2014/main" id="{47195EB8-5FE0-67C1-1C7C-F4387C7341A4}"/>
              </a:ext>
            </a:extLst>
          </p:cNvPr>
          <p:cNvSpPr>
            <a:spLocks noGrp="1"/>
          </p:cNvSpPr>
          <p:nvPr>
            <p:ph type="title"/>
          </p:nvPr>
        </p:nvSpPr>
        <p:spPr>
          <a:xfrm>
            <a:off x="406875" y="180966"/>
            <a:ext cx="11559837" cy="783130"/>
          </a:xfrm>
          <a:solidFill>
            <a:schemeClr val="accent1"/>
          </a:solidFill>
        </p:spPr>
        <p:txBody>
          <a:bodyPr rtlCol="0">
            <a:normAutofit/>
          </a:bodyPr>
          <a:lstStyle/>
          <a:p>
            <a:pPr rtl="0"/>
            <a:r>
              <a:rPr lang="en-GB" dirty="0">
                <a:latin typeface="Arial" panose="020B0604020202020204" pitchFamily="34" charset="0"/>
                <a:cs typeface="Arial" panose="020B0604020202020204" pitchFamily="34" charset="0"/>
              </a:rPr>
              <a:t>Working in partnership with parents and carers. </a:t>
            </a:r>
          </a:p>
        </p:txBody>
      </p:sp>
      <p:pic>
        <p:nvPicPr>
          <p:cNvPr id="32" name="Picture 31" descr="Businessman crossed hands">
            <a:extLst>
              <a:ext uri="{FF2B5EF4-FFF2-40B4-BE49-F238E27FC236}">
                <a16:creationId xmlns:a16="http://schemas.microsoft.com/office/drawing/2014/main" id="{18856F7E-79BD-45B9-92F0-16B2AE2895BE}"/>
              </a:ext>
            </a:extLst>
          </p:cNvPr>
          <p:cNvPicPr>
            <a:picLocks noChangeAspect="1"/>
          </p:cNvPicPr>
          <p:nvPr/>
        </p:nvPicPr>
        <p:blipFill>
          <a:blip r:embed="rId5"/>
          <a:stretch>
            <a:fillRect/>
          </a:stretch>
        </p:blipFill>
        <p:spPr>
          <a:xfrm>
            <a:off x="1295400" y="2584921"/>
            <a:ext cx="951303" cy="2614904"/>
          </a:xfrm>
          <a:prstGeom prst="rect">
            <a:avLst/>
          </a:prstGeom>
        </p:spPr>
      </p:pic>
      <p:pic>
        <p:nvPicPr>
          <p:cNvPr id="35" name="Picture 34" descr="Woman hand on face">
            <a:extLst>
              <a:ext uri="{FF2B5EF4-FFF2-40B4-BE49-F238E27FC236}">
                <a16:creationId xmlns:a16="http://schemas.microsoft.com/office/drawing/2014/main" id="{DF90FC04-6F65-372C-0B32-F5BC0883061F}"/>
              </a:ext>
            </a:extLst>
          </p:cNvPr>
          <p:cNvPicPr>
            <a:picLocks noChangeAspect="1"/>
          </p:cNvPicPr>
          <p:nvPr/>
        </p:nvPicPr>
        <p:blipFill>
          <a:blip r:embed="rId6"/>
          <a:stretch>
            <a:fillRect/>
          </a:stretch>
        </p:blipFill>
        <p:spPr>
          <a:xfrm>
            <a:off x="281024" y="2584921"/>
            <a:ext cx="658348" cy="2614904"/>
          </a:xfrm>
          <a:prstGeom prst="rect">
            <a:avLst/>
          </a:prstGeom>
        </p:spPr>
      </p:pic>
      <p:pic>
        <p:nvPicPr>
          <p:cNvPr id="37" name="Picture 36" descr="Old woman explaining">
            <a:extLst>
              <a:ext uri="{FF2B5EF4-FFF2-40B4-BE49-F238E27FC236}">
                <a16:creationId xmlns:a16="http://schemas.microsoft.com/office/drawing/2014/main" id="{D8F855A6-A3A6-7062-0DF1-460237948D57}"/>
              </a:ext>
            </a:extLst>
          </p:cNvPr>
          <p:cNvPicPr>
            <a:picLocks noChangeAspect="1"/>
          </p:cNvPicPr>
          <p:nvPr/>
        </p:nvPicPr>
        <p:blipFill>
          <a:blip r:embed="rId7"/>
          <a:stretch>
            <a:fillRect/>
          </a:stretch>
        </p:blipFill>
        <p:spPr>
          <a:xfrm>
            <a:off x="2995219" y="2806319"/>
            <a:ext cx="835108" cy="2480511"/>
          </a:xfrm>
          <a:prstGeom prst="rect">
            <a:avLst/>
          </a:prstGeom>
        </p:spPr>
      </p:pic>
      <p:pic>
        <p:nvPicPr>
          <p:cNvPr id="39" name="Picture 38" descr="Elderly woman on phone">
            <a:extLst>
              <a:ext uri="{FF2B5EF4-FFF2-40B4-BE49-F238E27FC236}">
                <a16:creationId xmlns:a16="http://schemas.microsoft.com/office/drawing/2014/main" id="{363D7637-3EEF-A064-A46C-7A75DC1023E5}"/>
              </a:ext>
            </a:extLst>
          </p:cNvPr>
          <p:cNvPicPr>
            <a:picLocks noChangeAspect="1"/>
          </p:cNvPicPr>
          <p:nvPr/>
        </p:nvPicPr>
        <p:blipFill>
          <a:blip r:embed="rId8"/>
          <a:stretch>
            <a:fillRect/>
          </a:stretch>
        </p:blipFill>
        <p:spPr>
          <a:xfrm>
            <a:off x="1517569" y="2446686"/>
            <a:ext cx="959706" cy="2480510"/>
          </a:xfrm>
          <a:prstGeom prst="rect">
            <a:avLst/>
          </a:prstGeom>
        </p:spPr>
      </p:pic>
      <p:pic>
        <p:nvPicPr>
          <p:cNvPr id="41" name="Picture 40" descr="Casual woman clapping hands">
            <a:extLst>
              <a:ext uri="{FF2B5EF4-FFF2-40B4-BE49-F238E27FC236}">
                <a16:creationId xmlns:a16="http://schemas.microsoft.com/office/drawing/2014/main" id="{544B762D-BD9D-D440-163D-CE0E4E67850F}"/>
              </a:ext>
            </a:extLst>
          </p:cNvPr>
          <p:cNvPicPr>
            <a:picLocks noChangeAspect="1"/>
          </p:cNvPicPr>
          <p:nvPr/>
        </p:nvPicPr>
        <p:blipFill>
          <a:blip r:embed="rId9"/>
          <a:stretch>
            <a:fillRect/>
          </a:stretch>
        </p:blipFill>
        <p:spPr>
          <a:xfrm flipH="1">
            <a:off x="923566" y="2796289"/>
            <a:ext cx="835108" cy="2480509"/>
          </a:xfrm>
          <a:prstGeom prst="rect">
            <a:avLst/>
          </a:prstGeom>
        </p:spPr>
      </p:pic>
      <p:pic>
        <p:nvPicPr>
          <p:cNvPr id="48" name="Picture 47" descr="Casual woman counting five">
            <a:extLst>
              <a:ext uri="{FF2B5EF4-FFF2-40B4-BE49-F238E27FC236}">
                <a16:creationId xmlns:a16="http://schemas.microsoft.com/office/drawing/2014/main" id="{4781EF9A-7F9A-DB23-E6FB-5F0D598B17BE}"/>
              </a:ext>
            </a:extLst>
          </p:cNvPr>
          <p:cNvPicPr>
            <a:picLocks noChangeAspect="1"/>
          </p:cNvPicPr>
          <p:nvPr/>
        </p:nvPicPr>
        <p:blipFill>
          <a:blip r:embed="rId10"/>
          <a:stretch>
            <a:fillRect/>
          </a:stretch>
        </p:blipFill>
        <p:spPr>
          <a:xfrm>
            <a:off x="1897806" y="2719315"/>
            <a:ext cx="951303" cy="2480510"/>
          </a:xfrm>
          <a:prstGeom prst="rect">
            <a:avLst/>
          </a:prstGeom>
        </p:spPr>
      </p:pic>
      <p:sp>
        <p:nvSpPr>
          <p:cNvPr id="50" name="TextBox 49">
            <a:extLst>
              <a:ext uri="{FF2B5EF4-FFF2-40B4-BE49-F238E27FC236}">
                <a16:creationId xmlns:a16="http://schemas.microsoft.com/office/drawing/2014/main" id="{CB71780D-120E-F54D-6820-92C13610738E}"/>
              </a:ext>
            </a:extLst>
          </p:cNvPr>
          <p:cNvSpPr txBox="1"/>
          <p:nvPr/>
        </p:nvSpPr>
        <p:spPr>
          <a:xfrm>
            <a:off x="3976437" y="1252330"/>
            <a:ext cx="8119485" cy="5442516"/>
          </a:xfrm>
          <a:prstGeom prst="rect">
            <a:avLst/>
          </a:prstGeom>
          <a:solidFill>
            <a:schemeClr val="accent3">
              <a:lumMod val="60000"/>
              <a:lumOff val="40000"/>
            </a:schemeClr>
          </a:solidFill>
        </p:spPr>
        <p:txBody>
          <a:bodyPr wrap="square" rtlCol="0">
            <a:spAutoFit/>
          </a:bodyPr>
          <a:lstStyle/>
          <a:p>
            <a:pPr>
              <a:lnSpc>
                <a:spcPct val="150000"/>
              </a:lnSpc>
            </a:pPr>
            <a:r>
              <a:rPr lang="en-GB" dirty="0">
                <a:solidFill>
                  <a:schemeClr val="bg1"/>
                </a:solidFill>
                <a:latin typeface="Arial" panose="020B0604020202020204" pitchFamily="34" charset="0"/>
                <a:cs typeface="Arial" panose="020B0604020202020204" pitchFamily="34" charset="0"/>
              </a:rPr>
              <a:t>In the context of a child-centred approach, all practitioners should work in partnership with parents and carers as far as possible. </a:t>
            </a:r>
          </a:p>
          <a:p>
            <a:pPr>
              <a:lnSpc>
                <a:spcPct val="150000"/>
              </a:lnSpc>
            </a:pPr>
            <a:endParaRPr lang="en-GB" dirty="0">
              <a:solidFill>
                <a:schemeClr val="bg1"/>
              </a:solidFill>
              <a:latin typeface="Arial" panose="020B0604020202020204" pitchFamily="34" charset="0"/>
              <a:cs typeface="Arial" panose="020B0604020202020204" pitchFamily="34" charset="0"/>
            </a:endParaRPr>
          </a:p>
          <a:p>
            <a:pPr>
              <a:lnSpc>
                <a:spcPct val="150000"/>
              </a:lnSpc>
            </a:pPr>
            <a:r>
              <a:rPr lang="en-GB" dirty="0">
                <a:solidFill>
                  <a:schemeClr val="bg1"/>
                </a:solidFill>
                <a:latin typeface="Arial" panose="020B0604020202020204" pitchFamily="34" charset="0"/>
                <a:cs typeface="Arial" panose="020B0604020202020204" pitchFamily="34" charset="0"/>
              </a:rPr>
              <a:t>Parents and carers need to understand what is happening, what they can expect from the help and support provided, what is expected of them and be supported to say what they think. This is particularly important when there is reasonable cause to suspect that a child is suffering, or is likely to suffer, significant harm, whether the harm is from inside or outside the home including online. </a:t>
            </a:r>
          </a:p>
          <a:p>
            <a:pPr>
              <a:lnSpc>
                <a:spcPct val="150000"/>
              </a:lnSpc>
            </a:pPr>
            <a:endParaRPr lang="en-GB" dirty="0">
              <a:solidFill>
                <a:schemeClr val="bg1"/>
              </a:solidFill>
              <a:latin typeface="Arial" panose="020B0604020202020204" pitchFamily="34" charset="0"/>
              <a:cs typeface="Arial" panose="020B0604020202020204" pitchFamily="34" charset="0"/>
            </a:endParaRPr>
          </a:p>
          <a:p>
            <a:pPr>
              <a:lnSpc>
                <a:spcPct val="150000"/>
              </a:lnSpc>
            </a:pPr>
            <a:r>
              <a:rPr lang="en-GB" dirty="0">
                <a:solidFill>
                  <a:schemeClr val="bg1"/>
                </a:solidFill>
                <a:latin typeface="Arial" panose="020B0604020202020204" pitchFamily="34" charset="0"/>
                <a:cs typeface="Arial" panose="020B0604020202020204" pitchFamily="34" charset="0"/>
              </a:rPr>
              <a:t>Working collaboratively will mean parents and carers have the best chance of making changes, and practitioners can make fair and accurate decisions about how to support children and keep them safe. </a:t>
            </a:r>
          </a:p>
        </p:txBody>
      </p:sp>
    </p:spTree>
    <p:extLst>
      <p:ext uri="{BB962C8B-B14F-4D97-AF65-F5344CB8AC3E}">
        <p14:creationId xmlns:p14="http://schemas.microsoft.com/office/powerpoint/2010/main" val="29054219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F1D65C-1076-4F43-B4FA-3B4804E8DF5B}"/>
              </a:ext>
            </a:extLst>
          </p:cNvPr>
          <p:cNvSpPr>
            <a:spLocks noGrp="1"/>
          </p:cNvSpPr>
          <p:nvPr>
            <p:ph type="title"/>
          </p:nvPr>
        </p:nvSpPr>
        <p:spPr>
          <a:xfrm>
            <a:off x="660275" y="416049"/>
            <a:ext cx="8127212" cy="554400"/>
          </a:xfrm>
        </p:spPr>
        <p:txBody>
          <a:bodyPr rtlCol="0"/>
          <a:lstStyle/>
          <a:p>
            <a:pPr rtl="0"/>
            <a:r>
              <a:rPr lang="en-GB" dirty="0">
                <a:latin typeface="Arial" panose="020B0604020202020204" pitchFamily="34" charset="0"/>
                <a:cs typeface="Arial" panose="020B0604020202020204" pitchFamily="34" charset="0"/>
              </a:rPr>
              <a:t>The parents and carers</a:t>
            </a:r>
          </a:p>
        </p:txBody>
      </p:sp>
      <p:sp>
        <p:nvSpPr>
          <p:cNvPr id="5" name="Slide Number Placeholder 4">
            <a:extLst>
              <a:ext uri="{FF2B5EF4-FFF2-40B4-BE49-F238E27FC236}">
                <a16:creationId xmlns:a16="http://schemas.microsoft.com/office/drawing/2014/main" id="{3837AEF3-D709-4769-8799-695772AE5ABA}"/>
              </a:ext>
            </a:extLst>
          </p:cNvPr>
          <p:cNvSpPr>
            <a:spLocks noGrp="1"/>
          </p:cNvSpPr>
          <p:nvPr>
            <p:ph type="sldNum" sz="quarter" idx="12"/>
          </p:nvPr>
        </p:nvSpPr>
        <p:spPr/>
        <p:txBody>
          <a:bodyPr rtlCol="0"/>
          <a:lstStyle/>
          <a:p>
            <a:pPr rtl="0"/>
            <a:fld id="{4950F5D8-22E1-4015-8661-E5B1FD28C2DE}" type="slidenum">
              <a:rPr lang="en-GB" smtClean="0"/>
              <a:pPr rtl="0"/>
              <a:t>22</a:t>
            </a:fld>
            <a:endParaRPr lang="en-GB" dirty="0"/>
          </a:p>
        </p:txBody>
      </p:sp>
      <p:pic>
        <p:nvPicPr>
          <p:cNvPr id="6" name="Picture 5" descr="A close up of black text&#10;&#10;Description automatically generated">
            <a:extLst>
              <a:ext uri="{FF2B5EF4-FFF2-40B4-BE49-F238E27FC236}">
                <a16:creationId xmlns:a16="http://schemas.microsoft.com/office/drawing/2014/main" id="{D569156C-931C-6E97-5935-EAE4A1DAF663}"/>
              </a:ext>
            </a:extLst>
          </p:cNvPr>
          <p:cNvPicPr>
            <a:picLocks noChangeAspect="1"/>
          </p:cNvPicPr>
          <p:nvPr/>
        </p:nvPicPr>
        <p:blipFill>
          <a:blip r:embed="rId3"/>
          <a:stretch>
            <a:fillRect/>
          </a:stretch>
        </p:blipFill>
        <p:spPr>
          <a:xfrm>
            <a:off x="604266" y="5806249"/>
            <a:ext cx="2095500" cy="695325"/>
          </a:xfrm>
          <a:prstGeom prst="rect">
            <a:avLst/>
          </a:prstGeom>
        </p:spPr>
      </p:pic>
      <p:sp>
        <p:nvSpPr>
          <p:cNvPr id="49" name="Speech Bubble: Oval 48">
            <a:extLst>
              <a:ext uri="{FF2B5EF4-FFF2-40B4-BE49-F238E27FC236}">
                <a16:creationId xmlns:a16="http://schemas.microsoft.com/office/drawing/2014/main" id="{2AB6BB5D-BD1F-382D-7600-944E4E977977}"/>
              </a:ext>
            </a:extLst>
          </p:cNvPr>
          <p:cNvSpPr/>
          <p:nvPr/>
        </p:nvSpPr>
        <p:spPr>
          <a:xfrm>
            <a:off x="2335696" y="1572606"/>
            <a:ext cx="3280392" cy="1585830"/>
          </a:xfrm>
          <a:prstGeom prst="wedgeEllipseCallout">
            <a:avLst>
              <a:gd name="adj1" fmla="val -76147"/>
              <a:gd name="adj2" fmla="val -41420"/>
            </a:avLst>
          </a:prstGeom>
          <a:solidFill>
            <a:schemeClr val="bg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4000" dirty="0">
                <a:solidFill>
                  <a:schemeClr val="tx1"/>
                </a:solidFill>
              </a:rPr>
              <a:t>Can you hear me?</a:t>
            </a:r>
          </a:p>
        </p:txBody>
      </p:sp>
      <p:sp>
        <p:nvSpPr>
          <p:cNvPr id="50" name="Rectangle 49">
            <a:extLst>
              <a:ext uri="{FF2B5EF4-FFF2-40B4-BE49-F238E27FC236}">
                <a16:creationId xmlns:a16="http://schemas.microsoft.com/office/drawing/2014/main" id="{BE3BF9BD-0C53-31C9-343F-8C0BEFDFC007}"/>
              </a:ext>
            </a:extLst>
          </p:cNvPr>
          <p:cNvSpPr/>
          <p:nvPr/>
        </p:nvSpPr>
        <p:spPr>
          <a:xfrm>
            <a:off x="6002515" y="1032975"/>
            <a:ext cx="5569945" cy="4106650"/>
          </a:xfrm>
          <a:prstGeom prst="rect">
            <a:avLst/>
          </a:prstGeom>
          <a:solidFill>
            <a:schemeClr val="accent2"/>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50000"/>
              </a:lnSpc>
            </a:pPr>
            <a:r>
              <a:rPr lang="en-GB" dirty="0">
                <a:latin typeface="Arial" panose="020B0604020202020204" pitchFamily="34" charset="0"/>
                <a:cs typeface="Arial" panose="020B0604020202020204" pitchFamily="34" charset="0"/>
              </a:rPr>
              <a:t>Consider the </a:t>
            </a:r>
            <a:r>
              <a:rPr lang="en-GB" b="1" dirty="0">
                <a:latin typeface="Arial" panose="020B0604020202020204" pitchFamily="34" charset="0"/>
                <a:cs typeface="Arial" panose="020B0604020202020204" pitchFamily="34" charset="0"/>
              </a:rPr>
              <a:t>case</a:t>
            </a:r>
            <a:r>
              <a:rPr lang="en-GB" dirty="0">
                <a:latin typeface="Arial" panose="020B0604020202020204" pitchFamily="34" charset="0"/>
                <a:cs typeface="Arial" panose="020B0604020202020204" pitchFamily="34" charset="0"/>
              </a:rPr>
              <a:t> that you have chosen as a </a:t>
            </a:r>
            <a:r>
              <a:rPr lang="en-GB" b="1" dirty="0">
                <a:latin typeface="Arial" panose="020B0604020202020204" pitchFamily="34" charset="0"/>
                <a:cs typeface="Arial" panose="020B0604020202020204" pitchFamily="34" charset="0"/>
              </a:rPr>
              <a:t>group</a:t>
            </a:r>
            <a:r>
              <a:rPr lang="en-GB" dirty="0">
                <a:latin typeface="Arial" panose="020B0604020202020204" pitchFamily="34" charset="0"/>
                <a:cs typeface="Arial" panose="020B0604020202020204" pitchFamily="34" charset="0"/>
              </a:rPr>
              <a:t> for your </a:t>
            </a:r>
            <a:r>
              <a:rPr lang="en-GB" b="1" dirty="0">
                <a:latin typeface="Arial" panose="020B0604020202020204" pitchFamily="34" charset="0"/>
                <a:cs typeface="Arial" panose="020B0604020202020204" pitchFamily="34" charset="0"/>
              </a:rPr>
              <a:t>component 1 assignment</a:t>
            </a:r>
            <a:r>
              <a:rPr lang="en-GB" dirty="0">
                <a:latin typeface="Arial" panose="020B0604020202020204" pitchFamily="34" charset="0"/>
                <a:cs typeface="Arial" panose="020B0604020202020204" pitchFamily="34" charset="0"/>
              </a:rPr>
              <a:t>. </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Were the voices of the parents or carers heard?</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Were the parents or carers part of any decision making?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Which professionals were involved in communicating directly with the parents or carers?   </a:t>
            </a:r>
          </a:p>
        </p:txBody>
      </p:sp>
      <p:sp>
        <p:nvSpPr>
          <p:cNvPr id="51" name="TextBox 50">
            <a:extLst>
              <a:ext uri="{FF2B5EF4-FFF2-40B4-BE49-F238E27FC236}">
                <a16:creationId xmlns:a16="http://schemas.microsoft.com/office/drawing/2014/main" id="{D73A3A43-270B-B8D6-96AC-44D14B7B9827}"/>
              </a:ext>
            </a:extLst>
          </p:cNvPr>
          <p:cNvSpPr txBox="1"/>
          <p:nvPr/>
        </p:nvSpPr>
        <p:spPr>
          <a:xfrm>
            <a:off x="3091070" y="5540123"/>
            <a:ext cx="8951843" cy="707886"/>
          </a:xfrm>
          <a:prstGeom prst="rect">
            <a:avLst/>
          </a:prstGeom>
          <a:solidFill>
            <a:schemeClr val="tx1">
              <a:lumMod val="75000"/>
              <a:lumOff val="25000"/>
            </a:schemeClr>
          </a:solidFill>
        </p:spPr>
        <p:txBody>
          <a:bodyPr wrap="square" rtlCol="0">
            <a:spAutoFit/>
          </a:bodyPr>
          <a:lstStyle/>
          <a:p>
            <a:r>
              <a:rPr lang="en-GB" sz="2000" dirty="0">
                <a:solidFill>
                  <a:schemeClr val="bg1"/>
                </a:solidFill>
                <a:latin typeface="Arial" panose="020B0604020202020204" pitchFamily="34" charset="0"/>
                <a:cs typeface="Arial" panose="020B0604020202020204" pitchFamily="34" charset="0"/>
              </a:rPr>
              <a:t>Reflect as a group – </a:t>
            </a:r>
          </a:p>
          <a:p>
            <a:r>
              <a:rPr lang="en-GB" sz="2000" dirty="0">
                <a:solidFill>
                  <a:schemeClr val="bg1"/>
                </a:solidFill>
                <a:latin typeface="Arial" panose="020B0604020202020204" pitchFamily="34" charset="0"/>
                <a:cs typeface="Arial" panose="020B0604020202020204" pitchFamily="34" charset="0"/>
              </a:rPr>
              <a:t>What barriers are there in communicating with parents and carers? </a:t>
            </a:r>
          </a:p>
        </p:txBody>
      </p:sp>
      <p:pic>
        <p:nvPicPr>
          <p:cNvPr id="3" name="Picture 2" descr="Woman hand on face">
            <a:extLst>
              <a:ext uri="{FF2B5EF4-FFF2-40B4-BE49-F238E27FC236}">
                <a16:creationId xmlns:a16="http://schemas.microsoft.com/office/drawing/2014/main" id="{43875DC7-E9EC-C2B9-D01C-2F11E4EAFDE6}"/>
              </a:ext>
            </a:extLst>
          </p:cNvPr>
          <p:cNvPicPr>
            <a:picLocks noChangeAspect="1"/>
          </p:cNvPicPr>
          <p:nvPr/>
        </p:nvPicPr>
        <p:blipFill>
          <a:blip r:embed="rId4"/>
          <a:stretch>
            <a:fillRect/>
          </a:stretch>
        </p:blipFill>
        <p:spPr>
          <a:xfrm>
            <a:off x="604266" y="1183033"/>
            <a:ext cx="1110454" cy="4410632"/>
          </a:xfrm>
          <a:prstGeom prst="rect">
            <a:avLst/>
          </a:prstGeom>
        </p:spPr>
      </p:pic>
    </p:spTree>
    <p:extLst>
      <p:ext uri="{BB962C8B-B14F-4D97-AF65-F5344CB8AC3E}">
        <p14:creationId xmlns:p14="http://schemas.microsoft.com/office/powerpoint/2010/main" val="421395568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96CDA57D-BAE9-C68F-A445-BBEB38787E08}"/>
              </a:ext>
            </a:extLst>
          </p:cNvPr>
          <p:cNvSpPr>
            <a:spLocks noGrp="1"/>
          </p:cNvSpPr>
          <p:nvPr>
            <p:ph type="sldNum" sz="quarter" idx="12"/>
          </p:nvPr>
        </p:nvSpPr>
        <p:spPr>
          <a:xfrm>
            <a:off x="838200" y="6155851"/>
            <a:ext cx="457200" cy="184317"/>
          </a:xfrm>
        </p:spPr>
        <p:txBody>
          <a:bodyPr anchor="b">
            <a:normAutofit/>
          </a:bodyPr>
          <a:lstStyle/>
          <a:p>
            <a:pPr rtl="0">
              <a:spcAft>
                <a:spcPts val="600"/>
              </a:spcAft>
            </a:pPr>
            <a:fld id="{4950F5D8-22E1-4015-8661-E5B1FD28C2DE}" type="slidenum">
              <a:rPr lang="en-GB" noProof="0" smtClean="0"/>
              <a:pPr rtl="0">
                <a:spcAft>
                  <a:spcPts val="600"/>
                </a:spcAft>
              </a:pPr>
              <a:t>23</a:t>
            </a:fld>
            <a:endParaRPr lang="en-GB" noProof="0"/>
          </a:p>
        </p:txBody>
      </p:sp>
      <p:sp>
        <p:nvSpPr>
          <p:cNvPr id="17" name="Title 4">
            <a:extLst>
              <a:ext uri="{FF2B5EF4-FFF2-40B4-BE49-F238E27FC236}">
                <a16:creationId xmlns:a16="http://schemas.microsoft.com/office/drawing/2014/main" id="{8D20EE6F-9BB5-3AD7-5F7C-C7383AD380E3}"/>
              </a:ext>
            </a:extLst>
          </p:cNvPr>
          <p:cNvSpPr>
            <a:spLocks noGrp="1"/>
          </p:cNvSpPr>
          <p:nvPr>
            <p:ph type="title"/>
          </p:nvPr>
        </p:nvSpPr>
        <p:spPr>
          <a:xfrm>
            <a:off x="839788" y="457200"/>
            <a:ext cx="3932237" cy="1600200"/>
          </a:xfrm>
        </p:spPr>
        <p:txBody>
          <a:bodyPr>
            <a:normAutofit/>
          </a:bodyPr>
          <a:lstStyle/>
          <a:p>
            <a:r>
              <a:rPr lang="en-US" sz="3600" dirty="0">
                <a:latin typeface="Arial" panose="020B0604020202020204" pitchFamily="34" charset="0"/>
                <a:cs typeface="Arial" panose="020B0604020202020204" pitchFamily="34" charset="0"/>
              </a:rPr>
              <a:t>Assessment Framework</a:t>
            </a:r>
          </a:p>
        </p:txBody>
      </p:sp>
      <p:sp>
        <p:nvSpPr>
          <p:cNvPr id="19" name="Text Placeholder 5">
            <a:extLst>
              <a:ext uri="{FF2B5EF4-FFF2-40B4-BE49-F238E27FC236}">
                <a16:creationId xmlns:a16="http://schemas.microsoft.com/office/drawing/2014/main" id="{F52E701B-3ECC-D169-786E-A3857F59E832}"/>
              </a:ext>
            </a:extLst>
          </p:cNvPr>
          <p:cNvSpPr>
            <a:spLocks noGrp="1"/>
          </p:cNvSpPr>
          <p:nvPr>
            <p:ph type="body" sz="half" idx="2"/>
          </p:nvPr>
        </p:nvSpPr>
        <p:spPr>
          <a:xfrm>
            <a:off x="839788" y="2057400"/>
            <a:ext cx="4338140" cy="4475602"/>
          </a:xfrm>
        </p:spPr>
        <p:txBody>
          <a:bodyPr>
            <a:normAutofit/>
          </a:bodyPr>
          <a:lstStyle/>
          <a:p>
            <a:r>
              <a:rPr lang="en-GB" sz="1800" dirty="0">
                <a:latin typeface="Arial" panose="020B0604020202020204" pitchFamily="34" charset="0"/>
                <a:cs typeface="Arial" panose="020B0604020202020204" pitchFamily="34" charset="0"/>
              </a:rPr>
              <a:t>Research has shown that taking a systematic approach to enquiries using a conceptual model is the best way to deliver a comprehensive assessment for all children. An example of such a model is set out in figure 1. It investigates three domains: </a:t>
            </a:r>
          </a:p>
          <a:p>
            <a:r>
              <a:rPr lang="en-GB" sz="1800" dirty="0">
                <a:latin typeface="Arial" panose="020B0604020202020204" pitchFamily="34" charset="0"/>
                <a:cs typeface="Arial" panose="020B0604020202020204" pitchFamily="34" charset="0"/>
              </a:rPr>
              <a:t>• the child’s developmental needs </a:t>
            </a:r>
          </a:p>
          <a:p>
            <a:r>
              <a:rPr lang="en-GB" sz="1800" dirty="0">
                <a:latin typeface="Arial" panose="020B0604020202020204" pitchFamily="34" charset="0"/>
                <a:cs typeface="Arial" panose="020B0604020202020204" pitchFamily="34" charset="0"/>
              </a:rPr>
              <a:t>• the capacity of parents or carers (resident and non-resident) and any other adults living in the household to respond to those needs</a:t>
            </a:r>
          </a:p>
          <a:p>
            <a:r>
              <a:rPr lang="en-GB" sz="1800" dirty="0">
                <a:latin typeface="Arial" panose="020B0604020202020204" pitchFamily="34" charset="0"/>
                <a:cs typeface="Arial" panose="020B0604020202020204" pitchFamily="34" charset="0"/>
              </a:rPr>
              <a:t>• the impact and influence of the family network and any other adults living in the household as well as community and environmental circumstances</a:t>
            </a:r>
          </a:p>
          <a:p>
            <a:endParaRPr lang="en-US" dirty="0"/>
          </a:p>
        </p:txBody>
      </p:sp>
      <p:pic>
        <p:nvPicPr>
          <p:cNvPr id="8" name="Picture 7">
            <a:extLst>
              <a:ext uri="{FF2B5EF4-FFF2-40B4-BE49-F238E27FC236}">
                <a16:creationId xmlns:a16="http://schemas.microsoft.com/office/drawing/2014/main" id="{96D26195-EA69-A583-4D21-5D2B1F317E92}"/>
              </a:ext>
            </a:extLst>
          </p:cNvPr>
          <p:cNvPicPr>
            <a:picLocks noChangeAspect="1"/>
          </p:cNvPicPr>
          <p:nvPr/>
        </p:nvPicPr>
        <p:blipFill>
          <a:blip r:embed="rId3"/>
          <a:stretch>
            <a:fillRect/>
          </a:stretch>
        </p:blipFill>
        <p:spPr>
          <a:xfrm>
            <a:off x="5340372" y="457201"/>
            <a:ext cx="5857831" cy="5403850"/>
          </a:xfrm>
          <a:prstGeom prst="rect">
            <a:avLst/>
          </a:prstGeom>
          <a:noFill/>
        </p:spPr>
      </p:pic>
    </p:spTree>
    <p:extLst>
      <p:ext uri="{BB962C8B-B14F-4D97-AF65-F5344CB8AC3E}">
        <p14:creationId xmlns:p14="http://schemas.microsoft.com/office/powerpoint/2010/main" val="41272573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E2819467-AEB4-67E7-D410-CF9195A8833D}"/>
              </a:ext>
            </a:extLst>
          </p:cNvPr>
          <p:cNvSpPr>
            <a:spLocks noGrp="1"/>
          </p:cNvSpPr>
          <p:nvPr>
            <p:ph type="sldNum" sz="quarter" idx="12"/>
          </p:nvPr>
        </p:nvSpPr>
        <p:spPr/>
        <p:txBody>
          <a:bodyPr/>
          <a:lstStyle/>
          <a:p>
            <a:pPr rtl="0"/>
            <a:fld id="{4950F5D8-22E1-4015-8661-E5B1FD28C2DE}" type="slidenum">
              <a:rPr lang="en-GB" noProof="0" smtClean="0"/>
              <a:t>24</a:t>
            </a:fld>
            <a:endParaRPr lang="en-GB" noProof="0" dirty="0"/>
          </a:p>
        </p:txBody>
      </p:sp>
      <p:sp>
        <p:nvSpPr>
          <p:cNvPr id="8" name="Title 7">
            <a:extLst>
              <a:ext uri="{FF2B5EF4-FFF2-40B4-BE49-F238E27FC236}">
                <a16:creationId xmlns:a16="http://schemas.microsoft.com/office/drawing/2014/main" id="{14F7F192-0C6D-3C5E-A216-C98F05BBD3A7}"/>
              </a:ext>
            </a:extLst>
          </p:cNvPr>
          <p:cNvSpPr>
            <a:spLocks noGrp="1"/>
          </p:cNvSpPr>
          <p:nvPr>
            <p:ph type="title"/>
          </p:nvPr>
        </p:nvSpPr>
        <p:spPr/>
        <p:txBody>
          <a:bodyPr/>
          <a:lstStyle/>
          <a:p>
            <a:r>
              <a:rPr lang="en-GB" dirty="0"/>
              <a:t>Clarification on expectations for Component 1</a:t>
            </a:r>
          </a:p>
        </p:txBody>
      </p:sp>
      <p:sp>
        <p:nvSpPr>
          <p:cNvPr id="11" name="TextBox 10">
            <a:extLst>
              <a:ext uri="{FF2B5EF4-FFF2-40B4-BE49-F238E27FC236}">
                <a16:creationId xmlns:a16="http://schemas.microsoft.com/office/drawing/2014/main" id="{6C2942D9-99FA-0A89-CA20-CACA0BB0B08E}"/>
              </a:ext>
            </a:extLst>
          </p:cNvPr>
          <p:cNvSpPr txBox="1"/>
          <p:nvPr/>
        </p:nvSpPr>
        <p:spPr>
          <a:xfrm>
            <a:off x="3134393" y="1660072"/>
            <a:ext cx="5365171" cy="923330"/>
          </a:xfrm>
          <a:prstGeom prst="rect">
            <a:avLst/>
          </a:prstGeom>
          <a:solidFill>
            <a:schemeClr val="bg2"/>
          </a:solidFill>
        </p:spPr>
        <p:txBody>
          <a:bodyPr wrap="square" rtlCol="0">
            <a:spAutoFit/>
          </a:bodyPr>
          <a:lstStyle/>
          <a:p>
            <a:r>
              <a:rPr lang="en-GB" dirty="0"/>
              <a:t>After a break we will explore the assignment guidance and success criteria for component 1 so that you understand how marks are awarded for the task </a:t>
            </a:r>
            <a:r>
              <a:rPr lang="en-GB" dirty="0">
                <a:sym typeface="Wingdings" panose="05000000000000000000" pitchFamily="2" charset="2"/>
              </a:rPr>
              <a:t> </a:t>
            </a:r>
            <a:endParaRPr lang="en-GB" dirty="0"/>
          </a:p>
        </p:txBody>
      </p:sp>
      <p:pic>
        <p:nvPicPr>
          <p:cNvPr id="13" name="Picture 12">
            <a:extLst>
              <a:ext uri="{FF2B5EF4-FFF2-40B4-BE49-F238E27FC236}">
                <a16:creationId xmlns:a16="http://schemas.microsoft.com/office/drawing/2014/main" id="{480846B3-6D5A-A1A2-8F19-BD7909E4E63A}"/>
              </a:ext>
            </a:extLst>
          </p:cNvPr>
          <p:cNvPicPr>
            <a:picLocks noChangeAspect="1"/>
          </p:cNvPicPr>
          <p:nvPr/>
        </p:nvPicPr>
        <p:blipFill>
          <a:blip r:embed="rId2"/>
          <a:stretch>
            <a:fillRect/>
          </a:stretch>
        </p:blipFill>
        <p:spPr>
          <a:xfrm>
            <a:off x="2305318" y="2818301"/>
            <a:ext cx="7023323" cy="4021817"/>
          </a:xfrm>
          <a:prstGeom prst="rect">
            <a:avLst/>
          </a:prstGeom>
        </p:spPr>
      </p:pic>
    </p:spTree>
    <p:extLst>
      <p:ext uri="{BB962C8B-B14F-4D97-AF65-F5344CB8AC3E}">
        <p14:creationId xmlns:p14="http://schemas.microsoft.com/office/powerpoint/2010/main" val="34701598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1215D02D-7E38-8B7B-63D1-AE4705806C8A}"/>
              </a:ext>
            </a:extLst>
          </p:cNvPr>
          <p:cNvSpPr>
            <a:spLocks noGrp="1"/>
          </p:cNvSpPr>
          <p:nvPr>
            <p:ph type="sldNum" sz="quarter" idx="12"/>
          </p:nvPr>
        </p:nvSpPr>
        <p:spPr/>
        <p:txBody>
          <a:bodyPr/>
          <a:lstStyle/>
          <a:p>
            <a:pPr rtl="0"/>
            <a:fld id="{4950F5D8-22E1-4015-8661-E5B1FD28C2DE}" type="slidenum">
              <a:rPr lang="en-GB" noProof="0" smtClean="0"/>
              <a:pPr rtl="0"/>
              <a:t>25</a:t>
            </a:fld>
            <a:endParaRPr lang="en-GB" noProof="0" dirty="0"/>
          </a:p>
        </p:txBody>
      </p:sp>
      <p:sp>
        <p:nvSpPr>
          <p:cNvPr id="5" name="Title 4">
            <a:extLst>
              <a:ext uri="{FF2B5EF4-FFF2-40B4-BE49-F238E27FC236}">
                <a16:creationId xmlns:a16="http://schemas.microsoft.com/office/drawing/2014/main" id="{6A936C0D-A37D-D231-532A-FEB0F390CC97}"/>
              </a:ext>
            </a:extLst>
          </p:cNvPr>
          <p:cNvSpPr>
            <a:spLocks noGrp="1"/>
          </p:cNvSpPr>
          <p:nvPr>
            <p:ph type="title"/>
          </p:nvPr>
        </p:nvSpPr>
        <p:spPr>
          <a:solidFill>
            <a:schemeClr val="accent1">
              <a:lumMod val="75000"/>
              <a:lumOff val="25000"/>
            </a:schemeClr>
          </a:solidFill>
        </p:spPr>
        <p:txBody>
          <a:bodyPr/>
          <a:lstStyle/>
          <a:p>
            <a:r>
              <a:rPr lang="en-GB" dirty="0">
                <a:latin typeface="Arial" panose="020B0604020202020204" pitchFamily="34" charset="0"/>
                <a:cs typeface="Arial" panose="020B0604020202020204" pitchFamily="34" charset="0"/>
              </a:rPr>
              <a:t>Your independent reading…</a:t>
            </a:r>
          </a:p>
        </p:txBody>
      </p:sp>
      <p:pic>
        <p:nvPicPr>
          <p:cNvPr id="7" name="Picture 6">
            <a:extLst>
              <a:ext uri="{FF2B5EF4-FFF2-40B4-BE49-F238E27FC236}">
                <a16:creationId xmlns:a16="http://schemas.microsoft.com/office/drawing/2014/main" id="{53A2415A-797A-44DC-5D05-AE6A84C14434}"/>
              </a:ext>
            </a:extLst>
          </p:cNvPr>
          <p:cNvPicPr>
            <a:picLocks noChangeAspect="1"/>
          </p:cNvPicPr>
          <p:nvPr/>
        </p:nvPicPr>
        <p:blipFill>
          <a:blip r:embed="rId3"/>
          <a:stretch>
            <a:fillRect/>
          </a:stretch>
        </p:blipFill>
        <p:spPr>
          <a:xfrm>
            <a:off x="376170" y="1585031"/>
            <a:ext cx="7751218" cy="1200377"/>
          </a:xfrm>
          <a:prstGeom prst="rect">
            <a:avLst/>
          </a:prstGeom>
        </p:spPr>
      </p:pic>
      <p:pic>
        <p:nvPicPr>
          <p:cNvPr id="9" name="Picture 8">
            <a:extLst>
              <a:ext uri="{FF2B5EF4-FFF2-40B4-BE49-F238E27FC236}">
                <a16:creationId xmlns:a16="http://schemas.microsoft.com/office/drawing/2014/main" id="{E917FF79-62A5-9330-7332-D1D8A2015732}"/>
              </a:ext>
            </a:extLst>
          </p:cNvPr>
          <p:cNvPicPr>
            <a:picLocks noChangeAspect="1"/>
          </p:cNvPicPr>
          <p:nvPr/>
        </p:nvPicPr>
        <p:blipFill>
          <a:blip r:embed="rId4"/>
          <a:stretch>
            <a:fillRect/>
          </a:stretch>
        </p:blipFill>
        <p:spPr>
          <a:xfrm>
            <a:off x="5195160" y="3227782"/>
            <a:ext cx="3296110" cy="876422"/>
          </a:xfrm>
          <a:prstGeom prst="rect">
            <a:avLst/>
          </a:prstGeom>
        </p:spPr>
      </p:pic>
      <p:pic>
        <p:nvPicPr>
          <p:cNvPr id="11" name="Picture 10">
            <a:extLst>
              <a:ext uri="{FF2B5EF4-FFF2-40B4-BE49-F238E27FC236}">
                <a16:creationId xmlns:a16="http://schemas.microsoft.com/office/drawing/2014/main" id="{24180DDA-79BB-9830-F059-A6CC1B31EC1D}"/>
              </a:ext>
            </a:extLst>
          </p:cNvPr>
          <p:cNvPicPr>
            <a:picLocks noChangeAspect="1"/>
          </p:cNvPicPr>
          <p:nvPr/>
        </p:nvPicPr>
        <p:blipFill>
          <a:blip r:embed="rId5"/>
          <a:stretch>
            <a:fillRect/>
          </a:stretch>
        </p:blipFill>
        <p:spPr>
          <a:xfrm>
            <a:off x="691887" y="4670707"/>
            <a:ext cx="5820587" cy="1247949"/>
          </a:xfrm>
          <a:prstGeom prst="rect">
            <a:avLst/>
          </a:prstGeom>
        </p:spPr>
      </p:pic>
      <p:sp>
        <p:nvSpPr>
          <p:cNvPr id="12" name="Arrow: Left 11">
            <a:extLst>
              <a:ext uri="{FF2B5EF4-FFF2-40B4-BE49-F238E27FC236}">
                <a16:creationId xmlns:a16="http://schemas.microsoft.com/office/drawing/2014/main" id="{1AC761C2-F409-4698-B8F3-9B561132A167}"/>
              </a:ext>
            </a:extLst>
          </p:cNvPr>
          <p:cNvSpPr/>
          <p:nvPr/>
        </p:nvSpPr>
        <p:spPr>
          <a:xfrm>
            <a:off x="7348731" y="2227784"/>
            <a:ext cx="1472540" cy="707333"/>
          </a:xfrm>
          <a:prstGeom prst="lef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8500780C-5CD7-C74A-D8C9-085F2B29B2C3}"/>
              </a:ext>
            </a:extLst>
          </p:cNvPr>
          <p:cNvSpPr txBox="1"/>
          <p:nvPr/>
        </p:nvSpPr>
        <p:spPr>
          <a:xfrm>
            <a:off x="8778139" y="1589589"/>
            <a:ext cx="3239690" cy="1631216"/>
          </a:xfrm>
          <a:prstGeom prst="rect">
            <a:avLst/>
          </a:prstGeom>
          <a:solidFill>
            <a:schemeClr val="bg1"/>
          </a:solidFill>
        </p:spPr>
        <p:txBody>
          <a:bodyPr wrap="square" rtlCol="0">
            <a:spAutoFit/>
          </a:bodyPr>
          <a:lstStyle/>
          <a:p>
            <a:r>
              <a:rPr lang="en-GB" sz="2000" dirty="0">
                <a:latin typeface="Arial" panose="020B0604020202020204" pitchFamily="34" charset="0"/>
                <a:cs typeface="Arial" panose="020B0604020202020204" pitchFamily="34" charset="0"/>
              </a:rPr>
              <a:t>This statutory guidance should be your best friend by now – the link to it has been on the Moodle page throughout the course. </a:t>
            </a:r>
          </a:p>
        </p:txBody>
      </p:sp>
      <p:sp>
        <p:nvSpPr>
          <p:cNvPr id="14" name="Arrow: Up 13">
            <a:extLst>
              <a:ext uri="{FF2B5EF4-FFF2-40B4-BE49-F238E27FC236}">
                <a16:creationId xmlns:a16="http://schemas.microsoft.com/office/drawing/2014/main" id="{747E4757-10A7-5995-1595-5A147B0CFD20}"/>
              </a:ext>
            </a:extLst>
          </p:cNvPr>
          <p:cNvSpPr/>
          <p:nvPr/>
        </p:nvSpPr>
        <p:spPr>
          <a:xfrm rot="5400000">
            <a:off x="4548035" y="2946292"/>
            <a:ext cx="588123" cy="1439401"/>
          </a:xfrm>
          <a:prstGeom prst="up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26E67585-41B0-4FBD-5D60-74D57B3ADBBA}"/>
              </a:ext>
            </a:extLst>
          </p:cNvPr>
          <p:cNvSpPr txBox="1"/>
          <p:nvPr/>
        </p:nvSpPr>
        <p:spPr>
          <a:xfrm>
            <a:off x="838199" y="3158160"/>
            <a:ext cx="3239690" cy="1015663"/>
          </a:xfrm>
          <a:prstGeom prst="rect">
            <a:avLst/>
          </a:prstGeom>
          <a:solidFill>
            <a:schemeClr val="bg1"/>
          </a:solidFill>
        </p:spPr>
        <p:txBody>
          <a:bodyPr wrap="square" rtlCol="0">
            <a:spAutoFit/>
          </a:bodyPr>
          <a:lstStyle/>
          <a:p>
            <a:r>
              <a:rPr lang="en-GB" sz="2000" dirty="0">
                <a:latin typeface="Arial" panose="020B0604020202020204" pitchFamily="34" charset="0"/>
                <a:cs typeface="Arial" panose="020B0604020202020204" pitchFamily="34" charset="0"/>
              </a:rPr>
              <a:t>A range of online resources can be found in the module reading list. </a:t>
            </a:r>
          </a:p>
        </p:txBody>
      </p:sp>
      <p:sp>
        <p:nvSpPr>
          <p:cNvPr id="16" name="TextBox 15">
            <a:extLst>
              <a:ext uri="{FF2B5EF4-FFF2-40B4-BE49-F238E27FC236}">
                <a16:creationId xmlns:a16="http://schemas.microsoft.com/office/drawing/2014/main" id="{7B1F6843-D97C-D40B-783B-6CFA8D577063}"/>
              </a:ext>
            </a:extLst>
          </p:cNvPr>
          <p:cNvSpPr txBox="1"/>
          <p:nvPr/>
        </p:nvSpPr>
        <p:spPr>
          <a:xfrm>
            <a:off x="7124071" y="4786849"/>
            <a:ext cx="4893758" cy="1015663"/>
          </a:xfrm>
          <a:prstGeom prst="rect">
            <a:avLst/>
          </a:prstGeom>
          <a:solidFill>
            <a:schemeClr val="bg1"/>
          </a:solidFill>
        </p:spPr>
        <p:txBody>
          <a:bodyPr wrap="square" rtlCol="0">
            <a:spAutoFit/>
          </a:bodyPr>
          <a:lstStyle/>
          <a:p>
            <a:r>
              <a:rPr lang="en-GB" sz="2000" dirty="0">
                <a:latin typeface="Arial" panose="020B0604020202020204" pitchFamily="34" charset="0"/>
                <a:cs typeface="Arial" panose="020B0604020202020204" pitchFamily="34" charset="0"/>
              </a:rPr>
              <a:t>Each week there have been links to useful resources, sources of information. Ensure that you use these to support you. </a:t>
            </a:r>
          </a:p>
        </p:txBody>
      </p:sp>
      <p:sp>
        <p:nvSpPr>
          <p:cNvPr id="17" name="Arrow: Left 16">
            <a:extLst>
              <a:ext uri="{FF2B5EF4-FFF2-40B4-BE49-F238E27FC236}">
                <a16:creationId xmlns:a16="http://schemas.microsoft.com/office/drawing/2014/main" id="{68668513-644C-B7BC-33B6-3140A2A48380}"/>
              </a:ext>
            </a:extLst>
          </p:cNvPr>
          <p:cNvSpPr/>
          <p:nvPr/>
        </p:nvSpPr>
        <p:spPr>
          <a:xfrm>
            <a:off x="5583453" y="4941013"/>
            <a:ext cx="1472540" cy="707333"/>
          </a:xfrm>
          <a:prstGeom prst="leftArrow">
            <a:avLst/>
          </a:prstGeom>
          <a:solidFill>
            <a:schemeClr val="tx1"/>
          </a:solidFill>
          <a:ln>
            <a:solidFill>
              <a:schemeClr val="bg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61154225"/>
      </p:ext>
    </p:extLst>
  </p:cSld>
  <p:clrMapOvr>
    <a:masterClrMapping/>
  </p:clrMapOvr>
</p:sld>
</file>

<file path=ppt/theme/theme1.xml><?xml version="1.0" encoding="utf-8"?>
<a:theme xmlns:a="http://schemas.openxmlformats.org/drawingml/2006/main" name="Office Theme">
  <a:themeElements>
    <a:clrScheme name="Custom 11">
      <a:dk1>
        <a:sysClr val="windowText" lastClr="000000"/>
      </a:dk1>
      <a:lt1>
        <a:srgbClr val="FFFFFF"/>
      </a:lt1>
      <a:dk2>
        <a:srgbClr val="00BBFF"/>
      </a:dk2>
      <a:lt2>
        <a:srgbClr val="FFAA27"/>
      </a:lt2>
      <a:accent1>
        <a:srgbClr val="001431"/>
      </a:accent1>
      <a:accent2>
        <a:srgbClr val="D14C00"/>
      </a:accent2>
      <a:accent3>
        <a:srgbClr val="142F5C"/>
      </a:accent3>
      <a:accent4>
        <a:srgbClr val="FFC000"/>
      </a:accent4>
      <a:accent5>
        <a:srgbClr val="5E441C"/>
      </a:accent5>
      <a:accent6>
        <a:srgbClr val="149F2F"/>
      </a:accent6>
      <a:hlink>
        <a:srgbClr val="00BBFF"/>
      </a:hlink>
      <a:folHlink>
        <a:srgbClr val="00BBFF"/>
      </a:folHlink>
    </a:clrScheme>
    <a:fontScheme name="Custom 12">
      <a:majorFont>
        <a:latin typeface="Book Antiqua"/>
        <a:ea typeface=""/>
        <a:cs typeface=""/>
      </a:majorFont>
      <a:minorFont>
        <a:latin typeface="Franklin Gothic Book"/>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tx1"/>
        </a:solidFill>
        <a:ln>
          <a:solidFill>
            <a:schemeClr val="bg2"/>
          </a:solid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34309604_TF33968143" id="{8DC784E7-05DF-45BD-84D8-E1E66AEC0D7A}" vid="{ACDD0EDF-4589-4FB8-B084-B2A7E0159C5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10" ma:contentTypeDescription="Create a new document." ma:contentTypeScope="" ma:versionID="e3b47856d4cf355c0dacb39e1084d14f">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845a615265fdb1f7b12cc65ac20ecbd"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element ref="ns2:MediaServiceAuto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7" nillable="true" ma:displayName="MediaServiceAutoTags" ma:internalName="MediaServiceAutoTag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31B41D-C4DE-41D5-B883-BFE1CC1FFE9C}">
  <ds:schemaRefs>
    <ds:schemaRef ds:uri="http://schemas.microsoft.com/sharepoint/v3"/>
    <ds:schemaRef ds:uri="http://purl.org/dc/terms/"/>
    <ds:schemaRef ds:uri="http://schemas.openxmlformats.org/package/2006/metadata/core-properties"/>
    <ds:schemaRef ds:uri="6dc4bcd6-49db-4c07-9060-8acfc67cef9f"/>
    <ds:schemaRef ds:uri="http://schemas.microsoft.com/office/2006/documentManagement/types"/>
    <ds:schemaRef ds:uri="http://schemas.microsoft.com/office/infopath/2007/PartnerControls"/>
    <ds:schemaRef ds:uri="fb0879af-3eba-417a-a55a-ffe6dcd6ca77"/>
    <ds:schemaRef ds:uri="http://purl.org/dc/elements/1.1/"/>
    <ds:schemaRef ds:uri="http://schemas.microsoft.com/office/2006/metadata/properties"/>
    <ds:schemaRef ds:uri="http://www.w3.org/XML/1998/namespace"/>
    <ds:schemaRef ds:uri="http://purl.org/dc/dcmitype/"/>
  </ds:schemaRefs>
</ds:datastoreItem>
</file>

<file path=customXml/itemProps2.xml><?xml version="1.0" encoding="utf-8"?>
<ds:datastoreItem xmlns:ds="http://schemas.openxmlformats.org/officeDocument/2006/customXml" ds:itemID="{11E645E5-0105-4597-A6C9-FF428BAEF1DD}">
  <ds:schemaRefs>
    <ds:schemaRef ds:uri="http://schemas.microsoft.com/sharepoint/v3/contenttype/forms"/>
  </ds:schemaRefs>
</ds:datastoreItem>
</file>

<file path=customXml/itemProps3.xml><?xml version="1.0" encoding="utf-8"?>
<ds:datastoreItem xmlns:ds="http://schemas.openxmlformats.org/officeDocument/2006/customXml" ds:itemID="{6F66A90A-9146-4A69-9CBB-F93429A11EE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{D5FA12A5-D566-4F63-A77B-C3E11C3844BD}tf33968143_win32</Template>
  <TotalTime>3</TotalTime>
  <Words>3223</Words>
  <Application>Microsoft Office PowerPoint</Application>
  <PresentationFormat>Widescreen</PresentationFormat>
  <Paragraphs>277</Paragraphs>
  <Slides>25</Slides>
  <Notes>19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25</vt:i4>
      </vt:variant>
    </vt:vector>
  </HeadingPairs>
  <TitlesOfParts>
    <vt:vector size="35" baseType="lpstr">
      <vt:lpstr>Arial</vt:lpstr>
      <vt:lpstr>Book Antiqua</vt:lpstr>
      <vt:lpstr>Calibri</vt:lpstr>
      <vt:lpstr>Franklin Gothic Book</vt:lpstr>
      <vt:lpstr>Segoe UI</vt:lpstr>
      <vt:lpstr>Söhne</vt:lpstr>
      <vt:lpstr>Source Sans Pro</vt:lpstr>
      <vt:lpstr>Symbol</vt:lpstr>
      <vt:lpstr>Wingdings</vt:lpstr>
      <vt:lpstr>Office Theme</vt:lpstr>
      <vt:lpstr>Week 5 – Revision of key terms and concepts.</vt:lpstr>
      <vt:lpstr>During the session today..</vt:lpstr>
      <vt:lpstr>Key Terminology</vt:lpstr>
      <vt:lpstr>Key Terminology</vt:lpstr>
      <vt:lpstr>Key Terminology</vt:lpstr>
      <vt:lpstr>Adverse Childhood Experiences (ACEs) </vt:lpstr>
      <vt:lpstr>UN Convention on the Rights of the Child (CRC)</vt:lpstr>
      <vt:lpstr>The UN CRC </vt:lpstr>
      <vt:lpstr> Understanding the Children Act 2004:  Safeguarding the Well-being of Every Child</vt:lpstr>
      <vt:lpstr>The Children and Social Work Act 2017</vt:lpstr>
      <vt:lpstr>The Children and Social Work Act 2017</vt:lpstr>
      <vt:lpstr>Equality Act 2010</vt:lpstr>
      <vt:lpstr>Equality Act 2010</vt:lpstr>
      <vt:lpstr>Domestic Abuse Act 2021</vt:lpstr>
      <vt:lpstr>Domestic Abuse Act 2021</vt:lpstr>
      <vt:lpstr>What is working in partnership?</vt:lpstr>
      <vt:lpstr>Multi-disciplinary and Multi-agency </vt:lpstr>
      <vt:lpstr>Who are professional working in partnership with?</vt:lpstr>
      <vt:lpstr>PowerPoint Presentation</vt:lpstr>
      <vt:lpstr>The child’s voice? </vt:lpstr>
      <vt:lpstr>Working in partnership with parents and carers. </vt:lpstr>
      <vt:lpstr>The parents and carers</vt:lpstr>
      <vt:lpstr>Assessment Framework</vt:lpstr>
      <vt:lpstr>Clarification on expectations for Component 1</vt:lpstr>
      <vt:lpstr>Your independent reading…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1 – Introduction to Module and important terminology </dc:title>
  <dc:creator>Rebecca Stewart</dc:creator>
  <cp:lastModifiedBy>Stewart, Rebecca (Postgraduate Researcher)</cp:lastModifiedBy>
  <cp:revision>5</cp:revision>
  <dcterms:created xsi:type="dcterms:W3CDTF">2024-01-09T09:09:36Z</dcterms:created>
  <dcterms:modified xsi:type="dcterms:W3CDTF">2024-10-07T09:57:59Z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0x010100DEEA25CC0A0AC24199CDC46C25B8B0BC</vt:lpwstr>
  </property>
</Properties>
</file>