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65" r:id="rId2"/>
    <p:sldId id="289" r:id="rId3"/>
    <p:sldId id="347" r:id="rId4"/>
    <p:sldId id="348" r:id="rId5"/>
    <p:sldId id="258" r:id="rId6"/>
    <p:sldId id="353" r:id="rId7"/>
    <p:sldId id="259" r:id="rId8"/>
    <p:sldId id="354" r:id="rId9"/>
    <p:sldId id="261" r:id="rId10"/>
    <p:sldId id="266" r:id="rId11"/>
    <p:sldId id="262" r:id="rId12"/>
    <p:sldId id="352" r:id="rId13"/>
    <p:sldId id="355" r:id="rId14"/>
    <p:sldId id="349" r:id="rId15"/>
    <p:sldId id="350" r:id="rId16"/>
    <p:sldId id="263" r:id="rId17"/>
    <p:sldId id="279" r:id="rId18"/>
    <p:sldId id="269" r:id="rId19"/>
    <p:sldId id="281" r:id="rId20"/>
    <p:sldId id="280" r:id="rId21"/>
    <p:sldId id="282" r:id="rId22"/>
    <p:sldId id="284" r:id="rId23"/>
    <p:sldId id="283" r:id="rId24"/>
    <p:sldId id="270" r:id="rId25"/>
    <p:sldId id="271" r:id="rId26"/>
    <p:sldId id="272" r:id="rId27"/>
    <p:sldId id="273" r:id="rId28"/>
    <p:sldId id="274" r:id="rId29"/>
    <p:sldId id="27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5"/>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7F26C1-D249-4A4B-80A2-2614FDE3AB51}" v="13" dt="2025-04-11T11:00:37.7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1096"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umar Jayantilal" userId="4f3531b72b5d84d8" providerId="LiveId" clId="{EE7F26C1-D249-4A4B-80A2-2614FDE3AB51}"/>
    <pc:docChg chg="undo custSel delSld modSld">
      <pc:chgData name="Kumar Jayantilal" userId="4f3531b72b5d84d8" providerId="LiveId" clId="{EE7F26C1-D249-4A4B-80A2-2614FDE3AB51}" dt="2025-04-11T11:58:53.730" v="134" actId="1076"/>
      <pc:docMkLst>
        <pc:docMk/>
      </pc:docMkLst>
      <pc:sldChg chg="addSp delSp modSp mod">
        <pc:chgData name="Kumar Jayantilal" userId="4f3531b72b5d84d8" providerId="LiveId" clId="{EE7F26C1-D249-4A4B-80A2-2614FDE3AB51}" dt="2025-04-11T10:59:00.205" v="34" actId="27636"/>
        <pc:sldMkLst>
          <pc:docMk/>
          <pc:sldMk cId="3174196966" sldId="258"/>
        </pc:sldMkLst>
        <pc:spChg chg="del mod">
          <ac:chgData name="Kumar Jayantilal" userId="4f3531b72b5d84d8" providerId="LiveId" clId="{EE7F26C1-D249-4A4B-80A2-2614FDE3AB51}" dt="2025-04-11T10:57:25.167" v="30" actId="478"/>
          <ac:spMkLst>
            <pc:docMk/>
            <pc:sldMk cId="3174196966" sldId="258"/>
            <ac:spMk id="2" creationId="{00000000-0000-0000-0000-000000000000}"/>
          </ac:spMkLst>
        </pc:spChg>
        <pc:spChg chg="add del mod">
          <ac:chgData name="Kumar Jayantilal" userId="4f3531b72b5d84d8" providerId="LiveId" clId="{EE7F26C1-D249-4A4B-80A2-2614FDE3AB51}" dt="2025-04-11T10:57:29.384" v="32" actId="478"/>
          <ac:spMkLst>
            <pc:docMk/>
            <pc:sldMk cId="3174196966" sldId="258"/>
            <ac:spMk id="4" creationId="{0F9836C6-FA34-A144-C84F-11755C326BB9}"/>
          </ac:spMkLst>
        </pc:spChg>
        <pc:spChg chg="mod">
          <ac:chgData name="Kumar Jayantilal" userId="4f3531b72b5d84d8" providerId="LiveId" clId="{EE7F26C1-D249-4A4B-80A2-2614FDE3AB51}" dt="2025-04-11T10:57:20.195" v="26" actId="20577"/>
          <ac:spMkLst>
            <pc:docMk/>
            <pc:sldMk cId="3174196966" sldId="258"/>
            <ac:spMk id="11266" creationId="{00000000-0000-0000-0000-000000000000}"/>
          </ac:spMkLst>
        </pc:spChg>
        <pc:spChg chg="mod">
          <ac:chgData name="Kumar Jayantilal" userId="4f3531b72b5d84d8" providerId="LiveId" clId="{EE7F26C1-D249-4A4B-80A2-2614FDE3AB51}" dt="2025-04-11T10:59:00.205" v="34" actId="27636"/>
          <ac:spMkLst>
            <pc:docMk/>
            <pc:sldMk cId="3174196966" sldId="258"/>
            <ac:spMk id="11267" creationId="{00000000-0000-0000-0000-000000000000}"/>
          </ac:spMkLst>
        </pc:spChg>
      </pc:sldChg>
      <pc:sldChg chg="addSp delSp modSp mod">
        <pc:chgData name="Kumar Jayantilal" userId="4f3531b72b5d84d8" providerId="LiveId" clId="{EE7F26C1-D249-4A4B-80A2-2614FDE3AB51}" dt="2025-04-11T10:59:23.945" v="44" actId="27636"/>
        <pc:sldMkLst>
          <pc:docMk/>
          <pc:sldMk cId="851137514" sldId="261"/>
        </pc:sldMkLst>
        <pc:spChg chg="add del mod">
          <ac:chgData name="Kumar Jayantilal" userId="4f3531b72b5d84d8" providerId="LiveId" clId="{EE7F26C1-D249-4A4B-80A2-2614FDE3AB51}" dt="2025-04-11T10:59:21.037" v="42" actId="478"/>
          <ac:spMkLst>
            <pc:docMk/>
            <pc:sldMk cId="851137514" sldId="261"/>
            <ac:spMk id="3" creationId="{183B91BB-40F8-BF5F-F7EA-518A71BD7A17}"/>
          </ac:spMkLst>
        </pc:spChg>
        <pc:spChg chg="mod">
          <ac:chgData name="Kumar Jayantilal" userId="4f3531b72b5d84d8" providerId="LiveId" clId="{EE7F26C1-D249-4A4B-80A2-2614FDE3AB51}" dt="2025-04-11T10:59:14.794" v="37" actId="1076"/>
          <ac:spMkLst>
            <pc:docMk/>
            <pc:sldMk cId="851137514" sldId="261"/>
            <ac:spMk id="4098" creationId="{00000000-0000-0000-0000-000000000000}"/>
          </ac:spMkLst>
        </pc:spChg>
        <pc:spChg chg="mod">
          <ac:chgData name="Kumar Jayantilal" userId="4f3531b72b5d84d8" providerId="LiveId" clId="{EE7F26C1-D249-4A4B-80A2-2614FDE3AB51}" dt="2025-04-11T10:59:23.945" v="44" actId="27636"/>
          <ac:spMkLst>
            <pc:docMk/>
            <pc:sldMk cId="851137514" sldId="261"/>
            <ac:spMk id="30723" creationId="{00000000-0000-0000-0000-000000000000}"/>
          </ac:spMkLst>
        </pc:spChg>
        <pc:spChg chg="del mod">
          <ac:chgData name="Kumar Jayantilal" userId="4f3531b72b5d84d8" providerId="LiveId" clId="{EE7F26C1-D249-4A4B-80A2-2614FDE3AB51}" dt="2025-04-11T10:59:17.410" v="41" actId="478"/>
          <ac:spMkLst>
            <pc:docMk/>
            <pc:sldMk cId="851137514" sldId="261"/>
            <ac:spMk id="30724" creationId="{00000000-0000-0000-0000-000000000000}"/>
          </ac:spMkLst>
        </pc:spChg>
      </pc:sldChg>
      <pc:sldChg chg="modSp mod">
        <pc:chgData name="Kumar Jayantilal" userId="4f3531b72b5d84d8" providerId="LiveId" clId="{EE7F26C1-D249-4A4B-80A2-2614FDE3AB51}" dt="2025-04-11T10:59:40.127" v="48" actId="20577"/>
        <pc:sldMkLst>
          <pc:docMk/>
          <pc:sldMk cId="3605658176" sldId="262"/>
        </pc:sldMkLst>
        <pc:spChg chg="mod">
          <ac:chgData name="Kumar Jayantilal" userId="4f3531b72b5d84d8" providerId="LiveId" clId="{EE7F26C1-D249-4A4B-80A2-2614FDE3AB51}" dt="2025-04-11T10:59:40.127" v="48" actId="20577"/>
          <ac:spMkLst>
            <pc:docMk/>
            <pc:sldMk cId="3605658176" sldId="262"/>
            <ac:spMk id="3074" creationId="{00000000-0000-0000-0000-000000000000}"/>
          </ac:spMkLst>
        </pc:spChg>
      </pc:sldChg>
      <pc:sldChg chg="modSp del mod">
        <pc:chgData name="Kumar Jayantilal" userId="4f3531b72b5d84d8" providerId="LiveId" clId="{EE7F26C1-D249-4A4B-80A2-2614FDE3AB51}" dt="2025-04-11T11:00:59.665" v="78" actId="2696"/>
        <pc:sldMkLst>
          <pc:docMk/>
          <pc:sldMk cId="1922135236" sldId="264"/>
        </pc:sldMkLst>
        <pc:spChg chg="mod">
          <ac:chgData name="Kumar Jayantilal" userId="4f3531b72b5d84d8" providerId="LiveId" clId="{EE7F26C1-D249-4A4B-80A2-2614FDE3AB51}" dt="2025-04-11T11:00:55.787" v="77" actId="1076"/>
          <ac:spMkLst>
            <pc:docMk/>
            <pc:sldMk cId="1922135236" sldId="264"/>
            <ac:spMk id="3" creationId="{00000000-0000-0000-0000-000000000000}"/>
          </ac:spMkLst>
        </pc:spChg>
        <pc:spChg chg="mod">
          <ac:chgData name="Kumar Jayantilal" userId="4f3531b72b5d84d8" providerId="LiveId" clId="{EE7F26C1-D249-4A4B-80A2-2614FDE3AB51}" dt="2025-04-11T11:00:46.607" v="73" actId="20577"/>
          <ac:spMkLst>
            <pc:docMk/>
            <pc:sldMk cId="1922135236" sldId="264"/>
            <ac:spMk id="34818" creationId="{00000000-0000-0000-0000-000000000000}"/>
          </ac:spMkLst>
        </pc:spChg>
      </pc:sldChg>
      <pc:sldChg chg="modSp modAnim">
        <pc:chgData name="Kumar Jayantilal" userId="4f3531b72b5d84d8" providerId="LiveId" clId="{EE7F26C1-D249-4A4B-80A2-2614FDE3AB51}" dt="2025-04-11T10:56:31.664" v="4" actId="20577"/>
        <pc:sldMkLst>
          <pc:docMk/>
          <pc:sldMk cId="224270490" sldId="265"/>
        </pc:sldMkLst>
        <pc:spChg chg="mod">
          <ac:chgData name="Kumar Jayantilal" userId="4f3531b72b5d84d8" providerId="LiveId" clId="{EE7F26C1-D249-4A4B-80A2-2614FDE3AB51}" dt="2025-04-11T10:56:31.664" v="4" actId="20577"/>
          <ac:spMkLst>
            <pc:docMk/>
            <pc:sldMk cId="224270490" sldId="265"/>
            <ac:spMk id="2051" creationId="{00000000-0000-0000-0000-000000000000}"/>
          </ac:spMkLst>
        </pc:spChg>
      </pc:sldChg>
      <pc:sldChg chg="modSp mod">
        <pc:chgData name="Kumar Jayantilal" userId="4f3531b72b5d84d8" providerId="LiveId" clId="{EE7F26C1-D249-4A4B-80A2-2614FDE3AB51}" dt="2025-04-11T10:59:33.460" v="47" actId="1076"/>
        <pc:sldMkLst>
          <pc:docMk/>
          <pc:sldMk cId="1036547842" sldId="266"/>
        </pc:sldMkLst>
        <pc:spChg chg="mod">
          <ac:chgData name="Kumar Jayantilal" userId="4f3531b72b5d84d8" providerId="LiveId" clId="{EE7F26C1-D249-4A4B-80A2-2614FDE3AB51}" dt="2025-04-11T10:59:28.555" v="45" actId="20577"/>
          <ac:spMkLst>
            <pc:docMk/>
            <pc:sldMk cId="1036547842" sldId="266"/>
            <ac:spMk id="2" creationId="{00000000-0000-0000-0000-000000000000}"/>
          </ac:spMkLst>
        </pc:spChg>
        <pc:spChg chg="mod">
          <ac:chgData name="Kumar Jayantilal" userId="4f3531b72b5d84d8" providerId="LiveId" clId="{EE7F26C1-D249-4A4B-80A2-2614FDE3AB51}" dt="2025-04-11T10:59:33.460" v="47" actId="1076"/>
          <ac:spMkLst>
            <pc:docMk/>
            <pc:sldMk cId="1036547842" sldId="266"/>
            <ac:spMk id="3" creationId="{00000000-0000-0000-0000-000000000000}"/>
          </ac:spMkLst>
        </pc:spChg>
        <pc:spChg chg="mod">
          <ac:chgData name="Kumar Jayantilal" userId="4f3531b72b5d84d8" providerId="LiveId" clId="{EE7F26C1-D249-4A4B-80A2-2614FDE3AB51}" dt="2025-04-11T10:59:30.386" v="46" actId="20577"/>
          <ac:spMkLst>
            <pc:docMk/>
            <pc:sldMk cId="1036547842" sldId="266"/>
            <ac:spMk id="4" creationId="{00000000-0000-0000-0000-000000000000}"/>
          </ac:spMkLst>
        </pc:spChg>
      </pc:sldChg>
      <pc:sldChg chg="delSp modSp mod">
        <pc:chgData name="Kumar Jayantilal" userId="4f3531b72b5d84d8" providerId="LiveId" clId="{EE7F26C1-D249-4A4B-80A2-2614FDE3AB51}" dt="2025-04-11T11:01:21.905" v="90" actId="1076"/>
        <pc:sldMkLst>
          <pc:docMk/>
          <pc:sldMk cId="3061778753" sldId="269"/>
        </pc:sldMkLst>
        <pc:spChg chg="mod">
          <ac:chgData name="Kumar Jayantilal" userId="4f3531b72b5d84d8" providerId="LiveId" clId="{EE7F26C1-D249-4A4B-80A2-2614FDE3AB51}" dt="2025-04-11T11:01:14.458" v="87" actId="20577"/>
          <ac:spMkLst>
            <pc:docMk/>
            <pc:sldMk cId="3061778753" sldId="269"/>
            <ac:spMk id="2" creationId="{00000000-0000-0000-0000-000000000000}"/>
          </ac:spMkLst>
        </pc:spChg>
        <pc:spChg chg="del mod">
          <ac:chgData name="Kumar Jayantilal" userId="4f3531b72b5d84d8" providerId="LiveId" clId="{EE7F26C1-D249-4A4B-80A2-2614FDE3AB51}" dt="2025-04-11T11:01:18.569" v="89" actId="478"/>
          <ac:spMkLst>
            <pc:docMk/>
            <pc:sldMk cId="3061778753" sldId="269"/>
            <ac:spMk id="3" creationId="{00000000-0000-0000-0000-000000000000}"/>
          </ac:spMkLst>
        </pc:spChg>
        <pc:spChg chg="mod">
          <ac:chgData name="Kumar Jayantilal" userId="4f3531b72b5d84d8" providerId="LiveId" clId="{EE7F26C1-D249-4A4B-80A2-2614FDE3AB51}" dt="2025-04-11T11:01:21.905" v="90" actId="1076"/>
          <ac:spMkLst>
            <pc:docMk/>
            <pc:sldMk cId="3061778753" sldId="269"/>
            <ac:spMk id="4" creationId="{00000000-0000-0000-0000-000000000000}"/>
          </ac:spMkLst>
        </pc:spChg>
      </pc:sldChg>
      <pc:sldChg chg="modSp mod">
        <pc:chgData name="Kumar Jayantilal" userId="4f3531b72b5d84d8" providerId="LiveId" clId="{EE7F26C1-D249-4A4B-80A2-2614FDE3AB51}" dt="2025-04-11T11:04:19.821" v="111" actId="20577"/>
        <pc:sldMkLst>
          <pc:docMk/>
          <pc:sldMk cId="880106303" sldId="270"/>
        </pc:sldMkLst>
        <pc:spChg chg="mod">
          <ac:chgData name="Kumar Jayantilal" userId="4f3531b72b5d84d8" providerId="LiveId" clId="{EE7F26C1-D249-4A4B-80A2-2614FDE3AB51}" dt="2025-04-11T11:04:19.821" v="111" actId="20577"/>
          <ac:spMkLst>
            <pc:docMk/>
            <pc:sldMk cId="880106303" sldId="270"/>
            <ac:spMk id="2" creationId="{00000000-0000-0000-0000-000000000000}"/>
          </ac:spMkLst>
        </pc:spChg>
      </pc:sldChg>
      <pc:sldChg chg="addSp delSp modSp mod">
        <pc:chgData name="Kumar Jayantilal" userId="4f3531b72b5d84d8" providerId="LiveId" clId="{EE7F26C1-D249-4A4B-80A2-2614FDE3AB51}" dt="2025-04-11T11:04:31.745" v="115" actId="478"/>
        <pc:sldMkLst>
          <pc:docMk/>
          <pc:sldMk cId="3017130800" sldId="271"/>
        </pc:sldMkLst>
        <pc:spChg chg="mod">
          <ac:chgData name="Kumar Jayantilal" userId="4f3531b72b5d84d8" providerId="LiveId" clId="{EE7F26C1-D249-4A4B-80A2-2614FDE3AB51}" dt="2025-04-11T11:04:22.952" v="112" actId="20577"/>
          <ac:spMkLst>
            <pc:docMk/>
            <pc:sldMk cId="3017130800" sldId="271"/>
            <ac:spMk id="2" creationId="{00000000-0000-0000-0000-000000000000}"/>
          </ac:spMkLst>
        </pc:spChg>
        <pc:spChg chg="mod">
          <ac:chgData name="Kumar Jayantilal" userId="4f3531b72b5d84d8" providerId="LiveId" clId="{EE7F26C1-D249-4A4B-80A2-2614FDE3AB51}" dt="2025-04-11T11:04:29.487" v="114" actId="1076"/>
          <ac:spMkLst>
            <pc:docMk/>
            <pc:sldMk cId="3017130800" sldId="271"/>
            <ac:spMk id="4" creationId="{00000000-0000-0000-0000-000000000000}"/>
          </ac:spMkLst>
        </pc:spChg>
        <pc:spChg chg="add del mod">
          <ac:chgData name="Kumar Jayantilal" userId="4f3531b72b5d84d8" providerId="LiveId" clId="{EE7F26C1-D249-4A4B-80A2-2614FDE3AB51}" dt="2025-04-11T11:04:31.745" v="115" actId="478"/>
          <ac:spMkLst>
            <pc:docMk/>
            <pc:sldMk cId="3017130800" sldId="271"/>
            <ac:spMk id="5" creationId="{17A856BF-8BED-8410-BF4C-DD89EBD8A5B7}"/>
          </ac:spMkLst>
        </pc:spChg>
        <pc:spChg chg="del">
          <ac:chgData name="Kumar Jayantilal" userId="4f3531b72b5d84d8" providerId="LiveId" clId="{EE7F26C1-D249-4A4B-80A2-2614FDE3AB51}" dt="2025-04-11T11:04:25.751" v="113" actId="478"/>
          <ac:spMkLst>
            <pc:docMk/>
            <pc:sldMk cId="3017130800" sldId="271"/>
            <ac:spMk id="6" creationId="{00000000-0000-0000-0000-000000000000}"/>
          </ac:spMkLst>
        </pc:spChg>
      </pc:sldChg>
      <pc:sldChg chg="addSp delSp modSp mod">
        <pc:chgData name="Kumar Jayantilal" userId="4f3531b72b5d84d8" providerId="LiveId" clId="{EE7F26C1-D249-4A4B-80A2-2614FDE3AB51}" dt="2025-04-11T11:04:57.159" v="119" actId="1076"/>
        <pc:sldMkLst>
          <pc:docMk/>
          <pc:sldMk cId="1043870782" sldId="272"/>
        </pc:sldMkLst>
        <pc:spChg chg="mod">
          <ac:chgData name="Kumar Jayantilal" userId="4f3531b72b5d84d8" providerId="LiveId" clId="{EE7F26C1-D249-4A4B-80A2-2614FDE3AB51}" dt="2025-04-11T11:04:37.435" v="116" actId="20577"/>
          <ac:spMkLst>
            <pc:docMk/>
            <pc:sldMk cId="1043870782" sldId="272"/>
            <ac:spMk id="2" creationId="{00000000-0000-0000-0000-000000000000}"/>
          </ac:spMkLst>
        </pc:spChg>
        <pc:spChg chg="mod">
          <ac:chgData name="Kumar Jayantilal" userId="4f3531b72b5d84d8" providerId="LiveId" clId="{EE7F26C1-D249-4A4B-80A2-2614FDE3AB51}" dt="2025-04-11T11:04:57.159" v="119" actId="1076"/>
          <ac:spMkLst>
            <pc:docMk/>
            <pc:sldMk cId="1043870782" sldId="272"/>
            <ac:spMk id="3" creationId="{00000000-0000-0000-0000-000000000000}"/>
          </ac:spMkLst>
        </pc:spChg>
        <pc:spChg chg="del">
          <ac:chgData name="Kumar Jayantilal" userId="4f3531b72b5d84d8" providerId="LiveId" clId="{EE7F26C1-D249-4A4B-80A2-2614FDE3AB51}" dt="2025-04-11T11:04:40.832" v="117" actId="478"/>
          <ac:spMkLst>
            <pc:docMk/>
            <pc:sldMk cId="1043870782" sldId="272"/>
            <ac:spMk id="4" creationId="{00000000-0000-0000-0000-000000000000}"/>
          </ac:spMkLst>
        </pc:spChg>
        <pc:spChg chg="add del mod">
          <ac:chgData name="Kumar Jayantilal" userId="4f3531b72b5d84d8" providerId="LiveId" clId="{EE7F26C1-D249-4A4B-80A2-2614FDE3AB51}" dt="2025-04-11T11:04:45.234" v="118" actId="478"/>
          <ac:spMkLst>
            <pc:docMk/>
            <pc:sldMk cId="1043870782" sldId="272"/>
            <ac:spMk id="6" creationId="{EB9B40F8-B619-47AB-4FAE-4567E249352C}"/>
          </ac:spMkLst>
        </pc:spChg>
      </pc:sldChg>
      <pc:sldChg chg="addSp delSp modSp mod">
        <pc:chgData name="Kumar Jayantilal" userId="4f3531b72b5d84d8" providerId="LiveId" clId="{EE7F26C1-D249-4A4B-80A2-2614FDE3AB51}" dt="2025-04-11T11:05:09.406" v="123" actId="1076"/>
        <pc:sldMkLst>
          <pc:docMk/>
          <pc:sldMk cId="3341113596" sldId="273"/>
        </pc:sldMkLst>
        <pc:spChg chg="mod">
          <ac:chgData name="Kumar Jayantilal" userId="4f3531b72b5d84d8" providerId="LiveId" clId="{EE7F26C1-D249-4A4B-80A2-2614FDE3AB51}" dt="2025-04-11T11:05:00.735" v="120" actId="20577"/>
          <ac:spMkLst>
            <pc:docMk/>
            <pc:sldMk cId="3341113596" sldId="273"/>
            <ac:spMk id="2" creationId="{00000000-0000-0000-0000-000000000000}"/>
          </ac:spMkLst>
        </pc:spChg>
        <pc:spChg chg="mod">
          <ac:chgData name="Kumar Jayantilal" userId="4f3531b72b5d84d8" providerId="LiveId" clId="{EE7F26C1-D249-4A4B-80A2-2614FDE3AB51}" dt="2025-04-11T11:05:09.406" v="123" actId="1076"/>
          <ac:spMkLst>
            <pc:docMk/>
            <pc:sldMk cId="3341113596" sldId="273"/>
            <ac:spMk id="3" creationId="{00000000-0000-0000-0000-000000000000}"/>
          </ac:spMkLst>
        </pc:spChg>
        <pc:spChg chg="del">
          <ac:chgData name="Kumar Jayantilal" userId="4f3531b72b5d84d8" providerId="LiveId" clId="{EE7F26C1-D249-4A4B-80A2-2614FDE3AB51}" dt="2025-04-11T11:05:02.980" v="121" actId="478"/>
          <ac:spMkLst>
            <pc:docMk/>
            <pc:sldMk cId="3341113596" sldId="273"/>
            <ac:spMk id="4" creationId="{00000000-0000-0000-0000-000000000000}"/>
          </ac:spMkLst>
        </pc:spChg>
        <pc:spChg chg="add del mod">
          <ac:chgData name="Kumar Jayantilal" userId="4f3531b72b5d84d8" providerId="LiveId" clId="{EE7F26C1-D249-4A4B-80A2-2614FDE3AB51}" dt="2025-04-11T11:05:06.685" v="122" actId="478"/>
          <ac:spMkLst>
            <pc:docMk/>
            <pc:sldMk cId="3341113596" sldId="273"/>
            <ac:spMk id="6" creationId="{B22B32C5-9B14-FAFE-C559-905B6933C7FF}"/>
          </ac:spMkLst>
        </pc:spChg>
      </pc:sldChg>
      <pc:sldChg chg="addSp delSp modSp mod">
        <pc:chgData name="Kumar Jayantilal" userId="4f3531b72b5d84d8" providerId="LiveId" clId="{EE7F26C1-D249-4A4B-80A2-2614FDE3AB51}" dt="2025-04-11T11:05:22.461" v="126" actId="1076"/>
        <pc:sldMkLst>
          <pc:docMk/>
          <pc:sldMk cId="3390504401" sldId="274"/>
        </pc:sldMkLst>
        <pc:spChg chg="add del mod">
          <ac:chgData name="Kumar Jayantilal" userId="4f3531b72b5d84d8" providerId="LiveId" clId="{EE7F26C1-D249-4A4B-80A2-2614FDE3AB51}" dt="2025-04-11T11:05:18.661" v="125" actId="478"/>
          <ac:spMkLst>
            <pc:docMk/>
            <pc:sldMk cId="3390504401" sldId="274"/>
            <ac:spMk id="3" creationId="{D62C0924-55E8-7F3C-66AE-EB7A53FBD87B}"/>
          </ac:spMkLst>
        </pc:spChg>
        <pc:spChg chg="mod">
          <ac:chgData name="Kumar Jayantilal" userId="4f3531b72b5d84d8" providerId="LiveId" clId="{EE7F26C1-D249-4A4B-80A2-2614FDE3AB51}" dt="2025-04-11T11:05:22.461" v="126" actId="1076"/>
          <ac:spMkLst>
            <pc:docMk/>
            <pc:sldMk cId="3390504401" sldId="274"/>
            <ac:spMk id="10" creationId="{00000000-0000-0000-0000-000000000000}"/>
          </ac:spMkLst>
        </pc:spChg>
        <pc:spChg chg="del">
          <ac:chgData name="Kumar Jayantilal" userId="4f3531b72b5d84d8" providerId="LiveId" clId="{EE7F26C1-D249-4A4B-80A2-2614FDE3AB51}" dt="2025-04-11T11:05:14.199" v="124" actId="478"/>
          <ac:spMkLst>
            <pc:docMk/>
            <pc:sldMk cId="3390504401" sldId="274"/>
            <ac:spMk id="11" creationId="{00000000-0000-0000-0000-000000000000}"/>
          </ac:spMkLst>
        </pc:spChg>
      </pc:sldChg>
      <pc:sldChg chg="delSp modSp mod">
        <pc:chgData name="Kumar Jayantilal" userId="4f3531b72b5d84d8" providerId="LiveId" clId="{EE7F26C1-D249-4A4B-80A2-2614FDE3AB51}" dt="2025-04-11T11:05:38.611" v="131" actId="1076"/>
        <pc:sldMkLst>
          <pc:docMk/>
          <pc:sldMk cId="1700038343" sldId="275"/>
        </pc:sldMkLst>
        <pc:spChg chg="mod">
          <ac:chgData name="Kumar Jayantilal" userId="4f3531b72b5d84d8" providerId="LiveId" clId="{EE7F26C1-D249-4A4B-80A2-2614FDE3AB51}" dt="2025-04-11T11:05:35.988" v="130" actId="1076"/>
          <ac:spMkLst>
            <pc:docMk/>
            <pc:sldMk cId="1700038343" sldId="275"/>
            <ac:spMk id="5" creationId="{00000000-0000-0000-0000-000000000000}"/>
          </ac:spMkLst>
        </pc:spChg>
        <pc:spChg chg="mod">
          <ac:chgData name="Kumar Jayantilal" userId="4f3531b72b5d84d8" providerId="LiveId" clId="{EE7F26C1-D249-4A4B-80A2-2614FDE3AB51}" dt="2025-04-11T11:05:38.611" v="131" actId="1076"/>
          <ac:spMkLst>
            <pc:docMk/>
            <pc:sldMk cId="1700038343" sldId="275"/>
            <ac:spMk id="6" creationId="{00000000-0000-0000-0000-000000000000}"/>
          </ac:spMkLst>
        </pc:spChg>
        <pc:spChg chg="del mod">
          <ac:chgData name="Kumar Jayantilal" userId="4f3531b72b5d84d8" providerId="LiveId" clId="{EE7F26C1-D249-4A4B-80A2-2614FDE3AB51}" dt="2025-04-11T11:05:31.545" v="129" actId="478"/>
          <ac:spMkLst>
            <pc:docMk/>
            <pc:sldMk cId="1700038343" sldId="275"/>
            <ac:spMk id="7" creationId="{00000000-0000-0000-0000-000000000000}"/>
          </ac:spMkLst>
        </pc:spChg>
      </pc:sldChg>
      <pc:sldChg chg="modSp del mod">
        <pc:chgData name="Kumar Jayantilal" userId="4f3531b72b5d84d8" providerId="LiveId" clId="{EE7F26C1-D249-4A4B-80A2-2614FDE3AB51}" dt="2025-04-11T11:05:49.807" v="133" actId="2696"/>
        <pc:sldMkLst>
          <pc:docMk/>
          <pc:sldMk cId="3479189207" sldId="277"/>
        </pc:sldMkLst>
        <pc:spChg chg="mod">
          <ac:chgData name="Kumar Jayantilal" userId="4f3531b72b5d84d8" providerId="LiveId" clId="{EE7F26C1-D249-4A4B-80A2-2614FDE3AB51}" dt="2025-04-11T11:05:42.206" v="132" actId="20577"/>
          <ac:spMkLst>
            <pc:docMk/>
            <pc:sldMk cId="3479189207" sldId="277"/>
            <ac:spMk id="2" creationId="{00000000-0000-0000-0000-000000000000}"/>
          </ac:spMkLst>
        </pc:spChg>
      </pc:sldChg>
      <pc:sldChg chg="addSp delSp modSp mod">
        <pc:chgData name="Kumar Jayantilal" userId="4f3531b72b5d84d8" providerId="LiveId" clId="{EE7F26C1-D249-4A4B-80A2-2614FDE3AB51}" dt="2025-04-11T11:01:09.897" v="86" actId="478"/>
        <pc:sldMkLst>
          <pc:docMk/>
          <pc:sldMk cId="454765815" sldId="279"/>
        </pc:sldMkLst>
        <pc:spChg chg="mod">
          <ac:chgData name="Kumar Jayantilal" userId="4f3531b72b5d84d8" providerId="LiveId" clId="{EE7F26C1-D249-4A4B-80A2-2614FDE3AB51}" dt="2025-04-11T11:01:08.248" v="85" actId="27636"/>
          <ac:spMkLst>
            <pc:docMk/>
            <pc:sldMk cId="454765815" sldId="279"/>
            <ac:spMk id="3" creationId="{E385FD19-0615-4F19-BE97-D7ACAEF86C6F}"/>
          </ac:spMkLst>
        </pc:spChg>
        <pc:spChg chg="del mod">
          <ac:chgData name="Kumar Jayantilal" userId="4f3531b72b5d84d8" providerId="LiveId" clId="{EE7F26C1-D249-4A4B-80A2-2614FDE3AB51}" dt="2025-04-11T11:01:05.353" v="82" actId="478"/>
          <ac:spMkLst>
            <pc:docMk/>
            <pc:sldMk cId="454765815" sldId="279"/>
            <ac:spMk id="4" creationId="{8C0870D1-FDF6-412C-B883-CAD91C9946BF}"/>
          </ac:spMkLst>
        </pc:spChg>
        <pc:spChg chg="add del mod">
          <ac:chgData name="Kumar Jayantilal" userId="4f3531b72b5d84d8" providerId="LiveId" clId="{EE7F26C1-D249-4A4B-80A2-2614FDE3AB51}" dt="2025-04-11T11:01:09.897" v="86" actId="478"/>
          <ac:spMkLst>
            <pc:docMk/>
            <pc:sldMk cId="454765815" sldId="279"/>
            <ac:spMk id="6" creationId="{B66C503F-0880-8EC3-1677-CC78057D1589}"/>
          </ac:spMkLst>
        </pc:spChg>
      </pc:sldChg>
      <pc:sldChg chg="addSp delSp modSp mod">
        <pc:chgData name="Kumar Jayantilal" userId="4f3531b72b5d84d8" providerId="LiveId" clId="{EE7F26C1-D249-4A4B-80A2-2614FDE3AB51}" dt="2025-04-11T11:01:41.568" v="99" actId="1076"/>
        <pc:sldMkLst>
          <pc:docMk/>
          <pc:sldMk cId="576341121" sldId="281"/>
        </pc:sldMkLst>
        <pc:spChg chg="mod">
          <ac:chgData name="Kumar Jayantilal" userId="4f3531b72b5d84d8" providerId="LiveId" clId="{EE7F26C1-D249-4A4B-80A2-2614FDE3AB51}" dt="2025-04-11T11:01:29.207" v="93" actId="20577"/>
          <ac:spMkLst>
            <pc:docMk/>
            <pc:sldMk cId="576341121" sldId="281"/>
            <ac:spMk id="2" creationId="{73B007B1-B05E-4F47-AEE7-168F3286F8A3}"/>
          </ac:spMkLst>
        </pc:spChg>
        <pc:spChg chg="mod">
          <ac:chgData name="Kumar Jayantilal" userId="4f3531b72b5d84d8" providerId="LiveId" clId="{EE7F26C1-D249-4A4B-80A2-2614FDE3AB51}" dt="2025-04-11T11:01:41.568" v="99" actId="1076"/>
          <ac:spMkLst>
            <pc:docMk/>
            <pc:sldMk cId="576341121" sldId="281"/>
            <ac:spMk id="3" creationId="{A4A6FFF7-5B9B-4651-9CC5-E8CEB912ABEB}"/>
          </ac:spMkLst>
        </pc:spChg>
        <pc:spChg chg="del">
          <ac:chgData name="Kumar Jayantilal" userId="4f3531b72b5d84d8" providerId="LiveId" clId="{EE7F26C1-D249-4A4B-80A2-2614FDE3AB51}" dt="2025-04-11T11:01:34.156" v="96" actId="478"/>
          <ac:spMkLst>
            <pc:docMk/>
            <pc:sldMk cId="576341121" sldId="281"/>
            <ac:spMk id="4" creationId="{DF5F3A8A-0B2A-4CF5-8597-B5A7BFB26D13}"/>
          </ac:spMkLst>
        </pc:spChg>
        <pc:spChg chg="del mod">
          <ac:chgData name="Kumar Jayantilal" userId="4f3531b72b5d84d8" providerId="LiveId" clId="{EE7F26C1-D249-4A4B-80A2-2614FDE3AB51}" dt="2025-04-11T11:01:31.918" v="95" actId="478"/>
          <ac:spMkLst>
            <pc:docMk/>
            <pc:sldMk cId="576341121" sldId="281"/>
            <ac:spMk id="5" creationId="{305B8B1D-4822-486C-9BFF-8414A2C5A44A}"/>
          </ac:spMkLst>
        </pc:spChg>
        <pc:spChg chg="del">
          <ac:chgData name="Kumar Jayantilal" userId="4f3531b72b5d84d8" providerId="LiveId" clId="{EE7F26C1-D249-4A4B-80A2-2614FDE3AB51}" dt="2025-04-11T11:01:36.420" v="97" actId="478"/>
          <ac:spMkLst>
            <pc:docMk/>
            <pc:sldMk cId="576341121" sldId="281"/>
            <ac:spMk id="6" creationId="{8A355C72-F894-4B0B-BDD9-87F83DC71F10}"/>
          </ac:spMkLst>
        </pc:spChg>
        <pc:spChg chg="add del mod">
          <ac:chgData name="Kumar Jayantilal" userId="4f3531b72b5d84d8" providerId="LiveId" clId="{EE7F26C1-D249-4A4B-80A2-2614FDE3AB51}" dt="2025-04-11T11:01:38.474" v="98" actId="478"/>
          <ac:spMkLst>
            <pc:docMk/>
            <pc:sldMk cId="576341121" sldId="281"/>
            <ac:spMk id="8" creationId="{2231854A-096C-5CDA-D802-17FDB9821A7F}"/>
          </ac:spMkLst>
        </pc:spChg>
      </pc:sldChg>
      <pc:sldChg chg="addSp delSp modSp mod">
        <pc:chgData name="Kumar Jayantilal" userId="4f3531b72b5d84d8" providerId="LiveId" clId="{EE7F26C1-D249-4A4B-80A2-2614FDE3AB51}" dt="2025-04-11T11:01:54.487" v="103" actId="1076"/>
        <pc:sldMkLst>
          <pc:docMk/>
          <pc:sldMk cId="2260924859" sldId="282"/>
        </pc:sldMkLst>
        <pc:spChg chg="mod">
          <ac:chgData name="Kumar Jayantilal" userId="4f3531b72b5d84d8" providerId="LiveId" clId="{EE7F26C1-D249-4A4B-80A2-2614FDE3AB51}" dt="2025-04-11T11:01:46.054" v="100" actId="20577"/>
          <ac:spMkLst>
            <pc:docMk/>
            <pc:sldMk cId="2260924859" sldId="282"/>
            <ac:spMk id="2" creationId="{A448F526-513C-453E-A5F7-2E6065B50BEB}"/>
          </ac:spMkLst>
        </pc:spChg>
        <pc:spChg chg="mod">
          <ac:chgData name="Kumar Jayantilal" userId="4f3531b72b5d84d8" providerId="LiveId" clId="{EE7F26C1-D249-4A4B-80A2-2614FDE3AB51}" dt="2025-04-11T11:01:54.487" v="103" actId="1076"/>
          <ac:spMkLst>
            <pc:docMk/>
            <pc:sldMk cId="2260924859" sldId="282"/>
            <ac:spMk id="3" creationId="{5E5A7C98-A67D-4874-9B69-13571E565EE7}"/>
          </ac:spMkLst>
        </pc:spChg>
        <pc:spChg chg="del">
          <ac:chgData name="Kumar Jayantilal" userId="4f3531b72b5d84d8" providerId="LiveId" clId="{EE7F26C1-D249-4A4B-80A2-2614FDE3AB51}" dt="2025-04-11T11:01:49.119" v="101" actId="478"/>
          <ac:spMkLst>
            <pc:docMk/>
            <pc:sldMk cId="2260924859" sldId="282"/>
            <ac:spMk id="4" creationId="{CE3598B0-200E-4916-A9FD-84F53AAA5C90}"/>
          </ac:spMkLst>
        </pc:spChg>
        <pc:spChg chg="add del mod">
          <ac:chgData name="Kumar Jayantilal" userId="4f3531b72b5d84d8" providerId="LiveId" clId="{EE7F26C1-D249-4A4B-80A2-2614FDE3AB51}" dt="2025-04-11T11:01:51.054" v="102" actId="478"/>
          <ac:spMkLst>
            <pc:docMk/>
            <pc:sldMk cId="2260924859" sldId="282"/>
            <ac:spMk id="6" creationId="{BB1FD93A-E453-B4FB-C24B-181AC3314C18}"/>
          </ac:spMkLst>
        </pc:spChg>
      </pc:sldChg>
      <pc:sldChg chg="modSp mod">
        <pc:chgData name="Kumar Jayantilal" userId="4f3531b72b5d84d8" providerId="LiveId" clId="{EE7F26C1-D249-4A4B-80A2-2614FDE3AB51}" dt="2025-04-11T11:04:14.726" v="110" actId="20577"/>
        <pc:sldMkLst>
          <pc:docMk/>
          <pc:sldMk cId="2019710224" sldId="283"/>
        </pc:sldMkLst>
        <pc:spChg chg="mod">
          <ac:chgData name="Kumar Jayantilal" userId="4f3531b72b5d84d8" providerId="LiveId" clId="{EE7F26C1-D249-4A4B-80A2-2614FDE3AB51}" dt="2025-04-11T11:04:14.726" v="110" actId="20577"/>
          <ac:spMkLst>
            <pc:docMk/>
            <pc:sldMk cId="2019710224" sldId="283"/>
            <ac:spMk id="2" creationId="{F1FB6608-E2AE-497D-837D-39110DF5B2EF}"/>
          </ac:spMkLst>
        </pc:spChg>
      </pc:sldChg>
      <pc:sldChg chg="addSp delSp modSp mod">
        <pc:chgData name="Kumar Jayantilal" userId="4f3531b72b5d84d8" providerId="LiveId" clId="{EE7F26C1-D249-4A4B-80A2-2614FDE3AB51}" dt="2025-04-11T11:04:05.863" v="108" actId="1076"/>
        <pc:sldMkLst>
          <pc:docMk/>
          <pc:sldMk cId="2823375366" sldId="284"/>
        </pc:sldMkLst>
        <pc:spChg chg="mod">
          <ac:chgData name="Kumar Jayantilal" userId="4f3531b72b5d84d8" providerId="LiveId" clId="{EE7F26C1-D249-4A4B-80A2-2614FDE3AB51}" dt="2025-04-11T11:03:54.554" v="104" actId="20577"/>
          <ac:spMkLst>
            <pc:docMk/>
            <pc:sldMk cId="2823375366" sldId="284"/>
            <ac:spMk id="2" creationId="{411E0C1E-6577-4A8F-BD59-BF524F5F4E0F}"/>
          </ac:spMkLst>
        </pc:spChg>
        <pc:spChg chg="mod">
          <ac:chgData name="Kumar Jayantilal" userId="4f3531b72b5d84d8" providerId="LiveId" clId="{EE7F26C1-D249-4A4B-80A2-2614FDE3AB51}" dt="2025-04-11T11:04:05.863" v="108" actId="1076"/>
          <ac:spMkLst>
            <pc:docMk/>
            <pc:sldMk cId="2823375366" sldId="284"/>
            <ac:spMk id="3" creationId="{C4D0CE77-8EEE-42DF-A3B4-96315375F36A}"/>
          </ac:spMkLst>
        </pc:spChg>
        <pc:spChg chg="del mod">
          <ac:chgData name="Kumar Jayantilal" userId="4f3531b72b5d84d8" providerId="LiveId" clId="{EE7F26C1-D249-4A4B-80A2-2614FDE3AB51}" dt="2025-04-11T11:03:57.999" v="106" actId="478"/>
          <ac:spMkLst>
            <pc:docMk/>
            <pc:sldMk cId="2823375366" sldId="284"/>
            <ac:spMk id="4" creationId="{6B34641B-4169-4EF2-BE18-E4E9D99B2150}"/>
          </ac:spMkLst>
        </pc:spChg>
        <pc:spChg chg="add del mod">
          <ac:chgData name="Kumar Jayantilal" userId="4f3531b72b5d84d8" providerId="LiveId" clId="{EE7F26C1-D249-4A4B-80A2-2614FDE3AB51}" dt="2025-04-11T11:04:00.897" v="107" actId="478"/>
          <ac:spMkLst>
            <pc:docMk/>
            <pc:sldMk cId="2823375366" sldId="284"/>
            <ac:spMk id="6" creationId="{8066567E-B4B7-E464-7349-B066763D7CC2}"/>
          </ac:spMkLst>
        </pc:spChg>
      </pc:sldChg>
      <pc:sldChg chg="addSp delSp modSp mod">
        <pc:chgData name="Kumar Jayantilal" userId="4f3531b72b5d84d8" providerId="LiveId" clId="{EE7F26C1-D249-4A4B-80A2-2614FDE3AB51}" dt="2025-04-11T10:56:41.671" v="8" actId="478"/>
        <pc:sldMkLst>
          <pc:docMk/>
          <pc:sldMk cId="839900545" sldId="289"/>
        </pc:sldMkLst>
        <pc:spChg chg="add del mod">
          <ac:chgData name="Kumar Jayantilal" userId="4f3531b72b5d84d8" providerId="LiveId" clId="{EE7F26C1-D249-4A4B-80A2-2614FDE3AB51}" dt="2025-04-11T10:56:41.671" v="8" actId="478"/>
          <ac:spMkLst>
            <pc:docMk/>
            <pc:sldMk cId="839900545" sldId="289"/>
            <ac:spMk id="3" creationId="{8992FCD9-B231-9816-6EF1-B05D1321DB7A}"/>
          </ac:spMkLst>
        </pc:spChg>
        <pc:spChg chg="mod">
          <ac:chgData name="Kumar Jayantilal" userId="4f3531b72b5d84d8" providerId="LiveId" clId="{EE7F26C1-D249-4A4B-80A2-2614FDE3AB51}" dt="2025-04-11T10:56:36.187" v="5" actId="20577"/>
          <ac:spMkLst>
            <pc:docMk/>
            <pc:sldMk cId="839900545" sldId="289"/>
            <ac:spMk id="4" creationId="{23C90A0F-589A-42FA-A31B-8CAC5595C707}"/>
          </ac:spMkLst>
        </pc:spChg>
        <pc:spChg chg="del">
          <ac:chgData name="Kumar Jayantilal" userId="4f3531b72b5d84d8" providerId="LiveId" clId="{EE7F26C1-D249-4A4B-80A2-2614FDE3AB51}" dt="2025-04-11T10:56:39.376" v="6" actId="478"/>
          <ac:spMkLst>
            <pc:docMk/>
            <pc:sldMk cId="839900545" sldId="289"/>
            <ac:spMk id="6" creationId="{486A4D68-4DDA-4B06-B192-C0812798B424}"/>
          </ac:spMkLst>
        </pc:spChg>
      </pc:sldChg>
      <pc:sldChg chg="addSp delSp modSp mod">
        <pc:chgData name="Kumar Jayantilal" userId="4f3531b72b5d84d8" providerId="LiveId" clId="{EE7F26C1-D249-4A4B-80A2-2614FDE3AB51}" dt="2025-04-11T10:56:54.574" v="16" actId="27636"/>
        <pc:sldMkLst>
          <pc:docMk/>
          <pc:sldMk cId="0" sldId="347"/>
        </pc:sldMkLst>
        <pc:spChg chg="add del mod">
          <ac:chgData name="Kumar Jayantilal" userId="4f3531b72b5d84d8" providerId="LiveId" clId="{EE7F26C1-D249-4A4B-80A2-2614FDE3AB51}" dt="2025-04-11T10:56:50.774" v="14" actId="478"/>
          <ac:spMkLst>
            <pc:docMk/>
            <pc:sldMk cId="0" sldId="347"/>
            <ac:spMk id="3" creationId="{B0E46DDF-7773-57EF-C8C2-D3B386E84469}"/>
          </ac:spMkLst>
        </pc:spChg>
        <pc:spChg chg="mod">
          <ac:chgData name="Kumar Jayantilal" userId="4f3531b72b5d84d8" providerId="LiveId" clId="{EE7F26C1-D249-4A4B-80A2-2614FDE3AB51}" dt="2025-04-11T10:56:45.205" v="9" actId="20577"/>
          <ac:spMkLst>
            <pc:docMk/>
            <pc:sldMk cId="0" sldId="347"/>
            <ac:spMk id="4" creationId="{87EEC95A-37B4-4BB8-B0DC-C9DD9DC073CB}"/>
          </ac:spMkLst>
        </pc:spChg>
        <pc:spChg chg="del mod">
          <ac:chgData name="Kumar Jayantilal" userId="4f3531b72b5d84d8" providerId="LiveId" clId="{EE7F26C1-D249-4A4B-80A2-2614FDE3AB51}" dt="2025-04-11T10:56:48.058" v="13" actId="478"/>
          <ac:spMkLst>
            <pc:docMk/>
            <pc:sldMk cId="0" sldId="347"/>
            <ac:spMk id="13315" creationId="{427C0C11-002D-48A3-8329-AE2CB2F20C9F}"/>
          </ac:spMkLst>
        </pc:spChg>
        <pc:spChg chg="mod">
          <ac:chgData name="Kumar Jayantilal" userId="4f3531b72b5d84d8" providerId="LiveId" clId="{EE7F26C1-D249-4A4B-80A2-2614FDE3AB51}" dt="2025-04-11T10:56:54.574" v="16" actId="27636"/>
          <ac:spMkLst>
            <pc:docMk/>
            <pc:sldMk cId="0" sldId="347"/>
            <ac:spMk id="13316" creationId="{406283B0-5D95-42AE-8B59-242EE9C88C9C}"/>
          </ac:spMkLst>
        </pc:spChg>
      </pc:sldChg>
      <pc:sldChg chg="addSp delSp modSp mod">
        <pc:chgData name="Kumar Jayantilal" userId="4f3531b72b5d84d8" providerId="LiveId" clId="{EE7F26C1-D249-4A4B-80A2-2614FDE3AB51}" dt="2025-04-11T10:57:15.322" v="25" actId="14100"/>
        <pc:sldMkLst>
          <pc:docMk/>
          <pc:sldMk cId="2250349352" sldId="348"/>
        </pc:sldMkLst>
        <pc:spChg chg="mod">
          <ac:chgData name="Kumar Jayantilal" userId="4f3531b72b5d84d8" providerId="LiveId" clId="{EE7F26C1-D249-4A4B-80A2-2614FDE3AB51}" dt="2025-04-11T10:56:59.140" v="17" actId="20577"/>
          <ac:spMkLst>
            <pc:docMk/>
            <pc:sldMk cId="2250349352" sldId="348"/>
            <ac:spMk id="2" creationId="{00000000-0000-0000-0000-000000000000}"/>
          </ac:spMkLst>
        </pc:spChg>
        <pc:spChg chg="mod">
          <ac:chgData name="Kumar Jayantilal" userId="4f3531b72b5d84d8" providerId="LiveId" clId="{EE7F26C1-D249-4A4B-80A2-2614FDE3AB51}" dt="2025-04-11T10:57:15.322" v="25" actId="14100"/>
          <ac:spMkLst>
            <pc:docMk/>
            <pc:sldMk cId="2250349352" sldId="348"/>
            <ac:spMk id="3" creationId="{00000000-0000-0000-0000-000000000000}"/>
          </ac:spMkLst>
        </pc:spChg>
        <pc:spChg chg="del mod">
          <ac:chgData name="Kumar Jayantilal" userId="4f3531b72b5d84d8" providerId="LiveId" clId="{EE7F26C1-D249-4A4B-80A2-2614FDE3AB51}" dt="2025-04-11T10:57:02.055" v="21" actId="478"/>
          <ac:spMkLst>
            <pc:docMk/>
            <pc:sldMk cId="2250349352" sldId="348"/>
            <ac:spMk id="4" creationId="{00000000-0000-0000-0000-000000000000}"/>
          </ac:spMkLst>
        </pc:spChg>
        <pc:spChg chg="add del mod">
          <ac:chgData name="Kumar Jayantilal" userId="4f3531b72b5d84d8" providerId="LiveId" clId="{EE7F26C1-D249-4A4B-80A2-2614FDE3AB51}" dt="2025-04-11T10:57:07.509" v="22" actId="478"/>
          <ac:spMkLst>
            <pc:docMk/>
            <pc:sldMk cId="2250349352" sldId="348"/>
            <ac:spMk id="6" creationId="{039D7533-11D2-6257-CAD7-6322384588E9}"/>
          </ac:spMkLst>
        </pc:spChg>
      </pc:sldChg>
      <pc:sldChg chg="modSp mod">
        <pc:chgData name="Kumar Jayantilal" userId="4f3531b72b5d84d8" providerId="LiveId" clId="{EE7F26C1-D249-4A4B-80A2-2614FDE3AB51}" dt="2025-04-11T11:00:19.044" v="65" actId="20577"/>
        <pc:sldMkLst>
          <pc:docMk/>
          <pc:sldMk cId="2985329269" sldId="349"/>
        </pc:sldMkLst>
        <pc:spChg chg="mod">
          <ac:chgData name="Kumar Jayantilal" userId="4f3531b72b5d84d8" providerId="LiveId" clId="{EE7F26C1-D249-4A4B-80A2-2614FDE3AB51}" dt="2025-04-11T11:00:08.322" v="62" actId="20577"/>
          <ac:spMkLst>
            <pc:docMk/>
            <pc:sldMk cId="2985329269" sldId="349"/>
            <ac:spMk id="2" creationId="{00000000-0000-0000-0000-000000000000}"/>
          </ac:spMkLst>
        </pc:spChg>
        <pc:graphicFrameChg chg="mod">
          <ac:chgData name="Kumar Jayantilal" userId="4f3531b72b5d84d8" providerId="LiveId" clId="{EE7F26C1-D249-4A4B-80A2-2614FDE3AB51}" dt="2025-04-11T11:00:19.044" v="65" actId="20577"/>
          <ac:graphicFrameMkLst>
            <pc:docMk/>
            <pc:sldMk cId="2985329269" sldId="349"/>
            <ac:graphicFrameMk id="5" creationId="{3F8F0F69-8A5C-4BC7-B82A-46A3DCF1EC5A}"/>
          </ac:graphicFrameMkLst>
        </pc:graphicFrameChg>
      </pc:sldChg>
      <pc:sldChg chg="modSp mod">
        <pc:chgData name="Kumar Jayantilal" userId="4f3531b72b5d84d8" providerId="LiveId" clId="{EE7F26C1-D249-4A4B-80A2-2614FDE3AB51}" dt="2025-04-11T11:58:53.730" v="134" actId="1076"/>
        <pc:sldMkLst>
          <pc:docMk/>
          <pc:sldMk cId="2335004099" sldId="350"/>
        </pc:sldMkLst>
        <pc:spChg chg="mod">
          <ac:chgData name="Kumar Jayantilal" userId="4f3531b72b5d84d8" providerId="LiveId" clId="{EE7F26C1-D249-4A4B-80A2-2614FDE3AB51}" dt="2025-04-11T11:58:53.730" v="134" actId="1076"/>
          <ac:spMkLst>
            <pc:docMk/>
            <pc:sldMk cId="2335004099" sldId="350"/>
            <ac:spMk id="2" creationId="{00000000-0000-0000-0000-000000000000}"/>
          </ac:spMkLst>
        </pc:spChg>
        <pc:graphicFrameChg chg="mod">
          <ac:chgData name="Kumar Jayantilal" userId="4f3531b72b5d84d8" providerId="LiveId" clId="{EE7F26C1-D249-4A4B-80A2-2614FDE3AB51}" dt="2025-04-11T11:00:37.781" v="70" actId="20577"/>
          <ac:graphicFrameMkLst>
            <pc:docMk/>
            <pc:sldMk cId="2335004099" sldId="350"/>
            <ac:graphicFrameMk id="5" creationId="{AED85A8C-5906-44BC-85DF-45957DE3BA9B}"/>
          </ac:graphicFrameMkLst>
        </pc:graphicFrameChg>
      </pc:sldChg>
      <pc:sldChg chg="modSp mod">
        <pc:chgData name="Kumar Jayantilal" userId="4f3531b72b5d84d8" providerId="LiveId" clId="{EE7F26C1-D249-4A4B-80A2-2614FDE3AB51}" dt="2025-04-11T11:00:01.417" v="61" actId="20577"/>
        <pc:sldMkLst>
          <pc:docMk/>
          <pc:sldMk cId="4107540045" sldId="352"/>
        </pc:sldMkLst>
        <pc:spChg chg="mod">
          <ac:chgData name="Kumar Jayantilal" userId="4f3531b72b5d84d8" providerId="LiveId" clId="{EE7F26C1-D249-4A4B-80A2-2614FDE3AB51}" dt="2025-04-11T10:59:45.021" v="50" actId="27636"/>
          <ac:spMkLst>
            <pc:docMk/>
            <pc:sldMk cId="4107540045" sldId="352"/>
            <ac:spMk id="2" creationId="{5BA5AA5B-FA7A-4A68-8AAC-C46DE4E28F6C}"/>
          </ac:spMkLst>
        </pc:spChg>
        <pc:spChg chg="mod">
          <ac:chgData name="Kumar Jayantilal" userId="4f3531b72b5d84d8" providerId="LiveId" clId="{EE7F26C1-D249-4A4B-80A2-2614FDE3AB51}" dt="2025-04-11T11:00:01.417" v="61" actId="20577"/>
          <ac:spMkLst>
            <pc:docMk/>
            <pc:sldMk cId="4107540045" sldId="352"/>
            <ac:spMk id="3" creationId="{F68E3064-9FB7-471B-B817-70AFB9E3AB02}"/>
          </ac:spMkLst>
        </pc:spChg>
      </pc:sldChg>
      <pc:sldChg chg="modSp mod">
        <pc:chgData name="Kumar Jayantilal" userId="4f3531b72b5d84d8" providerId="LiveId" clId="{EE7F26C1-D249-4A4B-80A2-2614FDE3AB51}" dt="2025-04-11T10:59:06.176" v="35" actId="20577"/>
        <pc:sldMkLst>
          <pc:docMk/>
          <pc:sldMk cId="170193804" sldId="354"/>
        </pc:sldMkLst>
        <pc:spChg chg="mod">
          <ac:chgData name="Kumar Jayantilal" userId="4f3531b72b5d84d8" providerId="LiveId" clId="{EE7F26C1-D249-4A4B-80A2-2614FDE3AB51}" dt="2025-04-11T10:59:06.176" v="35" actId="20577"/>
          <ac:spMkLst>
            <pc:docMk/>
            <pc:sldMk cId="170193804" sldId="354"/>
            <ac:spMk id="2" creationId="{F001EEF3-4F65-5B45-4051-77B32D00E693}"/>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D58BF07-C910-4D4A-87BE-F5724E19AE6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8DFD91F-3BED-4835-BC83-66010D5D6229}">
      <dgm:prSet/>
      <dgm:spPr/>
      <dgm:t>
        <a:bodyPr/>
        <a:lstStyle/>
        <a:p>
          <a:r>
            <a:rPr lang="en-GB" i="1" dirty="0">
              <a:solidFill>
                <a:schemeClr val="tx1"/>
              </a:solidFill>
            </a:rPr>
            <a:t>In your own choice of activities and materials?</a:t>
          </a:r>
          <a:endParaRPr lang="en-US" i="1" dirty="0">
            <a:solidFill>
              <a:schemeClr val="tx1"/>
            </a:solidFill>
          </a:endParaRPr>
        </a:p>
      </dgm:t>
    </dgm:pt>
    <dgm:pt modelId="{45393A2E-A7D5-4073-9AA3-6604EAEBF31A}" type="parTrans" cxnId="{3B7BAEC9-1EE7-421F-A068-0A69452CAF78}">
      <dgm:prSet/>
      <dgm:spPr/>
      <dgm:t>
        <a:bodyPr/>
        <a:lstStyle/>
        <a:p>
          <a:endParaRPr lang="en-US"/>
        </a:p>
      </dgm:t>
    </dgm:pt>
    <dgm:pt modelId="{EB673056-EEEB-48D0-B110-94908E9A83F8}" type="sibTrans" cxnId="{3B7BAEC9-1EE7-421F-A068-0A69452CAF78}">
      <dgm:prSet/>
      <dgm:spPr/>
      <dgm:t>
        <a:bodyPr/>
        <a:lstStyle/>
        <a:p>
          <a:endParaRPr lang="en-US"/>
        </a:p>
      </dgm:t>
    </dgm:pt>
    <dgm:pt modelId="{F1C2B3E4-4009-469C-BB13-C9FC2878F572}">
      <dgm:prSet/>
      <dgm:spPr/>
      <dgm:t>
        <a:bodyPr/>
        <a:lstStyle/>
        <a:p>
          <a:r>
            <a:rPr lang="en-GB" i="1" dirty="0">
              <a:solidFill>
                <a:schemeClr val="tx1"/>
              </a:solidFill>
            </a:rPr>
            <a:t>In how you work with children and young people?</a:t>
          </a:r>
          <a:endParaRPr lang="en-US" i="1" dirty="0">
            <a:solidFill>
              <a:schemeClr val="tx1"/>
            </a:solidFill>
          </a:endParaRPr>
        </a:p>
      </dgm:t>
    </dgm:pt>
    <dgm:pt modelId="{C5296AF3-13FC-4D0A-8ADF-4936F1F8F138}" type="parTrans" cxnId="{45DBB306-5D61-4CFB-9E36-0AE8414E2A02}">
      <dgm:prSet/>
      <dgm:spPr/>
      <dgm:t>
        <a:bodyPr/>
        <a:lstStyle/>
        <a:p>
          <a:endParaRPr lang="en-US"/>
        </a:p>
      </dgm:t>
    </dgm:pt>
    <dgm:pt modelId="{8538EBE9-1A1A-4E8E-B766-16EA8E38F054}" type="sibTrans" cxnId="{45DBB306-5D61-4CFB-9E36-0AE8414E2A02}">
      <dgm:prSet/>
      <dgm:spPr/>
      <dgm:t>
        <a:bodyPr/>
        <a:lstStyle/>
        <a:p>
          <a:endParaRPr lang="en-US"/>
        </a:p>
      </dgm:t>
    </dgm:pt>
    <dgm:pt modelId="{F13069BA-AA1B-47A9-A36D-F5DDCEB452B0}">
      <dgm:prSet/>
      <dgm:spPr/>
      <dgm:t>
        <a:bodyPr/>
        <a:lstStyle/>
        <a:p>
          <a:r>
            <a:rPr lang="en-GB" i="1" dirty="0">
              <a:solidFill>
                <a:schemeClr val="tx1"/>
              </a:solidFill>
            </a:rPr>
            <a:t>In your use the outdoors?</a:t>
          </a:r>
          <a:endParaRPr lang="en-US" i="1" dirty="0">
            <a:solidFill>
              <a:schemeClr val="tx1"/>
            </a:solidFill>
          </a:endParaRPr>
        </a:p>
      </dgm:t>
    </dgm:pt>
    <dgm:pt modelId="{7DC1BEAD-4459-47AA-9317-FF648CDBCE8E}" type="parTrans" cxnId="{A0D984F5-2199-493C-84EC-996D4EF6BD53}">
      <dgm:prSet/>
      <dgm:spPr/>
      <dgm:t>
        <a:bodyPr/>
        <a:lstStyle/>
        <a:p>
          <a:endParaRPr lang="en-US"/>
        </a:p>
      </dgm:t>
    </dgm:pt>
    <dgm:pt modelId="{FF9052A4-DC76-4D66-87C9-5ECE7FF163DE}" type="sibTrans" cxnId="{A0D984F5-2199-493C-84EC-996D4EF6BD53}">
      <dgm:prSet/>
      <dgm:spPr/>
      <dgm:t>
        <a:bodyPr/>
        <a:lstStyle/>
        <a:p>
          <a:endParaRPr lang="en-US"/>
        </a:p>
      </dgm:t>
    </dgm:pt>
    <dgm:pt modelId="{37BAF52B-DCC3-473B-9E4F-07F46F033154}" type="pres">
      <dgm:prSet presAssocID="{2D58BF07-C910-4D4A-87BE-F5724E19AE62}" presName="root" presStyleCnt="0">
        <dgm:presLayoutVars>
          <dgm:dir/>
          <dgm:resizeHandles val="exact"/>
        </dgm:presLayoutVars>
      </dgm:prSet>
      <dgm:spPr/>
    </dgm:pt>
    <dgm:pt modelId="{632F77D3-AF10-457F-AD20-F3FCDC98188F}" type="pres">
      <dgm:prSet presAssocID="{68DFD91F-3BED-4835-BC83-66010D5D6229}" presName="compNode" presStyleCnt="0"/>
      <dgm:spPr/>
    </dgm:pt>
    <dgm:pt modelId="{9173343C-B1B9-483B-BE10-D2062E701042}" type="pres">
      <dgm:prSet presAssocID="{68DFD91F-3BED-4835-BC83-66010D5D6229}" presName="bgRect" presStyleLbl="bgShp" presStyleIdx="0" presStyleCnt="3" custLinFactNeighborX="773" custLinFactNeighborY="17789"/>
      <dgm:spPr/>
    </dgm:pt>
    <dgm:pt modelId="{055DCC67-6140-41B2-B892-8C91C5C84505}" type="pres">
      <dgm:prSet presAssocID="{68DFD91F-3BED-4835-BC83-66010D5D622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int"/>
        </a:ext>
      </dgm:extLst>
    </dgm:pt>
    <dgm:pt modelId="{A501CB6A-E243-40CD-880E-9FFEAAB9E30F}" type="pres">
      <dgm:prSet presAssocID="{68DFD91F-3BED-4835-BC83-66010D5D6229}" presName="spaceRect" presStyleCnt="0"/>
      <dgm:spPr/>
    </dgm:pt>
    <dgm:pt modelId="{D8B8F6E3-9535-41E0-8E1A-D160B70EA774}" type="pres">
      <dgm:prSet presAssocID="{68DFD91F-3BED-4835-BC83-66010D5D6229}" presName="parTx" presStyleLbl="revTx" presStyleIdx="0" presStyleCnt="3" custLinFactNeighborX="0" custLinFactNeighborY="20721">
        <dgm:presLayoutVars>
          <dgm:chMax val="0"/>
          <dgm:chPref val="0"/>
        </dgm:presLayoutVars>
      </dgm:prSet>
      <dgm:spPr/>
    </dgm:pt>
    <dgm:pt modelId="{5F4614DC-9AE8-46D6-9AA6-D67C96D1F9BC}" type="pres">
      <dgm:prSet presAssocID="{EB673056-EEEB-48D0-B110-94908E9A83F8}" presName="sibTrans" presStyleCnt="0"/>
      <dgm:spPr/>
    </dgm:pt>
    <dgm:pt modelId="{8D2A112A-020A-4AD2-A14A-688D774273D0}" type="pres">
      <dgm:prSet presAssocID="{F1C2B3E4-4009-469C-BB13-C9FC2878F572}" presName="compNode" presStyleCnt="0"/>
      <dgm:spPr/>
    </dgm:pt>
    <dgm:pt modelId="{28B08234-0EE0-4E69-86DD-1BA6F86F43D9}" type="pres">
      <dgm:prSet presAssocID="{F1C2B3E4-4009-469C-BB13-C9FC2878F572}" presName="bgRect" presStyleLbl="bgShp" presStyleIdx="1" presStyleCnt="3"/>
      <dgm:spPr/>
    </dgm:pt>
    <dgm:pt modelId="{6A2C57C9-C170-4479-8B68-C3A53A3760AF}" type="pres">
      <dgm:prSet presAssocID="{F1C2B3E4-4009-469C-BB13-C9FC2878F57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ildren"/>
        </a:ext>
      </dgm:extLst>
    </dgm:pt>
    <dgm:pt modelId="{4471A79A-B89A-479A-8A10-DA9A7EA8589A}" type="pres">
      <dgm:prSet presAssocID="{F1C2B3E4-4009-469C-BB13-C9FC2878F572}" presName="spaceRect" presStyleCnt="0"/>
      <dgm:spPr/>
    </dgm:pt>
    <dgm:pt modelId="{BA12B264-D0BB-44CD-8A5E-BBCA8BD58DB7}" type="pres">
      <dgm:prSet presAssocID="{F1C2B3E4-4009-469C-BB13-C9FC2878F572}" presName="parTx" presStyleLbl="revTx" presStyleIdx="1" presStyleCnt="3" custScaleX="105998" custScaleY="123854">
        <dgm:presLayoutVars>
          <dgm:chMax val="0"/>
          <dgm:chPref val="0"/>
        </dgm:presLayoutVars>
      </dgm:prSet>
      <dgm:spPr/>
    </dgm:pt>
    <dgm:pt modelId="{F40520B1-159F-4A36-B9F9-15615EC16807}" type="pres">
      <dgm:prSet presAssocID="{8538EBE9-1A1A-4E8E-B766-16EA8E38F054}" presName="sibTrans" presStyleCnt="0"/>
      <dgm:spPr/>
    </dgm:pt>
    <dgm:pt modelId="{0774FC23-2892-4BDF-A65F-B6661DD94E3C}" type="pres">
      <dgm:prSet presAssocID="{F13069BA-AA1B-47A9-A36D-F5DDCEB452B0}" presName="compNode" presStyleCnt="0"/>
      <dgm:spPr/>
    </dgm:pt>
    <dgm:pt modelId="{E727FD16-41ED-423A-B0F9-2FDFB02AA485}" type="pres">
      <dgm:prSet presAssocID="{F13069BA-AA1B-47A9-A36D-F5DDCEB452B0}" presName="bgRect" presStyleLbl="bgShp" presStyleIdx="2" presStyleCnt="3" custScaleY="119296" custLinFactNeighborX="-668" custLinFactNeighborY="-20132"/>
      <dgm:spPr/>
    </dgm:pt>
    <dgm:pt modelId="{11F6E69D-FFF0-49E0-B4CD-62F97C37D24B}" type="pres">
      <dgm:prSet presAssocID="{F13069BA-AA1B-47A9-A36D-F5DDCEB452B0}" presName="iconRect" presStyleLbl="node1" presStyleIdx="2" presStyleCnt="3" custLinFactNeighborX="41" custLinFactNeighborY="413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ine Decoration"/>
        </a:ext>
      </dgm:extLst>
    </dgm:pt>
    <dgm:pt modelId="{A7CF23C9-AFA0-4E50-9F3A-CCEDA52CB402}" type="pres">
      <dgm:prSet presAssocID="{F13069BA-AA1B-47A9-A36D-F5DDCEB452B0}" presName="spaceRect" presStyleCnt="0"/>
      <dgm:spPr/>
    </dgm:pt>
    <dgm:pt modelId="{F5327C1E-6310-4253-A4D9-FE730370D3A9}" type="pres">
      <dgm:prSet presAssocID="{F13069BA-AA1B-47A9-A36D-F5DDCEB452B0}" presName="parTx" presStyleLbl="revTx" presStyleIdx="2" presStyleCnt="3" custLinFactNeighborX="-3980" custLinFactNeighborY="-21520">
        <dgm:presLayoutVars>
          <dgm:chMax val="0"/>
          <dgm:chPref val="0"/>
        </dgm:presLayoutVars>
      </dgm:prSet>
      <dgm:spPr/>
    </dgm:pt>
  </dgm:ptLst>
  <dgm:cxnLst>
    <dgm:cxn modelId="{45DBB306-5D61-4CFB-9E36-0AE8414E2A02}" srcId="{2D58BF07-C910-4D4A-87BE-F5724E19AE62}" destId="{F1C2B3E4-4009-469C-BB13-C9FC2878F572}" srcOrd="1" destOrd="0" parTransId="{C5296AF3-13FC-4D0A-8ADF-4936F1F8F138}" sibTransId="{8538EBE9-1A1A-4E8E-B766-16EA8E38F054}"/>
    <dgm:cxn modelId="{16529F36-9988-4E0D-A736-FDB2C54D86B9}" type="presOf" srcId="{2D58BF07-C910-4D4A-87BE-F5724E19AE62}" destId="{37BAF52B-DCC3-473B-9E4F-07F46F033154}" srcOrd="0" destOrd="0" presId="urn:microsoft.com/office/officeart/2018/2/layout/IconVerticalSolidList"/>
    <dgm:cxn modelId="{6B766E6A-A39E-4292-9A7B-7F115B54FFE5}" type="presOf" srcId="{F1C2B3E4-4009-469C-BB13-C9FC2878F572}" destId="{BA12B264-D0BB-44CD-8A5E-BBCA8BD58DB7}" srcOrd="0" destOrd="0" presId="urn:microsoft.com/office/officeart/2018/2/layout/IconVerticalSolidList"/>
    <dgm:cxn modelId="{77A93F9B-2567-4C0D-A035-ADAA52C43E20}" type="presOf" srcId="{68DFD91F-3BED-4835-BC83-66010D5D6229}" destId="{D8B8F6E3-9535-41E0-8E1A-D160B70EA774}" srcOrd="0" destOrd="0" presId="urn:microsoft.com/office/officeart/2018/2/layout/IconVerticalSolidList"/>
    <dgm:cxn modelId="{1AC9BDC8-A1BD-46C6-B101-47E7CA0F09EC}" type="presOf" srcId="{F13069BA-AA1B-47A9-A36D-F5DDCEB452B0}" destId="{F5327C1E-6310-4253-A4D9-FE730370D3A9}" srcOrd="0" destOrd="0" presId="urn:microsoft.com/office/officeart/2018/2/layout/IconVerticalSolidList"/>
    <dgm:cxn modelId="{3B7BAEC9-1EE7-421F-A068-0A69452CAF78}" srcId="{2D58BF07-C910-4D4A-87BE-F5724E19AE62}" destId="{68DFD91F-3BED-4835-BC83-66010D5D6229}" srcOrd="0" destOrd="0" parTransId="{45393A2E-A7D5-4073-9AA3-6604EAEBF31A}" sibTransId="{EB673056-EEEB-48D0-B110-94908E9A83F8}"/>
    <dgm:cxn modelId="{A0D984F5-2199-493C-84EC-996D4EF6BD53}" srcId="{2D58BF07-C910-4D4A-87BE-F5724E19AE62}" destId="{F13069BA-AA1B-47A9-A36D-F5DDCEB452B0}" srcOrd="2" destOrd="0" parTransId="{7DC1BEAD-4459-47AA-9317-FF648CDBCE8E}" sibTransId="{FF9052A4-DC76-4D66-87C9-5ECE7FF163DE}"/>
    <dgm:cxn modelId="{15EA280E-15A7-4200-AC07-8E800DD3A8DC}" type="presParOf" srcId="{37BAF52B-DCC3-473B-9E4F-07F46F033154}" destId="{632F77D3-AF10-457F-AD20-F3FCDC98188F}" srcOrd="0" destOrd="0" presId="urn:microsoft.com/office/officeart/2018/2/layout/IconVerticalSolidList"/>
    <dgm:cxn modelId="{53D44674-08D4-42B0-867A-C87FD051C073}" type="presParOf" srcId="{632F77D3-AF10-457F-AD20-F3FCDC98188F}" destId="{9173343C-B1B9-483B-BE10-D2062E701042}" srcOrd="0" destOrd="0" presId="urn:microsoft.com/office/officeart/2018/2/layout/IconVerticalSolidList"/>
    <dgm:cxn modelId="{8A9A37C3-EED7-4981-A7A0-FC615E5799ED}" type="presParOf" srcId="{632F77D3-AF10-457F-AD20-F3FCDC98188F}" destId="{055DCC67-6140-41B2-B892-8C91C5C84505}" srcOrd="1" destOrd="0" presId="urn:microsoft.com/office/officeart/2018/2/layout/IconVerticalSolidList"/>
    <dgm:cxn modelId="{1BEAC95A-C671-4E32-A590-313358B99A84}" type="presParOf" srcId="{632F77D3-AF10-457F-AD20-F3FCDC98188F}" destId="{A501CB6A-E243-40CD-880E-9FFEAAB9E30F}" srcOrd="2" destOrd="0" presId="urn:microsoft.com/office/officeart/2018/2/layout/IconVerticalSolidList"/>
    <dgm:cxn modelId="{CE64CFF2-916B-4F4B-BC74-237EAE8F7974}" type="presParOf" srcId="{632F77D3-AF10-457F-AD20-F3FCDC98188F}" destId="{D8B8F6E3-9535-41E0-8E1A-D160B70EA774}" srcOrd="3" destOrd="0" presId="urn:microsoft.com/office/officeart/2018/2/layout/IconVerticalSolidList"/>
    <dgm:cxn modelId="{94FF6C12-39F2-4CB3-AC1F-EFBBC0612B58}" type="presParOf" srcId="{37BAF52B-DCC3-473B-9E4F-07F46F033154}" destId="{5F4614DC-9AE8-46D6-9AA6-D67C96D1F9BC}" srcOrd="1" destOrd="0" presId="urn:microsoft.com/office/officeart/2018/2/layout/IconVerticalSolidList"/>
    <dgm:cxn modelId="{96874FFB-F721-41A2-BEC3-056C3486B69C}" type="presParOf" srcId="{37BAF52B-DCC3-473B-9E4F-07F46F033154}" destId="{8D2A112A-020A-4AD2-A14A-688D774273D0}" srcOrd="2" destOrd="0" presId="urn:microsoft.com/office/officeart/2018/2/layout/IconVerticalSolidList"/>
    <dgm:cxn modelId="{1ABBE49C-6745-42A2-946A-E50137DA7339}" type="presParOf" srcId="{8D2A112A-020A-4AD2-A14A-688D774273D0}" destId="{28B08234-0EE0-4E69-86DD-1BA6F86F43D9}" srcOrd="0" destOrd="0" presId="urn:microsoft.com/office/officeart/2018/2/layout/IconVerticalSolidList"/>
    <dgm:cxn modelId="{E94FD271-6897-416F-8F58-E7A37156B7C9}" type="presParOf" srcId="{8D2A112A-020A-4AD2-A14A-688D774273D0}" destId="{6A2C57C9-C170-4479-8B68-C3A53A3760AF}" srcOrd="1" destOrd="0" presId="urn:microsoft.com/office/officeart/2018/2/layout/IconVerticalSolidList"/>
    <dgm:cxn modelId="{56E8CDBD-CAB9-480E-983E-2B3CB3B8C305}" type="presParOf" srcId="{8D2A112A-020A-4AD2-A14A-688D774273D0}" destId="{4471A79A-B89A-479A-8A10-DA9A7EA8589A}" srcOrd="2" destOrd="0" presId="urn:microsoft.com/office/officeart/2018/2/layout/IconVerticalSolidList"/>
    <dgm:cxn modelId="{F489D2C2-5F49-4D32-AF9F-14124F085DB7}" type="presParOf" srcId="{8D2A112A-020A-4AD2-A14A-688D774273D0}" destId="{BA12B264-D0BB-44CD-8A5E-BBCA8BD58DB7}" srcOrd="3" destOrd="0" presId="urn:microsoft.com/office/officeart/2018/2/layout/IconVerticalSolidList"/>
    <dgm:cxn modelId="{55086704-C066-4153-AF23-AC489D7F9F60}" type="presParOf" srcId="{37BAF52B-DCC3-473B-9E4F-07F46F033154}" destId="{F40520B1-159F-4A36-B9F9-15615EC16807}" srcOrd="3" destOrd="0" presId="urn:microsoft.com/office/officeart/2018/2/layout/IconVerticalSolidList"/>
    <dgm:cxn modelId="{54D22A2A-685D-4A40-AF2C-47C27B7E4C85}" type="presParOf" srcId="{37BAF52B-DCC3-473B-9E4F-07F46F033154}" destId="{0774FC23-2892-4BDF-A65F-B6661DD94E3C}" srcOrd="4" destOrd="0" presId="urn:microsoft.com/office/officeart/2018/2/layout/IconVerticalSolidList"/>
    <dgm:cxn modelId="{1F711084-E3C0-4F3C-AA97-6EDF607B17C9}" type="presParOf" srcId="{0774FC23-2892-4BDF-A65F-B6661DD94E3C}" destId="{E727FD16-41ED-423A-B0F9-2FDFB02AA485}" srcOrd="0" destOrd="0" presId="urn:microsoft.com/office/officeart/2018/2/layout/IconVerticalSolidList"/>
    <dgm:cxn modelId="{88776516-2497-4860-8169-1B5AD1025221}" type="presParOf" srcId="{0774FC23-2892-4BDF-A65F-B6661DD94E3C}" destId="{11F6E69D-FFF0-49E0-B4CD-62F97C37D24B}" srcOrd="1" destOrd="0" presId="urn:microsoft.com/office/officeart/2018/2/layout/IconVerticalSolidList"/>
    <dgm:cxn modelId="{48EF023F-E801-40FF-91A2-38F4CF25B7E0}" type="presParOf" srcId="{0774FC23-2892-4BDF-A65F-B6661DD94E3C}" destId="{A7CF23C9-AFA0-4E50-9F3A-CCEDA52CB402}" srcOrd="2" destOrd="0" presId="urn:microsoft.com/office/officeart/2018/2/layout/IconVerticalSolidList"/>
    <dgm:cxn modelId="{7ADA9AA3-784E-4EDB-B89D-AF9B2E5CF91F}" type="presParOf" srcId="{0774FC23-2892-4BDF-A65F-B6661DD94E3C}" destId="{F5327C1E-6310-4253-A4D9-FE730370D3A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D560AF-8329-4E0A-9DDB-010E509E75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911A51D-7C25-4983-9403-CCB13D950B61}">
      <dgm:prSet/>
      <dgm:spPr/>
      <dgm:t>
        <a:bodyPr/>
        <a:lstStyle/>
        <a:p>
          <a:r>
            <a:rPr lang="en-GB" dirty="0">
              <a:solidFill>
                <a:schemeClr val="tx1"/>
              </a:solidFill>
            </a:rPr>
            <a:t>How could you consider the health of the ecosystem and climate change?</a:t>
          </a:r>
          <a:endParaRPr lang="en-US" dirty="0">
            <a:solidFill>
              <a:schemeClr val="tx1"/>
            </a:solidFill>
          </a:endParaRPr>
        </a:p>
      </dgm:t>
    </dgm:pt>
    <dgm:pt modelId="{DCCCAC6B-DA48-4A27-8DBB-10EFEA27DDD2}" type="parTrans" cxnId="{A376B4B8-5134-43DC-BD94-D4B6239B4465}">
      <dgm:prSet/>
      <dgm:spPr/>
      <dgm:t>
        <a:bodyPr/>
        <a:lstStyle/>
        <a:p>
          <a:endParaRPr lang="en-US"/>
        </a:p>
      </dgm:t>
    </dgm:pt>
    <dgm:pt modelId="{6D97275F-08C4-4C09-A869-F0E57C4DD50E}" type="sibTrans" cxnId="{A376B4B8-5134-43DC-BD94-D4B6239B4465}">
      <dgm:prSet/>
      <dgm:spPr/>
      <dgm:t>
        <a:bodyPr/>
        <a:lstStyle/>
        <a:p>
          <a:endParaRPr lang="en-US"/>
        </a:p>
      </dgm:t>
    </dgm:pt>
    <dgm:pt modelId="{1AF89E56-98E4-4FA5-BBF5-011E037805AB}">
      <dgm:prSet/>
      <dgm:spPr/>
      <dgm:t>
        <a:bodyPr/>
        <a:lstStyle/>
        <a:p>
          <a:r>
            <a:rPr lang="en-GB" dirty="0">
              <a:solidFill>
                <a:schemeClr val="tx1"/>
              </a:solidFill>
            </a:rPr>
            <a:t>What would make your nursery sustainable? </a:t>
          </a:r>
          <a:endParaRPr lang="en-US" dirty="0">
            <a:solidFill>
              <a:schemeClr val="tx1"/>
            </a:solidFill>
          </a:endParaRPr>
        </a:p>
      </dgm:t>
    </dgm:pt>
    <dgm:pt modelId="{EA11B3D6-4AC0-4880-8C08-C2420637B5BE}" type="parTrans" cxnId="{30B27303-0D53-4B49-AED9-76DAFAFFA7A6}">
      <dgm:prSet/>
      <dgm:spPr/>
      <dgm:t>
        <a:bodyPr/>
        <a:lstStyle/>
        <a:p>
          <a:endParaRPr lang="en-US"/>
        </a:p>
      </dgm:t>
    </dgm:pt>
    <dgm:pt modelId="{E1087FE9-2CF6-4A95-B34A-954D388EE594}" type="sibTrans" cxnId="{30B27303-0D53-4B49-AED9-76DAFAFFA7A6}">
      <dgm:prSet/>
      <dgm:spPr/>
      <dgm:t>
        <a:bodyPr/>
        <a:lstStyle/>
        <a:p>
          <a:endParaRPr lang="en-US"/>
        </a:p>
      </dgm:t>
    </dgm:pt>
    <dgm:pt modelId="{954FA622-70A2-4881-BF22-128A6388BE1B}">
      <dgm:prSet/>
      <dgm:spPr/>
      <dgm:t>
        <a:bodyPr/>
        <a:lstStyle/>
        <a:p>
          <a:r>
            <a:rPr lang="en-GB" i="1" dirty="0">
              <a:solidFill>
                <a:schemeClr val="tx1"/>
              </a:solidFill>
            </a:rPr>
            <a:t>Consider new legislation such as Wellbeing of Future Generations Act.</a:t>
          </a:r>
          <a:endParaRPr lang="en-US" i="1" dirty="0">
            <a:solidFill>
              <a:schemeClr val="tx1"/>
            </a:solidFill>
          </a:endParaRPr>
        </a:p>
      </dgm:t>
    </dgm:pt>
    <dgm:pt modelId="{06C7D377-0946-4F66-89F5-D0BD8E914C50}" type="parTrans" cxnId="{1991C7AE-8001-4BBB-B890-E0C00C9E7F65}">
      <dgm:prSet/>
      <dgm:spPr/>
      <dgm:t>
        <a:bodyPr/>
        <a:lstStyle/>
        <a:p>
          <a:endParaRPr lang="en-US"/>
        </a:p>
      </dgm:t>
    </dgm:pt>
    <dgm:pt modelId="{0A2D12BE-D430-4A34-91FB-EE375480B0BA}" type="sibTrans" cxnId="{1991C7AE-8001-4BBB-B890-E0C00C9E7F65}">
      <dgm:prSet/>
      <dgm:spPr/>
      <dgm:t>
        <a:bodyPr/>
        <a:lstStyle/>
        <a:p>
          <a:endParaRPr lang="en-US"/>
        </a:p>
      </dgm:t>
    </dgm:pt>
    <dgm:pt modelId="{6EEB4675-EDF9-48B6-8623-AF71945A0599}">
      <dgm:prSet/>
      <dgm:spPr/>
      <dgm:t>
        <a:bodyPr/>
        <a:lstStyle/>
        <a:p>
          <a:r>
            <a:rPr lang="en-GB" i="1" dirty="0"/>
            <a:t>Consider United Nations Sustainable Development Goals.</a:t>
          </a:r>
          <a:endParaRPr lang="en-US" i="1" dirty="0"/>
        </a:p>
      </dgm:t>
    </dgm:pt>
    <dgm:pt modelId="{960A1705-BE3C-470F-A6D5-A31A5A0832BF}" type="parTrans" cxnId="{DC0915D6-16E5-4E57-A234-867211BE198F}">
      <dgm:prSet/>
      <dgm:spPr/>
      <dgm:t>
        <a:bodyPr/>
        <a:lstStyle/>
        <a:p>
          <a:endParaRPr lang="en-US"/>
        </a:p>
      </dgm:t>
    </dgm:pt>
    <dgm:pt modelId="{D6FA59E0-3741-4AD5-AF0F-7E48AEF65E92}" type="sibTrans" cxnId="{DC0915D6-16E5-4E57-A234-867211BE198F}">
      <dgm:prSet/>
      <dgm:spPr/>
      <dgm:t>
        <a:bodyPr/>
        <a:lstStyle/>
        <a:p>
          <a:endParaRPr lang="en-US"/>
        </a:p>
      </dgm:t>
    </dgm:pt>
    <dgm:pt modelId="{AA863025-4F6B-4ECD-890B-A0C5607EDA03}">
      <dgm:prSet/>
      <dgm:spPr/>
      <dgm:t>
        <a:bodyPr/>
        <a:lstStyle/>
        <a:p>
          <a:r>
            <a:rPr lang="en-GB" i="1" dirty="0"/>
            <a:t>Consider United Nations Convention on Rights of Child.</a:t>
          </a:r>
          <a:endParaRPr lang="en-US" i="1" dirty="0"/>
        </a:p>
      </dgm:t>
    </dgm:pt>
    <dgm:pt modelId="{4A6BA07E-D164-4F25-8B1C-7D3BF802BCD3}" type="parTrans" cxnId="{F6D0D8D5-4B96-4F5F-87E6-C72D915572F1}">
      <dgm:prSet/>
      <dgm:spPr/>
      <dgm:t>
        <a:bodyPr/>
        <a:lstStyle/>
        <a:p>
          <a:endParaRPr lang="en-US"/>
        </a:p>
      </dgm:t>
    </dgm:pt>
    <dgm:pt modelId="{CE5142D2-ECD3-4281-A61A-A8B1D06FD7C2}" type="sibTrans" cxnId="{F6D0D8D5-4B96-4F5F-87E6-C72D915572F1}">
      <dgm:prSet/>
      <dgm:spPr/>
      <dgm:t>
        <a:bodyPr/>
        <a:lstStyle/>
        <a:p>
          <a:endParaRPr lang="en-US"/>
        </a:p>
      </dgm:t>
    </dgm:pt>
    <dgm:pt modelId="{FBA9328E-8803-4C51-BACD-C474C6C5853E}" type="pres">
      <dgm:prSet presAssocID="{D2D560AF-8329-4E0A-9DDB-010E509E758C}" presName="root" presStyleCnt="0">
        <dgm:presLayoutVars>
          <dgm:dir/>
          <dgm:resizeHandles val="exact"/>
        </dgm:presLayoutVars>
      </dgm:prSet>
      <dgm:spPr/>
    </dgm:pt>
    <dgm:pt modelId="{0E3EECEE-DA00-4A32-9CEA-F3C5C0C7D1D9}" type="pres">
      <dgm:prSet presAssocID="{2911A51D-7C25-4983-9403-CCB13D950B61}" presName="compNode" presStyleCnt="0"/>
      <dgm:spPr/>
    </dgm:pt>
    <dgm:pt modelId="{02679423-7A21-4D91-BC6F-0ECC2B5B80F2}" type="pres">
      <dgm:prSet presAssocID="{2911A51D-7C25-4983-9403-CCB13D950B61}" presName="bgRect" presStyleLbl="bgShp" presStyleIdx="0" presStyleCnt="5" custScaleY="139645"/>
      <dgm:spPr/>
    </dgm:pt>
    <dgm:pt modelId="{5719AEE1-D096-40D9-BBED-72D95B9C2093}" type="pres">
      <dgm:prSet presAssocID="{2911A51D-7C25-4983-9403-CCB13D950B6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ainy scene"/>
        </a:ext>
      </dgm:extLst>
    </dgm:pt>
    <dgm:pt modelId="{82CCA9B8-8FFA-48A4-A974-7C95FECA8699}" type="pres">
      <dgm:prSet presAssocID="{2911A51D-7C25-4983-9403-CCB13D950B61}" presName="spaceRect" presStyleCnt="0"/>
      <dgm:spPr/>
    </dgm:pt>
    <dgm:pt modelId="{C8C24E57-C380-47DE-B120-F3DDD4DB935A}" type="pres">
      <dgm:prSet presAssocID="{2911A51D-7C25-4983-9403-CCB13D950B61}" presName="parTx" presStyleLbl="revTx" presStyleIdx="0" presStyleCnt="5" custScaleY="148302">
        <dgm:presLayoutVars>
          <dgm:chMax val="0"/>
          <dgm:chPref val="0"/>
        </dgm:presLayoutVars>
      </dgm:prSet>
      <dgm:spPr/>
    </dgm:pt>
    <dgm:pt modelId="{A3C90135-D4EA-4465-9C07-74075296A99D}" type="pres">
      <dgm:prSet presAssocID="{6D97275F-08C4-4C09-A869-F0E57C4DD50E}" presName="sibTrans" presStyleCnt="0"/>
      <dgm:spPr/>
    </dgm:pt>
    <dgm:pt modelId="{1AC887B4-1121-4D77-8B1C-B83C891E7F51}" type="pres">
      <dgm:prSet presAssocID="{1AF89E56-98E4-4FA5-BBF5-011E037805AB}" presName="compNode" presStyleCnt="0"/>
      <dgm:spPr/>
    </dgm:pt>
    <dgm:pt modelId="{28879210-92A2-49C0-8D99-BC5EBA8B3B1B}" type="pres">
      <dgm:prSet presAssocID="{1AF89E56-98E4-4FA5-BBF5-011E037805AB}" presName="bgRect" presStyleLbl="bgShp" presStyleIdx="1" presStyleCnt="5"/>
      <dgm:spPr/>
    </dgm:pt>
    <dgm:pt modelId="{621A0CA7-AB9C-4998-9464-0BFF71D044A4}" type="pres">
      <dgm:prSet presAssocID="{1AF89E56-98E4-4FA5-BBF5-011E037805A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k scene"/>
        </a:ext>
      </dgm:extLst>
    </dgm:pt>
    <dgm:pt modelId="{213B70B9-0688-40E2-A7AA-BDF70237DF77}" type="pres">
      <dgm:prSet presAssocID="{1AF89E56-98E4-4FA5-BBF5-011E037805AB}" presName="spaceRect" presStyleCnt="0"/>
      <dgm:spPr/>
    </dgm:pt>
    <dgm:pt modelId="{B83E63E3-5902-4391-B121-8FC15011B16E}" type="pres">
      <dgm:prSet presAssocID="{1AF89E56-98E4-4FA5-BBF5-011E037805AB}" presName="parTx" presStyleLbl="revTx" presStyleIdx="1" presStyleCnt="5">
        <dgm:presLayoutVars>
          <dgm:chMax val="0"/>
          <dgm:chPref val="0"/>
        </dgm:presLayoutVars>
      </dgm:prSet>
      <dgm:spPr/>
    </dgm:pt>
    <dgm:pt modelId="{412F8E6E-3887-4C66-884E-B5204ABA34BD}" type="pres">
      <dgm:prSet presAssocID="{E1087FE9-2CF6-4A95-B34A-954D388EE594}" presName="sibTrans" presStyleCnt="0"/>
      <dgm:spPr/>
    </dgm:pt>
    <dgm:pt modelId="{8645F842-0278-4F1D-A490-FF3EA2FD4BCE}" type="pres">
      <dgm:prSet presAssocID="{954FA622-70A2-4881-BF22-128A6388BE1B}" presName="compNode" presStyleCnt="0"/>
      <dgm:spPr/>
    </dgm:pt>
    <dgm:pt modelId="{6B4F2433-6F8B-4E02-A980-7E326AC07CF0}" type="pres">
      <dgm:prSet presAssocID="{954FA622-70A2-4881-BF22-128A6388BE1B}" presName="bgRect" presStyleLbl="bgShp" presStyleIdx="2" presStyleCnt="5"/>
      <dgm:spPr/>
    </dgm:pt>
    <dgm:pt modelId="{8D08529C-0691-4D57-99A7-E8692D1B3A61}" type="pres">
      <dgm:prSet presAssocID="{954FA622-70A2-4881-BF22-128A6388BE1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CF42910F-6DEA-4D56-9A62-8BF3998C07B9}" type="pres">
      <dgm:prSet presAssocID="{954FA622-70A2-4881-BF22-128A6388BE1B}" presName="spaceRect" presStyleCnt="0"/>
      <dgm:spPr/>
    </dgm:pt>
    <dgm:pt modelId="{5E71A09E-5DEE-4D49-B540-D6C431DA87EB}" type="pres">
      <dgm:prSet presAssocID="{954FA622-70A2-4881-BF22-128A6388BE1B}" presName="parTx" presStyleLbl="revTx" presStyleIdx="2" presStyleCnt="5">
        <dgm:presLayoutVars>
          <dgm:chMax val="0"/>
          <dgm:chPref val="0"/>
        </dgm:presLayoutVars>
      </dgm:prSet>
      <dgm:spPr/>
    </dgm:pt>
    <dgm:pt modelId="{932D52FB-5EC0-4B85-8172-F2A19294E8DE}" type="pres">
      <dgm:prSet presAssocID="{0A2D12BE-D430-4A34-91FB-EE375480B0BA}" presName="sibTrans" presStyleCnt="0"/>
      <dgm:spPr/>
    </dgm:pt>
    <dgm:pt modelId="{C05B64C2-FEC1-4480-901E-873C93D5E973}" type="pres">
      <dgm:prSet presAssocID="{6EEB4675-EDF9-48B6-8623-AF71945A0599}" presName="compNode" presStyleCnt="0"/>
      <dgm:spPr/>
    </dgm:pt>
    <dgm:pt modelId="{90947FE5-8BA1-4488-A4EE-D3AFC3382283}" type="pres">
      <dgm:prSet presAssocID="{6EEB4675-EDF9-48B6-8623-AF71945A0599}" presName="bgRect" presStyleLbl="bgShp" presStyleIdx="3" presStyleCnt="5" custLinFactNeighborY="-4440"/>
      <dgm:spPr/>
    </dgm:pt>
    <dgm:pt modelId="{2F110CD8-264F-4376-AFD4-A4FAACD371B5}" type="pres">
      <dgm:prSet presAssocID="{6EEB4675-EDF9-48B6-8623-AF71945A059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th Globe - Asia"/>
        </a:ext>
      </dgm:extLst>
    </dgm:pt>
    <dgm:pt modelId="{518A35AB-2D02-45E1-B2F9-D6C970005D1D}" type="pres">
      <dgm:prSet presAssocID="{6EEB4675-EDF9-48B6-8623-AF71945A0599}" presName="spaceRect" presStyleCnt="0"/>
      <dgm:spPr/>
    </dgm:pt>
    <dgm:pt modelId="{74BA7C66-6F62-46F0-87D2-A2343C8DD8CD}" type="pres">
      <dgm:prSet presAssocID="{6EEB4675-EDF9-48B6-8623-AF71945A0599}" presName="parTx" presStyleLbl="revTx" presStyleIdx="3" presStyleCnt="5">
        <dgm:presLayoutVars>
          <dgm:chMax val="0"/>
          <dgm:chPref val="0"/>
        </dgm:presLayoutVars>
      </dgm:prSet>
      <dgm:spPr/>
    </dgm:pt>
    <dgm:pt modelId="{17A93E2A-8336-4366-9666-5DD035D43DD5}" type="pres">
      <dgm:prSet presAssocID="{D6FA59E0-3741-4AD5-AF0F-7E48AEF65E92}" presName="sibTrans" presStyleCnt="0"/>
      <dgm:spPr/>
    </dgm:pt>
    <dgm:pt modelId="{AF86498A-C77F-4B32-A0DF-69CBC6752382}" type="pres">
      <dgm:prSet presAssocID="{AA863025-4F6B-4ECD-890B-A0C5607EDA03}" presName="compNode" presStyleCnt="0"/>
      <dgm:spPr/>
    </dgm:pt>
    <dgm:pt modelId="{9A6D2B18-620C-4DF9-AFE9-52C4A85A9249}" type="pres">
      <dgm:prSet presAssocID="{AA863025-4F6B-4ECD-890B-A0C5607EDA03}" presName="bgRect" presStyleLbl="bgShp" presStyleIdx="4" presStyleCnt="5" custLinFactNeighborX="418" custLinFactNeighborY="-36785"/>
      <dgm:spPr/>
    </dgm:pt>
    <dgm:pt modelId="{D716CE58-1B73-4BC1-94EC-FB477BF991AF}" type="pres">
      <dgm:prSet presAssocID="{AA863025-4F6B-4ECD-890B-A0C5607EDA0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Africa"/>
        </a:ext>
      </dgm:extLst>
    </dgm:pt>
    <dgm:pt modelId="{389630D0-A23F-4412-B84D-713E0C5352CF}" type="pres">
      <dgm:prSet presAssocID="{AA863025-4F6B-4ECD-890B-A0C5607EDA03}" presName="spaceRect" presStyleCnt="0"/>
      <dgm:spPr/>
    </dgm:pt>
    <dgm:pt modelId="{B02EF247-D415-4350-9370-1404BE42CE9F}" type="pres">
      <dgm:prSet presAssocID="{AA863025-4F6B-4ECD-890B-A0C5607EDA03}" presName="parTx" presStyleLbl="revTx" presStyleIdx="4" presStyleCnt="5" custLinFactNeighborX="-1634" custLinFactNeighborY="-22035">
        <dgm:presLayoutVars>
          <dgm:chMax val="0"/>
          <dgm:chPref val="0"/>
        </dgm:presLayoutVars>
      </dgm:prSet>
      <dgm:spPr/>
    </dgm:pt>
  </dgm:ptLst>
  <dgm:cxnLst>
    <dgm:cxn modelId="{30B27303-0D53-4B49-AED9-76DAFAFFA7A6}" srcId="{D2D560AF-8329-4E0A-9DDB-010E509E758C}" destId="{1AF89E56-98E4-4FA5-BBF5-011E037805AB}" srcOrd="1" destOrd="0" parTransId="{EA11B3D6-4AC0-4880-8C08-C2420637B5BE}" sibTransId="{E1087FE9-2CF6-4A95-B34A-954D388EE594}"/>
    <dgm:cxn modelId="{266CD030-6B98-4E5A-93AF-040E9C2E1E3A}" type="presOf" srcId="{D2D560AF-8329-4E0A-9DDB-010E509E758C}" destId="{FBA9328E-8803-4C51-BACD-C474C6C5853E}" srcOrd="0" destOrd="0" presId="urn:microsoft.com/office/officeart/2018/2/layout/IconVerticalSolidList"/>
    <dgm:cxn modelId="{961CAB3F-4085-4502-A348-F7559FDF9151}" type="presOf" srcId="{954FA622-70A2-4881-BF22-128A6388BE1B}" destId="{5E71A09E-5DEE-4D49-B540-D6C431DA87EB}" srcOrd="0" destOrd="0" presId="urn:microsoft.com/office/officeart/2018/2/layout/IconVerticalSolidList"/>
    <dgm:cxn modelId="{00F86B4D-DEDE-48D6-944C-00318D655E91}" type="presOf" srcId="{AA863025-4F6B-4ECD-890B-A0C5607EDA03}" destId="{B02EF247-D415-4350-9370-1404BE42CE9F}" srcOrd="0" destOrd="0" presId="urn:microsoft.com/office/officeart/2018/2/layout/IconVerticalSolidList"/>
    <dgm:cxn modelId="{B3FC0A4E-79E4-4C22-B2D2-D265D7A5A82C}" type="presOf" srcId="{2911A51D-7C25-4983-9403-CCB13D950B61}" destId="{C8C24E57-C380-47DE-B120-F3DDD4DB935A}" srcOrd="0" destOrd="0" presId="urn:microsoft.com/office/officeart/2018/2/layout/IconVerticalSolidList"/>
    <dgm:cxn modelId="{8E7F3A89-7866-402B-B6FA-2609055782BE}" type="presOf" srcId="{1AF89E56-98E4-4FA5-BBF5-011E037805AB}" destId="{B83E63E3-5902-4391-B121-8FC15011B16E}" srcOrd="0" destOrd="0" presId="urn:microsoft.com/office/officeart/2018/2/layout/IconVerticalSolidList"/>
    <dgm:cxn modelId="{1991C7AE-8001-4BBB-B890-E0C00C9E7F65}" srcId="{D2D560AF-8329-4E0A-9DDB-010E509E758C}" destId="{954FA622-70A2-4881-BF22-128A6388BE1B}" srcOrd="2" destOrd="0" parTransId="{06C7D377-0946-4F66-89F5-D0BD8E914C50}" sibTransId="{0A2D12BE-D430-4A34-91FB-EE375480B0BA}"/>
    <dgm:cxn modelId="{A376B4B8-5134-43DC-BD94-D4B6239B4465}" srcId="{D2D560AF-8329-4E0A-9DDB-010E509E758C}" destId="{2911A51D-7C25-4983-9403-CCB13D950B61}" srcOrd="0" destOrd="0" parTransId="{DCCCAC6B-DA48-4A27-8DBB-10EFEA27DDD2}" sibTransId="{6D97275F-08C4-4C09-A869-F0E57C4DD50E}"/>
    <dgm:cxn modelId="{F6D0D8D5-4B96-4F5F-87E6-C72D915572F1}" srcId="{D2D560AF-8329-4E0A-9DDB-010E509E758C}" destId="{AA863025-4F6B-4ECD-890B-A0C5607EDA03}" srcOrd="4" destOrd="0" parTransId="{4A6BA07E-D164-4F25-8B1C-7D3BF802BCD3}" sibTransId="{CE5142D2-ECD3-4281-A61A-A8B1D06FD7C2}"/>
    <dgm:cxn modelId="{DC0915D6-16E5-4E57-A234-867211BE198F}" srcId="{D2D560AF-8329-4E0A-9DDB-010E509E758C}" destId="{6EEB4675-EDF9-48B6-8623-AF71945A0599}" srcOrd="3" destOrd="0" parTransId="{960A1705-BE3C-470F-A6D5-A31A5A0832BF}" sibTransId="{D6FA59E0-3741-4AD5-AF0F-7E48AEF65E92}"/>
    <dgm:cxn modelId="{A9092FEC-00FE-4C03-BC79-48CE60F3355D}" type="presOf" srcId="{6EEB4675-EDF9-48B6-8623-AF71945A0599}" destId="{74BA7C66-6F62-46F0-87D2-A2343C8DD8CD}" srcOrd="0" destOrd="0" presId="urn:microsoft.com/office/officeart/2018/2/layout/IconVerticalSolidList"/>
    <dgm:cxn modelId="{B45FC801-7CD1-40FC-9528-DD8F4C8A5D82}" type="presParOf" srcId="{FBA9328E-8803-4C51-BACD-C474C6C5853E}" destId="{0E3EECEE-DA00-4A32-9CEA-F3C5C0C7D1D9}" srcOrd="0" destOrd="0" presId="urn:microsoft.com/office/officeart/2018/2/layout/IconVerticalSolidList"/>
    <dgm:cxn modelId="{4826BB56-C5D2-47C1-93B9-AB1937E0FA08}" type="presParOf" srcId="{0E3EECEE-DA00-4A32-9CEA-F3C5C0C7D1D9}" destId="{02679423-7A21-4D91-BC6F-0ECC2B5B80F2}" srcOrd="0" destOrd="0" presId="urn:microsoft.com/office/officeart/2018/2/layout/IconVerticalSolidList"/>
    <dgm:cxn modelId="{0EB14683-39C8-4431-9F85-45B374A1E794}" type="presParOf" srcId="{0E3EECEE-DA00-4A32-9CEA-F3C5C0C7D1D9}" destId="{5719AEE1-D096-40D9-BBED-72D95B9C2093}" srcOrd="1" destOrd="0" presId="urn:microsoft.com/office/officeart/2018/2/layout/IconVerticalSolidList"/>
    <dgm:cxn modelId="{49B7C4B1-C6B9-43DD-A02C-A4B229E9DCBF}" type="presParOf" srcId="{0E3EECEE-DA00-4A32-9CEA-F3C5C0C7D1D9}" destId="{82CCA9B8-8FFA-48A4-A974-7C95FECA8699}" srcOrd="2" destOrd="0" presId="urn:microsoft.com/office/officeart/2018/2/layout/IconVerticalSolidList"/>
    <dgm:cxn modelId="{C4769D9C-F7C5-4216-9B77-F94064ADEFF0}" type="presParOf" srcId="{0E3EECEE-DA00-4A32-9CEA-F3C5C0C7D1D9}" destId="{C8C24E57-C380-47DE-B120-F3DDD4DB935A}" srcOrd="3" destOrd="0" presId="urn:microsoft.com/office/officeart/2018/2/layout/IconVerticalSolidList"/>
    <dgm:cxn modelId="{FED56A51-BF94-4CB7-B9D4-57CD4EBD2D23}" type="presParOf" srcId="{FBA9328E-8803-4C51-BACD-C474C6C5853E}" destId="{A3C90135-D4EA-4465-9C07-74075296A99D}" srcOrd="1" destOrd="0" presId="urn:microsoft.com/office/officeart/2018/2/layout/IconVerticalSolidList"/>
    <dgm:cxn modelId="{FA4BC708-A274-4305-895D-711627FB68B5}" type="presParOf" srcId="{FBA9328E-8803-4C51-BACD-C474C6C5853E}" destId="{1AC887B4-1121-4D77-8B1C-B83C891E7F51}" srcOrd="2" destOrd="0" presId="urn:microsoft.com/office/officeart/2018/2/layout/IconVerticalSolidList"/>
    <dgm:cxn modelId="{BB68E5EE-5974-4E9E-97FC-EF5E1EEC4C48}" type="presParOf" srcId="{1AC887B4-1121-4D77-8B1C-B83C891E7F51}" destId="{28879210-92A2-49C0-8D99-BC5EBA8B3B1B}" srcOrd="0" destOrd="0" presId="urn:microsoft.com/office/officeart/2018/2/layout/IconVerticalSolidList"/>
    <dgm:cxn modelId="{8CE7F2DE-68CA-4962-B4A8-6CEF170100E7}" type="presParOf" srcId="{1AC887B4-1121-4D77-8B1C-B83C891E7F51}" destId="{621A0CA7-AB9C-4998-9464-0BFF71D044A4}" srcOrd="1" destOrd="0" presId="urn:microsoft.com/office/officeart/2018/2/layout/IconVerticalSolidList"/>
    <dgm:cxn modelId="{2A8DD8BD-B0D4-4AEE-BA41-DC5F7072E3DE}" type="presParOf" srcId="{1AC887B4-1121-4D77-8B1C-B83C891E7F51}" destId="{213B70B9-0688-40E2-A7AA-BDF70237DF77}" srcOrd="2" destOrd="0" presId="urn:microsoft.com/office/officeart/2018/2/layout/IconVerticalSolidList"/>
    <dgm:cxn modelId="{09E67948-B3D8-489C-A145-07B6B79E3725}" type="presParOf" srcId="{1AC887B4-1121-4D77-8B1C-B83C891E7F51}" destId="{B83E63E3-5902-4391-B121-8FC15011B16E}" srcOrd="3" destOrd="0" presId="urn:microsoft.com/office/officeart/2018/2/layout/IconVerticalSolidList"/>
    <dgm:cxn modelId="{5B411826-29C7-491A-BDA3-46A55BD5993F}" type="presParOf" srcId="{FBA9328E-8803-4C51-BACD-C474C6C5853E}" destId="{412F8E6E-3887-4C66-884E-B5204ABA34BD}" srcOrd="3" destOrd="0" presId="urn:microsoft.com/office/officeart/2018/2/layout/IconVerticalSolidList"/>
    <dgm:cxn modelId="{9018A2A5-C5F4-40E1-A38E-6928346A3A28}" type="presParOf" srcId="{FBA9328E-8803-4C51-BACD-C474C6C5853E}" destId="{8645F842-0278-4F1D-A490-FF3EA2FD4BCE}" srcOrd="4" destOrd="0" presId="urn:microsoft.com/office/officeart/2018/2/layout/IconVerticalSolidList"/>
    <dgm:cxn modelId="{B39CA485-47D3-4F33-9851-DF28A4E93E1C}" type="presParOf" srcId="{8645F842-0278-4F1D-A490-FF3EA2FD4BCE}" destId="{6B4F2433-6F8B-4E02-A980-7E326AC07CF0}" srcOrd="0" destOrd="0" presId="urn:microsoft.com/office/officeart/2018/2/layout/IconVerticalSolidList"/>
    <dgm:cxn modelId="{4F519D62-E3FF-4707-AB14-F63F9FEF51AB}" type="presParOf" srcId="{8645F842-0278-4F1D-A490-FF3EA2FD4BCE}" destId="{8D08529C-0691-4D57-99A7-E8692D1B3A61}" srcOrd="1" destOrd="0" presId="urn:microsoft.com/office/officeart/2018/2/layout/IconVerticalSolidList"/>
    <dgm:cxn modelId="{1A7D45CB-4378-4082-A000-C8FBFD3D4BB1}" type="presParOf" srcId="{8645F842-0278-4F1D-A490-FF3EA2FD4BCE}" destId="{CF42910F-6DEA-4D56-9A62-8BF3998C07B9}" srcOrd="2" destOrd="0" presId="urn:microsoft.com/office/officeart/2018/2/layout/IconVerticalSolidList"/>
    <dgm:cxn modelId="{63230FED-346C-4C63-977D-0214A62C2582}" type="presParOf" srcId="{8645F842-0278-4F1D-A490-FF3EA2FD4BCE}" destId="{5E71A09E-5DEE-4D49-B540-D6C431DA87EB}" srcOrd="3" destOrd="0" presId="urn:microsoft.com/office/officeart/2018/2/layout/IconVerticalSolidList"/>
    <dgm:cxn modelId="{7546F851-CD7E-422F-9162-A64EC3C1BFCF}" type="presParOf" srcId="{FBA9328E-8803-4C51-BACD-C474C6C5853E}" destId="{932D52FB-5EC0-4B85-8172-F2A19294E8DE}" srcOrd="5" destOrd="0" presId="urn:microsoft.com/office/officeart/2018/2/layout/IconVerticalSolidList"/>
    <dgm:cxn modelId="{F2F21CC4-7F90-4FFE-913A-6FDCA1824581}" type="presParOf" srcId="{FBA9328E-8803-4C51-BACD-C474C6C5853E}" destId="{C05B64C2-FEC1-4480-901E-873C93D5E973}" srcOrd="6" destOrd="0" presId="urn:microsoft.com/office/officeart/2018/2/layout/IconVerticalSolidList"/>
    <dgm:cxn modelId="{A121FA1C-1B8A-4CB9-8C77-A047853A863E}" type="presParOf" srcId="{C05B64C2-FEC1-4480-901E-873C93D5E973}" destId="{90947FE5-8BA1-4488-A4EE-D3AFC3382283}" srcOrd="0" destOrd="0" presId="urn:microsoft.com/office/officeart/2018/2/layout/IconVerticalSolidList"/>
    <dgm:cxn modelId="{B871887C-6DA6-4B07-AC8C-28A254C2567E}" type="presParOf" srcId="{C05B64C2-FEC1-4480-901E-873C93D5E973}" destId="{2F110CD8-264F-4376-AFD4-A4FAACD371B5}" srcOrd="1" destOrd="0" presId="urn:microsoft.com/office/officeart/2018/2/layout/IconVerticalSolidList"/>
    <dgm:cxn modelId="{8A8D8B6A-51EE-4D43-88DA-87F785A8AF6C}" type="presParOf" srcId="{C05B64C2-FEC1-4480-901E-873C93D5E973}" destId="{518A35AB-2D02-45E1-B2F9-D6C970005D1D}" srcOrd="2" destOrd="0" presId="urn:microsoft.com/office/officeart/2018/2/layout/IconVerticalSolidList"/>
    <dgm:cxn modelId="{FAED1018-6F66-4B9F-B191-06997030A1F3}" type="presParOf" srcId="{C05B64C2-FEC1-4480-901E-873C93D5E973}" destId="{74BA7C66-6F62-46F0-87D2-A2343C8DD8CD}" srcOrd="3" destOrd="0" presId="urn:microsoft.com/office/officeart/2018/2/layout/IconVerticalSolidList"/>
    <dgm:cxn modelId="{50FC7947-AFC4-4205-B6EA-D5CD97F1FAED}" type="presParOf" srcId="{FBA9328E-8803-4C51-BACD-C474C6C5853E}" destId="{17A93E2A-8336-4366-9666-5DD035D43DD5}" srcOrd="7" destOrd="0" presId="urn:microsoft.com/office/officeart/2018/2/layout/IconVerticalSolidList"/>
    <dgm:cxn modelId="{3EA4EB33-536E-4176-A642-4A9DE0274D3F}" type="presParOf" srcId="{FBA9328E-8803-4C51-BACD-C474C6C5853E}" destId="{AF86498A-C77F-4B32-A0DF-69CBC6752382}" srcOrd="8" destOrd="0" presId="urn:microsoft.com/office/officeart/2018/2/layout/IconVerticalSolidList"/>
    <dgm:cxn modelId="{5C61AB6E-6F04-494B-8922-849378D23096}" type="presParOf" srcId="{AF86498A-C77F-4B32-A0DF-69CBC6752382}" destId="{9A6D2B18-620C-4DF9-AFE9-52C4A85A9249}" srcOrd="0" destOrd="0" presId="urn:microsoft.com/office/officeart/2018/2/layout/IconVerticalSolidList"/>
    <dgm:cxn modelId="{935DAB40-6BC0-4F46-A79E-A1F9F5CF11CA}" type="presParOf" srcId="{AF86498A-C77F-4B32-A0DF-69CBC6752382}" destId="{D716CE58-1B73-4BC1-94EC-FB477BF991AF}" srcOrd="1" destOrd="0" presId="urn:microsoft.com/office/officeart/2018/2/layout/IconVerticalSolidList"/>
    <dgm:cxn modelId="{B13241FE-3E5F-4507-A7D9-DB837FF9364D}" type="presParOf" srcId="{AF86498A-C77F-4B32-A0DF-69CBC6752382}" destId="{389630D0-A23F-4412-B84D-713E0C5352CF}" srcOrd="2" destOrd="0" presId="urn:microsoft.com/office/officeart/2018/2/layout/IconVerticalSolidList"/>
    <dgm:cxn modelId="{6BB64BCA-8932-4B98-BE04-26C3B80CE66B}" type="presParOf" srcId="{AF86498A-C77F-4B32-A0DF-69CBC6752382}" destId="{B02EF247-D415-4350-9370-1404BE42CE9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3343C-B1B9-483B-BE10-D2062E701042}">
      <dsp:nvSpPr>
        <dsp:cNvPr id="0" name=""/>
        <dsp:cNvSpPr/>
      </dsp:nvSpPr>
      <dsp:spPr>
        <a:xfrm>
          <a:off x="-19740" y="274752"/>
          <a:ext cx="6513603" cy="149226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5DCC67-6140-41B2-B892-8C91C5C84505}">
      <dsp:nvSpPr>
        <dsp:cNvPr id="0" name=""/>
        <dsp:cNvSpPr/>
      </dsp:nvSpPr>
      <dsp:spPr>
        <a:xfrm>
          <a:off x="381319" y="345052"/>
          <a:ext cx="820745" cy="8207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B8F6E3-9535-41E0-8E1A-D160B70EA774}">
      <dsp:nvSpPr>
        <dsp:cNvPr id="0" name=""/>
        <dsp:cNvSpPr/>
      </dsp:nvSpPr>
      <dsp:spPr>
        <a:xfrm>
          <a:off x="1653475" y="318505"/>
          <a:ext cx="4786666" cy="149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931" tIns="157931" rIns="157931" bIns="157931" numCol="1" spcCol="1270" anchor="ctr" anchorCtr="0">
          <a:noAutofit/>
        </a:bodyPr>
        <a:lstStyle/>
        <a:p>
          <a:pPr marL="0" lvl="0" indent="0" algn="l" defTabSz="1111250">
            <a:lnSpc>
              <a:spcPct val="90000"/>
            </a:lnSpc>
            <a:spcBef>
              <a:spcPct val="0"/>
            </a:spcBef>
            <a:spcAft>
              <a:spcPct val="35000"/>
            </a:spcAft>
            <a:buNone/>
          </a:pPr>
          <a:r>
            <a:rPr lang="en-GB" sz="2500" i="1" kern="1200" dirty="0">
              <a:solidFill>
                <a:schemeClr val="tx1"/>
              </a:solidFill>
            </a:rPr>
            <a:t>In your own choice of activities and materials?</a:t>
          </a:r>
          <a:endParaRPr lang="en-US" sz="2500" i="1" kern="1200" dirty="0">
            <a:solidFill>
              <a:schemeClr val="tx1"/>
            </a:solidFill>
          </a:endParaRPr>
        </a:p>
      </dsp:txBody>
      <dsp:txXfrm>
        <a:off x="1653475" y="318505"/>
        <a:ext cx="4786666" cy="1492265"/>
      </dsp:txXfrm>
    </dsp:sp>
    <dsp:sp modelId="{28B08234-0EE0-4E69-86DD-1BA6F86F43D9}">
      <dsp:nvSpPr>
        <dsp:cNvPr id="0" name=""/>
        <dsp:cNvSpPr/>
      </dsp:nvSpPr>
      <dsp:spPr>
        <a:xfrm>
          <a:off x="-70090" y="2052606"/>
          <a:ext cx="6513603" cy="149226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2C57C9-C170-4479-8B68-C3A53A3760AF}">
      <dsp:nvSpPr>
        <dsp:cNvPr id="0" name=""/>
        <dsp:cNvSpPr/>
      </dsp:nvSpPr>
      <dsp:spPr>
        <a:xfrm>
          <a:off x="381319" y="2388366"/>
          <a:ext cx="820745" cy="8207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12B264-D0BB-44CD-8A5E-BBCA8BD58DB7}">
      <dsp:nvSpPr>
        <dsp:cNvPr id="0" name=""/>
        <dsp:cNvSpPr/>
      </dsp:nvSpPr>
      <dsp:spPr>
        <a:xfrm>
          <a:off x="1509923" y="1874624"/>
          <a:ext cx="5073770" cy="1848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931" tIns="157931" rIns="157931" bIns="157931" numCol="1" spcCol="1270" anchor="ctr" anchorCtr="0">
          <a:noAutofit/>
        </a:bodyPr>
        <a:lstStyle/>
        <a:p>
          <a:pPr marL="0" lvl="0" indent="0" algn="l" defTabSz="1111250">
            <a:lnSpc>
              <a:spcPct val="90000"/>
            </a:lnSpc>
            <a:spcBef>
              <a:spcPct val="0"/>
            </a:spcBef>
            <a:spcAft>
              <a:spcPct val="35000"/>
            </a:spcAft>
            <a:buNone/>
          </a:pPr>
          <a:r>
            <a:rPr lang="en-GB" sz="2500" i="1" kern="1200" dirty="0">
              <a:solidFill>
                <a:schemeClr val="tx1"/>
              </a:solidFill>
            </a:rPr>
            <a:t>In how you work with children and young people?</a:t>
          </a:r>
          <a:endParaRPr lang="en-US" sz="2500" i="1" kern="1200" dirty="0">
            <a:solidFill>
              <a:schemeClr val="tx1"/>
            </a:solidFill>
          </a:endParaRPr>
        </a:p>
      </dsp:txBody>
      <dsp:txXfrm>
        <a:off x="1509923" y="1874624"/>
        <a:ext cx="5073770" cy="1848229"/>
      </dsp:txXfrm>
    </dsp:sp>
    <dsp:sp modelId="{E727FD16-41ED-423A-B0F9-2FDFB02AA485}">
      <dsp:nvSpPr>
        <dsp:cNvPr id="0" name=""/>
        <dsp:cNvSpPr/>
      </dsp:nvSpPr>
      <dsp:spPr>
        <a:xfrm>
          <a:off x="-70090" y="3795497"/>
          <a:ext cx="6513603" cy="178021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F6E69D-FFF0-49E0-B4CD-62F97C37D24B}">
      <dsp:nvSpPr>
        <dsp:cNvPr id="0" name=""/>
        <dsp:cNvSpPr/>
      </dsp:nvSpPr>
      <dsp:spPr>
        <a:xfrm>
          <a:off x="381656" y="4609575"/>
          <a:ext cx="820745" cy="8207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327C1E-6310-4253-A4D9-FE730370D3A9}">
      <dsp:nvSpPr>
        <dsp:cNvPr id="0" name=""/>
        <dsp:cNvSpPr/>
      </dsp:nvSpPr>
      <dsp:spPr>
        <a:xfrm>
          <a:off x="1462966" y="3918758"/>
          <a:ext cx="4786666" cy="149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931" tIns="157931" rIns="157931" bIns="157931" numCol="1" spcCol="1270" anchor="ctr" anchorCtr="0">
          <a:noAutofit/>
        </a:bodyPr>
        <a:lstStyle/>
        <a:p>
          <a:pPr marL="0" lvl="0" indent="0" algn="l" defTabSz="1111250">
            <a:lnSpc>
              <a:spcPct val="90000"/>
            </a:lnSpc>
            <a:spcBef>
              <a:spcPct val="0"/>
            </a:spcBef>
            <a:spcAft>
              <a:spcPct val="35000"/>
            </a:spcAft>
            <a:buNone/>
          </a:pPr>
          <a:r>
            <a:rPr lang="en-GB" sz="2500" i="1" kern="1200" dirty="0">
              <a:solidFill>
                <a:schemeClr val="tx1"/>
              </a:solidFill>
            </a:rPr>
            <a:t>In your use the outdoors?</a:t>
          </a:r>
          <a:endParaRPr lang="en-US" sz="2500" i="1" kern="1200" dirty="0">
            <a:solidFill>
              <a:schemeClr val="tx1"/>
            </a:solidFill>
          </a:endParaRPr>
        </a:p>
      </dsp:txBody>
      <dsp:txXfrm>
        <a:off x="1462966" y="3918758"/>
        <a:ext cx="4786666" cy="14922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79423-7A21-4D91-BC6F-0ECC2B5B80F2}">
      <dsp:nvSpPr>
        <dsp:cNvPr id="0" name=""/>
        <dsp:cNvSpPr/>
      </dsp:nvSpPr>
      <dsp:spPr>
        <a:xfrm>
          <a:off x="0" y="43542"/>
          <a:ext cx="6513603" cy="131078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9AEE1-D096-40D9-BBED-72D95B9C2093}">
      <dsp:nvSpPr>
        <dsp:cNvPr id="0" name=""/>
        <dsp:cNvSpPr/>
      </dsp:nvSpPr>
      <dsp:spPr>
        <a:xfrm>
          <a:off x="283944" y="440806"/>
          <a:ext cx="516261" cy="51626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C24E57-C380-47DE-B120-F3DDD4DB935A}">
      <dsp:nvSpPr>
        <dsp:cNvPr id="0" name=""/>
        <dsp:cNvSpPr/>
      </dsp:nvSpPr>
      <dsp:spPr>
        <a:xfrm>
          <a:off x="1084149" y="2913"/>
          <a:ext cx="5429454" cy="13920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41" tIns="99341" rIns="99341" bIns="99341" numCol="1" spcCol="1270" anchor="ctr" anchorCtr="0">
          <a:noAutofit/>
        </a:bodyPr>
        <a:lstStyle/>
        <a:p>
          <a:pPr marL="0" lvl="0" indent="0" algn="l" defTabSz="844550">
            <a:lnSpc>
              <a:spcPct val="90000"/>
            </a:lnSpc>
            <a:spcBef>
              <a:spcPct val="0"/>
            </a:spcBef>
            <a:spcAft>
              <a:spcPct val="35000"/>
            </a:spcAft>
            <a:buNone/>
          </a:pPr>
          <a:r>
            <a:rPr lang="en-GB" sz="1900" kern="1200" dirty="0">
              <a:solidFill>
                <a:schemeClr val="tx1"/>
              </a:solidFill>
            </a:rPr>
            <a:t>How could you consider the health of the ecosystem and climate change?</a:t>
          </a:r>
          <a:endParaRPr lang="en-US" sz="1900" kern="1200" dirty="0">
            <a:solidFill>
              <a:schemeClr val="tx1"/>
            </a:solidFill>
          </a:endParaRPr>
        </a:p>
      </dsp:txBody>
      <dsp:txXfrm>
        <a:off x="1084149" y="2913"/>
        <a:ext cx="5429454" cy="1392048"/>
      </dsp:txXfrm>
    </dsp:sp>
    <dsp:sp modelId="{28879210-92A2-49C0-8D99-BC5EBA8B3B1B}">
      <dsp:nvSpPr>
        <dsp:cNvPr id="0" name=""/>
        <dsp:cNvSpPr/>
      </dsp:nvSpPr>
      <dsp:spPr>
        <a:xfrm>
          <a:off x="0" y="1629625"/>
          <a:ext cx="6513603" cy="9386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1A0CA7-AB9C-4998-9464-0BFF71D044A4}">
      <dsp:nvSpPr>
        <dsp:cNvPr id="0" name=""/>
        <dsp:cNvSpPr/>
      </dsp:nvSpPr>
      <dsp:spPr>
        <a:xfrm>
          <a:off x="283944" y="1840823"/>
          <a:ext cx="516261" cy="51626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3E63E3-5902-4391-B121-8FC15011B16E}">
      <dsp:nvSpPr>
        <dsp:cNvPr id="0" name=""/>
        <dsp:cNvSpPr/>
      </dsp:nvSpPr>
      <dsp:spPr>
        <a:xfrm>
          <a:off x="1084149" y="1629625"/>
          <a:ext cx="5429454" cy="938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41" tIns="99341" rIns="99341" bIns="99341" numCol="1" spcCol="1270" anchor="ctr" anchorCtr="0">
          <a:noAutofit/>
        </a:bodyPr>
        <a:lstStyle/>
        <a:p>
          <a:pPr marL="0" lvl="0" indent="0" algn="l" defTabSz="844550">
            <a:lnSpc>
              <a:spcPct val="90000"/>
            </a:lnSpc>
            <a:spcBef>
              <a:spcPct val="0"/>
            </a:spcBef>
            <a:spcAft>
              <a:spcPct val="35000"/>
            </a:spcAft>
            <a:buNone/>
          </a:pPr>
          <a:r>
            <a:rPr lang="en-GB" sz="1900" kern="1200" dirty="0">
              <a:solidFill>
                <a:schemeClr val="tx1"/>
              </a:solidFill>
            </a:rPr>
            <a:t>What would make your nursery sustainable? </a:t>
          </a:r>
          <a:endParaRPr lang="en-US" sz="1900" kern="1200" dirty="0">
            <a:solidFill>
              <a:schemeClr val="tx1"/>
            </a:solidFill>
          </a:endParaRPr>
        </a:p>
      </dsp:txBody>
      <dsp:txXfrm>
        <a:off x="1084149" y="1629625"/>
        <a:ext cx="5429454" cy="938657"/>
      </dsp:txXfrm>
    </dsp:sp>
    <dsp:sp modelId="{6B4F2433-6F8B-4E02-A980-7E326AC07CF0}">
      <dsp:nvSpPr>
        <dsp:cNvPr id="0" name=""/>
        <dsp:cNvSpPr/>
      </dsp:nvSpPr>
      <dsp:spPr>
        <a:xfrm>
          <a:off x="0" y="2802948"/>
          <a:ext cx="6513603" cy="93865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08529C-0691-4D57-99A7-E8692D1B3A61}">
      <dsp:nvSpPr>
        <dsp:cNvPr id="0" name=""/>
        <dsp:cNvSpPr/>
      </dsp:nvSpPr>
      <dsp:spPr>
        <a:xfrm>
          <a:off x="283944" y="3014146"/>
          <a:ext cx="516261" cy="51626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71A09E-5DEE-4D49-B540-D6C431DA87EB}">
      <dsp:nvSpPr>
        <dsp:cNvPr id="0" name=""/>
        <dsp:cNvSpPr/>
      </dsp:nvSpPr>
      <dsp:spPr>
        <a:xfrm>
          <a:off x="1084149" y="2802948"/>
          <a:ext cx="5429454" cy="938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41" tIns="99341" rIns="99341" bIns="99341" numCol="1" spcCol="1270" anchor="ctr" anchorCtr="0">
          <a:noAutofit/>
        </a:bodyPr>
        <a:lstStyle/>
        <a:p>
          <a:pPr marL="0" lvl="0" indent="0" algn="l" defTabSz="844550">
            <a:lnSpc>
              <a:spcPct val="90000"/>
            </a:lnSpc>
            <a:spcBef>
              <a:spcPct val="0"/>
            </a:spcBef>
            <a:spcAft>
              <a:spcPct val="35000"/>
            </a:spcAft>
            <a:buNone/>
          </a:pPr>
          <a:r>
            <a:rPr lang="en-GB" sz="1900" i="1" kern="1200" dirty="0">
              <a:solidFill>
                <a:schemeClr val="tx1"/>
              </a:solidFill>
            </a:rPr>
            <a:t>Consider new legislation such as Wellbeing of Future Generations Act.</a:t>
          </a:r>
          <a:endParaRPr lang="en-US" sz="1900" i="1" kern="1200" dirty="0">
            <a:solidFill>
              <a:schemeClr val="tx1"/>
            </a:solidFill>
          </a:endParaRPr>
        </a:p>
      </dsp:txBody>
      <dsp:txXfrm>
        <a:off x="1084149" y="2802948"/>
        <a:ext cx="5429454" cy="938657"/>
      </dsp:txXfrm>
    </dsp:sp>
    <dsp:sp modelId="{90947FE5-8BA1-4488-A4EE-D3AFC3382283}">
      <dsp:nvSpPr>
        <dsp:cNvPr id="0" name=""/>
        <dsp:cNvSpPr/>
      </dsp:nvSpPr>
      <dsp:spPr>
        <a:xfrm>
          <a:off x="0" y="3934594"/>
          <a:ext cx="6513603" cy="93865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10CD8-264F-4376-AFD4-A4FAACD371B5}">
      <dsp:nvSpPr>
        <dsp:cNvPr id="0" name=""/>
        <dsp:cNvSpPr/>
      </dsp:nvSpPr>
      <dsp:spPr>
        <a:xfrm>
          <a:off x="283944" y="4187468"/>
          <a:ext cx="516261" cy="51626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BA7C66-6F62-46F0-87D2-A2343C8DD8CD}">
      <dsp:nvSpPr>
        <dsp:cNvPr id="0" name=""/>
        <dsp:cNvSpPr/>
      </dsp:nvSpPr>
      <dsp:spPr>
        <a:xfrm>
          <a:off x="1084149" y="3976270"/>
          <a:ext cx="5429454" cy="938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41" tIns="99341" rIns="99341" bIns="99341" numCol="1" spcCol="1270" anchor="ctr" anchorCtr="0">
          <a:noAutofit/>
        </a:bodyPr>
        <a:lstStyle/>
        <a:p>
          <a:pPr marL="0" lvl="0" indent="0" algn="l" defTabSz="844550">
            <a:lnSpc>
              <a:spcPct val="90000"/>
            </a:lnSpc>
            <a:spcBef>
              <a:spcPct val="0"/>
            </a:spcBef>
            <a:spcAft>
              <a:spcPct val="35000"/>
            </a:spcAft>
            <a:buNone/>
          </a:pPr>
          <a:r>
            <a:rPr lang="en-GB" sz="1900" i="1" kern="1200" dirty="0"/>
            <a:t>Consider United Nations Sustainable Development Goals.</a:t>
          </a:r>
          <a:endParaRPr lang="en-US" sz="1900" i="1" kern="1200" dirty="0"/>
        </a:p>
      </dsp:txBody>
      <dsp:txXfrm>
        <a:off x="1084149" y="3976270"/>
        <a:ext cx="5429454" cy="938657"/>
      </dsp:txXfrm>
    </dsp:sp>
    <dsp:sp modelId="{9A6D2B18-620C-4DF9-AFE9-52C4A85A9249}">
      <dsp:nvSpPr>
        <dsp:cNvPr id="0" name=""/>
        <dsp:cNvSpPr/>
      </dsp:nvSpPr>
      <dsp:spPr>
        <a:xfrm>
          <a:off x="0" y="4804307"/>
          <a:ext cx="6513603" cy="93865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16CE58-1B73-4BC1-94EC-FB477BF991AF}">
      <dsp:nvSpPr>
        <dsp:cNvPr id="0" name=""/>
        <dsp:cNvSpPr/>
      </dsp:nvSpPr>
      <dsp:spPr>
        <a:xfrm>
          <a:off x="283944" y="5360791"/>
          <a:ext cx="516261" cy="51626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2EF247-D415-4350-9370-1404BE42CE9F}">
      <dsp:nvSpPr>
        <dsp:cNvPr id="0" name=""/>
        <dsp:cNvSpPr/>
      </dsp:nvSpPr>
      <dsp:spPr>
        <a:xfrm>
          <a:off x="995432" y="4942759"/>
          <a:ext cx="5429454" cy="938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341" tIns="99341" rIns="99341" bIns="99341" numCol="1" spcCol="1270" anchor="ctr" anchorCtr="0">
          <a:noAutofit/>
        </a:bodyPr>
        <a:lstStyle/>
        <a:p>
          <a:pPr marL="0" lvl="0" indent="0" algn="l" defTabSz="844550">
            <a:lnSpc>
              <a:spcPct val="90000"/>
            </a:lnSpc>
            <a:spcBef>
              <a:spcPct val="0"/>
            </a:spcBef>
            <a:spcAft>
              <a:spcPct val="35000"/>
            </a:spcAft>
            <a:buNone/>
          </a:pPr>
          <a:r>
            <a:rPr lang="en-GB" sz="1900" i="1" kern="1200" dirty="0"/>
            <a:t>Consider United Nations Convention on Rights of Child.</a:t>
          </a:r>
          <a:endParaRPr lang="en-US" sz="1900" i="1" kern="1200" dirty="0"/>
        </a:p>
      </dsp:txBody>
      <dsp:txXfrm>
        <a:off x="995432" y="4942759"/>
        <a:ext cx="5429454" cy="93865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120AAE-58DB-4339-97B9-8F79FF754C71}" type="datetimeFigureOut">
              <a:rPr lang="en-GB" smtClean="0"/>
              <a:t>11/04/2025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B50269-EA38-41AA-B410-E9D4CA89D87E}" type="slidenum">
              <a:rPr lang="en-GB" smtClean="0"/>
              <a:t>‹#›</a:t>
            </a:fld>
            <a:endParaRPr lang="en-GB"/>
          </a:p>
        </p:txBody>
      </p:sp>
    </p:spTree>
    <p:extLst>
      <p:ext uri="{BB962C8B-B14F-4D97-AF65-F5344CB8AC3E}">
        <p14:creationId xmlns:p14="http://schemas.microsoft.com/office/powerpoint/2010/main" val="3982076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p:spPr>
        <p:txBody>
          <a:bodyPr/>
          <a:lstStyle/>
          <a:p>
            <a:pPr eaLnBrk="1" hangingPunct="1"/>
            <a:endParaRPr lang="en-GB" altLang="en-US">
              <a:latin typeface="Arial" panose="020B0604020202020204" pitchFamily="34" charset="0"/>
            </a:endParaRPr>
          </a:p>
        </p:txBody>
      </p:sp>
      <p:sp>
        <p:nvSpPr>
          <p:cNvPr id="16388"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94C524D-3D4F-4CC7-99E6-F2B6EE3BF214}" type="slidenum">
              <a:rPr lang="en-GB" altLang="en-US">
                <a:solidFill>
                  <a:srgbClr val="000000"/>
                </a:solidFill>
              </a:rPr>
              <a:pPr>
                <a:spcBef>
                  <a:spcPct val="0"/>
                </a:spcBef>
              </a:pPr>
              <a:t>1</a:t>
            </a:fld>
            <a:endParaRPr lang="en-GB" altLang="en-US">
              <a:solidFill>
                <a:srgbClr val="000000"/>
              </a:solidFill>
            </a:endParaRPr>
          </a:p>
        </p:txBody>
      </p:sp>
    </p:spTree>
    <p:extLst>
      <p:ext uri="{BB962C8B-B14F-4D97-AF65-F5344CB8AC3E}">
        <p14:creationId xmlns:p14="http://schemas.microsoft.com/office/powerpoint/2010/main" val="3397089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3C4E4EAB-F837-4816-BDF5-2F53061D8CE3}"/>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66B52CC4-2C64-410A-847E-DC20FDD4DB8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DD4CDC07-C1A4-42D0-B460-62425EF8772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D96DB4F9-ABE2-40C1-B9DA-A02494944211}" type="slidenum">
              <a:rPr lang="en-US" altLang="en-US" smtClean="0">
                <a:latin typeface="Arial" panose="020B0604020202020204" pitchFamily="34" charset="0"/>
              </a:rPr>
              <a:pPr/>
              <a:t>3</a:t>
            </a:fld>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cs typeface="Arial" pitchFamily="34" charset="0"/>
              </a:rPr>
              <a:t>Julia Davis sued</a:t>
            </a:r>
            <a:r>
              <a:rPr lang="en-GB" altLang="en-US" baseline="0" dirty="0">
                <a:latin typeface="Arial" pitchFamily="34" charset="0"/>
                <a:cs typeface="Arial" pitchFamily="34" charset="0"/>
              </a:rPr>
              <a:t> a carbon footprint to assess sustainability of an early childhood centre. Paper on Moodle </a:t>
            </a:r>
            <a:endParaRPr lang="en-GB" altLang="en-US" dirty="0">
              <a:latin typeface="Arial" pitchFamily="34" charset="0"/>
              <a:cs typeface="Arial" pitchFamily="34" charset="0"/>
            </a:endParaRPr>
          </a:p>
          <a:p>
            <a:endParaRPr lang="en-GB" altLang="en-US" dirty="0">
              <a:latin typeface="Arial" pitchFamily="34" charset="0"/>
              <a:cs typeface="Arial" pitchFamily="34" charset="0"/>
            </a:endParaRPr>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ECFF3F42-19B8-4DFE-BF37-EFF9996EA441}" type="slidenum">
              <a:rPr lang="en-GB" altLang="en-US" smtClean="0">
                <a:solidFill>
                  <a:prstClr val="black"/>
                </a:solidFill>
              </a:rPr>
              <a:pPr eaLnBrk="1" hangingPunct="1">
                <a:spcBef>
                  <a:spcPct val="0"/>
                </a:spcBef>
              </a:pPr>
              <a:t>4</a:t>
            </a:fld>
            <a:endParaRPr lang="en-GB" altLang="en-US">
              <a:solidFill>
                <a:prstClr val="black"/>
              </a:solidFill>
            </a:endParaRPr>
          </a:p>
        </p:txBody>
      </p:sp>
    </p:spTree>
    <p:extLst>
      <p:ext uri="{BB962C8B-B14F-4D97-AF65-F5344CB8AC3E}">
        <p14:creationId xmlns:p14="http://schemas.microsoft.com/office/powerpoint/2010/main" val="338878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itchFamily="34" charset="0"/>
                <a:cs typeface="Arial" pitchFamily="34" charset="0"/>
              </a:rPr>
              <a:t>STABUCKS- are cups able to be recycled?</a:t>
            </a:r>
          </a:p>
          <a:p>
            <a:r>
              <a:rPr lang="en-GB" altLang="en-US" dirty="0">
                <a:latin typeface="Arial" pitchFamily="34" charset="0"/>
                <a:cs typeface="Arial" pitchFamily="34" charset="0"/>
              </a:rPr>
              <a:t>Polystyrene ? Can’t be recycled</a:t>
            </a:r>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98A42C10-4295-426B-9630-5125726595CB}" type="slidenum">
              <a:rPr lang="en-GB" altLang="en-US" smtClean="0">
                <a:solidFill>
                  <a:prstClr val="black"/>
                </a:solidFill>
              </a:rPr>
              <a:pPr eaLnBrk="1" hangingPunct="1">
                <a:spcBef>
                  <a:spcPct val="0"/>
                </a:spcBef>
              </a:pPr>
              <a:t>5</a:t>
            </a:fld>
            <a:endParaRPr lang="en-GB" altLang="en-US">
              <a:solidFill>
                <a:prstClr val="black"/>
              </a:solidFill>
            </a:endParaRPr>
          </a:p>
        </p:txBody>
      </p:sp>
    </p:spTree>
    <p:extLst>
      <p:ext uri="{BB962C8B-B14F-4D97-AF65-F5344CB8AC3E}">
        <p14:creationId xmlns:p14="http://schemas.microsoft.com/office/powerpoint/2010/main" val="28354121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itchFamily="34" charset="0"/>
              <a:cs typeface="Arial" pitchFamily="34" charset="0"/>
            </a:endParaRPr>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9740E820-1182-47B0-A579-094B213CDF8A}" type="slidenum">
              <a:rPr lang="en-GB" altLang="en-US" smtClean="0">
                <a:solidFill>
                  <a:prstClr val="black"/>
                </a:solidFill>
              </a:rPr>
              <a:pPr eaLnBrk="1" hangingPunct="1">
                <a:spcBef>
                  <a:spcPct val="0"/>
                </a:spcBef>
              </a:pPr>
              <a:t>7</a:t>
            </a:fld>
            <a:endParaRPr lang="en-GB" altLang="en-US">
              <a:solidFill>
                <a:prstClr val="black"/>
              </a:solidFill>
            </a:endParaRPr>
          </a:p>
        </p:txBody>
      </p:sp>
    </p:spTree>
    <p:extLst>
      <p:ext uri="{BB962C8B-B14F-4D97-AF65-F5344CB8AC3E}">
        <p14:creationId xmlns:p14="http://schemas.microsoft.com/office/powerpoint/2010/main" val="2199772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itchFamily="34" charset="0"/>
                <a:cs typeface="Arial" pitchFamily="34" charset="0"/>
              </a:rPr>
              <a:t>God public transport links?</a:t>
            </a: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4AF2744A-BE15-4AE4-A3FA-C05F3B27C621}" type="slidenum">
              <a:rPr lang="en-GB" altLang="en-US" smtClean="0">
                <a:solidFill>
                  <a:prstClr val="black"/>
                </a:solidFill>
              </a:rPr>
              <a:pPr eaLnBrk="1" hangingPunct="1">
                <a:spcBef>
                  <a:spcPct val="0"/>
                </a:spcBef>
              </a:pPr>
              <a:t>9</a:t>
            </a:fld>
            <a:endParaRPr lang="en-GB" altLang="en-US">
              <a:solidFill>
                <a:prstClr val="black"/>
              </a:solidFill>
            </a:endParaRPr>
          </a:p>
        </p:txBody>
      </p:sp>
    </p:spTree>
    <p:extLst>
      <p:ext uri="{BB962C8B-B14F-4D97-AF65-F5344CB8AC3E}">
        <p14:creationId xmlns:p14="http://schemas.microsoft.com/office/powerpoint/2010/main" val="2489221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itchFamily="34" charset="0"/>
              <a:cs typeface="Arial" pitchFamily="34" charset="0"/>
            </a:endParaRPr>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E79788F6-BC1A-41D7-BBD5-EF78DE931B9A}" type="slidenum">
              <a:rPr lang="en-GB" altLang="en-US" smtClean="0">
                <a:solidFill>
                  <a:prstClr val="black"/>
                </a:solidFill>
              </a:rPr>
              <a:pPr eaLnBrk="1" hangingPunct="1">
                <a:spcBef>
                  <a:spcPct val="0"/>
                </a:spcBef>
              </a:pPr>
              <a:t>11</a:t>
            </a:fld>
            <a:endParaRPr lang="en-GB" altLang="en-US">
              <a:solidFill>
                <a:prstClr val="black"/>
              </a:solidFill>
            </a:endParaRPr>
          </a:p>
        </p:txBody>
      </p:sp>
    </p:spTree>
    <p:extLst>
      <p:ext uri="{BB962C8B-B14F-4D97-AF65-F5344CB8AC3E}">
        <p14:creationId xmlns:p14="http://schemas.microsoft.com/office/powerpoint/2010/main" val="3912241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discussion – reusing, material . Reusing packaging, waste?</a:t>
            </a:r>
          </a:p>
          <a:p>
            <a:r>
              <a:rPr lang="en-GB" dirty="0"/>
              <a:t>Activities with children #children planting , composting, being encouraged to be kind.</a:t>
            </a:r>
          </a:p>
          <a:p>
            <a:endParaRPr lang="en-GB" dirty="0"/>
          </a:p>
          <a:p>
            <a:endParaRPr lang="en-GB" dirty="0"/>
          </a:p>
        </p:txBody>
      </p:sp>
      <p:sp>
        <p:nvSpPr>
          <p:cNvPr id="4" name="Slide Number Placeholder 3"/>
          <p:cNvSpPr>
            <a:spLocks noGrp="1"/>
          </p:cNvSpPr>
          <p:nvPr>
            <p:ph type="sldNum" sz="quarter" idx="5"/>
          </p:nvPr>
        </p:nvSpPr>
        <p:spPr/>
        <p:txBody>
          <a:bodyPr/>
          <a:lstStyle/>
          <a:p>
            <a:fld id="{CC3F6C95-D9E0-4576-B3E8-60772D5568B0}" type="slidenum">
              <a:rPr lang="en-GB" smtClean="0"/>
              <a:t>14</a:t>
            </a:fld>
            <a:endParaRPr lang="en-GB"/>
          </a:p>
        </p:txBody>
      </p:sp>
    </p:spTree>
    <p:extLst>
      <p:ext uri="{BB962C8B-B14F-4D97-AF65-F5344CB8AC3E}">
        <p14:creationId xmlns:p14="http://schemas.microsoft.com/office/powerpoint/2010/main" val="3100650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a:t>
            </a:r>
          </a:p>
          <a:p>
            <a:r>
              <a:rPr lang="en-GB" dirty="0"/>
              <a:t>What they use to build, heat the nursery?</a:t>
            </a:r>
          </a:p>
          <a:p>
            <a:r>
              <a:rPr lang="en-GB" dirty="0"/>
              <a:t>What they plant?</a:t>
            </a:r>
          </a:p>
          <a:p>
            <a:r>
              <a:rPr lang="en-GB" dirty="0"/>
              <a:t>What they use to clear with?</a:t>
            </a:r>
          </a:p>
          <a:p>
            <a:r>
              <a:rPr lang="en-GB" dirty="0"/>
              <a:t>Food they purchase?</a:t>
            </a:r>
          </a:p>
          <a:p>
            <a:r>
              <a:rPr lang="en-GB" dirty="0"/>
              <a:t>What they might grow</a:t>
            </a:r>
          </a:p>
          <a:p>
            <a:r>
              <a:rPr lang="en-GB" dirty="0"/>
              <a:t>Vehicle use?</a:t>
            </a:r>
          </a:p>
          <a:p>
            <a:r>
              <a:rPr lang="en-GB" dirty="0"/>
              <a:t>Use of plastic?</a:t>
            </a:r>
          </a:p>
          <a:p>
            <a:endParaRPr lang="en-GB" dirty="0"/>
          </a:p>
          <a:p>
            <a:endParaRPr lang="en-GB" dirty="0"/>
          </a:p>
        </p:txBody>
      </p:sp>
      <p:sp>
        <p:nvSpPr>
          <p:cNvPr id="4" name="Slide Number Placeholder 3"/>
          <p:cNvSpPr>
            <a:spLocks noGrp="1"/>
          </p:cNvSpPr>
          <p:nvPr>
            <p:ph type="sldNum" sz="quarter" idx="5"/>
          </p:nvPr>
        </p:nvSpPr>
        <p:spPr/>
        <p:txBody>
          <a:bodyPr/>
          <a:lstStyle/>
          <a:p>
            <a:fld id="{CC3F6C95-D9E0-4576-B3E8-60772D5568B0}" type="slidenum">
              <a:rPr lang="en-GB" smtClean="0"/>
              <a:t>15</a:t>
            </a:fld>
            <a:endParaRPr lang="en-GB"/>
          </a:p>
        </p:txBody>
      </p:sp>
    </p:spTree>
    <p:extLst>
      <p:ext uri="{BB962C8B-B14F-4D97-AF65-F5344CB8AC3E}">
        <p14:creationId xmlns:p14="http://schemas.microsoft.com/office/powerpoint/2010/main" val="2741498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itchFamily="34" charset="0"/>
              <a:cs typeface="Arial" pitchFamily="34" charset="0"/>
            </a:endParaRP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F75E8C4F-BC2C-4996-975D-76592C384708}" type="slidenum">
              <a:rPr lang="en-GB" altLang="en-US" smtClean="0">
                <a:solidFill>
                  <a:prstClr val="black"/>
                </a:solidFill>
              </a:rPr>
              <a:pPr eaLnBrk="1" hangingPunct="1">
                <a:spcBef>
                  <a:spcPct val="0"/>
                </a:spcBef>
              </a:pPr>
              <a:t>16</a:t>
            </a:fld>
            <a:endParaRPr lang="en-GB" altLang="en-US">
              <a:solidFill>
                <a:prstClr val="black"/>
              </a:solidFill>
            </a:endParaRPr>
          </a:p>
        </p:txBody>
      </p:sp>
    </p:spTree>
    <p:extLst>
      <p:ext uri="{BB962C8B-B14F-4D97-AF65-F5344CB8AC3E}">
        <p14:creationId xmlns:p14="http://schemas.microsoft.com/office/powerpoint/2010/main" val="3937205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Dim </a:t>
            </a:r>
            <a:r>
              <a:rPr lang="en-GB" dirty="0" err="1"/>
              <a:t>wastad</a:t>
            </a:r>
            <a:r>
              <a:rPr lang="en-GB" dirty="0"/>
              <a:t> am </a:t>
            </a:r>
            <a:r>
              <a:rPr lang="en-GB" dirty="0" err="1"/>
              <a:t>tlodi</a:t>
            </a:r>
            <a:endParaRPr lang="en-GB" dirty="0"/>
          </a:p>
          <a:p>
            <a:r>
              <a:rPr lang="en-GB" dirty="0"/>
              <a:t>Beth</a:t>
            </a:r>
            <a:r>
              <a:rPr lang="en-GB" baseline="0" dirty="0"/>
              <a:t> </a:t>
            </a:r>
            <a:r>
              <a:rPr lang="en-GB" baseline="0" dirty="0" err="1"/>
              <a:t>allwn</a:t>
            </a:r>
            <a:r>
              <a:rPr lang="en-GB" baseline="0" dirty="0"/>
              <a:t> </a:t>
            </a:r>
            <a:r>
              <a:rPr lang="en-GB" baseline="0" dirty="0" err="1"/>
              <a:t>ddsygu</a:t>
            </a:r>
            <a:r>
              <a:rPr lang="en-GB" baseline="0" dirty="0"/>
              <a:t> o </a:t>
            </a:r>
            <a:r>
              <a:rPr lang="en-GB" baseline="0" dirty="0" err="1"/>
              <a:t>wledydd</a:t>
            </a:r>
            <a:r>
              <a:rPr lang="en-GB" baseline="0" dirty="0"/>
              <a:t> </a:t>
            </a:r>
            <a:r>
              <a:rPr lang="en-GB" baseline="0" dirty="0" err="1"/>
              <a:t>eraill</a:t>
            </a:r>
            <a:r>
              <a:rPr lang="en-GB" baseline="0" dirty="0"/>
              <a:t>? A </a:t>
            </a:r>
            <a:r>
              <a:rPr lang="en-GB" baseline="0" dirty="0" err="1"/>
              <a:t>ydym</a:t>
            </a:r>
            <a:r>
              <a:rPr lang="en-GB" baseline="0" dirty="0"/>
              <a:t> </a:t>
            </a:r>
            <a:r>
              <a:rPr lang="en-GB" baseline="0" dirty="0" err="1"/>
              <a:t>ambell</a:t>
            </a:r>
            <a:r>
              <a:rPr lang="en-GB" baseline="0" dirty="0"/>
              <a:t> </a:t>
            </a:r>
            <a:r>
              <a:rPr lang="en-GB" baseline="0" dirty="0" err="1"/>
              <a:t>waith</a:t>
            </a:r>
            <a:r>
              <a:rPr lang="en-GB" baseline="0" dirty="0"/>
              <a:t> </a:t>
            </a:r>
            <a:r>
              <a:rPr lang="en-GB" baseline="0" dirty="0" err="1"/>
              <a:t>yn</a:t>
            </a:r>
            <a:r>
              <a:rPr lang="en-GB" baseline="0" dirty="0"/>
              <a:t> </a:t>
            </a:r>
            <a:r>
              <a:rPr lang="en-GB" baseline="0" dirty="0" err="1"/>
              <a:t>creu</a:t>
            </a:r>
            <a:r>
              <a:rPr lang="en-GB" baseline="0" dirty="0"/>
              <a:t>  </a:t>
            </a:r>
            <a:r>
              <a:rPr lang="en-GB" baseline="0" dirty="0" err="1"/>
              <a:t>sterotype</a:t>
            </a:r>
            <a:endParaRPr lang="en-GB" baseline="0" dirty="0"/>
          </a:p>
          <a:p>
            <a:r>
              <a:rPr lang="en-GB" baseline="0" dirty="0" err="1"/>
              <a:t>Er</a:t>
            </a:r>
            <a:r>
              <a:rPr lang="en-GB" baseline="0" dirty="0"/>
              <a:t> </a:t>
            </a:r>
            <a:r>
              <a:rPr lang="en-GB" baseline="0" dirty="0" err="1"/>
              <a:t>enghraiift</a:t>
            </a:r>
            <a:endParaRPr lang="en-GB" baseline="0" dirty="0"/>
          </a:p>
          <a:p>
            <a:r>
              <a:rPr lang="en-GB" baseline="0" dirty="0" err="1"/>
              <a:t>Rhai</a:t>
            </a:r>
            <a:r>
              <a:rPr lang="en-GB" baseline="0" dirty="0"/>
              <a:t> o </a:t>
            </a:r>
            <a:r>
              <a:rPr lang="en-GB" baseline="0" dirty="0" err="1"/>
              <a:t>wledydd</a:t>
            </a:r>
            <a:r>
              <a:rPr lang="en-GB" baseline="0" dirty="0"/>
              <a:t> </a:t>
            </a:r>
            <a:r>
              <a:rPr lang="en-GB" baseline="0" dirty="0" err="1"/>
              <a:t>tlawd</a:t>
            </a:r>
            <a:r>
              <a:rPr lang="en-GB" baseline="0" dirty="0"/>
              <a:t> </a:t>
            </a:r>
            <a:r>
              <a:rPr lang="en-GB" baseline="0" dirty="0" err="1"/>
              <a:t>Affrica</a:t>
            </a:r>
            <a:r>
              <a:rPr lang="en-GB" baseline="0" dirty="0"/>
              <a:t> </a:t>
            </a:r>
            <a:r>
              <a:rPr lang="en-GB" baseline="0" dirty="0" err="1"/>
              <a:t>yn</a:t>
            </a:r>
            <a:r>
              <a:rPr lang="en-GB" baseline="0" dirty="0"/>
              <a:t> </a:t>
            </a:r>
            <a:r>
              <a:rPr lang="en-GB" baseline="0" dirty="0" err="1"/>
              <a:t>cael</a:t>
            </a:r>
            <a:r>
              <a:rPr lang="en-GB" baseline="0" dirty="0"/>
              <a:t> </a:t>
            </a:r>
            <a:r>
              <a:rPr lang="en-GB" baseline="0" dirty="0" err="1"/>
              <a:t>eu</a:t>
            </a:r>
            <a:r>
              <a:rPr lang="en-GB" baseline="0" dirty="0"/>
              <a:t> </a:t>
            </a:r>
            <a:r>
              <a:rPr lang="en-GB" baseline="0" dirty="0" err="1"/>
              <a:t>gweld</a:t>
            </a:r>
            <a:r>
              <a:rPr lang="en-GB" baseline="0" dirty="0"/>
              <a:t> </a:t>
            </a:r>
            <a:r>
              <a:rPr lang="en-GB" baseline="0" dirty="0" err="1"/>
              <a:t>fel</a:t>
            </a:r>
            <a:r>
              <a:rPr lang="en-GB" baseline="0" dirty="0"/>
              <a:t> </a:t>
            </a:r>
            <a:r>
              <a:rPr lang="en-GB" baseline="0" dirty="0" err="1"/>
              <a:t>gwan</a:t>
            </a:r>
            <a:r>
              <a:rPr lang="en-GB" baseline="0" dirty="0"/>
              <a:t>, bod </a:t>
            </a:r>
            <a:r>
              <a:rPr lang="en-GB" baseline="0" dirty="0" err="1"/>
              <a:t>angen</a:t>
            </a:r>
            <a:r>
              <a:rPr lang="en-GB" baseline="0" dirty="0"/>
              <a:t> </a:t>
            </a:r>
            <a:r>
              <a:rPr lang="en-GB" baseline="0" dirty="0" err="1"/>
              <a:t>i</a:t>
            </a:r>
            <a:r>
              <a:rPr lang="en-GB" baseline="0" dirty="0"/>
              <a:t> </a:t>
            </a:r>
            <a:r>
              <a:rPr lang="en-GB" baseline="0" dirty="0" err="1"/>
              <a:t>ni</a:t>
            </a:r>
            <a:r>
              <a:rPr lang="en-GB" baseline="0" dirty="0"/>
              <a:t> </a:t>
            </a:r>
            <a:r>
              <a:rPr lang="en-GB" baseline="0" dirty="0" err="1"/>
              <a:t>teimlo’n</a:t>
            </a:r>
            <a:r>
              <a:rPr lang="en-GB" baseline="0" dirty="0"/>
              <a:t> </a:t>
            </a:r>
            <a:r>
              <a:rPr lang="en-GB" baseline="0" dirty="0" err="1"/>
              <a:t>wael</a:t>
            </a:r>
            <a:r>
              <a:rPr lang="en-GB" baseline="0" dirty="0"/>
              <a:t> </a:t>
            </a:r>
            <a:r>
              <a:rPr lang="en-GB" baseline="0" dirty="0" err="1"/>
              <a:t>amdanynt</a:t>
            </a:r>
            <a:r>
              <a:rPr lang="en-GB" baseline="0" dirty="0"/>
              <a:t>. </a:t>
            </a:r>
            <a:r>
              <a:rPr lang="en-GB" baseline="0" dirty="0" err="1"/>
              <a:t>Hela</a:t>
            </a:r>
            <a:r>
              <a:rPr lang="en-GB" baseline="0" dirty="0"/>
              <a:t> </a:t>
            </a:r>
            <a:r>
              <a:rPr lang="en-GB" baseline="0" dirty="0" err="1"/>
              <a:t>arian</a:t>
            </a:r>
            <a:r>
              <a:rPr lang="en-GB" baseline="0" dirty="0"/>
              <a:t> draw </a:t>
            </a:r>
            <a:r>
              <a:rPr lang="en-GB" baseline="0" dirty="0" err="1"/>
              <a:t>ayb</a:t>
            </a:r>
            <a:r>
              <a:rPr lang="en-GB" baseline="0" dirty="0"/>
              <a:t>. </a:t>
            </a:r>
            <a:r>
              <a:rPr lang="en-GB" baseline="0" dirty="0" err="1"/>
              <a:t>Ond</a:t>
            </a:r>
            <a:r>
              <a:rPr lang="en-GB" baseline="0" dirty="0"/>
              <a:t> </a:t>
            </a:r>
            <a:r>
              <a:rPr lang="en-GB" baseline="0" dirty="0" err="1"/>
              <a:t>a’i</a:t>
            </a:r>
            <a:r>
              <a:rPr lang="en-GB" baseline="0" dirty="0"/>
              <a:t> </a:t>
            </a:r>
            <a:r>
              <a:rPr lang="en-GB" baseline="0" dirty="0" err="1"/>
              <a:t>hwn</a:t>
            </a:r>
            <a:r>
              <a:rPr lang="en-GB" baseline="0" dirty="0"/>
              <a:t> </a:t>
            </a:r>
            <a:r>
              <a:rPr lang="en-GB" baseline="0" dirty="0" err="1"/>
              <a:t>yw’r</a:t>
            </a:r>
            <a:r>
              <a:rPr lang="en-GB" baseline="0" dirty="0"/>
              <a:t> </a:t>
            </a:r>
            <a:r>
              <a:rPr lang="en-GB" baseline="0" dirty="0" err="1"/>
              <a:t>stori</a:t>
            </a:r>
            <a:r>
              <a:rPr lang="en-GB" baseline="0" dirty="0"/>
              <a:t> </a:t>
            </a:r>
            <a:r>
              <a:rPr lang="en-GB" baseline="0" dirty="0" err="1"/>
              <a:t>wir</a:t>
            </a:r>
            <a:r>
              <a:rPr lang="en-GB" baseline="0" dirty="0"/>
              <a:t>?</a:t>
            </a:r>
          </a:p>
          <a:p>
            <a:r>
              <a:rPr lang="en-GB" baseline="0" dirty="0" err="1"/>
              <a:t>Dylai</a:t>
            </a:r>
            <a:r>
              <a:rPr lang="en-GB" baseline="0" dirty="0"/>
              <a:t> </a:t>
            </a:r>
            <a:r>
              <a:rPr lang="en-GB" baseline="0" dirty="0" err="1"/>
              <a:t>ein</a:t>
            </a:r>
            <a:r>
              <a:rPr lang="en-GB" baseline="0" dirty="0"/>
              <a:t> bod </a:t>
            </a:r>
            <a:r>
              <a:rPr lang="en-GB" baseline="0" dirty="0" err="1"/>
              <a:t>yn</a:t>
            </a:r>
            <a:r>
              <a:rPr lang="en-GB" baseline="0" dirty="0"/>
              <a:t> </a:t>
            </a:r>
            <a:r>
              <a:rPr lang="en-GB" baseline="0" dirty="0" err="1"/>
              <a:t>rhannu</a:t>
            </a:r>
            <a:r>
              <a:rPr lang="en-GB" baseline="0" dirty="0"/>
              <a:t> </a:t>
            </a:r>
            <a:r>
              <a:rPr lang="en-GB" baseline="0" dirty="0" err="1"/>
              <a:t>gwerthoedd</a:t>
            </a:r>
            <a:r>
              <a:rPr lang="en-GB" baseline="0" dirty="0"/>
              <a:t>, </a:t>
            </a:r>
            <a:r>
              <a:rPr lang="en-GB" baseline="0" dirty="0" err="1"/>
              <a:t>syniadau</a:t>
            </a:r>
            <a:r>
              <a:rPr lang="en-GB" baseline="0" dirty="0"/>
              <a:t> </a:t>
            </a:r>
            <a:r>
              <a:rPr lang="en-GB" baseline="0" dirty="0" err="1"/>
              <a:t>ayb</a:t>
            </a:r>
            <a:r>
              <a:rPr lang="en-GB" baseline="0" dirty="0"/>
              <a:t>, </a:t>
            </a:r>
            <a:r>
              <a:rPr lang="en-GB" baseline="0" dirty="0" err="1"/>
              <a:t>nid</a:t>
            </a:r>
            <a:r>
              <a:rPr lang="en-GB" baseline="0" dirty="0"/>
              <a:t> </a:t>
            </a:r>
            <a:r>
              <a:rPr lang="en-GB" baseline="0" dirty="0" err="1"/>
              <a:t>yn</a:t>
            </a:r>
            <a:r>
              <a:rPr lang="en-GB" baseline="0" dirty="0"/>
              <a:t> </a:t>
            </a:r>
            <a:r>
              <a:rPr lang="en-GB" baseline="0" dirty="0" err="1"/>
              <a:t>unig</a:t>
            </a:r>
            <a:r>
              <a:rPr lang="en-GB" baseline="0" dirty="0"/>
              <a:t> </a:t>
            </a:r>
            <a:r>
              <a:rPr lang="en-GB" baseline="0" dirty="0" err="1"/>
              <a:t>gwled</a:t>
            </a:r>
            <a:r>
              <a:rPr lang="en-GB" baseline="0" dirty="0"/>
              <a:t> bod </a:t>
            </a:r>
            <a:r>
              <a:rPr lang="en-GB" baseline="0" dirty="0" err="1"/>
              <a:t>ein</a:t>
            </a:r>
            <a:r>
              <a:rPr lang="en-GB" baseline="0" dirty="0"/>
              <a:t> </a:t>
            </a:r>
            <a:r>
              <a:rPr lang="en-GB" baseline="0" dirty="0" err="1"/>
              <a:t>fordd</a:t>
            </a:r>
            <a:r>
              <a:rPr lang="en-GB" baseline="0" dirty="0"/>
              <a:t> </a:t>
            </a:r>
            <a:r>
              <a:rPr lang="en-GB" baseline="0" dirty="0" err="1"/>
              <a:t>ni</a:t>
            </a:r>
            <a:r>
              <a:rPr lang="en-GB" baseline="0" dirty="0"/>
              <a:t> </a:t>
            </a:r>
            <a:r>
              <a:rPr lang="en-GB" baseline="0" dirty="0" err="1"/>
              <a:t>yn</a:t>
            </a:r>
            <a:r>
              <a:rPr lang="en-GB" baseline="0" dirty="0"/>
              <a:t> </a:t>
            </a:r>
            <a:r>
              <a:rPr lang="en-GB" baseline="0" dirty="0" err="1"/>
              <a:t>iawn</a:t>
            </a:r>
            <a:r>
              <a:rPr lang="en-GB" baseline="0" dirty="0"/>
              <a:t>.</a:t>
            </a:r>
          </a:p>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412449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 repeat some of Anthony’s past ideas re symbol</a:t>
            </a:r>
          </a:p>
          <a:p>
            <a:r>
              <a:rPr lang="en-GB" dirty="0"/>
              <a:t>Re status of Fair Trade</a:t>
            </a:r>
          </a:p>
          <a:p>
            <a:r>
              <a:rPr lang="en-GB" dirty="0"/>
              <a:t>Where it is moving</a:t>
            </a:r>
          </a:p>
          <a:p>
            <a:r>
              <a:rPr lang="en-GB" dirty="0" err="1"/>
              <a:t>Ammanford</a:t>
            </a:r>
            <a:r>
              <a:rPr lang="en-GB" dirty="0"/>
              <a:t> first Fair Trade town in Wales 2002 </a:t>
            </a:r>
          </a:p>
          <a:p>
            <a:r>
              <a:rPr lang="en-GB" dirty="0"/>
              <a:t>Wales</a:t>
            </a:r>
            <a:r>
              <a:rPr lang="en-GB" baseline="0" dirty="0"/>
              <a:t> is first Fair Trade county in world</a:t>
            </a:r>
          </a:p>
          <a:p>
            <a:r>
              <a:rPr lang="en-GB" baseline="0" dirty="0"/>
              <a:t>TSD Fair Trade campus</a:t>
            </a:r>
          </a:p>
          <a:p>
            <a:r>
              <a:rPr lang="en-US" dirty="0"/>
              <a:t>The eye-catching blue, green, white and black FAIRTRADE Mark began being used by FLO International in 2002. The symbol has different interpretations; as some say it’s a parrot, others a green leaf, some see the black swirl at the </a:t>
            </a:r>
            <a:r>
              <a:rPr lang="en-US" dirty="0" err="1"/>
              <a:t>centre</a:t>
            </a:r>
            <a:r>
              <a:rPr lang="en-US" dirty="0"/>
              <a:t> as a road leading to a brighter future. The most common interpretation is to imagine the sky as blue, the green as grass, and the black dot and swirl at the </a:t>
            </a:r>
            <a:r>
              <a:rPr lang="en-US" dirty="0" err="1"/>
              <a:t>centre</a:t>
            </a:r>
            <a:r>
              <a:rPr lang="en-US" dirty="0"/>
              <a:t> as a person holding one arm aloft. That person represents the people who are at the heart of the Fairtrade system and it could be a farmer holding up their product, a shopper reaching to purchase, or a campaigner fighting for greater justice in international trade. </a:t>
            </a:r>
          </a:p>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2477756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790097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11/04/2025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www.co2nsensus.com/blog/reducing-carbon-footprint-in-school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footprint.wwf.org.uk/questionnaires/show/1/4/30"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footprint.wwf.org.uk/"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doughnuteconomics.org/about-doughnut-economic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hyperlink" Target="https://fcpablog.com/2016/01/18/dr-king-before-you-finish-breakfast-youve-depended-on-half-t/"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www.fairtrade.org.uk/What-is-Fairtrade"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hyperlink" Target="http://www.fairtrade.org.uk/" TargetMode="Externa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www.fairtradecookbook.org.uk/alphabetic_index/c.htm"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chools.fairtrade.org.uk/" TargetMode="External"/><Relationship Id="rId2" Type="http://schemas.openxmlformats.org/officeDocument/2006/relationships/hyperlink" Target="http://schools.fairtrade.org.uk/resources/videos"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hyperlink" Target="http://www.oxfam.org.uk/education/resource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www.amnesty.org.uk/education-resources" TargetMode="External"/><Relationship Id="rId2" Type="http://schemas.openxmlformats.org/officeDocument/2006/relationships/hyperlink" Target="http://www.amnesty.org.uk/issues/Education?gclid=CJLsk4rcgL0CFaQfwwodXq0AQA"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2208213" y="2416629"/>
            <a:ext cx="7772400" cy="619870"/>
          </a:xfrm>
        </p:spPr>
        <p:txBody>
          <a:bodyPr>
            <a:normAutofit fontScale="90000"/>
          </a:bodyPr>
          <a:lstStyle/>
          <a:p>
            <a:br>
              <a:rPr lang="en-GB" altLang="en-US" dirty="0"/>
            </a:br>
            <a:r>
              <a:rPr lang="en-GB" altLang="en-US" sz="2400" dirty="0"/>
              <a:t>EAEY6005/C</a:t>
            </a:r>
          </a:p>
        </p:txBody>
      </p:sp>
      <p:sp>
        <p:nvSpPr>
          <p:cNvPr id="2051" name="Rectangle 3"/>
          <p:cNvSpPr>
            <a:spLocks noGrp="1" noChangeArrowheads="1"/>
          </p:cNvSpPr>
          <p:nvPr>
            <p:ph type="subTitle" idx="1"/>
          </p:nvPr>
        </p:nvSpPr>
        <p:spPr>
          <a:xfrm>
            <a:off x="2934270" y="2962783"/>
            <a:ext cx="6400800" cy="1870473"/>
          </a:xfrm>
        </p:spPr>
        <p:txBody>
          <a:bodyPr>
            <a:normAutofit fontScale="92500" lnSpcReduction="10000"/>
          </a:bodyPr>
          <a:lstStyle/>
          <a:p>
            <a:pPr eaLnBrk="1" hangingPunct="1">
              <a:lnSpc>
                <a:spcPct val="80000"/>
              </a:lnSpc>
            </a:pPr>
            <a:endParaRPr lang="en-GB" altLang="en-US" sz="2400" i="1" dirty="0">
              <a:solidFill>
                <a:schemeClr val="tx1"/>
              </a:solidFill>
            </a:endParaRPr>
          </a:p>
          <a:p>
            <a:pPr eaLnBrk="1" hangingPunct="1">
              <a:lnSpc>
                <a:spcPct val="80000"/>
              </a:lnSpc>
            </a:pPr>
            <a:r>
              <a:rPr lang="en-GB" altLang="en-US" sz="2400" dirty="0">
                <a:solidFill>
                  <a:srgbClr val="0070C0"/>
                </a:solidFill>
              </a:rPr>
              <a:t>Regaining Paradise: Sustainability in the early years</a:t>
            </a:r>
          </a:p>
          <a:p>
            <a:pPr>
              <a:lnSpc>
                <a:spcPct val="80000"/>
              </a:lnSpc>
            </a:pPr>
            <a:br>
              <a:rPr lang="en-GB" altLang="en-US" dirty="0">
                <a:solidFill>
                  <a:srgbClr val="0070C0"/>
                </a:solidFill>
              </a:rPr>
            </a:br>
            <a:r>
              <a:rPr lang="en-GB" altLang="en-US" i="1" dirty="0">
                <a:solidFill>
                  <a:srgbClr val="0070C0"/>
                </a:solidFill>
              </a:rPr>
              <a:t>Lecture 3</a:t>
            </a:r>
            <a:br>
              <a:rPr lang="en-GB" altLang="en-US" dirty="0">
                <a:solidFill>
                  <a:srgbClr val="0070C0"/>
                </a:solidFill>
              </a:rPr>
            </a:br>
            <a:endParaRPr lang="en-GB" altLang="en-US" sz="2400" dirty="0">
              <a:solidFill>
                <a:srgbClr val="0070C0"/>
              </a:solidFill>
            </a:endParaRPr>
          </a:p>
          <a:p>
            <a:pPr eaLnBrk="1" hangingPunct="1">
              <a:lnSpc>
                <a:spcPct val="80000"/>
              </a:lnSpc>
            </a:pPr>
            <a:endParaRPr lang="en-GB" altLang="en-US" dirty="0">
              <a:solidFill>
                <a:srgbClr val="0070C0"/>
              </a:solidFill>
            </a:endParaRPr>
          </a:p>
          <a:p>
            <a:pPr eaLnBrk="1" hangingPunct="1">
              <a:lnSpc>
                <a:spcPct val="80000"/>
              </a:lnSpc>
            </a:pPr>
            <a:endParaRPr lang="en-GB" altLang="en-US" sz="2400" dirty="0">
              <a:solidFill>
                <a:srgbClr val="0070C0"/>
              </a:solidFill>
            </a:endParaRPr>
          </a:p>
        </p:txBody>
      </p:sp>
    </p:spTree>
    <p:extLst>
      <p:ext uri="{BB962C8B-B14F-4D97-AF65-F5344CB8AC3E}">
        <p14:creationId xmlns:p14="http://schemas.microsoft.com/office/powerpoint/2010/main" val="22427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C90A0F-589A-42FA-A31B-8CAC5595C707}"/>
              </a:ext>
            </a:extLst>
          </p:cNvPr>
          <p:cNvSpPr>
            <a:spLocks noGrp="1"/>
          </p:cNvSpPr>
          <p:nvPr>
            <p:ph type="title"/>
          </p:nvPr>
        </p:nvSpPr>
        <p:spPr/>
        <p:txBody>
          <a:bodyPr/>
          <a:lstStyle/>
          <a:p>
            <a:r>
              <a:rPr lang="en-GB" i="1" dirty="0">
                <a:solidFill>
                  <a:srgbClr val="0070C0"/>
                </a:solidFill>
              </a:rPr>
              <a:t>Content</a:t>
            </a:r>
          </a:p>
        </p:txBody>
      </p:sp>
      <p:sp>
        <p:nvSpPr>
          <p:cNvPr id="5" name="Content Placeholder 4">
            <a:extLst>
              <a:ext uri="{FF2B5EF4-FFF2-40B4-BE49-F238E27FC236}">
                <a16:creationId xmlns:a16="http://schemas.microsoft.com/office/drawing/2014/main" id="{6A07843C-DAB4-4FFD-AF6B-20E854EC94A5}"/>
              </a:ext>
            </a:extLst>
          </p:cNvPr>
          <p:cNvSpPr>
            <a:spLocks noGrp="1"/>
          </p:cNvSpPr>
          <p:nvPr>
            <p:ph sz="half" idx="1"/>
          </p:nvPr>
        </p:nvSpPr>
        <p:spPr/>
        <p:txBody>
          <a:bodyPr/>
          <a:lstStyle/>
          <a:p>
            <a:r>
              <a:rPr lang="en-GB" dirty="0"/>
              <a:t>Measuring our impact</a:t>
            </a:r>
          </a:p>
          <a:p>
            <a:r>
              <a:rPr lang="en-GB" dirty="0"/>
              <a:t>Citizenship, inclusion and sustainability</a:t>
            </a:r>
          </a:p>
          <a:p>
            <a:r>
              <a:rPr lang="cy-GB" dirty="0"/>
              <a:t>Masnach Deg</a:t>
            </a:r>
          </a:p>
          <a:p>
            <a:r>
              <a:rPr lang="cy-GB" dirty="0"/>
              <a:t>Sefydliadu defnyddiol</a:t>
            </a:r>
          </a:p>
          <a:p>
            <a:endParaRPr lang="en-GB" dirty="0"/>
          </a:p>
        </p:txBody>
      </p:sp>
    </p:spTree>
    <p:extLst>
      <p:ext uri="{BB962C8B-B14F-4D97-AF65-F5344CB8AC3E}">
        <p14:creationId xmlns:p14="http://schemas.microsoft.com/office/powerpoint/2010/main" val="839900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EEC95A-37B4-4BB8-B0DC-C9DD9DC073CB}"/>
              </a:ext>
            </a:extLst>
          </p:cNvPr>
          <p:cNvSpPr>
            <a:spLocks noGrp="1"/>
          </p:cNvSpPr>
          <p:nvPr>
            <p:ph type="title"/>
          </p:nvPr>
        </p:nvSpPr>
        <p:spPr>
          <a:xfrm>
            <a:off x="2292350" y="585788"/>
            <a:ext cx="7289800" cy="1014412"/>
          </a:xfrm>
        </p:spPr>
        <p:txBody>
          <a:bodyPr/>
          <a:lstStyle/>
          <a:p>
            <a:pPr>
              <a:defRPr/>
            </a:pPr>
            <a:r>
              <a:rPr lang="en-GB" sz="3200" dirty="0">
                <a:solidFill>
                  <a:srgbClr val="0070C0"/>
                </a:solidFill>
                <a:latin typeface="Arial" panose="020B0604020202020204" pitchFamily="34" charset="0"/>
              </a:rPr>
              <a:t>Resources</a:t>
            </a:r>
            <a:endParaRPr lang="en-GB" sz="3200" dirty="0">
              <a:solidFill>
                <a:srgbClr val="0070C0"/>
              </a:solidFill>
            </a:endParaRPr>
          </a:p>
        </p:txBody>
      </p:sp>
      <p:sp>
        <p:nvSpPr>
          <p:cNvPr id="13316" name="Content Placeholder 5">
            <a:extLst>
              <a:ext uri="{FF2B5EF4-FFF2-40B4-BE49-F238E27FC236}">
                <a16:creationId xmlns:a16="http://schemas.microsoft.com/office/drawing/2014/main" id="{406283B0-5D95-42AE-8B59-242EE9C88C9C}"/>
              </a:ext>
            </a:extLst>
          </p:cNvPr>
          <p:cNvSpPr>
            <a:spLocks noGrp="1"/>
          </p:cNvSpPr>
          <p:nvPr>
            <p:ph sz="half" idx="2"/>
          </p:nvPr>
        </p:nvSpPr>
        <p:spPr>
          <a:xfrm>
            <a:off x="801548" y="1637818"/>
            <a:ext cx="4316413" cy="3989388"/>
          </a:xfrm>
        </p:spPr>
        <p:txBody>
          <a:bodyPr>
            <a:normAutofit/>
          </a:bodyPr>
          <a:lstStyle/>
          <a:p>
            <a:endParaRPr lang="en-GB" altLang="en-US" dirty="0">
              <a:solidFill>
                <a:srgbClr val="002060"/>
              </a:solidFill>
              <a:latin typeface="Arial" panose="020B0604020202020204" pitchFamily="34" charset="0"/>
            </a:endParaRPr>
          </a:p>
          <a:p>
            <a:r>
              <a:rPr lang="en-GB" altLang="en-US" i="1" dirty="0">
                <a:solidFill>
                  <a:srgbClr val="0070C0"/>
                </a:solidFill>
                <a:latin typeface="Arial" panose="020B0604020202020204" pitchFamily="34" charset="0"/>
              </a:rPr>
              <a:t>PP for the lecture</a:t>
            </a:r>
          </a:p>
          <a:p>
            <a:r>
              <a:rPr lang="en-GB" altLang="en-US" i="1" dirty="0">
                <a:solidFill>
                  <a:srgbClr val="0070C0"/>
                </a:solidFill>
                <a:latin typeface="Arial" panose="020B0604020202020204" pitchFamily="34" charset="0"/>
              </a:rPr>
              <a:t>Research</a:t>
            </a:r>
          </a:p>
          <a:p>
            <a:r>
              <a:rPr lang="en-GB" altLang="en-US" i="1" dirty="0">
                <a:solidFill>
                  <a:srgbClr val="0070C0"/>
                </a:solidFill>
                <a:latin typeface="Arial" panose="020B0604020202020204" pitchFamily="34" charset="0"/>
              </a:rPr>
              <a:t>Leganto</a:t>
            </a:r>
          </a:p>
          <a:p>
            <a:r>
              <a:rPr lang="en-GB" altLang="en-US" i="1" dirty="0">
                <a:solidFill>
                  <a:srgbClr val="0070C0"/>
                </a:solidFill>
                <a:latin typeface="Arial" panose="020B0604020202020204" pitchFamily="34" charset="0"/>
              </a:rPr>
              <a:t>Moodle</a:t>
            </a:r>
          </a:p>
          <a:p>
            <a:r>
              <a:rPr lang="en-GB" altLang="en-US" i="1" dirty="0">
                <a:solidFill>
                  <a:srgbClr val="0070C0"/>
                </a:solidFill>
                <a:latin typeface="Arial" panose="020B0604020202020204" pitchFamily="34" charset="0"/>
              </a:rPr>
              <a:t>Library</a:t>
            </a:r>
          </a:p>
          <a:p>
            <a:r>
              <a:rPr lang="en-GB" altLang="en-US" i="1" dirty="0">
                <a:solidFill>
                  <a:srgbClr val="0070C0"/>
                </a:solidFill>
                <a:latin typeface="Arial" panose="020B0604020202020204" pitchFamily="34" charset="0"/>
              </a:rPr>
              <a:t>Google Scholar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1"/>
            <a:ext cx="10972800" cy="1143000"/>
          </a:xfrm>
        </p:spPr>
        <p:txBody>
          <a:bodyPr rtlCol="0">
            <a:normAutofit fontScale="90000"/>
          </a:bodyPr>
          <a:lstStyle/>
          <a:p>
            <a:pPr>
              <a:defRPr/>
            </a:pPr>
            <a:br>
              <a:rPr lang="cy-GB" dirty="0">
                <a:solidFill>
                  <a:srgbClr val="00B0F0"/>
                </a:solidFill>
              </a:rPr>
            </a:br>
            <a:r>
              <a:rPr lang="en-GB" i="1" dirty="0">
                <a:solidFill>
                  <a:srgbClr val="0070C0"/>
                </a:solidFill>
              </a:rPr>
              <a:t>Ecological Footprint</a:t>
            </a:r>
            <a:br>
              <a:rPr lang="en-GB" dirty="0"/>
            </a:br>
            <a:endParaRPr lang="cy-GB" dirty="0">
              <a:solidFill>
                <a:srgbClr val="00B0F0"/>
              </a:solidFill>
            </a:endParaRPr>
          </a:p>
        </p:txBody>
      </p:sp>
      <p:sp>
        <p:nvSpPr>
          <p:cNvPr id="3" name="Content Placeholder 2"/>
          <p:cNvSpPr>
            <a:spLocks noGrp="1"/>
          </p:cNvSpPr>
          <p:nvPr>
            <p:ph sz="half" idx="1"/>
          </p:nvPr>
        </p:nvSpPr>
        <p:spPr>
          <a:xfrm>
            <a:off x="850096" y="1843269"/>
            <a:ext cx="7587847" cy="3989040"/>
          </a:xfrm>
        </p:spPr>
        <p:txBody>
          <a:bodyPr rtlCol="0">
            <a:normAutofit/>
          </a:bodyPr>
          <a:lstStyle/>
          <a:p>
            <a:pPr marL="0" indent="0">
              <a:buNone/>
              <a:defRPr/>
            </a:pPr>
            <a:r>
              <a:rPr lang="en-GB" i="1" dirty="0">
                <a:solidFill>
                  <a:srgbClr val="0070C0"/>
                </a:solidFill>
              </a:rPr>
              <a:t>or</a:t>
            </a:r>
          </a:p>
          <a:p>
            <a:pPr>
              <a:defRPr/>
            </a:pPr>
            <a:r>
              <a:rPr lang="en-GB" i="1" dirty="0">
                <a:solidFill>
                  <a:srgbClr val="0070C0"/>
                </a:solidFill>
              </a:rPr>
              <a:t>Carbon footprints</a:t>
            </a:r>
          </a:p>
          <a:p>
            <a:pPr>
              <a:defRPr/>
            </a:pPr>
            <a:endParaRPr lang="en-GB" i="1" dirty="0">
              <a:solidFill>
                <a:srgbClr val="0070C0"/>
              </a:solidFill>
            </a:endParaRPr>
          </a:p>
          <a:p>
            <a:pPr>
              <a:defRPr/>
            </a:pPr>
            <a:r>
              <a:rPr lang="cy-GB" i="1" dirty="0" err="1">
                <a:solidFill>
                  <a:srgbClr val="0070C0"/>
                </a:solidFill>
              </a:rPr>
              <a:t>How</a:t>
            </a:r>
            <a:r>
              <a:rPr lang="cy-GB" i="1" dirty="0">
                <a:solidFill>
                  <a:srgbClr val="0070C0"/>
                </a:solidFill>
              </a:rPr>
              <a:t> </a:t>
            </a:r>
            <a:r>
              <a:rPr lang="cy-GB" i="1" dirty="0" err="1">
                <a:solidFill>
                  <a:srgbClr val="0070C0"/>
                </a:solidFill>
              </a:rPr>
              <a:t>much</a:t>
            </a:r>
            <a:r>
              <a:rPr lang="cy-GB" i="1" dirty="0">
                <a:solidFill>
                  <a:srgbClr val="0070C0"/>
                </a:solidFill>
              </a:rPr>
              <a:t> </a:t>
            </a:r>
            <a:r>
              <a:rPr lang="cy-GB" i="1" dirty="0" err="1">
                <a:solidFill>
                  <a:srgbClr val="0070C0"/>
                </a:solidFill>
              </a:rPr>
              <a:t>land</a:t>
            </a:r>
            <a:r>
              <a:rPr lang="cy-GB" i="1" dirty="0">
                <a:solidFill>
                  <a:srgbClr val="0070C0"/>
                </a:solidFill>
              </a:rPr>
              <a:t>, </a:t>
            </a:r>
            <a:r>
              <a:rPr lang="cy-GB" i="1" dirty="0" err="1">
                <a:solidFill>
                  <a:srgbClr val="0070C0"/>
                </a:solidFill>
              </a:rPr>
              <a:t>energy</a:t>
            </a:r>
            <a:r>
              <a:rPr lang="cy-GB" i="1" dirty="0">
                <a:solidFill>
                  <a:srgbClr val="0070C0"/>
                </a:solidFill>
              </a:rPr>
              <a:t> we </a:t>
            </a:r>
            <a:r>
              <a:rPr lang="cy-GB" i="1" dirty="0" err="1">
                <a:solidFill>
                  <a:srgbClr val="0070C0"/>
                </a:solidFill>
              </a:rPr>
              <a:t>use</a:t>
            </a:r>
            <a:r>
              <a:rPr lang="cy-GB" i="1" dirty="0">
                <a:solidFill>
                  <a:srgbClr val="0070C0"/>
                </a:solidFill>
              </a:rPr>
              <a:t> or carbon </a:t>
            </a:r>
            <a:r>
              <a:rPr lang="cy-GB" i="1" dirty="0" err="1">
                <a:solidFill>
                  <a:srgbClr val="0070C0"/>
                </a:solidFill>
              </a:rPr>
              <a:t>dioxide</a:t>
            </a:r>
            <a:r>
              <a:rPr lang="cy-GB" i="1" dirty="0">
                <a:solidFill>
                  <a:srgbClr val="0070C0"/>
                </a:solidFill>
              </a:rPr>
              <a:t> we </a:t>
            </a:r>
            <a:r>
              <a:rPr lang="cy-GB" i="1" dirty="0" err="1">
                <a:solidFill>
                  <a:srgbClr val="0070C0"/>
                </a:solidFill>
              </a:rPr>
              <a:t>genarate</a:t>
            </a:r>
            <a:r>
              <a:rPr lang="cy-GB" i="1" dirty="0">
                <a:solidFill>
                  <a:srgbClr val="0070C0"/>
                </a:solidFill>
              </a:rPr>
              <a:t> </a:t>
            </a:r>
            <a:r>
              <a:rPr lang="cy-GB" i="1" dirty="0" err="1">
                <a:solidFill>
                  <a:srgbClr val="0070C0"/>
                </a:solidFill>
              </a:rPr>
              <a:t>in</a:t>
            </a:r>
            <a:r>
              <a:rPr lang="cy-GB" i="1" dirty="0">
                <a:solidFill>
                  <a:srgbClr val="0070C0"/>
                </a:solidFill>
              </a:rPr>
              <a:t> </a:t>
            </a:r>
            <a:r>
              <a:rPr lang="cy-GB" i="1" dirty="0" err="1">
                <a:solidFill>
                  <a:srgbClr val="0070C0"/>
                </a:solidFill>
              </a:rPr>
              <a:t>our</a:t>
            </a:r>
            <a:r>
              <a:rPr lang="cy-GB" i="1" dirty="0">
                <a:solidFill>
                  <a:srgbClr val="0070C0"/>
                </a:solidFill>
              </a:rPr>
              <a:t> </a:t>
            </a:r>
            <a:r>
              <a:rPr lang="cy-GB" i="1" dirty="0" err="1">
                <a:solidFill>
                  <a:srgbClr val="0070C0"/>
                </a:solidFill>
              </a:rPr>
              <a:t>life</a:t>
            </a:r>
            <a:r>
              <a:rPr lang="cy-GB" i="1" dirty="0">
                <a:solidFill>
                  <a:srgbClr val="0070C0"/>
                </a:solidFill>
              </a:rPr>
              <a:t> </a:t>
            </a:r>
            <a:endParaRPr lang="en-GB" i="1" dirty="0">
              <a:solidFill>
                <a:srgbClr val="0070C0"/>
              </a:solidFill>
            </a:endParaRPr>
          </a:p>
        </p:txBody>
      </p:sp>
    </p:spTree>
    <p:extLst>
      <p:ext uri="{BB962C8B-B14F-4D97-AF65-F5344CB8AC3E}">
        <p14:creationId xmlns:p14="http://schemas.microsoft.com/office/powerpoint/2010/main" val="2250349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p:txBody>
          <a:bodyPr rtlCol="0">
            <a:normAutofit fontScale="90000"/>
          </a:bodyPr>
          <a:lstStyle/>
          <a:p>
            <a:pPr>
              <a:defRPr/>
            </a:pPr>
            <a:br>
              <a:rPr lang="cy-GB" altLang="en-US" sz="3200" i="1" dirty="0"/>
            </a:br>
            <a:r>
              <a:rPr lang="en-GB" altLang="en-US" sz="3200" i="1" dirty="0">
                <a:solidFill>
                  <a:srgbClr val="0070C0"/>
                </a:solidFill>
              </a:rPr>
              <a:t>How can we use ecological footprints with children? </a:t>
            </a:r>
            <a:br>
              <a:rPr lang="en-GB" altLang="en-US" sz="3200" dirty="0">
                <a:solidFill>
                  <a:srgbClr val="0070C0"/>
                </a:solidFill>
              </a:rPr>
            </a:br>
            <a:endParaRPr lang="cy-GB" altLang="en-US" sz="3200" dirty="0">
              <a:solidFill>
                <a:srgbClr val="0070C0"/>
              </a:solidFill>
            </a:endParaRPr>
          </a:p>
        </p:txBody>
      </p:sp>
      <p:sp>
        <p:nvSpPr>
          <p:cNvPr id="11267" name="Rectangle 3"/>
          <p:cNvSpPr>
            <a:spLocks noGrp="1" noChangeArrowheads="1"/>
          </p:cNvSpPr>
          <p:nvPr>
            <p:ph sz="half" idx="1"/>
          </p:nvPr>
        </p:nvSpPr>
        <p:spPr>
          <a:xfrm>
            <a:off x="1097666" y="1691472"/>
            <a:ext cx="5384800" cy="3989040"/>
          </a:xfrm>
        </p:spPr>
        <p:txBody>
          <a:bodyPr rtlCol="0">
            <a:normAutofit lnSpcReduction="10000"/>
          </a:bodyPr>
          <a:lstStyle/>
          <a:p>
            <a:pPr>
              <a:defRPr/>
            </a:pPr>
            <a:r>
              <a:rPr lang="en-GB" altLang="en-US" i="1" dirty="0">
                <a:solidFill>
                  <a:srgbClr val="0070C0"/>
                </a:solidFill>
              </a:rPr>
              <a:t>Look at our impact on the world.</a:t>
            </a:r>
          </a:p>
          <a:p>
            <a:pPr marL="0" indent="0">
              <a:buNone/>
              <a:defRPr/>
            </a:pPr>
            <a:r>
              <a:rPr lang="en-GB" altLang="en-US" i="1" dirty="0">
                <a:solidFill>
                  <a:srgbClr val="0070C0"/>
                </a:solidFill>
              </a:rPr>
              <a:t>Solutions on a personal and collective level	-</a:t>
            </a:r>
          </a:p>
          <a:p>
            <a:pPr>
              <a:defRPr/>
            </a:pPr>
            <a:r>
              <a:rPr lang="en-GB" altLang="en-US" i="1" dirty="0">
                <a:solidFill>
                  <a:srgbClr val="0070C0"/>
                </a:solidFill>
              </a:rPr>
              <a:t>reducing consumption or offsetting carbon </a:t>
            </a:r>
          </a:p>
          <a:p>
            <a:pPr>
              <a:defRPr/>
            </a:pPr>
            <a:r>
              <a:rPr lang="en-GB" altLang="en-US" i="1" dirty="0">
                <a:solidFill>
                  <a:srgbClr val="0070C0"/>
                </a:solidFill>
              </a:rPr>
              <a:t>reducing unsustainable behaviour</a:t>
            </a:r>
          </a:p>
          <a:p>
            <a:pPr>
              <a:defRPr/>
            </a:pPr>
            <a:r>
              <a:rPr lang="en-GB" altLang="en-US" i="1" dirty="0">
                <a:solidFill>
                  <a:srgbClr val="0070C0"/>
                </a:solidFill>
              </a:rPr>
              <a:t>Discussion tool</a:t>
            </a:r>
          </a:p>
          <a:p>
            <a:pPr lvl="3">
              <a:buNone/>
              <a:defRPr/>
            </a:pPr>
            <a:endParaRPr lang="en-GB" altLang="en-US" sz="2800" dirty="0"/>
          </a:p>
          <a:p>
            <a:pPr>
              <a:defRPr/>
            </a:pPr>
            <a:endParaRPr lang="en-US" altLang="en-US" dirty="0"/>
          </a:p>
        </p:txBody>
      </p:sp>
    </p:spTree>
    <p:extLst>
      <p:ext uri="{BB962C8B-B14F-4D97-AF65-F5344CB8AC3E}">
        <p14:creationId xmlns:p14="http://schemas.microsoft.com/office/powerpoint/2010/main" val="3174196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2455C-A8E6-DC65-39A2-4B769247055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82F6CE4-8E78-A40B-A93E-9F4FE8834340}"/>
              </a:ext>
            </a:extLst>
          </p:cNvPr>
          <p:cNvPicPr>
            <a:picLocks noGrp="1" noChangeAspect="1"/>
          </p:cNvPicPr>
          <p:nvPr>
            <p:ph idx="1"/>
          </p:nvPr>
        </p:nvPicPr>
        <p:blipFill>
          <a:blip r:embed="rId2"/>
          <a:stretch>
            <a:fillRect/>
          </a:stretch>
        </p:blipFill>
        <p:spPr>
          <a:xfrm>
            <a:off x="1617260" y="197893"/>
            <a:ext cx="8823277" cy="5691115"/>
          </a:xfrm>
          <a:prstGeom prst="rect">
            <a:avLst/>
          </a:prstGeom>
        </p:spPr>
      </p:pic>
    </p:spTree>
    <p:extLst>
      <p:ext uri="{BB962C8B-B14F-4D97-AF65-F5344CB8AC3E}">
        <p14:creationId xmlns:p14="http://schemas.microsoft.com/office/powerpoint/2010/main" val="967873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72488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5621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1EEF3-4F65-5B45-4051-77B32D00E693}"/>
              </a:ext>
            </a:extLst>
          </p:cNvPr>
          <p:cNvSpPr>
            <a:spLocks noGrp="1"/>
          </p:cNvSpPr>
          <p:nvPr>
            <p:ph type="title"/>
          </p:nvPr>
        </p:nvSpPr>
        <p:spPr/>
        <p:txBody>
          <a:bodyPr/>
          <a:lstStyle/>
          <a:p>
            <a:r>
              <a:rPr lang="en-GB" i="1" dirty="0">
                <a:solidFill>
                  <a:srgbClr val="0070C0"/>
                </a:solidFill>
              </a:rPr>
              <a:t>Useful Resources</a:t>
            </a:r>
          </a:p>
        </p:txBody>
      </p:sp>
      <p:sp>
        <p:nvSpPr>
          <p:cNvPr id="3" name="Content Placeholder 2">
            <a:extLst>
              <a:ext uri="{FF2B5EF4-FFF2-40B4-BE49-F238E27FC236}">
                <a16:creationId xmlns:a16="http://schemas.microsoft.com/office/drawing/2014/main" id="{3A854D55-ABB1-4C9E-0BBA-707D07754097}"/>
              </a:ext>
            </a:extLst>
          </p:cNvPr>
          <p:cNvSpPr>
            <a:spLocks noGrp="1"/>
          </p:cNvSpPr>
          <p:nvPr>
            <p:ph idx="1"/>
          </p:nvPr>
        </p:nvSpPr>
        <p:spPr/>
        <p:txBody>
          <a:bodyPr/>
          <a:lstStyle/>
          <a:p>
            <a:r>
              <a:rPr lang="en-GB" dirty="0">
                <a:hlinkClick r:id="rId2"/>
              </a:rPr>
              <a:t>http://assets.wwf.org.uk/downloads/wwfschoolsglobalfootprint09.pdf</a:t>
            </a:r>
          </a:p>
          <a:p>
            <a:endParaRPr lang="en-GB" dirty="0">
              <a:hlinkClick r:id="rId2"/>
            </a:endParaRPr>
          </a:p>
          <a:p>
            <a:r>
              <a:rPr lang="en-GB" dirty="0">
                <a:hlinkClick r:id="rId2"/>
              </a:rPr>
              <a:t>https://www.co2nsensus.com/blog/reducing-carbon-footprint-in-schools</a:t>
            </a:r>
            <a:endParaRPr lang="en-GB" dirty="0"/>
          </a:p>
          <a:p>
            <a:endParaRPr lang="en-GB" dirty="0"/>
          </a:p>
        </p:txBody>
      </p:sp>
    </p:spTree>
    <p:extLst>
      <p:ext uri="{BB962C8B-B14F-4D97-AF65-F5344CB8AC3E}">
        <p14:creationId xmlns:p14="http://schemas.microsoft.com/office/powerpoint/2010/main" val="170193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p:cNvSpPr>
            <a:spLocks noGrp="1" noChangeArrowheads="1"/>
          </p:cNvSpPr>
          <p:nvPr>
            <p:ph type="title"/>
          </p:nvPr>
        </p:nvSpPr>
        <p:spPr>
          <a:xfrm>
            <a:off x="664358" y="700171"/>
            <a:ext cx="10515600" cy="1325563"/>
          </a:xfrm>
        </p:spPr>
        <p:txBody>
          <a:bodyPr rtlCol="0">
            <a:normAutofit fontScale="90000"/>
          </a:bodyPr>
          <a:lstStyle/>
          <a:p>
            <a:pPr>
              <a:defRPr/>
            </a:pPr>
            <a:r>
              <a:rPr lang="en-GB" altLang="en-US" i="1" dirty="0">
                <a:solidFill>
                  <a:srgbClr val="0070C0"/>
                </a:solidFill>
              </a:rPr>
              <a:t>Questions </a:t>
            </a:r>
            <a:r>
              <a:rPr lang="cy-GB" altLang="en-US" i="1" dirty="0">
                <a:solidFill>
                  <a:srgbClr val="0070C0"/>
                </a:solidFill>
              </a:rPr>
              <a:t>regarding setting or pesonal use of reources</a:t>
            </a:r>
            <a:br>
              <a:rPr lang="cy-GB" altLang="en-US" dirty="0"/>
            </a:br>
            <a:br>
              <a:rPr lang="en-GB" altLang="en-US" dirty="0"/>
            </a:br>
            <a:endParaRPr lang="cy-GB" altLang="en-US" dirty="0"/>
          </a:p>
        </p:txBody>
      </p:sp>
      <p:sp>
        <p:nvSpPr>
          <p:cNvPr id="30723" name="Rectangle 3"/>
          <p:cNvSpPr>
            <a:spLocks noGrp="1" noChangeArrowheads="1"/>
          </p:cNvSpPr>
          <p:nvPr>
            <p:ph sz="half" idx="1"/>
          </p:nvPr>
        </p:nvSpPr>
        <p:spPr>
          <a:xfrm>
            <a:off x="664358" y="1609046"/>
            <a:ext cx="5149273" cy="3989040"/>
          </a:xfrm>
        </p:spPr>
        <p:txBody>
          <a:bodyPr>
            <a:normAutofit/>
          </a:bodyPr>
          <a:lstStyle/>
          <a:p>
            <a:pPr eaLnBrk="1" hangingPunct="1">
              <a:lnSpc>
                <a:spcPct val="90000"/>
              </a:lnSpc>
            </a:pPr>
            <a:r>
              <a:rPr lang="en-GB" altLang="en-US" sz="2400" dirty="0">
                <a:solidFill>
                  <a:srgbClr val="0070C0"/>
                </a:solidFill>
              </a:rPr>
              <a:t>Consider the choices you make when shopping</a:t>
            </a:r>
          </a:p>
          <a:p>
            <a:pPr eaLnBrk="1" hangingPunct="1">
              <a:lnSpc>
                <a:spcPct val="90000"/>
              </a:lnSpc>
            </a:pPr>
            <a:r>
              <a:rPr lang="en-GB" altLang="en-US" sz="2400" dirty="0">
                <a:solidFill>
                  <a:srgbClr val="0070C0"/>
                </a:solidFill>
              </a:rPr>
              <a:t>Walk, cycle, bus, car or other ?</a:t>
            </a:r>
          </a:p>
          <a:p>
            <a:pPr eaLnBrk="1" hangingPunct="1">
              <a:lnSpc>
                <a:spcPct val="90000"/>
              </a:lnSpc>
            </a:pPr>
            <a:r>
              <a:rPr lang="en-GB" altLang="en-US" sz="2400" dirty="0">
                <a:solidFill>
                  <a:srgbClr val="0070C0"/>
                </a:solidFill>
              </a:rPr>
              <a:t>Supermarket, farmers market, small local shops?</a:t>
            </a:r>
          </a:p>
          <a:p>
            <a:pPr eaLnBrk="1" hangingPunct="1">
              <a:lnSpc>
                <a:spcPct val="90000"/>
              </a:lnSpc>
            </a:pPr>
            <a:r>
              <a:rPr lang="en-GB" altLang="en-US" sz="2400" dirty="0">
                <a:solidFill>
                  <a:srgbClr val="0070C0"/>
                </a:solidFill>
              </a:rPr>
              <a:t>Meat, fish or only vegetables, fruit and pulses?</a:t>
            </a:r>
          </a:p>
          <a:p>
            <a:pPr eaLnBrk="1" hangingPunct="1">
              <a:lnSpc>
                <a:spcPct val="90000"/>
              </a:lnSpc>
            </a:pPr>
            <a:r>
              <a:rPr lang="en-GB" altLang="en-US" sz="2400" dirty="0">
                <a:solidFill>
                  <a:srgbClr val="0070C0"/>
                </a:solidFill>
              </a:rPr>
              <a:t>Packaging or not? Type of packaging-Plastic, tins, paper</a:t>
            </a:r>
          </a:p>
          <a:p>
            <a:pPr eaLnBrk="1" hangingPunct="1">
              <a:lnSpc>
                <a:spcPct val="90000"/>
              </a:lnSpc>
            </a:pPr>
            <a:endParaRPr lang="en-GB" altLang="en-US" sz="2400" dirty="0"/>
          </a:p>
          <a:p>
            <a:pPr eaLnBrk="1" hangingPunct="1">
              <a:lnSpc>
                <a:spcPct val="90000"/>
              </a:lnSpc>
            </a:pPr>
            <a:endParaRPr lang="en-GB" altLang="en-US" sz="2400" dirty="0"/>
          </a:p>
          <a:p>
            <a:pPr eaLnBrk="1" hangingPunct="1">
              <a:lnSpc>
                <a:spcPct val="90000"/>
              </a:lnSpc>
            </a:pPr>
            <a:endParaRPr lang="en-GB" altLang="en-US" sz="2400" dirty="0"/>
          </a:p>
          <a:p>
            <a:pPr eaLnBrk="1" hangingPunct="1">
              <a:lnSpc>
                <a:spcPct val="90000"/>
              </a:lnSpc>
            </a:pPr>
            <a:endParaRPr lang="en-US" altLang="en-US" sz="2400" dirty="0"/>
          </a:p>
        </p:txBody>
      </p:sp>
    </p:spTree>
    <p:extLst>
      <p:ext uri="{BB962C8B-B14F-4D97-AF65-F5344CB8AC3E}">
        <p14:creationId xmlns:p14="http://schemas.microsoft.com/office/powerpoint/2010/main" val="851137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i="1" dirty="0">
                <a:solidFill>
                  <a:srgbClr val="0070C0"/>
                </a:solidFill>
              </a:rPr>
              <a:t>Air miles?</a:t>
            </a:r>
            <a:br>
              <a:rPr lang="en-GB" dirty="0">
                <a:solidFill>
                  <a:srgbClr val="0070C0"/>
                </a:solidFill>
              </a:rPr>
            </a:br>
            <a:endParaRPr lang="en-GB" i="1" dirty="0">
              <a:solidFill>
                <a:srgbClr val="0070C0"/>
              </a:solidFill>
            </a:endParaRPr>
          </a:p>
        </p:txBody>
      </p:sp>
      <p:sp>
        <p:nvSpPr>
          <p:cNvPr id="3" name="Content Placeholder 2"/>
          <p:cNvSpPr>
            <a:spLocks noGrp="1"/>
          </p:cNvSpPr>
          <p:nvPr>
            <p:ph sz="half" idx="1"/>
          </p:nvPr>
        </p:nvSpPr>
        <p:spPr>
          <a:xfrm>
            <a:off x="971748" y="1977796"/>
            <a:ext cx="5384800" cy="3989040"/>
          </a:xfrm>
        </p:spPr>
        <p:txBody>
          <a:bodyPr/>
          <a:lstStyle/>
          <a:p>
            <a:r>
              <a:rPr lang="en-GB" dirty="0">
                <a:solidFill>
                  <a:srgbClr val="0070C0"/>
                </a:solidFill>
              </a:rPr>
              <a:t>Chocolate Bar</a:t>
            </a:r>
          </a:p>
          <a:p>
            <a:r>
              <a:rPr lang="en-GB" dirty="0">
                <a:solidFill>
                  <a:srgbClr val="0070C0"/>
                </a:solidFill>
              </a:rPr>
              <a:t>Cheese</a:t>
            </a:r>
          </a:p>
          <a:p>
            <a:r>
              <a:rPr lang="en-GB" dirty="0">
                <a:solidFill>
                  <a:srgbClr val="0070C0"/>
                </a:solidFill>
              </a:rPr>
              <a:t>Bara</a:t>
            </a:r>
          </a:p>
          <a:p>
            <a:endParaRPr lang="en-GB" dirty="0"/>
          </a:p>
          <a:p>
            <a:endParaRPr lang="en-GB" dirty="0"/>
          </a:p>
        </p:txBody>
      </p:sp>
      <p:sp>
        <p:nvSpPr>
          <p:cNvPr id="4" name="Content Placeholder 3"/>
          <p:cNvSpPr>
            <a:spLocks noGrp="1"/>
          </p:cNvSpPr>
          <p:nvPr>
            <p:ph sz="half" idx="2"/>
          </p:nvPr>
        </p:nvSpPr>
        <p:spPr>
          <a:xfrm>
            <a:off x="711200" y="1977796"/>
            <a:ext cx="5384800" cy="3989040"/>
          </a:xfrm>
        </p:spPr>
        <p:txBody>
          <a:bodyPr/>
          <a:lstStyle/>
          <a:p>
            <a:endParaRPr lang="en-GB" i="1" dirty="0">
              <a:solidFill>
                <a:schemeClr val="accent1"/>
              </a:solidFill>
            </a:endParaRPr>
          </a:p>
          <a:p>
            <a:endParaRPr lang="en-GB" dirty="0"/>
          </a:p>
          <a:p>
            <a:endParaRPr lang="en-GB" dirty="0"/>
          </a:p>
        </p:txBody>
      </p:sp>
    </p:spTree>
    <p:extLst>
      <p:ext uri="{BB962C8B-B14F-4D97-AF65-F5344CB8AC3E}">
        <p14:creationId xmlns:p14="http://schemas.microsoft.com/office/powerpoint/2010/main" val="1036547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p:cNvSpPr>
            <a:spLocks noGrp="1" noChangeArrowheads="1"/>
          </p:cNvSpPr>
          <p:nvPr>
            <p:ph type="title"/>
          </p:nvPr>
        </p:nvSpPr>
        <p:spPr>
          <a:xfrm>
            <a:off x="0" y="457201"/>
            <a:ext cx="10972800" cy="1143000"/>
          </a:xfrm>
        </p:spPr>
        <p:txBody>
          <a:bodyPr rtlCol="0">
            <a:normAutofit fontScale="90000"/>
          </a:bodyPr>
          <a:lstStyle/>
          <a:p>
            <a:pPr>
              <a:defRPr/>
            </a:pPr>
            <a:br>
              <a:rPr lang="en-GB" altLang="en-US" dirty="0">
                <a:solidFill>
                  <a:srgbClr val="00B0F0"/>
                </a:solidFill>
              </a:rPr>
            </a:br>
            <a:r>
              <a:rPr lang="en-GB" altLang="en-US" i="1" dirty="0">
                <a:solidFill>
                  <a:schemeClr val="accent1"/>
                </a:solidFill>
              </a:rPr>
              <a:t>Ecological footprint websites</a:t>
            </a:r>
            <a:br>
              <a:rPr lang="en-GB" altLang="en-US" dirty="0"/>
            </a:br>
            <a:endParaRPr lang="en-US" altLang="en-US" dirty="0">
              <a:solidFill>
                <a:srgbClr val="00B0F0"/>
              </a:solidFill>
            </a:endParaRPr>
          </a:p>
        </p:txBody>
      </p:sp>
      <p:sp>
        <p:nvSpPr>
          <p:cNvPr id="32771" name="Rectangle 3"/>
          <p:cNvSpPr>
            <a:spLocks noGrp="1" noChangeArrowheads="1"/>
          </p:cNvSpPr>
          <p:nvPr>
            <p:ph idx="1"/>
          </p:nvPr>
        </p:nvSpPr>
        <p:spPr/>
        <p:txBody>
          <a:bodyPr>
            <a:normAutofit/>
          </a:bodyPr>
          <a:lstStyle/>
          <a:p>
            <a:pPr marL="0" indent="0">
              <a:buNone/>
            </a:pPr>
            <a:endParaRPr lang="en-US" altLang="en-US" dirty="0">
              <a:hlinkClick r:id="rId3"/>
            </a:endParaRPr>
          </a:p>
          <a:p>
            <a:r>
              <a:rPr lang="en-US" altLang="en-US" dirty="0">
                <a:hlinkClick r:id="rId4"/>
              </a:rPr>
              <a:t>https://footprint.wwf.org.uk/</a:t>
            </a:r>
            <a:endParaRPr lang="en-US" altLang="en-US" dirty="0"/>
          </a:p>
          <a:p>
            <a:endParaRPr lang="en-US" altLang="en-US" dirty="0"/>
          </a:p>
        </p:txBody>
      </p:sp>
    </p:spTree>
    <p:extLst>
      <p:ext uri="{BB962C8B-B14F-4D97-AF65-F5344CB8AC3E}">
        <p14:creationId xmlns:p14="http://schemas.microsoft.com/office/powerpoint/2010/main" val="3605658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5AA5B-FA7A-4A68-8AAC-C46DE4E28F6C}"/>
              </a:ext>
            </a:extLst>
          </p:cNvPr>
          <p:cNvSpPr>
            <a:spLocks noGrp="1"/>
          </p:cNvSpPr>
          <p:nvPr>
            <p:ph type="title"/>
          </p:nvPr>
        </p:nvSpPr>
        <p:spPr>
          <a:xfrm>
            <a:off x="669212" y="-344103"/>
            <a:ext cx="4368602" cy="1956841"/>
          </a:xfrm>
        </p:spPr>
        <p:txBody>
          <a:bodyPr anchor="b">
            <a:normAutofit/>
          </a:bodyPr>
          <a:lstStyle/>
          <a:p>
            <a:r>
              <a:rPr lang="en-GB" sz="4000" i="1" dirty="0">
                <a:solidFill>
                  <a:srgbClr val="0070C0"/>
                </a:solidFill>
              </a:rPr>
              <a:t>Doughnut economy  </a:t>
            </a:r>
            <a:r>
              <a:rPr lang="en-GB" sz="4000" dirty="0"/>
              <a:t>Raworth, 2017</a:t>
            </a:r>
          </a:p>
        </p:txBody>
      </p:sp>
      <p:sp>
        <p:nvSpPr>
          <p:cNvPr id="3" name="Content Placeholder 2">
            <a:extLst>
              <a:ext uri="{FF2B5EF4-FFF2-40B4-BE49-F238E27FC236}">
                <a16:creationId xmlns:a16="http://schemas.microsoft.com/office/drawing/2014/main" id="{F68E3064-9FB7-471B-B817-70AFB9E3AB02}"/>
              </a:ext>
            </a:extLst>
          </p:cNvPr>
          <p:cNvSpPr>
            <a:spLocks noGrp="1"/>
          </p:cNvSpPr>
          <p:nvPr>
            <p:ph idx="1"/>
          </p:nvPr>
        </p:nvSpPr>
        <p:spPr>
          <a:xfrm>
            <a:off x="119743" y="1747156"/>
            <a:ext cx="5285014" cy="4463144"/>
          </a:xfrm>
        </p:spPr>
        <p:txBody>
          <a:bodyPr>
            <a:normAutofit fontScale="40000" lnSpcReduction="20000"/>
          </a:bodyPr>
          <a:lstStyle/>
          <a:p>
            <a:pPr marL="0" indent="0">
              <a:buNone/>
            </a:pPr>
            <a:r>
              <a:rPr lang="en-GB" sz="7200" i="1" dirty="0">
                <a:solidFill>
                  <a:srgbClr val="0070C0"/>
                </a:solidFill>
              </a:rPr>
              <a:t>Moving away from Gross Domestic Product GDP and  uncontrolled economic growth to looking at holistic human and wider world’s wellbeing. Limits to economic growth if damaging and unfair to some people or wider planet . </a:t>
            </a:r>
          </a:p>
          <a:p>
            <a:r>
              <a:rPr lang="en-GB" sz="7200" i="1" dirty="0">
                <a:solidFill>
                  <a:srgbClr val="0070C0"/>
                </a:solidFill>
              </a:rPr>
              <a:t>Balance</a:t>
            </a:r>
          </a:p>
          <a:p>
            <a:r>
              <a:rPr lang="en-GB" sz="7200" dirty="0">
                <a:solidFill>
                  <a:srgbClr val="0070C0"/>
                </a:solidFill>
              </a:rPr>
              <a:t>Ecological ceiling</a:t>
            </a:r>
          </a:p>
          <a:p>
            <a:r>
              <a:rPr lang="en-GB" sz="7200" i="1" dirty="0">
                <a:solidFill>
                  <a:srgbClr val="0070C0"/>
                </a:solidFill>
              </a:rPr>
              <a:t>Harmony?</a:t>
            </a:r>
          </a:p>
          <a:p>
            <a:r>
              <a:rPr lang="en-GB" sz="7200" dirty="0">
                <a:solidFill>
                  <a:srgbClr val="0070C0"/>
                </a:solidFill>
              </a:rPr>
              <a:t>Cyclic</a:t>
            </a:r>
          </a:p>
          <a:p>
            <a:pPr marL="0" indent="0">
              <a:buNone/>
            </a:pPr>
            <a:endParaRPr lang="en-GB" sz="2200" dirty="0"/>
          </a:p>
          <a:p>
            <a:pPr marL="0" indent="0">
              <a:buNone/>
            </a:pPr>
            <a:endParaRPr lang="en-GB" sz="2200" dirty="0"/>
          </a:p>
          <a:p>
            <a:pPr marL="0" indent="0">
              <a:buNone/>
            </a:pPr>
            <a:endParaRPr lang="en-GB" sz="2200" dirty="0"/>
          </a:p>
        </p:txBody>
      </p:sp>
      <p:pic>
        <p:nvPicPr>
          <p:cNvPr id="4" name="Picture 3">
            <a:extLst>
              <a:ext uri="{FF2B5EF4-FFF2-40B4-BE49-F238E27FC236}">
                <a16:creationId xmlns:a16="http://schemas.microsoft.com/office/drawing/2014/main" id="{849CCA87-C8A7-4E22-8705-5194919F42FC}"/>
              </a:ext>
            </a:extLst>
          </p:cNvPr>
          <p:cNvPicPr>
            <a:picLocks noChangeAspect="1"/>
          </p:cNvPicPr>
          <p:nvPr/>
        </p:nvPicPr>
        <p:blipFill rotWithShape="1">
          <a:blip r:embed="rId2"/>
          <a:srcRect b="30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07540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94721-7CD6-7A3E-6048-37EBADBDCC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5C487BE-C20B-5991-2A00-A470DBDDAD02}"/>
              </a:ext>
            </a:extLst>
          </p:cNvPr>
          <p:cNvSpPr>
            <a:spLocks noGrp="1"/>
          </p:cNvSpPr>
          <p:nvPr>
            <p:ph idx="1"/>
          </p:nvPr>
        </p:nvSpPr>
        <p:spPr/>
        <p:txBody>
          <a:bodyPr/>
          <a:lstStyle/>
          <a:p>
            <a:r>
              <a:rPr lang="en-GB" sz="2800" dirty="0"/>
              <a:t>Doughnut Economics Action Lab, 2021 </a:t>
            </a:r>
          </a:p>
          <a:p>
            <a:pPr marL="0" indent="0">
              <a:buNone/>
            </a:pPr>
            <a:r>
              <a:rPr lang="en-GB" sz="2800" dirty="0">
                <a:hlinkClick r:id="rId2"/>
              </a:rPr>
              <a:t>https://doughnuteconomics.org/about-doughnut-economics</a:t>
            </a:r>
            <a:endParaRPr lang="en-GB" sz="2800" dirty="0"/>
          </a:p>
          <a:p>
            <a:pPr marL="0" indent="0">
              <a:buNone/>
            </a:pPr>
            <a:endParaRPr lang="en-GB" sz="2800" dirty="0"/>
          </a:p>
          <a:p>
            <a:endParaRPr lang="en-GB" dirty="0"/>
          </a:p>
        </p:txBody>
      </p:sp>
    </p:spTree>
    <p:extLst>
      <p:ext uri="{BB962C8B-B14F-4D97-AF65-F5344CB8AC3E}">
        <p14:creationId xmlns:p14="http://schemas.microsoft.com/office/powerpoint/2010/main" val="3158355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96" y="326571"/>
            <a:ext cx="3795091" cy="5480841"/>
          </a:xfrm>
        </p:spPr>
        <p:txBody>
          <a:bodyPr>
            <a:noAutofit/>
          </a:bodyPr>
          <a:lstStyle/>
          <a:p>
            <a:r>
              <a:rPr lang="en-GB" sz="3600" i="1" dirty="0">
                <a:solidFill>
                  <a:srgbClr val="0070C0"/>
                </a:solidFill>
              </a:rPr>
              <a:t>How can early year’s educators help with being more sustainable?</a:t>
            </a:r>
          </a:p>
        </p:txBody>
      </p:sp>
      <p:graphicFrame>
        <p:nvGraphicFramePr>
          <p:cNvPr id="5" name="Content Placeholder 2">
            <a:extLst>
              <a:ext uri="{FF2B5EF4-FFF2-40B4-BE49-F238E27FC236}">
                <a16:creationId xmlns:a16="http://schemas.microsoft.com/office/drawing/2014/main" id="{3F8F0F69-8A5C-4BC7-B82A-46A3DCF1EC5A}"/>
              </a:ext>
            </a:extLst>
          </p:cNvPr>
          <p:cNvGraphicFramePr>
            <a:graphicFrameLocks noGrp="1"/>
          </p:cNvGraphicFramePr>
          <p:nvPr>
            <p:ph idx="1"/>
            <p:extLst>
              <p:ext uri="{D42A27DB-BD31-4B8C-83A1-F6EECF244321}">
                <p14:modId xmlns:p14="http://schemas.microsoft.com/office/powerpoint/2010/main" val="2196906448"/>
              </p:ext>
            </p:extLst>
          </p:nvPr>
        </p:nvGraphicFramePr>
        <p:xfrm>
          <a:off x="5123543" y="518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5329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5626" y="909135"/>
            <a:ext cx="3416158" cy="4795408"/>
          </a:xfrm>
        </p:spPr>
        <p:txBody>
          <a:bodyPr>
            <a:normAutofit/>
          </a:bodyPr>
          <a:lstStyle/>
          <a:p>
            <a:br>
              <a:rPr lang="en-GB" sz="4400" dirty="0"/>
            </a:br>
            <a:r>
              <a:rPr lang="en-GB" sz="4400" i="1" dirty="0">
                <a:solidFill>
                  <a:srgbClr val="0070C0"/>
                </a:solidFill>
              </a:rPr>
              <a:t>You are designing a new outdoor centre</a:t>
            </a:r>
          </a:p>
        </p:txBody>
      </p:sp>
      <p:graphicFrame>
        <p:nvGraphicFramePr>
          <p:cNvPr id="5" name="Content Placeholder 2">
            <a:extLst>
              <a:ext uri="{FF2B5EF4-FFF2-40B4-BE49-F238E27FC236}">
                <a16:creationId xmlns:a16="http://schemas.microsoft.com/office/drawing/2014/main" id="{AED85A8C-5906-44BC-85DF-45957DE3BA9B}"/>
              </a:ext>
            </a:extLst>
          </p:cNvPr>
          <p:cNvGraphicFramePr>
            <a:graphicFrameLocks noGrp="1"/>
          </p:cNvGraphicFramePr>
          <p:nvPr>
            <p:ph idx="1"/>
            <p:extLst>
              <p:ext uri="{D42A27DB-BD31-4B8C-83A1-F6EECF244321}">
                <p14:modId xmlns:p14="http://schemas.microsoft.com/office/powerpoint/2010/main" val="3290170736"/>
              </p:ext>
            </p:extLst>
          </p:nvPr>
        </p:nvGraphicFramePr>
        <p:xfrm>
          <a:off x="5194300" y="261257"/>
          <a:ext cx="6513604" cy="60911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5004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GB" altLang="en-US" i="1" dirty="0">
                <a:solidFill>
                  <a:srgbClr val="0070C0"/>
                </a:solidFill>
              </a:rPr>
              <a:t>Reading</a:t>
            </a:r>
          </a:p>
        </p:txBody>
      </p:sp>
      <p:sp>
        <p:nvSpPr>
          <p:cNvPr id="3" name="Content Placeholder 2"/>
          <p:cNvSpPr>
            <a:spLocks noGrp="1"/>
          </p:cNvSpPr>
          <p:nvPr>
            <p:ph sz="half" idx="1"/>
          </p:nvPr>
        </p:nvSpPr>
        <p:spPr>
          <a:xfrm>
            <a:off x="1992314" y="1557338"/>
            <a:ext cx="6994525" cy="4495800"/>
          </a:xfrm>
        </p:spPr>
        <p:txBody>
          <a:bodyPr rtlCol="0">
            <a:normAutofit/>
          </a:bodyPr>
          <a:lstStyle/>
          <a:p>
            <a:pPr marL="0" indent="0">
              <a:buNone/>
              <a:defRPr/>
            </a:pPr>
            <a:r>
              <a:rPr lang="en-GB" sz="2000" dirty="0"/>
              <a:t>Moodle has several interesting articles. </a:t>
            </a:r>
          </a:p>
          <a:p>
            <a:pPr marL="0" indent="0">
              <a:buNone/>
              <a:defRPr/>
            </a:pPr>
            <a:r>
              <a:rPr lang="en-GB" sz="2000" dirty="0"/>
              <a:t>Read </a:t>
            </a:r>
            <a:r>
              <a:rPr lang="en-US" sz="2000" b="1" i="1" dirty="0"/>
              <a:t>Educating for sustainability in the early years: Creating cultural change in a child care setting by </a:t>
            </a:r>
            <a:r>
              <a:rPr lang="en-GB" sz="2000" b="1" dirty="0"/>
              <a:t>Julia Davis</a:t>
            </a:r>
          </a:p>
          <a:p>
            <a:pPr>
              <a:defRPr/>
            </a:pPr>
            <a:r>
              <a:rPr lang="en-GB" sz="2000" dirty="0"/>
              <a:t>The article </a:t>
            </a:r>
            <a:r>
              <a:rPr lang="en-GB" sz="2000" dirty="0" err="1"/>
              <a:t>McNichol</a:t>
            </a:r>
            <a:r>
              <a:rPr lang="en-GB" sz="2000" dirty="0"/>
              <a:t> et al, also links well to today’s sessions</a:t>
            </a:r>
          </a:p>
          <a:p>
            <a:pPr marL="0" indent="0">
              <a:buNone/>
              <a:defRPr/>
            </a:pPr>
            <a:r>
              <a:rPr lang="en-US" sz="2000" b="1" dirty="0"/>
              <a:t>An ecological footprint for an </a:t>
            </a:r>
            <a:r>
              <a:rPr lang="en-GB" sz="2000" b="1" dirty="0"/>
              <a:t>early learning centre: identifying opportunities for early childhood sustainability education through interdisciplinary research</a:t>
            </a:r>
          </a:p>
          <a:p>
            <a:pPr marL="0" indent="0">
              <a:buNone/>
              <a:defRPr/>
            </a:pPr>
            <a:endParaRPr lang="en-GB" sz="2000" dirty="0"/>
          </a:p>
          <a:p>
            <a:pPr marL="0" indent="0">
              <a:buNone/>
              <a:defRPr/>
            </a:pPr>
            <a:endParaRPr lang="en-GB" sz="2000" dirty="0"/>
          </a:p>
        </p:txBody>
      </p:sp>
    </p:spTree>
    <p:extLst>
      <p:ext uri="{BB962C8B-B14F-4D97-AF65-F5344CB8AC3E}">
        <p14:creationId xmlns:p14="http://schemas.microsoft.com/office/powerpoint/2010/main" val="3169654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8ED49-25C4-4CD9-B436-BF789F1A1E3F}"/>
              </a:ext>
            </a:extLst>
          </p:cNvPr>
          <p:cNvSpPr>
            <a:spLocks noGrp="1"/>
          </p:cNvSpPr>
          <p:nvPr>
            <p:ph type="title"/>
          </p:nvPr>
        </p:nvSpPr>
        <p:spPr/>
        <p:txBody>
          <a:bodyPr>
            <a:normAutofit/>
          </a:bodyPr>
          <a:lstStyle/>
          <a:p>
            <a:r>
              <a:rPr lang="en-GB" sz="2400" dirty="0"/>
              <a:t>However can methods such as ecological footprints  simplify and ignore issues of justice and fairness and the holistic nature of sustainability</a:t>
            </a:r>
          </a:p>
        </p:txBody>
      </p:sp>
      <p:sp>
        <p:nvSpPr>
          <p:cNvPr id="3" name="Content Placeholder 2">
            <a:extLst>
              <a:ext uri="{FF2B5EF4-FFF2-40B4-BE49-F238E27FC236}">
                <a16:creationId xmlns:a16="http://schemas.microsoft.com/office/drawing/2014/main" id="{E385FD19-0615-4F19-BE97-D7ACAEF86C6F}"/>
              </a:ext>
            </a:extLst>
          </p:cNvPr>
          <p:cNvSpPr>
            <a:spLocks noGrp="1"/>
          </p:cNvSpPr>
          <p:nvPr>
            <p:ph sz="half" idx="1"/>
          </p:nvPr>
        </p:nvSpPr>
        <p:spPr>
          <a:xfrm>
            <a:off x="838200" y="1560742"/>
            <a:ext cx="5384800" cy="3989040"/>
          </a:xfrm>
        </p:spPr>
        <p:txBody>
          <a:bodyPr>
            <a:normAutofit fontScale="92500" lnSpcReduction="20000"/>
          </a:bodyPr>
          <a:lstStyle/>
          <a:p>
            <a:r>
              <a:rPr lang="en-GB" i="1" dirty="0">
                <a:solidFill>
                  <a:srgbClr val="0070C0"/>
                </a:solidFill>
              </a:rPr>
              <a:t>Global Citizenship</a:t>
            </a:r>
          </a:p>
          <a:p>
            <a:r>
              <a:rPr lang="en-GB" i="1" dirty="0">
                <a:solidFill>
                  <a:srgbClr val="0070C0"/>
                </a:solidFill>
              </a:rPr>
              <a:t>Environmental justice</a:t>
            </a:r>
          </a:p>
          <a:p>
            <a:r>
              <a:rPr lang="en-GB" i="1" dirty="0">
                <a:solidFill>
                  <a:srgbClr val="0070C0"/>
                </a:solidFill>
              </a:rPr>
              <a:t>Interrelatedness  </a:t>
            </a:r>
            <a:r>
              <a:rPr lang="en-GB" i="1" dirty="0">
                <a:solidFill>
                  <a:srgbClr val="0070C0"/>
                </a:solidFill>
                <a:hlinkClick r:id="rId2">
                  <a:extLst>
                    <a:ext uri="{A12FA001-AC4F-418D-AE19-62706E023703}">
                      <ahyp:hlinkClr xmlns:ahyp="http://schemas.microsoft.com/office/drawing/2018/hyperlinkcolor" val="tx"/>
                    </a:ext>
                  </a:extLst>
                </a:hlinkClick>
              </a:rPr>
              <a:t>https://fcpablog.com/2016/01/18/dr-king-before-you-finish-breakfast-youve-depended-on-half-t/</a:t>
            </a:r>
            <a:r>
              <a:rPr lang="en-GB" i="1" dirty="0">
                <a:solidFill>
                  <a:srgbClr val="0070C0"/>
                </a:solidFill>
              </a:rPr>
              <a:t>  </a:t>
            </a:r>
          </a:p>
          <a:p>
            <a:pPr marL="0" indent="0">
              <a:buNone/>
            </a:pPr>
            <a:r>
              <a:rPr lang="en-GB" i="1" dirty="0">
                <a:solidFill>
                  <a:srgbClr val="0070C0"/>
                </a:solidFill>
              </a:rPr>
              <a:t>(Dr Martin Luther King Jnr. (clip </a:t>
            </a:r>
            <a:r>
              <a:rPr lang="en-GB" i="1" dirty="0" err="1">
                <a:solidFill>
                  <a:srgbClr val="0070C0"/>
                </a:solidFill>
              </a:rPr>
              <a:t>ar</a:t>
            </a:r>
            <a:r>
              <a:rPr lang="en-GB" i="1" dirty="0">
                <a:solidFill>
                  <a:srgbClr val="0070C0"/>
                </a:solidFill>
              </a:rPr>
              <a:t> </a:t>
            </a:r>
            <a:r>
              <a:rPr lang="en-GB" i="1" dirty="0" err="1">
                <a:solidFill>
                  <a:srgbClr val="0070C0"/>
                </a:solidFill>
              </a:rPr>
              <a:t>ol</a:t>
            </a:r>
            <a:r>
              <a:rPr lang="en-GB" i="1" dirty="0">
                <a:solidFill>
                  <a:srgbClr val="0070C0"/>
                </a:solidFill>
              </a:rPr>
              <a:t> 6.5 mintues-9 minutes)</a:t>
            </a:r>
          </a:p>
          <a:p>
            <a:r>
              <a:rPr lang="en-GB" i="1" dirty="0">
                <a:solidFill>
                  <a:srgbClr val="0070C0"/>
                </a:solidFill>
              </a:rPr>
              <a:t>Systemic racism</a:t>
            </a:r>
          </a:p>
          <a:p>
            <a:r>
              <a:rPr lang="en-GB" i="1" dirty="0">
                <a:solidFill>
                  <a:srgbClr val="0070C0"/>
                </a:solidFill>
              </a:rPr>
              <a:t>Black lives matter</a:t>
            </a:r>
          </a:p>
        </p:txBody>
      </p:sp>
    </p:spTree>
    <p:extLst>
      <p:ext uri="{BB962C8B-B14F-4D97-AF65-F5344CB8AC3E}">
        <p14:creationId xmlns:p14="http://schemas.microsoft.com/office/powerpoint/2010/main" val="454765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066" y="375648"/>
            <a:ext cx="10972800" cy="1143000"/>
          </a:xfrm>
        </p:spPr>
        <p:txBody>
          <a:bodyPr>
            <a:normAutofit fontScale="90000"/>
          </a:bodyPr>
          <a:lstStyle/>
          <a:p>
            <a:br>
              <a:rPr lang="en-GB" dirty="0">
                <a:solidFill>
                  <a:schemeClr val="accent1"/>
                </a:solidFill>
              </a:rPr>
            </a:br>
            <a:br>
              <a:rPr lang="en-GB" dirty="0">
                <a:solidFill>
                  <a:schemeClr val="accent1"/>
                </a:solidFill>
              </a:rPr>
            </a:br>
            <a:br>
              <a:rPr lang="en-GB" dirty="0">
                <a:solidFill>
                  <a:schemeClr val="accent1"/>
                </a:solidFill>
              </a:rPr>
            </a:br>
            <a:r>
              <a:rPr lang="en-GB" dirty="0">
                <a:solidFill>
                  <a:srgbClr val="0070C0"/>
                </a:solidFill>
              </a:rPr>
              <a:t>Caution </a:t>
            </a:r>
            <a:br>
              <a:rPr lang="en-GB" dirty="0">
                <a:solidFill>
                  <a:srgbClr val="0070C0"/>
                </a:solidFill>
              </a:rPr>
            </a:br>
            <a:br>
              <a:rPr lang="en-GB" dirty="0"/>
            </a:br>
            <a:endParaRPr lang="en-GB" dirty="0">
              <a:solidFill>
                <a:schemeClr val="accent1"/>
              </a:solidFill>
            </a:endParaRPr>
          </a:p>
        </p:txBody>
      </p:sp>
      <p:sp>
        <p:nvSpPr>
          <p:cNvPr id="4" name="Content Placeholder 3"/>
          <p:cNvSpPr>
            <a:spLocks noGrp="1"/>
          </p:cNvSpPr>
          <p:nvPr>
            <p:ph sz="half" idx="2"/>
          </p:nvPr>
        </p:nvSpPr>
        <p:spPr>
          <a:xfrm>
            <a:off x="813145" y="1757952"/>
            <a:ext cx="4582633" cy="4724400"/>
          </a:xfrm>
        </p:spPr>
        <p:txBody>
          <a:bodyPr>
            <a:normAutofit/>
          </a:bodyPr>
          <a:lstStyle/>
          <a:p>
            <a:r>
              <a:rPr lang="en-GB" i="1" dirty="0">
                <a:solidFill>
                  <a:srgbClr val="0070C0"/>
                </a:solidFill>
              </a:rPr>
              <a:t>Stereotypes.</a:t>
            </a:r>
          </a:p>
          <a:p>
            <a:r>
              <a:rPr lang="en-GB" i="1" dirty="0">
                <a:solidFill>
                  <a:srgbClr val="0070C0"/>
                </a:solidFill>
              </a:rPr>
              <a:t>Negative Images.</a:t>
            </a:r>
          </a:p>
          <a:p>
            <a:endParaRPr lang="en-GB" i="1" dirty="0">
              <a:solidFill>
                <a:srgbClr val="0070C0"/>
              </a:solidFill>
            </a:endParaRPr>
          </a:p>
          <a:p>
            <a:r>
              <a:rPr lang="en-GB" i="1" dirty="0">
                <a:solidFill>
                  <a:srgbClr val="0070C0"/>
                </a:solidFill>
              </a:rPr>
              <a:t>Considering resources, books, toys, images that promote diversity and positive images </a:t>
            </a:r>
          </a:p>
          <a:p>
            <a:endParaRPr lang="en-GB" dirty="0"/>
          </a:p>
        </p:txBody>
      </p:sp>
    </p:spTree>
    <p:extLst>
      <p:ext uri="{BB962C8B-B14F-4D97-AF65-F5344CB8AC3E}">
        <p14:creationId xmlns:p14="http://schemas.microsoft.com/office/powerpoint/2010/main" val="3061778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007B1-B05E-4F47-AEE7-168F3286F8A3}"/>
              </a:ext>
            </a:extLst>
          </p:cNvPr>
          <p:cNvSpPr>
            <a:spLocks noGrp="1"/>
          </p:cNvSpPr>
          <p:nvPr>
            <p:ph type="title"/>
          </p:nvPr>
        </p:nvSpPr>
        <p:spPr/>
        <p:txBody>
          <a:bodyPr/>
          <a:lstStyle/>
          <a:p>
            <a:r>
              <a:rPr lang="en-GB" dirty="0"/>
              <a:t>Consider</a:t>
            </a:r>
            <a:endParaRPr lang="en-GB" i="1" dirty="0">
              <a:solidFill>
                <a:srgbClr val="00B0F0"/>
              </a:solidFill>
            </a:endParaRPr>
          </a:p>
        </p:txBody>
      </p:sp>
      <p:sp>
        <p:nvSpPr>
          <p:cNvPr id="3" name="Content Placeholder 2">
            <a:extLst>
              <a:ext uri="{FF2B5EF4-FFF2-40B4-BE49-F238E27FC236}">
                <a16:creationId xmlns:a16="http://schemas.microsoft.com/office/drawing/2014/main" id="{A4A6FFF7-5B9B-4651-9CC5-E8CEB912ABEB}"/>
              </a:ext>
            </a:extLst>
          </p:cNvPr>
          <p:cNvSpPr>
            <a:spLocks noGrp="1"/>
          </p:cNvSpPr>
          <p:nvPr>
            <p:ph sz="half" idx="2"/>
          </p:nvPr>
        </p:nvSpPr>
        <p:spPr>
          <a:xfrm>
            <a:off x="938213" y="1988344"/>
            <a:ext cx="5157787" cy="3684588"/>
          </a:xfrm>
        </p:spPr>
        <p:txBody>
          <a:bodyPr>
            <a:normAutofit/>
          </a:bodyPr>
          <a:lstStyle/>
          <a:p>
            <a:r>
              <a:rPr lang="en-GB" dirty="0"/>
              <a:t>How diverse are the resources we use?</a:t>
            </a:r>
          </a:p>
          <a:p>
            <a:r>
              <a:rPr lang="en-GB" dirty="0"/>
              <a:t>Are there positive images?</a:t>
            </a:r>
          </a:p>
          <a:p>
            <a:r>
              <a:rPr lang="en-GB" dirty="0"/>
              <a:t>Are there images support children in terms of citizenship and inclusion?</a:t>
            </a:r>
          </a:p>
          <a:p>
            <a:endParaRPr lang="en-GB" dirty="0"/>
          </a:p>
          <a:p>
            <a:endParaRPr lang="en-GB" dirty="0"/>
          </a:p>
        </p:txBody>
      </p:sp>
    </p:spTree>
    <p:extLst>
      <p:ext uri="{BB962C8B-B14F-4D97-AF65-F5344CB8AC3E}">
        <p14:creationId xmlns:p14="http://schemas.microsoft.com/office/powerpoint/2010/main" val="576341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BA7A70-4352-4B89-9F93-5B9260316B7A}"/>
              </a:ext>
            </a:extLst>
          </p:cNvPr>
          <p:cNvPicPr>
            <a:picLocks noChangeAspect="1"/>
          </p:cNvPicPr>
          <p:nvPr/>
        </p:nvPicPr>
        <p:blipFill>
          <a:blip r:embed="rId2"/>
          <a:stretch>
            <a:fillRect/>
          </a:stretch>
        </p:blipFill>
        <p:spPr>
          <a:xfrm>
            <a:off x="224852" y="0"/>
            <a:ext cx="5649359" cy="6168452"/>
          </a:xfrm>
          <a:prstGeom prst="rect">
            <a:avLst/>
          </a:prstGeom>
        </p:spPr>
      </p:pic>
      <p:pic>
        <p:nvPicPr>
          <p:cNvPr id="3" name="Picture 2">
            <a:extLst>
              <a:ext uri="{FF2B5EF4-FFF2-40B4-BE49-F238E27FC236}">
                <a16:creationId xmlns:a16="http://schemas.microsoft.com/office/drawing/2014/main" id="{4089F246-55D5-48D6-BC99-281C99DEC7F6}"/>
              </a:ext>
            </a:extLst>
          </p:cNvPr>
          <p:cNvPicPr>
            <a:picLocks noChangeAspect="1"/>
          </p:cNvPicPr>
          <p:nvPr/>
        </p:nvPicPr>
        <p:blipFill>
          <a:blip r:embed="rId3"/>
          <a:stretch>
            <a:fillRect/>
          </a:stretch>
        </p:blipFill>
        <p:spPr>
          <a:xfrm>
            <a:off x="5524500" y="0"/>
            <a:ext cx="6667500" cy="4381500"/>
          </a:xfrm>
          <a:prstGeom prst="rect">
            <a:avLst/>
          </a:prstGeom>
        </p:spPr>
      </p:pic>
      <p:pic>
        <p:nvPicPr>
          <p:cNvPr id="4" name="Picture 3">
            <a:extLst>
              <a:ext uri="{FF2B5EF4-FFF2-40B4-BE49-F238E27FC236}">
                <a16:creationId xmlns:a16="http://schemas.microsoft.com/office/drawing/2014/main" id="{F8BD3F19-28AB-4151-8D49-20C41406B6AC}"/>
              </a:ext>
            </a:extLst>
          </p:cNvPr>
          <p:cNvPicPr>
            <a:picLocks noChangeAspect="1"/>
          </p:cNvPicPr>
          <p:nvPr/>
        </p:nvPicPr>
        <p:blipFill>
          <a:blip r:embed="rId4"/>
          <a:stretch>
            <a:fillRect/>
          </a:stretch>
        </p:blipFill>
        <p:spPr>
          <a:xfrm>
            <a:off x="5407572" y="3429000"/>
            <a:ext cx="6376248" cy="3096491"/>
          </a:xfrm>
          <a:prstGeom prst="rect">
            <a:avLst/>
          </a:prstGeom>
        </p:spPr>
      </p:pic>
    </p:spTree>
    <p:extLst>
      <p:ext uri="{BB962C8B-B14F-4D97-AF65-F5344CB8AC3E}">
        <p14:creationId xmlns:p14="http://schemas.microsoft.com/office/powerpoint/2010/main" val="13519520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8F526-513C-453E-A5F7-2E6065B50BEB}"/>
              </a:ext>
            </a:extLst>
          </p:cNvPr>
          <p:cNvSpPr>
            <a:spLocks noGrp="1"/>
          </p:cNvSpPr>
          <p:nvPr>
            <p:ph type="title"/>
          </p:nvPr>
        </p:nvSpPr>
        <p:spPr/>
        <p:txBody>
          <a:bodyPr/>
          <a:lstStyle/>
          <a:p>
            <a:r>
              <a:rPr lang="en-GB" i="1" dirty="0">
                <a:solidFill>
                  <a:srgbClr val="0070C0"/>
                </a:solidFill>
              </a:rPr>
              <a:t>Easy fixes?</a:t>
            </a:r>
          </a:p>
        </p:txBody>
      </p:sp>
      <p:sp>
        <p:nvSpPr>
          <p:cNvPr id="3" name="Content Placeholder 2">
            <a:extLst>
              <a:ext uri="{FF2B5EF4-FFF2-40B4-BE49-F238E27FC236}">
                <a16:creationId xmlns:a16="http://schemas.microsoft.com/office/drawing/2014/main" id="{5E5A7C98-A67D-4874-9B69-13571E565EE7}"/>
              </a:ext>
            </a:extLst>
          </p:cNvPr>
          <p:cNvSpPr>
            <a:spLocks noGrp="1"/>
          </p:cNvSpPr>
          <p:nvPr>
            <p:ph sz="half" idx="1"/>
          </p:nvPr>
        </p:nvSpPr>
        <p:spPr>
          <a:xfrm>
            <a:off x="838200" y="1690688"/>
            <a:ext cx="5384800" cy="3989040"/>
          </a:xfrm>
        </p:spPr>
        <p:txBody>
          <a:bodyPr/>
          <a:lstStyle/>
          <a:p>
            <a:pPr lvl="0"/>
            <a:r>
              <a:rPr lang="en-GB" i="1" dirty="0">
                <a:solidFill>
                  <a:srgbClr val="0070C0"/>
                </a:solidFill>
              </a:rPr>
              <a:t>Send money / charity but do not tackle the reason for the inequality.</a:t>
            </a:r>
          </a:p>
          <a:p>
            <a:pPr lvl="0"/>
            <a:r>
              <a:rPr lang="en-GB" i="1" dirty="0">
                <a:solidFill>
                  <a:srgbClr val="0070C0"/>
                </a:solidFill>
              </a:rPr>
              <a:t>International policies and unfair trade agreements may impact on equality globally and retain the power imbalance.</a:t>
            </a:r>
          </a:p>
          <a:p>
            <a:endParaRPr lang="en-GB" dirty="0"/>
          </a:p>
        </p:txBody>
      </p:sp>
    </p:spTree>
    <p:extLst>
      <p:ext uri="{BB962C8B-B14F-4D97-AF65-F5344CB8AC3E}">
        <p14:creationId xmlns:p14="http://schemas.microsoft.com/office/powerpoint/2010/main" val="2260924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E0C1E-6577-4A8F-BD59-BF524F5F4E0F}"/>
              </a:ext>
            </a:extLst>
          </p:cNvPr>
          <p:cNvSpPr>
            <a:spLocks noGrp="1"/>
          </p:cNvSpPr>
          <p:nvPr>
            <p:ph type="title"/>
          </p:nvPr>
        </p:nvSpPr>
        <p:spPr>
          <a:xfrm>
            <a:off x="384313" y="274638"/>
            <a:ext cx="11198087" cy="1062860"/>
          </a:xfrm>
        </p:spPr>
        <p:txBody>
          <a:bodyPr>
            <a:normAutofit fontScale="90000"/>
          </a:bodyPr>
          <a:lstStyle/>
          <a:p>
            <a:br>
              <a:rPr lang="en-GB" dirty="0"/>
            </a:br>
            <a:r>
              <a:rPr lang="en-GB" i="1" dirty="0">
                <a:solidFill>
                  <a:srgbClr val="0070C0"/>
                </a:solidFill>
              </a:rPr>
              <a:t>Environmental justice and Fair Trade?</a:t>
            </a:r>
            <a:br>
              <a:rPr lang="en-GB" i="1" dirty="0">
                <a:solidFill>
                  <a:srgbClr val="0070C0"/>
                </a:solidFill>
              </a:rPr>
            </a:br>
            <a:endParaRPr lang="en-GB" i="1" dirty="0">
              <a:solidFill>
                <a:srgbClr val="0070C0"/>
              </a:solidFill>
            </a:endParaRPr>
          </a:p>
        </p:txBody>
      </p:sp>
      <p:sp>
        <p:nvSpPr>
          <p:cNvPr id="3" name="Content Placeholder 2">
            <a:extLst>
              <a:ext uri="{FF2B5EF4-FFF2-40B4-BE49-F238E27FC236}">
                <a16:creationId xmlns:a16="http://schemas.microsoft.com/office/drawing/2014/main" id="{C4D0CE77-8EEE-42DF-A3B4-96315375F36A}"/>
              </a:ext>
            </a:extLst>
          </p:cNvPr>
          <p:cNvSpPr>
            <a:spLocks noGrp="1"/>
          </p:cNvSpPr>
          <p:nvPr>
            <p:ph sz="half" idx="1"/>
          </p:nvPr>
        </p:nvSpPr>
        <p:spPr>
          <a:xfrm>
            <a:off x="711200" y="1337498"/>
            <a:ext cx="5384800" cy="5314465"/>
          </a:xfrm>
        </p:spPr>
        <p:txBody>
          <a:bodyPr>
            <a:noAutofit/>
          </a:bodyPr>
          <a:lstStyle/>
          <a:p>
            <a:r>
              <a:rPr lang="en-GB" sz="1600" i="1" dirty="0">
                <a:solidFill>
                  <a:srgbClr val="0070C0"/>
                </a:solidFill>
              </a:rPr>
              <a:t>Where does our waste go?</a:t>
            </a:r>
          </a:p>
          <a:p>
            <a:r>
              <a:rPr lang="en-GB" sz="1600" i="1" dirty="0">
                <a:solidFill>
                  <a:srgbClr val="0070C0"/>
                </a:solidFill>
              </a:rPr>
              <a:t>Old tablets / phones?</a:t>
            </a:r>
          </a:p>
          <a:p>
            <a:r>
              <a:rPr lang="en-GB" sz="1600" i="1" dirty="0">
                <a:solidFill>
                  <a:srgbClr val="0070C0"/>
                </a:solidFill>
              </a:rPr>
              <a:t>How does power influence how degraded different people’s environments become?</a:t>
            </a:r>
          </a:p>
          <a:p>
            <a:r>
              <a:rPr lang="en-GB" sz="1600" i="1" dirty="0">
                <a:solidFill>
                  <a:srgbClr val="0070C0"/>
                </a:solidFill>
              </a:rPr>
              <a:t>Have Euro-American countries used other countries to hide or get rid of their own waste or take resources without paying a fair price ?</a:t>
            </a:r>
          </a:p>
          <a:p>
            <a:r>
              <a:rPr lang="en-GB" sz="1600" i="1" dirty="0">
                <a:solidFill>
                  <a:srgbClr val="0070C0"/>
                </a:solidFill>
              </a:rPr>
              <a:t>Have Euro-American countries exploited other counties and other people?</a:t>
            </a:r>
          </a:p>
          <a:p>
            <a:r>
              <a:rPr lang="en-GB" sz="1600" i="1" dirty="0">
                <a:solidFill>
                  <a:srgbClr val="0070C0"/>
                </a:solidFill>
              </a:rPr>
              <a:t>Is this situation a result of long term history  and how this impacts on our political and socio-cultural systems?</a:t>
            </a:r>
          </a:p>
          <a:p>
            <a:pPr marL="0" indent="0">
              <a:buNone/>
            </a:pPr>
            <a:r>
              <a:rPr lang="en-GB" sz="1600" i="1" dirty="0">
                <a:solidFill>
                  <a:srgbClr val="0070C0"/>
                </a:solidFill>
              </a:rPr>
              <a:t>Some resources on Moodle</a:t>
            </a:r>
          </a:p>
        </p:txBody>
      </p:sp>
    </p:spTree>
    <p:extLst>
      <p:ext uri="{BB962C8B-B14F-4D97-AF65-F5344CB8AC3E}">
        <p14:creationId xmlns:p14="http://schemas.microsoft.com/office/powerpoint/2010/main" val="28233753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B6608-E2AE-497D-837D-39110DF5B2EF}"/>
              </a:ext>
            </a:extLst>
          </p:cNvPr>
          <p:cNvSpPr>
            <a:spLocks noGrp="1"/>
          </p:cNvSpPr>
          <p:nvPr>
            <p:ph type="title"/>
          </p:nvPr>
        </p:nvSpPr>
        <p:spPr>
          <a:xfrm>
            <a:off x="572655" y="457201"/>
            <a:ext cx="10972800" cy="1143000"/>
          </a:xfrm>
        </p:spPr>
        <p:txBody>
          <a:bodyPr>
            <a:normAutofit fontScale="90000"/>
          </a:bodyPr>
          <a:lstStyle/>
          <a:p>
            <a:br>
              <a:rPr lang="en-GB" i="1" dirty="0">
                <a:solidFill>
                  <a:srgbClr val="00B0F0"/>
                </a:solidFill>
              </a:rPr>
            </a:br>
            <a:r>
              <a:rPr lang="en-GB" i="1" dirty="0">
                <a:solidFill>
                  <a:srgbClr val="0070C0"/>
                </a:solidFill>
              </a:rPr>
              <a:t>What organisations might help?</a:t>
            </a:r>
            <a:br>
              <a:rPr lang="en-GB" i="1" dirty="0">
                <a:solidFill>
                  <a:srgbClr val="0070C0"/>
                </a:solidFill>
              </a:rPr>
            </a:br>
            <a:endParaRPr lang="en-GB" i="1" dirty="0">
              <a:solidFill>
                <a:srgbClr val="0070C0"/>
              </a:solidFill>
            </a:endParaRPr>
          </a:p>
        </p:txBody>
      </p:sp>
      <p:sp>
        <p:nvSpPr>
          <p:cNvPr id="3" name="Content Placeholder 2">
            <a:extLst>
              <a:ext uri="{FF2B5EF4-FFF2-40B4-BE49-F238E27FC236}">
                <a16:creationId xmlns:a16="http://schemas.microsoft.com/office/drawing/2014/main" id="{2A307AE2-7D1C-422D-904B-00B7F03FD235}"/>
              </a:ext>
            </a:extLst>
          </p:cNvPr>
          <p:cNvSpPr>
            <a:spLocks noGrp="1"/>
          </p:cNvSpPr>
          <p:nvPr>
            <p:ph sz="half" idx="1"/>
          </p:nvPr>
        </p:nvSpPr>
        <p:spPr/>
        <p:txBody>
          <a:bodyPr/>
          <a:lstStyle/>
          <a:p>
            <a:endParaRPr lang="en-GB" dirty="0"/>
          </a:p>
        </p:txBody>
      </p:sp>
      <p:sp>
        <p:nvSpPr>
          <p:cNvPr id="4" name="Content Placeholder 3">
            <a:extLst>
              <a:ext uri="{FF2B5EF4-FFF2-40B4-BE49-F238E27FC236}">
                <a16:creationId xmlns:a16="http://schemas.microsoft.com/office/drawing/2014/main" id="{17BBFA5E-9A54-4424-A4BB-BE891746E5CA}"/>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2019710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4836" y="274638"/>
            <a:ext cx="8229600" cy="868362"/>
          </a:xfrm>
        </p:spPr>
        <p:txBody>
          <a:bodyPr>
            <a:normAutofit fontScale="90000"/>
          </a:bodyPr>
          <a:lstStyle/>
          <a:p>
            <a:br>
              <a:rPr lang="en-GB" sz="3200" dirty="0"/>
            </a:br>
            <a:r>
              <a:rPr lang="en-GB" sz="3200" i="1" dirty="0">
                <a:solidFill>
                  <a:srgbClr val="0070C0"/>
                </a:solidFill>
              </a:rPr>
              <a:t>Fair Trade </a:t>
            </a:r>
            <a:br>
              <a:rPr lang="en-GB" sz="3200" dirty="0"/>
            </a:br>
            <a:endParaRPr lang="en-GB" sz="3200" i="1" dirty="0">
              <a:solidFill>
                <a:schemeClr val="accent1"/>
              </a:solidFill>
            </a:endParaRPr>
          </a:p>
        </p:txBody>
      </p:sp>
      <p:sp>
        <p:nvSpPr>
          <p:cNvPr id="3" name="Content Placeholder 2"/>
          <p:cNvSpPr>
            <a:spLocks noGrp="1"/>
          </p:cNvSpPr>
          <p:nvPr>
            <p:ph sz="half"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pPr marL="0" indent="0">
              <a:buNone/>
            </a:pPr>
            <a:r>
              <a:rPr lang="en-GB" dirty="0">
                <a:hlinkClick r:id="rId3"/>
              </a:rPr>
              <a:t>http://www.fairtrade.org.uk/What-is-Fairtrade</a:t>
            </a:r>
            <a:endParaRPr lang="en-GB" dirty="0"/>
          </a:p>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6172200" y="1825625"/>
            <a:ext cx="5181600" cy="4351338"/>
          </a:xfrm>
        </p:spPr>
        <p:txBody>
          <a:bodyPr>
            <a:normAutofit/>
          </a:bodyPr>
          <a:lstStyle/>
          <a:p>
            <a:endParaRPr lang="en-GB" dirty="0"/>
          </a:p>
          <a:p>
            <a:endParaRPr lang="en-GB" dirty="0"/>
          </a:p>
          <a:p>
            <a:endParaRPr lang="en-GB" dirty="0"/>
          </a:p>
          <a:p>
            <a:endParaRPr lang="en-GB" dirty="0"/>
          </a:p>
          <a:p>
            <a:endParaRPr lang="en-GB" dirty="0"/>
          </a:p>
          <a:p>
            <a:endParaRPr lang="en-GB" dirty="0"/>
          </a:p>
          <a:p>
            <a:pPr marL="0" indent="0">
              <a:buNone/>
            </a:pPr>
            <a:r>
              <a:rPr lang="en-GB" dirty="0">
                <a:hlinkClick r:id="rId3"/>
              </a:rPr>
              <a:t>http://www.fairtrade.org.uk/What-is-Fairtrade</a:t>
            </a:r>
            <a:endParaRPr lang="en-GB" dirty="0"/>
          </a:p>
          <a:p>
            <a:pPr marL="0" indent="0">
              <a:buNone/>
            </a:pPr>
            <a:endParaRPr lang="en-GB" dirty="0"/>
          </a:p>
          <a:p>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1143000"/>
            <a:ext cx="3505200"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01063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40998"/>
          </a:xfrm>
        </p:spPr>
        <p:txBody>
          <a:bodyPr>
            <a:noAutofit/>
          </a:bodyPr>
          <a:lstStyle/>
          <a:p>
            <a:br>
              <a:rPr lang="en-GB" sz="3200" i="1" dirty="0">
                <a:solidFill>
                  <a:schemeClr val="accent1"/>
                </a:solidFill>
              </a:rPr>
            </a:br>
            <a:r>
              <a:rPr lang="en-GB" sz="3200" i="1" dirty="0">
                <a:solidFill>
                  <a:srgbClr val="0070C0"/>
                </a:solidFill>
              </a:rPr>
              <a:t>What is Fair Trade?</a:t>
            </a:r>
            <a:br>
              <a:rPr lang="en-GB" sz="3200" dirty="0"/>
            </a:br>
            <a:endParaRPr lang="en-GB" sz="3200" i="1" dirty="0">
              <a:solidFill>
                <a:schemeClr val="accent1"/>
              </a:solidFill>
            </a:endParaRPr>
          </a:p>
        </p:txBody>
      </p:sp>
      <p:sp>
        <p:nvSpPr>
          <p:cNvPr id="4" name="Content Placeholder 3"/>
          <p:cNvSpPr>
            <a:spLocks noGrp="1"/>
          </p:cNvSpPr>
          <p:nvPr>
            <p:ph sz="half" idx="2"/>
          </p:nvPr>
        </p:nvSpPr>
        <p:spPr>
          <a:xfrm>
            <a:off x="836612" y="876300"/>
            <a:ext cx="5248755" cy="5105400"/>
          </a:xfrm>
          <a:ln>
            <a:solidFill>
              <a:schemeClr val="accent1"/>
            </a:solidFill>
          </a:ln>
        </p:spPr>
        <p:txBody>
          <a:bodyPr>
            <a:normAutofit/>
          </a:bodyPr>
          <a:lstStyle/>
          <a:p>
            <a:r>
              <a:rPr lang="en-GB" sz="2400" i="1" dirty="0">
                <a:solidFill>
                  <a:srgbClr val="0070C0"/>
                </a:solidFill>
              </a:rPr>
              <a:t>Minimum Price</a:t>
            </a:r>
          </a:p>
          <a:p>
            <a:r>
              <a:rPr lang="en-GB" sz="2400" i="1" dirty="0">
                <a:solidFill>
                  <a:srgbClr val="0070C0"/>
                </a:solidFill>
              </a:rPr>
              <a:t>Fair Trade  Standards</a:t>
            </a:r>
          </a:p>
          <a:p>
            <a:r>
              <a:rPr lang="en-GB" sz="2400" i="1" dirty="0">
                <a:solidFill>
                  <a:srgbClr val="0070C0"/>
                </a:solidFill>
              </a:rPr>
              <a:t>Certification all through the system, from growers to traders</a:t>
            </a:r>
          </a:p>
          <a:p>
            <a:endParaRPr lang="en-GB" sz="2400" i="1" dirty="0">
              <a:solidFill>
                <a:srgbClr val="0070C0"/>
              </a:solidFill>
            </a:endParaRPr>
          </a:p>
          <a:p>
            <a:r>
              <a:rPr lang="en-GB" sz="2400" i="1" dirty="0">
                <a:solidFill>
                  <a:srgbClr val="0070C0"/>
                </a:solidFill>
              </a:rPr>
              <a:t>People receive a fair deal for what they produce and are given a fair price</a:t>
            </a:r>
          </a:p>
          <a:p>
            <a:r>
              <a:rPr lang="en-GB" sz="2400" i="1" dirty="0">
                <a:solidFill>
                  <a:srgbClr val="0070C0"/>
                </a:solidFill>
              </a:rPr>
              <a:t>Working conditions</a:t>
            </a:r>
          </a:p>
          <a:p>
            <a:r>
              <a:rPr lang="en-GB" sz="2400" i="1" dirty="0">
                <a:solidFill>
                  <a:srgbClr val="0070C0"/>
                </a:solidFill>
              </a:rPr>
              <a:t>Safety and wellbeing </a:t>
            </a:r>
          </a:p>
          <a:p>
            <a:pPr marL="0" indent="0">
              <a:buNone/>
            </a:pPr>
            <a:r>
              <a:rPr lang="en-GB" sz="2400" dirty="0">
                <a:hlinkClick r:id="rId2"/>
              </a:rPr>
              <a:t>http://www.fairtrade.org.uk</a:t>
            </a:r>
            <a:endParaRPr lang="en-GB" sz="2400" dirty="0"/>
          </a:p>
        </p:txBody>
      </p:sp>
    </p:spTree>
    <p:extLst>
      <p:ext uri="{BB962C8B-B14F-4D97-AF65-F5344CB8AC3E}">
        <p14:creationId xmlns:p14="http://schemas.microsoft.com/office/powerpoint/2010/main" val="30171308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i="1" dirty="0">
                <a:solidFill>
                  <a:srgbClr val="0070C0"/>
                </a:solidFill>
              </a:rPr>
              <a:t>Fair Trade in the setting? </a:t>
            </a:r>
            <a:br>
              <a:rPr lang="en-GB" i="1" dirty="0">
                <a:solidFill>
                  <a:schemeClr val="tx2"/>
                </a:solidFill>
              </a:rPr>
            </a:br>
            <a:endParaRPr lang="en-GB" i="1" dirty="0">
              <a:solidFill>
                <a:srgbClr val="00B0F0"/>
              </a:solidFill>
            </a:endParaRPr>
          </a:p>
        </p:txBody>
      </p:sp>
      <p:sp>
        <p:nvSpPr>
          <p:cNvPr id="3" name="Content Placeholder 2"/>
          <p:cNvSpPr>
            <a:spLocks noGrp="1"/>
          </p:cNvSpPr>
          <p:nvPr>
            <p:ph sz="half" idx="1"/>
          </p:nvPr>
        </p:nvSpPr>
        <p:spPr>
          <a:xfrm>
            <a:off x="838200" y="1602833"/>
            <a:ext cx="5384800" cy="3989040"/>
          </a:xfrm>
        </p:spPr>
        <p:txBody>
          <a:bodyPr>
            <a:normAutofit/>
          </a:bodyPr>
          <a:lstStyle/>
          <a:p>
            <a:r>
              <a:rPr lang="en-GB" i="1" dirty="0">
                <a:solidFill>
                  <a:srgbClr val="0070C0"/>
                </a:solidFill>
              </a:rPr>
              <a:t>Shopping for resources</a:t>
            </a:r>
          </a:p>
          <a:p>
            <a:r>
              <a:rPr lang="en-GB" i="1" dirty="0">
                <a:solidFill>
                  <a:srgbClr val="0070C0"/>
                </a:solidFill>
              </a:rPr>
              <a:t>Cooking with Fair Trade</a:t>
            </a:r>
          </a:p>
          <a:p>
            <a:pPr marL="0" indent="0">
              <a:buNone/>
            </a:pPr>
            <a:r>
              <a:rPr lang="en-GB" i="1" dirty="0">
                <a:solidFill>
                  <a:srgbClr val="0070C0"/>
                </a:solidFill>
              </a:rPr>
              <a:t>Fair Trade Banana Smoothies</a:t>
            </a:r>
          </a:p>
          <a:p>
            <a:pPr marL="0" indent="0">
              <a:buNone/>
            </a:pPr>
            <a:r>
              <a:rPr lang="en-GB" i="1" dirty="0">
                <a:solidFill>
                  <a:srgbClr val="0070C0"/>
                </a:solidFill>
              </a:rPr>
              <a:t>Fair Trade Chocolate Cakes</a:t>
            </a:r>
          </a:p>
          <a:p>
            <a:pPr marL="0" indent="0">
              <a:buNone/>
            </a:pPr>
            <a:r>
              <a:rPr lang="en-GB" i="1" dirty="0">
                <a:solidFill>
                  <a:srgbClr val="0070C0"/>
                </a:solidFill>
                <a:hlinkClick r:id="rId3">
                  <a:extLst>
                    <a:ext uri="{A12FA001-AC4F-418D-AE19-62706E023703}">
                      <ahyp:hlinkClr xmlns:ahyp="http://schemas.microsoft.com/office/drawing/2018/hyperlinkcolor" val="tx"/>
                    </a:ext>
                  </a:extLst>
                </a:hlinkClick>
              </a:rPr>
              <a:t>http://www.fairtradecookbook.org.uk/alphabetic_index/c.htm</a:t>
            </a:r>
            <a:endParaRPr lang="en-GB" i="1" dirty="0">
              <a:solidFill>
                <a:srgbClr val="0070C0"/>
              </a:solidFill>
            </a:endParaRPr>
          </a:p>
          <a:p>
            <a:pPr marL="0" indent="0">
              <a:buNone/>
            </a:pPr>
            <a:endParaRPr lang="en-GB" i="1" dirty="0">
              <a:solidFill>
                <a:srgbClr val="0070C0"/>
              </a:solidFill>
            </a:endParaRPr>
          </a:p>
          <a:p>
            <a:pPr marL="0" indent="0">
              <a:buNone/>
            </a:pPr>
            <a:endParaRPr lang="en-GB" i="1" dirty="0">
              <a:solidFill>
                <a:srgbClr val="0070C0"/>
              </a:solidFill>
            </a:endParaRPr>
          </a:p>
          <a:p>
            <a:pPr marL="0" indent="0">
              <a:buNone/>
            </a:pPr>
            <a:endParaRPr lang="en-GB" dirty="0">
              <a:solidFill>
                <a:srgbClr val="0070C0"/>
              </a:solidFill>
            </a:endParaRPr>
          </a:p>
          <a:p>
            <a:endParaRPr lang="en-GB" dirty="0"/>
          </a:p>
          <a:p>
            <a:endParaRPr lang="en-GB" dirty="0"/>
          </a:p>
        </p:txBody>
      </p:sp>
    </p:spTree>
    <p:extLst>
      <p:ext uri="{BB962C8B-B14F-4D97-AF65-F5344CB8AC3E}">
        <p14:creationId xmlns:p14="http://schemas.microsoft.com/office/powerpoint/2010/main" val="1043870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r>
              <a:rPr lang="en-GB" i="1" dirty="0">
                <a:solidFill>
                  <a:srgbClr val="0070C0"/>
                </a:solidFill>
              </a:rPr>
              <a:t>Fair Trade Learning Resources </a:t>
            </a:r>
          </a:p>
        </p:txBody>
      </p:sp>
      <p:sp>
        <p:nvSpPr>
          <p:cNvPr id="3" name="Content Placeholder 2"/>
          <p:cNvSpPr>
            <a:spLocks noGrp="1"/>
          </p:cNvSpPr>
          <p:nvPr>
            <p:ph sz="half" idx="1"/>
          </p:nvPr>
        </p:nvSpPr>
        <p:spPr>
          <a:xfrm>
            <a:off x="838200" y="1871016"/>
            <a:ext cx="5384800" cy="3989040"/>
          </a:xfrm>
        </p:spPr>
        <p:txBody>
          <a:bodyPr/>
          <a:lstStyle/>
          <a:p>
            <a:pPr marL="0" indent="0">
              <a:buNone/>
            </a:pPr>
            <a:r>
              <a:rPr lang="en-GB" dirty="0">
                <a:solidFill>
                  <a:srgbClr val="0070C0"/>
                </a:solidFill>
              </a:rPr>
              <a:t>Learning Resources</a:t>
            </a:r>
            <a:endParaRPr lang="en-GB" dirty="0">
              <a:solidFill>
                <a:srgbClr val="0070C0"/>
              </a:solidFill>
              <a:hlinkClick r:id="rId2">
                <a:extLst>
                  <a:ext uri="{A12FA001-AC4F-418D-AE19-62706E023703}">
                    <ahyp:hlinkClr xmlns:ahyp="http://schemas.microsoft.com/office/drawing/2018/hyperlinkcolor" val="tx"/>
                  </a:ext>
                </a:extLst>
              </a:hlinkClick>
            </a:endParaRPr>
          </a:p>
          <a:p>
            <a:pPr marL="0" indent="0">
              <a:buNone/>
            </a:pPr>
            <a:r>
              <a:rPr lang="en-GB" dirty="0">
                <a:hlinkClick r:id="rId3"/>
              </a:rPr>
              <a:t>http://schools.fairtrade.org.uk/</a:t>
            </a:r>
            <a:endParaRPr lang="en-GB" dirty="0"/>
          </a:p>
          <a:p>
            <a:pPr marL="0" indent="0">
              <a:buNone/>
            </a:pPr>
            <a:endParaRPr lang="en-GB" dirty="0"/>
          </a:p>
        </p:txBody>
      </p:sp>
    </p:spTree>
    <p:extLst>
      <p:ext uri="{BB962C8B-B14F-4D97-AF65-F5344CB8AC3E}">
        <p14:creationId xmlns:p14="http://schemas.microsoft.com/office/powerpoint/2010/main" val="3341113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GB" dirty="0"/>
              <a:t>Oxfam</a:t>
            </a:r>
          </a:p>
        </p:txBody>
      </p:sp>
      <p:sp>
        <p:nvSpPr>
          <p:cNvPr id="10" name="Content Placeholder 9"/>
          <p:cNvSpPr>
            <a:spLocks noGrp="1"/>
          </p:cNvSpPr>
          <p:nvPr>
            <p:ph sz="half" idx="1"/>
          </p:nvPr>
        </p:nvSpPr>
        <p:spPr>
          <a:xfrm>
            <a:off x="838200" y="1690688"/>
            <a:ext cx="4696691" cy="3989040"/>
          </a:xfrm>
        </p:spPr>
        <p:txBody>
          <a:bodyPr/>
          <a:lstStyle/>
          <a:p>
            <a:r>
              <a:rPr lang="en-GB" i="1" dirty="0">
                <a:solidFill>
                  <a:srgbClr val="0070C0"/>
                </a:solidFill>
              </a:rPr>
              <a:t>Education Resources</a:t>
            </a:r>
          </a:p>
          <a:p>
            <a:pPr marL="0" indent="0">
              <a:buNone/>
            </a:pPr>
            <a:r>
              <a:rPr lang="en-GB" dirty="0">
                <a:hlinkClick r:id="rId2"/>
              </a:rPr>
              <a:t>http://www.oxfam.org.uk/education/resources</a:t>
            </a:r>
            <a:endParaRPr lang="en-GB" dirty="0"/>
          </a:p>
          <a:p>
            <a:pPr marL="0" indent="0">
              <a:buNone/>
            </a:pPr>
            <a:endParaRPr lang="en-GB" dirty="0"/>
          </a:p>
        </p:txBody>
      </p:sp>
    </p:spTree>
    <p:extLst>
      <p:ext uri="{BB962C8B-B14F-4D97-AF65-F5344CB8AC3E}">
        <p14:creationId xmlns:p14="http://schemas.microsoft.com/office/powerpoint/2010/main" val="3390504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295677"/>
            <a:ext cx="10515600" cy="1325563"/>
          </a:xfrm>
        </p:spPr>
        <p:txBody>
          <a:bodyPr>
            <a:normAutofit fontScale="90000"/>
          </a:bodyPr>
          <a:lstStyle/>
          <a:p>
            <a:br>
              <a:rPr lang="en-GB" dirty="0">
                <a:solidFill>
                  <a:schemeClr val="accent1"/>
                </a:solidFill>
              </a:rPr>
            </a:br>
            <a:r>
              <a:rPr lang="en-GB" i="1" dirty="0">
                <a:solidFill>
                  <a:srgbClr val="0070C0"/>
                </a:solidFill>
              </a:rPr>
              <a:t>Amnesty International  </a:t>
            </a:r>
            <a:br>
              <a:rPr lang="en-GB" dirty="0"/>
            </a:br>
            <a:endParaRPr lang="en-GB" dirty="0">
              <a:solidFill>
                <a:schemeClr val="accent1"/>
              </a:solidFill>
            </a:endParaRPr>
          </a:p>
        </p:txBody>
      </p:sp>
      <p:sp>
        <p:nvSpPr>
          <p:cNvPr id="6" name="Content Placeholder 5"/>
          <p:cNvSpPr>
            <a:spLocks noGrp="1"/>
          </p:cNvSpPr>
          <p:nvPr>
            <p:ph sz="half" idx="1"/>
          </p:nvPr>
        </p:nvSpPr>
        <p:spPr>
          <a:xfrm>
            <a:off x="838200" y="1621240"/>
            <a:ext cx="5384800" cy="3989040"/>
          </a:xfrm>
        </p:spPr>
        <p:txBody>
          <a:bodyPr>
            <a:normAutofit/>
          </a:bodyPr>
          <a:lstStyle/>
          <a:p>
            <a:pPr marL="0" indent="0">
              <a:buNone/>
            </a:pPr>
            <a:r>
              <a:rPr lang="en-GB" i="1" dirty="0">
                <a:solidFill>
                  <a:srgbClr val="0070C0"/>
                </a:solidFill>
              </a:rPr>
              <a:t>Learning Resources</a:t>
            </a:r>
            <a:endParaRPr lang="en-GB" dirty="0">
              <a:solidFill>
                <a:srgbClr val="0070C0"/>
              </a:solidFill>
              <a:hlinkClick r:id="rId2">
                <a:extLst>
                  <a:ext uri="{A12FA001-AC4F-418D-AE19-62706E023703}">
                    <ahyp:hlinkClr xmlns:ahyp="http://schemas.microsoft.com/office/drawing/2018/hyperlinkcolor" val="tx"/>
                  </a:ext>
                </a:extLst>
              </a:hlinkClick>
            </a:endParaRPr>
          </a:p>
          <a:p>
            <a:r>
              <a:rPr lang="en-GB" dirty="0">
                <a:hlinkClick r:id="rId3"/>
              </a:rPr>
              <a:t>https://www.amnesty.org.uk/education-resources</a:t>
            </a:r>
            <a:endParaRPr lang="en-GB" dirty="0">
              <a:hlinkClick r:id="rId2"/>
            </a:endParaRPr>
          </a:p>
          <a:p>
            <a:r>
              <a:rPr lang="en-GB" dirty="0">
                <a:hlinkClick r:id="rId2"/>
              </a:rPr>
              <a:t>http://www.amnesty.org.uk/issues/Education?gclid=CJLsk4rcgL0CFaQfwwodXq0AQA</a:t>
            </a:r>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700038343"/>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213</TotalTime>
  <Words>1194</Words>
  <Application>Microsoft Office PowerPoint</Application>
  <PresentationFormat>Widescreen</PresentationFormat>
  <Paragraphs>185</Paragraphs>
  <Slides>29</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Arial</vt:lpstr>
      <vt:lpstr>Calibri</vt:lpstr>
      <vt:lpstr>Office Theme</vt:lpstr>
      <vt:lpstr> EAEY6005/C</vt:lpstr>
      <vt:lpstr>Content</vt:lpstr>
      <vt:lpstr>Resources</vt:lpstr>
      <vt:lpstr> Ecological Footprint </vt:lpstr>
      <vt:lpstr> How can we use ecological footprints with children?  </vt:lpstr>
      <vt:lpstr>PowerPoint Presentation</vt:lpstr>
      <vt:lpstr>PowerPoint Presentation</vt:lpstr>
      <vt:lpstr>Useful Resources</vt:lpstr>
      <vt:lpstr>Questions regarding setting or pesonal use of reources  </vt:lpstr>
      <vt:lpstr> Air miles? </vt:lpstr>
      <vt:lpstr> Ecological footprint websites </vt:lpstr>
      <vt:lpstr>Doughnut economy  Raworth, 2017</vt:lpstr>
      <vt:lpstr>PowerPoint Presentation</vt:lpstr>
      <vt:lpstr>How can early year’s educators help with being more sustainable?</vt:lpstr>
      <vt:lpstr> You are designing a new outdoor centre</vt:lpstr>
      <vt:lpstr>Reading</vt:lpstr>
      <vt:lpstr>However can methods such as ecological footprints  simplify and ignore issues of justice and fairness and the holistic nature of sustainability</vt:lpstr>
      <vt:lpstr>   Caution   </vt:lpstr>
      <vt:lpstr>Consider</vt:lpstr>
      <vt:lpstr>PowerPoint Presentation</vt:lpstr>
      <vt:lpstr>Easy fixes?</vt:lpstr>
      <vt:lpstr> Environmental justice and Fair Trade? </vt:lpstr>
      <vt:lpstr> What organisations might help? </vt:lpstr>
      <vt:lpstr> Fair Trade  </vt:lpstr>
      <vt:lpstr> What is Fair Trade? </vt:lpstr>
      <vt:lpstr> Fair Trade in the setting?  </vt:lpstr>
      <vt:lpstr> Fair Trade Learning Resources </vt:lpstr>
      <vt:lpstr>Oxfam</vt:lpstr>
      <vt:lpstr> Amnesty International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Kumar Jayantilal</cp:lastModifiedBy>
  <cp:revision>4</cp:revision>
  <dcterms:created xsi:type="dcterms:W3CDTF">2022-07-11T13:19:46Z</dcterms:created>
  <dcterms:modified xsi:type="dcterms:W3CDTF">2025-04-11T11:59:04Z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