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 id="2147483683" r:id="rId2"/>
    <p:sldMasterId id="2147483660" r:id="rId3"/>
    <p:sldMasterId id="2147483678" r:id="rId4"/>
    <p:sldMasterId id="2147484026" r:id="rId5"/>
  </p:sldMasterIdLst>
  <p:notesMasterIdLst>
    <p:notesMasterId r:id="rId62"/>
  </p:notesMasterIdLst>
  <p:handoutMasterIdLst>
    <p:handoutMasterId r:id="rId63"/>
  </p:handoutMasterIdLst>
  <p:sldIdLst>
    <p:sldId id="289" r:id="rId6"/>
    <p:sldId id="290" r:id="rId7"/>
    <p:sldId id="291" r:id="rId8"/>
    <p:sldId id="292" r:id="rId9"/>
    <p:sldId id="293" r:id="rId10"/>
    <p:sldId id="294" r:id="rId11"/>
    <p:sldId id="295" r:id="rId12"/>
    <p:sldId id="296" r:id="rId13"/>
    <p:sldId id="297" r:id="rId14"/>
    <p:sldId id="298" r:id="rId15"/>
    <p:sldId id="338" r:id="rId16"/>
    <p:sldId id="299" r:id="rId17"/>
    <p:sldId id="300" r:id="rId18"/>
    <p:sldId id="339" r:id="rId19"/>
    <p:sldId id="301" r:id="rId20"/>
    <p:sldId id="302" r:id="rId21"/>
    <p:sldId id="303" r:id="rId22"/>
    <p:sldId id="343" r:id="rId23"/>
    <p:sldId id="304" r:id="rId24"/>
    <p:sldId id="305" r:id="rId25"/>
    <p:sldId id="306" r:id="rId26"/>
    <p:sldId id="307" r:id="rId27"/>
    <p:sldId id="308" r:id="rId28"/>
    <p:sldId id="309" r:id="rId29"/>
    <p:sldId id="310" r:id="rId30"/>
    <p:sldId id="311" r:id="rId31"/>
    <p:sldId id="312" r:id="rId32"/>
    <p:sldId id="313" r:id="rId33"/>
    <p:sldId id="314" r:id="rId34"/>
    <p:sldId id="315" r:id="rId35"/>
    <p:sldId id="316" r:id="rId36"/>
    <p:sldId id="317" r:id="rId37"/>
    <p:sldId id="318" r:id="rId38"/>
    <p:sldId id="319" r:id="rId39"/>
    <p:sldId id="344" r:id="rId40"/>
    <p:sldId id="320" r:id="rId41"/>
    <p:sldId id="321" r:id="rId42"/>
    <p:sldId id="322" r:id="rId43"/>
    <p:sldId id="323" r:id="rId44"/>
    <p:sldId id="340" r:id="rId45"/>
    <p:sldId id="324" r:id="rId46"/>
    <p:sldId id="325" r:id="rId47"/>
    <p:sldId id="326" r:id="rId48"/>
    <p:sldId id="327" r:id="rId49"/>
    <p:sldId id="328" r:id="rId50"/>
    <p:sldId id="341" r:id="rId51"/>
    <p:sldId id="329" r:id="rId52"/>
    <p:sldId id="330" r:id="rId53"/>
    <p:sldId id="342" r:id="rId54"/>
    <p:sldId id="331" r:id="rId55"/>
    <p:sldId id="332" r:id="rId56"/>
    <p:sldId id="333" r:id="rId57"/>
    <p:sldId id="334" r:id="rId58"/>
    <p:sldId id="335" r:id="rId59"/>
    <p:sldId id="336" r:id="rId60"/>
    <p:sldId id="337" r:id="rId61"/>
  </p:sldIdLst>
  <p:sldSz cx="9144000" cy="6858000" type="screen4x3"/>
  <p:notesSz cx="6858000" cy="9144000"/>
  <p:defaultTextStyle>
    <a:defPPr>
      <a:defRPr lang="en-US"/>
    </a:defPPr>
    <a:lvl1pPr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7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931"/>
    <a:srgbClr val="000099"/>
    <a:srgbClr val="333399"/>
    <a:srgbClr val="FFEDB9"/>
    <a:srgbClr val="5B82FF"/>
    <a:srgbClr val="0033CC"/>
    <a:srgbClr val="6666FF"/>
    <a:srgbClr val="FFEB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699" autoAdjust="0"/>
    <p:restoredTop sz="86152" autoAdjust="0"/>
  </p:normalViewPr>
  <p:slideViewPr>
    <p:cSldViewPr snapToGrid="0">
      <p:cViewPr varScale="1">
        <p:scale>
          <a:sx n="99" d="100"/>
          <a:sy n="99" d="100"/>
        </p:scale>
        <p:origin x="1566" y="84"/>
      </p:cViewPr>
      <p:guideLst>
        <p:guide orient="horz" pos="2760"/>
        <p:guide pos="2880"/>
      </p:guideLst>
    </p:cSldViewPr>
  </p:slideViewPr>
  <p:outlineViewPr>
    <p:cViewPr>
      <p:scale>
        <a:sx n="33" d="100"/>
        <a:sy n="33" d="100"/>
      </p:scale>
      <p:origin x="0" y="-10248"/>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92" d="100"/>
          <a:sy n="92" d="100"/>
        </p:scale>
        <p:origin x="-1480" y="-12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handoutMaster" Target="handoutMasters/handoutMaster1.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theme" Target="theme/theme1.xml"/><Relationship Id="rId5" Type="http://schemas.openxmlformats.org/officeDocument/2006/relationships/slideMaster" Target="slideMasters/slideMaster5.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tableStyles" Target="tableStyle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F713EC98-9FA3-4858-ADD0-1328AD4217F2}"/>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defRPr>
            </a:lvl1pPr>
          </a:lstStyle>
          <a:p>
            <a:pPr>
              <a:defRPr/>
            </a:pPr>
            <a:endParaRPr lang="en-US"/>
          </a:p>
        </p:txBody>
      </p:sp>
      <p:sp>
        <p:nvSpPr>
          <p:cNvPr id="44035" name="Rectangle 3">
            <a:extLst>
              <a:ext uri="{FF2B5EF4-FFF2-40B4-BE49-F238E27FC236}">
                <a16:creationId xmlns:a16="http://schemas.microsoft.com/office/drawing/2014/main" id="{1717E79A-E3BB-42AA-91B5-6C99E98C1DE7}"/>
              </a:ext>
            </a:extLst>
          </p:cNvPr>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ea typeface="+mn-ea"/>
              </a:defRPr>
            </a:lvl1pPr>
          </a:lstStyle>
          <a:p>
            <a:pPr>
              <a:defRPr/>
            </a:pPr>
            <a:endParaRPr lang="en-US"/>
          </a:p>
        </p:txBody>
      </p:sp>
      <p:sp>
        <p:nvSpPr>
          <p:cNvPr id="44036" name="Rectangle 4">
            <a:extLst>
              <a:ext uri="{FF2B5EF4-FFF2-40B4-BE49-F238E27FC236}">
                <a16:creationId xmlns:a16="http://schemas.microsoft.com/office/drawing/2014/main" id="{7CB14481-C496-472B-B850-303A4632728C}"/>
              </a:ext>
            </a:extLst>
          </p:cNvPr>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defRPr>
            </a:lvl1pPr>
          </a:lstStyle>
          <a:p>
            <a:pPr>
              <a:defRPr/>
            </a:pPr>
            <a:endParaRPr lang="en-US"/>
          </a:p>
        </p:txBody>
      </p:sp>
      <p:sp>
        <p:nvSpPr>
          <p:cNvPr id="44037" name="Rectangle 5">
            <a:extLst>
              <a:ext uri="{FF2B5EF4-FFF2-40B4-BE49-F238E27FC236}">
                <a16:creationId xmlns:a16="http://schemas.microsoft.com/office/drawing/2014/main" id="{9170E668-E245-4EDD-A49C-E0DE55E7AC1D}"/>
              </a:ext>
            </a:extLst>
          </p:cNvPr>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ea typeface="MS PGothic" panose="020B0600070205080204" pitchFamily="34" charset="-128"/>
              </a:defRPr>
            </a:lvl1pPr>
          </a:lstStyle>
          <a:p>
            <a:pPr>
              <a:defRPr/>
            </a:pPr>
            <a:fld id="{ECBFAF08-0110-48E6-8D90-A21678E32B6F}"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A846A32B-CBF7-4410-A20C-7791AB491F8A}"/>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defRPr>
            </a:lvl1pPr>
          </a:lstStyle>
          <a:p>
            <a:pPr>
              <a:defRPr/>
            </a:pPr>
            <a:endParaRPr lang="en-US"/>
          </a:p>
        </p:txBody>
      </p:sp>
      <p:sp>
        <p:nvSpPr>
          <p:cNvPr id="13315" name="Rectangle 3">
            <a:extLst>
              <a:ext uri="{FF2B5EF4-FFF2-40B4-BE49-F238E27FC236}">
                <a16:creationId xmlns:a16="http://schemas.microsoft.com/office/drawing/2014/main" id="{698223FC-CE06-428B-9CD8-59467A0147AE}"/>
              </a:ext>
            </a:extLst>
          </p:cNvPr>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ea typeface="+mn-ea"/>
              </a:defRPr>
            </a:lvl1pPr>
          </a:lstStyle>
          <a:p>
            <a:pPr>
              <a:defRPr/>
            </a:pPr>
            <a:endParaRPr lang="en-US"/>
          </a:p>
        </p:txBody>
      </p:sp>
      <p:sp>
        <p:nvSpPr>
          <p:cNvPr id="19460" name="Rectangle 4">
            <a:extLst>
              <a:ext uri="{FF2B5EF4-FFF2-40B4-BE49-F238E27FC236}">
                <a16:creationId xmlns:a16="http://schemas.microsoft.com/office/drawing/2014/main" id="{490BA2A5-FFFB-4A76-AA7B-6DE326D68149}"/>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a:extLst>
              <a:ext uri="{FF2B5EF4-FFF2-40B4-BE49-F238E27FC236}">
                <a16:creationId xmlns:a16="http://schemas.microsoft.com/office/drawing/2014/main" id="{4372D582-F1FD-4150-A20F-34011C017001}"/>
              </a:ext>
            </a:extLst>
          </p:cNvPr>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318" name="Rectangle 6">
            <a:extLst>
              <a:ext uri="{FF2B5EF4-FFF2-40B4-BE49-F238E27FC236}">
                <a16:creationId xmlns:a16="http://schemas.microsoft.com/office/drawing/2014/main" id="{86D97AF0-174F-4EC5-B032-5F927BF53B20}"/>
              </a:ext>
            </a:extLst>
          </p:cNvPr>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defRPr>
            </a:lvl1pPr>
          </a:lstStyle>
          <a:p>
            <a:pPr>
              <a:defRPr/>
            </a:pPr>
            <a:endParaRPr lang="en-US"/>
          </a:p>
        </p:txBody>
      </p:sp>
      <p:sp>
        <p:nvSpPr>
          <p:cNvPr id="13319" name="Rectangle 7">
            <a:extLst>
              <a:ext uri="{FF2B5EF4-FFF2-40B4-BE49-F238E27FC236}">
                <a16:creationId xmlns:a16="http://schemas.microsoft.com/office/drawing/2014/main" id="{E63A1098-2BD3-4E48-BD1F-855D137A440C}"/>
              </a:ext>
            </a:extLst>
          </p:cNvPr>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ea typeface="MS PGothic" panose="020B0600070205080204" pitchFamily="34" charset="-128"/>
              </a:defRPr>
            </a:lvl1pPr>
          </a:lstStyle>
          <a:p>
            <a:pPr>
              <a:defRPr/>
            </a:pPr>
            <a:fld id="{94E9B644-5450-45A1-A8AA-D25A119ABED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A608F24B-447F-4026-85F8-0DC37914D631}"/>
              </a:ext>
            </a:extLst>
          </p:cNvPr>
          <p:cNvSpPr>
            <a:spLocks noGrp="1" noRot="1" noChangeAspect="1" noTextEdit="1"/>
          </p:cNvSpPr>
          <p:nvPr>
            <p:ph type="sldImg"/>
          </p:nvPr>
        </p:nvSpPr>
        <p:spPr>
          <a:ln/>
        </p:spPr>
      </p:sp>
      <p:sp>
        <p:nvSpPr>
          <p:cNvPr id="22531" name="Notes Placeholder 2">
            <a:extLst>
              <a:ext uri="{FF2B5EF4-FFF2-40B4-BE49-F238E27FC236}">
                <a16:creationId xmlns:a16="http://schemas.microsoft.com/office/drawing/2014/main" id="{3323219A-7F97-4769-A9CE-A4F9253869C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2532" name="Slide Number Placeholder 3">
            <a:extLst>
              <a:ext uri="{FF2B5EF4-FFF2-40B4-BE49-F238E27FC236}">
                <a16:creationId xmlns:a16="http://schemas.microsoft.com/office/drawing/2014/main" id="{162F7E3C-834C-41C9-A247-9B90B5490F0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64909226-1E2C-4ACC-ACD3-44CFC5BF8447}" type="slidenum">
              <a:rPr lang="en-US" altLang="en-US" smtClean="0"/>
              <a:pPr>
                <a:spcBef>
                  <a:spcPct val="0"/>
                </a:spcBef>
              </a:pPr>
              <a:t>1</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DE1CCD6F-3D52-4066-8D28-A8A5F6BFA67D}"/>
              </a:ext>
            </a:extLst>
          </p:cNvPr>
          <p:cNvSpPr>
            <a:spLocks noGrp="1" noRot="1" noChangeAspect="1" noTextEdit="1"/>
          </p:cNvSpPr>
          <p:nvPr>
            <p:ph type="sldImg"/>
          </p:nvPr>
        </p:nvSpPr>
        <p:spPr>
          <a:ln/>
        </p:spPr>
      </p:sp>
      <p:sp>
        <p:nvSpPr>
          <p:cNvPr id="24579" name="Notes Placeholder 2">
            <a:extLst>
              <a:ext uri="{FF2B5EF4-FFF2-40B4-BE49-F238E27FC236}">
                <a16:creationId xmlns:a16="http://schemas.microsoft.com/office/drawing/2014/main" id="{26E5A29D-A643-4834-9450-6338D5AD12E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4580" name="Slide Number Placeholder 3">
            <a:extLst>
              <a:ext uri="{FF2B5EF4-FFF2-40B4-BE49-F238E27FC236}">
                <a16:creationId xmlns:a16="http://schemas.microsoft.com/office/drawing/2014/main" id="{C3D34E90-7B28-4CD2-84C9-F857A11C7D6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A513CD33-CFC6-4F2A-B8C9-4D20A0186512}" type="slidenum">
              <a:rPr lang="en-US" altLang="en-US" smtClean="0"/>
              <a:pPr>
                <a:spcBef>
                  <a:spcPct val="0"/>
                </a:spcBef>
              </a:pPr>
              <a:t>2</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258C05E4-058A-4486-8995-EB4F9D96DC70}"/>
              </a:ext>
            </a:extLst>
          </p:cNvPr>
          <p:cNvSpPr>
            <a:spLocks noGrp="1" noRot="1" noChangeAspect="1" noTextEdit="1"/>
          </p:cNvSpPr>
          <p:nvPr>
            <p:ph type="sldImg"/>
          </p:nvPr>
        </p:nvSpPr>
        <p:spPr>
          <a:ln/>
        </p:spPr>
      </p:sp>
      <p:sp>
        <p:nvSpPr>
          <p:cNvPr id="26627" name="Notes Placeholder 2">
            <a:extLst>
              <a:ext uri="{FF2B5EF4-FFF2-40B4-BE49-F238E27FC236}">
                <a16:creationId xmlns:a16="http://schemas.microsoft.com/office/drawing/2014/main" id="{CB8D6FE3-653A-46D9-AE02-423150B44E1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6628" name="Slide Number Placeholder 3">
            <a:extLst>
              <a:ext uri="{FF2B5EF4-FFF2-40B4-BE49-F238E27FC236}">
                <a16:creationId xmlns:a16="http://schemas.microsoft.com/office/drawing/2014/main" id="{6388278C-5464-4499-BD43-E1EE6FD6A4A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1C54DCEA-1995-43D5-83AE-9CDD667218ED}" type="slidenum">
              <a:rPr lang="en-US" altLang="en-US" smtClean="0"/>
              <a:pPr>
                <a:spcBef>
                  <a:spcPct val="0"/>
                </a:spcBef>
              </a:pPr>
              <a:t>3</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B47B746C-3E5A-4F7C-8466-EDC9BE95EB78}"/>
              </a:ext>
            </a:extLst>
          </p:cNvPr>
          <p:cNvSpPr>
            <a:spLocks noGrp="1" noRot="1" noChangeAspect="1" noTextEdit="1"/>
          </p:cNvSpPr>
          <p:nvPr>
            <p:ph type="sldImg"/>
          </p:nvPr>
        </p:nvSpPr>
        <p:spPr>
          <a:ln/>
        </p:spPr>
      </p:sp>
      <p:sp>
        <p:nvSpPr>
          <p:cNvPr id="28675" name="Notes Placeholder 2">
            <a:extLst>
              <a:ext uri="{FF2B5EF4-FFF2-40B4-BE49-F238E27FC236}">
                <a16:creationId xmlns:a16="http://schemas.microsoft.com/office/drawing/2014/main" id="{981195B9-DFF9-4A87-828F-463EED7D1F7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8676" name="Slide Number Placeholder 3">
            <a:extLst>
              <a:ext uri="{FF2B5EF4-FFF2-40B4-BE49-F238E27FC236}">
                <a16:creationId xmlns:a16="http://schemas.microsoft.com/office/drawing/2014/main" id="{251EC385-56E4-4C0D-A11F-BC30FB877D3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58A50C1D-2E6C-40E7-8FE5-6D4FB617A174}" type="slidenum">
              <a:rPr lang="en-US" altLang="en-US" smtClean="0"/>
              <a:pPr>
                <a:spcBef>
                  <a:spcPct val="0"/>
                </a:spcBef>
              </a:pPr>
              <a:t>4</a:t>
            </a:fld>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7688FEAC-586D-4971-A874-28F6FA2D69DD}"/>
              </a:ext>
            </a:extLst>
          </p:cNvPr>
          <p:cNvSpPr>
            <a:spLocks noGrp="1" noRot="1" noChangeAspect="1" noTextEdit="1"/>
          </p:cNvSpPr>
          <p:nvPr>
            <p:ph type="sldImg"/>
          </p:nvPr>
        </p:nvSpPr>
        <p:spPr>
          <a:ln/>
        </p:spPr>
      </p:sp>
      <p:sp>
        <p:nvSpPr>
          <p:cNvPr id="30723" name="Notes Placeholder 2">
            <a:extLst>
              <a:ext uri="{FF2B5EF4-FFF2-40B4-BE49-F238E27FC236}">
                <a16:creationId xmlns:a16="http://schemas.microsoft.com/office/drawing/2014/main" id="{24291E78-D67E-4976-AFF5-ECBFDB464B1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0724" name="Slide Number Placeholder 3">
            <a:extLst>
              <a:ext uri="{FF2B5EF4-FFF2-40B4-BE49-F238E27FC236}">
                <a16:creationId xmlns:a16="http://schemas.microsoft.com/office/drawing/2014/main" id="{8868942B-9E07-48C2-81EA-BFADEED9EB8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0FD7C0C0-3A52-40A8-936E-1A5792FF67AD}" type="slidenum">
              <a:rPr lang="en-US" altLang="en-US" smtClean="0"/>
              <a:pPr>
                <a:spcBef>
                  <a:spcPct val="0"/>
                </a:spcBef>
              </a:pPr>
              <a:t>5</a:t>
            </a:fld>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C1A9223B-C257-4E87-9D8E-0676F33F2D7F}"/>
              </a:ext>
            </a:extLst>
          </p:cNvPr>
          <p:cNvSpPr>
            <a:spLocks noGrp="1" noRot="1" noChangeAspect="1" noTextEdit="1"/>
          </p:cNvSpPr>
          <p:nvPr>
            <p:ph type="sldImg"/>
          </p:nvPr>
        </p:nvSpPr>
        <p:spPr>
          <a:ln/>
        </p:spPr>
      </p:sp>
      <p:sp>
        <p:nvSpPr>
          <p:cNvPr id="32771" name="Notes Placeholder 2">
            <a:extLst>
              <a:ext uri="{FF2B5EF4-FFF2-40B4-BE49-F238E27FC236}">
                <a16:creationId xmlns:a16="http://schemas.microsoft.com/office/drawing/2014/main" id="{734DF9C4-0623-47D5-A779-9210A21533F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2772" name="Slide Number Placeholder 3">
            <a:extLst>
              <a:ext uri="{FF2B5EF4-FFF2-40B4-BE49-F238E27FC236}">
                <a16:creationId xmlns:a16="http://schemas.microsoft.com/office/drawing/2014/main" id="{0C318EB6-06F5-4879-BFCC-03BF1FB92EC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90A37C9B-362F-4AB6-AB05-37A267193821}" type="slidenum">
              <a:rPr lang="en-US" altLang="en-US" smtClean="0"/>
              <a:pPr>
                <a:spcBef>
                  <a:spcPct val="0"/>
                </a:spcBef>
              </a:pPr>
              <a:t>6</a:t>
            </a:fld>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249F419E-9BE7-4300-A51C-6AB12D664CBC}"/>
              </a:ext>
            </a:extLst>
          </p:cNvPr>
          <p:cNvSpPr>
            <a:spLocks noGrp="1" noRot="1" noChangeAspect="1" noTextEdit="1"/>
          </p:cNvSpPr>
          <p:nvPr>
            <p:ph type="sldImg"/>
          </p:nvPr>
        </p:nvSpPr>
        <p:spPr>
          <a:ln/>
        </p:spPr>
      </p:sp>
      <p:sp>
        <p:nvSpPr>
          <p:cNvPr id="34819" name="Notes Placeholder 2">
            <a:extLst>
              <a:ext uri="{FF2B5EF4-FFF2-40B4-BE49-F238E27FC236}">
                <a16:creationId xmlns:a16="http://schemas.microsoft.com/office/drawing/2014/main" id="{B018CD1E-6B1E-4BB4-AC1F-F4ED4C20315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4820" name="Slide Number Placeholder 3">
            <a:extLst>
              <a:ext uri="{FF2B5EF4-FFF2-40B4-BE49-F238E27FC236}">
                <a16:creationId xmlns:a16="http://schemas.microsoft.com/office/drawing/2014/main" id="{A808D488-5929-480E-89F1-2B780A71893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8E94B3A8-BD26-4597-8124-BC4FD263CD16}" type="slidenum">
              <a:rPr lang="en-US" altLang="en-US" smtClean="0"/>
              <a:pPr>
                <a:spcBef>
                  <a:spcPct val="0"/>
                </a:spcBef>
              </a:pPr>
              <a:t>7</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A2A0A627-A082-455E-89DF-5C7CC19B6A60}"/>
              </a:ext>
            </a:extLst>
          </p:cNvPr>
          <p:cNvSpPr>
            <a:spLocks noGrp="1" noRot="1" noChangeAspect="1" noTextEdit="1"/>
          </p:cNvSpPr>
          <p:nvPr>
            <p:ph type="sldImg"/>
          </p:nvPr>
        </p:nvSpPr>
        <p:spPr>
          <a:ln/>
        </p:spPr>
      </p:sp>
      <p:sp>
        <p:nvSpPr>
          <p:cNvPr id="36867" name="Notes Placeholder 2">
            <a:extLst>
              <a:ext uri="{FF2B5EF4-FFF2-40B4-BE49-F238E27FC236}">
                <a16:creationId xmlns:a16="http://schemas.microsoft.com/office/drawing/2014/main" id="{78C97366-ED38-4ABE-AFEC-F24278DD589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6868" name="Slide Number Placeholder 3">
            <a:extLst>
              <a:ext uri="{FF2B5EF4-FFF2-40B4-BE49-F238E27FC236}">
                <a16:creationId xmlns:a16="http://schemas.microsoft.com/office/drawing/2014/main" id="{F2A45FC7-2384-4E1E-AF25-5DBD297A48F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13DC7497-BC13-4058-A3F6-A5049E56061E}" type="slidenum">
              <a:rPr lang="en-US" altLang="en-US" smtClean="0"/>
              <a:pPr>
                <a:spcBef>
                  <a:spcPct val="0"/>
                </a:spcBef>
              </a:pPr>
              <a:t>8</a:t>
            </a:fld>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E42DB28F-521C-45D4-97E5-B635D1232140}"/>
              </a:ext>
            </a:extLst>
          </p:cNvPr>
          <p:cNvSpPr>
            <a:spLocks noGrp="1" noRot="1" noChangeAspect="1" noTextEdit="1"/>
          </p:cNvSpPr>
          <p:nvPr>
            <p:ph type="sldImg"/>
          </p:nvPr>
        </p:nvSpPr>
        <p:spPr>
          <a:ln/>
        </p:spPr>
      </p:sp>
      <p:sp>
        <p:nvSpPr>
          <p:cNvPr id="38915" name="Notes Placeholder 2">
            <a:extLst>
              <a:ext uri="{FF2B5EF4-FFF2-40B4-BE49-F238E27FC236}">
                <a16:creationId xmlns:a16="http://schemas.microsoft.com/office/drawing/2014/main" id="{8E9ED248-BB23-4795-875A-7E501C3B338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8916" name="Slide Number Placeholder 3">
            <a:extLst>
              <a:ext uri="{FF2B5EF4-FFF2-40B4-BE49-F238E27FC236}">
                <a16:creationId xmlns:a16="http://schemas.microsoft.com/office/drawing/2014/main" id="{531488DE-FB97-4BFF-89B6-516BADD574E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795FB9B0-D2C7-4576-8EC8-A81963F5A194}" type="slidenum">
              <a:rPr lang="en-US" altLang="en-US" smtClean="0"/>
              <a:pPr>
                <a:spcBef>
                  <a:spcPct val="0"/>
                </a:spcBef>
              </a:pPr>
              <a:t>9</a:t>
            </a:fld>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BE5A94CA-57DE-4EC2-BE91-CF48F4A08307}"/>
              </a:ext>
            </a:extLst>
          </p:cNvPr>
          <p:cNvSpPr>
            <a:spLocks noGrp="1" noRot="1" noChangeAspect="1" noTextEdit="1"/>
          </p:cNvSpPr>
          <p:nvPr>
            <p:ph type="sldImg"/>
          </p:nvPr>
        </p:nvSpPr>
        <p:spPr>
          <a:ln/>
        </p:spPr>
      </p:sp>
      <p:sp>
        <p:nvSpPr>
          <p:cNvPr id="40963" name="Notes Placeholder 2">
            <a:extLst>
              <a:ext uri="{FF2B5EF4-FFF2-40B4-BE49-F238E27FC236}">
                <a16:creationId xmlns:a16="http://schemas.microsoft.com/office/drawing/2014/main" id="{B4EF4211-5585-433D-ABCC-EB04BEDC676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0964" name="Slide Number Placeholder 3">
            <a:extLst>
              <a:ext uri="{FF2B5EF4-FFF2-40B4-BE49-F238E27FC236}">
                <a16:creationId xmlns:a16="http://schemas.microsoft.com/office/drawing/2014/main" id="{26EF0D8E-168C-401A-8F7F-55240B09FB7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77D8FADF-AC66-4615-9B28-F8E8BDA3585A}" type="slidenum">
              <a:rPr lang="en-US" altLang="en-US" smtClean="0"/>
              <a:pPr>
                <a:spcBef>
                  <a:spcPct val="0"/>
                </a:spcBef>
              </a:pPr>
              <a:t>10</a:t>
            </a:fld>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B5E9D346-81D3-4038-A7B1-8806C973ABA5}"/>
              </a:ext>
            </a:extLst>
          </p:cNvPr>
          <p:cNvSpPr>
            <a:spLocks noGrp="1" noRot="1" noChangeAspect="1" noTextEdit="1"/>
          </p:cNvSpPr>
          <p:nvPr>
            <p:ph type="sldImg"/>
          </p:nvPr>
        </p:nvSpPr>
        <p:spPr>
          <a:ln/>
        </p:spPr>
      </p:sp>
      <p:sp>
        <p:nvSpPr>
          <p:cNvPr id="43011" name="Notes Placeholder 2">
            <a:extLst>
              <a:ext uri="{FF2B5EF4-FFF2-40B4-BE49-F238E27FC236}">
                <a16:creationId xmlns:a16="http://schemas.microsoft.com/office/drawing/2014/main" id="{7790B7AD-8793-4796-B9C6-056A94B3A5E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When you are in the normal view of the PowerPoint slides, you should right-click on the image and then choose “Open hyperlink” to play the video. In the slide show view, you will simply click on the image to play the video. You must have an Internet connection in order to link to the streaming video.</a:t>
            </a:r>
          </a:p>
        </p:txBody>
      </p:sp>
      <p:sp>
        <p:nvSpPr>
          <p:cNvPr id="43012" name="Slide Number Placeholder 3">
            <a:extLst>
              <a:ext uri="{FF2B5EF4-FFF2-40B4-BE49-F238E27FC236}">
                <a16:creationId xmlns:a16="http://schemas.microsoft.com/office/drawing/2014/main" id="{F7FB1C47-90D1-4F45-8D2A-FD567F95B93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339F1F78-9E92-4D71-8AA6-499F2F008BEA}" type="slidenum">
              <a:rPr lang="en-US" altLang="en-US" smtClean="0"/>
              <a:pPr>
                <a:spcBef>
                  <a:spcPct val="0"/>
                </a:spcBef>
              </a:pPr>
              <a:t>11</a:t>
            </a:fld>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2BA99D84-1F64-448F-9289-E56200F52541}"/>
              </a:ext>
            </a:extLst>
          </p:cNvPr>
          <p:cNvSpPr>
            <a:spLocks noGrp="1" noRot="1" noChangeAspect="1" noTextEdit="1"/>
          </p:cNvSpPr>
          <p:nvPr>
            <p:ph type="sldImg"/>
          </p:nvPr>
        </p:nvSpPr>
        <p:spPr>
          <a:ln/>
        </p:spPr>
      </p:sp>
      <p:sp>
        <p:nvSpPr>
          <p:cNvPr id="45059" name="Notes Placeholder 2">
            <a:extLst>
              <a:ext uri="{FF2B5EF4-FFF2-40B4-BE49-F238E27FC236}">
                <a16:creationId xmlns:a16="http://schemas.microsoft.com/office/drawing/2014/main" id="{BA54A6BD-1CA0-48FB-82A5-6AB94361AD4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5060" name="Slide Number Placeholder 3">
            <a:extLst>
              <a:ext uri="{FF2B5EF4-FFF2-40B4-BE49-F238E27FC236}">
                <a16:creationId xmlns:a16="http://schemas.microsoft.com/office/drawing/2014/main" id="{2731BDC9-7BA6-4101-8B7A-1E5D721B195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41EFAED3-05F6-49C5-A3C2-1C6EEB277742}" type="slidenum">
              <a:rPr lang="en-US" altLang="en-US" smtClean="0"/>
              <a:pPr>
                <a:spcBef>
                  <a:spcPct val="0"/>
                </a:spcBef>
              </a:pPr>
              <a:t>12</a:t>
            </a:fld>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51212AC8-0928-4C93-B06D-8E376F488E42}"/>
              </a:ext>
            </a:extLst>
          </p:cNvPr>
          <p:cNvSpPr>
            <a:spLocks noGrp="1" noRot="1" noChangeAspect="1" noTextEdit="1"/>
          </p:cNvSpPr>
          <p:nvPr>
            <p:ph type="sldImg"/>
          </p:nvPr>
        </p:nvSpPr>
        <p:spPr>
          <a:ln/>
        </p:spPr>
      </p:sp>
      <p:sp>
        <p:nvSpPr>
          <p:cNvPr id="47107" name="Notes Placeholder 2">
            <a:extLst>
              <a:ext uri="{FF2B5EF4-FFF2-40B4-BE49-F238E27FC236}">
                <a16:creationId xmlns:a16="http://schemas.microsoft.com/office/drawing/2014/main" id="{631CD213-C3CE-4228-89B2-E0653E2DA82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7108" name="Slide Number Placeholder 3">
            <a:extLst>
              <a:ext uri="{FF2B5EF4-FFF2-40B4-BE49-F238E27FC236}">
                <a16:creationId xmlns:a16="http://schemas.microsoft.com/office/drawing/2014/main" id="{81E5AF81-3D23-4285-B161-AFF6A2BB32E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86C34FA7-3A36-4913-A45B-F13152402C65}" type="slidenum">
              <a:rPr lang="en-US" altLang="en-US" smtClean="0"/>
              <a:pPr>
                <a:spcBef>
                  <a:spcPct val="0"/>
                </a:spcBef>
              </a:pPr>
              <a:t>13</a:t>
            </a:fld>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B1538A67-7C7E-4262-901C-E792E8F1F1FF}"/>
              </a:ext>
            </a:extLst>
          </p:cNvPr>
          <p:cNvSpPr>
            <a:spLocks noGrp="1" noRot="1" noChangeAspect="1" noTextEdit="1"/>
          </p:cNvSpPr>
          <p:nvPr>
            <p:ph type="sldImg"/>
          </p:nvPr>
        </p:nvSpPr>
        <p:spPr>
          <a:ln/>
        </p:spPr>
      </p:sp>
      <p:sp>
        <p:nvSpPr>
          <p:cNvPr id="49155" name="Notes Placeholder 2">
            <a:extLst>
              <a:ext uri="{FF2B5EF4-FFF2-40B4-BE49-F238E27FC236}">
                <a16:creationId xmlns:a16="http://schemas.microsoft.com/office/drawing/2014/main" id="{C07621C5-6215-4592-AAFF-30D6EEACBA5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9156" name="Slide Number Placeholder 3">
            <a:extLst>
              <a:ext uri="{FF2B5EF4-FFF2-40B4-BE49-F238E27FC236}">
                <a16:creationId xmlns:a16="http://schemas.microsoft.com/office/drawing/2014/main" id="{84834725-815B-4FD4-AE5F-C2E2F40D411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8A7504EB-F6A3-430F-AEC4-9B543DBB2217}" type="slidenum">
              <a:rPr lang="en-US" altLang="en-US" smtClean="0"/>
              <a:pPr>
                <a:spcBef>
                  <a:spcPct val="0"/>
                </a:spcBef>
              </a:pPr>
              <a:t>14</a:t>
            </a:fld>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E0D64CD2-9B55-4AEB-9F41-16E4C12394D1}"/>
              </a:ext>
            </a:extLst>
          </p:cNvPr>
          <p:cNvSpPr>
            <a:spLocks noGrp="1" noRot="1" noChangeAspect="1" noTextEdit="1"/>
          </p:cNvSpPr>
          <p:nvPr>
            <p:ph type="sldImg"/>
          </p:nvPr>
        </p:nvSpPr>
        <p:spPr>
          <a:ln/>
        </p:spPr>
      </p:sp>
      <p:sp>
        <p:nvSpPr>
          <p:cNvPr id="51203" name="Notes Placeholder 2">
            <a:extLst>
              <a:ext uri="{FF2B5EF4-FFF2-40B4-BE49-F238E27FC236}">
                <a16:creationId xmlns:a16="http://schemas.microsoft.com/office/drawing/2014/main" id="{93CE6B01-2E07-4783-92A9-95E25E09551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1204" name="Slide Number Placeholder 3">
            <a:extLst>
              <a:ext uri="{FF2B5EF4-FFF2-40B4-BE49-F238E27FC236}">
                <a16:creationId xmlns:a16="http://schemas.microsoft.com/office/drawing/2014/main" id="{4BBFAE33-FC17-430C-B75A-4FD2BBFE0FC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8EB93B44-EBBB-4902-A3F4-AE06B264841D}" type="slidenum">
              <a:rPr lang="en-US" altLang="en-US" smtClean="0"/>
              <a:pPr>
                <a:spcBef>
                  <a:spcPct val="0"/>
                </a:spcBef>
              </a:pPr>
              <a:t>15</a:t>
            </a:fld>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102AE31E-D1B4-433A-9747-76D033DC4F13}"/>
              </a:ext>
            </a:extLst>
          </p:cNvPr>
          <p:cNvSpPr>
            <a:spLocks noGrp="1" noRot="1" noChangeAspect="1" noTextEdit="1"/>
          </p:cNvSpPr>
          <p:nvPr>
            <p:ph type="sldImg"/>
          </p:nvPr>
        </p:nvSpPr>
        <p:spPr>
          <a:ln/>
        </p:spPr>
      </p:sp>
      <p:sp>
        <p:nvSpPr>
          <p:cNvPr id="53251" name="Notes Placeholder 2">
            <a:extLst>
              <a:ext uri="{FF2B5EF4-FFF2-40B4-BE49-F238E27FC236}">
                <a16:creationId xmlns:a16="http://schemas.microsoft.com/office/drawing/2014/main" id="{5BE0E84F-4CEE-4641-8FBC-FFF13AB8DC1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3252" name="Slide Number Placeholder 3">
            <a:extLst>
              <a:ext uri="{FF2B5EF4-FFF2-40B4-BE49-F238E27FC236}">
                <a16:creationId xmlns:a16="http://schemas.microsoft.com/office/drawing/2014/main" id="{7BE14678-9E93-4F3D-BC1D-51220842016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A5641DB6-B041-497F-9E5D-EE3D869876AA}" type="slidenum">
              <a:rPr lang="en-US" altLang="en-US" smtClean="0"/>
              <a:pPr>
                <a:spcBef>
                  <a:spcPct val="0"/>
                </a:spcBef>
              </a:pPr>
              <a:t>16</a:t>
            </a:fld>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DC6F9CA0-8A57-4B57-A2E2-7E0C7AE672D9}"/>
              </a:ext>
            </a:extLst>
          </p:cNvPr>
          <p:cNvSpPr>
            <a:spLocks noGrp="1" noRot="1" noChangeAspect="1" noTextEdit="1"/>
          </p:cNvSpPr>
          <p:nvPr>
            <p:ph type="sldImg"/>
          </p:nvPr>
        </p:nvSpPr>
        <p:spPr>
          <a:ln/>
        </p:spPr>
      </p:sp>
      <p:sp>
        <p:nvSpPr>
          <p:cNvPr id="55299" name="Notes Placeholder 2">
            <a:extLst>
              <a:ext uri="{FF2B5EF4-FFF2-40B4-BE49-F238E27FC236}">
                <a16:creationId xmlns:a16="http://schemas.microsoft.com/office/drawing/2014/main" id="{6BB215E7-948C-472F-B298-D602B3A27EF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5300" name="Slide Number Placeholder 3">
            <a:extLst>
              <a:ext uri="{FF2B5EF4-FFF2-40B4-BE49-F238E27FC236}">
                <a16:creationId xmlns:a16="http://schemas.microsoft.com/office/drawing/2014/main" id="{114791C3-F9DF-4D37-B325-FD5EC59CF78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BE9137DB-B9A6-47A5-AFD3-9E80BC31C48C}" type="slidenum">
              <a:rPr lang="en-US" altLang="en-US" smtClean="0"/>
              <a:pPr>
                <a:spcBef>
                  <a:spcPct val="0"/>
                </a:spcBef>
              </a:pPr>
              <a:t>17</a:t>
            </a:fld>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D14957BB-F8D6-4F3A-8A46-0833FB51BBF4}"/>
              </a:ext>
            </a:extLst>
          </p:cNvPr>
          <p:cNvSpPr>
            <a:spLocks noGrp="1" noRot="1" noChangeAspect="1" noTextEdit="1"/>
          </p:cNvSpPr>
          <p:nvPr>
            <p:ph type="sldImg"/>
          </p:nvPr>
        </p:nvSpPr>
        <p:spPr>
          <a:ln/>
        </p:spPr>
      </p:sp>
      <p:sp>
        <p:nvSpPr>
          <p:cNvPr id="57347" name="Notes Placeholder 2">
            <a:extLst>
              <a:ext uri="{FF2B5EF4-FFF2-40B4-BE49-F238E27FC236}">
                <a16:creationId xmlns:a16="http://schemas.microsoft.com/office/drawing/2014/main" id="{61481D06-65BC-49EB-9F0F-40FE6218459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When you are in the normal view of the PowerPoint slides, you should right-click on the image and then choose “Open hyperlink” to play the video. In the slide show view, you will simply click on the image to play the video. You must have an Internet connection in order to link to the streaming video.</a:t>
            </a:r>
          </a:p>
          <a:p>
            <a:endParaRPr lang="en-US" altLang="en-US"/>
          </a:p>
          <a:p>
            <a:r>
              <a:rPr lang="en-US" altLang="en-US"/>
              <a:t>In this video, Katerina Borer discusses the contributing role of sex hormones to ACL tears in women.</a:t>
            </a:r>
          </a:p>
        </p:txBody>
      </p:sp>
      <p:sp>
        <p:nvSpPr>
          <p:cNvPr id="57348" name="Slide Number Placeholder 3">
            <a:extLst>
              <a:ext uri="{FF2B5EF4-FFF2-40B4-BE49-F238E27FC236}">
                <a16:creationId xmlns:a16="http://schemas.microsoft.com/office/drawing/2014/main" id="{FAAE6AF5-7796-47A3-B3F4-310084C0525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1E55A30D-59ED-4D5E-9B79-5E632F5FE616}" type="slidenum">
              <a:rPr lang="en-US" altLang="en-US" smtClean="0"/>
              <a:pPr>
                <a:spcBef>
                  <a:spcPct val="0"/>
                </a:spcBef>
              </a:pPr>
              <a:t>18</a:t>
            </a:fld>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B6A3194B-A343-4450-9C86-3540EBB25763}"/>
              </a:ext>
            </a:extLst>
          </p:cNvPr>
          <p:cNvSpPr>
            <a:spLocks noGrp="1" noRot="1" noChangeAspect="1" noTextEdit="1"/>
          </p:cNvSpPr>
          <p:nvPr>
            <p:ph type="sldImg"/>
          </p:nvPr>
        </p:nvSpPr>
        <p:spPr>
          <a:ln/>
        </p:spPr>
      </p:sp>
      <p:sp>
        <p:nvSpPr>
          <p:cNvPr id="59395" name="Notes Placeholder 2">
            <a:extLst>
              <a:ext uri="{FF2B5EF4-FFF2-40B4-BE49-F238E27FC236}">
                <a16:creationId xmlns:a16="http://schemas.microsoft.com/office/drawing/2014/main" id="{5FB8F8EE-36E1-4DCC-BC9A-FF7ADBE947C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9396" name="Slide Number Placeholder 3">
            <a:extLst>
              <a:ext uri="{FF2B5EF4-FFF2-40B4-BE49-F238E27FC236}">
                <a16:creationId xmlns:a16="http://schemas.microsoft.com/office/drawing/2014/main" id="{50CD10E2-5916-448C-B37E-078AFAF2D6E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10AFD42B-3AC3-45B0-85C9-6121A30113CC}" type="slidenum">
              <a:rPr lang="en-US" altLang="en-US" smtClean="0"/>
              <a:pPr>
                <a:spcBef>
                  <a:spcPct val="0"/>
                </a:spcBef>
              </a:pPr>
              <a:t>19</a:t>
            </a:fld>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F57B1EDC-3D81-45C7-A99A-79897E849513}"/>
              </a:ext>
            </a:extLst>
          </p:cNvPr>
          <p:cNvSpPr>
            <a:spLocks noGrp="1" noRot="1" noChangeAspect="1" noTextEdit="1"/>
          </p:cNvSpPr>
          <p:nvPr>
            <p:ph type="sldImg"/>
          </p:nvPr>
        </p:nvSpPr>
        <p:spPr>
          <a:ln/>
        </p:spPr>
      </p:sp>
      <p:sp>
        <p:nvSpPr>
          <p:cNvPr id="61443" name="Notes Placeholder 2">
            <a:extLst>
              <a:ext uri="{FF2B5EF4-FFF2-40B4-BE49-F238E27FC236}">
                <a16:creationId xmlns:a16="http://schemas.microsoft.com/office/drawing/2014/main" id="{50BC4232-62B7-45C1-B6D8-1B8A0ED62B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1444" name="Slide Number Placeholder 3">
            <a:extLst>
              <a:ext uri="{FF2B5EF4-FFF2-40B4-BE49-F238E27FC236}">
                <a16:creationId xmlns:a16="http://schemas.microsoft.com/office/drawing/2014/main" id="{AC86C665-BC6D-4CEE-9109-637C794AB43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C8D770E4-5B8C-41D3-B355-22728639BDDA}" type="slidenum">
              <a:rPr lang="en-US" altLang="en-US" smtClean="0"/>
              <a:pPr>
                <a:spcBef>
                  <a:spcPct val="0"/>
                </a:spcBef>
              </a:pPr>
              <a:t>20</a:t>
            </a:fld>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2155BC61-176A-4E75-AA65-134BC715746B}"/>
              </a:ext>
            </a:extLst>
          </p:cNvPr>
          <p:cNvSpPr>
            <a:spLocks noGrp="1" noRot="1" noChangeAspect="1" noTextEdit="1"/>
          </p:cNvSpPr>
          <p:nvPr>
            <p:ph type="sldImg"/>
          </p:nvPr>
        </p:nvSpPr>
        <p:spPr>
          <a:ln/>
        </p:spPr>
      </p:sp>
      <p:sp>
        <p:nvSpPr>
          <p:cNvPr id="63491" name="Notes Placeholder 2">
            <a:extLst>
              <a:ext uri="{FF2B5EF4-FFF2-40B4-BE49-F238E27FC236}">
                <a16:creationId xmlns:a16="http://schemas.microsoft.com/office/drawing/2014/main" id="{C69E26F8-84F8-4EE0-BB51-F89BD80C810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3492" name="Slide Number Placeholder 3">
            <a:extLst>
              <a:ext uri="{FF2B5EF4-FFF2-40B4-BE49-F238E27FC236}">
                <a16:creationId xmlns:a16="http://schemas.microsoft.com/office/drawing/2014/main" id="{794DDE41-37E5-403A-8EDE-0378DD925B0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6E4F5724-8419-4085-ADB3-217313DED202}" type="slidenum">
              <a:rPr lang="en-US" altLang="en-US" smtClean="0"/>
              <a:pPr>
                <a:spcBef>
                  <a:spcPct val="0"/>
                </a:spcBef>
              </a:pPr>
              <a:t>21</a:t>
            </a:fld>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D761E3B0-FFF1-476E-BC31-BF790B406904}"/>
              </a:ext>
            </a:extLst>
          </p:cNvPr>
          <p:cNvSpPr>
            <a:spLocks noGrp="1" noRot="1" noChangeAspect="1" noTextEdit="1"/>
          </p:cNvSpPr>
          <p:nvPr>
            <p:ph type="sldImg"/>
          </p:nvPr>
        </p:nvSpPr>
        <p:spPr>
          <a:ln/>
        </p:spPr>
      </p:sp>
      <p:sp>
        <p:nvSpPr>
          <p:cNvPr id="65539" name="Notes Placeholder 2">
            <a:extLst>
              <a:ext uri="{FF2B5EF4-FFF2-40B4-BE49-F238E27FC236}">
                <a16:creationId xmlns:a16="http://schemas.microsoft.com/office/drawing/2014/main" id="{2317637A-2F81-440E-88FE-A282181A984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5540" name="Slide Number Placeholder 3">
            <a:extLst>
              <a:ext uri="{FF2B5EF4-FFF2-40B4-BE49-F238E27FC236}">
                <a16:creationId xmlns:a16="http://schemas.microsoft.com/office/drawing/2014/main" id="{8C9CA3F6-1191-4409-ACDD-D1C7BC8FCA8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AF9EDA6B-3405-4E59-B6D8-C5BDF5A22A7C}" type="slidenum">
              <a:rPr lang="en-US" altLang="en-US" smtClean="0"/>
              <a:pPr>
                <a:spcBef>
                  <a:spcPct val="0"/>
                </a:spcBef>
              </a:pPr>
              <a:t>22</a:t>
            </a:fld>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CC433EBE-08DB-487B-AF48-B3FE4C8E4DE9}"/>
              </a:ext>
            </a:extLst>
          </p:cNvPr>
          <p:cNvSpPr>
            <a:spLocks noGrp="1" noRot="1" noChangeAspect="1" noTextEdit="1"/>
          </p:cNvSpPr>
          <p:nvPr>
            <p:ph type="sldImg"/>
          </p:nvPr>
        </p:nvSpPr>
        <p:spPr>
          <a:ln/>
        </p:spPr>
      </p:sp>
      <p:sp>
        <p:nvSpPr>
          <p:cNvPr id="67587" name="Notes Placeholder 2">
            <a:extLst>
              <a:ext uri="{FF2B5EF4-FFF2-40B4-BE49-F238E27FC236}">
                <a16:creationId xmlns:a16="http://schemas.microsoft.com/office/drawing/2014/main" id="{7C761FC8-9E70-424E-AC45-5A64B177371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7588" name="Slide Number Placeholder 3">
            <a:extLst>
              <a:ext uri="{FF2B5EF4-FFF2-40B4-BE49-F238E27FC236}">
                <a16:creationId xmlns:a16="http://schemas.microsoft.com/office/drawing/2014/main" id="{47CBB05A-0374-4EF1-B9AC-F1AC5DFDC9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9832389E-1288-4C43-AD26-5C76F2873C3B}" type="slidenum">
              <a:rPr lang="en-US" altLang="en-US" smtClean="0"/>
              <a:pPr>
                <a:spcBef>
                  <a:spcPct val="0"/>
                </a:spcBef>
              </a:pPr>
              <a:t>23</a:t>
            </a:fld>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629444D5-DA03-4D8C-ACF0-8F21BCDD7CD1}"/>
              </a:ext>
            </a:extLst>
          </p:cNvPr>
          <p:cNvSpPr>
            <a:spLocks noGrp="1" noRot="1" noChangeAspect="1" noTextEdit="1"/>
          </p:cNvSpPr>
          <p:nvPr>
            <p:ph type="sldImg"/>
          </p:nvPr>
        </p:nvSpPr>
        <p:spPr>
          <a:ln/>
        </p:spPr>
      </p:sp>
      <p:sp>
        <p:nvSpPr>
          <p:cNvPr id="69635" name="Notes Placeholder 2">
            <a:extLst>
              <a:ext uri="{FF2B5EF4-FFF2-40B4-BE49-F238E27FC236}">
                <a16:creationId xmlns:a16="http://schemas.microsoft.com/office/drawing/2014/main" id="{4A289F43-C079-411D-BE6A-76828FEC760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9636" name="Slide Number Placeholder 3">
            <a:extLst>
              <a:ext uri="{FF2B5EF4-FFF2-40B4-BE49-F238E27FC236}">
                <a16:creationId xmlns:a16="http://schemas.microsoft.com/office/drawing/2014/main" id="{762F2422-8A99-47EE-9A2C-10A12722A92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DE0FC472-6684-41B5-956D-A9D3C3E90692}" type="slidenum">
              <a:rPr lang="en-US" altLang="en-US" smtClean="0"/>
              <a:pPr>
                <a:spcBef>
                  <a:spcPct val="0"/>
                </a:spcBef>
              </a:pPr>
              <a:t>24</a:t>
            </a:fld>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D838B52C-46A3-43E9-A21E-24BF74035718}"/>
              </a:ext>
            </a:extLst>
          </p:cNvPr>
          <p:cNvSpPr>
            <a:spLocks noGrp="1" noRot="1" noChangeAspect="1" noTextEdit="1"/>
          </p:cNvSpPr>
          <p:nvPr>
            <p:ph type="sldImg"/>
          </p:nvPr>
        </p:nvSpPr>
        <p:spPr>
          <a:ln/>
        </p:spPr>
      </p:sp>
      <p:sp>
        <p:nvSpPr>
          <p:cNvPr id="71683" name="Notes Placeholder 2">
            <a:extLst>
              <a:ext uri="{FF2B5EF4-FFF2-40B4-BE49-F238E27FC236}">
                <a16:creationId xmlns:a16="http://schemas.microsoft.com/office/drawing/2014/main" id="{F4CE5845-4801-4522-8B84-C7ACD640556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1684" name="Slide Number Placeholder 3">
            <a:extLst>
              <a:ext uri="{FF2B5EF4-FFF2-40B4-BE49-F238E27FC236}">
                <a16:creationId xmlns:a16="http://schemas.microsoft.com/office/drawing/2014/main" id="{2045ECB8-84B9-43C8-8640-FD549E0687F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B6B17346-0B7D-48C5-B580-5E7D92AEBBFE}" type="slidenum">
              <a:rPr lang="en-US" altLang="en-US" smtClean="0"/>
              <a:pPr>
                <a:spcBef>
                  <a:spcPct val="0"/>
                </a:spcBef>
              </a:pPr>
              <a:t>25</a:t>
            </a:fld>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D8AD7AE4-0128-43D0-B2DF-055398502D38}"/>
              </a:ext>
            </a:extLst>
          </p:cNvPr>
          <p:cNvSpPr>
            <a:spLocks noGrp="1" noRot="1" noChangeAspect="1" noTextEdit="1"/>
          </p:cNvSpPr>
          <p:nvPr>
            <p:ph type="sldImg"/>
          </p:nvPr>
        </p:nvSpPr>
        <p:spPr>
          <a:ln/>
        </p:spPr>
      </p:sp>
      <p:sp>
        <p:nvSpPr>
          <p:cNvPr id="73731" name="Notes Placeholder 2">
            <a:extLst>
              <a:ext uri="{FF2B5EF4-FFF2-40B4-BE49-F238E27FC236}">
                <a16:creationId xmlns:a16="http://schemas.microsoft.com/office/drawing/2014/main" id="{6E3E3DD4-FA10-481D-B225-A122E34C664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3732" name="Slide Number Placeholder 3">
            <a:extLst>
              <a:ext uri="{FF2B5EF4-FFF2-40B4-BE49-F238E27FC236}">
                <a16:creationId xmlns:a16="http://schemas.microsoft.com/office/drawing/2014/main" id="{FD3E416B-6C58-46CF-A432-09B03415F9B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E6FB2FC8-7675-4A77-8B6F-D4336814414C}" type="slidenum">
              <a:rPr lang="en-US" altLang="en-US" smtClean="0"/>
              <a:pPr>
                <a:spcBef>
                  <a:spcPct val="0"/>
                </a:spcBef>
              </a:pPr>
              <a:t>26</a:t>
            </a:fld>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874AD1F4-1E25-4D08-A7FE-99D79C3B94CC}"/>
              </a:ext>
            </a:extLst>
          </p:cNvPr>
          <p:cNvSpPr>
            <a:spLocks noGrp="1" noRot="1" noChangeAspect="1" noTextEdit="1"/>
          </p:cNvSpPr>
          <p:nvPr>
            <p:ph type="sldImg"/>
          </p:nvPr>
        </p:nvSpPr>
        <p:spPr>
          <a:ln/>
        </p:spPr>
      </p:sp>
      <p:sp>
        <p:nvSpPr>
          <p:cNvPr id="75779" name="Notes Placeholder 2">
            <a:extLst>
              <a:ext uri="{FF2B5EF4-FFF2-40B4-BE49-F238E27FC236}">
                <a16:creationId xmlns:a16="http://schemas.microsoft.com/office/drawing/2014/main" id="{D8C65436-D988-49E2-A514-C11C3B8109E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5780" name="Slide Number Placeholder 3">
            <a:extLst>
              <a:ext uri="{FF2B5EF4-FFF2-40B4-BE49-F238E27FC236}">
                <a16:creationId xmlns:a16="http://schemas.microsoft.com/office/drawing/2014/main" id="{2E69401C-704C-4ACE-95C0-F3383A78EAB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A8FF144A-B28F-42C3-8530-86E8CA561FE0}" type="slidenum">
              <a:rPr lang="en-US" altLang="en-US" smtClean="0"/>
              <a:pPr>
                <a:spcBef>
                  <a:spcPct val="0"/>
                </a:spcBef>
              </a:pPr>
              <a:t>27</a:t>
            </a:fld>
            <a:endParaRPr lang="en-US"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EF940789-2019-48E8-8074-42A4DB7A7B58}"/>
              </a:ext>
            </a:extLst>
          </p:cNvPr>
          <p:cNvSpPr>
            <a:spLocks noGrp="1" noRot="1" noChangeAspect="1" noTextEdit="1"/>
          </p:cNvSpPr>
          <p:nvPr>
            <p:ph type="sldImg"/>
          </p:nvPr>
        </p:nvSpPr>
        <p:spPr>
          <a:ln/>
        </p:spPr>
      </p:sp>
      <p:sp>
        <p:nvSpPr>
          <p:cNvPr id="77827" name="Notes Placeholder 2">
            <a:extLst>
              <a:ext uri="{FF2B5EF4-FFF2-40B4-BE49-F238E27FC236}">
                <a16:creationId xmlns:a16="http://schemas.microsoft.com/office/drawing/2014/main" id="{4FAB9BDE-D304-4EC6-9DDB-090101713FD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7828" name="Slide Number Placeholder 3">
            <a:extLst>
              <a:ext uri="{FF2B5EF4-FFF2-40B4-BE49-F238E27FC236}">
                <a16:creationId xmlns:a16="http://schemas.microsoft.com/office/drawing/2014/main" id="{648ECBB0-6793-4793-BD21-67C4A8F3D54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4888D210-620F-4EE8-90A6-6BE2BDD9952F}" type="slidenum">
              <a:rPr lang="en-US" altLang="en-US" smtClean="0"/>
              <a:pPr>
                <a:spcBef>
                  <a:spcPct val="0"/>
                </a:spcBef>
              </a:pPr>
              <a:t>28</a:t>
            </a:fld>
            <a:endParaRPr lang="en-US"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a:extLst>
              <a:ext uri="{FF2B5EF4-FFF2-40B4-BE49-F238E27FC236}">
                <a16:creationId xmlns:a16="http://schemas.microsoft.com/office/drawing/2014/main" id="{F6DDA223-9510-48AB-85E5-8DC85E49C133}"/>
              </a:ext>
            </a:extLst>
          </p:cNvPr>
          <p:cNvSpPr>
            <a:spLocks noGrp="1" noRot="1" noChangeAspect="1" noTextEdit="1"/>
          </p:cNvSpPr>
          <p:nvPr>
            <p:ph type="sldImg"/>
          </p:nvPr>
        </p:nvSpPr>
        <p:spPr>
          <a:ln/>
        </p:spPr>
      </p:sp>
      <p:sp>
        <p:nvSpPr>
          <p:cNvPr id="79875" name="Notes Placeholder 2">
            <a:extLst>
              <a:ext uri="{FF2B5EF4-FFF2-40B4-BE49-F238E27FC236}">
                <a16:creationId xmlns:a16="http://schemas.microsoft.com/office/drawing/2014/main" id="{3E8DB17E-7BA7-4541-B331-73603A85600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9876" name="Slide Number Placeholder 3">
            <a:extLst>
              <a:ext uri="{FF2B5EF4-FFF2-40B4-BE49-F238E27FC236}">
                <a16:creationId xmlns:a16="http://schemas.microsoft.com/office/drawing/2014/main" id="{25E5AB0B-9706-4DB8-95EB-289277E2FFC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18BA0FB6-BF44-4F00-9F89-9CCC5AF8F7EF}" type="slidenum">
              <a:rPr lang="en-US" altLang="en-US" smtClean="0"/>
              <a:pPr>
                <a:spcBef>
                  <a:spcPct val="0"/>
                </a:spcBef>
              </a:pPr>
              <a:t>29</a:t>
            </a:fld>
            <a:endParaRPr lang="en-US"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B45C05B6-ECCB-411C-8248-AA32389FA18E}"/>
              </a:ext>
            </a:extLst>
          </p:cNvPr>
          <p:cNvSpPr>
            <a:spLocks noGrp="1" noRot="1" noChangeAspect="1" noTextEdit="1"/>
          </p:cNvSpPr>
          <p:nvPr>
            <p:ph type="sldImg"/>
          </p:nvPr>
        </p:nvSpPr>
        <p:spPr>
          <a:ln/>
        </p:spPr>
      </p:sp>
      <p:sp>
        <p:nvSpPr>
          <p:cNvPr id="81923" name="Notes Placeholder 2">
            <a:extLst>
              <a:ext uri="{FF2B5EF4-FFF2-40B4-BE49-F238E27FC236}">
                <a16:creationId xmlns:a16="http://schemas.microsoft.com/office/drawing/2014/main" id="{917CD20F-CA40-4BA4-AA37-8AD7C5EA43B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24" name="Slide Number Placeholder 3">
            <a:extLst>
              <a:ext uri="{FF2B5EF4-FFF2-40B4-BE49-F238E27FC236}">
                <a16:creationId xmlns:a16="http://schemas.microsoft.com/office/drawing/2014/main" id="{13B401CB-8FA3-4E30-93B5-FE9C7696818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8E06E11B-1FC3-4130-8408-673C6FC82B64}" type="slidenum">
              <a:rPr lang="en-US" altLang="en-US" smtClean="0"/>
              <a:pPr>
                <a:spcBef>
                  <a:spcPct val="0"/>
                </a:spcBef>
              </a:pPr>
              <a:t>30</a:t>
            </a:fld>
            <a:endParaRPr lang="en-US"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a:extLst>
              <a:ext uri="{FF2B5EF4-FFF2-40B4-BE49-F238E27FC236}">
                <a16:creationId xmlns:a16="http://schemas.microsoft.com/office/drawing/2014/main" id="{41C48799-3332-40D2-AF4A-2ABF28CD15A7}"/>
              </a:ext>
            </a:extLst>
          </p:cNvPr>
          <p:cNvSpPr>
            <a:spLocks noGrp="1" noRot="1" noChangeAspect="1" noTextEdit="1"/>
          </p:cNvSpPr>
          <p:nvPr>
            <p:ph type="sldImg"/>
          </p:nvPr>
        </p:nvSpPr>
        <p:spPr>
          <a:ln/>
        </p:spPr>
      </p:sp>
      <p:sp>
        <p:nvSpPr>
          <p:cNvPr id="83971" name="Notes Placeholder 2">
            <a:extLst>
              <a:ext uri="{FF2B5EF4-FFF2-40B4-BE49-F238E27FC236}">
                <a16:creationId xmlns:a16="http://schemas.microsoft.com/office/drawing/2014/main" id="{8100CC0D-EF59-46AF-8656-6FFC2691AAD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3972" name="Slide Number Placeholder 3">
            <a:extLst>
              <a:ext uri="{FF2B5EF4-FFF2-40B4-BE49-F238E27FC236}">
                <a16:creationId xmlns:a16="http://schemas.microsoft.com/office/drawing/2014/main" id="{70A66212-3298-4F86-AD7A-6393F07272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728663CA-228C-4E08-A9E4-D037B4397234}" type="slidenum">
              <a:rPr lang="en-US" altLang="en-US" smtClean="0"/>
              <a:pPr>
                <a:spcBef>
                  <a:spcPct val="0"/>
                </a:spcBef>
              </a:pPr>
              <a:t>31</a:t>
            </a:fld>
            <a:endParaRPr lang="en-US"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a:extLst>
              <a:ext uri="{FF2B5EF4-FFF2-40B4-BE49-F238E27FC236}">
                <a16:creationId xmlns:a16="http://schemas.microsoft.com/office/drawing/2014/main" id="{DBE7C92A-6812-412C-A003-C6F5E9EB02F1}"/>
              </a:ext>
            </a:extLst>
          </p:cNvPr>
          <p:cNvSpPr>
            <a:spLocks noGrp="1" noRot="1" noChangeAspect="1" noTextEdit="1"/>
          </p:cNvSpPr>
          <p:nvPr>
            <p:ph type="sldImg"/>
          </p:nvPr>
        </p:nvSpPr>
        <p:spPr>
          <a:ln/>
        </p:spPr>
      </p:sp>
      <p:sp>
        <p:nvSpPr>
          <p:cNvPr id="86019" name="Notes Placeholder 2">
            <a:extLst>
              <a:ext uri="{FF2B5EF4-FFF2-40B4-BE49-F238E27FC236}">
                <a16:creationId xmlns:a16="http://schemas.microsoft.com/office/drawing/2014/main" id="{4DC39FAA-933B-4719-A899-8761BA90D32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6020" name="Slide Number Placeholder 3">
            <a:extLst>
              <a:ext uri="{FF2B5EF4-FFF2-40B4-BE49-F238E27FC236}">
                <a16:creationId xmlns:a16="http://schemas.microsoft.com/office/drawing/2014/main" id="{EF7F5753-8548-4C58-AB04-B2509E65AC5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6A7F4A1D-3B74-4BB2-9D39-B9AFC173001B}" type="slidenum">
              <a:rPr lang="en-US" altLang="en-US" smtClean="0"/>
              <a:pPr>
                <a:spcBef>
                  <a:spcPct val="0"/>
                </a:spcBef>
              </a:pPr>
              <a:t>32</a:t>
            </a:fld>
            <a:endParaRPr lang="en-US"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a:extLst>
              <a:ext uri="{FF2B5EF4-FFF2-40B4-BE49-F238E27FC236}">
                <a16:creationId xmlns:a16="http://schemas.microsoft.com/office/drawing/2014/main" id="{4BB96B22-8716-496D-B4DA-5EBC0C7EC6D3}"/>
              </a:ext>
            </a:extLst>
          </p:cNvPr>
          <p:cNvSpPr>
            <a:spLocks noGrp="1" noRot="1" noChangeAspect="1" noTextEdit="1"/>
          </p:cNvSpPr>
          <p:nvPr>
            <p:ph type="sldImg"/>
          </p:nvPr>
        </p:nvSpPr>
        <p:spPr>
          <a:ln/>
        </p:spPr>
      </p:sp>
      <p:sp>
        <p:nvSpPr>
          <p:cNvPr id="88067" name="Notes Placeholder 2">
            <a:extLst>
              <a:ext uri="{FF2B5EF4-FFF2-40B4-BE49-F238E27FC236}">
                <a16:creationId xmlns:a16="http://schemas.microsoft.com/office/drawing/2014/main" id="{690AD996-D898-4F55-AA97-DC5C1598DE6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8068" name="Slide Number Placeholder 3">
            <a:extLst>
              <a:ext uri="{FF2B5EF4-FFF2-40B4-BE49-F238E27FC236}">
                <a16:creationId xmlns:a16="http://schemas.microsoft.com/office/drawing/2014/main" id="{4AC53253-D941-408A-A792-B09F3DB864C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A79E2F40-81C0-4C50-9EBB-DECED43655F6}" type="slidenum">
              <a:rPr lang="en-US" altLang="en-US" smtClean="0"/>
              <a:pPr>
                <a:spcBef>
                  <a:spcPct val="0"/>
                </a:spcBef>
              </a:pPr>
              <a:t>33</a:t>
            </a:fld>
            <a:endParaRPr lang="en-US"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a:extLst>
              <a:ext uri="{FF2B5EF4-FFF2-40B4-BE49-F238E27FC236}">
                <a16:creationId xmlns:a16="http://schemas.microsoft.com/office/drawing/2014/main" id="{4B5C6CEE-37CA-43C5-80F9-F67A6F9DAD12}"/>
              </a:ext>
            </a:extLst>
          </p:cNvPr>
          <p:cNvSpPr>
            <a:spLocks noGrp="1" noRot="1" noChangeAspect="1" noTextEdit="1"/>
          </p:cNvSpPr>
          <p:nvPr>
            <p:ph type="sldImg"/>
          </p:nvPr>
        </p:nvSpPr>
        <p:spPr>
          <a:ln/>
        </p:spPr>
      </p:sp>
      <p:sp>
        <p:nvSpPr>
          <p:cNvPr id="90115" name="Notes Placeholder 2">
            <a:extLst>
              <a:ext uri="{FF2B5EF4-FFF2-40B4-BE49-F238E27FC236}">
                <a16:creationId xmlns:a16="http://schemas.microsoft.com/office/drawing/2014/main" id="{602D0089-5773-4778-A4AE-8A5026949FA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0116" name="Slide Number Placeholder 3">
            <a:extLst>
              <a:ext uri="{FF2B5EF4-FFF2-40B4-BE49-F238E27FC236}">
                <a16:creationId xmlns:a16="http://schemas.microsoft.com/office/drawing/2014/main" id="{7CA84E59-0CBF-4406-94A6-74E508C5175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ED4A1008-CEAF-4FE0-A03F-8E2EEB22D5ED}" type="slidenum">
              <a:rPr lang="en-US" altLang="en-US" smtClean="0"/>
              <a:pPr>
                <a:spcBef>
                  <a:spcPct val="0"/>
                </a:spcBef>
              </a:pPr>
              <a:t>34</a:t>
            </a:fld>
            <a:endParaRPr lang="en-US"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a:extLst>
              <a:ext uri="{FF2B5EF4-FFF2-40B4-BE49-F238E27FC236}">
                <a16:creationId xmlns:a16="http://schemas.microsoft.com/office/drawing/2014/main" id="{F299CEB9-F458-439D-8B8B-6C55801316BB}"/>
              </a:ext>
            </a:extLst>
          </p:cNvPr>
          <p:cNvSpPr>
            <a:spLocks noGrp="1" noRot="1" noChangeAspect="1" noTextEdit="1"/>
          </p:cNvSpPr>
          <p:nvPr>
            <p:ph type="sldImg"/>
          </p:nvPr>
        </p:nvSpPr>
        <p:spPr>
          <a:ln/>
        </p:spPr>
      </p:sp>
      <p:sp>
        <p:nvSpPr>
          <p:cNvPr id="92163" name="Notes Placeholder 2">
            <a:extLst>
              <a:ext uri="{FF2B5EF4-FFF2-40B4-BE49-F238E27FC236}">
                <a16:creationId xmlns:a16="http://schemas.microsoft.com/office/drawing/2014/main" id="{4862D980-C06A-4924-929D-7A2CC52B36E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In this video, Katerina Borer discusses the recent discovery of irisin and its effect on fat metabolism and weight loss.</a:t>
            </a:r>
          </a:p>
        </p:txBody>
      </p:sp>
      <p:sp>
        <p:nvSpPr>
          <p:cNvPr id="92164" name="Slide Number Placeholder 3">
            <a:extLst>
              <a:ext uri="{FF2B5EF4-FFF2-40B4-BE49-F238E27FC236}">
                <a16:creationId xmlns:a16="http://schemas.microsoft.com/office/drawing/2014/main" id="{B0CBD063-A757-4DD0-BF09-0FA266C68F5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543D4BF5-F0D1-4813-BFA8-88AE0B9866F7}" type="slidenum">
              <a:rPr lang="en-US" altLang="en-US" smtClean="0"/>
              <a:pPr>
                <a:spcBef>
                  <a:spcPct val="0"/>
                </a:spcBef>
              </a:pPr>
              <a:t>35</a:t>
            </a:fld>
            <a:endParaRPr lang="en-US"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a:extLst>
              <a:ext uri="{FF2B5EF4-FFF2-40B4-BE49-F238E27FC236}">
                <a16:creationId xmlns:a16="http://schemas.microsoft.com/office/drawing/2014/main" id="{080C8844-C460-483A-831C-846F015641DF}"/>
              </a:ext>
            </a:extLst>
          </p:cNvPr>
          <p:cNvSpPr>
            <a:spLocks noGrp="1" noRot="1" noChangeAspect="1" noTextEdit="1"/>
          </p:cNvSpPr>
          <p:nvPr>
            <p:ph type="sldImg"/>
          </p:nvPr>
        </p:nvSpPr>
        <p:spPr>
          <a:ln/>
        </p:spPr>
      </p:sp>
      <p:sp>
        <p:nvSpPr>
          <p:cNvPr id="94211" name="Notes Placeholder 2">
            <a:extLst>
              <a:ext uri="{FF2B5EF4-FFF2-40B4-BE49-F238E27FC236}">
                <a16:creationId xmlns:a16="http://schemas.microsoft.com/office/drawing/2014/main" id="{794A6DE0-41D0-48B6-85C8-9931F09F1C8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4212" name="Slide Number Placeholder 3">
            <a:extLst>
              <a:ext uri="{FF2B5EF4-FFF2-40B4-BE49-F238E27FC236}">
                <a16:creationId xmlns:a16="http://schemas.microsoft.com/office/drawing/2014/main" id="{85F2C013-259F-413E-BF4C-6401F4709E6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C562C12F-9012-415B-BBC6-E6BDE165C910}" type="slidenum">
              <a:rPr lang="en-US" altLang="en-US" smtClean="0"/>
              <a:pPr>
                <a:spcBef>
                  <a:spcPct val="0"/>
                </a:spcBef>
              </a:pPr>
              <a:t>36</a:t>
            </a:fld>
            <a:endParaRPr lang="en-US"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a:extLst>
              <a:ext uri="{FF2B5EF4-FFF2-40B4-BE49-F238E27FC236}">
                <a16:creationId xmlns:a16="http://schemas.microsoft.com/office/drawing/2014/main" id="{FE3BFC22-4175-436C-98F2-015BC1C89F91}"/>
              </a:ext>
            </a:extLst>
          </p:cNvPr>
          <p:cNvSpPr>
            <a:spLocks noGrp="1" noRot="1" noChangeAspect="1" noTextEdit="1"/>
          </p:cNvSpPr>
          <p:nvPr>
            <p:ph type="sldImg"/>
          </p:nvPr>
        </p:nvSpPr>
        <p:spPr>
          <a:ln/>
        </p:spPr>
      </p:sp>
      <p:sp>
        <p:nvSpPr>
          <p:cNvPr id="96259" name="Notes Placeholder 2">
            <a:extLst>
              <a:ext uri="{FF2B5EF4-FFF2-40B4-BE49-F238E27FC236}">
                <a16:creationId xmlns:a16="http://schemas.microsoft.com/office/drawing/2014/main" id="{4F9BB715-91F3-4106-AD93-9A8F9A56C11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6260" name="Slide Number Placeholder 3">
            <a:extLst>
              <a:ext uri="{FF2B5EF4-FFF2-40B4-BE49-F238E27FC236}">
                <a16:creationId xmlns:a16="http://schemas.microsoft.com/office/drawing/2014/main" id="{8EF362F3-D710-4099-89E3-8A8C72D1CB7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06D9BD11-6FDC-4A50-9110-19DDD0CCCF70}" type="slidenum">
              <a:rPr lang="en-US" altLang="en-US" smtClean="0"/>
              <a:pPr>
                <a:spcBef>
                  <a:spcPct val="0"/>
                </a:spcBef>
              </a:pPr>
              <a:t>37</a:t>
            </a:fld>
            <a:endParaRPr lang="en-US"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a:extLst>
              <a:ext uri="{FF2B5EF4-FFF2-40B4-BE49-F238E27FC236}">
                <a16:creationId xmlns:a16="http://schemas.microsoft.com/office/drawing/2014/main" id="{E17A4676-BD98-43D9-9D71-1878BC07FD58}"/>
              </a:ext>
            </a:extLst>
          </p:cNvPr>
          <p:cNvSpPr>
            <a:spLocks noGrp="1" noRot="1" noChangeAspect="1" noTextEdit="1"/>
          </p:cNvSpPr>
          <p:nvPr>
            <p:ph type="sldImg"/>
          </p:nvPr>
        </p:nvSpPr>
        <p:spPr>
          <a:ln/>
        </p:spPr>
      </p:sp>
      <p:sp>
        <p:nvSpPr>
          <p:cNvPr id="98307" name="Notes Placeholder 2">
            <a:extLst>
              <a:ext uri="{FF2B5EF4-FFF2-40B4-BE49-F238E27FC236}">
                <a16:creationId xmlns:a16="http://schemas.microsoft.com/office/drawing/2014/main" id="{F3353C6B-5784-4D83-91E8-E7D5B175419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8308" name="Slide Number Placeholder 3">
            <a:extLst>
              <a:ext uri="{FF2B5EF4-FFF2-40B4-BE49-F238E27FC236}">
                <a16:creationId xmlns:a16="http://schemas.microsoft.com/office/drawing/2014/main" id="{86CFFE3C-F5E4-4F1B-8019-4F1107638EF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E787F0D9-1DAA-4C83-ABB4-9086E6D5F092}" type="slidenum">
              <a:rPr lang="en-US" altLang="en-US" smtClean="0"/>
              <a:pPr>
                <a:spcBef>
                  <a:spcPct val="0"/>
                </a:spcBef>
              </a:pPr>
              <a:t>38</a:t>
            </a:fld>
            <a:endParaRPr lang="en-US"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a:extLst>
              <a:ext uri="{FF2B5EF4-FFF2-40B4-BE49-F238E27FC236}">
                <a16:creationId xmlns:a16="http://schemas.microsoft.com/office/drawing/2014/main" id="{81F03DD8-FF82-4645-A3DC-6EAD8513B355}"/>
              </a:ext>
            </a:extLst>
          </p:cNvPr>
          <p:cNvSpPr>
            <a:spLocks noGrp="1" noRot="1" noChangeAspect="1" noTextEdit="1"/>
          </p:cNvSpPr>
          <p:nvPr>
            <p:ph type="sldImg"/>
          </p:nvPr>
        </p:nvSpPr>
        <p:spPr>
          <a:ln/>
        </p:spPr>
      </p:sp>
      <p:sp>
        <p:nvSpPr>
          <p:cNvPr id="100355" name="Notes Placeholder 2">
            <a:extLst>
              <a:ext uri="{FF2B5EF4-FFF2-40B4-BE49-F238E27FC236}">
                <a16:creationId xmlns:a16="http://schemas.microsoft.com/office/drawing/2014/main" id="{4549DC1B-FC20-4EED-ACB7-527A1CC64C3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00356" name="Slide Number Placeholder 3">
            <a:extLst>
              <a:ext uri="{FF2B5EF4-FFF2-40B4-BE49-F238E27FC236}">
                <a16:creationId xmlns:a16="http://schemas.microsoft.com/office/drawing/2014/main" id="{FAD70BD7-5C4E-4F31-B20B-A6D2DFED00F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7601F311-6947-4120-8684-506CC962F368}" type="slidenum">
              <a:rPr lang="en-US" altLang="en-US" smtClean="0"/>
              <a:pPr>
                <a:spcBef>
                  <a:spcPct val="0"/>
                </a:spcBef>
              </a:pPr>
              <a:t>39</a:t>
            </a:fld>
            <a:endParaRPr lang="en-US"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a:extLst>
              <a:ext uri="{FF2B5EF4-FFF2-40B4-BE49-F238E27FC236}">
                <a16:creationId xmlns:a16="http://schemas.microsoft.com/office/drawing/2014/main" id="{E497DE36-7EBF-4D2B-8017-36EA1406F32E}"/>
              </a:ext>
            </a:extLst>
          </p:cNvPr>
          <p:cNvSpPr>
            <a:spLocks noGrp="1" noRot="1" noChangeAspect="1" noTextEdit="1"/>
          </p:cNvSpPr>
          <p:nvPr>
            <p:ph type="sldImg"/>
          </p:nvPr>
        </p:nvSpPr>
        <p:spPr>
          <a:ln/>
        </p:spPr>
      </p:sp>
      <p:sp>
        <p:nvSpPr>
          <p:cNvPr id="102403" name="Notes Placeholder 2">
            <a:extLst>
              <a:ext uri="{FF2B5EF4-FFF2-40B4-BE49-F238E27FC236}">
                <a16:creationId xmlns:a16="http://schemas.microsoft.com/office/drawing/2014/main" id="{139D5094-2663-4DC3-BD52-7FF88D421D5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02404" name="Slide Number Placeholder 3">
            <a:extLst>
              <a:ext uri="{FF2B5EF4-FFF2-40B4-BE49-F238E27FC236}">
                <a16:creationId xmlns:a16="http://schemas.microsoft.com/office/drawing/2014/main" id="{B1EC9535-3D2B-4963-82B8-60BAEA464F9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E2AE48A8-22BE-4573-A5BF-0C763C8BB351}" type="slidenum">
              <a:rPr lang="en-US" altLang="en-US" smtClean="0"/>
              <a:pPr>
                <a:spcBef>
                  <a:spcPct val="0"/>
                </a:spcBef>
              </a:pPr>
              <a:t>40</a:t>
            </a:fld>
            <a:endParaRPr lang="en-US" altLang="en-US"/>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Slide Image Placeholder 1">
            <a:extLst>
              <a:ext uri="{FF2B5EF4-FFF2-40B4-BE49-F238E27FC236}">
                <a16:creationId xmlns:a16="http://schemas.microsoft.com/office/drawing/2014/main" id="{98EFA8AD-3040-4AF7-9461-0D6CCDDF67D5}"/>
              </a:ext>
            </a:extLst>
          </p:cNvPr>
          <p:cNvSpPr>
            <a:spLocks noGrp="1" noRot="1" noChangeAspect="1" noTextEdit="1"/>
          </p:cNvSpPr>
          <p:nvPr>
            <p:ph type="sldImg"/>
          </p:nvPr>
        </p:nvSpPr>
        <p:spPr>
          <a:ln/>
        </p:spPr>
      </p:sp>
      <p:sp>
        <p:nvSpPr>
          <p:cNvPr id="104451" name="Notes Placeholder 2">
            <a:extLst>
              <a:ext uri="{FF2B5EF4-FFF2-40B4-BE49-F238E27FC236}">
                <a16:creationId xmlns:a16="http://schemas.microsoft.com/office/drawing/2014/main" id="{90991D7A-3249-46B6-8369-0D0496B5B0F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04452" name="Slide Number Placeholder 3">
            <a:extLst>
              <a:ext uri="{FF2B5EF4-FFF2-40B4-BE49-F238E27FC236}">
                <a16:creationId xmlns:a16="http://schemas.microsoft.com/office/drawing/2014/main" id="{F4FBD369-19A8-4D74-8408-2D03D825DE7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421E83DF-C0D4-4542-BB46-E7E43C5CBC1C}" type="slidenum">
              <a:rPr lang="en-US" altLang="en-US" smtClean="0"/>
              <a:pPr>
                <a:spcBef>
                  <a:spcPct val="0"/>
                </a:spcBef>
              </a:pPr>
              <a:t>41</a:t>
            </a:fld>
            <a:endParaRPr lang="en-US" altLang="en-US"/>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Slide Image Placeholder 1">
            <a:extLst>
              <a:ext uri="{FF2B5EF4-FFF2-40B4-BE49-F238E27FC236}">
                <a16:creationId xmlns:a16="http://schemas.microsoft.com/office/drawing/2014/main" id="{6FFB6318-208C-43D1-9DA5-A7332267AF67}"/>
              </a:ext>
            </a:extLst>
          </p:cNvPr>
          <p:cNvSpPr>
            <a:spLocks noGrp="1" noRot="1" noChangeAspect="1" noTextEdit="1"/>
          </p:cNvSpPr>
          <p:nvPr>
            <p:ph type="sldImg"/>
          </p:nvPr>
        </p:nvSpPr>
        <p:spPr>
          <a:ln/>
        </p:spPr>
      </p:sp>
      <p:sp>
        <p:nvSpPr>
          <p:cNvPr id="106499" name="Notes Placeholder 2">
            <a:extLst>
              <a:ext uri="{FF2B5EF4-FFF2-40B4-BE49-F238E27FC236}">
                <a16:creationId xmlns:a16="http://schemas.microsoft.com/office/drawing/2014/main" id="{7C6E8702-36C4-415F-9479-F6751A1EBA6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06500" name="Slide Number Placeholder 3">
            <a:extLst>
              <a:ext uri="{FF2B5EF4-FFF2-40B4-BE49-F238E27FC236}">
                <a16:creationId xmlns:a16="http://schemas.microsoft.com/office/drawing/2014/main" id="{9EBCD297-F8BA-452D-9ADE-B507790DBC2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EA0F08E3-FF51-4CAD-B38C-483AE6A8B329}" type="slidenum">
              <a:rPr lang="en-US" altLang="en-US" smtClean="0"/>
              <a:pPr>
                <a:spcBef>
                  <a:spcPct val="0"/>
                </a:spcBef>
              </a:pPr>
              <a:t>42</a:t>
            </a:fld>
            <a:endParaRPr lang="en-US" altLang="en-US"/>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a:extLst>
              <a:ext uri="{FF2B5EF4-FFF2-40B4-BE49-F238E27FC236}">
                <a16:creationId xmlns:a16="http://schemas.microsoft.com/office/drawing/2014/main" id="{97299F93-135E-429E-8777-DDABFFE5FD5B}"/>
              </a:ext>
            </a:extLst>
          </p:cNvPr>
          <p:cNvSpPr>
            <a:spLocks noGrp="1" noRot="1" noChangeAspect="1" noTextEdit="1"/>
          </p:cNvSpPr>
          <p:nvPr>
            <p:ph type="sldImg"/>
          </p:nvPr>
        </p:nvSpPr>
        <p:spPr>
          <a:ln/>
        </p:spPr>
      </p:sp>
      <p:sp>
        <p:nvSpPr>
          <p:cNvPr id="108547" name="Notes Placeholder 2">
            <a:extLst>
              <a:ext uri="{FF2B5EF4-FFF2-40B4-BE49-F238E27FC236}">
                <a16:creationId xmlns:a16="http://schemas.microsoft.com/office/drawing/2014/main" id="{B5B06E8E-3601-43F0-8743-7B85BE8FC9F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08548" name="Slide Number Placeholder 3">
            <a:extLst>
              <a:ext uri="{FF2B5EF4-FFF2-40B4-BE49-F238E27FC236}">
                <a16:creationId xmlns:a16="http://schemas.microsoft.com/office/drawing/2014/main" id="{0EE4D123-1F7A-4F99-A90C-3A7801BD9CF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EACF8F43-46E4-4C34-8494-3296AC5AC50A}" type="slidenum">
              <a:rPr lang="en-US" altLang="en-US" smtClean="0"/>
              <a:pPr>
                <a:spcBef>
                  <a:spcPct val="0"/>
                </a:spcBef>
              </a:pPr>
              <a:t>43</a:t>
            </a:fld>
            <a:endParaRPr lang="en-US" altLang="en-US"/>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Slide Image Placeholder 1">
            <a:extLst>
              <a:ext uri="{FF2B5EF4-FFF2-40B4-BE49-F238E27FC236}">
                <a16:creationId xmlns:a16="http://schemas.microsoft.com/office/drawing/2014/main" id="{4EC1627E-D4A1-499C-99D6-CCAF6A8C72B5}"/>
              </a:ext>
            </a:extLst>
          </p:cNvPr>
          <p:cNvSpPr>
            <a:spLocks noGrp="1" noRot="1" noChangeAspect="1" noTextEdit="1"/>
          </p:cNvSpPr>
          <p:nvPr>
            <p:ph type="sldImg"/>
          </p:nvPr>
        </p:nvSpPr>
        <p:spPr>
          <a:ln/>
        </p:spPr>
      </p:sp>
      <p:sp>
        <p:nvSpPr>
          <p:cNvPr id="110595" name="Notes Placeholder 2">
            <a:extLst>
              <a:ext uri="{FF2B5EF4-FFF2-40B4-BE49-F238E27FC236}">
                <a16:creationId xmlns:a16="http://schemas.microsoft.com/office/drawing/2014/main" id="{BEFC3F9F-A363-45CF-8EBE-AF631D97F54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10596" name="Slide Number Placeholder 3">
            <a:extLst>
              <a:ext uri="{FF2B5EF4-FFF2-40B4-BE49-F238E27FC236}">
                <a16:creationId xmlns:a16="http://schemas.microsoft.com/office/drawing/2014/main" id="{4BC55111-18B8-4520-8393-9FCC15109C3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D7676D47-F52A-4D04-BE7E-0C000CBC3FD7}" type="slidenum">
              <a:rPr lang="en-US" altLang="en-US" smtClean="0"/>
              <a:pPr>
                <a:spcBef>
                  <a:spcPct val="0"/>
                </a:spcBef>
              </a:pPr>
              <a:t>44</a:t>
            </a:fld>
            <a:endParaRPr lang="en-US" altLang="en-US"/>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Slide Image Placeholder 1">
            <a:extLst>
              <a:ext uri="{FF2B5EF4-FFF2-40B4-BE49-F238E27FC236}">
                <a16:creationId xmlns:a16="http://schemas.microsoft.com/office/drawing/2014/main" id="{38AB1487-ED08-4803-BBE1-11E43F421DFE}"/>
              </a:ext>
            </a:extLst>
          </p:cNvPr>
          <p:cNvSpPr>
            <a:spLocks noGrp="1" noRot="1" noChangeAspect="1" noTextEdit="1"/>
          </p:cNvSpPr>
          <p:nvPr>
            <p:ph type="sldImg"/>
          </p:nvPr>
        </p:nvSpPr>
        <p:spPr>
          <a:ln/>
        </p:spPr>
      </p:sp>
      <p:sp>
        <p:nvSpPr>
          <p:cNvPr id="112643" name="Notes Placeholder 2">
            <a:extLst>
              <a:ext uri="{FF2B5EF4-FFF2-40B4-BE49-F238E27FC236}">
                <a16:creationId xmlns:a16="http://schemas.microsoft.com/office/drawing/2014/main" id="{A6715F05-67B2-423F-B59A-DA0055262E6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12644" name="Slide Number Placeholder 3">
            <a:extLst>
              <a:ext uri="{FF2B5EF4-FFF2-40B4-BE49-F238E27FC236}">
                <a16:creationId xmlns:a16="http://schemas.microsoft.com/office/drawing/2014/main" id="{D2A9C882-3D5D-4257-925D-456672FE2C5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AB07C5ED-4A45-42EE-873A-BA8CD17E7669}" type="slidenum">
              <a:rPr lang="en-US" altLang="en-US" smtClean="0"/>
              <a:pPr>
                <a:spcBef>
                  <a:spcPct val="0"/>
                </a:spcBef>
              </a:pPr>
              <a:t>45</a:t>
            </a:fld>
            <a:endParaRPr lang="en-US" altLang="en-US"/>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Slide Image Placeholder 1">
            <a:extLst>
              <a:ext uri="{FF2B5EF4-FFF2-40B4-BE49-F238E27FC236}">
                <a16:creationId xmlns:a16="http://schemas.microsoft.com/office/drawing/2014/main" id="{D3441F07-2651-413E-80E1-3B0BE75F80AB}"/>
              </a:ext>
            </a:extLst>
          </p:cNvPr>
          <p:cNvSpPr>
            <a:spLocks noGrp="1" noRot="1" noChangeAspect="1" noTextEdit="1"/>
          </p:cNvSpPr>
          <p:nvPr>
            <p:ph type="sldImg"/>
          </p:nvPr>
        </p:nvSpPr>
        <p:spPr>
          <a:ln/>
        </p:spPr>
      </p:sp>
      <p:sp>
        <p:nvSpPr>
          <p:cNvPr id="114691" name="Notes Placeholder 2">
            <a:extLst>
              <a:ext uri="{FF2B5EF4-FFF2-40B4-BE49-F238E27FC236}">
                <a16:creationId xmlns:a16="http://schemas.microsoft.com/office/drawing/2014/main" id="{4DA4CDA1-D1E8-4E6B-86F5-4951F281A86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14692" name="Slide Number Placeholder 3">
            <a:extLst>
              <a:ext uri="{FF2B5EF4-FFF2-40B4-BE49-F238E27FC236}">
                <a16:creationId xmlns:a16="http://schemas.microsoft.com/office/drawing/2014/main" id="{CD321C44-E191-42FB-A42B-216C833A4DE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F5D2734E-7556-45CA-AD26-A669CA6D58E0}" type="slidenum">
              <a:rPr lang="en-US" altLang="en-US" smtClean="0"/>
              <a:pPr>
                <a:spcBef>
                  <a:spcPct val="0"/>
                </a:spcBef>
              </a:pPr>
              <a:t>46</a:t>
            </a:fld>
            <a:endParaRPr lang="en-US" altLang="en-US"/>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lide Image Placeholder 1">
            <a:extLst>
              <a:ext uri="{FF2B5EF4-FFF2-40B4-BE49-F238E27FC236}">
                <a16:creationId xmlns:a16="http://schemas.microsoft.com/office/drawing/2014/main" id="{8D170C03-C21B-4474-BABE-AB943E9E2AEB}"/>
              </a:ext>
            </a:extLst>
          </p:cNvPr>
          <p:cNvSpPr>
            <a:spLocks noGrp="1" noRot="1" noChangeAspect="1" noTextEdit="1"/>
          </p:cNvSpPr>
          <p:nvPr>
            <p:ph type="sldImg"/>
          </p:nvPr>
        </p:nvSpPr>
        <p:spPr>
          <a:ln/>
        </p:spPr>
      </p:sp>
      <p:sp>
        <p:nvSpPr>
          <p:cNvPr id="116739" name="Notes Placeholder 2">
            <a:extLst>
              <a:ext uri="{FF2B5EF4-FFF2-40B4-BE49-F238E27FC236}">
                <a16:creationId xmlns:a16="http://schemas.microsoft.com/office/drawing/2014/main" id="{D95A1BAB-72CB-45D7-AB46-05E89ADA591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16740" name="Slide Number Placeholder 3">
            <a:extLst>
              <a:ext uri="{FF2B5EF4-FFF2-40B4-BE49-F238E27FC236}">
                <a16:creationId xmlns:a16="http://schemas.microsoft.com/office/drawing/2014/main" id="{845276D5-FA4B-42B1-84F0-B7B67619D0B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228835A6-7511-4A3B-8FA2-89552E0C9C5F}" type="slidenum">
              <a:rPr lang="en-US" altLang="en-US" smtClean="0"/>
              <a:pPr>
                <a:spcBef>
                  <a:spcPct val="0"/>
                </a:spcBef>
              </a:pPr>
              <a:t>47</a:t>
            </a:fld>
            <a:endParaRPr lang="en-US" altLang="en-US"/>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Slide Image Placeholder 1">
            <a:extLst>
              <a:ext uri="{FF2B5EF4-FFF2-40B4-BE49-F238E27FC236}">
                <a16:creationId xmlns:a16="http://schemas.microsoft.com/office/drawing/2014/main" id="{F464E818-DB14-4BF5-AD2C-1C59F743B521}"/>
              </a:ext>
            </a:extLst>
          </p:cNvPr>
          <p:cNvSpPr>
            <a:spLocks noGrp="1" noRot="1" noChangeAspect="1" noTextEdit="1"/>
          </p:cNvSpPr>
          <p:nvPr>
            <p:ph type="sldImg"/>
          </p:nvPr>
        </p:nvSpPr>
        <p:spPr>
          <a:ln/>
        </p:spPr>
      </p:sp>
      <p:sp>
        <p:nvSpPr>
          <p:cNvPr id="118787" name="Notes Placeholder 2">
            <a:extLst>
              <a:ext uri="{FF2B5EF4-FFF2-40B4-BE49-F238E27FC236}">
                <a16:creationId xmlns:a16="http://schemas.microsoft.com/office/drawing/2014/main" id="{B160F713-00FC-4080-818D-09FD96C99CC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18788" name="Slide Number Placeholder 3">
            <a:extLst>
              <a:ext uri="{FF2B5EF4-FFF2-40B4-BE49-F238E27FC236}">
                <a16:creationId xmlns:a16="http://schemas.microsoft.com/office/drawing/2014/main" id="{0436573B-29DA-4521-B5F6-BCA710A1E61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432F64CA-7A4D-4193-B941-CCA6D77AF581}" type="slidenum">
              <a:rPr lang="en-US" altLang="en-US" smtClean="0"/>
              <a:pPr>
                <a:spcBef>
                  <a:spcPct val="0"/>
                </a:spcBef>
              </a:pPr>
              <a:t>48</a:t>
            </a:fld>
            <a:endParaRPr lang="en-US" altLang="en-US"/>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a:extLst>
              <a:ext uri="{FF2B5EF4-FFF2-40B4-BE49-F238E27FC236}">
                <a16:creationId xmlns:a16="http://schemas.microsoft.com/office/drawing/2014/main" id="{3D1095A7-126A-4BC5-8E7B-8701974FC2A5}"/>
              </a:ext>
            </a:extLst>
          </p:cNvPr>
          <p:cNvSpPr>
            <a:spLocks noGrp="1" noRot="1" noChangeAspect="1" noTextEdit="1"/>
          </p:cNvSpPr>
          <p:nvPr>
            <p:ph type="sldImg"/>
          </p:nvPr>
        </p:nvSpPr>
        <p:spPr>
          <a:ln/>
        </p:spPr>
      </p:sp>
      <p:sp>
        <p:nvSpPr>
          <p:cNvPr id="120835" name="Notes Placeholder 2">
            <a:extLst>
              <a:ext uri="{FF2B5EF4-FFF2-40B4-BE49-F238E27FC236}">
                <a16:creationId xmlns:a16="http://schemas.microsoft.com/office/drawing/2014/main" id="{66807177-BEF8-4AF3-B1BE-F4F47EDE6BF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20836" name="Slide Number Placeholder 3">
            <a:extLst>
              <a:ext uri="{FF2B5EF4-FFF2-40B4-BE49-F238E27FC236}">
                <a16:creationId xmlns:a16="http://schemas.microsoft.com/office/drawing/2014/main" id="{DD0D9CE2-4AA9-47BC-83E3-A0566F2B6AC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70D4051B-F53A-428A-B411-350628936BC2}" type="slidenum">
              <a:rPr lang="en-US" altLang="en-US" smtClean="0"/>
              <a:pPr>
                <a:spcBef>
                  <a:spcPct val="0"/>
                </a:spcBef>
              </a:pPr>
              <a:t>49</a:t>
            </a:fld>
            <a:endParaRPr lang="en-US" altLang="en-US"/>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Slide Image Placeholder 1">
            <a:extLst>
              <a:ext uri="{FF2B5EF4-FFF2-40B4-BE49-F238E27FC236}">
                <a16:creationId xmlns:a16="http://schemas.microsoft.com/office/drawing/2014/main" id="{9F89A62D-7C45-4374-946C-CFD2FAF156C8}"/>
              </a:ext>
            </a:extLst>
          </p:cNvPr>
          <p:cNvSpPr>
            <a:spLocks noGrp="1" noRot="1" noChangeAspect="1" noTextEdit="1"/>
          </p:cNvSpPr>
          <p:nvPr>
            <p:ph type="sldImg"/>
          </p:nvPr>
        </p:nvSpPr>
        <p:spPr>
          <a:ln/>
        </p:spPr>
      </p:sp>
      <p:sp>
        <p:nvSpPr>
          <p:cNvPr id="122883" name="Notes Placeholder 2">
            <a:extLst>
              <a:ext uri="{FF2B5EF4-FFF2-40B4-BE49-F238E27FC236}">
                <a16:creationId xmlns:a16="http://schemas.microsoft.com/office/drawing/2014/main" id="{C52A9F49-668A-4FBA-8C74-32522D4D348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22884" name="Slide Number Placeholder 3">
            <a:extLst>
              <a:ext uri="{FF2B5EF4-FFF2-40B4-BE49-F238E27FC236}">
                <a16:creationId xmlns:a16="http://schemas.microsoft.com/office/drawing/2014/main" id="{4EEC1523-2879-43CB-88BC-5812EC32EA2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493CC7BF-F6F7-4622-9747-CF0BA3FA9BEC}" type="slidenum">
              <a:rPr lang="en-US" altLang="en-US" smtClean="0"/>
              <a:pPr>
                <a:spcBef>
                  <a:spcPct val="0"/>
                </a:spcBef>
              </a:pPr>
              <a:t>50</a:t>
            </a:fld>
            <a:endParaRPr lang="en-US" altLang="en-US"/>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Slide Image Placeholder 1">
            <a:extLst>
              <a:ext uri="{FF2B5EF4-FFF2-40B4-BE49-F238E27FC236}">
                <a16:creationId xmlns:a16="http://schemas.microsoft.com/office/drawing/2014/main" id="{F8CBB76A-44C7-46F1-8CFF-C85879208502}"/>
              </a:ext>
            </a:extLst>
          </p:cNvPr>
          <p:cNvSpPr>
            <a:spLocks noGrp="1" noRot="1" noChangeAspect="1" noTextEdit="1"/>
          </p:cNvSpPr>
          <p:nvPr>
            <p:ph type="sldImg"/>
          </p:nvPr>
        </p:nvSpPr>
        <p:spPr>
          <a:ln/>
        </p:spPr>
      </p:sp>
      <p:sp>
        <p:nvSpPr>
          <p:cNvPr id="124931" name="Notes Placeholder 2">
            <a:extLst>
              <a:ext uri="{FF2B5EF4-FFF2-40B4-BE49-F238E27FC236}">
                <a16:creationId xmlns:a16="http://schemas.microsoft.com/office/drawing/2014/main" id="{FD41215E-5C57-4551-9E13-67AA06FE8F2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24932" name="Slide Number Placeholder 3">
            <a:extLst>
              <a:ext uri="{FF2B5EF4-FFF2-40B4-BE49-F238E27FC236}">
                <a16:creationId xmlns:a16="http://schemas.microsoft.com/office/drawing/2014/main" id="{6FCD819A-2B87-46BA-AA94-CCA02C957E7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48BD8547-D793-47AB-AAC1-213C70252A44}" type="slidenum">
              <a:rPr lang="en-US" altLang="en-US" smtClean="0"/>
              <a:pPr>
                <a:spcBef>
                  <a:spcPct val="0"/>
                </a:spcBef>
              </a:pPr>
              <a:t>51</a:t>
            </a:fld>
            <a:endParaRPr lang="en-US" altLang="en-US"/>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Slide Image Placeholder 1">
            <a:extLst>
              <a:ext uri="{FF2B5EF4-FFF2-40B4-BE49-F238E27FC236}">
                <a16:creationId xmlns:a16="http://schemas.microsoft.com/office/drawing/2014/main" id="{9017C2D3-3989-4065-AAF4-BBF0FF6FDCC2}"/>
              </a:ext>
            </a:extLst>
          </p:cNvPr>
          <p:cNvSpPr>
            <a:spLocks noGrp="1" noRot="1" noChangeAspect="1" noTextEdit="1"/>
          </p:cNvSpPr>
          <p:nvPr>
            <p:ph type="sldImg"/>
          </p:nvPr>
        </p:nvSpPr>
        <p:spPr>
          <a:ln/>
        </p:spPr>
      </p:sp>
      <p:sp>
        <p:nvSpPr>
          <p:cNvPr id="126979" name="Notes Placeholder 2">
            <a:extLst>
              <a:ext uri="{FF2B5EF4-FFF2-40B4-BE49-F238E27FC236}">
                <a16:creationId xmlns:a16="http://schemas.microsoft.com/office/drawing/2014/main" id="{A1DED394-A04D-47B5-B848-5AC11CDC8C6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26980" name="Slide Number Placeholder 3">
            <a:extLst>
              <a:ext uri="{FF2B5EF4-FFF2-40B4-BE49-F238E27FC236}">
                <a16:creationId xmlns:a16="http://schemas.microsoft.com/office/drawing/2014/main" id="{00943C36-D839-4607-859C-8967D22C1F5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5B1C8D76-AE9F-46B4-91CF-DAB9DFC24329}" type="slidenum">
              <a:rPr lang="en-US" altLang="en-US" smtClean="0"/>
              <a:pPr>
                <a:spcBef>
                  <a:spcPct val="0"/>
                </a:spcBef>
              </a:pPr>
              <a:t>52</a:t>
            </a:fld>
            <a:endParaRPr lang="en-US" altLang="en-US"/>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Slide Image Placeholder 1">
            <a:extLst>
              <a:ext uri="{FF2B5EF4-FFF2-40B4-BE49-F238E27FC236}">
                <a16:creationId xmlns:a16="http://schemas.microsoft.com/office/drawing/2014/main" id="{D0B7F9A3-E691-400D-A87B-406DF9CAD0DD}"/>
              </a:ext>
            </a:extLst>
          </p:cNvPr>
          <p:cNvSpPr>
            <a:spLocks noGrp="1" noRot="1" noChangeAspect="1" noTextEdit="1"/>
          </p:cNvSpPr>
          <p:nvPr>
            <p:ph type="sldImg"/>
          </p:nvPr>
        </p:nvSpPr>
        <p:spPr>
          <a:ln/>
        </p:spPr>
      </p:sp>
      <p:sp>
        <p:nvSpPr>
          <p:cNvPr id="129027" name="Notes Placeholder 2">
            <a:extLst>
              <a:ext uri="{FF2B5EF4-FFF2-40B4-BE49-F238E27FC236}">
                <a16:creationId xmlns:a16="http://schemas.microsoft.com/office/drawing/2014/main" id="{B3790BA6-5A20-4A52-9A0C-538548EB90C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29028" name="Slide Number Placeholder 3">
            <a:extLst>
              <a:ext uri="{FF2B5EF4-FFF2-40B4-BE49-F238E27FC236}">
                <a16:creationId xmlns:a16="http://schemas.microsoft.com/office/drawing/2014/main" id="{3F699E94-E921-49D3-9B21-6A00100A829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0CB6896D-977C-4981-8594-B663C0DBEC1D}" type="slidenum">
              <a:rPr lang="en-US" altLang="en-US" sz="1200" b="0" smtClean="0">
                <a:solidFill>
                  <a:schemeClr val="tx1"/>
                </a:solidFill>
                <a:latin typeface="Times New Roman" panose="02020603050405020304" pitchFamily="18" charset="0"/>
              </a:rPr>
              <a:pPr/>
              <a:t>53</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Slide Image Placeholder 1">
            <a:extLst>
              <a:ext uri="{FF2B5EF4-FFF2-40B4-BE49-F238E27FC236}">
                <a16:creationId xmlns:a16="http://schemas.microsoft.com/office/drawing/2014/main" id="{8E6BDEB2-984F-4762-83B3-0ACD0265B4D0}"/>
              </a:ext>
            </a:extLst>
          </p:cNvPr>
          <p:cNvSpPr>
            <a:spLocks noGrp="1" noRot="1" noChangeAspect="1" noTextEdit="1"/>
          </p:cNvSpPr>
          <p:nvPr>
            <p:ph type="sldImg"/>
          </p:nvPr>
        </p:nvSpPr>
        <p:spPr>
          <a:ln/>
        </p:spPr>
      </p:sp>
      <p:sp>
        <p:nvSpPr>
          <p:cNvPr id="131075" name="Notes Placeholder 2">
            <a:extLst>
              <a:ext uri="{FF2B5EF4-FFF2-40B4-BE49-F238E27FC236}">
                <a16:creationId xmlns:a16="http://schemas.microsoft.com/office/drawing/2014/main" id="{5A13140C-6E81-4DF1-BAE0-F7C89616D18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31076" name="Slide Number Placeholder 3">
            <a:extLst>
              <a:ext uri="{FF2B5EF4-FFF2-40B4-BE49-F238E27FC236}">
                <a16:creationId xmlns:a16="http://schemas.microsoft.com/office/drawing/2014/main" id="{43032ADB-83BB-4067-AE07-C18AA5BBBD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7EFE6137-5AAA-4DB2-AFB0-75F80E5FBC8B}" type="slidenum">
              <a:rPr lang="en-US" altLang="en-US" sz="1200" b="0" smtClean="0">
                <a:solidFill>
                  <a:schemeClr val="tx1"/>
                </a:solidFill>
                <a:latin typeface="Times New Roman" panose="02020603050405020304" pitchFamily="18" charset="0"/>
              </a:rPr>
              <a:pPr/>
              <a:t>54</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Slide Image Placeholder 1">
            <a:extLst>
              <a:ext uri="{FF2B5EF4-FFF2-40B4-BE49-F238E27FC236}">
                <a16:creationId xmlns:a16="http://schemas.microsoft.com/office/drawing/2014/main" id="{470BD053-1B7C-4E32-A1A6-3D917742BC75}"/>
              </a:ext>
            </a:extLst>
          </p:cNvPr>
          <p:cNvSpPr>
            <a:spLocks noGrp="1" noRot="1" noChangeAspect="1" noTextEdit="1"/>
          </p:cNvSpPr>
          <p:nvPr>
            <p:ph type="sldImg"/>
          </p:nvPr>
        </p:nvSpPr>
        <p:spPr>
          <a:ln/>
        </p:spPr>
      </p:sp>
      <p:sp>
        <p:nvSpPr>
          <p:cNvPr id="133123" name="Notes Placeholder 2">
            <a:extLst>
              <a:ext uri="{FF2B5EF4-FFF2-40B4-BE49-F238E27FC236}">
                <a16:creationId xmlns:a16="http://schemas.microsoft.com/office/drawing/2014/main" id="{BAC0FFB6-4D19-4256-BC9B-617724715E9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33124" name="Slide Number Placeholder 3">
            <a:extLst>
              <a:ext uri="{FF2B5EF4-FFF2-40B4-BE49-F238E27FC236}">
                <a16:creationId xmlns:a16="http://schemas.microsoft.com/office/drawing/2014/main" id="{D43EC835-8628-48A0-A5F0-9BBCDA395B2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B75FF453-75F1-4DF8-B155-475604AA0B18}" type="slidenum">
              <a:rPr lang="en-US" altLang="en-US" sz="1200" b="0" smtClean="0">
                <a:solidFill>
                  <a:schemeClr val="tx1"/>
                </a:solidFill>
                <a:latin typeface="Times New Roman" panose="02020603050405020304" pitchFamily="18" charset="0"/>
              </a:rPr>
              <a:pPr/>
              <a:t>55</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Slide Image Placeholder 1">
            <a:extLst>
              <a:ext uri="{FF2B5EF4-FFF2-40B4-BE49-F238E27FC236}">
                <a16:creationId xmlns:a16="http://schemas.microsoft.com/office/drawing/2014/main" id="{AAEE2BF3-2713-481E-9404-BBDAAEC1FB9D}"/>
              </a:ext>
            </a:extLst>
          </p:cNvPr>
          <p:cNvSpPr>
            <a:spLocks noGrp="1" noRot="1" noChangeAspect="1" noTextEdit="1"/>
          </p:cNvSpPr>
          <p:nvPr>
            <p:ph type="sldImg"/>
          </p:nvPr>
        </p:nvSpPr>
        <p:spPr>
          <a:ln/>
        </p:spPr>
      </p:sp>
      <p:sp>
        <p:nvSpPr>
          <p:cNvPr id="135171" name="Notes Placeholder 2">
            <a:extLst>
              <a:ext uri="{FF2B5EF4-FFF2-40B4-BE49-F238E27FC236}">
                <a16:creationId xmlns:a16="http://schemas.microsoft.com/office/drawing/2014/main" id="{73E74C70-CCF8-4BAE-9C6D-A11CC2CCC50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35172" name="Slide Number Placeholder 3">
            <a:extLst>
              <a:ext uri="{FF2B5EF4-FFF2-40B4-BE49-F238E27FC236}">
                <a16:creationId xmlns:a16="http://schemas.microsoft.com/office/drawing/2014/main" id="{929241DD-E753-4567-AB2C-A40827879E3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A0962E69-AFED-4F7D-9417-AFFADEAE6930}" type="slidenum">
              <a:rPr lang="en-US" altLang="en-US" sz="1200" b="0" smtClean="0">
                <a:solidFill>
                  <a:schemeClr val="tx1"/>
                </a:solidFill>
                <a:latin typeface="Times New Roman" panose="02020603050405020304" pitchFamily="18" charset="0"/>
              </a:rPr>
              <a:pPr/>
              <a:t>56</a:t>
            </a:fld>
            <a:endParaRPr lang="en-US" altLang="en-US" sz="1200" b="0">
              <a:solidFill>
                <a:schemeClr val="tx1"/>
              </a:solidFill>
              <a:latin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238744695"/>
      </p:ext>
    </p:extLst>
  </p:cSld>
  <p:clrMapOvr>
    <a:masterClrMapping/>
  </p:clrMapOvr>
  <p:transition>
    <p:split orient="vert" dir="in"/>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379190"/>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954072439"/>
      </p:ext>
    </p:extLst>
  </p:cSld>
  <p:clrMapOvr>
    <a:masterClrMapping/>
  </p:clrMapOvr>
  <p:transition>
    <p:split orient="vert" dir="in"/>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794326661"/>
      </p:ext>
    </p:extLst>
  </p:cSld>
  <p:clrMapOvr>
    <a:masterClrMapping/>
  </p:clrMapOvr>
  <p:transition>
    <p:split orient="vert" dir="in"/>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135624"/>
            <a:ext cx="7217501" cy="4992192"/>
          </a:xfrm>
        </p:spPr>
        <p:txBody>
          <a:bodyPr/>
          <a:lstStyle/>
          <a:p>
            <a:pPr lvl="0"/>
            <a:endParaRPr lang="en-US" noProof="0" dirty="0"/>
          </a:p>
        </p:txBody>
      </p:sp>
    </p:spTree>
    <p:extLst>
      <p:ext uri="{BB962C8B-B14F-4D97-AF65-F5344CB8AC3E}">
        <p14:creationId xmlns:p14="http://schemas.microsoft.com/office/powerpoint/2010/main" val="4259226144"/>
      </p:ext>
    </p:extLst>
  </p:cSld>
  <p:clrMapOvr>
    <a:masterClrMapping/>
  </p:clrMapOvr>
  <p:transition>
    <p:split orient="vert" dir="in"/>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319213"/>
            <a:ext cx="7083425" cy="4651375"/>
          </a:xfrm>
        </p:spPr>
        <p:txBody>
          <a:bodyPr/>
          <a:lstStyle/>
          <a:p>
            <a:pPr lvl="0"/>
            <a:endParaRPr lang="en-US" noProof="0"/>
          </a:p>
        </p:txBody>
      </p:sp>
    </p:spTree>
    <p:extLst>
      <p:ext uri="{BB962C8B-B14F-4D97-AF65-F5344CB8AC3E}">
        <p14:creationId xmlns:p14="http://schemas.microsoft.com/office/powerpoint/2010/main" val="1987154622"/>
      </p:ext>
    </p:extLst>
  </p:cSld>
  <p:clrMapOvr>
    <a:masterClrMapping/>
  </p:clrMapOvr>
  <p:transition>
    <p:split orient="vert" dir="in"/>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1265"/>
            <a:ext cx="8558316" cy="105688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95305995"/>
      </p:ext>
    </p:extLst>
  </p:cSld>
  <p:clrMapOvr>
    <a:masterClrMapping/>
  </p:clrMapOvr>
  <p:transition>
    <p:split orient="vert" dir="in"/>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9517"/>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489989"/>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505916489"/>
      </p:ext>
    </p:extLst>
  </p:cSld>
  <p:clrMapOvr>
    <a:masterClrMapping/>
  </p:clrMapOvr>
  <p:transition>
    <p:split orient="vert" dir="in"/>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3722344"/>
      </p:ext>
    </p:extLst>
  </p:cSld>
  <p:clrMapOvr>
    <a:masterClrMapping/>
  </p:clrMapOvr>
  <p:transition>
    <p:split orient="vert" dir="in"/>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85823"/>
            <a:ext cx="8206702" cy="818229"/>
          </a:xfrm>
        </p:spPr>
        <p:txBody>
          <a:bodyPr anchor="t"/>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468021"/>
            <a:ext cx="7217501" cy="4992192"/>
          </a:xfrm>
        </p:spPr>
        <p:txBody>
          <a:bodyPr/>
          <a:lstStyle/>
          <a:p>
            <a:pPr lvl="0"/>
            <a:endParaRPr lang="en-US" noProof="0" dirty="0"/>
          </a:p>
        </p:txBody>
      </p:sp>
    </p:spTree>
    <p:extLst>
      <p:ext uri="{BB962C8B-B14F-4D97-AF65-F5344CB8AC3E}">
        <p14:creationId xmlns:p14="http://schemas.microsoft.com/office/powerpoint/2010/main" val="3345878215"/>
      </p:ext>
    </p:extLst>
  </p:cSld>
  <p:clrMapOvr>
    <a:masterClrMapping/>
  </p:clrMapOvr>
  <p:transition>
    <p:split orient="vert" dir="in"/>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68776"/>
            <a:ext cx="8206702" cy="801183"/>
          </a:xfrm>
        </p:spPr>
        <p:txBody>
          <a:bodyPr anchor="t"/>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506719"/>
            <a:ext cx="7083425" cy="4651375"/>
          </a:xfrm>
        </p:spPr>
        <p:txBody>
          <a:bodyPr/>
          <a:lstStyle/>
          <a:p>
            <a:pPr lvl="0"/>
            <a:endParaRPr lang="en-US" noProof="0" dirty="0"/>
          </a:p>
        </p:txBody>
      </p:sp>
    </p:spTree>
    <p:extLst>
      <p:ext uri="{BB962C8B-B14F-4D97-AF65-F5344CB8AC3E}">
        <p14:creationId xmlns:p14="http://schemas.microsoft.com/office/powerpoint/2010/main" val="2983393004"/>
      </p:ext>
    </p:extLst>
  </p:cSld>
  <p:clrMapOvr>
    <a:masterClrMapping/>
  </p:clrMapOvr>
  <p:transition>
    <p:split orient="vert" dir="in"/>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63150122"/>
      </p:ext>
    </p:extLst>
  </p:cSld>
  <p:clrMapOvr>
    <a:masterClrMapping/>
  </p:clrMapOvr>
  <p:transition>
    <p:wipe di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1245EF5-CC99-4B4F-A3C0-382A420BCFD5}"/>
              </a:ext>
            </a:extLst>
          </p:cNvPr>
          <p:cNvSpPr>
            <a:spLocks noGrp="1"/>
          </p:cNvSpPr>
          <p:nvPr>
            <p:ph type="dt" sz="half" idx="10"/>
          </p:nvPr>
        </p:nvSpPr>
        <p:spPr/>
        <p:txBody>
          <a:bodyPr/>
          <a:lstStyle>
            <a:lvl1pPr>
              <a:defRPr/>
            </a:lvl1pPr>
          </a:lstStyle>
          <a:p>
            <a:pPr>
              <a:defRPr/>
            </a:pPr>
            <a:fld id="{F57E0C9D-419D-41DC-B282-9A4F03927901}" type="datetimeFigureOut">
              <a:rPr lang="en-US" altLang="en-US"/>
              <a:pPr>
                <a:defRPr/>
              </a:pPr>
              <a:t>10/29/18</a:t>
            </a:fld>
            <a:endParaRPr lang="en-US" altLang="en-US"/>
          </a:p>
        </p:txBody>
      </p:sp>
      <p:sp>
        <p:nvSpPr>
          <p:cNvPr id="5" name="Footer Placeholder 4">
            <a:extLst>
              <a:ext uri="{FF2B5EF4-FFF2-40B4-BE49-F238E27FC236}">
                <a16:creationId xmlns:a16="http://schemas.microsoft.com/office/drawing/2014/main" id="{67E11416-B93F-4AA5-B203-81482FDC7F5B}"/>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39AF2B02-FF44-4D42-A966-D0B05AAEFFD6}"/>
              </a:ext>
            </a:extLst>
          </p:cNvPr>
          <p:cNvSpPr>
            <a:spLocks noGrp="1"/>
          </p:cNvSpPr>
          <p:nvPr>
            <p:ph type="sldNum" sz="quarter" idx="12"/>
          </p:nvPr>
        </p:nvSpPr>
        <p:spPr/>
        <p:txBody>
          <a:bodyPr/>
          <a:lstStyle>
            <a:lvl1pPr>
              <a:defRPr/>
            </a:lvl1pPr>
          </a:lstStyle>
          <a:p>
            <a:pPr>
              <a:defRPr/>
            </a:pPr>
            <a:fld id="{73A2785C-C3A3-40BF-BD9A-784BB93DDDC8}" type="slidenum">
              <a:rPr lang="en-US" altLang="en-US"/>
              <a:pPr>
                <a:defRPr/>
              </a:pPr>
              <a:t>‹#›</a:t>
            </a:fld>
            <a:endParaRPr lang="en-US" altLang="en-US"/>
          </a:p>
        </p:txBody>
      </p:sp>
    </p:spTree>
    <p:extLst>
      <p:ext uri="{BB962C8B-B14F-4D97-AF65-F5344CB8AC3E}">
        <p14:creationId xmlns:p14="http://schemas.microsoft.com/office/powerpoint/2010/main" val="32844421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B231CE74-41DD-43E1-9654-01CC7B20A07F}"/>
              </a:ext>
            </a:extLst>
          </p:cNvPr>
          <p:cNvSpPr>
            <a:spLocks noGrp="1"/>
          </p:cNvSpPr>
          <p:nvPr>
            <p:ph type="dt" sz="half" idx="10"/>
          </p:nvPr>
        </p:nvSpPr>
        <p:spPr/>
        <p:txBody>
          <a:bodyPr/>
          <a:lstStyle>
            <a:lvl1pPr>
              <a:defRPr/>
            </a:lvl1pPr>
          </a:lstStyle>
          <a:p>
            <a:pPr>
              <a:defRPr/>
            </a:pPr>
            <a:fld id="{6FF240CD-E40E-4172-880C-8573C086D61B}" type="datetimeFigureOut">
              <a:rPr lang="en-US" altLang="en-US"/>
              <a:pPr>
                <a:defRPr/>
              </a:pPr>
              <a:t>10/29/18</a:t>
            </a:fld>
            <a:endParaRPr lang="en-US" altLang="en-US"/>
          </a:p>
        </p:txBody>
      </p:sp>
      <p:sp>
        <p:nvSpPr>
          <p:cNvPr id="8" name="Footer Placeholder 4">
            <a:extLst>
              <a:ext uri="{FF2B5EF4-FFF2-40B4-BE49-F238E27FC236}">
                <a16:creationId xmlns:a16="http://schemas.microsoft.com/office/drawing/2014/main" id="{EF9E5124-1727-4FB3-991C-B78B7267A61E}"/>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EEC132F0-0FD2-4BE2-98A7-2275FFA5DF4E}"/>
              </a:ext>
            </a:extLst>
          </p:cNvPr>
          <p:cNvSpPr>
            <a:spLocks noGrp="1"/>
          </p:cNvSpPr>
          <p:nvPr>
            <p:ph type="sldNum" sz="quarter" idx="12"/>
          </p:nvPr>
        </p:nvSpPr>
        <p:spPr/>
        <p:txBody>
          <a:bodyPr/>
          <a:lstStyle>
            <a:lvl1pPr>
              <a:defRPr/>
            </a:lvl1pPr>
          </a:lstStyle>
          <a:p>
            <a:pPr>
              <a:defRPr/>
            </a:pPr>
            <a:fld id="{ED64FC63-C9ED-465B-9651-BC41B2483C2B}" type="slidenum">
              <a:rPr lang="en-US" altLang="en-US"/>
              <a:pPr>
                <a:defRPr/>
              </a:pPr>
              <a:t>‹#›</a:t>
            </a:fld>
            <a:endParaRPr lang="en-US" altLang="en-US"/>
          </a:p>
        </p:txBody>
      </p:sp>
    </p:spTree>
    <p:extLst>
      <p:ext uri="{BB962C8B-B14F-4D97-AF65-F5344CB8AC3E}">
        <p14:creationId xmlns:p14="http://schemas.microsoft.com/office/powerpoint/2010/main" val="2966955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D7D6DBC-66CA-4081-A1CD-F71FADB2B40E}"/>
              </a:ext>
            </a:extLst>
          </p:cNvPr>
          <p:cNvSpPr>
            <a:spLocks noGrp="1"/>
          </p:cNvSpPr>
          <p:nvPr>
            <p:ph type="dt" sz="half" idx="10"/>
          </p:nvPr>
        </p:nvSpPr>
        <p:spPr/>
        <p:txBody>
          <a:bodyPr/>
          <a:lstStyle>
            <a:lvl1pPr>
              <a:defRPr/>
            </a:lvl1pPr>
          </a:lstStyle>
          <a:p>
            <a:pPr>
              <a:defRPr/>
            </a:pPr>
            <a:fld id="{84046008-2D86-4772-9504-4056C6529D3D}" type="datetimeFigureOut">
              <a:rPr lang="en-US" altLang="en-US"/>
              <a:pPr>
                <a:defRPr/>
              </a:pPr>
              <a:t>10/29/18</a:t>
            </a:fld>
            <a:endParaRPr lang="en-US" altLang="en-US"/>
          </a:p>
        </p:txBody>
      </p:sp>
      <p:sp>
        <p:nvSpPr>
          <p:cNvPr id="3" name="Footer Placeholder 4">
            <a:extLst>
              <a:ext uri="{FF2B5EF4-FFF2-40B4-BE49-F238E27FC236}">
                <a16:creationId xmlns:a16="http://schemas.microsoft.com/office/drawing/2014/main" id="{A6FFF796-F36E-4D34-B254-E94AEE574D38}"/>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76DC50B6-AE28-40CF-BA81-08EF0FC3E926}"/>
              </a:ext>
            </a:extLst>
          </p:cNvPr>
          <p:cNvSpPr>
            <a:spLocks noGrp="1"/>
          </p:cNvSpPr>
          <p:nvPr>
            <p:ph type="sldNum" sz="quarter" idx="12"/>
          </p:nvPr>
        </p:nvSpPr>
        <p:spPr/>
        <p:txBody>
          <a:bodyPr/>
          <a:lstStyle>
            <a:lvl1pPr>
              <a:defRPr/>
            </a:lvl1pPr>
          </a:lstStyle>
          <a:p>
            <a:pPr>
              <a:defRPr/>
            </a:pPr>
            <a:fld id="{B6B97746-C65D-4F88-BC14-A20F4229F61D}" type="slidenum">
              <a:rPr lang="en-US" altLang="en-US"/>
              <a:pPr>
                <a:defRPr/>
              </a:pPr>
              <a:t>‹#›</a:t>
            </a:fld>
            <a:endParaRPr lang="en-US" altLang="en-US"/>
          </a:p>
        </p:txBody>
      </p:sp>
    </p:spTree>
    <p:extLst>
      <p:ext uri="{BB962C8B-B14F-4D97-AF65-F5344CB8AC3E}">
        <p14:creationId xmlns:p14="http://schemas.microsoft.com/office/powerpoint/2010/main" val="23546500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4800" y="-12211"/>
            <a:ext cx="8534400" cy="1143000"/>
          </a:xfrm>
        </p:spPr>
        <p:txBody>
          <a:bodyPr/>
          <a:lstStyle/>
          <a:p>
            <a:r>
              <a:rPr lang="en-US" dirty="0"/>
              <a:t>Click to edit Master title style</a:t>
            </a:r>
          </a:p>
        </p:txBody>
      </p:sp>
      <p:sp>
        <p:nvSpPr>
          <p:cNvPr id="3" name="Content Placeholder 2"/>
          <p:cNvSpPr>
            <a:spLocks noGrp="1"/>
          </p:cNvSpPr>
          <p:nvPr>
            <p:ph sz="half" idx="1"/>
          </p:nvPr>
        </p:nvSpPr>
        <p:spPr>
          <a:xfrm>
            <a:off x="571499" y="1546515"/>
            <a:ext cx="7986483" cy="4318000"/>
          </a:xfrm>
        </p:spPr>
        <p:txBody>
          <a:bodyPr/>
          <a:lstStyle>
            <a:lvl1pPr>
              <a:defRPr sz="2800" b="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9455396"/>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21151" y="2332037"/>
            <a:ext cx="8237408" cy="3663561"/>
          </a:xfrm>
          <a:prstGeom prst="rect">
            <a:avLst/>
          </a:prstGeom>
        </p:spPr>
        <p:txBody>
          <a:bodyPr/>
          <a:lstStyle>
            <a:lvl2pPr>
              <a:defRPr>
                <a:latin typeface="Arial (Body)"/>
                <a:cs typeface="Arial (Body)"/>
              </a:defRPr>
            </a:lvl2pPr>
            <a:lvl3pPr>
              <a:defRPr>
                <a:latin typeface="Arial (Body)"/>
                <a:cs typeface="Arial (Body)"/>
              </a:defRPr>
            </a:lvl3pPr>
            <a:lvl4pPr>
              <a:defRPr>
                <a:latin typeface="Arial (Body)"/>
                <a:cs typeface="Arial (Body)"/>
              </a:defRPr>
            </a:lvl4pPr>
            <a:lvl5pPr>
              <a:defRPr>
                <a:latin typeface="Arial (Body)"/>
                <a:cs typeface="Arial (Body)"/>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lstStyle>
            <a:lvl1pPr>
              <a:defRPr>
                <a:effectLst>
                  <a:outerShdw blurRad="50800" dist="38100" dir="2700000">
                    <a:srgbClr val="000000"/>
                  </a:outerShdw>
                </a:effectLst>
              </a:defRPr>
            </a:lvl1pPr>
          </a:lstStyle>
          <a:p>
            <a:r>
              <a:rPr lang="en-US" dirty="0"/>
              <a:t>Click to edit Master title style</a:t>
            </a:r>
          </a:p>
        </p:txBody>
      </p:sp>
      <p:sp>
        <p:nvSpPr>
          <p:cNvPr id="4" name="Date Placeholder 3">
            <a:extLst>
              <a:ext uri="{FF2B5EF4-FFF2-40B4-BE49-F238E27FC236}">
                <a16:creationId xmlns:a16="http://schemas.microsoft.com/office/drawing/2014/main" id="{0697E34A-05B2-4717-9059-63BF75EC2842}"/>
              </a:ext>
            </a:extLst>
          </p:cNvPr>
          <p:cNvSpPr>
            <a:spLocks noGrp="1"/>
          </p:cNvSpPr>
          <p:nvPr>
            <p:ph type="dt" sz="half" idx="10"/>
          </p:nvPr>
        </p:nvSpPr>
        <p:spPr/>
        <p:txBody>
          <a:bodyPr/>
          <a:lstStyle>
            <a:lvl1pPr>
              <a:defRPr/>
            </a:lvl1pPr>
          </a:lstStyle>
          <a:p>
            <a:pPr>
              <a:defRPr/>
            </a:pPr>
            <a:fld id="{5FF887C6-DA7E-445F-B1F1-835C591BA84C}" type="datetimeFigureOut">
              <a:rPr lang="en-US" altLang="en-US"/>
              <a:pPr>
                <a:defRPr/>
              </a:pPr>
              <a:t>10/29/18</a:t>
            </a:fld>
            <a:endParaRPr lang="en-US" altLang="en-US"/>
          </a:p>
        </p:txBody>
      </p:sp>
      <p:sp>
        <p:nvSpPr>
          <p:cNvPr id="5" name="Footer Placeholder 4">
            <a:extLst>
              <a:ext uri="{FF2B5EF4-FFF2-40B4-BE49-F238E27FC236}">
                <a16:creationId xmlns:a16="http://schemas.microsoft.com/office/drawing/2014/main" id="{F2C3F905-E489-4963-B8D5-2E408AE9ECF9}"/>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44E199F5-1E18-4C6A-B1D5-72B6BB2AB3DF}"/>
              </a:ext>
            </a:extLst>
          </p:cNvPr>
          <p:cNvSpPr>
            <a:spLocks noGrp="1"/>
          </p:cNvSpPr>
          <p:nvPr>
            <p:ph type="sldNum" sz="quarter" idx="12"/>
          </p:nvPr>
        </p:nvSpPr>
        <p:spPr/>
        <p:txBody>
          <a:bodyPr/>
          <a:lstStyle>
            <a:lvl1pPr>
              <a:defRPr/>
            </a:lvl1pPr>
          </a:lstStyle>
          <a:p>
            <a:pPr>
              <a:defRPr/>
            </a:pPr>
            <a:fld id="{6A2E1DA5-1262-4971-835F-7A37B887A3B1}" type="slidenum">
              <a:rPr lang="en-US" altLang="en-US"/>
              <a:pPr>
                <a:defRPr/>
              </a:pPr>
              <a:t>‹#›</a:t>
            </a:fld>
            <a:endParaRPr lang="en-US" altLang="en-US"/>
          </a:p>
        </p:txBody>
      </p:sp>
    </p:spTree>
    <p:extLst>
      <p:ext uri="{BB962C8B-B14F-4D97-AF65-F5344CB8AC3E}">
        <p14:creationId xmlns:p14="http://schemas.microsoft.com/office/powerpoint/2010/main" val="6053889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058C2C-07AC-4DCE-90CD-B5ADF9652C02}"/>
              </a:ext>
            </a:extLst>
          </p:cNvPr>
          <p:cNvSpPr>
            <a:spLocks noGrp="1"/>
          </p:cNvSpPr>
          <p:nvPr>
            <p:ph type="dt" sz="half" idx="10"/>
          </p:nvPr>
        </p:nvSpPr>
        <p:spPr>
          <a:xfrm>
            <a:off x="395288" y="6524625"/>
            <a:ext cx="971550" cy="219075"/>
          </a:xfrm>
        </p:spPr>
        <p:txBody>
          <a:bodyPr/>
          <a:lstStyle>
            <a:lvl1pPr>
              <a:defRPr/>
            </a:lvl1pPr>
          </a:lstStyle>
          <a:p>
            <a:pPr>
              <a:defRPr/>
            </a:pPr>
            <a:fld id="{9BAB75E6-F1A5-4F98-B222-C7E06A492B24}" type="datetimeFigureOut">
              <a:rPr lang="en-US" altLang="en-US"/>
              <a:pPr>
                <a:defRPr/>
              </a:pPr>
              <a:t>10/29/18</a:t>
            </a:fld>
            <a:endParaRPr lang="en-US" altLang="en-US"/>
          </a:p>
        </p:txBody>
      </p:sp>
      <p:sp>
        <p:nvSpPr>
          <p:cNvPr id="5" name="Footer Placeholder 4">
            <a:extLst>
              <a:ext uri="{FF2B5EF4-FFF2-40B4-BE49-F238E27FC236}">
                <a16:creationId xmlns:a16="http://schemas.microsoft.com/office/drawing/2014/main" id="{943B5F5A-C523-45E4-8BD0-F6C2655F9F00}"/>
              </a:ext>
            </a:extLst>
          </p:cNvPr>
          <p:cNvSpPr>
            <a:spLocks noGrp="1"/>
          </p:cNvSpPr>
          <p:nvPr>
            <p:ph type="ftr" sz="quarter" idx="11"/>
          </p:nvPr>
        </p:nvSpPr>
        <p:spPr>
          <a:xfrm>
            <a:off x="4140200" y="6381750"/>
            <a:ext cx="28956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F15BE9D0-34B8-4099-ABE9-E5D6952EA5B9}"/>
              </a:ext>
            </a:extLst>
          </p:cNvPr>
          <p:cNvSpPr>
            <a:spLocks noGrp="1"/>
          </p:cNvSpPr>
          <p:nvPr>
            <p:ph type="sldNum" sz="quarter" idx="12"/>
          </p:nvPr>
        </p:nvSpPr>
        <p:spPr/>
        <p:txBody>
          <a:bodyPr/>
          <a:lstStyle>
            <a:lvl1pPr>
              <a:defRPr/>
            </a:lvl1pPr>
          </a:lstStyle>
          <a:p>
            <a:pPr>
              <a:defRPr/>
            </a:pPr>
            <a:fld id="{85567244-2101-4F9F-BE05-2E5D6F8D3722}" type="slidenum">
              <a:rPr lang="en-US" altLang="en-US"/>
              <a:pPr>
                <a:defRPr/>
              </a:pPr>
              <a:t>‹#›</a:t>
            </a:fld>
            <a:endParaRPr lang="en-US" altLang="en-US"/>
          </a:p>
        </p:txBody>
      </p:sp>
    </p:spTree>
    <p:extLst>
      <p:ext uri="{BB962C8B-B14F-4D97-AF65-F5344CB8AC3E}">
        <p14:creationId xmlns:p14="http://schemas.microsoft.com/office/powerpoint/2010/main" val="30733556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3CB123-9D05-419E-B0E4-68C3E224C5D8}"/>
              </a:ext>
            </a:extLst>
          </p:cNvPr>
          <p:cNvSpPr>
            <a:spLocks noGrp="1"/>
          </p:cNvSpPr>
          <p:nvPr>
            <p:ph type="dt" sz="half" idx="10"/>
          </p:nvPr>
        </p:nvSpPr>
        <p:spPr/>
        <p:txBody>
          <a:bodyPr/>
          <a:lstStyle>
            <a:lvl1pPr>
              <a:defRPr/>
            </a:lvl1pPr>
          </a:lstStyle>
          <a:p>
            <a:pPr>
              <a:defRPr/>
            </a:pPr>
            <a:fld id="{BE180978-55B9-4189-853C-5D6BE2F87DDE}" type="datetimeFigureOut">
              <a:rPr lang="en-US" altLang="en-US"/>
              <a:pPr>
                <a:defRPr/>
              </a:pPr>
              <a:t>10/29/18</a:t>
            </a:fld>
            <a:endParaRPr lang="en-US" altLang="en-US"/>
          </a:p>
        </p:txBody>
      </p:sp>
      <p:sp>
        <p:nvSpPr>
          <p:cNvPr id="5" name="Footer Placeholder 4">
            <a:extLst>
              <a:ext uri="{FF2B5EF4-FFF2-40B4-BE49-F238E27FC236}">
                <a16:creationId xmlns:a16="http://schemas.microsoft.com/office/drawing/2014/main" id="{4DA7F8B4-3967-4334-8F04-DE5811B3E37C}"/>
              </a:ext>
            </a:extLst>
          </p:cNvPr>
          <p:cNvSpPr>
            <a:spLocks noGrp="1"/>
          </p:cNvSpPr>
          <p:nvPr>
            <p:ph type="ftr" sz="quarter" idx="11"/>
          </p:nvPr>
        </p:nvSpPr>
        <p:spPr>
          <a:xfrm>
            <a:off x="3132138" y="6461125"/>
            <a:ext cx="28956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29DE31B-B5DC-4C35-B3AA-6E029AEC6AD4}"/>
              </a:ext>
            </a:extLst>
          </p:cNvPr>
          <p:cNvSpPr>
            <a:spLocks noGrp="1"/>
          </p:cNvSpPr>
          <p:nvPr>
            <p:ph type="sldNum" sz="quarter" idx="12"/>
          </p:nvPr>
        </p:nvSpPr>
        <p:spPr/>
        <p:txBody>
          <a:bodyPr/>
          <a:lstStyle>
            <a:lvl1pPr>
              <a:defRPr/>
            </a:lvl1pPr>
          </a:lstStyle>
          <a:p>
            <a:pPr>
              <a:defRPr/>
            </a:pPr>
            <a:fld id="{C30078B5-40B1-4B0A-AE54-3B581391215D}" type="slidenum">
              <a:rPr lang="en-US" altLang="en-US"/>
              <a:pPr>
                <a:defRPr/>
              </a:pPr>
              <a:t>‹#›</a:t>
            </a:fld>
            <a:endParaRPr lang="en-US" altLang="en-US"/>
          </a:p>
        </p:txBody>
      </p:sp>
    </p:spTree>
    <p:extLst>
      <p:ext uri="{BB962C8B-B14F-4D97-AF65-F5344CB8AC3E}">
        <p14:creationId xmlns:p14="http://schemas.microsoft.com/office/powerpoint/2010/main" val="9806106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C731357-6B75-4136-A34F-32E172DE2769}"/>
              </a:ext>
            </a:extLst>
          </p:cNvPr>
          <p:cNvSpPr>
            <a:spLocks noGrp="1"/>
          </p:cNvSpPr>
          <p:nvPr>
            <p:ph type="dt" sz="half" idx="10"/>
          </p:nvPr>
        </p:nvSpPr>
        <p:spPr/>
        <p:txBody>
          <a:bodyPr/>
          <a:lstStyle>
            <a:lvl1pPr>
              <a:defRPr/>
            </a:lvl1pPr>
          </a:lstStyle>
          <a:p>
            <a:pPr>
              <a:defRPr/>
            </a:pPr>
            <a:fld id="{06F81D5D-BB02-41E3-BE0A-8AA5D14F6873}" type="datetimeFigureOut">
              <a:rPr lang="en-US" altLang="en-US"/>
              <a:pPr>
                <a:defRPr/>
              </a:pPr>
              <a:t>10/29/18</a:t>
            </a:fld>
            <a:endParaRPr lang="en-US" altLang="en-US"/>
          </a:p>
        </p:txBody>
      </p:sp>
      <p:sp>
        <p:nvSpPr>
          <p:cNvPr id="5" name="Slide Number Placeholder 5">
            <a:extLst>
              <a:ext uri="{FF2B5EF4-FFF2-40B4-BE49-F238E27FC236}">
                <a16:creationId xmlns:a16="http://schemas.microsoft.com/office/drawing/2014/main" id="{8AA44A26-3E08-4BF6-8E30-3A1E996D3D88}"/>
              </a:ext>
            </a:extLst>
          </p:cNvPr>
          <p:cNvSpPr>
            <a:spLocks noGrp="1"/>
          </p:cNvSpPr>
          <p:nvPr>
            <p:ph type="sldNum" sz="quarter" idx="11"/>
          </p:nvPr>
        </p:nvSpPr>
        <p:spPr/>
        <p:txBody>
          <a:bodyPr/>
          <a:lstStyle>
            <a:lvl1pPr>
              <a:defRPr/>
            </a:lvl1pPr>
          </a:lstStyle>
          <a:p>
            <a:pPr>
              <a:defRPr/>
            </a:pPr>
            <a:fld id="{6B5F614D-38C8-4BA9-A00B-BB561043ABFD}" type="slidenum">
              <a:rPr lang="en-US" altLang="en-US"/>
              <a:pPr>
                <a:defRPr/>
              </a:pPr>
              <a:t>‹#›</a:t>
            </a:fld>
            <a:endParaRPr lang="en-US" altLang="en-US"/>
          </a:p>
        </p:txBody>
      </p:sp>
    </p:spTree>
    <p:extLst>
      <p:ext uri="{BB962C8B-B14F-4D97-AF65-F5344CB8AC3E}">
        <p14:creationId xmlns:p14="http://schemas.microsoft.com/office/powerpoint/2010/main" val="27042933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5C33B4B-0807-43E0-9C82-5ACEBF95637F}"/>
              </a:ext>
            </a:extLst>
          </p:cNvPr>
          <p:cNvSpPr>
            <a:spLocks noGrp="1"/>
          </p:cNvSpPr>
          <p:nvPr>
            <p:ph type="dt" sz="half" idx="10"/>
          </p:nvPr>
        </p:nvSpPr>
        <p:spPr/>
        <p:txBody>
          <a:bodyPr/>
          <a:lstStyle>
            <a:lvl1pPr>
              <a:defRPr/>
            </a:lvl1pPr>
          </a:lstStyle>
          <a:p>
            <a:pPr>
              <a:defRPr/>
            </a:pPr>
            <a:fld id="{9CEBA9DA-62B6-45D1-A60D-E5092E61E136}" type="datetimeFigureOut">
              <a:rPr lang="en-US" altLang="en-US"/>
              <a:pPr>
                <a:defRPr/>
              </a:pPr>
              <a:t>10/29/18</a:t>
            </a:fld>
            <a:endParaRPr lang="en-US" altLang="en-US"/>
          </a:p>
        </p:txBody>
      </p:sp>
      <p:sp>
        <p:nvSpPr>
          <p:cNvPr id="6" name="Slide Number Placeholder 6">
            <a:extLst>
              <a:ext uri="{FF2B5EF4-FFF2-40B4-BE49-F238E27FC236}">
                <a16:creationId xmlns:a16="http://schemas.microsoft.com/office/drawing/2014/main" id="{38F180B1-8B73-4C5E-80EC-2231977F69D2}"/>
              </a:ext>
            </a:extLst>
          </p:cNvPr>
          <p:cNvSpPr>
            <a:spLocks noGrp="1"/>
          </p:cNvSpPr>
          <p:nvPr>
            <p:ph type="sldNum" sz="quarter" idx="11"/>
          </p:nvPr>
        </p:nvSpPr>
        <p:spPr/>
        <p:txBody>
          <a:bodyPr/>
          <a:lstStyle>
            <a:lvl1pPr>
              <a:defRPr/>
            </a:lvl1pPr>
          </a:lstStyle>
          <a:p>
            <a:pPr>
              <a:defRPr/>
            </a:pPr>
            <a:fld id="{A879236D-681C-4702-B8AE-717D470D58F7}" type="slidenum">
              <a:rPr lang="en-US" altLang="en-US"/>
              <a:pPr>
                <a:defRPr/>
              </a:pPr>
              <a:t>‹#›</a:t>
            </a:fld>
            <a:endParaRPr lang="en-US" altLang="en-US"/>
          </a:p>
        </p:txBody>
      </p:sp>
    </p:spTree>
    <p:extLst>
      <p:ext uri="{BB962C8B-B14F-4D97-AF65-F5344CB8AC3E}">
        <p14:creationId xmlns:p14="http://schemas.microsoft.com/office/powerpoint/2010/main" val="14421047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9A81733-E397-4C60-A0C7-2BD865829ECD}"/>
              </a:ext>
            </a:extLst>
          </p:cNvPr>
          <p:cNvSpPr>
            <a:spLocks noGrp="1"/>
          </p:cNvSpPr>
          <p:nvPr>
            <p:ph type="dt" sz="half" idx="10"/>
          </p:nvPr>
        </p:nvSpPr>
        <p:spPr/>
        <p:txBody>
          <a:bodyPr/>
          <a:lstStyle>
            <a:lvl1pPr>
              <a:defRPr/>
            </a:lvl1pPr>
          </a:lstStyle>
          <a:p>
            <a:pPr>
              <a:defRPr/>
            </a:pPr>
            <a:fld id="{81BBC4E7-8A57-4B9C-9E97-5DFD380B1543}" type="datetimeFigureOut">
              <a:rPr lang="en-US" altLang="en-US"/>
              <a:pPr>
                <a:defRPr/>
              </a:pPr>
              <a:t>10/29/18</a:t>
            </a:fld>
            <a:endParaRPr lang="en-US" altLang="en-US"/>
          </a:p>
        </p:txBody>
      </p:sp>
      <p:sp>
        <p:nvSpPr>
          <p:cNvPr id="8" name="Slide Number Placeholder 8">
            <a:extLst>
              <a:ext uri="{FF2B5EF4-FFF2-40B4-BE49-F238E27FC236}">
                <a16:creationId xmlns:a16="http://schemas.microsoft.com/office/drawing/2014/main" id="{99066C61-1C05-4FEF-B214-745DEBDD7017}"/>
              </a:ext>
            </a:extLst>
          </p:cNvPr>
          <p:cNvSpPr>
            <a:spLocks noGrp="1"/>
          </p:cNvSpPr>
          <p:nvPr>
            <p:ph type="sldNum" sz="quarter" idx="11"/>
          </p:nvPr>
        </p:nvSpPr>
        <p:spPr/>
        <p:txBody>
          <a:bodyPr/>
          <a:lstStyle>
            <a:lvl1pPr>
              <a:defRPr/>
            </a:lvl1pPr>
          </a:lstStyle>
          <a:p>
            <a:pPr>
              <a:defRPr/>
            </a:pPr>
            <a:fld id="{896C2D17-C901-487A-9F99-7BF713B7E874}" type="slidenum">
              <a:rPr lang="en-US" altLang="en-US"/>
              <a:pPr>
                <a:defRPr/>
              </a:pPr>
              <a:t>‹#›</a:t>
            </a:fld>
            <a:endParaRPr lang="en-US" altLang="en-US"/>
          </a:p>
        </p:txBody>
      </p:sp>
    </p:spTree>
    <p:extLst>
      <p:ext uri="{BB962C8B-B14F-4D97-AF65-F5344CB8AC3E}">
        <p14:creationId xmlns:p14="http://schemas.microsoft.com/office/powerpoint/2010/main" val="1195888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94A0950-9AE8-4954-9CB5-845F1670696D}"/>
              </a:ext>
            </a:extLst>
          </p:cNvPr>
          <p:cNvSpPr>
            <a:spLocks noGrp="1"/>
          </p:cNvSpPr>
          <p:nvPr>
            <p:ph type="dt" sz="half" idx="10"/>
          </p:nvPr>
        </p:nvSpPr>
        <p:spPr/>
        <p:txBody>
          <a:bodyPr/>
          <a:lstStyle>
            <a:lvl1pPr>
              <a:defRPr/>
            </a:lvl1pPr>
          </a:lstStyle>
          <a:p>
            <a:pPr>
              <a:defRPr/>
            </a:pPr>
            <a:fld id="{9F1511DA-3A28-4A97-9EFB-6730C93725FC}" type="datetimeFigureOut">
              <a:rPr lang="en-US" altLang="en-US"/>
              <a:pPr>
                <a:defRPr/>
              </a:pPr>
              <a:t>10/29/18</a:t>
            </a:fld>
            <a:endParaRPr lang="en-US" altLang="en-US"/>
          </a:p>
        </p:txBody>
      </p:sp>
      <p:sp>
        <p:nvSpPr>
          <p:cNvPr id="4" name="Slide Number Placeholder 4">
            <a:extLst>
              <a:ext uri="{FF2B5EF4-FFF2-40B4-BE49-F238E27FC236}">
                <a16:creationId xmlns:a16="http://schemas.microsoft.com/office/drawing/2014/main" id="{1A36C198-8508-4475-82E3-4CF01BB03DAC}"/>
              </a:ext>
            </a:extLst>
          </p:cNvPr>
          <p:cNvSpPr>
            <a:spLocks noGrp="1"/>
          </p:cNvSpPr>
          <p:nvPr>
            <p:ph type="sldNum" sz="quarter" idx="11"/>
          </p:nvPr>
        </p:nvSpPr>
        <p:spPr/>
        <p:txBody>
          <a:bodyPr/>
          <a:lstStyle>
            <a:lvl1pPr>
              <a:defRPr/>
            </a:lvl1pPr>
          </a:lstStyle>
          <a:p>
            <a:pPr>
              <a:defRPr/>
            </a:pPr>
            <a:fld id="{2EC72775-97FA-4602-92C9-E3CFD513B259}" type="slidenum">
              <a:rPr lang="en-US" altLang="en-US"/>
              <a:pPr>
                <a:defRPr/>
              </a:pPr>
              <a:t>‹#›</a:t>
            </a:fld>
            <a:endParaRPr lang="en-US" altLang="en-US"/>
          </a:p>
        </p:txBody>
      </p:sp>
    </p:spTree>
    <p:extLst>
      <p:ext uri="{BB962C8B-B14F-4D97-AF65-F5344CB8AC3E}">
        <p14:creationId xmlns:p14="http://schemas.microsoft.com/office/powerpoint/2010/main" val="10116697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C13C27-CE50-4324-86D4-A2DDC3565320}"/>
              </a:ext>
            </a:extLst>
          </p:cNvPr>
          <p:cNvSpPr>
            <a:spLocks noGrp="1"/>
          </p:cNvSpPr>
          <p:nvPr>
            <p:ph type="dt" sz="half" idx="10"/>
          </p:nvPr>
        </p:nvSpPr>
        <p:spPr/>
        <p:txBody>
          <a:bodyPr/>
          <a:lstStyle>
            <a:lvl1pPr>
              <a:defRPr/>
            </a:lvl1pPr>
          </a:lstStyle>
          <a:p>
            <a:pPr>
              <a:defRPr/>
            </a:pPr>
            <a:fld id="{E8ED2AA8-E93A-40BA-98B7-0CEF69DC63FB}" type="datetimeFigureOut">
              <a:rPr lang="en-US" altLang="en-US"/>
              <a:pPr>
                <a:defRPr/>
              </a:pPr>
              <a:t>10/29/18</a:t>
            </a:fld>
            <a:endParaRPr lang="en-US" altLang="en-US"/>
          </a:p>
        </p:txBody>
      </p:sp>
      <p:sp>
        <p:nvSpPr>
          <p:cNvPr id="3" name="Slide Number Placeholder 3">
            <a:extLst>
              <a:ext uri="{FF2B5EF4-FFF2-40B4-BE49-F238E27FC236}">
                <a16:creationId xmlns:a16="http://schemas.microsoft.com/office/drawing/2014/main" id="{26B751BC-7313-42DF-A5D5-AB579FE57B34}"/>
              </a:ext>
            </a:extLst>
          </p:cNvPr>
          <p:cNvSpPr>
            <a:spLocks noGrp="1"/>
          </p:cNvSpPr>
          <p:nvPr>
            <p:ph type="sldNum" sz="quarter" idx="11"/>
          </p:nvPr>
        </p:nvSpPr>
        <p:spPr/>
        <p:txBody>
          <a:bodyPr/>
          <a:lstStyle>
            <a:lvl1pPr>
              <a:defRPr/>
            </a:lvl1pPr>
          </a:lstStyle>
          <a:p>
            <a:pPr>
              <a:defRPr/>
            </a:pPr>
            <a:fld id="{19AD7634-B747-415F-831C-D94D5C4FE299}" type="slidenum">
              <a:rPr lang="en-US" altLang="en-US"/>
              <a:pPr>
                <a:defRPr/>
              </a:pPr>
              <a:t>‹#›</a:t>
            </a:fld>
            <a:endParaRPr lang="en-US" altLang="en-US"/>
          </a:p>
        </p:txBody>
      </p:sp>
    </p:spTree>
    <p:extLst>
      <p:ext uri="{BB962C8B-B14F-4D97-AF65-F5344CB8AC3E}">
        <p14:creationId xmlns:p14="http://schemas.microsoft.com/office/powerpoint/2010/main" val="22024945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a:extLst>
              <a:ext uri="{FF2B5EF4-FFF2-40B4-BE49-F238E27FC236}">
                <a16:creationId xmlns:a16="http://schemas.microsoft.com/office/drawing/2014/main" id="{2247486A-19FA-4545-AB46-3735D4065194}"/>
              </a:ext>
            </a:extLst>
          </p:cNvPr>
          <p:cNvSpPr>
            <a:spLocks noGrp="1"/>
          </p:cNvSpPr>
          <p:nvPr>
            <p:ph type="dt" sz="half" idx="10"/>
          </p:nvPr>
        </p:nvSpPr>
        <p:spPr/>
        <p:txBody>
          <a:bodyPr/>
          <a:lstStyle>
            <a:lvl1pPr>
              <a:defRPr/>
            </a:lvl1pPr>
          </a:lstStyle>
          <a:p>
            <a:pPr>
              <a:defRPr/>
            </a:pPr>
            <a:fld id="{60B0CE19-0973-4209-BB9D-E040658EDDC6}" type="datetimeFigureOut">
              <a:rPr lang="en-US" altLang="en-US"/>
              <a:pPr>
                <a:defRPr/>
              </a:pPr>
              <a:t>10/29/18</a:t>
            </a:fld>
            <a:endParaRPr lang="en-US" altLang="en-US"/>
          </a:p>
        </p:txBody>
      </p:sp>
      <p:sp>
        <p:nvSpPr>
          <p:cNvPr id="6" name="Slide Number Placeholder 6">
            <a:extLst>
              <a:ext uri="{FF2B5EF4-FFF2-40B4-BE49-F238E27FC236}">
                <a16:creationId xmlns:a16="http://schemas.microsoft.com/office/drawing/2014/main" id="{9BBA3277-6456-43F7-AA9A-5322C70CA5BB}"/>
              </a:ext>
            </a:extLst>
          </p:cNvPr>
          <p:cNvSpPr>
            <a:spLocks noGrp="1"/>
          </p:cNvSpPr>
          <p:nvPr>
            <p:ph type="sldNum" sz="quarter" idx="11"/>
          </p:nvPr>
        </p:nvSpPr>
        <p:spPr/>
        <p:txBody>
          <a:bodyPr/>
          <a:lstStyle>
            <a:lvl1pPr>
              <a:defRPr/>
            </a:lvl1pPr>
          </a:lstStyle>
          <a:p>
            <a:pPr>
              <a:defRPr/>
            </a:pPr>
            <a:fld id="{E64F7EEE-B098-4DB6-8EEE-DAC8223F8B8F}" type="slidenum">
              <a:rPr lang="en-US" altLang="en-US"/>
              <a:pPr>
                <a:defRPr/>
              </a:pPr>
              <a:t>‹#›</a:t>
            </a:fld>
            <a:endParaRPr lang="en-US" altLang="en-US"/>
          </a:p>
        </p:txBody>
      </p:sp>
    </p:spTree>
    <p:extLst>
      <p:ext uri="{BB962C8B-B14F-4D97-AF65-F5344CB8AC3E}">
        <p14:creationId xmlns:p14="http://schemas.microsoft.com/office/powerpoint/2010/main" val="47622808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a:extLst>
              <a:ext uri="{FF2B5EF4-FFF2-40B4-BE49-F238E27FC236}">
                <a16:creationId xmlns:a16="http://schemas.microsoft.com/office/drawing/2014/main" id="{36AA7453-2D2F-41FE-839C-66356A7EAE55}"/>
              </a:ext>
            </a:extLst>
          </p:cNvPr>
          <p:cNvSpPr>
            <a:spLocks noGrp="1"/>
          </p:cNvSpPr>
          <p:nvPr>
            <p:ph type="dt" sz="half" idx="10"/>
          </p:nvPr>
        </p:nvSpPr>
        <p:spPr/>
        <p:txBody>
          <a:bodyPr/>
          <a:lstStyle>
            <a:lvl1pPr>
              <a:defRPr/>
            </a:lvl1pPr>
          </a:lstStyle>
          <a:p>
            <a:pPr>
              <a:defRPr/>
            </a:pPr>
            <a:fld id="{F3B04E16-7F93-4320-A4BC-6214678AC1F8}" type="datetimeFigureOut">
              <a:rPr lang="en-US" altLang="en-US"/>
              <a:pPr>
                <a:defRPr/>
              </a:pPr>
              <a:t>10/29/18</a:t>
            </a:fld>
            <a:endParaRPr lang="en-US" altLang="en-US"/>
          </a:p>
        </p:txBody>
      </p:sp>
      <p:sp>
        <p:nvSpPr>
          <p:cNvPr id="6" name="Slide Number Placeholder 6">
            <a:extLst>
              <a:ext uri="{FF2B5EF4-FFF2-40B4-BE49-F238E27FC236}">
                <a16:creationId xmlns:a16="http://schemas.microsoft.com/office/drawing/2014/main" id="{14F3CE44-8590-4311-AF53-B4DC5196C452}"/>
              </a:ext>
            </a:extLst>
          </p:cNvPr>
          <p:cNvSpPr>
            <a:spLocks noGrp="1"/>
          </p:cNvSpPr>
          <p:nvPr>
            <p:ph type="sldNum" sz="quarter" idx="11"/>
          </p:nvPr>
        </p:nvSpPr>
        <p:spPr/>
        <p:txBody>
          <a:bodyPr/>
          <a:lstStyle>
            <a:lvl1pPr>
              <a:defRPr/>
            </a:lvl1pPr>
          </a:lstStyle>
          <a:p>
            <a:pPr>
              <a:defRPr/>
            </a:pPr>
            <a:fld id="{87460BDC-ACEA-44E1-82DE-FB361D2C559D}" type="slidenum">
              <a:rPr lang="en-US" altLang="en-US"/>
              <a:pPr>
                <a:defRPr/>
              </a:pPr>
              <a:t>‹#›</a:t>
            </a:fld>
            <a:endParaRPr lang="en-US" altLang="en-US"/>
          </a:p>
        </p:txBody>
      </p:sp>
    </p:spTree>
    <p:extLst>
      <p:ext uri="{BB962C8B-B14F-4D97-AF65-F5344CB8AC3E}">
        <p14:creationId xmlns:p14="http://schemas.microsoft.com/office/powerpoint/2010/main" val="81508991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421FB-3702-4EF2-B7C8-B39F4D54B165}"/>
              </a:ext>
            </a:extLst>
          </p:cNvPr>
          <p:cNvSpPr>
            <a:spLocks noGrp="1"/>
          </p:cNvSpPr>
          <p:nvPr>
            <p:ph type="dt" sz="half" idx="10"/>
          </p:nvPr>
        </p:nvSpPr>
        <p:spPr/>
        <p:txBody>
          <a:bodyPr/>
          <a:lstStyle>
            <a:lvl1pPr>
              <a:defRPr/>
            </a:lvl1pPr>
          </a:lstStyle>
          <a:p>
            <a:pPr>
              <a:defRPr/>
            </a:pPr>
            <a:fld id="{CD08E803-605B-40FC-82F4-2C14AC7C381F}" type="datetimeFigureOut">
              <a:rPr lang="en-US" altLang="en-US"/>
              <a:pPr>
                <a:defRPr/>
              </a:pPr>
              <a:t>10/29/18</a:t>
            </a:fld>
            <a:endParaRPr lang="en-US" altLang="en-US"/>
          </a:p>
        </p:txBody>
      </p:sp>
      <p:sp>
        <p:nvSpPr>
          <p:cNvPr id="5" name="Slide Number Placeholder 5">
            <a:extLst>
              <a:ext uri="{FF2B5EF4-FFF2-40B4-BE49-F238E27FC236}">
                <a16:creationId xmlns:a16="http://schemas.microsoft.com/office/drawing/2014/main" id="{C06C0ABA-C39B-4C98-AE8A-807B3331EC1B}"/>
              </a:ext>
            </a:extLst>
          </p:cNvPr>
          <p:cNvSpPr>
            <a:spLocks noGrp="1"/>
          </p:cNvSpPr>
          <p:nvPr>
            <p:ph type="sldNum" sz="quarter" idx="11"/>
          </p:nvPr>
        </p:nvSpPr>
        <p:spPr/>
        <p:txBody>
          <a:bodyPr/>
          <a:lstStyle>
            <a:lvl1pPr>
              <a:defRPr/>
            </a:lvl1pPr>
          </a:lstStyle>
          <a:p>
            <a:pPr>
              <a:defRPr/>
            </a:pPr>
            <a:fld id="{31A284F9-533C-45B1-80F1-7CE326D5D17F}" type="slidenum">
              <a:rPr lang="en-US" altLang="en-US"/>
              <a:pPr>
                <a:defRPr/>
              </a:pPr>
              <a:t>‹#›</a:t>
            </a:fld>
            <a:endParaRPr lang="en-US" altLang="en-US"/>
          </a:p>
        </p:txBody>
      </p:sp>
    </p:spTree>
    <p:extLst>
      <p:ext uri="{BB962C8B-B14F-4D97-AF65-F5344CB8AC3E}">
        <p14:creationId xmlns:p14="http://schemas.microsoft.com/office/powerpoint/2010/main" val="42315566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E95D35-B6B3-40C8-A51C-C9183A9E9411}"/>
              </a:ext>
            </a:extLst>
          </p:cNvPr>
          <p:cNvSpPr>
            <a:spLocks noGrp="1"/>
          </p:cNvSpPr>
          <p:nvPr>
            <p:ph type="dt" sz="half" idx="10"/>
          </p:nvPr>
        </p:nvSpPr>
        <p:spPr/>
        <p:txBody>
          <a:bodyPr/>
          <a:lstStyle>
            <a:lvl1pPr>
              <a:defRPr/>
            </a:lvl1pPr>
          </a:lstStyle>
          <a:p>
            <a:pPr>
              <a:defRPr/>
            </a:pPr>
            <a:fld id="{2D83AB3A-9704-42B3-9F66-43C0272E1FB7}" type="datetimeFigureOut">
              <a:rPr lang="en-US" altLang="en-US"/>
              <a:pPr>
                <a:defRPr/>
              </a:pPr>
              <a:t>10/29/18</a:t>
            </a:fld>
            <a:endParaRPr lang="en-US" altLang="en-US"/>
          </a:p>
        </p:txBody>
      </p:sp>
      <p:sp>
        <p:nvSpPr>
          <p:cNvPr id="5" name="Slide Number Placeholder 5">
            <a:extLst>
              <a:ext uri="{FF2B5EF4-FFF2-40B4-BE49-F238E27FC236}">
                <a16:creationId xmlns:a16="http://schemas.microsoft.com/office/drawing/2014/main" id="{2583E91D-6EFE-4F13-8531-8AA01927F7B1}"/>
              </a:ext>
            </a:extLst>
          </p:cNvPr>
          <p:cNvSpPr>
            <a:spLocks noGrp="1"/>
          </p:cNvSpPr>
          <p:nvPr>
            <p:ph type="sldNum" sz="quarter" idx="11"/>
          </p:nvPr>
        </p:nvSpPr>
        <p:spPr/>
        <p:txBody>
          <a:bodyPr/>
          <a:lstStyle>
            <a:lvl1pPr>
              <a:defRPr/>
            </a:lvl1pPr>
          </a:lstStyle>
          <a:p>
            <a:pPr>
              <a:defRPr/>
            </a:pPr>
            <a:fld id="{D148CC3E-3994-4457-8B7F-49AB87F183E5}" type="slidenum">
              <a:rPr lang="en-US" altLang="en-US"/>
              <a:pPr>
                <a:defRPr/>
              </a:pPr>
              <a:t>‹#›</a:t>
            </a:fld>
            <a:endParaRPr lang="en-US" altLang="en-US"/>
          </a:p>
        </p:txBody>
      </p:sp>
    </p:spTree>
    <p:extLst>
      <p:ext uri="{BB962C8B-B14F-4D97-AF65-F5344CB8AC3E}">
        <p14:creationId xmlns:p14="http://schemas.microsoft.com/office/powerpoint/2010/main" val="80965134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8.xml"/><Relationship Id="rId7"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image" Target="../media/image2.jpeg"/><Relationship Id="rId5" Type="http://schemas.openxmlformats.org/officeDocument/2006/relationships/theme" Target="../theme/theme3.xml"/><Relationship Id="rId4"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3.jpe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1041" name="AutoShape 17">
            <a:extLst>
              <a:ext uri="{FF2B5EF4-FFF2-40B4-BE49-F238E27FC236}">
                <a16:creationId xmlns:a16="http://schemas.microsoft.com/office/drawing/2014/main" id="{D78A43CD-29D3-4955-B6B4-817929BF0B86}"/>
              </a:ext>
            </a:extLst>
          </p:cNvPr>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16200000" scaled="1"/>
          </a:gradFill>
          <a:ln w="9525">
            <a:solidFill>
              <a:srgbClr val="F9F9F9"/>
            </a:solidFill>
            <a:round/>
            <a:headEnd/>
            <a:tailEnd/>
          </a:ln>
          <a:effectLst>
            <a:outerShdw blurRad="63500" dist="20000" dir="5400000" rotWithShape="0">
              <a:srgbClr val="000000">
                <a:alpha val="37999"/>
              </a:srgbClr>
            </a:outerShdw>
          </a:effectLst>
        </p:spPr>
        <p:txBody>
          <a:bodyPr wrap="none" anchor="ctr"/>
          <a:lstStyle>
            <a:lvl1pPr>
              <a:defRPr sz="3600" b="1">
                <a:solidFill>
                  <a:schemeClr val="accent2"/>
                </a:solidFill>
                <a:latin typeface="Arial" charset="0"/>
                <a:ea typeface="MS PGothic" charset="-128"/>
              </a:defRPr>
            </a:lvl1pPr>
            <a:lvl2pPr marL="742950" indent="-285750">
              <a:defRPr sz="3600" b="1">
                <a:solidFill>
                  <a:schemeClr val="accent2"/>
                </a:solidFill>
                <a:latin typeface="Arial" charset="0"/>
                <a:ea typeface="MS PGothic" charset="-128"/>
              </a:defRPr>
            </a:lvl2pPr>
            <a:lvl3pPr marL="1143000" indent="-228600">
              <a:defRPr sz="3600" b="1">
                <a:solidFill>
                  <a:schemeClr val="accent2"/>
                </a:solidFill>
                <a:latin typeface="Arial" charset="0"/>
                <a:ea typeface="MS PGothic" charset="-128"/>
              </a:defRPr>
            </a:lvl3pPr>
            <a:lvl4pPr marL="1600200" indent="-228600">
              <a:defRPr sz="3600" b="1">
                <a:solidFill>
                  <a:schemeClr val="accent2"/>
                </a:solidFill>
                <a:latin typeface="Arial" charset="0"/>
                <a:ea typeface="MS PGothic" charset="-128"/>
              </a:defRPr>
            </a:lvl4pPr>
            <a:lvl5pPr marL="2057400" indent="-228600">
              <a:defRPr sz="3600" b="1">
                <a:solidFill>
                  <a:schemeClr val="accent2"/>
                </a:solidFill>
                <a:latin typeface="Arial" charset="0"/>
                <a:ea typeface="MS PGothic" charset="-128"/>
              </a:defRPr>
            </a:lvl5pPr>
            <a:lvl6pPr marL="2514600" indent="-228600" eaLnBrk="0" fontAlgn="base" hangingPunct="0">
              <a:spcBef>
                <a:spcPct val="0"/>
              </a:spcBef>
              <a:spcAft>
                <a:spcPct val="0"/>
              </a:spcAft>
              <a:defRPr sz="3600" b="1">
                <a:solidFill>
                  <a:schemeClr val="accent2"/>
                </a:solidFill>
                <a:latin typeface="Arial" charset="0"/>
                <a:ea typeface="MS PGothic" charset="-128"/>
              </a:defRPr>
            </a:lvl6pPr>
            <a:lvl7pPr marL="2971800" indent="-228600" eaLnBrk="0" fontAlgn="base" hangingPunct="0">
              <a:spcBef>
                <a:spcPct val="0"/>
              </a:spcBef>
              <a:spcAft>
                <a:spcPct val="0"/>
              </a:spcAft>
              <a:defRPr sz="3600" b="1">
                <a:solidFill>
                  <a:schemeClr val="accent2"/>
                </a:solidFill>
                <a:latin typeface="Arial" charset="0"/>
                <a:ea typeface="MS PGothic" charset="-128"/>
              </a:defRPr>
            </a:lvl7pPr>
            <a:lvl8pPr marL="3429000" indent="-228600" eaLnBrk="0" fontAlgn="base" hangingPunct="0">
              <a:spcBef>
                <a:spcPct val="0"/>
              </a:spcBef>
              <a:spcAft>
                <a:spcPct val="0"/>
              </a:spcAft>
              <a:defRPr sz="3600" b="1">
                <a:solidFill>
                  <a:schemeClr val="accent2"/>
                </a:solidFill>
                <a:latin typeface="Arial" charset="0"/>
                <a:ea typeface="MS PGothic" charset="-128"/>
              </a:defRPr>
            </a:lvl8pPr>
            <a:lvl9pPr marL="3886200" indent="-228600" eaLnBrk="0" fontAlgn="base" hangingPunct="0">
              <a:spcBef>
                <a:spcPct val="0"/>
              </a:spcBef>
              <a:spcAft>
                <a:spcPct val="0"/>
              </a:spcAft>
              <a:defRPr sz="3600" b="1">
                <a:solidFill>
                  <a:schemeClr val="accent2"/>
                </a:solidFill>
                <a:latin typeface="Arial" charset="0"/>
                <a:ea typeface="MS PGothic" charset="-128"/>
              </a:defRPr>
            </a:lvl9pPr>
          </a:lstStyle>
          <a:p>
            <a:pPr algn="ctr" eaLnBrk="1" hangingPunct="1">
              <a:lnSpc>
                <a:spcPct val="85000"/>
              </a:lnSpc>
              <a:defRPr/>
            </a:pPr>
            <a:endParaRPr lang="x-none" altLang="x-none">
              <a:solidFill>
                <a:srgbClr val="000000"/>
              </a:solidFill>
            </a:endParaRPr>
          </a:p>
        </p:txBody>
      </p:sp>
      <p:sp>
        <p:nvSpPr>
          <p:cNvPr id="2" name="Rectangle 2">
            <a:extLst>
              <a:ext uri="{FF2B5EF4-FFF2-40B4-BE49-F238E27FC236}">
                <a16:creationId xmlns:a16="http://schemas.microsoft.com/office/drawing/2014/main" id="{3C0A84FB-99D0-4607-B2A3-009467392827}"/>
              </a:ext>
            </a:extLst>
          </p:cNvPr>
          <p:cNvSpPr>
            <a:spLocks noGrp="1" noChangeArrowheads="1"/>
          </p:cNvSpPr>
          <p:nvPr>
            <p:ph type="title"/>
          </p:nvPr>
        </p:nvSpPr>
        <p:spPr bwMode="auto">
          <a:xfrm>
            <a:off x="304800" y="101600"/>
            <a:ext cx="8534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1028" name="Rectangle 3">
            <a:extLst>
              <a:ext uri="{FF2B5EF4-FFF2-40B4-BE49-F238E27FC236}">
                <a16:creationId xmlns:a16="http://schemas.microsoft.com/office/drawing/2014/main" id="{979A8F34-E129-4039-BB8E-6361CAD69CCD}"/>
              </a:ext>
            </a:extLst>
          </p:cNvPr>
          <p:cNvSpPr>
            <a:spLocks noGrp="1" noChangeArrowheads="1"/>
          </p:cNvSpPr>
          <p:nvPr>
            <p:ph type="body" idx="1"/>
          </p:nvPr>
        </p:nvSpPr>
        <p:spPr bwMode="auto">
          <a:xfrm>
            <a:off x="547688" y="1355725"/>
            <a:ext cx="8051800" cy="5116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a:extLst>
              <a:ext uri="{FF2B5EF4-FFF2-40B4-BE49-F238E27FC236}">
                <a16:creationId xmlns:a16="http://schemas.microsoft.com/office/drawing/2014/main" id="{1558A89A-A4D7-4247-B0EB-A5E5109CE7E9}"/>
              </a:ext>
            </a:extLst>
          </p:cNvPr>
          <p:cNvSpPr>
            <a:spLocks noChangeArrowheads="1"/>
          </p:cNvSpPr>
          <p:nvPr/>
        </p:nvSpPr>
        <p:spPr bwMode="auto">
          <a:xfrm flipV="1">
            <a:off x="427038" y="958850"/>
            <a:ext cx="8223250" cy="58738"/>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4051" r:id="rId1"/>
    <p:sldLayoutId id="2147484052" r:id="rId2"/>
    <p:sldLayoutId id="2147484053" r:id="rId3"/>
    <p:sldLayoutId id="2147484054" r:id="rId4"/>
    <p:sldLayoutId id="2147484055" r:id="rId5"/>
  </p:sldLayoutIdLst>
  <p:transition>
    <p:split orient="ver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6" presetClass="entr" presetSubtype="37"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17"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 calcmode="lin" valueType="num">
                                      <p:cBhvr>
                                        <p:cTn id="10" dur="500" fill="hold"/>
                                        <p:tgtEl>
                                          <p:spTgt spid="5"/>
                                        </p:tgtEl>
                                        <p:attrNameLst>
                                          <p:attrName>ppt_w</p:attrName>
                                        </p:attrNameLst>
                                      </p:cBhvr>
                                      <p:tavLst>
                                        <p:tav tm="0">
                                          <p:val>
                                            <p:fltVal val="0"/>
                                          </p:val>
                                        </p:tav>
                                        <p:tav tm="100000">
                                          <p:val>
                                            <p:strVal val="#ppt_w"/>
                                          </p:val>
                                        </p:tav>
                                      </p:tavLst>
                                    </p:anim>
                                    <p:anim calcmode="lin" valueType="num">
                                      <p:cBhvr>
                                        <p:cTn id="11" dur="5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S PGothic" panose="020B0600070205080204" pitchFamily="34" charset="-128"/>
          <a:cs typeface="+mj-cs"/>
        </a:defRPr>
      </a:lvl1pPr>
      <a:lvl2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2pPr>
      <a:lvl3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3pPr>
      <a:lvl4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4pPr>
      <a:lvl5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Char char="–"/>
        <a:defRPr sz="2400">
          <a:solidFill>
            <a:srgbClr val="000000"/>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000">
          <a:solidFill>
            <a:srgbClr val="000000"/>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a:solidFill>
            <a:srgbClr val="000000"/>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1600">
          <a:solidFill>
            <a:srgbClr val="000000"/>
          </a:solidFill>
          <a:latin typeface="+mn-lt"/>
          <a:ea typeface="MS PGothic" panose="020B0600070205080204" pitchFamily="34" charset="-128"/>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1041" name="AutoShape 17">
            <a:extLst>
              <a:ext uri="{FF2B5EF4-FFF2-40B4-BE49-F238E27FC236}">
                <a16:creationId xmlns:a16="http://schemas.microsoft.com/office/drawing/2014/main" id="{831CED68-C2D8-4DBF-AE17-730D98EC2B69}"/>
              </a:ext>
            </a:extLst>
          </p:cNvPr>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16200000" scaled="1"/>
          </a:gradFill>
          <a:ln w="9525">
            <a:solidFill>
              <a:srgbClr val="F9F9F9"/>
            </a:solidFill>
            <a:round/>
            <a:headEnd/>
            <a:tailEnd/>
          </a:ln>
          <a:effectLst>
            <a:outerShdw blurRad="63500" dist="20000" dir="5400000" rotWithShape="0">
              <a:srgbClr val="000000">
                <a:alpha val="37999"/>
              </a:srgbClr>
            </a:outerShdw>
          </a:effectLst>
        </p:spPr>
        <p:txBody>
          <a:bodyPr wrap="none" anchor="ctr"/>
          <a:lstStyle>
            <a:lvl1pPr>
              <a:defRPr sz="3600" b="1">
                <a:solidFill>
                  <a:schemeClr val="accent2"/>
                </a:solidFill>
                <a:latin typeface="Arial" charset="0"/>
                <a:ea typeface="MS PGothic" charset="-128"/>
              </a:defRPr>
            </a:lvl1pPr>
            <a:lvl2pPr marL="742950" indent="-285750">
              <a:defRPr sz="3600" b="1">
                <a:solidFill>
                  <a:schemeClr val="accent2"/>
                </a:solidFill>
                <a:latin typeface="Arial" charset="0"/>
                <a:ea typeface="MS PGothic" charset="-128"/>
              </a:defRPr>
            </a:lvl2pPr>
            <a:lvl3pPr marL="1143000" indent="-228600">
              <a:defRPr sz="3600" b="1">
                <a:solidFill>
                  <a:schemeClr val="accent2"/>
                </a:solidFill>
                <a:latin typeface="Arial" charset="0"/>
                <a:ea typeface="MS PGothic" charset="-128"/>
              </a:defRPr>
            </a:lvl3pPr>
            <a:lvl4pPr marL="1600200" indent="-228600">
              <a:defRPr sz="3600" b="1">
                <a:solidFill>
                  <a:schemeClr val="accent2"/>
                </a:solidFill>
                <a:latin typeface="Arial" charset="0"/>
                <a:ea typeface="MS PGothic" charset="-128"/>
              </a:defRPr>
            </a:lvl4pPr>
            <a:lvl5pPr marL="2057400" indent="-228600">
              <a:defRPr sz="3600" b="1">
                <a:solidFill>
                  <a:schemeClr val="accent2"/>
                </a:solidFill>
                <a:latin typeface="Arial" charset="0"/>
                <a:ea typeface="MS PGothic" charset="-128"/>
              </a:defRPr>
            </a:lvl5pPr>
            <a:lvl6pPr marL="2514600" indent="-228600" eaLnBrk="0" fontAlgn="base" hangingPunct="0">
              <a:spcBef>
                <a:spcPct val="0"/>
              </a:spcBef>
              <a:spcAft>
                <a:spcPct val="0"/>
              </a:spcAft>
              <a:defRPr sz="3600" b="1">
                <a:solidFill>
                  <a:schemeClr val="accent2"/>
                </a:solidFill>
                <a:latin typeface="Arial" charset="0"/>
                <a:ea typeface="MS PGothic" charset="-128"/>
              </a:defRPr>
            </a:lvl6pPr>
            <a:lvl7pPr marL="2971800" indent="-228600" eaLnBrk="0" fontAlgn="base" hangingPunct="0">
              <a:spcBef>
                <a:spcPct val="0"/>
              </a:spcBef>
              <a:spcAft>
                <a:spcPct val="0"/>
              </a:spcAft>
              <a:defRPr sz="3600" b="1">
                <a:solidFill>
                  <a:schemeClr val="accent2"/>
                </a:solidFill>
                <a:latin typeface="Arial" charset="0"/>
                <a:ea typeface="MS PGothic" charset="-128"/>
              </a:defRPr>
            </a:lvl7pPr>
            <a:lvl8pPr marL="3429000" indent="-228600" eaLnBrk="0" fontAlgn="base" hangingPunct="0">
              <a:spcBef>
                <a:spcPct val="0"/>
              </a:spcBef>
              <a:spcAft>
                <a:spcPct val="0"/>
              </a:spcAft>
              <a:defRPr sz="3600" b="1">
                <a:solidFill>
                  <a:schemeClr val="accent2"/>
                </a:solidFill>
                <a:latin typeface="Arial" charset="0"/>
                <a:ea typeface="MS PGothic" charset="-128"/>
              </a:defRPr>
            </a:lvl8pPr>
            <a:lvl9pPr marL="3886200" indent="-228600" eaLnBrk="0" fontAlgn="base" hangingPunct="0">
              <a:spcBef>
                <a:spcPct val="0"/>
              </a:spcBef>
              <a:spcAft>
                <a:spcPct val="0"/>
              </a:spcAft>
              <a:defRPr sz="3600" b="1">
                <a:solidFill>
                  <a:schemeClr val="accent2"/>
                </a:solidFill>
                <a:latin typeface="Arial" charset="0"/>
                <a:ea typeface="MS PGothic" charset="-128"/>
              </a:defRPr>
            </a:lvl9pPr>
          </a:lstStyle>
          <a:p>
            <a:pPr algn="ctr" eaLnBrk="1" hangingPunct="1">
              <a:lnSpc>
                <a:spcPct val="85000"/>
              </a:lnSpc>
              <a:defRPr/>
            </a:pPr>
            <a:endParaRPr lang="x-none" altLang="x-none">
              <a:solidFill>
                <a:srgbClr val="000000"/>
              </a:solidFill>
            </a:endParaRPr>
          </a:p>
        </p:txBody>
      </p:sp>
      <p:sp>
        <p:nvSpPr>
          <p:cNvPr id="2" name="Rectangle 2">
            <a:extLst>
              <a:ext uri="{FF2B5EF4-FFF2-40B4-BE49-F238E27FC236}">
                <a16:creationId xmlns:a16="http://schemas.microsoft.com/office/drawing/2014/main" id="{799F97DA-E079-43C7-9B86-F6FBD6A7B6B3}"/>
              </a:ext>
            </a:extLst>
          </p:cNvPr>
          <p:cNvSpPr>
            <a:spLocks noGrp="1" noChangeArrowheads="1"/>
          </p:cNvSpPr>
          <p:nvPr>
            <p:ph type="title"/>
          </p:nvPr>
        </p:nvSpPr>
        <p:spPr bwMode="auto">
          <a:xfrm>
            <a:off x="304800" y="280988"/>
            <a:ext cx="8534400" cy="99853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2052" name="Rectangle 3">
            <a:extLst>
              <a:ext uri="{FF2B5EF4-FFF2-40B4-BE49-F238E27FC236}">
                <a16:creationId xmlns:a16="http://schemas.microsoft.com/office/drawing/2014/main" id="{8B23EC45-36CF-475D-87C5-E8D5025EAFC0}"/>
              </a:ext>
            </a:extLst>
          </p:cNvPr>
          <p:cNvSpPr>
            <a:spLocks noGrp="1" noChangeArrowheads="1"/>
          </p:cNvSpPr>
          <p:nvPr>
            <p:ph type="body" idx="1"/>
          </p:nvPr>
        </p:nvSpPr>
        <p:spPr bwMode="auto">
          <a:xfrm>
            <a:off x="547688" y="1474788"/>
            <a:ext cx="8051800"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a:extLst>
              <a:ext uri="{FF2B5EF4-FFF2-40B4-BE49-F238E27FC236}">
                <a16:creationId xmlns:a16="http://schemas.microsoft.com/office/drawing/2014/main" id="{1BEFB42C-7174-43B0-B5A8-36C72458CFC3}"/>
              </a:ext>
            </a:extLst>
          </p:cNvPr>
          <p:cNvSpPr>
            <a:spLocks noChangeArrowheads="1"/>
          </p:cNvSpPr>
          <p:nvPr/>
        </p:nvSpPr>
        <p:spPr bwMode="auto">
          <a:xfrm flipV="1">
            <a:off x="427038" y="1316038"/>
            <a:ext cx="8223250" cy="58737"/>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4056" r:id="rId1"/>
    <p:sldLayoutId id="2147484057" r:id="rId2"/>
    <p:sldLayoutId id="2147484058" r:id="rId3"/>
    <p:sldLayoutId id="2147484059" r:id="rId4"/>
    <p:sldLayoutId id="2147484060" r:id="rId5"/>
    <p:sldLayoutId id="2147484065" r:id="rId6"/>
  </p:sldLayoutIdLst>
  <p:transition>
    <p:split orient="vert" dir="in"/>
  </p:transition>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S PGothic" panose="020B0600070205080204" pitchFamily="34" charset="-128"/>
          <a:cs typeface="+mj-cs"/>
        </a:defRPr>
      </a:lvl1pPr>
      <a:lvl2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2pPr>
      <a:lvl3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3pPr>
      <a:lvl4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4pPr>
      <a:lvl5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Char char="–"/>
        <a:defRPr sz="2400">
          <a:solidFill>
            <a:srgbClr val="000000"/>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000">
          <a:solidFill>
            <a:srgbClr val="000000"/>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a:solidFill>
            <a:srgbClr val="000000"/>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1600">
          <a:solidFill>
            <a:srgbClr val="000000"/>
          </a:solidFill>
          <a:latin typeface="+mn-lt"/>
          <a:ea typeface="MS PGothic" panose="020B0600070205080204" pitchFamily="34" charset="-128"/>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6"/>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C165D7-A024-474E-9DB5-124481EC8063}"/>
              </a:ext>
            </a:extLst>
          </p:cNvPr>
          <p:cNvSpPr>
            <a:spLocks noGrp="1"/>
          </p:cNvSpPr>
          <p:nvPr>
            <p:ph type="title"/>
          </p:nvPr>
        </p:nvSpPr>
        <p:spPr bwMode="auto">
          <a:xfrm>
            <a:off x="317500" y="-20638"/>
            <a:ext cx="8499475" cy="1143001"/>
          </a:xfrm>
          <a:prstGeom prst="rect">
            <a:avLst/>
          </a:prstGeom>
          <a:noFill/>
          <a:ln>
            <a:noFill/>
          </a:ln>
          <a:effectLst>
            <a:outerShdw blurRad="63500" dist="38100" dir="2700000" rotWithShape="0">
              <a:srgbClr val="000000">
                <a:alpha val="74997"/>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vert="horz" wrap="square" lIns="91440" tIns="45720" rIns="91440" bIns="45720" numCol="1" anchor="ctr" anchorCtr="0" compatLnSpc="1">
            <a:prstTxWarp prst="textNoShape">
              <a:avLst/>
            </a:prstTxWarp>
          </a:bodyPr>
          <a:lstStyle/>
          <a:p>
            <a:r>
              <a:rPr lang="en-US" dirty="0"/>
              <a:t>Click to edit Master title style</a:t>
            </a:r>
          </a:p>
        </p:txBody>
      </p:sp>
      <p:sp>
        <p:nvSpPr>
          <p:cNvPr id="3075" name="Text Placeholder 2">
            <a:extLst>
              <a:ext uri="{FF2B5EF4-FFF2-40B4-BE49-F238E27FC236}">
                <a16:creationId xmlns:a16="http://schemas.microsoft.com/office/drawing/2014/main" id="{56A77F0B-4B7A-42FA-987A-A2AAB23D4818}"/>
              </a:ext>
            </a:extLst>
          </p:cNvPr>
          <p:cNvSpPr>
            <a:spLocks noGrp="1"/>
          </p:cNvSpPr>
          <p:nvPr>
            <p:ph type="body" idx="1"/>
          </p:nvPr>
        </p:nvSpPr>
        <p:spPr bwMode="auto">
          <a:xfrm>
            <a:off x="341313" y="1338263"/>
            <a:ext cx="8475662"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DBAE39F4-08EB-47EB-BAFB-412993B3B921}"/>
              </a:ext>
            </a:extLst>
          </p:cNvPr>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lnSpc>
                <a:spcPct val="85000"/>
              </a:lnSpc>
              <a:defRPr sz="1200">
                <a:solidFill>
                  <a:srgbClr val="FFFFFF"/>
                </a:solidFill>
                <a:latin typeface="Arial" panose="020B0604020202020204" pitchFamily="34" charset="0"/>
                <a:ea typeface="MS PGothic" panose="020B0600070205080204" pitchFamily="34" charset="-128"/>
              </a:defRPr>
            </a:lvl1pPr>
          </a:lstStyle>
          <a:p>
            <a:pPr>
              <a:defRPr/>
            </a:pPr>
            <a:fld id="{17DF1404-A7B2-4A12-92B8-8EC265F4596A}" type="datetimeFigureOut">
              <a:rPr lang="en-US" altLang="en-US"/>
              <a:pPr>
                <a:defRPr/>
              </a:pPr>
              <a:t>10/29/18</a:t>
            </a:fld>
            <a:endParaRPr lang="en-US" altLang="en-US"/>
          </a:p>
        </p:txBody>
      </p:sp>
      <p:sp>
        <p:nvSpPr>
          <p:cNvPr id="5" name="Footer Placeholder 4">
            <a:extLst>
              <a:ext uri="{FF2B5EF4-FFF2-40B4-BE49-F238E27FC236}">
                <a16:creationId xmlns:a16="http://schemas.microsoft.com/office/drawing/2014/main" id="{F029FE85-DD93-4793-AB0E-0F0ABCCC188E}"/>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ea typeface="+mn-ea"/>
              </a:defRPr>
            </a:lvl1pPr>
          </a:lstStyle>
          <a:p>
            <a:pPr>
              <a:defRPr/>
            </a:pPr>
            <a:endParaRPr lang="en-US"/>
          </a:p>
        </p:txBody>
      </p:sp>
      <p:sp>
        <p:nvSpPr>
          <p:cNvPr id="6" name="Slide Number Placeholder 5">
            <a:extLst>
              <a:ext uri="{FF2B5EF4-FFF2-40B4-BE49-F238E27FC236}">
                <a16:creationId xmlns:a16="http://schemas.microsoft.com/office/drawing/2014/main" id="{E8D1C66B-EB60-4F18-B754-277712F4123F}"/>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latin typeface="Arial" panose="020B0604020202020204" pitchFamily="34" charset="0"/>
                <a:ea typeface="MS PGothic" panose="020B0600070205080204" pitchFamily="34" charset="-128"/>
              </a:defRPr>
            </a:lvl1pPr>
          </a:lstStyle>
          <a:p>
            <a:pPr>
              <a:defRPr/>
            </a:pPr>
            <a:fld id="{A57AC101-DBD9-4489-B56F-0B4F7AFA8570}" type="slidenum">
              <a:rPr lang="en-US" altLang="en-US"/>
              <a:pPr>
                <a:defRPr/>
              </a:pPr>
              <a:t>‹#›</a:t>
            </a:fld>
            <a:endParaRPr lang="en-US" altLang="en-US"/>
          </a:p>
        </p:txBody>
      </p:sp>
      <p:sp>
        <p:nvSpPr>
          <p:cNvPr id="7" name="Rectangle 132">
            <a:extLst>
              <a:ext uri="{FF2B5EF4-FFF2-40B4-BE49-F238E27FC236}">
                <a16:creationId xmlns:a16="http://schemas.microsoft.com/office/drawing/2014/main" id="{05730F1A-D27D-498B-AB07-D6C819C88D43}"/>
              </a:ext>
            </a:extLst>
          </p:cNvPr>
          <p:cNvSpPr>
            <a:spLocks noChangeArrowheads="1"/>
          </p:cNvSpPr>
          <p:nvPr/>
        </p:nvSpPr>
        <p:spPr bwMode="auto">
          <a:xfrm>
            <a:off x="333375" y="769938"/>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Tree>
  </p:cSld>
  <p:clrMap bg1="dk1" tx1="lt1" bg2="dk2" tx2="lt2" accent1="accent1" accent2="accent2" accent3="accent3" accent4="accent4" accent5="accent5" accent6="accent6" hlink="hlink" folHlink="folHlink"/>
  <p:sldLayoutIdLst>
    <p:sldLayoutId id="2147484061" r:id="rId1"/>
    <p:sldLayoutId id="2147484062" r:id="rId2"/>
    <p:sldLayoutId id="2147484063" r:id="rId3"/>
    <p:sldLayoutId id="2147484066" r:id="rId4"/>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txStyles>
    <p:titleStyle>
      <a:lvl1pPr algn="ctr" defTabSz="457200" rtl="0" eaLnBrk="0" fontAlgn="base" hangingPunct="0">
        <a:spcBef>
          <a:spcPct val="0"/>
        </a:spcBef>
        <a:spcAft>
          <a:spcPct val="0"/>
        </a:spcAft>
        <a:defRPr sz="2400" b="1" kern="1200" cap="all" spc="600">
          <a:ln>
            <a:solidFill>
              <a:srgbClr val="FFD931"/>
            </a:solidFill>
          </a:ln>
          <a:solidFill>
            <a:srgbClr val="FFD931"/>
          </a:solidFill>
          <a:latin typeface="Arial (Headings)"/>
          <a:ea typeface="MS PGothic" panose="020B0600070205080204" pitchFamily="34" charset="-128"/>
          <a:cs typeface="Arial (Headings)"/>
        </a:defRPr>
      </a:lvl1pPr>
      <a:lvl2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2pPr>
      <a:lvl3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3pPr>
      <a:lvl4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4pPr>
      <a:lvl5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5pPr>
      <a:lvl6pPr marL="457200" algn="ctr" defTabSz="457200" rtl="0" fontAlgn="base">
        <a:spcBef>
          <a:spcPct val="0"/>
        </a:spcBef>
        <a:spcAft>
          <a:spcPct val="0"/>
        </a:spcAft>
        <a:defRPr sz="2400" b="1">
          <a:solidFill>
            <a:srgbClr val="FFD931"/>
          </a:solidFill>
          <a:latin typeface="Arial (Headings)"/>
          <a:ea typeface="Arial (Headings)"/>
          <a:cs typeface="Arial (Headings)"/>
        </a:defRPr>
      </a:lvl6pPr>
      <a:lvl7pPr marL="914400" algn="ctr" defTabSz="457200" rtl="0" fontAlgn="base">
        <a:spcBef>
          <a:spcPct val="0"/>
        </a:spcBef>
        <a:spcAft>
          <a:spcPct val="0"/>
        </a:spcAft>
        <a:defRPr sz="2400" b="1">
          <a:solidFill>
            <a:srgbClr val="FFD931"/>
          </a:solidFill>
          <a:latin typeface="Arial (Headings)"/>
          <a:ea typeface="Arial (Headings)"/>
          <a:cs typeface="Arial (Headings)"/>
        </a:defRPr>
      </a:lvl7pPr>
      <a:lvl8pPr marL="1371600" algn="ctr" defTabSz="457200" rtl="0" fontAlgn="base">
        <a:spcBef>
          <a:spcPct val="0"/>
        </a:spcBef>
        <a:spcAft>
          <a:spcPct val="0"/>
        </a:spcAft>
        <a:defRPr sz="2400" b="1">
          <a:solidFill>
            <a:srgbClr val="FFD931"/>
          </a:solidFill>
          <a:latin typeface="Arial (Headings)"/>
          <a:ea typeface="Arial (Headings)"/>
          <a:cs typeface="Arial (Headings)"/>
        </a:defRPr>
      </a:lvl8pPr>
      <a:lvl9pPr marL="1828800" algn="ctr" defTabSz="457200" rtl="0" fontAlgn="base">
        <a:spcBef>
          <a:spcPct val="0"/>
        </a:spcBef>
        <a:spcAft>
          <a:spcPct val="0"/>
        </a:spcAft>
        <a:defRPr sz="2400" b="1">
          <a:solidFill>
            <a:srgbClr val="FFD931"/>
          </a:solidFill>
          <a:latin typeface="Arial (Headings)"/>
          <a:ea typeface="Arial (Headings)"/>
          <a:cs typeface="Arial (Headings)"/>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Arial (Body)"/>
          <a:ea typeface="MS PGothic" panose="020B0600070205080204" pitchFamily="34" charset="-128"/>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Arial (Body)"/>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Arial (Body)"/>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2566B89-12E7-4847-A764-562CC18D6135}"/>
              </a:ext>
            </a:extLst>
          </p:cNvPr>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lnSpc>
                <a:spcPct val="85000"/>
              </a:lnSpc>
              <a:defRPr sz="1200">
                <a:solidFill>
                  <a:srgbClr val="FFFFFF"/>
                </a:solidFill>
                <a:latin typeface="Arial" panose="020B0604020202020204" pitchFamily="34" charset="0"/>
                <a:ea typeface="MS PGothic" panose="020B0600070205080204" pitchFamily="34" charset="-128"/>
              </a:defRPr>
            </a:lvl1pPr>
          </a:lstStyle>
          <a:p>
            <a:pPr>
              <a:defRPr/>
            </a:pPr>
            <a:fld id="{178F4208-9FB1-44D3-83B4-3DAA2C4F2DD5}" type="datetimeFigureOut">
              <a:rPr lang="en-US" altLang="en-US"/>
              <a:pPr>
                <a:defRPr/>
              </a:pPr>
              <a:t>10/29/18</a:t>
            </a:fld>
            <a:endParaRPr lang="en-US" altLang="en-US"/>
          </a:p>
        </p:txBody>
      </p:sp>
      <p:sp>
        <p:nvSpPr>
          <p:cNvPr id="5" name="Footer Placeholder 4">
            <a:extLst>
              <a:ext uri="{FF2B5EF4-FFF2-40B4-BE49-F238E27FC236}">
                <a16:creationId xmlns:a16="http://schemas.microsoft.com/office/drawing/2014/main" id="{DE4B57FE-8A83-4D79-9C73-D5A0C48D2F32}"/>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ea typeface="+mn-ea"/>
              </a:defRPr>
            </a:lvl1pPr>
          </a:lstStyle>
          <a:p>
            <a:pPr>
              <a:defRPr/>
            </a:pPr>
            <a:endParaRPr lang="en-US"/>
          </a:p>
        </p:txBody>
      </p:sp>
      <p:sp>
        <p:nvSpPr>
          <p:cNvPr id="6" name="Slide Number Placeholder 5">
            <a:extLst>
              <a:ext uri="{FF2B5EF4-FFF2-40B4-BE49-F238E27FC236}">
                <a16:creationId xmlns:a16="http://schemas.microsoft.com/office/drawing/2014/main" id="{D441B138-7CCA-4078-9D9E-8BB0F814345B}"/>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latin typeface="Arial" panose="020B0604020202020204" pitchFamily="34" charset="0"/>
                <a:ea typeface="MS PGothic" panose="020B0600070205080204" pitchFamily="34" charset="-128"/>
              </a:defRPr>
            </a:lvl1pPr>
          </a:lstStyle>
          <a:p>
            <a:pPr>
              <a:defRPr/>
            </a:pPr>
            <a:fld id="{031D7D76-8888-44EB-B72C-7A06F50F0296}" type="slidenum">
              <a:rPr lang="en-US" altLang="en-US"/>
              <a:pPr>
                <a:defRPr/>
              </a:pPr>
              <a:t>‹#›</a:t>
            </a:fld>
            <a:endParaRPr lang="en-US" altLang="en-US"/>
          </a:p>
        </p:txBody>
      </p:sp>
      <p:sp>
        <p:nvSpPr>
          <p:cNvPr id="7" name="Title Placeholder 6">
            <a:extLst>
              <a:ext uri="{FF2B5EF4-FFF2-40B4-BE49-F238E27FC236}">
                <a16:creationId xmlns:a16="http://schemas.microsoft.com/office/drawing/2014/main" id="{6D15B43F-AB6E-4295-9287-56451E6C6052}"/>
              </a:ext>
            </a:extLst>
          </p:cNvPr>
          <p:cNvSpPr>
            <a:spLocks noGrp="1"/>
          </p:cNvSpPr>
          <p:nvPr>
            <p:ph type="title"/>
          </p:nvPr>
        </p:nvSpPr>
        <p:spPr>
          <a:xfrm>
            <a:off x="317500" y="720725"/>
            <a:ext cx="8488363" cy="1112838"/>
          </a:xfrm>
          <a:prstGeom prst="rect">
            <a:avLst/>
          </a:prstGeom>
        </p:spPr>
        <p:txBody>
          <a:bodyPr vert="horz" lIns="91440" tIns="45720" rIns="91440" bIns="45720" rtlCol="0" anchor="ctr">
            <a:noAutofit/>
          </a:bodyPr>
          <a:lstStyle/>
          <a:p>
            <a:r>
              <a:rPr lang="en-US" dirty="0"/>
              <a:t>Click to edit Master title style</a:t>
            </a:r>
          </a:p>
        </p:txBody>
      </p:sp>
      <p:sp>
        <p:nvSpPr>
          <p:cNvPr id="8" name="Rectangle 132">
            <a:extLst>
              <a:ext uri="{FF2B5EF4-FFF2-40B4-BE49-F238E27FC236}">
                <a16:creationId xmlns:a16="http://schemas.microsoft.com/office/drawing/2014/main" id="{67933FCA-7421-4780-ADBB-BBBE395EAF78}"/>
              </a:ext>
            </a:extLst>
          </p:cNvPr>
          <p:cNvSpPr>
            <a:spLocks noChangeArrowheads="1"/>
          </p:cNvSpPr>
          <p:nvPr/>
        </p:nvSpPr>
        <p:spPr bwMode="auto">
          <a:xfrm>
            <a:off x="333375" y="561975"/>
            <a:ext cx="8448675" cy="42863"/>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
        <p:nvSpPr>
          <p:cNvPr id="9" name="Rectangle 132">
            <a:extLst>
              <a:ext uri="{FF2B5EF4-FFF2-40B4-BE49-F238E27FC236}">
                <a16:creationId xmlns:a16="http://schemas.microsoft.com/office/drawing/2014/main" id="{2BF4DABF-6FC5-4B5A-B41D-7875CD29B9C1}"/>
              </a:ext>
            </a:extLst>
          </p:cNvPr>
          <p:cNvSpPr>
            <a:spLocks noChangeArrowheads="1"/>
          </p:cNvSpPr>
          <p:nvPr/>
        </p:nvSpPr>
        <p:spPr bwMode="auto">
          <a:xfrm>
            <a:off x="339725" y="1922463"/>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
        <p:nvSpPr>
          <p:cNvPr id="4104" name="Text Placeholder 9">
            <a:extLst>
              <a:ext uri="{FF2B5EF4-FFF2-40B4-BE49-F238E27FC236}">
                <a16:creationId xmlns:a16="http://schemas.microsoft.com/office/drawing/2014/main" id="{66D9903C-60B8-4942-9B07-67CC1B144B9A}"/>
              </a:ext>
            </a:extLst>
          </p:cNvPr>
          <p:cNvSpPr>
            <a:spLocks noGrp="1"/>
          </p:cNvSpPr>
          <p:nvPr>
            <p:ph type="body" idx="1"/>
          </p:nvPr>
        </p:nvSpPr>
        <p:spPr bwMode="auto">
          <a:xfrm>
            <a:off x="330200" y="2540000"/>
            <a:ext cx="8475663" cy="3271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p:txBody>
      </p:sp>
    </p:spTree>
  </p:cSld>
  <p:clrMap bg1="dk1" tx1="lt1" bg2="dk2" tx2="lt2" accent1="accent1" accent2="accent2" accent3="accent3" accent4="accent4" accent5="accent5" accent6="accent6" hlink="hlink" folHlink="folHlink"/>
  <p:sldLayoutIdLst>
    <p:sldLayoutId id="2147484064" r:id="rId1"/>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par>
                                <p:cTn id="9" presetID="17" presetClass="entr" presetSubtype="1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p:cTn id="11" dur="500" fill="hold"/>
                                        <p:tgtEl>
                                          <p:spTgt spid="9"/>
                                        </p:tgtEl>
                                        <p:attrNameLst>
                                          <p:attrName>ppt_w</p:attrName>
                                        </p:attrNameLst>
                                      </p:cBhvr>
                                      <p:tavLst>
                                        <p:tav tm="0">
                                          <p:val>
                                            <p:fltVal val="0"/>
                                          </p:val>
                                        </p:tav>
                                        <p:tav tm="100000">
                                          <p:val>
                                            <p:strVal val="#ppt_w"/>
                                          </p:val>
                                        </p:tav>
                                      </p:tavLst>
                                    </p:anim>
                                    <p:anim calcmode="lin" valueType="num">
                                      <p:cBhvr>
                                        <p:cTn id="12" dur="5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txStyles>
    <p:titleStyle>
      <a:lvl1pPr algn="ctr" defTabSz="457200" rtl="0" eaLnBrk="0" fontAlgn="base" hangingPunct="0">
        <a:spcBef>
          <a:spcPct val="0"/>
        </a:spcBef>
        <a:spcAft>
          <a:spcPct val="0"/>
        </a:spcAft>
        <a:defRPr sz="3600" b="1" kern="1200" cap="all" spc="600">
          <a:ln>
            <a:solidFill>
              <a:srgbClr val="FFD931"/>
            </a:solidFill>
          </a:ln>
          <a:solidFill>
            <a:srgbClr val="FFD931"/>
          </a:solidFill>
          <a:effectLst>
            <a:outerShdw blurRad="50800" dist="38100" dir="2700000">
              <a:srgbClr val="000000"/>
            </a:outerShdw>
          </a:effectLst>
          <a:latin typeface="Arial (Headings)"/>
          <a:ea typeface="MS PGothic" panose="020B0600070205080204" pitchFamily="34" charset="-128"/>
          <a:cs typeface="Arial (Headings)"/>
        </a:defRPr>
      </a:lvl1pPr>
      <a:lvl2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2pPr>
      <a:lvl3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3pPr>
      <a:lvl4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4pPr>
      <a:lvl5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5pPr>
      <a:lvl6pPr marL="457200" algn="ctr" defTabSz="457200" rtl="0" fontAlgn="base">
        <a:spcBef>
          <a:spcPct val="0"/>
        </a:spcBef>
        <a:spcAft>
          <a:spcPct val="0"/>
        </a:spcAft>
        <a:defRPr sz="3600" b="1">
          <a:solidFill>
            <a:srgbClr val="FFD931"/>
          </a:solidFill>
          <a:latin typeface="Arial (Headings)"/>
          <a:ea typeface="Arial (Headings)"/>
          <a:cs typeface="Arial (Headings)"/>
        </a:defRPr>
      </a:lvl6pPr>
      <a:lvl7pPr marL="914400" algn="ctr" defTabSz="457200" rtl="0" fontAlgn="base">
        <a:spcBef>
          <a:spcPct val="0"/>
        </a:spcBef>
        <a:spcAft>
          <a:spcPct val="0"/>
        </a:spcAft>
        <a:defRPr sz="3600" b="1">
          <a:solidFill>
            <a:srgbClr val="FFD931"/>
          </a:solidFill>
          <a:latin typeface="Arial (Headings)"/>
          <a:ea typeface="Arial (Headings)"/>
          <a:cs typeface="Arial (Headings)"/>
        </a:defRPr>
      </a:lvl7pPr>
      <a:lvl8pPr marL="1371600" algn="ctr" defTabSz="457200" rtl="0" fontAlgn="base">
        <a:spcBef>
          <a:spcPct val="0"/>
        </a:spcBef>
        <a:spcAft>
          <a:spcPct val="0"/>
        </a:spcAft>
        <a:defRPr sz="3600" b="1">
          <a:solidFill>
            <a:srgbClr val="FFD931"/>
          </a:solidFill>
          <a:latin typeface="Arial (Headings)"/>
          <a:ea typeface="Arial (Headings)"/>
          <a:cs typeface="Arial (Headings)"/>
        </a:defRPr>
      </a:lvl8pPr>
      <a:lvl9pPr marL="1828800" algn="ctr" defTabSz="457200" rtl="0" fontAlgn="base">
        <a:spcBef>
          <a:spcPct val="0"/>
        </a:spcBef>
        <a:spcAft>
          <a:spcPct val="0"/>
        </a:spcAft>
        <a:defRPr sz="3600" b="1">
          <a:solidFill>
            <a:srgbClr val="FFD931"/>
          </a:solidFill>
          <a:latin typeface="Arial (Headings)"/>
          <a:ea typeface="Arial (Headings)"/>
          <a:cs typeface="Arial (Headings)"/>
        </a:defRPr>
      </a:lvl9pPr>
    </p:titleStyle>
    <p:bodyStyle>
      <a:lvl1pPr marL="342900" indent="-342900" algn="ctr" defTabSz="457200" rtl="0" eaLnBrk="0" fontAlgn="base" hangingPunct="0">
        <a:spcBef>
          <a:spcPct val="20000"/>
        </a:spcBef>
        <a:spcAft>
          <a:spcPct val="0"/>
        </a:spcAft>
        <a:buFont typeface="Arial" panose="020B0604020202020204" pitchFamily="34" charset="0"/>
        <a:defRPr sz="5000" b="1" kern="1200">
          <a:solidFill>
            <a:schemeClr val="tx1"/>
          </a:solidFill>
          <a:latin typeface="Arial (Body)"/>
          <a:ea typeface="MS PGothic" panose="020B0600070205080204" pitchFamily="34" charset="-128"/>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5122" name="Title Placeholder 1">
            <a:extLst>
              <a:ext uri="{FF2B5EF4-FFF2-40B4-BE49-F238E27FC236}">
                <a16:creationId xmlns:a16="http://schemas.microsoft.com/office/drawing/2014/main" id="{C7FDCB38-A54B-44FF-94CE-90D1F9FD379B}"/>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5123" name="Text Placeholder 2">
            <a:extLst>
              <a:ext uri="{FF2B5EF4-FFF2-40B4-BE49-F238E27FC236}">
                <a16:creationId xmlns:a16="http://schemas.microsoft.com/office/drawing/2014/main" id="{C4F79ABB-C548-46E6-AD9A-BB0E8D579F0E}"/>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22BF87EF-1F9E-4631-84BD-9C8000081584}"/>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a:defRPr sz="1050" smtClean="0">
                <a:solidFill>
                  <a:schemeClr val="tx1">
                    <a:tint val="75000"/>
                  </a:schemeClr>
                </a:solidFill>
              </a:defRPr>
            </a:lvl1pPr>
          </a:lstStyle>
          <a:p>
            <a:pPr>
              <a:defRPr/>
            </a:pPr>
            <a:fld id="{DE2276DE-F572-4A09-9992-7D609E052BB9}" type="datetimeFigureOut">
              <a:rPr lang="en-GB"/>
              <a:pPr>
                <a:defRPr/>
              </a:pPr>
              <a:t>29/10/2018</a:t>
            </a:fld>
            <a:endParaRPr lang="en-GB" dirty="0"/>
          </a:p>
        </p:txBody>
      </p:sp>
      <p:sp>
        <p:nvSpPr>
          <p:cNvPr id="6" name="Slide Number Placeholder 5">
            <a:extLst>
              <a:ext uri="{FF2B5EF4-FFF2-40B4-BE49-F238E27FC236}">
                <a16:creationId xmlns:a16="http://schemas.microsoft.com/office/drawing/2014/main" id="{5D8F30AF-45A0-4C90-8218-C7EBB860FEC2}"/>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a:defRPr sz="1200" smtClean="0">
                <a:solidFill>
                  <a:schemeClr val="tx1">
                    <a:tint val="75000"/>
                  </a:schemeClr>
                </a:solidFill>
              </a:defRPr>
            </a:lvl1pPr>
          </a:lstStyle>
          <a:p>
            <a:pPr>
              <a:defRPr/>
            </a:pPr>
            <a:fld id="{0DA861A5-BD1D-4AF0-86DA-B42AA7E96B0A}"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4067" r:id="rId1"/>
    <p:sldLayoutId id="2147484068" r:id="rId2"/>
    <p:sldLayoutId id="2147484069" r:id="rId3"/>
    <p:sldLayoutId id="2147484070" r:id="rId4"/>
    <p:sldLayoutId id="2147484071" r:id="rId5"/>
    <p:sldLayoutId id="2147484072" r:id="rId6"/>
    <p:sldLayoutId id="2147484073" r:id="rId7"/>
    <p:sldLayoutId id="2147484074" r:id="rId8"/>
    <p:sldLayoutId id="2147484075" r:id="rId9"/>
    <p:sldLayoutId id="2147484076" r:id="rId10"/>
    <p:sldLayoutId id="2147484077"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hyperlink" Target="http://bcove.me/ha4bnvo5" TargetMode="External"/><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image" Target="../media/image6.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hyperlink" Target="http://bcove.me/b9fp6r5z" TargetMode="External"/><Relationship Id="rId2" Type="http://schemas.openxmlformats.org/officeDocument/2006/relationships/notesSlide" Target="../notesSlides/notesSlide14.xml"/><Relationship Id="rId1" Type="http://schemas.openxmlformats.org/officeDocument/2006/relationships/slideLayout" Target="../slideLayouts/slideLayout18.xml"/><Relationship Id="rId4" Type="http://schemas.openxmlformats.org/officeDocument/2006/relationships/image" Target="../media/image7.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hyperlink" Target="https://bcove.video/2ri94oj" TargetMode="External"/><Relationship Id="rId2" Type="http://schemas.openxmlformats.org/officeDocument/2006/relationships/notesSlide" Target="../notesSlides/notesSlide18.xml"/><Relationship Id="rId1" Type="http://schemas.openxmlformats.org/officeDocument/2006/relationships/slideLayout" Target="../slideLayouts/slideLayout18.xml"/><Relationship Id="rId4" Type="http://schemas.openxmlformats.org/officeDocument/2006/relationships/image" Target="../media/image8.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2.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hyperlink" Target="https://players.brightcove.net/901973548001/3f85c2bd-f1a3-4fbd-a874-7c9bbd73a1a9_default/index.html?videoId=4089156175001" TargetMode="External"/><Relationship Id="rId2" Type="http://schemas.openxmlformats.org/officeDocument/2006/relationships/notesSlide" Target="../notesSlides/notesSlide35.xml"/><Relationship Id="rId1" Type="http://schemas.openxmlformats.org/officeDocument/2006/relationships/slideLayout" Target="../slideLayouts/slideLayout18.xml"/><Relationship Id="rId4" Type="http://schemas.openxmlformats.org/officeDocument/2006/relationships/image" Target="../media/image11.jpe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9.xml"/><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3" Type="http://schemas.openxmlformats.org/officeDocument/2006/relationships/hyperlink" Target="http://bcove.me/i1dege0r" TargetMode="External"/><Relationship Id="rId2" Type="http://schemas.openxmlformats.org/officeDocument/2006/relationships/notesSlide" Target="../notesSlides/notesSlide40.xml"/><Relationship Id="rId1" Type="http://schemas.openxmlformats.org/officeDocument/2006/relationships/slideLayout" Target="../slideLayouts/slideLayout18.xml"/><Relationship Id="rId4" Type="http://schemas.openxmlformats.org/officeDocument/2006/relationships/image" Target="../media/image12.jpe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5.xml"/><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3" Type="http://schemas.openxmlformats.org/officeDocument/2006/relationships/hyperlink" Target="http://bcove.me/a6ypcyo5" TargetMode="External"/><Relationship Id="rId2" Type="http://schemas.openxmlformats.org/officeDocument/2006/relationships/notesSlide" Target="../notesSlides/notesSlide46.xml"/><Relationship Id="rId1" Type="http://schemas.openxmlformats.org/officeDocument/2006/relationships/slideLayout" Target="../slideLayouts/slideLayout18.xml"/><Relationship Id="rId4" Type="http://schemas.openxmlformats.org/officeDocument/2006/relationships/image" Target="../media/image13.jpeg"/></Relationships>
</file>

<file path=ppt/slides/_rels/slide4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7.xml"/><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8.xml"/><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3" Type="http://schemas.openxmlformats.org/officeDocument/2006/relationships/hyperlink" Target="http://bcove.me/vwhphgpm" TargetMode="External"/><Relationship Id="rId2" Type="http://schemas.openxmlformats.org/officeDocument/2006/relationships/notesSlide" Target="../notesSlides/notesSlide49.xml"/><Relationship Id="rId1" Type="http://schemas.openxmlformats.org/officeDocument/2006/relationships/slideLayout" Target="../slideLayouts/slideLayout18.xml"/><Relationship Id="rId4" Type="http://schemas.openxmlformats.org/officeDocument/2006/relationships/image" Target="../media/image15.jpeg"/></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8.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8.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8.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2">
            <a:extLst>
              <a:ext uri="{FF2B5EF4-FFF2-40B4-BE49-F238E27FC236}">
                <a16:creationId xmlns:a16="http://schemas.microsoft.com/office/drawing/2014/main" id="{FB4162A8-CC92-40B8-8490-F51C9F2DC622}"/>
              </a:ext>
            </a:extLst>
          </p:cNvPr>
          <p:cNvSpPr>
            <a:spLocks noGrp="1"/>
          </p:cNvSpPr>
          <p:nvPr>
            <p:ph type="title"/>
          </p:nvPr>
        </p:nvSpPr>
        <p:spPr/>
        <p:txBody>
          <a:bodyPr/>
          <a:lstStyle/>
          <a:p>
            <a:r>
              <a:rPr lang="en-US" altLang="en-US"/>
              <a:t>The Endocrine System</a:t>
            </a:r>
          </a:p>
        </p:txBody>
      </p:sp>
      <p:sp>
        <p:nvSpPr>
          <p:cNvPr id="11267" name="Content Placeholder 13">
            <a:extLst>
              <a:ext uri="{FF2B5EF4-FFF2-40B4-BE49-F238E27FC236}">
                <a16:creationId xmlns:a16="http://schemas.microsoft.com/office/drawing/2014/main" id="{7FC10909-88F7-4C14-A47A-2BEA71A45142}"/>
              </a:ext>
            </a:extLst>
          </p:cNvPr>
          <p:cNvSpPr>
            <a:spLocks noGrp="1"/>
          </p:cNvSpPr>
          <p:nvPr>
            <p:ph idx="1"/>
          </p:nvPr>
        </p:nvSpPr>
        <p:spPr>
          <a:xfrm>
            <a:off x="635000" y="1251672"/>
            <a:ext cx="8051800" cy="4619625"/>
          </a:xfrm>
        </p:spPr>
        <p:txBody>
          <a:bodyPr rtlCol="0">
            <a:normAutofit fontScale="92500" lnSpcReduction="10000"/>
          </a:bodyPr>
          <a:lstStyle/>
          <a:p>
            <a:pPr fontAlgn="auto">
              <a:spcAft>
                <a:spcPts val="0"/>
              </a:spcAft>
              <a:defRPr/>
            </a:pPr>
            <a:r>
              <a:rPr lang="en-US" altLang="en-US" dirty="0"/>
              <a:t>A communication system</a:t>
            </a:r>
          </a:p>
          <a:p>
            <a:pPr lvl="1" fontAlgn="auto">
              <a:spcAft>
                <a:spcPts val="0"/>
              </a:spcAft>
              <a:defRPr/>
            </a:pPr>
            <a:r>
              <a:rPr lang="en-US" altLang="en-US" dirty="0"/>
              <a:t>Ne</a:t>
            </a:r>
            <a:r>
              <a:rPr lang="en-US" altLang="en-US" spc="100" dirty="0"/>
              <a:t>r</a:t>
            </a:r>
            <a:r>
              <a:rPr lang="en-US" altLang="en-US" dirty="0"/>
              <a:t>vous system = electrical communication</a:t>
            </a:r>
          </a:p>
          <a:p>
            <a:pPr lvl="1" fontAlgn="auto">
              <a:spcAft>
                <a:spcPts val="0"/>
              </a:spcAft>
              <a:defRPr/>
            </a:pPr>
            <a:r>
              <a:rPr lang="en-US" altLang="en-US" dirty="0"/>
              <a:t>Endocrine system = chemical communication</a:t>
            </a:r>
          </a:p>
          <a:p>
            <a:pPr lvl="1" fontAlgn="auto">
              <a:spcAft>
                <a:spcPts val="0"/>
              </a:spcAft>
              <a:defRPr/>
            </a:pPr>
            <a:endParaRPr lang="en-US" altLang="en-US" sz="800" dirty="0"/>
          </a:p>
          <a:p>
            <a:pPr fontAlgn="auto">
              <a:spcAft>
                <a:spcPts val="0"/>
              </a:spcAft>
              <a:defRPr/>
            </a:pPr>
            <a:r>
              <a:rPr lang="en-US" altLang="en-US" dirty="0"/>
              <a:t>Slower responding, longer lasting than ne</a:t>
            </a:r>
            <a:r>
              <a:rPr lang="en-US" altLang="en-US" spc="100" dirty="0"/>
              <a:t>r</a:t>
            </a:r>
            <a:r>
              <a:rPr lang="en-US" altLang="en-US" dirty="0"/>
              <a:t>vous system</a:t>
            </a:r>
          </a:p>
          <a:p>
            <a:pPr fontAlgn="auto">
              <a:spcAft>
                <a:spcPts val="0"/>
              </a:spcAft>
              <a:defRPr/>
            </a:pPr>
            <a:endParaRPr lang="en-US" altLang="en-US" sz="800" dirty="0"/>
          </a:p>
          <a:p>
            <a:pPr fontAlgn="auto">
              <a:spcAft>
                <a:spcPts val="0"/>
              </a:spcAft>
              <a:defRPr/>
            </a:pPr>
            <a:r>
              <a:rPr lang="en-US" altLang="en-US" dirty="0"/>
              <a:t>Maintains homeostasis via hormones</a:t>
            </a:r>
          </a:p>
          <a:p>
            <a:pPr lvl="1" fontAlgn="auto">
              <a:spcAft>
                <a:spcPts val="0"/>
              </a:spcAft>
              <a:defRPr/>
            </a:pPr>
            <a:r>
              <a:rPr lang="en-US" altLang="en-US" dirty="0"/>
              <a:t>Chemicals that control and regulate cell/organ activity</a:t>
            </a:r>
          </a:p>
          <a:p>
            <a:pPr lvl="1" fontAlgn="auto">
              <a:spcAft>
                <a:spcPts val="0"/>
              </a:spcAft>
              <a:defRPr/>
            </a:pPr>
            <a:r>
              <a:rPr lang="en-US" altLang="en-US" dirty="0"/>
              <a:t>Act on target cells</a:t>
            </a:r>
          </a:p>
          <a:p>
            <a:pPr marL="457200" lvl="1" indent="0" algn="r" fontAlgn="auto">
              <a:spcAft>
                <a:spcPts val="0"/>
              </a:spcAft>
              <a:buFontTx/>
              <a:buNone/>
              <a:defRPr/>
            </a:pPr>
            <a:r>
              <a:rPr lang="en-US" altLang="en-US" sz="1400" i="1" dirty="0"/>
              <a:t>(continued)</a:t>
            </a:r>
          </a:p>
          <a:p>
            <a:pPr lvl="1" fontAlgn="auto">
              <a:spcAft>
                <a:spcPts val="0"/>
              </a:spcAft>
              <a:defRPr/>
            </a:pPr>
            <a:endParaRPr lang="en-US" altLang="en-US" sz="800" dirty="0"/>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2">
            <a:extLst>
              <a:ext uri="{FF2B5EF4-FFF2-40B4-BE49-F238E27FC236}">
                <a16:creationId xmlns:a16="http://schemas.microsoft.com/office/drawing/2014/main" id="{5E570C7D-03AB-4D6A-BB9D-477869FB640B}"/>
              </a:ext>
            </a:extLst>
          </p:cNvPr>
          <p:cNvSpPr>
            <a:spLocks noGrp="1"/>
          </p:cNvSpPr>
          <p:nvPr>
            <p:ph type="title"/>
          </p:nvPr>
        </p:nvSpPr>
        <p:spPr/>
        <p:txBody>
          <a:bodyPr/>
          <a:lstStyle/>
          <a:p>
            <a:r>
              <a:rPr lang="en-US" altLang="en-US"/>
              <a:t>The Endocrine System</a:t>
            </a:r>
            <a:r>
              <a:rPr lang="en-US" altLang="en-US" i="1"/>
              <a:t> </a:t>
            </a:r>
            <a:r>
              <a:rPr lang="en-US" altLang="en-US" sz="2400" i="1"/>
              <a:t>(continued)</a:t>
            </a:r>
          </a:p>
        </p:txBody>
      </p:sp>
      <p:sp>
        <p:nvSpPr>
          <p:cNvPr id="23555" name="Content Placeholder 13">
            <a:extLst>
              <a:ext uri="{FF2B5EF4-FFF2-40B4-BE49-F238E27FC236}">
                <a16:creationId xmlns:a16="http://schemas.microsoft.com/office/drawing/2014/main" id="{AD5DD4C7-A192-4E62-A766-0994959DFA64}"/>
              </a:ext>
            </a:extLst>
          </p:cNvPr>
          <p:cNvSpPr>
            <a:spLocks noGrp="1"/>
          </p:cNvSpPr>
          <p:nvPr>
            <p:ph idx="1"/>
          </p:nvPr>
        </p:nvSpPr>
        <p:spPr>
          <a:xfrm>
            <a:off x="546100" y="1417638"/>
            <a:ext cx="8051800" cy="4273550"/>
          </a:xfrm>
        </p:spPr>
        <p:txBody>
          <a:bodyPr/>
          <a:lstStyle/>
          <a:p>
            <a:r>
              <a:rPr lang="en-US" altLang="en-US"/>
              <a:t>Constantly monitors internal environment</a:t>
            </a:r>
          </a:p>
          <a:p>
            <a:endParaRPr lang="en-US" altLang="en-US" sz="800"/>
          </a:p>
          <a:p>
            <a:r>
              <a:rPr lang="en-US" altLang="en-US"/>
              <a:t>Coordinates integration of physiological systems during rest and exercise</a:t>
            </a:r>
          </a:p>
          <a:p>
            <a:endParaRPr lang="en-US" altLang="en-US" sz="800"/>
          </a:p>
          <a:p>
            <a:r>
              <a:rPr lang="en-US" altLang="en-US"/>
              <a:t>Maintains homeostasis during exercise </a:t>
            </a:r>
          </a:p>
          <a:p>
            <a:pPr lvl="1"/>
            <a:r>
              <a:rPr lang="en-US" altLang="en-US"/>
              <a:t>Controls substrate metabolism</a:t>
            </a:r>
          </a:p>
          <a:p>
            <a:pPr lvl="1"/>
            <a:r>
              <a:rPr lang="en-US" altLang="en-US"/>
              <a:t>Regulates fluid, electrolyte balance</a:t>
            </a:r>
          </a:p>
        </p:txBody>
      </p:sp>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2">
            <a:extLst>
              <a:ext uri="{FF2B5EF4-FFF2-40B4-BE49-F238E27FC236}">
                <a16:creationId xmlns:a16="http://schemas.microsoft.com/office/drawing/2014/main" id="{E83BB3AF-DA63-4236-A672-3B97D2ECFB11}"/>
              </a:ext>
            </a:extLst>
          </p:cNvPr>
          <p:cNvSpPr>
            <a:spLocks noGrp="1"/>
          </p:cNvSpPr>
          <p:nvPr>
            <p:ph type="title"/>
          </p:nvPr>
        </p:nvSpPr>
        <p:spPr/>
        <p:txBody>
          <a:bodyPr/>
          <a:lstStyle/>
          <a:p>
            <a:r>
              <a:rPr lang="en-US" altLang="en-US"/>
              <a:t>Figure 4.1</a:t>
            </a:r>
          </a:p>
        </p:txBody>
      </p:sp>
      <p:pic>
        <p:nvPicPr>
          <p:cNvPr id="25603" name="Content Placeholder 2">
            <a:extLst>
              <a:ext uri="{FF2B5EF4-FFF2-40B4-BE49-F238E27FC236}">
                <a16:creationId xmlns:a16="http://schemas.microsoft.com/office/drawing/2014/main" id="{5269D6E6-0420-4CAF-AD26-631F038D7485}"/>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593975" y="274638"/>
            <a:ext cx="3956050" cy="5116513"/>
          </a:xfrm>
        </p:spPr>
      </p:pic>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2">
            <a:extLst>
              <a:ext uri="{FF2B5EF4-FFF2-40B4-BE49-F238E27FC236}">
                <a16:creationId xmlns:a16="http://schemas.microsoft.com/office/drawing/2014/main" id="{2B849BE7-32CC-430A-871C-2D5E1BC0A6F1}"/>
              </a:ext>
            </a:extLst>
          </p:cNvPr>
          <p:cNvSpPr>
            <a:spLocks noGrp="1"/>
          </p:cNvSpPr>
          <p:nvPr>
            <p:ph type="title"/>
          </p:nvPr>
        </p:nvSpPr>
        <p:spPr/>
        <p:txBody>
          <a:bodyPr/>
          <a:lstStyle/>
          <a:p>
            <a:r>
              <a:rPr lang="en-US" altLang="en-US"/>
              <a:t>Hormones: Steroid Hormones</a:t>
            </a:r>
          </a:p>
        </p:txBody>
      </p:sp>
      <p:sp>
        <p:nvSpPr>
          <p:cNvPr id="27651" name="Content Placeholder 13">
            <a:extLst>
              <a:ext uri="{FF2B5EF4-FFF2-40B4-BE49-F238E27FC236}">
                <a16:creationId xmlns:a16="http://schemas.microsoft.com/office/drawing/2014/main" id="{4D4F9E50-B436-4EE4-A1ED-C893F5FCAEEF}"/>
              </a:ext>
            </a:extLst>
          </p:cNvPr>
          <p:cNvSpPr>
            <a:spLocks noGrp="1"/>
          </p:cNvSpPr>
          <p:nvPr>
            <p:ph idx="1"/>
          </p:nvPr>
        </p:nvSpPr>
        <p:spPr>
          <a:xfrm>
            <a:off x="546100" y="1417638"/>
            <a:ext cx="8051800" cy="4273550"/>
          </a:xfrm>
        </p:spPr>
        <p:txBody>
          <a:bodyPr/>
          <a:lstStyle/>
          <a:p>
            <a:r>
              <a:rPr lang="en-US" altLang="en-US"/>
              <a:t>Derived from cholesterol</a:t>
            </a:r>
          </a:p>
          <a:p>
            <a:endParaRPr lang="en-US" altLang="en-US" sz="800"/>
          </a:p>
          <a:p>
            <a:r>
              <a:rPr lang="en-US" altLang="en-US"/>
              <a:t>Lipid soluble, diffuse through membranes</a:t>
            </a:r>
          </a:p>
          <a:p>
            <a:endParaRPr lang="en-US" altLang="en-US" sz="800"/>
          </a:p>
          <a:p>
            <a:r>
              <a:rPr lang="en-US" altLang="en-US"/>
              <a:t>Secreted by four major glands</a:t>
            </a:r>
          </a:p>
          <a:p>
            <a:pPr lvl="1"/>
            <a:r>
              <a:rPr lang="en-US" altLang="en-US"/>
              <a:t>Adrenal cortex (cortisol, aldosterone)</a:t>
            </a:r>
          </a:p>
          <a:p>
            <a:pPr lvl="1"/>
            <a:r>
              <a:rPr lang="en-US" altLang="en-US"/>
              <a:t>Ovaries (estrogen, progesterone)</a:t>
            </a:r>
          </a:p>
          <a:p>
            <a:pPr lvl="1"/>
            <a:r>
              <a:rPr lang="en-US" altLang="en-US"/>
              <a:t>Testes (testosterone)</a:t>
            </a:r>
          </a:p>
          <a:p>
            <a:pPr lvl="1"/>
            <a:r>
              <a:rPr lang="en-US" altLang="en-US"/>
              <a:t>Placenta (estrogen, progesterone)</a:t>
            </a:r>
          </a:p>
        </p:txBody>
      </p:sp>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2">
            <a:extLst>
              <a:ext uri="{FF2B5EF4-FFF2-40B4-BE49-F238E27FC236}">
                <a16:creationId xmlns:a16="http://schemas.microsoft.com/office/drawing/2014/main" id="{C8E673A1-18DE-4872-A64A-1956AD351422}"/>
              </a:ext>
            </a:extLst>
          </p:cNvPr>
          <p:cNvSpPr>
            <a:spLocks noGrp="1"/>
          </p:cNvSpPr>
          <p:nvPr>
            <p:ph type="title"/>
          </p:nvPr>
        </p:nvSpPr>
        <p:spPr/>
        <p:txBody>
          <a:bodyPr rtlCol="0">
            <a:normAutofit fontScale="90000"/>
          </a:bodyPr>
          <a:lstStyle/>
          <a:p>
            <a:pPr fontAlgn="auto">
              <a:spcAft>
                <a:spcPts val="0"/>
              </a:spcAft>
              <a:defRPr/>
            </a:pPr>
            <a:r>
              <a:rPr lang="en-US" altLang="en-US"/>
              <a:t>Hormones: Nonsteroid Hormones</a:t>
            </a:r>
          </a:p>
        </p:txBody>
      </p:sp>
      <p:sp>
        <p:nvSpPr>
          <p:cNvPr id="21506" name="Content Placeholder 13">
            <a:extLst>
              <a:ext uri="{FF2B5EF4-FFF2-40B4-BE49-F238E27FC236}">
                <a16:creationId xmlns:a16="http://schemas.microsoft.com/office/drawing/2014/main" id="{E06BCD44-AC38-4B7E-BD31-185A0738B2D1}"/>
              </a:ext>
            </a:extLst>
          </p:cNvPr>
          <p:cNvSpPr>
            <a:spLocks noGrp="1"/>
          </p:cNvSpPr>
          <p:nvPr>
            <p:ph idx="1"/>
          </p:nvPr>
        </p:nvSpPr>
        <p:spPr>
          <a:xfrm>
            <a:off x="457200" y="1292225"/>
            <a:ext cx="8051800" cy="4273550"/>
          </a:xfrm>
        </p:spPr>
        <p:txBody>
          <a:bodyPr rtlCol="0">
            <a:normAutofit fontScale="92500"/>
          </a:bodyPr>
          <a:lstStyle/>
          <a:p>
            <a:pPr fontAlgn="auto">
              <a:spcAft>
                <a:spcPts val="0"/>
              </a:spcAft>
              <a:defRPr/>
            </a:pPr>
            <a:r>
              <a:rPr lang="en-US" altLang="en-US"/>
              <a:t>Not lipid soluble, cannot cross membranes</a:t>
            </a:r>
          </a:p>
          <a:p>
            <a:pPr fontAlgn="auto">
              <a:spcAft>
                <a:spcPts val="0"/>
              </a:spcAft>
              <a:defRPr/>
            </a:pPr>
            <a:endParaRPr lang="en-US" altLang="en-US" sz="800"/>
          </a:p>
          <a:p>
            <a:pPr fontAlgn="auto">
              <a:spcAft>
                <a:spcPts val="0"/>
              </a:spcAft>
              <a:defRPr/>
            </a:pPr>
            <a:r>
              <a:rPr lang="en-US" altLang="en-US"/>
              <a:t>Divided into two groups</a:t>
            </a:r>
          </a:p>
          <a:p>
            <a:pPr lvl="1" fontAlgn="auto">
              <a:spcAft>
                <a:spcPts val="0"/>
              </a:spcAft>
              <a:defRPr/>
            </a:pPr>
            <a:r>
              <a:rPr lang="en-US" altLang="en-US"/>
              <a:t>Protein/peptide hormones</a:t>
            </a:r>
          </a:p>
          <a:p>
            <a:pPr lvl="2" fontAlgn="auto">
              <a:spcAft>
                <a:spcPts val="0"/>
              </a:spcAft>
              <a:defRPr/>
            </a:pPr>
            <a:r>
              <a:rPr lang="en-US" altLang="en-US"/>
              <a:t>Most nonsteroid hormones</a:t>
            </a:r>
          </a:p>
          <a:p>
            <a:pPr lvl="2" fontAlgn="auto">
              <a:spcAft>
                <a:spcPts val="0"/>
              </a:spcAft>
              <a:defRPr/>
            </a:pPr>
            <a:r>
              <a:rPr lang="en-US" altLang="en-US"/>
              <a:t>From pancreas, hypothalamus, pituitary gland,</a:t>
            </a:r>
          </a:p>
          <a:p>
            <a:pPr lvl="2" fontAlgn="auto">
              <a:spcAft>
                <a:spcPts val="0"/>
              </a:spcAft>
              <a:defRPr/>
            </a:pPr>
            <a:endParaRPr lang="en-US" altLang="en-US" sz="400"/>
          </a:p>
          <a:p>
            <a:pPr lvl="1" fontAlgn="auto">
              <a:spcAft>
                <a:spcPts val="0"/>
              </a:spcAft>
              <a:defRPr/>
            </a:pPr>
            <a:r>
              <a:rPr lang="en-US" altLang="en-US"/>
              <a:t>Amino acid-derived hormones</a:t>
            </a:r>
          </a:p>
          <a:p>
            <a:pPr lvl="2" fontAlgn="auto">
              <a:spcAft>
                <a:spcPts val="0"/>
              </a:spcAft>
              <a:defRPr/>
            </a:pPr>
            <a:r>
              <a:rPr lang="en-US" altLang="en-US"/>
              <a:t>Thyroid hormones (T</a:t>
            </a:r>
            <a:r>
              <a:rPr lang="en-US" altLang="en-US" baseline="-25000"/>
              <a:t>3</a:t>
            </a:r>
            <a:r>
              <a:rPr lang="en-US" altLang="en-US"/>
              <a:t>, T</a:t>
            </a:r>
            <a:r>
              <a:rPr lang="en-US" altLang="en-US" baseline="-25000"/>
              <a:t>4</a:t>
            </a:r>
            <a:r>
              <a:rPr lang="en-US" altLang="en-US"/>
              <a:t>)</a:t>
            </a:r>
          </a:p>
          <a:p>
            <a:pPr lvl="2" fontAlgn="auto">
              <a:spcAft>
                <a:spcPts val="0"/>
              </a:spcAft>
              <a:defRPr/>
            </a:pPr>
            <a:r>
              <a:rPr lang="en-US" altLang="en-US"/>
              <a:t>Adrenal medulla hormones (epinephrine, norepinephrine)</a:t>
            </a:r>
          </a:p>
        </p:txBody>
      </p:sp>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2">
            <a:extLst>
              <a:ext uri="{FF2B5EF4-FFF2-40B4-BE49-F238E27FC236}">
                <a16:creationId xmlns:a16="http://schemas.microsoft.com/office/drawing/2014/main" id="{9FBC8B8B-6C1C-4678-85E4-74BD09765628}"/>
              </a:ext>
            </a:extLst>
          </p:cNvPr>
          <p:cNvSpPr>
            <a:spLocks noGrp="1"/>
          </p:cNvSpPr>
          <p:nvPr>
            <p:ph type="title"/>
          </p:nvPr>
        </p:nvSpPr>
        <p:spPr/>
        <p:txBody>
          <a:bodyPr/>
          <a:lstStyle/>
          <a:p>
            <a:r>
              <a:rPr lang="en-US" altLang="en-US"/>
              <a:t>Hormone Secretion</a:t>
            </a:r>
          </a:p>
        </p:txBody>
      </p:sp>
      <p:sp>
        <p:nvSpPr>
          <p:cNvPr id="21507" name="Content Placeholder 13">
            <a:extLst>
              <a:ext uri="{FF2B5EF4-FFF2-40B4-BE49-F238E27FC236}">
                <a16:creationId xmlns:a16="http://schemas.microsoft.com/office/drawing/2014/main" id="{48C7230B-F593-4049-AB6D-7D7F9F6AE951}"/>
              </a:ext>
            </a:extLst>
          </p:cNvPr>
          <p:cNvSpPr>
            <a:spLocks noGrp="1"/>
          </p:cNvSpPr>
          <p:nvPr>
            <p:ph idx="1"/>
          </p:nvPr>
        </p:nvSpPr>
        <p:spPr>
          <a:xfrm>
            <a:off x="546100" y="1292225"/>
            <a:ext cx="8051800" cy="4273550"/>
          </a:xfrm>
        </p:spPr>
        <p:txBody>
          <a:bodyPr rtlCol="0">
            <a:normAutofit fontScale="92500" lnSpcReduction="20000"/>
          </a:bodyPr>
          <a:lstStyle/>
          <a:p>
            <a:pPr fontAlgn="auto">
              <a:spcAft>
                <a:spcPts val="0"/>
              </a:spcAft>
              <a:defRPr/>
            </a:pPr>
            <a:r>
              <a:rPr lang="en-US" altLang="en-US" dirty="0"/>
              <a:t>Secreted in bursts (pulsatile)</a:t>
            </a:r>
          </a:p>
          <a:p>
            <a:pPr lvl="1" fontAlgn="auto">
              <a:spcAft>
                <a:spcPts val="0"/>
              </a:spcAft>
              <a:defRPr/>
            </a:pPr>
            <a:r>
              <a:rPr lang="en-US" altLang="en-US" dirty="0"/>
              <a:t>Plasma concentrations fluctuate over minutes/hours</a:t>
            </a:r>
          </a:p>
          <a:p>
            <a:pPr lvl="1" fontAlgn="auto">
              <a:spcAft>
                <a:spcPts val="0"/>
              </a:spcAft>
              <a:defRPr/>
            </a:pPr>
            <a:r>
              <a:rPr lang="en-US" altLang="en-US" dirty="0"/>
              <a:t>Concentrations also fluctuate over days/weeks</a:t>
            </a:r>
          </a:p>
          <a:p>
            <a:pPr lvl="1" fontAlgn="auto">
              <a:spcAft>
                <a:spcPts val="0"/>
              </a:spcAft>
              <a:defRPr/>
            </a:pPr>
            <a:r>
              <a:rPr lang="en-US" altLang="en-US" dirty="0"/>
              <a:t>What triggers or regulates hormone bursts?</a:t>
            </a:r>
          </a:p>
          <a:p>
            <a:pPr lvl="1" fontAlgn="auto">
              <a:spcAft>
                <a:spcPts val="0"/>
              </a:spcAft>
              <a:defRPr/>
            </a:pPr>
            <a:endParaRPr lang="en-US" altLang="en-US" sz="800" dirty="0"/>
          </a:p>
          <a:p>
            <a:pPr fontAlgn="auto">
              <a:spcAft>
                <a:spcPts val="0"/>
              </a:spcAft>
              <a:defRPr/>
            </a:pPr>
            <a:r>
              <a:rPr lang="en-US" altLang="en-US" dirty="0"/>
              <a:t>Secretion regulated by negative feedback</a:t>
            </a:r>
          </a:p>
          <a:p>
            <a:pPr lvl="1" fontAlgn="auto">
              <a:spcAft>
                <a:spcPts val="0"/>
              </a:spcAft>
              <a:defRPr/>
            </a:pPr>
            <a:r>
              <a:rPr lang="en-US" altLang="en-US" dirty="0"/>
              <a:t>Hormone release causes change in body</a:t>
            </a:r>
          </a:p>
          <a:p>
            <a:pPr lvl="1" fontAlgn="auto">
              <a:spcAft>
                <a:spcPts val="0"/>
              </a:spcAft>
              <a:defRPr/>
            </a:pPr>
            <a:r>
              <a:rPr lang="en-US" altLang="en-US" dirty="0"/>
              <a:t>High level of downstream change </a:t>
            </a:r>
            <a:r>
              <a:rPr lang="en-US" altLang="en-US" normalizeH="1" dirty="0">
                <a:latin typeface="Wingdings" panose="05000000000000000000" pitchFamily="2" charset="2"/>
                <a:sym typeface="Wingdings" panose="05000000000000000000" pitchFamily="2" charset="2"/>
              </a:rPr>
              <a:t></a:t>
            </a:r>
            <a:r>
              <a:rPr lang="en-US" altLang="en-US" dirty="0"/>
              <a:t> secretion</a:t>
            </a:r>
          </a:p>
          <a:p>
            <a:pPr lvl="1" fontAlgn="auto">
              <a:spcAft>
                <a:spcPts val="0"/>
              </a:spcAft>
              <a:defRPr/>
            </a:pPr>
            <a:r>
              <a:rPr lang="en-US" altLang="en-US" dirty="0"/>
              <a:t>Low level of downstream change </a:t>
            </a:r>
            <a:r>
              <a:rPr lang="en-US" altLang="en-US" normalizeH="1" dirty="0">
                <a:latin typeface="Wingdings" panose="05000000000000000000" pitchFamily="2" charset="2"/>
                <a:sym typeface="Wingdings" panose="05000000000000000000" pitchFamily="2" charset="2"/>
              </a:rPr>
              <a:t></a:t>
            </a:r>
            <a:r>
              <a:rPr lang="en-US" altLang="en-US" dirty="0"/>
              <a:t> secretion</a:t>
            </a:r>
          </a:p>
          <a:p>
            <a:pPr lvl="1" fontAlgn="auto">
              <a:spcAft>
                <a:spcPts val="0"/>
              </a:spcAft>
              <a:defRPr/>
            </a:pPr>
            <a:r>
              <a:rPr lang="en-US" altLang="en-US" dirty="0"/>
              <a:t>Example: home thermostat</a:t>
            </a:r>
          </a:p>
        </p:txBody>
      </p:sp>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2">
            <a:extLst>
              <a:ext uri="{FF2B5EF4-FFF2-40B4-BE49-F238E27FC236}">
                <a16:creationId xmlns:a16="http://schemas.microsoft.com/office/drawing/2014/main" id="{355FDDD4-817C-4F7C-863F-D1FFBE763EC6}"/>
              </a:ext>
            </a:extLst>
          </p:cNvPr>
          <p:cNvSpPr>
            <a:spLocks noGrp="1"/>
          </p:cNvSpPr>
          <p:nvPr>
            <p:ph type="title"/>
          </p:nvPr>
        </p:nvSpPr>
        <p:spPr/>
        <p:txBody>
          <a:bodyPr/>
          <a:lstStyle/>
          <a:p>
            <a:r>
              <a:rPr lang="en-US" altLang="en-US"/>
              <a:t>Hormone Actions</a:t>
            </a:r>
          </a:p>
        </p:txBody>
      </p:sp>
      <p:sp>
        <p:nvSpPr>
          <p:cNvPr id="23555" name="Content Placeholder 13">
            <a:extLst>
              <a:ext uri="{FF2B5EF4-FFF2-40B4-BE49-F238E27FC236}">
                <a16:creationId xmlns:a16="http://schemas.microsoft.com/office/drawing/2014/main" id="{EE594217-F38F-4C13-8F49-7F9506CF513D}"/>
              </a:ext>
            </a:extLst>
          </p:cNvPr>
          <p:cNvSpPr>
            <a:spLocks noGrp="1"/>
          </p:cNvSpPr>
          <p:nvPr>
            <p:ph idx="1"/>
          </p:nvPr>
        </p:nvSpPr>
        <p:spPr>
          <a:xfrm>
            <a:off x="546100" y="1292225"/>
            <a:ext cx="8051800" cy="4273550"/>
          </a:xfrm>
        </p:spPr>
        <p:txBody>
          <a:bodyPr rtlCol="0">
            <a:normAutofit fontScale="92500" lnSpcReduction="10000"/>
          </a:bodyPr>
          <a:lstStyle/>
          <a:p>
            <a:pPr fontAlgn="auto">
              <a:spcAft>
                <a:spcPts val="0"/>
              </a:spcAft>
              <a:defRPr/>
            </a:pPr>
            <a:r>
              <a:rPr lang="en-US" altLang="en-US" dirty="0"/>
              <a:t>Plasma concentration can be poor indicator of hormone activity</a:t>
            </a:r>
          </a:p>
          <a:p>
            <a:pPr lvl="1" fontAlgn="auto">
              <a:spcAft>
                <a:spcPts val="0"/>
              </a:spcAft>
              <a:defRPr/>
            </a:pPr>
            <a:r>
              <a:rPr lang="en-US" altLang="en-US" dirty="0"/>
              <a:t>Cells change sensitivity to hormones</a:t>
            </a:r>
          </a:p>
          <a:p>
            <a:pPr lvl="1" fontAlgn="auto">
              <a:spcAft>
                <a:spcPts val="0"/>
              </a:spcAft>
              <a:defRPr/>
            </a:pPr>
            <a:r>
              <a:rPr lang="en-US" altLang="en-US" dirty="0"/>
              <a:t>Number of receptors on cell surface can change</a:t>
            </a:r>
          </a:p>
          <a:p>
            <a:pPr lvl="1" fontAlgn="auto">
              <a:spcAft>
                <a:spcPts val="0"/>
              </a:spcAft>
              <a:defRPr/>
            </a:pPr>
            <a:endParaRPr lang="en-US" altLang="en-US" sz="800" dirty="0"/>
          </a:p>
          <a:p>
            <a:pPr fontAlgn="auto">
              <a:spcAft>
                <a:spcPts val="0"/>
              </a:spcAft>
              <a:defRPr/>
            </a:pPr>
            <a:r>
              <a:rPr lang="en-US" altLang="en-US" dirty="0" err="1"/>
              <a:t>Downregulation</a:t>
            </a: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number of receptors during high plasma concentration = desensitization</a:t>
            </a:r>
          </a:p>
          <a:p>
            <a:pPr fontAlgn="auto">
              <a:spcAft>
                <a:spcPts val="0"/>
              </a:spcAft>
              <a:defRPr/>
            </a:pPr>
            <a:endParaRPr lang="en-US" altLang="en-US" sz="800" dirty="0"/>
          </a:p>
          <a:p>
            <a:pPr fontAlgn="auto">
              <a:spcAft>
                <a:spcPts val="0"/>
              </a:spcAft>
              <a:defRPr/>
            </a:pPr>
            <a:r>
              <a:rPr lang="en-US" altLang="en-US" dirty="0" err="1"/>
              <a:t>Upregulation</a:t>
            </a: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number of receptors during high plasma concentration = sensitization  </a:t>
            </a:r>
          </a:p>
        </p:txBody>
      </p:sp>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2">
            <a:extLst>
              <a:ext uri="{FF2B5EF4-FFF2-40B4-BE49-F238E27FC236}">
                <a16:creationId xmlns:a16="http://schemas.microsoft.com/office/drawing/2014/main" id="{581459EB-7D36-491B-848B-065E03A3EE3C}"/>
              </a:ext>
            </a:extLst>
          </p:cNvPr>
          <p:cNvSpPr>
            <a:spLocks noGrp="1"/>
          </p:cNvSpPr>
          <p:nvPr>
            <p:ph type="title"/>
          </p:nvPr>
        </p:nvSpPr>
        <p:spPr/>
        <p:txBody>
          <a:bodyPr/>
          <a:lstStyle/>
          <a:p>
            <a:r>
              <a:rPr lang="en-US" altLang="en-US"/>
              <a:t>Hormone Receptors</a:t>
            </a:r>
          </a:p>
        </p:txBody>
      </p:sp>
      <p:sp>
        <p:nvSpPr>
          <p:cNvPr id="27650" name="Content Placeholder 13">
            <a:extLst>
              <a:ext uri="{FF2B5EF4-FFF2-40B4-BE49-F238E27FC236}">
                <a16:creationId xmlns:a16="http://schemas.microsoft.com/office/drawing/2014/main" id="{DB11EDD6-C839-4E8C-9544-17F2C716A20B}"/>
              </a:ext>
            </a:extLst>
          </p:cNvPr>
          <p:cNvSpPr>
            <a:spLocks noGrp="1"/>
          </p:cNvSpPr>
          <p:nvPr>
            <p:ph idx="1"/>
          </p:nvPr>
        </p:nvSpPr>
        <p:spPr>
          <a:xfrm>
            <a:off x="515938" y="1617663"/>
            <a:ext cx="8051800" cy="4525962"/>
          </a:xfrm>
        </p:spPr>
        <p:txBody>
          <a:bodyPr rtlCol="0">
            <a:normAutofit fontScale="92500" lnSpcReduction="20000"/>
          </a:bodyPr>
          <a:lstStyle/>
          <a:p>
            <a:pPr fontAlgn="auto">
              <a:spcAft>
                <a:spcPts val="0"/>
              </a:spcAft>
              <a:defRPr/>
            </a:pPr>
            <a:r>
              <a:rPr lang="en-US" altLang="en-US"/>
              <a:t>Hormones limit scope of their effects by using hormone-specific receptors</a:t>
            </a:r>
          </a:p>
          <a:p>
            <a:pPr fontAlgn="auto">
              <a:spcAft>
                <a:spcPts val="0"/>
              </a:spcAft>
              <a:defRPr/>
            </a:pPr>
            <a:endParaRPr lang="en-US" altLang="en-US" sz="800"/>
          </a:p>
          <a:p>
            <a:pPr fontAlgn="auto">
              <a:spcAft>
                <a:spcPts val="0"/>
              </a:spcAft>
              <a:defRPr/>
            </a:pPr>
            <a:r>
              <a:rPr lang="en-US" altLang="en-US"/>
              <a:t>No receptor on cell surface = no hormone effect</a:t>
            </a:r>
          </a:p>
          <a:p>
            <a:pPr lvl="1" fontAlgn="auto">
              <a:spcAft>
                <a:spcPts val="0"/>
              </a:spcAft>
              <a:defRPr/>
            </a:pPr>
            <a:r>
              <a:rPr lang="en-US" altLang="en-US"/>
              <a:t>Hormone only affects tissues with specific receptor</a:t>
            </a:r>
            <a:endParaRPr lang="en-US" altLang="en-US" sz="800"/>
          </a:p>
          <a:p>
            <a:pPr lvl="1" fontAlgn="auto">
              <a:spcAft>
                <a:spcPts val="0"/>
              </a:spcAft>
              <a:defRPr/>
            </a:pPr>
            <a:r>
              <a:rPr lang="en-US" altLang="en-US"/>
              <a:t>Hormone exerts effects after binding with receptor</a:t>
            </a:r>
          </a:p>
          <a:p>
            <a:pPr lvl="1" fontAlgn="auto">
              <a:spcAft>
                <a:spcPts val="0"/>
              </a:spcAft>
              <a:defRPr/>
            </a:pPr>
            <a:r>
              <a:rPr lang="en-US" altLang="en-US"/>
              <a:t>Typical cell has 2,000 to 10,000 receptors</a:t>
            </a:r>
          </a:p>
          <a:p>
            <a:pPr fontAlgn="auto">
              <a:spcAft>
                <a:spcPts val="0"/>
              </a:spcAft>
              <a:defRPr/>
            </a:pPr>
            <a:endParaRPr lang="en-US" altLang="en-US" sz="800"/>
          </a:p>
          <a:p>
            <a:pPr fontAlgn="auto">
              <a:spcAft>
                <a:spcPts val="0"/>
              </a:spcAft>
              <a:defRPr/>
            </a:pPr>
            <a:r>
              <a:rPr lang="en-US" altLang="en-US"/>
              <a:t>Hormone binds to receptor: hormone–receptor complex</a:t>
            </a:r>
          </a:p>
        </p:txBody>
      </p:sp>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2">
            <a:extLst>
              <a:ext uri="{FF2B5EF4-FFF2-40B4-BE49-F238E27FC236}">
                <a16:creationId xmlns:a16="http://schemas.microsoft.com/office/drawing/2014/main" id="{C4965088-6344-4B0A-B987-D953982D3BA8}"/>
              </a:ext>
            </a:extLst>
          </p:cNvPr>
          <p:cNvSpPr>
            <a:spLocks noGrp="1"/>
          </p:cNvSpPr>
          <p:nvPr>
            <p:ph type="title"/>
          </p:nvPr>
        </p:nvSpPr>
        <p:spPr/>
        <p:txBody>
          <a:bodyPr/>
          <a:lstStyle/>
          <a:p>
            <a:r>
              <a:rPr lang="en-US" altLang="en-US"/>
              <a:t>Steroid Hormone Actions</a:t>
            </a:r>
          </a:p>
        </p:txBody>
      </p:sp>
      <p:sp>
        <p:nvSpPr>
          <p:cNvPr id="29698" name="Content Placeholder 13">
            <a:extLst>
              <a:ext uri="{FF2B5EF4-FFF2-40B4-BE49-F238E27FC236}">
                <a16:creationId xmlns:a16="http://schemas.microsoft.com/office/drawing/2014/main" id="{002EBF9A-ED97-4F7F-9A88-4B835F2F499B}"/>
              </a:ext>
            </a:extLst>
          </p:cNvPr>
          <p:cNvSpPr>
            <a:spLocks noGrp="1"/>
          </p:cNvSpPr>
          <p:nvPr>
            <p:ph idx="1"/>
          </p:nvPr>
        </p:nvSpPr>
        <p:spPr>
          <a:xfrm>
            <a:off x="571500" y="1874838"/>
            <a:ext cx="8051800" cy="4273550"/>
          </a:xfrm>
        </p:spPr>
        <p:txBody>
          <a:bodyPr rtlCol="0">
            <a:normAutofit lnSpcReduction="10000"/>
          </a:bodyPr>
          <a:lstStyle/>
          <a:p>
            <a:pPr fontAlgn="auto">
              <a:spcAft>
                <a:spcPts val="0"/>
              </a:spcAft>
              <a:defRPr/>
            </a:pPr>
            <a:r>
              <a:rPr lang="en-US" altLang="en-US"/>
              <a:t>Lipid soluble (can cross cell membranes)</a:t>
            </a:r>
          </a:p>
          <a:p>
            <a:pPr fontAlgn="auto">
              <a:spcAft>
                <a:spcPts val="0"/>
              </a:spcAft>
              <a:defRPr/>
            </a:pPr>
            <a:endParaRPr lang="en-US" altLang="en-US" sz="800"/>
          </a:p>
          <a:p>
            <a:pPr fontAlgn="auto">
              <a:spcAft>
                <a:spcPts val="0"/>
              </a:spcAft>
              <a:defRPr/>
            </a:pPr>
            <a:r>
              <a:rPr lang="en-US" altLang="en-US"/>
              <a:t>Steroid hormone receptors found inside cell, in cytoplasm or nucleus</a:t>
            </a:r>
          </a:p>
          <a:p>
            <a:pPr lvl="1" fontAlgn="auto">
              <a:spcAft>
                <a:spcPts val="0"/>
              </a:spcAft>
              <a:defRPr/>
            </a:pPr>
            <a:endParaRPr lang="en-US" altLang="en-US" sz="800"/>
          </a:p>
          <a:p>
            <a:pPr fontAlgn="auto">
              <a:spcAft>
                <a:spcPts val="0"/>
              </a:spcAft>
              <a:defRPr/>
            </a:pPr>
            <a:r>
              <a:rPr lang="en-US" altLang="en-US"/>
              <a:t>Hormone–receptor complex enters nucleus</a:t>
            </a:r>
          </a:p>
          <a:p>
            <a:pPr lvl="1" fontAlgn="auto">
              <a:spcAft>
                <a:spcPts val="0"/>
              </a:spcAft>
              <a:defRPr/>
            </a:pPr>
            <a:r>
              <a:rPr lang="en-US" altLang="en-US"/>
              <a:t>Binds to DNA, direct gene activation</a:t>
            </a:r>
          </a:p>
          <a:p>
            <a:pPr lvl="1" fontAlgn="auto">
              <a:spcAft>
                <a:spcPts val="0"/>
              </a:spcAft>
              <a:defRPr/>
            </a:pPr>
            <a:r>
              <a:rPr lang="en-US" altLang="en-US"/>
              <a:t>Regulates mRNA synthesis, protein synthesis</a:t>
            </a:r>
          </a:p>
        </p:txBody>
      </p:sp>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2">
            <a:extLst>
              <a:ext uri="{FF2B5EF4-FFF2-40B4-BE49-F238E27FC236}">
                <a16:creationId xmlns:a16="http://schemas.microsoft.com/office/drawing/2014/main" id="{DB861F0A-5998-48C6-AA4B-89FBB15D79C8}"/>
              </a:ext>
            </a:extLst>
          </p:cNvPr>
          <p:cNvSpPr>
            <a:spLocks noGrp="1"/>
          </p:cNvSpPr>
          <p:nvPr>
            <p:ph type="title"/>
          </p:nvPr>
        </p:nvSpPr>
        <p:spPr/>
        <p:txBody>
          <a:bodyPr/>
          <a:lstStyle/>
          <a:p>
            <a:r>
              <a:rPr lang="en-US" altLang="en-US"/>
              <a:t>Figure 4.2</a:t>
            </a:r>
          </a:p>
        </p:txBody>
      </p:sp>
      <p:pic>
        <p:nvPicPr>
          <p:cNvPr id="39939" name="Content Placeholder 2">
            <a:extLst>
              <a:ext uri="{FF2B5EF4-FFF2-40B4-BE49-F238E27FC236}">
                <a16:creationId xmlns:a16="http://schemas.microsoft.com/office/drawing/2014/main" id="{D42A3774-4916-4459-9DB5-2C67573B2A01}"/>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876300" y="358775"/>
            <a:ext cx="7391400" cy="5116513"/>
          </a:xfrm>
        </p:spPr>
      </p:pic>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2">
            <a:extLst>
              <a:ext uri="{FF2B5EF4-FFF2-40B4-BE49-F238E27FC236}">
                <a16:creationId xmlns:a16="http://schemas.microsoft.com/office/drawing/2014/main" id="{9A0B728C-C85B-47F4-AA1F-A5829E129488}"/>
              </a:ext>
            </a:extLst>
          </p:cNvPr>
          <p:cNvSpPr>
            <a:spLocks noGrp="1"/>
          </p:cNvSpPr>
          <p:nvPr>
            <p:ph type="title"/>
          </p:nvPr>
        </p:nvSpPr>
        <p:spPr/>
        <p:txBody>
          <a:bodyPr/>
          <a:lstStyle/>
          <a:p>
            <a:r>
              <a:rPr lang="en-US" altLang="en-US"/>
              <a:t>Animation 4.2</a:t>
            </a:r>
          </a:p>
        </p:txBody>
      </p:sp>
      <p:pic>
        <p:nvPicPr>
          <p:cNvPr id="41987" name="Content Placeholder 2">
            <a:hlinkClick r:id="rId3"/>
            <a:extLst>
              <a:ext uri="{FF2B5EF4-FFF2-40B4-BE49-F238E27FC236}">
                <a16:creationId xmlns:a16="http://schemas.microsoft.com/office/drawing/2014/main" id="{91E4A10D-366E-4C8C-AFDB-7C3906BE28CD}"/>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876300" y="274638"/>
            <a:ext cx="7391400" cy="5116513"/>
          </a:xfrm>
        </p:spPr>
      </p:pic>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2">
            <a:extLst>
              <a:ext uri="{FF2B5EF4-FFF2-40B4-BE49-F238E27FC236}">
                <a16:creationId xmlns:a16="http://schemas.microsoft.com/office/drawing/2014/main" id="{B2A1A011-5A7C-4570-8B1C-D65CBD2DEA0E}"/>
              </a:ext>
            </a:extLst>
          </p:cNvPr>
          <p:cNvSpPr>
            <a:spLocks noGrp="1"/>
          </p:cNvSpPr>
          <p:nvPr>
            <p:ph type="title"/>
          </p:nvPr>
        </p:nvSpPr>
        <p:spPr>
          <a:xfrm>
            <a:off x="304800" y="331788"/>
            <a:ext cx="8534400" cy="966787"/>
          </a:xfrm>
        </p:spPr>
        <p:txBody>
          <a:bodyPr/>
          <a:lstStyle/>
          <a:p>
            <a:r>
              <a:rPr lang="en-US" altLang="en-US"/>
              <a:t>Nonsteroid Hormone Actions</a:t>
            </a:r>
          </a:p>
        </p:txBody>
      </p:sp>
      <p:sp>
        <p:nvSpPr>
          <p:cNvPr id="35842" name="Content Placeholder 13">
            <a:extLst>
              <a:ext uri="{FF2B5EF4-FFF2-40B4-BE49-F238E27FC236}">
                <a16:creationId xmlns:a16="http://schemas.microsoft.com/office/drawing/2014/main" id="{CEF4825E-CA7B-4A58-8C54-573E6C6134C5}"/>
              </a:ext>
            </a:extLst>
          </p:cNvPr>
          <p:cNvSpPr>
            <a:spLocks noGrp="1"/>
          </p:cNvSpPr>
          <p:nvPr>
            <p:ph idx="1"/>
          </p:nvPr>
        </p:nvSpPr>
        <p:spPr>
          <a:xfrm>
            <a:off x="546100" y="1136072"/>
            <a:ext cx="8051800" cy="4585855"/>
          </a:xfrm>
        </p:spPr>
        <p:txBody>
          <a:bodyPr rtlCol="0">
            <a:normAutofit fontScale="92500" lnSpcReduction="10000"/>
          </a:bodyPr>
          <a:lstStyle/>
          <a:p>
            <a:pPr fontAlgn="auto">
              <a:spcAft>
                <a:spcPts val="0"/>
              </a:spcAft>
              <a:defRPr/>
            </a:pPr>
            <a:r>
              <a:rPr lang="en-US" altLang="en-US"/>
              <a:t>Not lipid soluble (cannot cross cell membrane)</a:t>
            </a:r>
          </a:p>
          <a:p>
            <a:pPr lvl="1" fontAlgn="auto">
              <a:spcAft>
                <a:spcPts val="0"/>
              </a:spcAft>
              <a:defRPr/>
            </a:pPr>
            <a:endParaRPr lang="en-US" altLang="en-US" sz="800"/>
          </a:p>
          <a:p>
            <a:pPr fontAlgn="auto">
              <a:spcAft>
                <a:spcPts val="0"/>
              </a:spcAft>
              <a:defRPr/>
            </a:pPr>
            <a:r>
              <a:rPr lang="en-US" altLang="en-US"/>
              <a:t>Receptors on cell membrane </a:t>
            </a:r>
            <a:r>
              <a:rPr lang="en-US" altLang="en-US">
                <a:sym typeface="Wingdings" panose="05000000000000000000" pitchFamily="2" charset="2"/>
              </a:rPr>
              <a:t> second messengers</a:t>
            </a:r>
            <a:endParaRPr lang="en-US" altLang="en-US"/>
          </a:p>
          <a:p>
            <a:pPr lvl="1" fontAlgn="auto">
              <a:spcAft>
                <a:spcPts val="0"/>
              </a:spcAft>
              <a:defRPr/>
            </a:pPr>
            <a:r>
              <a:rPr lang="en-US" altLang="en-US"/>
              <a:t>Carry out hormone effects</a:t>
            </a:r>
          </a:p>
          <a:p>
            <a:pPr lvl="1" fontAlgn="auto">
              <a:spcAft>
                <a:spcPts val="0"/>
              </a:spcAft>
              <a:defRPr/>
            </a:pPr>
            <a:r>
              <a:rPr lang="en-US" altLang="en-US"/>
              <a:t>Intensify strength of hormone signal</a:t>
            </a:r>
          </a:p>
          <a:p>
            <a:pPr lvl="1" fontAlgn="auto">
              <a:spcAft>
                <a:spcPts val="0"/>
              </a:spcAft>
              <a:defRPr/>
            </a:pPr>
            <a:endParaRPr lang="en-US" altLang="en-US" sz="800"/>
          </a:p>
          <a:p>
            <a:pPr fontAlgn="auto">
              <a:spcAft>
                <a:spcPts val="0"/>
              </a:spcAft>
              <a:defRPr/>
            </a:pPr>
            <a:r>
              <a:rPr lang="en-US" altLang="en-US"/>
              <a:t>Common second messengers</a:t>
            </a:r>
          </a:p>
          <a:p>
            <a:pPr lvl="1" fontAlgn="auto">
              <a:spcAft>
                <a:spcPts val="0"/>
              </a:spcAft>
              <a:defRPr/>
            </a:pPr>
            <a:r>
              <a:rPr lang="en-US" altLang="en-US"/>
              <a:t>Cyclic adenosine monophosphate (cAMP)</a:t>
            </a:r>
          </a:p>
          <a:p>
            <a:pPr lvl="1" fontAlgn="auto">
              <a:spcAft>
                <a:spcPts val="0"/>
              </a:spcAft>
              <a:defRPr/>
            </a:pPr>
            <a:r>
              <a:rPr lang="en-US" altLang="en-US"/>
              <a:t>Cyclic guanine monophosphate (cGMP)</a:t>
            </a:r>
          </a:p>
          <a:p>
            <a:pPr lvl="1" fontAlgn="auto">
              <a:spcAft>
                <a:spcPts val="0"/>
              </a:spcAft>
              <a:defRPr/>
            </a:pPr>
            <a:r>
              <a:rPr lang="en-US" altLang="en-US"/>
              <a:t>Inositol triphosphate (IP3), diacylglycerol (DAG)</a:t>
            </a:r>
          </a:p>
        </p:txBody>
      </p:sp>
    </p:spTree>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2">
            <a:extLst>
              <a:ext uri="{FF2B5EF4-FFF2-40B4-BE49-F238E27FC236}">
                <a16:creationId xmlns:a16="http://schemas.microsoft.com/office/drawing/2014/main" id="{546C96B1-6060-4572-9FA6-96A3C3318BAA}"/>
              </a:ext>
            </a:extLst>
          </p:cNvPr>
          <p:cNvSpPr>
            <a:spLocks noGrp="1"/>
          </p:cNvSpPr>
          <p:nvPr>
            <p:ph type="title"/>
          </p:nvPr>
        </p:nvSpPr>
        <p:spPr/>
        <p:txBody>
          <a:bodyPr/>
          <a:lstStyle/>
          <a:p>
            <a:r>
              <a:rPr lang="en-US" altLang="en-US"/>
              <a:t>Figure 4.3</a:t>
            </a:r>
          </a:p>
        </p:txBody>
      </p:sp>
      <p:pic>
        <p:nvPicPr>
          <p:cNvPr id="46083" name="Content Placeholder 2">
            <a:extLst>
              <a:ext uri="{FF2B5EF4-FFF2-40B4-BE49-F238E27FC236}">
                <a16:creationId xmlns:a16="http://schemas.microsoft.com/office/drawing/2014/main" id="{9ADB9B6A-E345-4482-B516-50150716399E}"/>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876300" y="274638"/>
            <a:ext cx="7391400" cy="5116513"/>
          </a:xfrm>
        </p:spPr>
      </p:pic>
    </p:spTree>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2">
            <a:extLst>
              <a:ext uri="{FF2B5EF4-FFF2-40B4-BE49-F238E27FC236}">
                <a16:creationId xmlns:a16="http://schemas.microsoft.com/office/drawing/2014/main" id="{B839A2EB-6F02-4260-862B-B90F0E65DD37}"/>
              </a:ext>
            </a:extLst>
          </p:cNvPr>
          <p:cNvSpPr>
            <a:spLocks noGrp="1"/>
          </p:cNvSpPr>
          <p:nvPr>
            <p:ph type="title"/>
          </p:nvPr>
        </p:nvSpPr>
        <p:spPr/>
        <p:txBody>
          <a:bodyPr/>
          <a:lstStyle/>
          <a:p>
            <a:r>
              <a:rPr lang="en-US" altLang="en-US"/>
              <a:t>Animation 4.3</a:t>
            </a:r>
          </a:p>
        </p:txBody>
      </p:sp>
      <p:pic>
        <p:nvPicPr>
          <p:cNvPr id="48131" name="Content Placeholder 2">
            <a:hlinkClick r:id="rId3"/>
            <a:extLst>
              <a:ext uri="{FF2B5EF4-FFF2-40B4-BE49-F238E27FC236}">
                <a16:creationId xmlns:a16="http://schemas.microsoft.com/office/drawing/2014/main" id="{1A73E7AA-03FE-4103-82A8-4C3B54A6E392}"/>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876300" y="214458"/>
            <a:ext cx="7391400" cy="5116513"/>
          </a:xfrm>
        </p:spPr>
      </p:pic>
    </p:spTree>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2">
            <a:extLst>
              <a:ext uri="{FF2B5EF4-FFF2-40B4-BE49-F238E27FC236}">
                <a16:creationId xmlns:a16="http://schemas.microsoft.com/office/drawing/2014/main" id="{3FC9A57E-92A8-40C1-A1AA-44A737B76F64}"/>
              </a:ext>
            </a:extLst>
          </p:cNvPr>
          <p:cNvSpPr>
            <a:spLocks noGrp="1"/>
          </p:cNvSpPr>
          <p:nvPr>
            <p:ph type="title"/>
          </p:nvPr>
        </p:nvSpPr>
        <p:spPr/>
        <p:txBody>
          <a:bodyPr/>
          <a:lstStyle/>
          <a:p>
            <a:r>
              <a:rPr lang="en-US" altLang="en-US"/>
              <a:t>Hormones: Prostaglandins</a:t>
            </a:r>
          </a:p>
        </p:txBody>
      </p:sp>
      <p:sp>
        <p:nvSpPr>
          <p:cNvPr id="39939" name="Content Placeholder 13">
            <a:extLst>
              <a:ext uri="{FF2B5EF4-FFF2-40B4-BE49-F238E27FC236}">
                <a16:creationId xmlns:a16="http://schemas.microsoft.com/office/drawing/2014/main" id="{0DFF21AD-12CF-4636-8B6E-9B30C8E21BEA}"/>
              </a:ext>
            </a:extLst>
          </p:cNvPr>
          <p:cNvSpPr>
            <a:spLocks noGrp="1"/>
          </p:cNvSpPr>
          <p:nvPr>
            <p:ph idx="1"/>
          </p:nvPr>
        </p:nvSpPr>
        <p:spPr>
          <a:xfrm>
            <a:off x="571500" y="1874838"/>
            <a:ext cx="8051800" cy="4273550"/>
          </a:xfrm>
        </p:spPr>
        <p:txBody>
          <a:bodyPr rtlCol="0">
            <a:normAutofit/>
          </a:bodyPr>
          <a:lstStyle/>
          <a:p>
            <a:pPr fontAlgn="auto">
              <a:spcAft>
                <a:spcPts val="0"/>
              </a:spcAft>
              <a:defRPr/>
            </a:pPr>
            <a:r>
              <a:rPr lang="en-US" altLang="en-US" dirty="0"/>
              <a:t>Third class of (pseudo)hormones</a:t>
            </a:r>
          </a:p>
          <a:p>
            <a:pPr lvl="1" fontAlgn="auto">
              <a:spcAft>
                <a:spcPts val="0"/>
              </a:spcAft>
              <a:defRPr/>
            </a:pPr>
            <a:endParaRPr lang="en-US" altLang="en-US" sz="800" dirty="0"/>
          </a:p>
          <a:p>
            <a:pPr fontAlgn="auto">
              <a:spcAft>
                <a:spcPts val="0"/>
              </a:spcAft>
              <a:defRPr/>
            </a:pPr>
            <a:r>
              <a:rPr lang="en-US" altLang="en-US" dirty="0"/>
              <a:t>Derived from arachidonic acid</a:t>
            </a:r>
          </a:p>
          <a:p>
            <a:pPr fontAlgn="auto">
              <a:spcAft>
                <a:spcPts val="0"/>
              </a:spcAft>
              <a:defRPr/>
            </a:pPr>
            <a:endParaRPr lang="en-US" altLang="en-US" sz="800" dirty="0"/>
          </a:p>
          <a:p>
            <a:pPr fontAlgn="auto">
              <a:spcAft>
                <a:spcPts val="0"/>
              </a:spcAft>
              <a:defRPr/>
            </a:pPr>
            <a:r>
              <a:rPr lang="en-US" altLang="en-US" dirty="0"/>
              <a:t>Act as local hormones, immediate area</a:t>
            </a:r>
          </a:p>
          <a:p>
            <a:pPr lvl="1" fontAlgn="auto">
              <a:spcAft>
                <a:spcPts val="0"/>
              </a:spcAft>
              <a:defRPr/>
            </a:pPr>
            <a:r>
              <a:rPr lang="en-US" altLang="en-US" dirty="0"/>
              <a:t>Inflammatory response (swelling, vasodilation)</a:t>
            </a:r>
          </a:p>
          <a:p>
            <a:pPr lvl="1" fontAlgn="auto">
              <a:spcAft>
                <a:spcPts val="0"/>
              </a:spcAft>
              <a:defRPr/>
            </a:pPr>
            <a:r>
              <a:rPr lang="en-US" altLang="en-US" dirty="0"/>
              <a:t>Sensitize nociceptor free ne</a:t>
            </a:r>
            <a:r>
              <a:rPr lang="en-US" altLang="en-US" spc="100" dirty="0"/>
              <a:t>r</a:t>
            </a:r>
            <a:r>
              <a:rPr lang="en-US" altLang="en-US" dirty="0"/>
              <a:t>ve endings (pain)</a:t>
            </a:r>
          </a:p>
        </p:txBody>
      </p:sp>
    </p:spTree>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2">
            <a:extLst>
              <a:ext uri="{FF2B5EF4-FFF2-40B4-BE49-F238E27FC236}">
                <a16:creationId xmlns:a16="http://schemas.microsoft.com/office/drawing/2014/main" id="{62F3AF4E-85F4-4C4C-AB41-24B859C052CA}"/>
              </a:ext>
            </a:extLst>
          </p:cNvPr>
          <p:cNvSpPr>
            <a:spLocks noGrp="1"/>
          </p:cNvSpPr>
          <p:nvPr>
            <p:ph type="title"/>
          </p:nvPr>
        </p:nvSpPr>
        <p:spPr/>
        <p:txBody>
          <a:bodyPr rtlCol="0">
            <a:normAutofit fontScale="90000"/>
          </a:bodyPr>
          <a:lstStyle/>
          <a:p>
            <a:pPr fontAlgn="auto">
              <a:spcAft>
                <a:spcPts val="0"/>
              </a:spcAft>
              <a:defRPr/>
            </a:pPr>
            <a:r>
              <a:rPr lang="en-US" altLang="en-US"/>
              <a:t>Endocrine Glands </a:t>
            </a:r>
            <a:br>
              <a:rPr lang="en-US" altLang="en-US"/>
            </a:br>
            <a:r>
              <a:rPr lang="en-US" altLang="en-US"/>
              <a:t>and Their Hormones</a:t>
            </a:r>
          </a:p>
        </p:txBody>
      </p:sp>
      <p:sp>
        <p:nvSpPr>
          <p:cNvPr id="52227" name="Content Placeholder 13">
            <a:extLst>
              <a:ext uri="{FF2B5EF4-FFF2-40B4-BE49-F238E27FC236}">
                <a16:creationId xmlns:a16="http://schemas.microsoft.com/office/drawing/2014/main" id="{218999A9-B201-482B-B032-DA235273E986}"/>
              </a:ext>
            </a:extLst>
          </p:cNvPr>
          <p:cNvSpPr>
            <a:spLocks noGrp="1"/>
          </p:cNvSpPr>
          <p:nvPr>
            <p:ph idx="1"/>
          </p:nvPr>
        </p:nvSpPr>
        <p:spPr>
          <a:xfrm>
            <a:off x="571500" y="1874838"/>
            <a:ext cx="8051800" cy="4273550"/>
          </a:xfrm>
        </p:spPr>
        <p:txBody>
          <a:bodyPr/>
          <a:lstStyle/>
          <a:p>
            <a:r>
              <a:rPr lang="en-US" altLang="en-US"/>
              <a:t>Several endocrine glands in body; each may produce more than one hormone</a:t>
            </a:r>
          </a:p>
          <a:p>
            <a:endParaRPr lang="en-US" altLang="en-US" sz="800"/>
          </a:p>
          <a:p>
            <a:r>
              <a:rPr lang="en-US" altLang="en-US"/>
              <a:t>Hormones regulate physiological variables during exercise</a:t>
            </a:r>
          </a:p>
        </p:txBody>
      </p:sp>
    </p:spTree>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2">
            <a:extLst>
              <a:ext uri="{FF2B5EF4-FFF2-40B4-BE49-F238E27FC236}">
                <a16:creationId xmlns:a16="http://schemas.microsoft.com/office/drawing/2014/main" id="{DEC94790-360F-4EAC-8E8B-499D5586E31C}"/>
              </a:ext>
            </a:extLst>
          </p:cNvPr>
          <p:cNvSpPr>
            <a:spLocks noGrp="1"/>
          </p:cNvSpPr>
          <p:nvPr>
            <p:ph type="title"/>
          </p:nvPr>
        </p:nvSpPr>
        <p:spPr/>
        <p:txBody>
          <a:bodyPr rtlCol="0">
            <a:normAutofit fontScale="90000"/>
          </a:bodyPr>
          <a:lstStyle/>
          <a:p>
            <a:pPr fontAlgn="auto">
              <a:spcAft>
                <a:spcPts val="0"/>
              </a:spcAft>
              <a:defRPr/>
            </a:pPr>
            <a:r>
              <a:rPr lang="en-US" altLang="en-US"/>
              <a:t>Hormonal Regulation </a:t>
            </a:r>
            <a:br>
              <a:rPr lang="en-US" altLang="en-US"/>
            </a:br>
            <a:r>
              <a:rPr lang="en-US" altLang="en-US"/>
              <a:t>of Metabolism During Exercise</a:t>
            </a:r>
          </a:p>
        </p:txBody>
      </p:sp>
      <p:sp>
        <p:nvSpPr>
          <p:cNvPr id="46082" name="Content Placeholder 13">
            <a:extLst>
              <a:ext uri="{FF2B5EF4-FFF2-40B4-BE49-F238E27FC236}">
                <a16:creationId xmlns:a16="http://schemas.microsoft.com/office/drawing/2014/main" id="{5DB28DC4-F7AE-419C-BDDF-51133B6CAD36}"/>
              </a:ext>
            </a:extLst>
          </p:cNvPr>
          <p:cNvSpPr>
            <a:spLocks noGrp="1"/>
          </p:cNvSpPr>
          <p:nvPr>
            <p:ph idx="1"/>
          </p:nvPr>
        </p:nvSpPr>
        <p:spPr>
          <a:xfrm>
            <a:off x="546100" y="1417638"/>
            <a:ext cx="8051800" cy="4273550"/>
          </a:xfrm>
        </p:spPr>
        <p:txBody>
          <a:bodyPr rtlCol="0">
            <a:normAutofit fontScale="92500" lnSpcReduction="10000"/>
          </a:bodyPr>
          <a:lstStyle/>
          <a:p>
            <a:pPr fontAlgn="auto">
              <a:spcAft>
                <a:spcPts val="0"/>
              </a:spcAft>
              <a:defRPr/>
            </a:pPr>
            <a:r>
              <a:rPr lang="en-US" altLang="en-US"/>
              <a:t>Major endocrine glands responsible for metabolic regulation</a:t>
            </a:r>
          </a:p>
          <a:p>
            <a:pPr lvl="1" fontAlgn="auto">
              <a:spcAft>
                <a:spcPts val="0"/>
              </a:spcAft>
              <a:defRPr/>
            </a:pPr>
            <a:r>
              <a:rPr lang="en-US" altLang="en-US"/>
              <a:t>Anterior pituitary gland</a:t>
            </a:r>
          </a:p>
          <a:p>
            <a:pPr lvl="1" fontAlgn="auto">
              <a:spcAft>
                <a:spcPts val="0"/>
              </a:spcAft>
              <a:defRPr/>
            </a:pPr>
            <a:r>
              <a:rPr lang="en-US" altLang="en-US"/>
              <a:t>Thyroid gland</a:t>
            </a:r>
          </a:p>
          <a:p>
            <a:pPr lvl="1" fontAlgn="auto">
              <a:spcAft>
                <a:spcPts val="0"/>
              </a:spcAft>
              <a:defRPr/>
            </a:pPr>
            <a:r>
              <a:rPr lang="en-US" altLang="en-US"/>
              <a:t>Adrenal gland</a:t>
            </a:r>
          </a:p>
          <a:p>
            <a:pPr lvl="1" fontAlgn="auto">
              <a:spcAft>
                <a:spcPts val="0"/>
              </a:spcAft>
              <a:defRPr/>
            </a:pPr>
            <a:r>
              <a:rPr lang="en-US" altLang="en-US"/>
              <a:t>Pancreas</a:t>
            </a:r>
          </a:p>
          <a:p>
            <a:pPr lvl="1" fontAlgn="auto">
              <a:spcAft>
                <a:spcPts val="0"/>
              </a:spcAft>
              <a:defRPr/>
            </a:pPr>
            <a:endParaRPr lang="en-US" altLang="en-US" sz="800"/>
          </a:p>
          <a:p>
            <a:pPr fontAlgn="auto">
              <a:spcAft>
                <a:spcPts val="0"/>
              </a:spcAft>
              <a:defRPr/>
            </a:pPr>
            <a:r>
              <a:rPr lang="en-US" altLang="en-US"/>
              <a:t>Hormones released by these glands affect metabolism of carbohydrate and fat during exercise</a:t>
            </a:r>
          </a:p>
        </p:txBody>
      </p:sp>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2">
            <a:extLst>
              <a:ext uri="{FF2B5EF4-FFF2-40B4-BE49-F238E27FC236}">
                <a16:creationId xmlns:a16="http://schemas.microsoft.com/office/drawing/2014/main" id="{D444D165-1A58-4D19-B278-6F73D2CAC2FD}"/>
              </a:ext>
            </a:extLst>
          </p:cNvPr>
          <p:cNvSpPr>
            <a:spLocks noGrp="1"/>
          </p:cNvSpPr>
          <p:nvPr>
            <p:ph type="title"/>
          </p:nvPr>
        </p:nvSpPr>
        <p:spPr/>
        <p:txBody>
          <a:bodyPr/>
          <a:lstStyle/>
          <a:p>
            <a:r>
              <a:rPr lang="en-US" altLang="en-US"/>
              <a:t>Video 4.1</a:t>
            </a:r>
          </a:p>
        </p:txBody>
      </p:sp>
      <p:pic>
        <p:nvPicPr>
          <p:cNvPr id="56323" name="Content Placeholder 3">
            <a:hlinkClick r:id="rId3"/>
            <a:extLst>
              <a:ext uri="{FF2B5EF4-FFF2-40B4-BE49-F238E27FC236}">
                <a16:creationId xmlns:a16="http://schemas.microsoft.com/office/drawing/2014/main" id="{595860E3-8E68-4027-B766-666F65806173}"/>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1577542" y="1499323"/>
            <a:ext cx="5715000" cy="3219450"/>
          </a:xfrm>
        </p:spPr>
      </p:pic>
    </p:spTree>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2">
            <a:extLst>
              <a:ext uri="{FF2B5EF4-FFF2-40B4-BE49-F238E27FC236}">
                <a16:creationId xmlns:a16="http://schemas.microsoft.com/office/drawing/2014/main" id="{AB054CC1-D2B2-46D1-8611-9E6B3C40CA15}"/>
              </a:ext>
            </a:extLst>
          </p:cNvPr>
          <p:cNvSpPr>
            <a:spLocks noGrp="1"/>
          </p:cNvSpPr>
          <p:nvPr>
            <p:ph type="title"/>
          </p:nvPr>
        </p:nvSpPr>
        <p:spPr/>
        <p:txBody>
          <a:bodyPr rtlCol="0">
            <a:normAutofit fontScale="90000"/>
          </a:bodyPr>
          <a:lstStyle/>
          <a:p>
            <a:pPr fontAlgn="auto">
              <a:spcAft>
                <a:spcPts val="0"/>
              </a:spcAft>
              <a:defRPr/>
            </a:pPr>
            <a:r>
              <a:rPr lang="en-US" altLang="en-US"/>
              <a:t>Endocrine Regulation of Metabolism:</a:t>
            </a:r>
            <a:br>
              <a:rPr lang="en-US" altLang="en-US"/>
            </a:br>
            <a:r>
              <a:rPr lang="en-US" altLang="en-US"/>
              <a:t>Anterior Pituitary Gland</a:t>
            </a:r>
          </a:p>
        </p:txBody>
      </p:sp>
      <p:sp>
        <p:nvSpPr>
          <p:cNvPr id="48131" name="Content Placeholder 13">
            <a:extLst>
              <a:ext uri="{FF2B5EF4-FFF2-40B4-BE49-F238E27FC236}">
                <a16:creationId xmlns:a16="http://schemas.microsoft.com/office/drawing/2014/main" id="{C1CC807E-2064-459E-B223-D924FB88EAF4}"/>
              </a:ext>
            </a:extLst>
          </p:cNvPr>
          <p:cNvSpPr>
            <a:spLocks noGrp="1"/>
          </p:cNvSpPr>
          <p:nvPr>
            <p:ph idx="1"/>
          </p:nvPr>
        </p:nvSpPr>
        <p:spPr>
          <a:xfrm>
            <a:off x="546100" y="1417638"/>
            <a:ext cx="8051800" cy="4274126"/>
          </a:xfrm>
        </p:spPr>
        <p:txBody>
          <a:bodyPr rtlCol="0">
            <a:normAutofit fontScale="92500"/>
          </a:bodyPr>
          <a:lstStyle/>
          <a:p>
            <a:pPr fontAlgn="auto">
              <a:spcAft>
                <a:spcPts val="0"/>
              </a:spcAft>
              <a:defRPr/>
            </a:pPr>
            <a:r>
              <a:rPr lang="en-US" altLang="en-US" dirty="0"/>
              <a:t>Pituitary gland attached to inferior hypothalamus</a:t>
            </a:r>
          </a:p>
          <a:p>
            <a:pPr fontAlgn="auto">
              <a:spcAft>
                <a:spcPts val="0"/>
              </a:spcAft>
              <a:defRPr/>
            </a:pPr>
            <a:endParaRPr lang="en-US" altLang="en-US" sz="800" dirty="0"/>
          </a:p>
          <a:p>
            <a:pPr fontAlgn="auto">
              <a:spcAft>
                <a:spcPts val="0"/>
              </a:spcAft>
              <a:defRPr/>
            </a:pPr>
            <a:r>
              <a:rPr lang="en-US" altLang="en-US" dirty="0"/>
              <a:t>Three lobes: anterior, intermediate, posterior</a:t>
            </a:r>
          </a:p>
          <a:p>
            <a:pPr fontAlgn="auto">
              <a:spcAft>
                <a:spcPts val="0"/>
              </a:spcAft>
              <a:defRPr/>
            </a:pPr>
            <a:endParaRPr lang="en-US" altLang="en-US" sz="800" dirty="0"/>
          </a:p>
          <a:p>
            <a:pPr fontAlgn="auto">
              <a:spcAft>
                <a:spcPts val="0"/>
              </a:spcAft>
              <a:defRPr/>
            </a:pPr>
            <a:r>
              <a:rPr lang="en-US" altLang="en-US" dirty="0"/>
              <a:t>Secretes hormones in response to hypothalamic hormone factors</a:t>
            </a:r>
          </a:p>
          <a:p>
            <a:pPr lvl="1" fontAlgn="auto">
              <a:spcAft>
                <a:spcPts val="0"/>
              </a:spcAft>
              <a:defRPr/>
            </a:pPr>
            <a:r>
              <a:rPr lang="en-US" altLang="en-US" dirty="0"/>
              <a:t>Releasing factors, inhibiting factors</a:t>
            </a:r>
          </a:p>
          <a:p>
            <a:pPr lvl="1" fontAlgn="auto">
              <a:spcAft>
                <a:spcPts val="0"/>
              </a:spcAft>
              <a:defRPr/>
            </a:pPr>
            <a:r>
              <a:rPr lang="en-US" altLang="en-US" dirty="0"/>
              <a:t>Exercise </a:t>
            </a:r>
            <a:r>
              <a:rPr lang="en-US" altLang="en-US" normalizeH="1" dirty="0">
                <a:latin typeface="Wingdings" panose="05000000000000000000" pitchFamily="2" charset="2"/>
                <a:sym typeface="Wingdings" panose="05000000000000000000" pitchFamily="2" charset="2"/>
              </a:rPr>
              <a:t></a:t>
            </a:r>
            <a:r>
              <a:rPr lang="en-US" altLang="en-US" dirty="0"/>
              <a:t> secretion of all anterior pituitary hormones</a:t>
            </a:r>
          </a:p>
          <a:p>
            <a:pPr marL="457200" lvl="1" indent="0" algn="r" fontAlgn="auto">
              <a:spcAft>
                <a:spcPts val="0"/>
              </a:spcAft>
              <a:buFontTx/>
              <a:buNone/>
              <a:defRPr/>
            </a:pPr>
            <a:r>
              <a:rPr lang="en-US" altLang="en-US" sz="1400" i="1" dirty="0"/>
              <a:t>(continued)</a:t>
            </a:r>
          </a:p>
          <a:p>
            <a:pPr lvl="1" fontAlgn="auto">
              <a:spcAft>
                <a:spcPts val="0"/>
              </a:spcAft>
              <a:defRPr/>
            </a:pPr>
            <a:endParaRPr lang="en-US" altLang="en-US" dirty="0"/>
          </a:p>
        </p:txBody>
      </p:sp>
    </p:spTree>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2">
            <a:extLst>
              <a:ext uri="{FF2B5EF4-FFF2-40B4-BE49-F238E27FC236}">
                <a16:creationId xmlns:a16="http://schemas.microsoft.com/office/drawing/2014/main" id="{ADF754FD-5749-4076-A21D-71D6B2196293}"/>
              </a:ext>
            </a:extLst>
          </p:cNvPr>
          <p:cNvSpPr>
            <a:spLocks noGrp="1"/>
          </p:cNvSpPr>
          <p:nvPr>
            <p:ph type="title"/>
          </p:nvPr>
        </p:nvSpPr>
        <p:spPr/>
        <p:txBody>
          <a:bodyPr rtlCol="0">
            <a:normAutofit fontScale="90000"/>
          </a:bodyPr>
          <a:lstStyle/>
          <a:p>
            <a:pPr fontAlgn="auto">
              <a:spcAft>
                <a:spcPts val="0"/>
              </a:spcAft>
              <a:defRPr/>
            </a:pPr>
            <a:r>
              <a:rPr lang="en-US" altLang="en-US"/>
              <a:t>Endocrine Regulation of Metabolism:</a:t>
            </a:r>
            <a:br>
              <a:rPr lang="en-US" altLang="en-US"/>
            </a:br>
            <a:r>
              <a:rPr lang="en-US" altLang="en-US"/>
              <a:t>Anterior Pituitary Gland</a:t>
            </a:r>
            <a:r>
              <a:rPr lang="en-US" altLang="en-US" sz="2400" i="1"/>
              <a:t> (continued)</a:t>
            </a:r>
          </a:p>
        </p:txBody>
      </p:sp>
      <p:sp>
        <p:nvSpPr>
          <p:cNvPr id="60419" name="Content Placeholder 13">
            <a:extLst>
              <a:ext uri="{FF2B5EF4-FFF2-40B4-BE49-F238E27FC236}">
                <a16:creationId xmlns:a16="http://schemas.microsoft.com/office/drawing/2014/main" id="{6A7B061F-34A0-42A7-AFB7-DF9B900B444B}"/>
              </a:ext>
            </a:extLst>
          </p:cNvPr>
          <p:cNvSpPr>
            <a:spLocks noGrp="1"/>
          </p:cNvSpPr>
          <p:nvPr>
            <p:ph idx="1"/>
          </p:nvPr>
        </p:nvSpPr>
        <p:spPr>
          <a:xfrm>
            <a:off x="571500" y="1533093"/>
            <a:ext cx="8115300" cy="4273550"/>
          </a:xfrm>
        </p:spPr>
        <p:txBody>
          <a:bodyPr/>
          <a:lstStyle/>
          <a:p>
            <a:r>
              <a:rPr lang="en-US" altLang="en-US"/>
              <a:t>Releases growth hormone (GH)</a:t>
            </a:r>
          </a:p>
          <a:p>
            <a:pPr lvl="1"/>
            <a:r>
              <a:rPr lang="en-US" altLang="en-US"/>
              <a:t>Potent anabolic hormone</a:t>
            </a:r>
          </a:p>
          <a:p>
            <a:pPr lvl="1"/>
            <a:r>
              <a:rPr lang="en-US" altLang="en-US"/>
              <a:t>Builds tissues, organs</a:t>
            </a:r>
          </a:p>
          <a:p>
            <a:pPr lvl="1"/>
            <a:r>
              <a:rPr lang="en-US" altLang="en-US"/>
              <a:t>Promotes muscle growth (hypertrophy)</a:t>
            </a:r>
          </a:p>
          <a:p>
            <a:pPr lvl="1"/>
            <a:r>
              <a:rPr lang="en-US" altLang="en-US"/>
              <a:t>Stimulates fat metabolism</a:t>
            </a:r>
          </a:p>
          <a:p>
            <a:pPr lvl="1"/>
            <a:endParaRPr lang="en-US" altLang="en-US" sz="800"/>
          </a:p>
          <a:p>
            <a:r>
              <a:rPr lang="en-US" altLang="en-US"/>
              <a:t>GH release proportional to exercise intensity</a:t>
            </a:r>
          </a:p>
        </p:txBody>
      </p:sp>
    </p:spTree>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2">
            <a:extLst>
              <a:ext uri="{FF2B5EF4-FFF2-40B4-BE49-F238E27FC236}">
                <a16:creationId xmlns:a16="http://schemas.microsoft.com/office/drawing/2014/main" id="{143A151F-37A9-4E5B-9A33-01BE1F674B71}"/>
              </a:ext>
            </a:extLst>
          </p:cNvPr>
          <p:cNvSpPr>
            <a:spLocks noGrp="1"/>
          </p:cNvSpPr>
          <p:nvPr>
            <p:ph type="title"/>
          </p:nvPr>
        </p:nvSpPr>
        <p:spPr/>
        <p:txBody>
          <a:bodyPr rtlCol="0">
            <a:normAutofit fontScale="90000"/>
          </a:bodyPr>
          <a:lstStyle/>
          <a:p>
            <a:pPr fontAlgn="auto">
              <a:spcAft>
                <a:spcPts val="0"/>
              </a:spcAft>
              <a:defRPr/>
            </a:pPr>
            <a:r>
              <a:rPr lang="en-US" altLang="en-US"/>
              <a:t>Endocrine Regulation of Metabolism:</a:t>
            </a:r>
            <a:br>
              <a:rPr lang="en-US" altLang="en-US"/>
            </a:br>
            <a:r>
              <a:rPr lang="en-US" altLang="en-US"/>
              <a:t>Thyroid Gland</a:t>
            </a:r>
          </a:p>
        </p:txBody>
      </p:sp>
      <p:sp>
        <p:nvSpPr>
          <p:cNvPr id="52227" name="Content Placeholder 13">
            <a:extLst>
              <a:ext uri="{FF2B5EF4-FFF2-40B4-BE49-F238E27FC236}">
                <a16:creationId xmlns:a16="http://schemas.microsoft.com/office/drawing/2014/main" id="{149EBA6F-DECE-4820-94A8-6DE4AAFC1942}"/>
              </a:ext>
            </a:extLst>
          </p:cNvPr>
          <p:cNvSpPr>
            <a:spLocks noGrp="1"/>
          </p:cNvSpPr>
          <p:nvPr>
            <p:ph idx="1"/>
          </p:nvPr>
        </p:nvSpPr>
        <p:spPr>
          <a:xfrm>
            <a:off x="546100" y="1528474"/>
            <a:ext cx="8051800" cy="4273550"/>
          </a:xfrm>
        </p:spPr>
        <p:txBody>
          <a:bodyPr rtlCol="0">
            <a:normAutofit fontScale="92500" lnSpcReduction="10000"/>
          </a:bodyPr>
          <a:lstStyle/>
          <a:p>
            <a:pPr fontAlgn="auto">
              <a:spcAft>
                <a:spcPts val="0"/>
              </a:spcAft>
              <a:defRPr/>
            </a:pPr>
            <a:r>
              <a:rPr lang="en-US" altLang="en-US" dirty="0"/>
              <a:t>Secretes </a:t>
            </a:r>
            <a:r>
              <a:rPr lang="en-US" altLang="en-US" dirty="0" err="1"/>
              <a:t>triiodothyronine</a:t>
            </a:r>
            <a:r>
              <a:rPr lang="en-US" altLang="en-US" dirty="0"/>
              <a:t> (T</a:t>
            </a:r>
            <a:r>
              <a:rPr lang="en-US" altLang="en-US" baseline="-25000" dirty="0"/>
              <a:t>3</a:t>
            </a:r>
            <a:r>
              <a:rPr lang="en-US" altLang="en-US" dirty="0"/>
              <a:t>), thyroxine (T</a:t>
            </a:r>
            <a:r>
              <a:rPr lang="en-US" altLang="en-US" baseline="-25000" dirty="0"/>
              <a:t>4</a:t>
            </a:r>
            <a:r>
              <a:rPr lang="en-US" altLang="en-US" dirty="0"/>
              <a:t>)</a:t>
            </a:r>
          </a:p>
          <a:p>
            <a:pPr lvl="1" fontAlgn="auto">
              <a:spcAft>
                <a:spcPts val="0"/>
              </a:spcAft>
              <a:defRPr/>
            </a:pPr>
            <a:endParaRPr lang="en-US" altLang="en-US" sz="800" dirty="0"/>
          </a:p>
          <a:p>
            <a:pPr fontAlgn="auto">
              <a:spcAft>
                <a:spcPts val="0"/>
              </a:spcAft>
              <a:defRPr/>
            </a:pPr>
            <a:r>
              <a:rPr lang="en-US" altLang="en-US" dirty="0"/>
              <a:t>T</a:t>
            </a:r>
            <a:r>
              <a:rPr lang="en-US" altLang="en-US" baseline="-25000" dirty="0"/>
              <a:t>3</a:t>
            </a:r>
            <a:r>
              <a:rPr lang="en-US" altLang="en-US" dirty="0"/>
              <a:t> and T</a:t>
            </a:r>
            <a:r>
              <a:rPr lang="en-US" altLang="en-US" baseline="-25000" dirty="0"/>
              <a:t>4</a:t>
            </a:r>
            <a:r>
              <a:rPr lang="en-US" altLang="en-US" dirty="0"/>
              <a:t> lead to increases in</a:t>
            </a:r>
          </a:p>
          <a:p>
            <a:pPr lvl="1" fontAlgn="auto">
              <a:spcAft>
                <a:spcPts val="0"/>
              </a:spcAft>
              <a:defRPr/>
            </a:pPr>
            <a:r>
              <a:rPr lang="en-US" altLang="en-US" dirty="0"/>
              <a:t>Metabolic rate of all tissues</a:t>
            </a:r>
          </a:p>
          <a:p>
            <a:pPr lvl="1" fontAlgn="auto">
              <a:spcAft>
                <a:spcPts val="0"/>
              </a:spcAft>
              <a:defRPr/>
            </a:pPr>
            <a:r>
              <a:rPr lang="en-US" altLang="en-US" dirty="0"/>
              <a:t>Protein synthesis</a:t>
            </a:r>
          </a:p>
          <a:p>
            <a:pPr lvl="1" fontAlgn="auto">
              <a:spcAft>
                <a:spcPts val="0"/>
              </a:spcAft>
              <a:defRPr/>
            </a:pPr>
            <a:r>
              <a:rPr lang="en-US" altLang="en-US" dirty="0"/>
              <a:t>Number and size of mitochondria</a:t>
            </a:r>
          </a:p>
          <a:p>
            <a:pPr lvl="1" fontAlgn="auto">
              <a:spcAft>
                <a:spcPts val="0"/>
              </a:spcAft>
              <a:defRPr/>
            </a:pPr>
            <a:r>
              <a:rPr lang="en-US" altLang="en-US" dirty="0"/>
              <a:t>Glucose uptake by cells</a:t>
            </a:r>
          </a:p>
          <a:p>
            <a:pPr lvl="1" fontAlgn="auto">
              <a:spcAft>
                <a:spcPts val="0"/>
              </a:spcAft>
              <a:defRPr/>
            </a:pPr>
            <a:r>
              <a:rPr lang="en-US" altLang="en-US" dirty="0"/>
              <a:t>Rate of glycolysis, gluconeogenesis</a:t>
            </a:r>
          </a:p>
          <a:p>
            <a:pPr lvl="1" fontAlgn="auto">
              <a:spcAft>
                <a:spcPts val="0"/>
              </a:spcAft>
              <a:defRPr/>
            </a:pPr>
            <a:r>
              <a:rPr lang="en-US" altLang="en-US" dirty="0"/>
              <a:t>FFA mobilization</a:t>
            </a:r>
          </a:p>
          <a:p>
            <a:pPr marL="457200" lvl="1" indent="0" algn="r" fontAlgn="auto">
              <a:spcAft>
                <a:spcPts val="0"/>
              </a:spcAft>
              <a:buFontTx/>
              <a:buNone/>
              <a:defRPr/>
            </a:pPr>
            <a:r>
              <a:rPr lang="en-US" altLang="en-US" sz="1400" i="1" dirty="0"/>
              <a:t>(continued)</a:t>
            </a:r>
            <a:endParaRPr lang="en-US" altLang="en-US" sz="1400" dirty="0"/>
          </a:p>
        </p:txBody>
      </p:sp>
    </p:spTree>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2">
            <a:extLst>
              <a:ext uri="{FF2B5EF4-FFF2-40B4-BE49-F238E27FC236}">
                <a16:creationId xmlns:a16="http://schemas.microsoft.com/office/drawing/2014/main" id="{5F139A31-FD48-4D6C-AAE5-89F8AF505044}"/>
              </a:ext>
            </a:extLst>
          </p:cNvPr>
          <p:cNvSpPr>
            <a:spLocks noGrp="1"/>
          </p:cNvSpPr>
          <p:nvPr>
            <p:ph type="title"/>
          </p:nvPr>
        </p:nvSpPr>
        <p:spPr/>
        <p:txBody>
          <a:bodyPr rtlCol="0">
            <a:normAutofit fontScale="90000"/>
          </a:bodyPr>
          <a:lstStyle/>
          <a:p>
            <a:pPr fontAlgn="auto">
              <a:spcAft>
                <a:spcPts val="0"/>
              </a:spcAft>
              <a:defRPr/>
            </a:pPr>
            <a:r>
              <a:rPr lang="en-US" altLang="en-US"/>
              <a:t>Endocrine Regulation of Metabolism:</a:t>
            </a:r>
            <a:br>
              <a:rPr lang="en-US" altLang="en-US"/>
            </a:br>
            <a:r>
              <a:rPr lang="en-US" altLang="en-US"/>
              <a:t>Thyroid Gland</a:t>
            </a:r>
            <a:r>
              <a:rPr lang="en-US" altLang="en-US" i="1"/>
              <a:t> </a:t>
            </a:r>
            <a:r>
              <a:rPr lang="en-US" altLang="en-US" sz="2400" i="1"/>
              <a:t>(continued)</a:t>
            </a:r>
          </a:p>
        </p:txBody>
      </p:sp>
      <p:sp>
        <p:nvSpPr>
          <p:cNvPr id="54275" name="Content Placeholder 13">
            <a:extLst>
              <a:ext uri="{FF2B5EF4-FFF2-40B4-BE49-F238E27FC236}">
                <a16:creationId xmlns:a16="http://schemas.microsoft.com/office/drawing/2014/main" id="{23C7817E-885C-4E7C-93B4-8B74EB390927}"/>
              </a:ext>
            </a:extLst>
          </p:cNvPr>
          <p:cNvSpPr>
            <a:spLocks noGrp="1"/>
          </p:cNvSpPr>
          <p:nvPr>
            <p:ph idx="1"/>
          </p:nvPr>
        </p:nvSpPr>
        <p:spPr>
          <a:xfrm>
            <a:off x="546100" y="1574656"/>
            <a:ext cx="8051800" cy="4273550"/>
          </a:xfrm>
        </p:spPr>
        <p:txBody>
          <a:bodyPr rtlCol="0">
            <a:normAutofit/>
          </a:bodyPr>
          <a:lstStyle/>
          <a:p>
            <a:pPr fontAlgn="auto">
              <a:spcAft>
                <a:spcPts val="0"/>
              </a:spcAft>
              <a:defRPr/>
            </a:pPr>
            <a:r>
              <a:rPr lang="en-US" altLang="en-US" dirty="0"/>
              <a:t>Anterior pituitary releases </a:t>
            </a:r>
            <a:r>
              <a:rPr lang="en-US" altLang="en-US" dirty="0" err="1"/>
              <a:t>thyrotropin</a:t>
            </a:r>
            <a:endParaRPr lang="en-US" altLang="en-US" dirty="0"/>
          </a:p>
          <a:p>
            <a:pPr lvl="1" fontAlgn="auto">
              <a:spcAft>
                <a:spcPts val="0"/>
              </a:spcAft>
              <a:defRPr/>
            </a:pPr>
            <a:r>
              <a:rPr lang="en-US" altLang="en-US" dirty="0"/>
              <a:t>Also called thyroid-stimulating hormone (TSH)</a:t>
            </a:r>
          </a:p>
          <a:p>
            <a:pPr lvl="1" fontAlgn="auto">
              <a:spcAft>
                <a:spcPts val="0"/>
              </a:spcAft>
              <a:defRPr/>
            </a:pPr>
            <a:r>
              <a:rPr lang="en-US" altLang="en-US" dirty="0"/>
              <a:t>Travels to thyroid, stimulates T</a:t>
            </a:r>
            <a:r>
              <a:rPr lang="en-US" altLang="en-US" baseline="-25000" dirty="0"/>
              <a:t>3</a:t>
            </a:r>
            <a:r>
              <a:rPr lang="en-US" altLang="en-US" dirty="0"/>
              <a:t> and T</a:t>
            </a:r>
            <a:r>
              <a:rPr lang="en-US" altLang="en-US" baseline="-25000" dirty="0"/>
              <a:t>4</a:t>
            </a:r>
            <a:endParaRPr lang="en-US" altLang="en-US" dirty="0"/>
          </a:p>
          <a:p>
            <a:pPr lvl="1" fontAlgn="auto">
              <a:spcAft>
                <a:spcPts val="0"/>
              </a:spcAft>
              <a:defRPr/>
            </a:pPr>
            <a:endParaRPr lang="en-US" altLang="en-US" sz="800" dirty="0"/>
          </a:p>
          <a:p>
            <a:pPr fontAlgn="auto">
              <a:spcAft>
                <a:spcPts val="0"/>
              </a:spcAft>
              <a:defRPr/>
            </a:pPr>
            <a:r>
              <a:rPr lang="en-US" altLang="en-US" dirty="0"/>
              <a:t>Exercise increases TSH release</a:t>
            </a:r>
          </a:p>
          <a:p>
            <a:pPr lvl="1" fontAlgn="auto">
              <a:spcAft>
                <a:spcPts val="0"/>
              </a:spcAft>
              <a:defRPr/>
            </a:pPr>
            <a:r>
              <a:rPr lang="en-US" altLang="en-US" dirty="0"/>
              <a:t>Short term: T</a:t>
            </a:r>
            <a:r>
              <a:rPr lang="en-US" altLang="en-US" baseline="-25000" dirty="0"/>
              <a:t>4</a:t>
            </a: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(delayed release)</a:t>
            </a:r>
          </a:p>
          <a:p>
            <a:pPr lvl="1" fontAlgn="auto">
              <a:spcAft>
                <a:spcPts val="0"/>
              </a:spcAft>
              <a:defRPr/>
            </a:pPr>
            <a:r>
              <a:rPr lang="en-US" altLang="en-US" dirty="0"/>
              <a:t>Prolonged exercise: T</a:t>
            </a:r>
            <a:r>
              <a:rPr lang="en-US" altLang="en-US" baseline="-25000" dirty="0"/>
              <a:t>4</a:t>
            </a:r>
            <a:r>
              <a:rPr lang="en-US" altLang="en-US" dirty="0"/>
              <a:t> constant, T</a:t>
            </a:r>
            <a:r>
              <a:rPr lang="en-US" altLang="en-US" baseline="-25000" dirty="0"/>
              <a:t>3</a:t>
            </a:r>
            <a:r>
              <a:rPr lang="en-US" altLang="en-US" dirty="0"/>
              <a:t> </a:t>
            </a:r>
            <a:r>
              <a:rPr lang="en-US" altLang="en-US" normalizeH="1" dirty="0">
                <a:latin typeface="Wingdings" panose="05000000000000000000" pitchFamily="2" charset="2"/>
                <a:sym typeface="Wingdings" panose="05000000000000000000" pitchFamily="2" charset="2"/>
              </a:rPr>
              <a:t></a:t>
            </a:r>
            <a:endParaRPr lang="en-US" altLang="en-US" dirty="0"/>
          </a:p>
        </p:txBody>
      </p:sp>
    </p:spTree>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Title 12">
            <a:extLst>
              <a:ext uri="{FF2B5EF4-FFF2-40B4-BE49-F238E27FC236}">
                <a16:creationId xmlns:a16="http://schemas.microsoft.com/office/drawing/2014/main" id="{56AA41FA-52FD-4C63-A119-00586BF56CB2}"/>
              </a:ext>
            </a:extLst>
          </p:cNvPr>
          <p:cNvSpPr>
            <a:spLocks noGrp="1"/>
          </p:cNvSpPr>
          <p:nvPr>
            <p:ph type="title"/>
          </p:nvPr>
        </p:nvSpPr>
        <p:spPr/>
        <p:txBody>
          <a:bodyPr rtlCol="0">
            <a:normAutofit fontScale="90000"/>
          </a:bodyPr>
          <a:lstStyle/>
          <a:p>
            <a:pPr fontAlgn="auto">
              <a:spcAft>
                <a:spcPts val="0"/>
              </a:spcAft>
              <a:defRPr/>
            </a:pPr>
            <a:r>
              <a:rPr lang="en-US" altLang="en-US"/>
              <a:t>Endocrine Regulation of Metabolism:</a:t>
            </a:r>
            <a:br>
              <a:rPr lang="en-US" altLang="en-US"/>
            </a:br>
            <a:r>
              <a:rPr lang="en-US" altLang="en-US"/>
              <a:t>Adrenal Medulla</a:t>
            </a:r>
          </a:p>
        </p:txBody>
      </p:sp>
      <p:sp>
        <p:nvSpPr>
          <p:cNvPr id="56323" name="Content Placeholder 13">
            <a:extLst>
              <a:ext uri="{FF2B5EF4-FFF2-40B4-BE49-F238E27FC236}">
                <a16:creationId xmlns:a16="http://schemas.microsoft.com/office/drawing/2014/main" id="{B3E09AE4-5992-4300-ABCE-F3CA3CD25D0B}"/>
              </a:ext>
            </a:extLst>
          </p:cNvPr>
          <p:cNvSpPr>
            <a:spLocks noGrp="1"/>
          </p:cNvSpPr>
          <p:nvPr>
            <p:ph idx="1"/>
          </p:nvPr>
        </p:nvSpPr>
        <p:spPr>
          <a:xfrm>
            <a:off x="635000" y="1574656"/>
            <a:ext cx="8051800" cy="4273550"/>
          </a:xfrm>
        </p:spPr>
        <p:txBody>
          <a:bodyPr rtlCol="0">
            <a:normAutofit fontScale="92500" lnSpcReduction="10000"/>
          </a:bodyPr>
          <a:lstStyle/>
          <a:p>
            <a:pPr fontAlgn="auto">
              <a:spcAft>
                <a:spcPts val="0"/>
              </a:spcAft>
              <a:defRPr/>
            </a:pPr>
            <a:r>
              <a:rPr lang="en-US" altLang="en-US" dirty="0"/>
              <a:t>Releases </a:t>
            </a:r>
            <a:r>
              <a:rPr lang="en-US" altLang="en-US" dirty="0" err="1"/>
              <a:t>catecholamines</a:t>
            </a:r>
            <a:r>
              <a:rPr lang="en-US" altLang="en-US" dirty="0"/>
              <a:t> (fight or flight)</a:t>
            </a:r>
          </a:p>
          <a:p>
            <a:pPr lvl="1" fontAlgn="auto">
              <a:spcAft>
                <a:spcPts val="0"/>
              </a:spcAft>
              <a:defRPr/>
            </a:pPr>
            <a:r>
              <a:rPr lang="en-US" altLang="en-US" dirty="0"/>
              <a:t>Epinephrine 80%, norepinephrine 20%</a:t>
            </a:r>
          </a:p>
          <a:p>
            <a:pPr lvl="1" fontAlgn="auto">
              <a:spcAft>
                <a:spcPts val="0"/>
              </a:spcAft>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Exercise </a:t>
            </a:r>
            <a:r>
              <a:rPr lang="en-US" altLang="en-US" dirty="0">
                <a:sym typeface="Wingdings" panose="05000000000000000000" pitchFamily="2" charset="2"/>
              </a:rPr>
              <a:t> </a:t>
            </a:r>
            <a:r>
              <a:rPr lang="en-US" altLang="en-US" normalizeH="1" dirty="0">
                <a:latin typeface="Wingdings" panose="05000000000000000000" pitchFamily="2" charset="2"/>
                <a:sym typeface="Wingdings" panose="05000000000000000000" pitchFamily="2" charset="2"/>
              </a:rPr>
              <a:t></a:t>
            </a:r>
            <a:r>
              <a:rPr lang="en-US" altLang="en-US" dirty="0">
                <a:sym typeface="Wingdings" panose="05000000000000000000" pitchFamily="2" charset="2"/>
              </a:rPr>
              <a:t> sympathetic ne</a:t>
            </a:r>
            <a:r>
              <a:rPr lang="en-US" altLang="en-US" spc="100" dirty="0"/>
              <a:t>r</a:t>
            </a:r>
            <a:r>
              <a:rPr lang="en-US" altLang="en-US" dirty="0">
                <a:sym typeface="Wingdings" panose="05000000000000000000" pitchFamily="2" charset="2"/>
              </a:rPr>
              <a:t>vous system   </a:t>
            </a:r>
            <a:br>
              <a:rPr lang="en-US" altLang="en-US" dirty="0">
                <a:sym typeface="Wingdings" panose="05000000000000000000" pitchFamily="2" charset="2"/>
              </a:rPr>
            </a:br>
            <a:r>
              <a:rPr lang="en-US" altLang="en-US" normalizeH="1" dirty="0">
                <a:latin typeface="Wingdings" panose="05000000000000000000" pitchFamily="2" charset="2"/>
                <a:sym typeface="Wingdings" panose="05000000000000000000" pitchFamily="2" charset="2"/>
              </a:rPr>
              <a:t></a:t>
            </a:r>
            <a:r>
              <a:rPr lang="en-US" altLang="en-US" dirty="0">
                <a:sym typeface="Wingdings" panose="05000000000000000000" pitchFamily="2" charset="2"/>
              </a:rPr>
              <a:t> epinephrine and norepinephrine</a:t>
            </a:r>
          </a:p>
          <a:p>
            <a:pPr lvl="1" fontAlgn="auto">
              <a:spcAft>
                <a:spcPts val="0"/>
              </a:spcAft>
              <a:defRPr/>
            </a:pPr>
            <a:endParaRPr lang="en-US" altLang="en-US" sz="800" dirty="0"/>
          </a:p>
          <a:p>
            <a:pPr fontAlgn="auto">
              <a:spcAft>
                <a:spcPts val="0"/>
              </a:spcAft>
              <a:defRPr/>
            </a:pPr>
            <a:r>
              <a:rPr lang="en-US" altLang="en-US" dirty="0"/>
              <a:t>Catecholamine release increases</a:t>
            </a:r>
          </a:p>
          <a:p>
            <a:pPr lvl="1" fontAlgn="auto">
              <a:spcAft>
                <a:spcPts val="0"/>
              </a:spcAft>
              <a:defRPr/>
            </a:pPr>
            <a:r>
              <a:rPr lang="en-US" altLang="en-US" dirty="0"/>
              <a:t>Heart rate, contractile force, blood pressure</a:t>
            </a:r>
          </a:p>
          <a:p>
            <a:pPr lvl="1" fontAlgn="auto">
              <a:spcAft>
                <a:spcPts val="0"/>
              </a:spcAft>
              <a:buFontTx/>
              <a:buNone/>
              <a:defRPr/>
            </a:pPr>
            <a:r>
              <a:rPr lang="en-US" altLang="en-US" dirty="0"/>
              <a:t>– </a:t>
            </a:r>
            <a:r>
              <a:rPr lang="en-US" altLang="en-US" dirty="0" err="1"/>
              <a:t>Glycogenolysis</a:t>
            </a:r>
            <a:r>
              <a:rPr lang="en-US" altLang="en-US" dirty="0"/>
              <a:t>, FFA </a:t>
            </a:r>
          </a:p>
          <a:p>
            <a:pPr lvl="1" fontAlgn="auto">
              <a:spcAft>
                <a:spcPts val="0"/>
              </a:spcAft>
              <a:defRPr/>
            </a:pPr>
            <a:r>
              <a:rPr lang="en-US" altLang="en-US" dirty="0"/>
              <a:t>Blood flow to skeletal muscle</a:t>
            </a:r>
          </a:p>
          <a:p>
            <a:pPr lvl="1" fontAlgn="auto">
              <a:spcAft>
                <a:spcPts val="0"/>
              </a:spcAft>
              <a:defRPr/>
            </a:pPr>
            <a:endParaRPr lang="en-US" altLang="en-US" dirty="0"/>
          </a:p>
        </p:txBody>
      </p:sp>
    </p:spTree>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Title 12">
            <a:extLst>
              <a:ext uri="{FF2B5EF4-FFF2-40B4-BE49-F238E27FC236}">
                <a16:creationId xmlns:a16="http://schemas.microsoft.com/office/drawing/2014/main" id="{1D74434F-9E2F-46C9-AC0C-1BD506297B0D}"/>
              </a:ext>
            </a:extLst>
          </p:cNvPr>
          <p:cNvSpPr>
            <a:spLocks noGrp="1"/>
          </p:cNvSpPr>
          <p:nvPr>
            <p:ph type="title"/>
          </p:nvPr>
        </p:nvSpPr>
        <p:spPr/>
        <p:txBody>
          <a:bodyPr rtlCol="0">
            <a:normAutofit fontScale="90000"/>
          </a:bodyPr>
          <a:lstStyle/>
          <a:p>
            <a:pPr fontAlgn="auto">
              <a:spcAft>
                <a:spcPts val="0"/>
              </a:spcAft>
              <a:defRPr/>
            </a:pPr>
            <a:r>
              <a:rPr lang="en-US" altLang="en-US"/>
              <a:t>Endocrine Regulation of Metabolism:</a:t>
            </a:r>
            <a:br>
              <a:rPr lang="en-US" altLang="en-US"/>
            </a:br>
            <a:r>
              <a:rPr lang="en-US" altLang="en-US"/>
              <a:t>Adrenal Cortex</a:t>
            </a:r>
          </a:p>
        </p:txBody>
      </p:sp>
      <p:sp>
        <p:nvSpPr>
          <p:cNvPr id="58371" name="Content Placeholder 13">
            <a:extLst>
              <a:ext uri="{FF2B5EF4-FFF2-40B4-BE49-F238E27FC236}">
                <a16:creationId xmlns:a16="http://schemas.microsoft.com/office/drawing/2014/main" id="{F0B5EF3C-91F5-4F6F-858C-0A3D988D2A0B}"/>
              </a:ext>
            </a:extLst>
          </p:cNvPr>
          <p:cNvSpPr>
            <a:spLocks noGrp="1"/>
          </p:cNvSpPr>
          <p:nvPr>
            <p:ph idx="1"/>
          </p:nvPr>
        </p:nvSpPr>
        <p:spPr>
          <a:xfrm>
            <a:off x="546100" y="1417638"/>
            <a:ext cx="8051800" cy="4273550"/>
          </a:xfrm>
        </p:spPr>
        <p:txBody>
          <a:bodyPr rtlCol="0">
            <a:normAutofit/>
          </a:bodyPr>
          <a:lstStyle/>
          <a:p>
            <a:pPr fontAlgn="auto">
              <a:spcAft>
                <a:spcPts val="0"/>
              </a:spcAft>
              <a:defRPr/>
            </a:pPr>
            <a:r>
              <a:rPr lang="en-US" altLang="en-US" dirty="0"/>
              <a:t>Releases corticosteroids</a:t>
            </a:r>
          </a:p>
          <a:p>
            <a:pPr lvl="1" fontAlgn="auto">
              <a:spcAft>
                <a:spcPts val="0"/>
              </a:spcAft>
              <a:defRPr/>
            </a:pPr>
            <a:r>
              <a:rPr lang="en-US" altLang="en-US" dirty="0"/>
              <a:t>Glucocorticoids</a:t>
            </a:r>
          </a:p>
          <a:p>
            <a:pPr lvl="1" fontAlgn="auto">
              <a:spcAft>
                <a:spcPts val="0"/>
              </a:spcAft>
              <a:defRPr/>
            </a:pPr>
            <a:r>
              <a:rPr lang="en-US" altLang="en-US" dirty="0"/>
              <a:t>Also, mineralocorticoids, </a:t>
            </a:r>
            <a:r>
              <a:rPr lang="en-US" altLang="en-US" dirty="0" err="1"/>
              <a:t>gonadocorticoids</a:t>
            </a:r>
            <a:endParaRPr lang="en-US" altLang="en-US" dirty="0"/>
          </a:p>
          <a:p>
            <a:pPr lvl="1" fontAlgn="auto">
              <a:spcAft>
                <a:spcPts val="0"/>
              </a:spcAft>
              <a:defRPr/>
            </a:pPr>
            <a:endParaRPr lang="en-US" altLang="en-US" sz="800" dirty="0"/>
          </a:p>
          <a:p>
            <a:pPr fontAlgn="auto">
              <a:spcAft>
                <a:spcPts val="0"/>
              </a:spcAft>
              <a:defRPr/>
            </a:pPr>
            <a:r>
              <a:rPr lang="en-US" altLang="en-US" dirty="0"/>
              <a:t>Major glucocorticoid: cortisol</a:t>
            </a:r>
          </a:p>
          <a:p>
            <a:pPr lvl="1" fontAlgn="auto">
              <a:spcAft>
                <a:spcPts val="0"/>
              </a:spcAft>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Gluconeogenesis</a:t>
            </a:r>
          </a:p>
          <a:p>
            <a:pPr lvl="1" fontAlgn="auto">
              <a:spcAft>
                <a:spcPts val="0"/>
              </a:spcAft>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FFA mobilization, protein catabolism</a:t>
            </a:r>
          </a:p>
          <a:p>
            <a:pPr lvl="1" fontAlgn="auto">
              <a:spcAft>
                <a:spcPts val="0"/>
              </a:spcAft>
              <a:defRPr/>
            </a:pPr>
            <a:r>
              <a:rPr lang="en-US" altLang="en-US" dirty="0"/>
              <a:t>Anti-inflammatory, anti-immune</a:t>
            </a:r>
          </a:p>
        </p:txBody>
      </p:sp>
    </p:spTree>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Title 12">
            <a:extLst>
              <a:ext uri="{FF2B5EF4-FFF2-40B4-BE49-F238E27FC236}">
                <a16:creationId xmlns:a16="http://schemas.microsoft.com/office/drawing/2014/main" id="{B634E1B8-28AE-467D-A1DB-4B9752979F87}"/>
              </a:ext>
            </a:extLst>
          </p:cNvPr>
          <p:cNvSpPr>
            <a:spLocks noGrp="1"/>
          </p:cNvSpPr>
          <p:nvPr>
            <p:ph type="title"/>
          </p:nvPr>
        </p:nvSpPr>
        <p:spPr/>
        <p:txBody>
          <a:bodyPr rtlCol="0">
            <a:normAutofit fontScale="90000"/>
          </a:bodyPr>
          <a:lstStyle/>
          <a:p>
            <a:pPr fontAlgn="auto">
              <a:spcAft>
                <a:spcPts val="0"/>
              </a:spcAft>
              <a:defRPr/>
            </a:pPr>
            <a:r>
              <a:rPr lang="en-US" altLang="en-US"/>
              <a:t>Endocrine Regulation of Metabolism:</a:t>
            </a:r>
            <a:br>
              <a:rPr lang="en-US" altLang="en-US"/>
            </a:br>
            <a:r>
              <a:rPr lang="en-US" altLang="en-US"/>
              <a:t>Pancreas</a:t>
            </a:r>
          </a:p>
        </p:txBody>
      </p:sp>
      <p:sp>
        <p:nvSpPr>
          <p:cNvPr id="60419" name="Content Placeholder 13">
            <a:extLst>
              <a:ext uri="{FF2B5EF4-FFF2-40B4-BE49-F238E27FC236}">
                <a16:creationId xmlns:a16="http://schemas.microsoft.com/office/drawing/2014/main" id="{957A1725-FD82-473E-9324-EC4EDB02B950}"/>
              </a:ext>
            </a:extLst>
          </p:cNvPr>
          <p:cNvSpPr>
            <a:spLocks noGrp="1"/>
          </p:cNvSpPr>
          <p:nvPr>
            <p:ph idx="1"/>
          </p:nvPr>
        </p:nvSpPr>
        <p:spPr>
          <a:xfrm>
            <a:off x="546100" y="1417638"/>
            <a:ext cx="8051800" cy="4273550"/>
          </a:xfrm>
        </p:spPr>
        <p:txBody>
          <a:bodyPr rtlCol="0">
            <a:normAutofit lnSpcReduction="10000"/>
          </a:bodyPr>
          <a:lstStyle/>
          <a:p>
            <a:pPr fontAlgn="auto">
              <a:spcAft>
                <a:spcPts val="0"/>
              </a:spcAft>
              <a:defRPr/>
            </a:pPr>
            <a:r>
              <a:rPr lang="en-US" altLang="en-US" dirty="0"/>
              <a:t>Insulin: lowers blood glucose</a:t>
            </a:r>
          </a:p>
          <a:p>
            <a:pPr lvl="1" fontAlgn="auto">
              <a:spcAft>
                <a:spcPts val="0"/>
              </a:spcAft>
              <a:defRPr/>
            </a:pPr>
            <a:r>
              <a:rPr lang="en-US" altLang="en-US" dirty="0"/>
              <a:t>Counters hyperglycemia, opposes glucagon</a:t>
            </a:r>
          </a:p>
          <a:p>
            <a:pPr lvl="1" fontAlgn="auto">
              <a:spcAft>
                <a:spcPts val="0"/>
              </a:spcAft>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Glucose transport into cells</a:t>
            </a:r>
          </a:p>
          <a:p>
            <a:pPr lvl="1" fontAlgn="auto">
              <a:spcAft>
                <a:spcPts val="0"/>
              </a:spcAft>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Synthesis of glycogen, protein, fat</a:t>
            </a:r>
          </a:p>
          <a:p>
            <a:pPr lvl="1" fontAlgn="auto">
              <a:spcAft>
                <a:spcPts val="0"/>
              </a:spcAft>
              <a:buFontTx/>
              <a:buNone/>
              <a:defRPr/>
            </a:pPr>
            <a:r>
              <a:rPr lang="en-US" altLang="en-US" dirty="0"/>
              <a:t>– Inhibits gluconeogenesis</a:t>
            </a:r>
          </a:p>
          <a:p>
            <a:pPr lvl="1" fontAlgn="auto">
              <a:spcAft>
                <a:spcPts val="0"/>
              </a:spcAft>
              <a:buFontTx/>
              <a:buNone/>
              <a:defRPr/>
            </a:pPr>
            <a:r>
              <a:rPr lang="en-US" altLang="en-US" sz="800" dirty="0"/>
              <a:t> </a:t>
            </a:r>
          </a:p>
          <a:p>
            <a:pPr fontAlgn="auto">
              <a:spcAft>
                <a:spcPts val="0"/>
              </a:spcAft>
              <a:defRPr/>
            </a:pPr>
            <a:r>
              <a:rPr lang="en-US" altLang="en-US" dirty="0"/>
              <a:t>Glucagon: raises blood glucose</a:t>
            </a:r>
          </a:p>
          <a:p>
            <a:pPr lvl="1" fontAlgn="auto">
              <a:spcAft>
                <a:spcPts val="0"/>
              </a:spcAft>
              <a:defRPr/>
            </a:pPr>
            <a:r>
              <a:rPr lang="en-US" altLang="en-US" dirty="0"/>
              <a:t>Counters hypoglycemia, opposes insulin</a:t>
            </a:r>
          </a:p>
          <a:p>
            <a:pPr lvl="1" fontAlgn="auto">
              <a:spcAft>
                <a:spcPts val="0"/>
              </a:spcAft>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a:t>
            </a:r>
            <a:r>
              <a:rPr lang="en-US" altLang="en-US" dirty="0" err="1"/>
              <a:t>Glycogenolysis</a:t>
            </a:r>
            <a:r>
              <a:rPr lang="en-US" altLang="en-US" dirty="0"/>
              <a:t>, gluconeogenesis</a:t>
            </a:r>
          </a:p>
        </p:txBody>
      </p:sp>
    </p:spTree>
  </p:cSld>
  <p:clrMapOvr>
    <a:masterClrMapping/>
  </p:clrMapOvr>
  <p:transition spd="slow"/>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2">
            <a:extLst>
              <a:ext uri="{FF2B5EF4-FFF2-40B4-BE49-F238E27FC236}">
                <a16:creationId xmlns:a16="http://schemas.microsoft.com/office/drawing/2014/main" id="{3EC3CA55-AF42-4593-B829-ADDBB318FD3E}"/>
              </a:ext>
            </a:extLst>
          </p:cNvPr>
          <p:cNvSpPr>
            <a:spLocks noGrp="1"/>
          </p:cNvSpPr>
          <p:nvPr>
            <p:ph type="title"/>
          </p:nvPr>
        </p:nvSpPr>
        <p:spPr/>
        <p:txBody>
          <a:bodyPr rtlCol="0">
            <a:normAutofit fontScale="90000"/>
          </a:bodyPr>
          <a:lstStyle/>
          <a:p>
            <a:pPr fontAlgn="auto">
              <a:spcAft>
                <a:spcPts val="0"/>
              </a:spcAft>
              <a:defRPr/>
            </a:pPr>
            <a:r>
              <a:rPr lang="en-US" altLang="en-US"/>
              <a:t>Regulation of Carbohydrate Metabolism During Exercise</a:t>
            </a:r>
          </a:p>
        </p:txBody>
      </p:sp>
      <p:sp>
        <p:nvSpPr>
          <p:cNvPr id="62467" name="Content Placeholder 13">
            <a:extLst>
              <a:ext uri="{FF2B5EF4-FFF2-40B4-BE49-F238E27FC236}">
                <a16:creationId xmlns:a16="http://schemas.microsoft.com/office/drawing/2014/main" id="{B084E693-1B7E-4981-94BA-AC28776A102B}"/>
              </a:ext>
            </a:extLst>
          </p:cNvPr>
          <p:cNvSpPr>
            <a:spLocks noGrp="1"/>
          </p:cNvSpPr>
          <p:nvPr>
            <p:ph idx="1"/>
          </p:nvPr>
        </p:nvSpPr>
        <p:spPr>
          <a:xfrm>
            <a:off x="571500" y="1874838"/>
            <a:ext cx="8051800" cy="4273550"/>
          </a:xfrm>
        </p:spPr>
        <p:txBody>
          <a:bodyPr rtlCol="0">
            <a:normAutofit/>
          </a:bodyPr>
          <a:lstStyle/>
          <a:p>
            <a:pPr fontAlgn="auto">
              <a:spcAft>
                <a:spcPts val="0"/>
              </a:spcAft>
              <a:defRPr/>
            </a:pPr>
            <a:r>
              <a:rPr lang="en-US" altLang="en-US" dirty="0"/>
              <a:t>Glucose must be available to tissues</a:t>
            </a:r>
          </a:p>
          <a:p>
            <a:pPr fontAlgn="auto">
              <a:spcAft>
                <a:spcPts val="0"/>
              </a:spcAft>
              <a:defRPr/>
            </a:pPr>
            <a:endParaRPr lang="en-US" altLang="en-US" sz="800" dirty="0"/>
          </a:p>
          <a:p>
            <a:pPr fontAlgn="auto">
              <a:spcAft>
                <a:spcPts val="0"/>
              </a:spcAft>
              <a:defRPr/>
            </a:pPr>
            <a:r>
              <a:rPr lang="en-US" altLang="en-US" dirty="0" err="1"/>
              <a:t>Glycogenolysis</a:t>
            </a:r>
            <a:r>
              <a:rPr lang="en-US" altLang="en-US" dirty="0"/>
              <a:t> (glycogen </a:t>
            </a:r>
            <a:r>
              <a:rPr lang="en-US" altLang="en-US" dirty="0">
                <a:sym typeface="Wingdings" panose="05000000000000000000" pitchFamily="2" charset="2"/>
              </a:rPr>
              <a:t> glucose)</a:t>
            </a:r>
          </a:p>
          <a:p>
            <a:pPr fontAlgn="auto">
              <a:spcAft>
                <a:spcPts val="0"/>
              </a:spcAft>
              <a:defRPr/>
            </a:pPr>
            <a:endParaRPr lang="en-US" altLang="en-US" sz="800" dirty="0">
              <a:sym typeface="Wingdings" panose="05000000000000000000" pitchFamily="2" charset="2"/>
            </a:endParaRPr>
          </a:p>
          <a:p>
            <a:pPr fontAlgn="auto">
              <a:spcAft>
                <a:spcPts val="0"/>
              </a:spcAft>
              <a:defRPr/>
            </a:pPr>
            <a:r>
              <a:rPr lang="en-US" altLang="en-US" dirty="0">
                <a:sym typeface="Wingdings" panose="05000000000000000000" pitchFamily="2" charset="2"/>
              </a:rPr>
              <a:t>Gluconeogenesis (FFAs, protein  glucose)</a:t>
            </a:r>
          </a:p>
          <a:p>
            <a:pPr fontAlgn="auto">
              <a:spcAft>
                <a:spcPts val="0"/>
              </a:spcAft>
              <a:defRPr/>
            </a:pPr>
            <a:endParaRPr lang="en-US" altLang="en-US" sz="800" dirty="0">
              <a:sym typeface="Wingdings" panose="05000000000000000000" pitchFamily="2" charset="2"/>
            </a:endParaRPr>
          </a:p>
          <a:p>
            <a:pPr marL="0" indent="0" algn="r" fontAlgn="auto">
              <a:spcAft>
                <a:spcPts val="0"/>
              </a:spcAft>
              <a:buFontTx/>
              <a:buNone/>
              <a:defRPr/>
            </a:pPr>
            <a:r>
              <a:rPr lang="en-US" altLang="en-US" sz="1400" i="1" dirty="0"/>
              <a:t>(continued)</a:t>
            </a:r>
            <a:endParaRPr lang="en-US" altLang="en-US" sz="1400" dirty="0"/>
          </a:p>
        </p:txBody>
      </p:sp>
    </p:spTree>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Title 12">
            <a:extLst>
              <a:ext uri="{FF2B5EF4-FFF2-40B4-BE49-F238E27FC236}">
                <a16:creationId xmlns:a16="http://schemas.microsoft.com/office/drawing/2014/main" id="{8AEB8933-C74C-44AD-B039-C0A10E54D17D}"/>
              </a:ext>
            </a:extLst>
          </p:cNvPr>
          <p:cNvSpPr>
            <a:spLocks noGrp="1"/>
          </p:cNvSpPr>
          <p:nvPr>
            <p:ph type="title"/>
          </p:nvPr>
        </p:nvSpPr>
        <p:spPr/>
        <p:txBody>
          <a:bodyPr rtlCol="0">
            <a:normAutofit fontScale="90000"/>
          </a:bodyPr>
          <a:lstStyle/>
          <a:p>
            <a:pPr fontAlgn="auto">
              <a:spcAft>
                <a:spcPts val="0"/>
              </a:spcAft>
              <a:defRPr/>
            </a:pPr>
            <a:r>
              <a:rPr lang="en-US" altLang="en-US"/>
              <a:t>Regulation of Carbohydrate Metabolism During Exercise</a:t>
            </a:r>
            <a:r>
              <a:rPr lang="en-US" altLang="en-US" i="1"/>
              <a:t> </a:t>
            </a:r>
            <a:r>
              <a:rPr lang="en-US" altLang="en-US" sz="2400" i="1"/>
              <a:t>(continued)</a:t>
            </a:r>
          </a:p>
        </p:txBody>
      </p:sp>
      <p:sp>
        <p:nvSpPr>
          <p:cNvPr id="64515" name="Content Placeholder 13">
            <a:extLst>
              <a:ext uri="{FF2B5EF4-FFF2-40B4-BE49-F238E27FC236}">
                <a16:creationId xmlns:a16="http://schemas.microsoft.com/office/drawing/2014/main" id="{8F3D0580-C2A6-4AA8-8939-B4D15154B2F9}"/>
              </a:ext>
            </a:extLst>
          </p:cNvPr>
          <p:cNvSpPr>
            <a:spLocks noGrp="1"/>
          </p:cNvSpPr>
          <p:nvPr>
            <p:ph idx="1"/>
          </p:nvPr>
        </p:nvSpPr>
        <p:spPr>
          <a:xfrm>
            <a:off x="635000" y="1563111"/>
            <a:ext cx="8051800" cy="4273550"/>
          </a:xfrm>
        </p:spPr>
        <p:txBody>
          <a:bodyPr rtlCol="0">
            <a:normAutofit fontScale="92500" lnSpcReduction="10000"/>
          </a:bodyPr>
          <a:lstStyle/>
          <a:p>
            <a:pPr fontAlgn="auto">
              <a:spcAft>
                <a:spcPts val="0"/>
              </a:spcAft>
              <a:defRPr/>
            </a:pPr>
            <a:r>
              <a:rPr lang="en-US" altLang="en-US" dirty="0"/>
              <a:t>Adequate glucose during exercise requires</a:t>
            </a:r>
          </a:p>
          <a:p>
            <a:pPr lvl="1" fontAlgn="auto">
              <a:spcAft>
                <a:spcPts val="0"/>
              </a:spcAft>
              <a:defRPr/>
            </a:pPr>
            <a:r>
              <a:rPr lang="en-US" altLang="en-US" dirty="0"/>
              <a:t>Glucose release by liver</a:t>
            </a:r>
          </a:p>
          <a:p>
            <a:pPr lvl="1" fontAlgn="auto">
              <a:spcAft>
                <a:spcPts val="0"/>
              </a:spcAft>
              <a:defRPr/>
            </a:pPr>
            <a:r>
              <a:rPr lang="en-US" altLang="en-US" dirty="0"/>
              <a:t>Glucose uptake by muscles</a:t>
            </a:r>
          </a:p>
          <a:p>
            <a:pPr lvl="1" fontAlgn="auto">
              <a:spcAft>
                <a:spcPts val="0"/>
              </a:spcAft>
              <a:defRPr/>
            </a:pPr>
            <a:endParaRPr lang="en-US" altLang="en-US" sz="800" dirty="0"/>
          </a:p>
          <a:p>
            <a:pPr fontAlgn="auto">
              <a:spcAft>
                <a:spcPts val="0"/>
              </a:spcAft>
              <a:defRPr/>
            </a:pPr>
            <a:r>
              <a:rPr lang="en-US" altLang="en-US" dirty="0"/>
              <a:t>Hormones that </a:t>
            </a:r>
            <a:r>
              <a:rPr lang="en-US" altLang="en-US" normalizeH="1" dirty="0">
                <a:latin typeface="Wingdings" panose="05000000000000000000" pitchFamily="2" charset="2"/>
                <a:sym typeface="Wingdings" panose="05000000000000000000" pitchFamily="2" charset="2"/>
              </a:rPr>
              <a:t></a:t>
            </a:r>
            <a:r>
              <a:rPr lang="en-US" altLang="en-US" dirty="0"/>
              <a:t> circulating glucose</a:t>
            </a:r>
          </a:p>
          <a:p>
            <a:pPr lvl="1" fontAlgn="auto">
              <a:spcAft>
                <a:spcPts val="0"/>
              </a:spcAft>
              <a:defRPr/>
            </a:pPr>
            <a:r>
              <a:rPr lang="en-US" altLang="en-US" dirty="0"/>
              <a:t>Glucagon</a:t>
            </a:r>
          </a:p>
          <a:p>
            <a:pPr lvl="1" fontAlgn="auto">
              <a:spcAft>
                <a:spcPts val="0"/>
              </a:spcAft>
              <a:defRPr/>
            </a:pPr>
            <a:r>
              <a:rPr lang="en-US" altLang="en-US" dirty="0"/>
              <a:t>Epinephrine</a:t>
            </a:r>
          </a:p>
          <a:p>
            <a:pPr lvl="1" fontAlgn="auto">
              <a:spcAft>
                <a:spcPts val="0"/>
              </a:spcAft>
              <a:defRPr/>
            </a:pPr>
            <a:r>
              <a:rPr lang="en-US" altLang="en-US" dirty="0"/>
              <a:t>Norepinephrine</a:t>
            </a:r>
          </a:p>
          <a:p>
            <a:pPr lvl="1" fontAlgn="auto">
              <a:spcAft>
                <a:spcPts val="0"/>
              </a:spcAft>
              <a:defRPr/>
            </a:pPr>
            <a:r>
              <a:rPr lang="en-US" altLang="en-US" dirty="0"/>
              <a:t>Cortisol</a:t>
            </a:r>
          </a:p>
          <a:p>
            <a:pPr marL="457200" lvl="1" indent="0" algn="r" fontAlgn="auto">
              <a:spcAft>
                <a:spcPts val="0"/>
              </a:spcAft>
              <a:buFontTx/>
              <a:buNone/>
              <a:defRPr/>
            </a:pPr>
            <a:r>
              <a:rPr lang="en-US" altLang="en-US" sz="1400" i="1" dirty="0"/>
              <a:t>(continued)</a:t>
            </a:r>
            <a:endParaRPr lang="en-US" altLang="en-US" sz="1400" dirty="0"/>
          </a:p>
          <a:p>
            <a:pPr marL="457200" lvl="1" indent="0" fontAlgn="auto">
              <a:spcAft>
                <a:spcPts val="0"/>
              </a:spcAft>
              <a:buFontTx/>
              <a:buNone/>
              <a:defRPr/>
            </a:pPr>
            <a:endParaRPr lang="en-US" altLang="en-US" dirty="0"/>
          </a:p>
        </p:txBody>
      </p:sp>
    </p:spTree>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Title 12">
            <a:extLst>
              <a:ext uri="{FF2B5EF4-FFF2-40B4-BE49-F238E27FC236}">
                <a16:creationId xmlns:a16="http://schemas.microsoft.com/office/drawing/2014/main" id="{A85258A8-2543-48E4-9B8A-776EE5BE830F}"/>
              </a:ext>
            </a:extLst>
          </p:cNvPr>
          <p:cNvSpPr>
            <a:spLocks noGrp="1"/>
          </p:cNvSpPr>
          <p:nvPr>
            <p:ph type="title"/>
          </p:nvPr>
        </p:nvSpPr>
        <p:spPr/>
        <p:txBody>
          <a:bodyPr rtlCol="0">
            <a:normAutofit fontScale="90000"/>
          </a:bodyPr>
          <a:lstStyle/>
          <a:p>
            <a:pPr fontAlgn="auto">
              <a:spcAft>
                <a:spcPts val="0"/>
              </a:spcAft>
              <a:defRPr/>
            </a:pPr>
            <a:r>
              <a:rPr lang="en-US" altLang="en-US"/>
              <a:t>Regulation of Carbohydrate Metabolism During Exercise</a:t>
            </a:r>
            <a:r>
              <a:rPr lang="en-US" altLang="en-US" i="1"/>
              <a:t> </a:t>
            </a:r>
            <a:r>
              <a:rPr lang="en-US" altLang="en-US" sz="2400" i="1"/>
              <a:t>(continued)</a:t>
            </a:r>
            <a:endParaRPr lang="en-US" altLang="en-US" i="1"/>
          </a:p>
        </p:txBody>
      </p:sp>
      <p:sp>
        <p:nvSpPr>
          <p:cNvPr id="66563" name="Content Placeholder 13">
            <a:extLst>
              <a:ext uri="{FF2B5EF4-FFF2-40B4-BE49-F238E27FC236}">
                <a16:creationId xmlns:a16="http://schemas.microsoft.com/office/drawing/2014/main" id="{6F720A9C-F8F2-431A-B9B5-8FF139280326}"/>
              </a:ext>
            </a:extLst>
          </p:cNvPr>
          <p:cNvSpPr>
            <a:spLocks noGrp="1"/>
          </p:cNvSpPr>
          <p:nvPr>
            <p:ph idx="1"/>
          </p:nvPr>
        </p:nvSpPr>
        <p:spPr>
          <a:xfrm>
            <a:off x="571500" y="1874838"/>
            <a:ext cx="8051800" cy="4273550"/>
          </a:xfrm>
        </p:spPr>
        <p:txBody>
          <a:bodyPr rtlCol="0">
            <a:normAutofit lnSpcReduction="10000"/>
          </a:bodyPr>
          <a:lstStyle/>
          <a:p>
            <a:pPr fontAlgn="auto">
              <a:spcAft>
                <a:spcPts val="0"/>
              </a:spcAft>
              <a:defRPr/>
            </a:pPr>
            <a:r>
              <a:rPr lang="en-US" altLang="en-US" dirty="0"/>
              <a:t>Circulating glucose during exercise also affected by</a:t>
            </a:r>
          </a:p>
          <a:p>
            <a:pPr lvl="1" fontAlgn="auto">
              <a:spcAft>
                <a:spcPts val="0"/>
              </a:spcAft>
              <a:defRPr/>
            </a:pPr>
            <a:r>
              <a:rPr lang="en-US" altLang="en-US" dirty="0"/>
              <a:t>GH: </a:t>
            </a:r>
            <a:r>
              <a:rPr lang="en-US" altLang="en-US" normalizeH="1" dirty="0">
                <a:latin typeface="Wingdings" panose="05000000000000000000" pitchFamily="2" charset="2"/>
                <a:sym typeface="Wingdings" panose="05000000000000000000" pitchFamily="2" charset="2"/>
              </a:rPr>
              <a:t></a:t>
            </a:r>
            <a:r>
              <a:rPr lang="en-US" altLang="en-US" dirty="0"/>
              <a:t> FFA mobilization, </a:t>
            </a:r>
            <a:r>
              <a:rPr lang="en-US" altLang="en-US" normalizeH="1" dirty="0">
                <a:latin typeface="Wingdings" panose="05000000000000000000" pitchFamily="2" charset="2"/>
                <a:sym typeface="Wingdings" panose="05000000000000000000" pitchFamily="2" charset="2"/>
              </a:rPr>
              <a:t></a:t>
            </a:r>
            <a:r>
              <a:rPr lang="en-US" altLang="en-US" dirty="0"/>
              <a:t> cellular glucose uptake</a:t>
            </a:r>
          </a:p>
          <a:p>
            <a:pPr lvl="1" fontAlgn="auto">
              <a:spcAft>
                <a:spcPts val="0"/>
              </a:spcAft>
              <a:defRPr/>
            </a:pPr>
            <a:r>
              <a:rPr lang="en-US" altLang="en-US" dirty="0"/>
              <a:t>T</a:t>
            </a:r>
            <a:r>
              <a:rPr lang="en-US" altLang="en-US" baseline="-25000" dirty="0"/>
              <a:t>3</a:t>
            </a:r>
            <a:r>
              <a:rPr lang="en-US" altLang="en-US" dirty="0"/>
              <a:t>, T</a:t>
            </a:r>
            <a:r>
              <a:rPr lang="en-US" altLang="en-US" baseline="-25000" dirty="0"/>
              <a:t>4</a:t>
            </a: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glucose catabolism and fat metabolism</a:t>
            </a:r>
          </a:p>
          <a:p>
            <a:pPr lvl="1" fontAlgn="auto">
              <a:spcAft>
                <a:spcPts val="0"/>
              </a:spcAft>
              <a:defRPr/>
            </a:pPr>
            <a:endParaRPr lang="en-US" altLang="en-US" sz="800" dirty="0"/>
          </a:p>
          <a:p>
            <a:pPr fontAlgn="auto">
              <a:spcAft>
                <a:spcPts val="0"/>
              </a:spcAft>
              <a:defRPr/>
            </a:pPr>
            <a:r>
              <a:rPr lang="en-US" altLang="en-US" dirty="0"/>
              <a:t>Amount of glucose released from liver depends on exercise intensity, duration</a:t>
            </a:r>
          </a:p>
          <a:p>
            <a:pPr fontAlgn="auto">
              <a:spcAft>
                <a:spcPts val="0"/>
              </a:spcAft>
              <a:defRPr/>
            </a:pPr>
            <a:endParaRPr lang="en-US" altLang="en-US" sz="800" dirty="0"/>
          </a:p>
          <a:p>
            <a:pPr marL="0" indent="0" algn="r" fontAlgn="auto">
              <a:spcAft>
                <a:spcPts val="0"/>
              </a:spcAft>
              <a:buFontTx/>
              <a:buNone/>
              <a:defRPr/>
            </a:pPr>
            <a:r>
              <a:rPr lang="en-US" altLang="en-US" sz="1400" i="1" dirty="0"/>
              <a:t>(continued)</a:t>
            </a:r>
            <a:endParaRPr lang="en-US" altLang="en-US" sz="1400" dirty="0"/>
          </a:p>
        </p:txBody>
      </p:sp>
    </p:spTree>
  </p:cSld>
  <p:clrMapOvr>
    <a:masterClrMapping/>
  </p:clrMapOvr>
  <p:transition spd="slow"/>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Title 12">
            <a:extLst>
              <a:ext uri="{FF2B5EF4-FFF2-40B4-BE49-F238E27FC236}">
                <a16:creationId xmlns:a16="http://schemas.microsoft.com/office/drawing/2014/main" id="{2B1D7DBF-DE2D-411C-92ED-EB1E835F4E46}"/>
              </a:ext>
            </a:extLst>
          </p:cNvPr>
          <p:cNvSpPr>
            <a:spLocks noGrp="1"/>
          </p:cNvSpPr>
          <p:nvPr>
            <p:ph type="title"/>
          </p:nvPr>
        </p:nvSpPr>
        <p:spPr/>
        <p:txBody>
          <a:bodyPr rtlCol="0">
            <a:normAutofit fontScale="90000"/>
          </a:bodyPr>
          <a:lstStyle/>
          <a:p>
            <a:pPr fontAlgn="auto">
              <a:spcAft>
                <a:spcPts val="0"/>
              </a:spcAft>
              <a:defRPr/>
            </a:pPr>
            <a:r>
              <a:rPr lang="en-US" altLang="en-US"/>
              <a:t>Regulation of Carbohydrate Metabolism During Exercise</a:t>
            </a:r>
            <a:r>
              <a:rPr lang="en-US" altLang="en-US" i="1"/>
              <a:t> </a:t>
            </a:r>
            <a:r>
              <a:rPr lang="en-US" altLang="en-US" sz="2400" i="1"/>
              <a:t>(continued)</a:t>
            </a:r>
            <a:endParaRPr lang="en-US" altLang="en-US" i="1"/>
          </a:p>
        </p:txBody>
      </p:sp>
      <p:sp>
        <p:nvSpPr>
          <p:cNvPr id="68611" name="Content Placeholder 13">
            <a:extLst>
              <a:ext uri="{FF2B5EF4-FFF2-40B4-BE49-F238E27FC236}">
                <a16:creationId xmlns:a16="http://schemas.microsoft.com/office/drawing/2014/main" id="{4EA68364-F2C5-4CB6-BD0C-21D3E301FDD0}"/>
              </a:ext>
            </a:extLst>
          </p:cNvPr>
          <p:cNvSpPr>
            <a:spLocks noGrp="1"/>
          </p:cNvSpPr>
          <p:nvPr>
            <p:ph idx="1"/>
          </p:nvPr>
        </p:nvSpPr>
        <p:spPr>
          <a:xfrm>
            <a:off x="571500" y="1874838"/>
            <a:ext cx="8051800" cy="4273550"/>
          </a:xfrm>
        </p:spPr>
        <p:txBody>
          <a:bodyPr rtlCol="0">
            <a:normAutofit fontScale="92500" lnSpcReduction="20000"/>
          </a:bodyPr>
          <a:lstStyle/>
          <a:p>
            <a:pPr fontAlgn="auto">
              <a:spcAft>
                <a:spcPts val="0"/>
              </a:spcAft>
              <a:defRPr/>
            </a:pPr>
            <a:r>
              <a:rPr lang="en-US" altLang="en-US" dirty="0"/>
              <a:t>As exercise intensity increases</a:t>
            </a:r>
          </a:p>
          <a:p>
            <a:pPr lvl="1" fontAlgn="auto">
              <a:spcAft>
                <a:spcPts val="0"/>
              </a:spcAft>
              <a:buFontTx/>
              <a:buNone/>
              <a:defRPr/>
            </a:pPr>
            <a:r>
              <a:rPr lang="en-US" altLang="en-US" dirty="0"/>
              <a:t>– Catecholamine release </a:t>
            </a:r>
            <a:r>
              <a:rPr lang="en-US" altLang="en-US" normalizeH="1" dirty="0">
                <a:latin typeface="Wingdings" panose="05000000000000000000" pitchFamily="2" charset="2"/>
                <a:sym typeface="Wingdings" panose="05000000000000000000" pitchFamily="2" charset="2"/>
              </a:rPr>
              <a:t></a:t>
            </a:r>
            <a:r>
              <a:rPr lang="en-US" altLang="en-US" dirty="0"/>
              <a:t> </a:t>
            </a:r>
          </a:p>
          <a:p>
            <a:pPr lvl="1" fontAlgn="auto">
              <a:spcAft>
                <a:spcPts val="0"/>
              </a:spcAft>
              <a:buFontTx/>
              <a:buNone/>
              <a:defRPr/>
            </a:pPr>
            <a:r>
              <a:rPr lang="en-US" altLang="en-US" dirty="0"/>
              <a:t>– </a:t>
            </a:r>
            <a:r>
              <a:rPr lang="en-US" altLang="en-US" dirty="0" err="1"/>
              <a:t>Glycogenolysis</a:t>
            </a:r>
            <a:r>
              <a:rPr lang="en-US" altLang="en-US" dirty="0"/>
              <a:t> rate </a:t>
            </a:r>
            <a:r>
              <a:rPr lang="en-US" altLang="en-US" normalizeH="1" dirty="0">
                <a:latin typeface="Wingdings" panose="05000000000000000000" pitchFamily="2" charset="2"/>
                <a:sym typeface="Wingdings" panose="05000000000000000000" pitchFamily="2" charset="2"/>
              </a:rPr>
              <a:t></a:t>
            </a:r>
            <a:r>
              <a:rPr lang="en-US" altLang="en-US" dirty="0"/>
              <a:t> (liver, muscles)</a:t>
            </a:r>
          </a:p>
          <a:p>
            <a:pPr lvl="1" fontAlgn="auto">
              <a:spcAft>
                <a:spcPts val="0"/>
              </a:spcAft>
              <a:defRPr/>
            </a:pPr>
            <a:r>
              <a:rPr lang="en-US" altLang="en-US" dirty="0"/>
              <a:t>Muscle glycogen used before liver glycogen</a:t>
            </a:r>
          </a:p>
          <a:p>
            <a:pPr lvl="1" fontAlgn="auto">
              <a:spcAft>
                <a:spcPts val="0"/>
              </a:spcAft>
              <a:defRPr/>
            </a:pPr>
            <a:endParaRPr lang="en-US" altLang="en-US" sz="800" dirty="0"/>
          </a:p>
          <a:p>
            <a:pPr fontAlgn="auto">
              <a:spcAft>
                <a:spcPts val="0"/>
              </a:spcAft>
              <a:defRPr/>
            </a:pPr>
            <a:r>
              <a:rPr lang="en-US" altLang="en-US" dirty="0"/>
              <a:t>As exercise duration increases</a:t>
            </a:r>
          </a:p>
          <a:p>
            <a:pPr lvl="1" fontAlgn="auto">
              <a:spcAft>
                <a:spcPts val="0"/>
              </a:spcAft>
              <a:defRPr/>
            </a:pPr>
            <a:r>
              <a:rPr lang="en-US" altLang="en-US" dirty="0"/>
              <a:t>More liver glycogen utilized</a:t>
            </a:r>
          </a:p>
          <a:p>
            <a:pPr lvl="1" fontAlgn="auto">
              <a:spcAft>
                <a:spcPts val="0"/>
              </a:spcAft>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Muscle glucose uptake </a:t>
            </a:r>
            <a:r>
              <a:rPr lang="en-US" altLang="en-US" dirty="0">
                <a:sym typeface="Wingdings" panose="05000000000000000000" pitchFamily="2" charset="2"/>
              </a:rPr>
              <a:t> </a:t>
            </a:r>
            <a:r>
              <a:rPr lang="en-US" altLang="en-US" normalizeH="1" dirty="0">
                <a:latin typeface="Wingdings" panose="05000000000000000000" pitchFamily="2" charset="2"/>
                <a:sym typeface="Wingdings" panose="05000000000000000000" pitchFamily="2" charset="2"/>
              </a:rPr>
              <a:t></a:t>
            </a:r>
            <a:r>
              <a:rPr lang="en-US" altLang="en-US" dirty="0">
                <a:sym typeface="Wingdings" panose="05000000000000000000" pitchFamily="2" charset="2"/>
              </a:rPr>
              <a:t> liver glucose release</a:t>
            </a:r>
          </a:p>
          <a:p>
            <a:pPr lvl="1" fontAlgn="auto">
              <a:spcAft>
                <a:spcPts val="0"/>
              </a:spcAft>
              <a:defRPr/>
            </a:pPr>
            <a:r>
              <a:rPr lang="en-US" altLang="en-US" dirty="0">
                <a:sym typeface="Wingdings" panose="05000000000000000000" pitchFamily="2" charset="2"/>
              </a:rPr>
              <a:t>As glycogen stores </a:t>
            </a:r>
            <a:r>
              <a:rPr lang="en-US" altLang="en-US" normalizeH="1" dirty="0">
                <a:latin typeface="Wingdings" panose="05000000000000000000" pitchFamily="2" charset="2"/>
                <a:sym typeface="Wingdings" panose="05000000000000000000" pitchFamily="2" charset="2"/>
              </a:rPr>
              <a:t></a:t>
            </a:r>
            <a:r>
              <a:rPr lang="en-US" altLang="en-US" dirty="0">
                <a:sym typeface="Wingdings" panose="05000000000000000000" pitchFamily="2" charset="2"/>
              </a:rPr>
              <a:t>, glucagon levels </a:t>
            </a:r>
            <a:r>
              <a:rPr lang="en-US" altLang="en-US" normalizeH="1" dirty="0">
                <a:latin typeface="Wingdings" panose="05000000000000000000" pitchFamily="2" charset="2"/>
                <a:sym typeface="Wingdings" panose="05000000000000000000" pitchFamily="2" charset="2"/>
              </a:rPr>
              <a:t></a:t>
            </a:r>
            <a:r>
              <a:rPr lang="en-US" altLang="en-US" dirty="0">
                <a:sym typeface="Wingdings" panose="05000000000000000000" pitchFamily="2" charset="2"/>
              </a:rPr>
              <a:t> </a:t>
            </a:r>
          </a:p>
          <a:p>
            <a:pPr marL="457200" lvl="1" indent="0" algn="r" fontAlgn="auto">
              <a:spcAft>
                <a:spcPts val="0"/>
              </a:spcAft>
              <a:buFontTx/>
              <a:buNone/>
              <a:defRPr/>
            </a:pPr>
            <a:r>
              <a:rPr lang="en-US" altLang="en-US" sz="1400" i="1" dirty="0"/>
              <a:t>(continued)</a:t>
            </a:r>
            <a:endParaRPr lang="en-US" altLang="en-US" sz="1400" dirty="0"/>
          </a:p>
        </p:txBody>
      </p:sp>
    </p:spTree>
  </p:cSld>
  <p:clrMapOvr>
    <a:masterClrMapping/>
  </p:clrMapOvr>
  <p:transition spd="slow"/>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2">
            <a:extLst>
              <a:ext uri="{FF2B5EF4-FFF2-40B4-BE49-F238E27FC236}">
                <a16:creationId xmlns:a16="http://schemas.microsoft.com/office/drawing/2014/main" id="{34E89437-67CB-43B4-A2AA-98834389BCE9}"/>
              </a:ext>
            </a:extLst>
          </p:cNvPr>
          <p:cNvSpPr>
            <a:spLocks noGrp="1"/>
          </p:cNvSpPr>
          <p:nvPr>
            <p:ph type="title"/>
          </p:nvPr>
        </p:nvSpPr>
        <p:spPr/>
        <p:txBody>
          <a:bodyPr/>
          <a:lstStyle/>
          <a:p>
            <a:r>
              <a:rPr lang="en-US" altLang="en-US"/>
              <a:t>Figure 4.4</a:t>
            </a:r>
          </a:p>
        </p:txBody>
      </p:sp>
      <p:pic>
        <p:nvPicPr>
          <p:cNvPr id="80899" name="Content Placeholder 2">
            <a:extLst>
              <a:ext uri="{FF2B5EF4-FFF2-40B4-BE49-F238E27FC236}">
                <a16:creationId xmlns:a16="http://schemas.microsoft.com/office/drawing/2014/main" id="{9DDCB4EC-D950-43EC-8958-A85C03601CE0}"/>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828675" y="274638"/>
            <a:ext cx="7486650" cy="5116513"/>
          </a:xfrm>
        </p:spPr>
      </p:pic>
    </p:spTree>
  </p:cSld>
  <p:clrMapOvr>
    <a:masterClrMapping/>
  </p:clrMapOvr>
  <p:transition spd="slow"/>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Title 12">
            <a:extLst>
              <a:ext uri="{FF2B5EF4-FFF2-40B4-BE49-F238E27FC236}">
                <a16:creationId xmlns:a16="http://schemas.microsoft.com/office/drawing/2014/main" id="{E257BFDB-6C32-4BBA-9196-BBCB8AE2BD24}"/>
              </a:ext>
            </a:extLst>
          </p:cNvPr>
          <p:cNvSpPr>
            <a:spLocks noGrp="1"/>
          </p:cNvSpPr>
          <p:nvPr>
            <p:ph type="title"/>
          </p:nvPr>
        </p:nvSpPr>
        <p:spPr/>
        <p:txBody>
          <a:bodyPr rtlCol="0">
            <a:normAutofit fontScale="90000"/>
          </a:bodyPr>
          <a:lstStyle/>
          <a:p>
            <a:pPr fontAlgn="auto">
              <a:spcAft>
                <a:spcPts val="0"/>
              </a:spcAft>
              <a:defRPr/>
            </a:pPr>
            <a:r>
              <a:rPr lang="en-US" altLang="en-US"/>
              <a:t>Regulation of Carbohydrate Metabolism During Exercise</a:t>
            </a:r>
            <a:r>
              <a:rPr lang="en-US" altLang="en-US" i="1"/>
              <a:t> </a:t>
            </a:r>
            <a:r>
              <a:rPr lang="en-US" altLang="en-US" sz="2400" i="1"/>
              <a:t>(continued)</a:t>
            </a:r>
            <a:endParaRPr lang="en-US" altLang="en-US" i="1"/>
          </a:p>
        </p:txBody>
      </p:sp>
      <p:sp>
        <p:nvSpPr>
          <p:cNvPr id="72707" name="Content Placeholder 13">
            <a:extLst>
              <a:ext uri="{FF2B5EF4-FFF2-40B4-BE49-F238E27FC236}">
                <a16:creationId xmlns:a16="http://schemas.microsoft.com/office/drawing/2014/main" id="{4DCAEE31-8392-4295-AE13-F492F80A4568}"/>
              </a:ext>
            </a:extLst>
          </p:cNvPr>
          <p:cNvSpPr>
            <a:spLocks noGrp="1"/>
          </p:cNvSpPr>
          <p:nvPr>
            <p:ph idx="1"/>
          </p:nvPr>
        </p:nvSpPr>
        <p:spPr>
          <a:xfrm>
            <a:off x="635000" y="1586202"/>
            <a:ext cx="8051800" cy="4273550"/>
          </a:xfrm>
        </p:spPr>
        <p:txBody>
          <a:bodyPr rtlCol="0">
            <a:normAutofit/>
          </a:bodyPr>
          <a:lstStyle/>
          <a:p>
            <a:pPr fontAlgn="auto">
              <a:spcAft>
                <a:spcPts val="0"/>
              </a:spcAft>
              <a:defRPr/>
            </a:pPr>
            <a:r>
              <a:rPr lang="en-US" altLang="en-US" dirty="0"/>
              <a:t>Glucose </a:t>
            </a:r>
            <a:r>
              <a:rPr lang="en-US" altLang="en-US" i="1" dirty="0"/>
              <a:t>mobilization</a:t>
            </a:r>
            <a:r>
              <a:rPr lang="en-US" altLang="en-US" dirty="0"/>
              <a:t> only half the story</a:t>
            </a:r>
          </a:p>
          <a:p>
            <a:pPr fontAlgn="auto">
              <a:spcAft>
                <a:spcPts val="0"/>
              </a:spcAft>
              <a:defRPr/>
            </a:pPr>
            <a:endParaRPr lang="en-US" altLang="en-US" sz="800" dirty="0"/>
          </a:p>
          <a:p>
            <a:pPr fontAlgn="auto">
              <a:spcAft>
                <a:spcPts val="0"/>
              </a:spcAft>
              <a:defRPr/>
            </a:pPr>
            <a:r>
              <a:rPr lang="en-US" altLang="en-US" dirty="0"/>
              <a:t>Insulin: enables glucose </a:t>
            </a:r>
            <a:r>
              <a:rPr lang="en-US" altLang="en-US" i="1" dirty="0"/>
              <a:t>uptake</a:t>
            </a:r>
            <a:r>
              <a:rPr lang="en-US" altLang="en-US" dirty="0"/>
              <a:t> in muscle</a:t>
            </a:r>
          </a:p>
          <a:p>
            <a:pPr fontAlgn="auto">
              <a:spcAft>
                <a:spcPts val="0"/>
              </a:spcAft>
              <a:defRPr/>
            </a:pPr>
            <a:endParaRPr lang="en-US" altLang="en-US" sz="800" dirty="0"/>
          </a:p>
          <a:p>
            <a:pPr fontAlgn="auto">
              <a:spcAft>
                <a:spcPts val="0"/>
              </a:spcAft>
              <a:defRPr/>
            </a:pPr>
            <a:r>
              <a:rPr lang="en-US" altLang="en-US" dirty="0"/>
              <a:t>During exercise</a:t>
            </a:r>
          </a:p>
          <a:p>
            <a:pPr lvl="1" fontAlgn="auto">
              <a:spcAft>
                <a:spcPts val="0"/>
              </a:spcAft>
              <a:defRPr/>
            </a:pPr>
            <a:r>
              <a:rPr lang="en-US" altLang="en-US" dirty="0"/>
              <a:t>Insulin concentrations </a:t>
            </a:r>
            <a:r>
              <a:rPr lang="en-US" altLang="en-US" normalizeH="1" dirty="0">
                <a:latin typeface="Wingdings" panose="05000000000000000000" pitchFamily="2" charset="2"/>
                <a:sym typeface="Wingdings" panose="05000000000000000000" pitchFamily="2" charset="2"/>
              </a:rPr>
              <a:t></a:t>
            </a:r>
            <a:endParaRPr lang="en-US" altLang="en-US" dirty="0"/>
          </a:p>
          <a:p>
            <a:pPr lvl="1" fontAlgn="auto">
              <a:spcAft>
                <a:spcPts val="0"/>
              </a:spcAft>
              <a:defRPr/>
            </a:pPr>
            <a:r>
              <a:rPr lang="en-US" altLang="en-US" dirty="0"/>
              <a:t>Cellular insulin sensitivity </a:t>
            </a:r>
            <a:r>
              <a:rPr lang="en-US" altLang="en-US" normalizeH="1" dirty="0">
                <a:latin typeface="Wingdings" panose="05000000000000000000" pitchFamily="2" charset="2"/>
                <a:sym typeface="Wingdings" panose="05000000000000000000" pitchFamily="2" charset="2"/>
              </a:rPr>
              <a:t></a:t>
            </a:r>
            <a:endParaRPr lang="en-US" altLang="en-US" dirty="0"/>
          </a:p>
          <a:p>
            <a:pPr lvl="1" fontAlgn="auto">
              <a:spcAft>
                <a:spcPts val="0"/>
              </a:spcAft>
              <a:defRPr/>
            </a:pPr>
            <a:r>
              <a:rPr lang="en-US" altLang="en-US" dirty="0"/>
              <a:t>More glucose uptake into cells, use less insulin</a:t>
            </a:r>
          </a:p>
          <a:p>
            <a:pPr fontAlgn="auto">
              <a:spcAft>
                <a:spcPts val="0"/>
              </a:spcAft>
              <a:defRPr/>
            </a:pPr>
            <a:endParaRPr lang="en-US" altLang="en-US" dirty="0"/>
          </a:p>
        </p:txBody>
      </p:sp>
    </p:spTree>
  </p:cSld>
  <p:clrMapOvr>
    <a:masterClrMapping/>
  </p:clrMapOvr>
  <p:transition spd="slow"/>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2">
            <a:extLst>
              <a:ext uri="{FF2B5EF4-FFF2-40B4-BE49-F238E27FC236}">
                <a16:creationId xmlns:a16="http://schemas.microsoft.com/office/drawing/2014/main" id="{37DC61CE-D5D1-420C-8399-DB2BB1B1A6A6}"/>
              </a:ext>
            </a:extLst>
          </p:cNvPr>
          <p:cNvSpPr>
            <a:spLocks noGrp="1"/>
          </p:cNvSpPr>
          <p:nvPr>
            <p:ph type="title"/>
          </p:nvPr>
        </p:nvSpPr>
        <p:spPr/>
        <p:txBody>
          <a:bodyPr/>
          <a:lstStyle/>
          <a:p>
            <a:r>
              <a:rPr lang="en-US" altLang="en-US"/>
              <a:t>Figure 4.5</a:t>
            </a:r>
          </a:p>
        </p:txBody>
      </p:sp>
      <p:pic>
        <p:nvPicPr>
          <p:cNvPr id="84995" name="Content Placeholder 2">
            <a:extLst>
              <a:ext uri="{FF2B5EF4-FFF2-40B4-BE49-F238E27FC236}">
                <a16:creationId xmlns:a16="http://schemas.microsoft.com/office/drawing/2014/main" id="{C01BD0BE-3814-4E80-BC70-E865C468FB64}"/>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357312" y="274638"/>
            <a:ext cx="6429375" cy="5116513"/>
          </a:xfrm>
        </p:spPr>
      </p:pic>
    </p:spTree>
  </p:cSld>
  <p:clrMapOvr>
    <a:masterClrMapping/>
  </p:clrMapOvr>
  <p:transition spd="slow"/>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Title 12">
            <a:extLst>
              <a:ext uri="{FF2B5EF4-FFF2-40B4-BE49-F238E27FC236}">
                <a16:creationId xmlns:a16="http://schemas.microsoft.com/office/drawing/2014/main" id="{6F2E936F-3810-4AAB-B916-2BD07DA18F60}"/>
              </a:ext>
            </a:extLst>
          </p:cNvPr>
          <p:cNvSpPr>
            <a:spLocks noGrp="1"/>
          </p:cNvSpPr>
          <p:nvPr>
            <p:ph type="title"/>
          </p:nvPr>
        </p:nvSpPr>
        <p:spPr/>
        <p:txBody>
          <a:bodyPr rtlCol="0">
            <a:normAutofit fontScale="90000"/>
          </a:bodyPr>
          <a:lstStyle/>
          <a:p>
            <a:pPr fontAlgn="auto">
              <a:spcAft>
                <a:spcPts val="0"/>
              </a:spcAft>
              <a:defRPr/>
            </a:pPr>
            <a:r>
              <a:rPr lang="en-US" altLang="en-US"/>
              <a:t>Regulation of Fat Metabolism    During Exercise</a:t>
            </a:r>
          </a:p>
        </p:txBody>
      </p:sp>
      <p:sp>
        <p:nvSpPr>
          <p:cNvPr id="76803" name="Content Placeholder 13">
            <a:extLst>
              <a:ext uri="{FF2B5EF4-FFF2-40B4-BE49-F238E27FC236}">
                <a16:creationId xmlns:a16="http://schemas.microsoft.com/office/drawing/2014/main" id="{282C4AC0-B301-4810-8E34-626E3A9B2587}"/>
              </a:ext>
            </a:extLst>
          </p:cNvPr>
          <p:cNvSpPr>
            <a:spLocks noGrp="1"/>
          </p:cNvSpPr>
          <p:nvPr>
            <p:ph idx="1"/>
          </p:nvPr>
        </p:nvSpPr>
        <p:spPr>
          <a:xfrm>
            <a:off x="457200" y="1417638"/>
            <a:ext cx="8311510" cy="4285817"/>
          </a:xfrm>
        </p:spPr>
        <p:txBody>
          <a:bodyPr rtlCol="0">
            <a:normAutofit fontScale="92500" lnSpcReduction="10000"/>
          </a:bodyPr>
          <a:lstStyle/>
          <a:p>
            <a:pPr fontAlgn="auto">
              <a:spcAft>
                <a:spcPts val="0"/>
              </a:spcAft>
              <a:defRPr/>
            </a:pPr>
            <a:r>
              <a:rPr lang="en-US" altLang="en-US" dirty="0"/>
              <a:t>FFA mobilization and fat metabolism critical to endurance exercise performance</a:t>
            </a:r>
          </a:p>
          <a:p>
            <a:pPr lvl="1" fontAlgn="auto">
              <a:spcAft>
                <a:spcPts val="0"/>
              </a:spcAft>
              <a:defRPr/>
            </a:pPr>
            <a:r>
              <a:rPr lang="en-US" altLang="en-US" dirty="0"/>
              <a:t>Glycogen depleted, need fat energy substrates</a:t>
            </a:r>
          </a:p>
          <a:p>
            <a:pPr lvl="1" fontAlgn="auto">
              <a:spcAft>
                <a:spcPts val="0"/>
              </a:spcAft>
              <a:defRPr/>
            </a:pPr>
            <a:r>
              <a:rPr lang="en-US" altLang="en-US" dirty="0"/>
              <a:t>In response, hormones accelerate fat breakdown (lipolysis)</a:t>
            </a:r>
          </a:p>
          <a:p>
            <a:pPr lvl="1" fontAlgn="auto">
              <a:spcAft>
                <a:spcPts val="0"/>
              </a:spcAft>
              <a:defRPr/>
            </a:pPr>
            <a:endParaRPr lang="en-US" altLang="en-US" sz="800" dirty="0"/>
          </a:p>
          <a:p>
            <a:pPr fontAlgn="auto">
              <a:spcAft>
                <a:spcPts val="0"/>
              </a:spcAft>
              <a:defRPr/>
            </a:pPr>
            <a:r>
              <a:rPr lang="en-US" altLang="en-US" dirty="0"/>
              <a:t>Triglycerides </a:t>
            </a:r>
            <a:r>
              <a:rPr lang="en-US" altLang="en-US" dirty="0">
                <a:sym typeface="Wingdings" panose="05000000000000000000" pitchFamily="2" charset="2"/>
              </a:rPr>
              <a:t> FFAs + glycerol</a:t>
            </a:r>
          </a:p>
          <a:p>
            <a:pPr lvl="1" fontAlgn="auto">
              <a:spcAft>
                <a:spcPts val="0"/>
              </a:spcAft>
              <a:defRPr/>
            </a:pPr>
            <a:r>
              <a:rPr lang="en-US" altLang="en-US" dirty="0">
                <a:sym typeface="Wingdings" panose="05000000000000000000" pitchFamily="2" charset="2"/>
              </a:rPr>
              <a:t>Fat stored as triglycerides in adipose tissue</a:t>
            </a:r>
          </a:p>
          <a:p>
            <a:pPr lvl="1" fontAlgn="auto">
              <a:spcAft>
                <a:spcPts val="0"/>
              </a:spcAft>
              <a:defRPr/>
            </a:pPr>
            <a:r>
              <a:rPr lang="en-US" altLang="en-US" dirty="0">
                <a:sym typeface="Wingdings" panose="05000000000000000000" pitchFamily="2" charset="2"/>
              </a:rPr>
              <a:t>Broken down into FFAs, transported to muscle</a:t>
            </a:r>
          </a:p>
          <a:p>
            <a:pPr lvl="1" fontAlgn="auto">
              <a:spcAft>
                <a:spcPts val="0"/>
              </a:spcAft>
              <a:defRPr/>
            </a:pPr>
            <a:r>
              <a:rPr lang="en-US" altLang="en-US" dirty="0">
                <a:sym typeface="Wingdings" panose="05000000000000000000" pitchFamily="2" charset="2"/>
              </a:rPr>
              <a:t>Rate of triglyceride breakdown into FFAs may determine rate of cellular fat metabolism</a:t>
            </a:r>
          </a:p>
          <a:p>
            <a:pPr marL="457200" lvl="1" indent="0" algn="r" fontAlgn="auto">
              <a:spcAft>
                <a:spcPts val="0"/>
              </a:spcAft>
              <a:buFontTx/>
              <a:buNone/>
              <a:defRPr/>
            </a:pPr>
            <a:r>
              <a:rPr lang="en-US" altLang="en-US" sz="1400" i="1" dirty="0"/>
              <a:t>(continued)</a:t>
            </a:r>
            <a:endParaRPr lang="en-US" altLang="en-US" sz="1400" dirty="0"/>
          </a:p>
        </p:txBody>
      </p:sp>
    </p:spTree>
  </p:cSld>
  <p:clrMapOvr>
    <a:masterClrMapping/>
  </p:clrMapOvr>
  <p:transition spd="slow"/>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Title 12">
            <a:extLst>
              <a:ext uri="{FF2B5EF4-FFF2-40B4-BE49-F238E27FC236}">
                <a16:creationId xmlns:a16="http://schemas.microsoft.com/office/drawing/2014/main" id="{D4FFF5AD-B005-412E-A586-A664D051FC03}"/>
              </a:ext>
            </a:extLst>
          </p:cNvPr>
          <p:cNvSpPr>
            <a:spLocks noGrp="1"/>
          </p:cNvSpPr>
          <p:nvPr>
            <p:ph type="title"/>
          </p:nvPr>
        </p:nvSpPr>
        <p:spPr/>
        <p:txBody>
          <a:bodyPr rtlCol="0">
            <a:normAutofit fontScale="90000"/>
          </a:bodyPr>
          <a:lstStyle/>
          <a:p>
            <a:pPr fontAlgn="auto">
              <a:spcAft>
                <a:spcPts val="0"/>
              </a:spcAft>
              <a:defRPr/>
            </a:pPr>
            <a:r>
              <a:rPr lang="en-US" altLang="en-US"/>
              <a:t>Regulation of Fat Metabolism    During Exercise</a:t>
            </a:r>
            <a:r>
              <a:rPr lang="en-US" altLang="en-US" i="1"/>
              <a:t> </a:t>
            </a:r>
            <a:r>
              <a:rPr lang="en-US" altLang="en-US" sz="2400" i="1"/>
              <a:t>(continued)</a:t>
            </a:r>
          </a:p>
        </p:txBody>
      </p:sp>
      <p:sp>
        <p:nvSpPr>
          <p:cNvPr id="89091" name="Content Placeholder 13">
            <a:extLst>
              <a:ext uri="{FF2B5EF4-FFF2-40B4-BE49-F238E27FC236}">
                <a16:creationId xmlns:a16="http://schemas.microsoft.com/office/drawing/2014/main" id="{6F1AAE0C-9E12-4743-9B50-0C8C6D5CC320}"/>
              </a:ext>
            </a:extLst>
          </p:cNvPr>
          <p:cNvSpPr>
            <a:spLocks noGrp="1"/>
          </p:cNvSpPr>
          <p:nvPr>
            <p:ph idx="1"/>
          </p:nvPr>
        </p:nvSpPr>
        <p:spPr>
          <a:xfrm>
            <a:off x="457200" y="1516929"/>
            <a:ext cx="8051800" cy="4273550"/>
          </a:xfrm>
        </p:spPr>
        <p:txBody>
          <a:bodyPr/>
          <a:lstStyle/>
          <a:p>
            <a:r>
              <a:rPr lang="en-US" altLang="en-US"/>
              <a:t>Lipolysis stimulated by</a:t>
            </a:r>
          </a:p>
          <a:p>
            <a:pPr lvl="1"/>
            <a:r>
              <a:rPr lang="en-US" altLang="en-US"/>
              <a:t>(Decreased) insulin</a:t>
            </a:r>
          </a:p>
          <a:p>
            <a:pPr lvl="1"/>
            <a:r>
              <a:rPr lang="en-US" altLang="en-US"/>
              <a:t>Epinephrine</a:t>
            </a:r>
          </a:p>
          <a:p>
            <a:pPr lvl="1"/>
            <a:r>
              <a:rPr lang="en-US" altLang="en-US"/>
              <a:t>Norepinephrine</a:t>
            </a:r>
          </a:p>
          <a:p>
            <a:pPr lvl="1"/>
            <a:r>
              <a:rPr lang="en-US" altLang="en-US"/>
              <a:t>Cortisol</a:t>
            </a:r>
          </a:p>
          <a:p>
            <a:pPr lvl="1"/>
            <a:r>
              <a:rPr lang="en-US" altLang="en-US"/>
              <a:t>GH</a:t>
            </a:r>
          </a:p>
          <a:p>
            <a:pPr lvl="1"/>
            <a:endParaRPr lang="en-US" altLang="en-US" sz="800"/>
          </a:p>
          <a:p>
            <a:r>
              <a:rPr lang="en-US" altLang="en-US"/>
              <a:t>Stimulate lipolysis via lipase</a:t>
            </a:r>
          </a:p>
        </p:txBody>
      </p:sp>
    </p:spTree>
  </p:cSld>
  <p:clrMapOvr>
    <a:masterClrMapping/>
  </p:clrMapOvr>
  <p:transition spd="slow"/>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12">
            <a:extLst>
              <a:ext uri="{FF2B5EF4-FFF2-40B4-BE49-F238E27FC236}">
                <a16:creationId xmlns:a16="http://schemas.microsoft.com/office/drawing/2014/main" id="{B4720AC1-286E-4D19-B955-36479AAD00DA}"/>
              </a:ext>
            </a:extLst>
          </p:cNvPr>
          <p:cNvSpPr>
            <a:spLocks noGrp="1"/>
          </p:cNvSpPr>
          <p:nvPr>
            <p:ph type="title"/>
          </p:nvPr>
        </p:nvSpPr>
        <p:spPr/>
        <p:txBody>
          <a:bodyPr/>
          <a:lstStyle/>
          <a:p>
            <a:r>
              <a:rPr lang="en-US" altLang="en-US"/>
              <a:t>Video 4.2</a:t>
            </a:r>
          </a:p>
        </p:txBody>
      </p:sp>
      <p:pic>
        <p:nvPicPr>
          <p:cNvPr id="91139" name="Content Placeholder 2">
            <a:hlinkClick r:id="rId3"/>
            <a:extLst>
              <a:ext uri="{FF2B5EF4-FFF2-40B4-BE49-F238E27FC236}">
                <a16:creationId xmlns:a16="http://schemas.microsoft.com/office/drawing/2014/main" id="{C0A5226A-F166-426B-8A6B-3184F676143D}"/>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942543" y="572654"/>
            <a:ext cx="8062688" cy="4541981"/>
          </a:xfrm>
        </p:spPr>
      </p:pic>
    </p:spTree>
  </p:cSld>
  <p:clrMapOvr>
    <a:masterClrMapping/>
  </p:clrMapOvr>
  <p:transition spd="slow"/>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Title 12">
            <a:extLst>
              <a:ext uri="{FF2B5EF4-FFF2-40B4-BE49-F238E27FC236}">
                <a16:creationId xmlns:a16="http://schemas.microsoft.com/office/drawing/2014/main" id="{9FE0BC3A-3CE3-4A9E-8DC6-2E6B762CD398}"/>
              </a:ext>
            </a:extLst>
          </p:cNvPr>
          <p:cNvSpPr>
            <a:spLocks noGrp="1"/>
          </p:cNvSpPr>
          <p:nvPr>
            <p:ph type="title"/>
          </p:nvPr>
        </p:nvSpPr>
        <p:spPr/>
        <p:txBody>
          <a:bodyPr rtlCol="0">
            <a:normAutofit fontScale="90000"/>
          </a:bodyPr>
          <a:lstStyle/>
          <a:p>
            <a:pPr fontAlgn="auto">
              <a:spcAft>
                <a:spcPts val="0"/>
              </a:spcAft>
              <a:defRPr/>
            </a:pPr>
            <a:r>
              <a:rPr lang="en-US" altLang="en-US"/>
              <a:t>Hormonal Regulation of Fluid</a:t>
            </a:r>
            <a:br>
              <a:rPr lang="en-US" altLang="en-US"/>
            </a:br>
            <a:r>
              <a:rPr lang="en-US" altLang="en-US"/>
              <a:t>and Electrolytes During Exercise</a:t>
            </a:r>
          </a:p>
        </p:txBody>
      </p:sp>
      <p:sp>
        <p:nvSpPr>
          <p:cNvPr id="82947" name="Content Placeholder 13">
            <a:extLst>
              <a:ext uri="{FF2B5EF4-FFF2-40B4-BE49-F238E27FC236}">
                <a16:creationId xmlns:a16="http://schemas.microsoft.com/office/drawing/2014/main" id="{65ACA4BA-6FF9-463E-812F-5388CA451629}"/>
              </a:ext>
            </a:extLst>
          </p:cNvPr>
          <p:cNvSpPr>
            <a:spLocks noGrp="1"/>
          </p:cNvSpPr>
          <p:nvPr>
            <p:ph idx="1"/>
          </p:nvPr>
        </p:nvSpPr>
        <p:spPr>
          <a:xfrm>
            <a:off x="635000" y="1528474"/>
            <a:ext cx="8051800" cy="4273550"/>
          </a:xfrm>
        </p:spPr>
        <p:txBody>
          <a:bodyPr rtlCol="0">
            <a:normAutofit fontScale="92500"/>
          </a:bodyPr>
          <a:lstStyle/>
          <a:p>
            <a:pPr fontAlgn="auto">
              <a:spcAft>
                <a:spcPts val="0"/>
              </a:spcAft>
              <a:defRPr/>
            </a:pPr>
            <a:r>
              <a:rPr lang="en-US" altLang="en-US" dirty="0"/>
              <a:t>During exercise, plasma volume </a:t>
            </a:r>
            <a:r>
              <a:rPr lang="en-US" altLang="en-US" normalizeH="1" dirty="0">
                <a:latin typeface="Wingdings" panose="05000000000000000000" pitchFamily="2" charset="2"/>
                <a:sym typeface="Wingdings" panose="05000000000000000000" pitchFamily="2" charset="2"/>
              </a:rPr>
              <a:t></a:t>
            </a:r>
            <a:r>
              <a:rPr lang="en-US" altLang="en-US" dirty="0"/>
              <a:t>, causing</a:t>
            </a:r>
          </a:p>
          <a:p>
            <a:pPr lvl="1" fontAlgn="auto">
              <a:spcAft>
                <a:spcPts val="0"/>
              </a:spcAft>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Hydrostatic pressure, tissue osmotic pressure</a:t>
            </a:r>
          </a:p>
          <a:p>
            <a:pPr lvl="1" fontAlgn="auto">
              <a:spcAft>
                <a:spcPts val="0"/>
              </a:spcAft>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Plasma water content via sweating</a:t>
            </a:r>
          </a:p>
          <a:p>
            <a:pPr lvl="1" fontAlgn="auto">
              <a:spcAft>
                <a:spcPts val="0"/>
              </a:spcAft>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Heart strain, </a:t>
            </a:r>
            <a:r>
              <a:rPr lang="en-US" altLang="en-US" normalizeH="1" dirty="0">
                <a:latin typeface="Wingdings" panose="05000000000000000000" pitchFamily="2" charset="2"/>
                <a:sym typeface="Wingdings" panose="05000000000000000000" pitchFamily="2" charset="2"/>
              </a:rPr>
              <a:t></a:t>
            </a:r>
            <a:r>
              <a:rPr lang="en-US" altLang="en-US" dirty="0"/>
              <a:t> blood pressure</a:t>
            </a:r>
          </a:p>
          <a:p>
            <a:pPr lvl="1" fontAlgn="auto">
              <a:spcAft>
                <a:spcPts val="0"/>
              </a:spcAft>
              <a:defRPr/>
            </a:pPr>
            <a:endParaRPr lang="en-US" altLang="en-US" sz="800" dirty="0"/>
          </a:p>
          <a:p>
            <a:pPr fontAlgn="auto">
              <a:spcAft>
                <a:spcPts val="0"/>
              </a:spcAft>
              <a:defRPr/>
            </a:pPr>
            <a:r>
              <a:rPr lang="en-US" altLang="en-US" dirty="0"/>
              <a:t>Hormones correct fluid imbalances</a:t>
            </a:r>
          </a:p>
          <a:p>
            <a:pPr lvl="1" fontAlgn="auto">
              <a:spcAft>
                <a:spcPts val="0"/>
              </a:spcAft>
              <a:defRPr/>
            </a:pPr>
            <a:r>
              <a:rPr lang="en-US" altLang="en-US" dirty="0"/>
              <a:t>Posterior pituitary gland</a:t>
            </a:r>
          </a:p>
          <a:p>
            <a:pPr lvl="1" fontAlgn="auto">
              <a:spcAft>
                <a:spcPts val="0"/>
              </a:spcAft>
              <a:defRPr/>
            </a:pPr>
            <a:r>
              <a:rPr lang="en-US" altLang="en-US" dirty="0"/>
              <a:t>Adrenal cortex</a:t>
            </a:r>
          </a:p>
          <a:p>
            <a:pPr lvl="1" fontAlgn="auto">
              <a:spcAft>
                <a:spcPts val="0"/>
              </a:spcAft>
              <a:defRPr/>
            </a:pPr>
            <a:r>
              <a:rPr lang="en-US" altLang="en-US" dirty="0"/>
              <a:t>Kidneys</a:t>
            </a:r>
          </a:p>
        </p:txBody>
      </p:sp>
    </p:spTree>
  </p:cSld>
  <p:clrMapOvr>
    <a:masterClrMapping/>
  </p:clrMapOvr>
  <p:transition spd="slow"/>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Title 12">
            <a:extLst>
              <a:ext uri="{FF2B5EF4-FFF2-40B4-BE49-F238E27FC236}">
                <a16:creationId xmlns:a16="http://schemas.microsoft.com/office/drawing/2014/main" id="{E3A9950E-8E07-43B4-B564-DDFF5368518A}"/>
              </a:ext>
            </a:extLst>
          </p:cNvPr>
          <p:cNvSpPr>
            <a:spLocks noGrp="1"/>
          </p:cNvSpPr>
          <p:nvPr>
            <p:ph type="title"/>
          </p:nvPr>
        </p:nvSpPr>
        <p:spPr/>
        <p:txBody>
          <a:bodyPr rtlCol="0">
            <a:normAutofit fontScale="90000"/>
          </a:bodyPr>
          <a:lstStyle/>
          <a:p>
            <a:pPr fontAlgn="auto">
              <a:spcAft>
                <a:spcPts val="0"/>
              </a:spcAft>
              <a:defRPr/>
            </a:pPr>
            <a:r>
              <a:rPr lang="en-US" altLang="en-US"/>
              <a:t>Hormonal Regulation of Fluid and Electrolytes: Posterior Pituitary</a:t>
            </a:r>
          </a:p>
        </p:txBody>
      </p:sp>
      <p:sp>
        <p:nvSpPr>
          <p:cNvPr id="76803" name="Content Placeholder 13">
            <a:extLst>
              <a:ext uri="{FF2B5EF4-FFF2-40B4-BE49-F238E27FC236}">
                <a16:creationId xmlns:a16="http://schemas.microsoft.com/office/drawing/2014/main" id="{EEB462F7-F68B-4A87-AD45-2D887B60F5D9}"/>
              </a:ext>
            </a:extLst>
          </p:cNvPr>
          <p:cNvSpPr>
            <a:spLocks noGrp="1"/>
          </p:cNvSpPr>
          <p:nvPr>
            <p:ph idx="1"/>
          </p:nvPr>
        </p:nvSpPr>
        <p:spPr>
          <a:xfrm>
            <a:off x="457200" y="1417638"/>
            <a:ext cx="8051800" cy="4273550"/>
          </a:xfrm>
        </p:spPr>
        <p:txBody>
          <a:bodyPr rtlCol="0">
            <a:normAutofit fontScale="92500"/>
          </a:bodyPr>
          <a:lstStyle/>
          <a:p>
            <a:pPr fontAlgn="auto">
              <a:spcAft>
                <a:spcPts val="0"/>
              </a:spcAft>
              <a:defRPr/>
            </a:pPr>
            <a:r>
              <a:rPr lang="en-US" altLang="en-US" dirty="0"/>
              <a:t>Posterior pituitary</a:t>
            </a:r>
          </a:p>
          <a:p>
            <a:pPr lvl="1" fontAlgn="auto">
              <a:spcAft>
                <a:spcPts val="0"/>
              </a:spcAft>
              <a:defRPr/>
            </a:pPr>
            <a:r>
              <a:rPr lang="en-US" altLang="en-US" dirty="0"/>
              <a:t>Secretes antidiuretic hormone (ADH), oxytocin</a:t>
            </a:r>
          </a:p>
          <a:p>
            <a:pPr lvl="1" fontAlgn="auto">
              <a:spcAft>
                <a:spcPts val="0"/>
              </a:spcAft>
              <a:defRPr/>
            </a:pPr>
            <a:r>
              <a:rPr lang="en-US" altLang="en-US" dirty="0"/>
              <a:t>Produced in hypothalamus, travels to posterior pituitary</a:t>
            </a:r>
          </a:p>
          <a:p>
            <a:pPr lvl="1" fontAlgn="auto">
              <a:spcAft>
                <a:spcPts val="0"/>
              </a:spcAft>
              <a:defRPr/>
            </a:pPr>
            <a:r>
              <a:rPr lang="en-US" altLang="en-US" dirty="0"/>
              <a:t>Secreted upon neural signal from hypothalamus</a:t>
            </a:r>
          </a:p>
          <a:p>
            <a:pPr lvl="1" fontAlgn="auto">
              <a:spcAft>
                <a:spcPts val="0"/>
              </a:spcAft>
              <a:defRPr/>
            </a:pPr>
            <a:endParaRPr lang="en-US" altLang="en-US" sz="800" dirty="0"/>
          </a:p>
          <a:p>
            <a:pPr fontAlgn="auto">
              <a:spcAft>
                <a:spcPts val="0"/>
              </a:spcAft>
              <a:defRPr/>
            </a:pPr>
            <a:r>
              <a:rPr lang="en-US" altLang="en-US" dirty="0"/>
              <a:t>Only ADH involved with exercise</a:t>
            </a:r>
          </a:p>
          <a:p>
            <a:pPr lvl="1" fontAlgn="auto">
              <a:spcAft>
                <a:spcPts val="0"/>
              </a:spcAft>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Water reabsorption at kidneys </a:t>
            </a:r>
          </a:p>
          <a:p>
            <a:pPr lvl="1" fontAlgn="auto">
              <a:spcAft>
                <a:spcPts val="0"/>
              </a:spcAft>
              <a:defRPr/>
            </a:pPr>
            <a:r>
              <a:rPr lang="en-US" altLang="en-US" dirty="0"/>
              <a:t>Less water in urine, </a:t>
            </a:r>
            <a:r>
              <a:rPr lang="en-US" altLang="en-US" dirty="0" err="1"/>
              <a:t>antidiuresis</a:t>
            </a:r>
            <a:endParaRPr lang="en-US" altLang="en-US" dirty="0"/>
          </a:p>
          <a:p>
            <a:pPr marL="457200" lvl="1" indent="0" algn="r" fontAlgn="auto">
              <a:spcAft>
                <a:spcPts val="0"/>
              </a:spcAft>
              <a:buFontTx/>
              <a:buNone/>
              <a:defRPr/>
            </a:pPr>
            <a:r>
              <a:rPr lang="en-US" altLang="en-US" sz="1400" i="1" dirty="0"/>
              <a:t>(continued)</a:t>
            </a:r>
            <a:endParaRPr lang="en-US" altLang="en-US" sz="1400" dirty="0"/>
          </a:p>
        </p:txBody>
      </p:sp>
    </p:spTree>
  </p:cSld>
  <p:clrMapOvr>
    <a:masterClrMapping/>
  </p:clrMapOvr>
  <p:transition spd="slow"/>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2">
            <a:extLst>
              <a:ext uri="{FF2B5EF4-FFF2-40B4-BE49-F238E27FC236}">
                <a16:creationId xmlns:a16="http://schemas.microsoft.com/office/drawing/2014/main" id="{2D93CE92-0D02-481E-9A83-6A9B2221FFFD}"/>
              </a:ext>
            </a:extLst>
          </p:cNvPr>
          <p:cNvSpPr>
            <a:spLocks noGrp="1"/>
          </p:cNvSpPr>
          <p:nvPr>
            <p:ph type="title"/>
          </p:nvPr>
        </p:nvSpPr>
        <p:spPr/>
        <p:txBody>
          <a:bodyPr rtlCol="0">
            <a:normAutofit/>
          </a:bodyPr>
          <a:lstStyle/>
          <a:p>
            <a:pPr fontAlgn="auto">
              <a:spcAft>
                <a:spcPts val="0"/>
              </a:spcAft>
              <a:defRPr/>
            </a:pPr>
            <a:r>
              <a:rPr lang="en-US" altLang="en-US" sz="3450" dirty="0"/>
              <a:t>Hormonal Regulation of Fluid and Electrolytes: Posterior Pituitary</a:t>
            </a:r>
            <a:r>
              <a:rPr lang="en-US" altLang="en-US" sz="3450" i="1" dirty="0"/>
              <a:t> </a:t>
            </a:r>
            <a:r>
              <a:rPr lang="en-US" altLang="en-US" sz="2400" i="1" dirty="0"/>
              <a:t>(continued)</a:t>
            </a:r>
          </a:p>
        </p:txBody>
      </p:sp>
      <p:sp>
        <p:nvSpPr>
          <p:cNvPr id="87043" name="Content Placeholder 13">
            <a:extLst>
              <a:ext uri="{FF2B5EF4-FFF2-40B4-BE49-F238E27FC236}">
                <a16:creationId xmlns:a16="http://schemas.microsoft.com/office/drawing/2014/main" id="{B5891641-C0D3-4D70-A6B2-61D5B9FF47D5}"/>
              </a:ext>
            </a:extLst>
          </p:cNvPr>
          <p:cNvSpPr>
            <a:spLocks noGrp="1"/>
          </p:cNvSpPr>
          <p:nvPr>
            <p:ph idx="1"/>
          </p:nvPr>
        </p:nvSpPr>
        <p:spPr>
          <a:xfrm>
            <a:off x="546100" y="1417638"/>
            <a:ext cx="8051800" cy="4273550"/>
          </a:xfrm>
        </p:spPr>
        <p:txBody>
          <a:bodyPr rtlCol="0">
            <a:normAutofit/>
          </a:bodyPr>
          <a:lstStyle/>
          <a:p>
            <a:pPr fontAlgn="auto">
              <a:spcAft>
                <a:spcPts val="0"/>
              </a:spcAft>
              <a:defRPr/>
            </a:pPr>
            <a:r>
              <a:rPr lang="en-US" altLang="en-US" dirty="0"/>
              <a:t>Stimuli for ADH release</a:t>
            </a:r>
          </a:p>
          <a:p>
            <a:pPr lvl="1" fontAlgn="auto">
              <a:spcAft>
                <a:spcPts val="0"/>
              </a:spcAft>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Plasma volume = </a:t>
            </a:r>
            <a:r>
              <a:rPr lang="en-US" altLang="en-US" dirty="0" err="1"/>
              <a:t>hemoconcentration</a:t>
            </a:r>
            <a:r>
              <a:rPr lang="en-US" altLang="en-US" dirty="0"/>
              <a:t> = </a:t>
            </a:r>
            <a:r>
              <a:rPr lang="en-US" altLang="en-US" normalizeH="1" dirty="0">
                <a:latin typeface="Wingdings" panose="05000000000000000000" pitchFamily="2" charset="2"/>
                <a:sym typeface="Wingdings" panose="05000000000000000000" pitchFamily="2" charset="2"/>
              </a:rPr>
              <a:t> </a:t>
            </a:r>
            <a:r>
              <a:rPr lang="en-US" altLang="en-US" dirty="0"/>
              <a:t> osmolality</a:t>
            </a:r>
          </a:p>
          <a:p>
            <a:pPr lvl="1" fontAlgn="auto">
              <a:spcAft>
                <a:spcPts val="0"/>
              </a:spcAft>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Osmolality stimulates </a:t>
            </a:r>
            <a:r>
              <a:rPr lang="en-US" altLang="en-US" dirty="0" err="1"/>
              <a:t>osmoreceptors</a:t>
            </a:r>
            <a:r>
              <a:rPr lang="en-US" altLang="en-US" dirty="0"/>
              <a:t> in hypothalamus</a:t>
            </a:r>
          </a:p>
          <a:p>
            <a:pPr lvl="1" fontAlgn="auto">
              <a:spcAft>
                <a:spcPts val="0"/>
              </a:spcAft>
              <a:defRPr/>
            </a:pPr>
            <a:endParaRPr lang="en-US" altLang="en-US" sz="800" dirty="0"/>
          </a:p>
          <a:p>
            <a:pPr marL="339725" lvl="1" indent="-339725" fontAlgn="auto">
              <a:spcAft>
                <a:spcPts val="0"/>
              </a:spcAft>
              <a:buFontTx/>
              <a:buChar char="•"/>
              <a:defRPr/>
            </a:pPr>
            <a:r>
              <a:rPr lang="en-US" altLang="en-US" b="1" dirty="0"/>
              <a:t>ADH released, increasing water retention by kidneys</a:t>
            </a:r>
          </a:p>
          <a:p>
            <a:pPr lvl="1" fontAlgn="auto">
              <a:spcAft>
                <a:spcPts val="0"/>
              </a:spcAft>
              <a:buFontTx/>
              <a:buChar char="•"/>
              <a:defRPr/>
            </a:pPr>
            <a:endParaRPr lang="en-US" altLang="en-US" sz="800" b="1" dirty="0"/>
          </a:p>
          <a:p>
            <a:pPr fontAlgn="auto">
              <a:spcAft>
                <a:spcPts val="0"/>
              </a:spcAft>
              <a:defRPr/>
            </a:pPr>
            <a:r>
              <a:rPr lang="en-US" altLang="en-US" dirty="0"/>
              <a:t>Minimizes water loss, severe dehydration</a:t>
            </a:r>
          </a:p>
        </p:txBody>
      </p:sp>
    </p:spTree>
  </p:cSld>
  <p:clrMapOvr>
    <a:masterClrMapping/>
  </p:clrMapOvr>
  <p:transition spd="slow"/>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Title 12">
            <a:extLst>
              <a:ext uri="{FF2B5EF4-FFF2-40B4-BE49-F238E27FC236}">
                <a16:creationId xmlns:a16="http://schemas.microsoft.com/office/drawing/2014/main" id="{7124BEA4-57F4-4FDE-A0E6-92A4F0EBC6DE}"/>
              </a:ext>
            </a:extLst>
          </p:cNvPr>
          <p:cNvSpPr>
            <a:spLocks noGrp="1"/>
          </p:cNvSpPr>
          <p:nvPr>
            <p:ph type="title"/>
          </p:nvPr>
        </p:nvSpPr>
        <p:spPr/>
        <p:txBody>
          <a:bodyPr/>
          <a:lstStyle/>
          <a:p>
            <a:r>
              <a:rPr lang="en-US" altLang="en-US"/>
              <a:t>Figure 4.6</a:t>
            </a:r>
          </a:p>
        </p:txBody>
      </p:sp>
      <p:pic>
        <p:nvPicPr>
          <p:cNvPr id="99331" name="Content Placeholder 2">
            <a:extLst>
              <a:ext uri="{FF2B5EF4-FFF2-40B4-BE49-F238E27FC236}">
                <a16:creationId xmlns:a16="http://schemas.microsoft.com/office/drawing/2014/main" id="{54166955-B534-47FF-8693-B85B241117AC}"/>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649845" y="403082"/>
            <a:ext cx="5362575" cy="5116512"/>
          </a:xfrm>
        </p:spPr>
      </p:pic>
    </p:spTree>
  </p:cSld>
  <p:clrMapOvr>
    <a:masterClrMapping/>
  </p:clrMapOvr>
  <p:transition spd="slow"/>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Title 12">
            <a:extLst>
              <a:ext uri="{FF2B5EF4-FFF2-40B4-BE49-F238E27FC236}">
                <a16:creationId xmlns:a16="http://schemas.microsoft.com/office/drawing/2014/main" id="{6C76D549-D108-41B1-97DA-C3DE2D2C54FD}"/>
              </a:ext>
            </a:extLst>
          </p:cNvPr>
          <p:cNvSpPr>
            <a:spLocks noGrp="1"/>
          </p:cNvSpPr>
          <p:nvPr>
            <p:ph type="title"/>
          </p:nvPr>
        </p:nvSpPr>
        <p:spPr/>
        <p:txBody>
          <a:bodyPr/>
          <a:lstStyle/>
          <a:p>
            <a:r>
              <a:rPr lang="en-US" altLang="en-US"/>
              <a:t>Animation 4.6</a:t>
            </a:r>
          </a:p>
        </p:txBody>
      </p:sp>
      <p:pic>
        <p:nvPicPr>
          <p:cNvPr id="101379" name="Content Placeholder 2">
            <a:hlinkClick r:id="rId3"/>
            <a:extLst>
              <a:ext uri="{FF2B5EF4-FFF2-40B4-BE49-F238E27FC236}">
                <a16:creationId xmlns:a16="http://schemas.microsoft.com/office/drawing/2014/main" id="{292FB789-E48F-4D2A-AEA8-E359DF8773F9}"/>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1765300" y="274638"/>
            <a:ext cx="5362575" cy="5116512"/>
          </a:xfrm>
        </p:spPr>
      </p:pic>
    </p:spTree>
  </p:cSld>
  <p:clrMapOvr>
    <a:masterClrMapping/>
  </p:clrMapOvr>
  <p:transition spd="slow"/>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Title 12">
            <a:extLst>
              <a:ext uri="{FF2B5EF4-FFF2-40B4-BE49-F238E27FC236}">
                <a16:creationId xmlns:a16="http://schemas.microsoft.com/office/drawing/2014/main" id="{BE90B308-B9C1-462D-A191-9C62A9FDB0B7}"/>
              </a:ext>
            </a:extLst>
          </p:cNvPr>
          <p:cNvSpPr>
            <a:spLocks noGrp="1"/>
          </p:cNvSpPr>
          <p:nvPr>
            <p:ph type="title"/>
          </p:nvPr>
        </p:nvSpPr>
        <p:spPr/>
        <p:txBody>
          <a:bodyPr rtlCol="0">
            <a:normAutofit fontScale="90000"/>
          </a:bodyPr>
          <a:lstStyle/>
          <a:p>
            <a:pPr fontAlgn="auto">
              <a:spcAft>
                <a:spcPts val="0"/>
              </a:spcAft>
              <a:defRPr/>
            </a:pPr>
            <a:r>
              <a:rPr lang="en-US" altLang="en-US"/>
              <a:t>Hormonal Regulation of Fluid and Electrolytes: Adrenal Cortex</a:t>
            </a:r>
          </a:p>
        </p:txBody>
      </p:sp>
      <p:sp>
        <p:nvSpPr>
          <p:cNvPr id="93187" name="Content Placeholder 13">
            <a:extLst>
              <a:ext uri="{FF2B5EF4-FFF2-40B4-BE49-F238E27FC236}">
                <a16:creationId xmlns:a16="http://schemas.microsoft.com/office/drawing/2014/main" id="{7C6FAE53-FA32-40C8-99EF-B46890D11681}"/>
              </a:ext>
            </a:extLst>
          </p:cNvPr>
          <p:cNvSpPr>
            <a:spLocks noGrp="1"/>
          </p:cNvSpPr>
          <p:nvPr>
            <p:ph idx="1"/>
          </p:nvPr>
        </p:nvSpPr>
        <p:spPr>
          <a:xfrm>
            <a:off x="546100" y="1540020"/>
            <a:ext cx="8051800" cy="4273550"/>
          </a:xfrm>
        </p:spPr>
        <p:txBody>
          <a:bodyPr rtlCol="0">
            <a:normAutofit lnSpcReduction="10000"/>
          </a:bodyPr>
          <a:lstStyle/>
          <a:p>
            <a:pPr fontAlgn="auto">
              <a:spcAft>
                <a:spcPts val="0"/>
              </a:spcAft>
              <a:defRPr/>
            </a:pPr>
            <a:r>
              <a:rPr lang="en-US" altLang="en-US" dirty="0"/>
              <a:t>Adrenal cortex</a:t>
            </a:r>
          </a:p>
          <a:p>
            <a:pPr lvl="1" fontAlgn="auto">
              <a:spcAft>
                <a:spcPts val="0"/>
              </a:spcAft>
              <a:defRPr/>
            </a:pPr>
            <a:r>
              <a:rPr lang="en-US" altLang="en-US" dirty="0"/>
              <a:t>Secretes mineralocorticoids</a:t>
            </a:r>
          </a:p>
          <a:p>
            <a:pPr lvl="1" fontAlgn="auto">
              <a:spcAft>
                <a:spcPts val="0"/>
              </a:spcAft>
              <a:defRPr/>
            </a:pPr>
            <a:r>
              <a:rPr lang="en-US" altLang="en-US" dirty="0"/>
              <a:t>Major mineralocorticoid: </a:t>
            </a:r>
            <a:r>
              <a:rPr lang="en-US" altLang="en-US" i="1" dirty="0"/>
              <a:t>aldosterone</a:t>
            </a:r>
          </a:p>
          <a:p>
            <a:pPr lvl="1" fontAlgn="auto">
              <a:spcAft>
                <a:spcPts val="0"/>
              </a:spcAft>
              <a:defRPr/>
            </a:pPr>
            <a:endParaRPr lang="en-US" altLang="en-US" sz="800" dirty="0"/>
          </a:p>
          <a:p>
            <a:pPr fontAlgn="auto">
              <a:spcAft>
                <a:spcPts val="0"/>
              </a:spcAft>
              <a:defRPr/>
            </a:pPr>
            <a:r>
              <a:rPr lang="en-US" altLang="en-US" dirty="0"/>
              <a:t>Aldosterone effects</a:t>
            </a:r>
            <a:endParaRPr lang="en-US" altLang="en-US" baseline="30000" dirty="0"/>
          </a:p>
          <a:p>
            <a:pPr lvl="1" fontAlgn="auto">
              <a:spcAft>
                <a:spcPts val="0"/>
              </a:spcAft>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Na</a:t>
            </a:r>
            <a:r>
              <a:rPr lang="en-US" altLang="en-US" baseline="30000" dirty="0"/>
              <a:t>+</a:t>
            </a:r>
            <a:r>
              <a:rPr lang="en-US" altLang="en-US" dirty="0"/>
              <a:t> retention by kidneys</a:t>
            </a:r>
          </a:p>
          <a:p>
            <a:pPr lvl="1" fontAlgn="auto">
              <a:spcAft>
                <a:spcPts val="0"/>
              </a:spcAft>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Na</a:t>
            </a:r>
            <a:r>
              <a:rPr lang="en-US" altLang="en-US" baseline="30000" dirty="0"/>
              <a:t>+</a:t>
            </a:r>
            <a:r>
              <a:rPr lang="en-US" altLang="en-US" dirty="0"/>
              <a:t> retention </a:t>
            </a:r>
            <a:r>
              <a:rPr lang="en-US" altLang="en-US" dirty="0">
                <a:sym typeface="Wingdings" panose="05000000000000000000" pitchFamily="2" charset="2"/>
              </a:rPr>
              <a:t> </a:t>
            </a:r>
            <a:r>
              <a:rPr lang="en-US" altLang="en-US" normalizeH="1" dirty="0">
                <a:latin typeface="Wingdings" panose="05000000000000000000" pitchFamily="2" charset="2"/>
                <a:sym typeface="Wingdings" panose="05000000000000000000" pitchFamily="2" charset="2"/>
              </a:rPr>
              <a:t></a:t>
            </a:r>
            <a:r>
              <a:rPr lang="en-US" altLang="en-US" dirty="0">
                <a:sym typeface="Wingdings" panose="05000000000000000000" pitchFamily="2" charset="2"/>
              </a:rPr>
              <a:t> water retention via osmosis</a:t>
            </a:r>
            <a:endParaRPr lang="en-US" altLang="en-US" dirty="0"/>
          </a:p>
          <a:p>
            <a:pPr lvl="1" fontAlgn="auto">
              <a:spcAft>
                <a:spcPts val="0"/>
              </a:spcAft>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Na</a:t>
            </a:r>
            <a:r>
              <a:rPr lang="en-US" altLang="en-US" baseline="30000" dirty="0"/>
              <a:t>+</a:t>
            </a:r>
            <a:r>
              <a:rPr lang="en-US" altLang="en-US" dirty="0"/>
              <a:t> retention </a:t>
            </a:r>
            <a:r>
              <a:rPr lang="en-US" altLang="en-US" dirty="0">
                <a:sym typeface="Wingdings" panose="05000000000000000000" pitchFamily="2" charset="2"/>
              </a:rPr>
              <a:t> </a:t>
            </a:r>
            <a:r>
              <a:rPr lang="en-US" altLang="en-US" normalizeH="1" dirty="0">
                <a:latin typeface="Wingdings" panose="05000000000000000000" pitchFamily="2" charset="2"/>
                <a:sym typeface="Wingdings" panose="05000000000000000000" pitchFamily="2" charset="2"/>
              </a:rPr>
              <a:t></a:t>
            </a:r>
            <a:r>
              <a:rPr lang="en-US" altLang="en-US" dirty="0">
                <a:sym typeface="Wingdings" panose="05000000000000000000" pitchFamily="2" charset="2"/>
              </a:rPr>
              <a:t> K</a:t>
            </a:r>
            <a:r>
              <a:rPr lang="en-US" altLang="en-US" baseline="30000" dirty="0">
                <a:sym typeface="Wingdings" panose="05000000000000000000" pitchFamily="2" charset="2"/>
              </a:rPr>
              <a:t>+</a:t>
            </a:r>
            <a:r>
              <a:rPr lang="en-US" altLang="en-US" dirty="0">
                <a:sym typeface="Wingdings" panose="05000000000000000000" pitchFamily="2" charset="2"/>
              </a:rPr>
              <a:t> excretion</a:t>
            </a:r>
          </a:p>
          <a:p>
            <a:pPr lvl="1" algn="r" fontAlgn="auto">
              <a:spcAft>
                <a:spcPts val="0"/>
              </a:spcAft>
              <a:buFontTx/>
              <a:buNone/>
              <a:defRPr/>
            </a:pPr>
            <a:r>
              <a:rPr lang="en-US" altLang="en-US" sz="1400" i="1" dirty="0"/>
              <a:t>(continued)</a:t>
            </a:r>
            <a:endParaRPr lang="en-US" altLang="en-US" sz="1400" dirty="0">
              <a:sym typeface="Wingdings" panose="05000000000000000000" pitchFamily="2" charset="2"/>
            </a:endParaRPr>
          </a:p>
          <a:p>
            <a:pPr fontAlgn="auto">
              <a:spcAft>
                <a:spcPts val="0"/>
              </a:spcAft>
              <a:defRPr/>
            </a:pPr>
            <a:endParaRPr lang="en-US" altLang="en-US" dirty="0"/>
          </a:p>
        </p:txBody>
      </p:sp>
    </p:spTree>
  </p:cSld>
  <p:clrMapOvr>
    <a:masterClrMapping/>
  </p:clrMapOvr>
  <p:transition spd="slow"/>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Title 12">
            <a:extLst>
              <a:ext uri="{FF2B5EF4-FFF2-40B4-BE49-F238E27FC236}">
                <a16:creationId xmlns:a16="http://schemas.microsoft.com/office/drawing/2014/main" id="{1255A1B2-D823-4908-9A15-AD39B704247C}"/>
              </a:ext>
            </a:extLst>
          </p:cNvPr>
          <p:cNvSpPr>
            <a:spLocks noGrp="1"/>
          </p:cNvSpPr>
          <p:nvPr>
            <p:ph type="title"/>
          </p:nvPr>
        </p:nvSpPr>
        <p:spPr/>
        <p:txBody>
          <a:bodyPr rtlCol="0">
            <a:normAutofit fontScale="90000"/>
          </a:bodyPr>
          <a:lstStyle/>
          <a:p>
            <a:pPr fontAlgn="auto">
              <a:spcAft>
                <a:spcPts val="0"/>
              </a:spcAft>
              <a:defRPr/>
            </a:pPr>
            <a:r>
              <a:rPr lang="en-US" altLang="en-US"/>
              <a:t>Hormonal Regulation of Fluid and Electrolytes: Adrenal Cortex</a:t>
            </a:r>
            <a:r>
              <a:rPr lang="en-US" altLang="en-US" i="1"/>
              <a:t> </a:t>
            </a:r>
            <a:r>
              <a:rPr lang="en-US" altLang="en-US" sz="2400" i="1"/>
              <a:t>(continued)</a:t>
            </a:r>
          </a:p>
        </p:txBody>
      </p:sp>
      <p:sp>
        <p:nvSpPr>
          <p:cNvPr id="95235" name="Content Placeholder 13">
            <a:extLst>
              <a:ext uri="{FF2B5EF4-FFF2-40B4-BE49-F238E27FC236}">
                <a16:creationId xmlns:a16="http://schemas.microsoft.com/office/drawing/2014/main" id="{72CE1E96-BD6E-474D-8F09-25BFF84234F7}"/>
              </a:ext>
            </a:extLst>
          </p:cNvPr>
          <p:cNvSpPr>
            <a:spLocks noGrp="1"/>
          </p:cNvSpPr>
          <p:nvPr>
            <p:ph idx="1"/>
          </p:nvPr>
        </p:nvSpPr>
        <p:spPr>
          <a:xfrm>
            <a:off x="571500" y="1874838"/>
            <a:ext cx="8051800" cy="4273550"/>
          </a:xfrm>
        </p:spPr>
        <p:txBody>
          <a:bodyPr rtlCol="0">
            <a:normAutofit/>
          </a:bodyPr>
          <a:lstStyle/>
          <a:p>
            <a:pPr fontAlgn="auto">
              <a:spcAft>
                <a:spcPts val="0"/>
              </a:spcAft>
              <a:defRPr/>
            </a:pPr>
            <a:r>
              <a:rPr lang="en-US" altLang="en-US" dirty="0"/>
              <a:t>Stimuli for aldosterone release</a:t>
            </a:r>
          </a:p>
          <a:p>
            <a:pPr lvl="1" fontAlgn="auto">
              <a:spcAft>
                <a:spcPts val="0"/>
              </a:spcAft>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Plasma Na</a:t>
            </a:r>
            <a:r>
              <a:rPr lang="en-US" altLang="en-US" baseline="30000" dirty="0"/>
              <a:t>+</a:t>
            </a:r>
          </a:p>
          <a:p>
            <a:pPr lvl="1" fontAlgn="auto">
              <a:spcAft>
                <a:spcPts val="0"/>
              </a:spcAft>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Blood volume, blood pressure</a:t>
            </a:r>
          </a:p>
          <a:p>
            <a:pPr lvl="1" fontAlgn="auto">
              <a:spcAft>
                <a:spcPts val="0"/>
              </a:spcAft>
              <a:buFontTx/>
              <a:buNone/>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Plasma K</a:t>
            </a:r>
            <a:r>
              <a:rPr lang="en-US" altLang="en-US" baseline="30000" dirty="0"/>
              <a:t>+</a:t>
            </a:r>
          </a:p>
          <a:p>
            <a:pPr fontAlgn="auto">
              <a:spcAft>
                <a:spcPts val="0"/>
              </a:spcAft>
              <a:defRPr/>
            </a:pPr>
            <a:endParaRPr lang="en-US" altLang="en-US" sz="800" dirty="0"/>
          </a:p>
          <a:p>
            <a:pPr fontAlgn="auto">
              <a:spcAft>
                <a:spcPts val="0"/>
              </a:spcAft>
              <a:defRPr/>
            </a:pPr>
            <a:r>
              <a:rPr lang="en-US" altLang="en-US" dirty="0"/>
              <a:t>Also indirectly stimulated by </a:t>
            </a:r>
            <a:r>
              <a:rPr lang="en-US" altLang="en-US" normalizeH="1" dirty="0">
                <a:latin typeface="Wingdings" panose="05000000000000000000" pitchFamily="2" charset="2"/>
                <a:sym typeface="Wingdings" panose="05000000000000000000" pitchFamily="2" charset="2"/>
              </a:rPr>
              <a:t></a:t>
            </a:r>
            <a:r>
              <a:rPr lang="en-US" altLang="en-US" dirty="0"/>
              <a:t> blood volume, </a:t>
            </a:r>
            <a:r>
              <a:rPr lang="en-US" altLang="en-US" normalizeH="1" dirty="0">
                <a:latin typeface="Wingdings" panose="05000000000000000000" pitchFamily="2" charset="2"/>
                <a:sym typeface="Wingdings" panose="05000000000000000000" pitchFamily="2" charset="2"/>
              </a:rPr>
              <a:t></a:t>
            </a:r>
            <a:r>
              <a:rPr lang="en-US" altLang="en-US" dirty="0"/>
              <a:t> blood pressure in kidneys</a:t>
            </a:r>
          </a:p>
          <a:p>
            <a:pPr fontAlgn="auto">
              <a:spcAft>
                <a:spcPts val="0"/>
              </a:spcAft>
              <a:buFontTx/>
              <a:buNone/>
              <a:defRPr/>
            </a:pPr>
            <a:endParaRPr lang="en-US" altLang="en-US" dirty="0"/>
          </a:p>
        </p:txBody>
      </p:sp>
    </p:spTree>
  </p:cSld>
  <p:clrMapOvr>
    <a:masterClrMapping/>
  </p:clrMapOvr>
  <p:transition spd="slow"/>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Title 12">
            <a:extLst>
              <a:ext uri="{FF2B5EF4-FFF2-40B4-BE49-F238E27FC236}">
                <a16:creationId xmlns:a16="http://schemas.microsoft.com/office/drawing/2014/main" id="{974EB58C-060B-4DBA-9A75-68B98A0C1414}"/>
              </a:ext>
            </a:extLst>
          </p:cNvPr>
          <p:cNvSpPr>
            <a:spLocks noGrp="1"/>
          </p:cNvSpPr>
          <p:nvPr>
            <p:ph type="title"/>
          </p:nvPr>
        </p:nvSpPr>
        <p:spPr/>
        <p:txBody>
          <a:bodyPr rtlCol="0">
            <a:normAutofit fontScale="90000"/>
          </a:bodyPr>
          <a:lstStyle/>
          <a:p>
            <a:pPr fontAlgn="auto">
              <a:spcAft>
                <a:spcPts val="0"/>
              </a:spcAft>
              <a:defRPr/>
            </a:pPr>
            <a:r>
              <a:rPr lang="en-US" altLang="en-US"/>
              <a:t>Hormonal Regulation of Fluid </a:t>
            </a:r>
            <a:br>
              <a:rPr lang="en-US" altLang="en-US"/>
            </a:br>
            <a:r>
              <a:rPr lang="en-US" altLang="en-US"/>
              <a:t>and Electrolytes: Kidneys</a:t>
            </a:r>
          </a:p>
        </p:txBody>
      </p:sp>
      <p:sp>
        <p:nvSpPr>
          <p:cNvPr id="87043" name="Content Placeholder 13">
            <a:extLst>
              <a:ext uri="{FF2B5EF4-FFF2-40B4-BE49-F238E27FC236}">
                <a16:creationId xmlns:a16="http://schemas.microsoft.com/office/drawing/2014/main" id="{20296FAD-9866-459B-8383-F03DBA078929}"/>
              </a:ext>
            </a:extLst>
          </p:cNvPr>
          <p:cNvSpPr>
            <a:spLocks noGrp="1"/>
          </p:cNvSpPr>
          <p:nvPr>
            <p:ph idx="1"/>
          </p:nvPr>
        </p:nvSpPr>
        <p:spPr>
          <a:xfrm>
            <a:off x="546100" y="1417638"/>
            <a:ext cx="8051800" cy="4273550"/>
          </a:xfrm>
        </p:spPr>
        <p:txBody>
          <a:bodyPr rtlCol="0">
            <a:normAutofit/>
          </a:bodyPr>
          <a:lstStyle/>
          <a:p>
            <a:pPr fontAlgn="auto">
              <a:spcAft>
                <a:spcPts val="0"/>
              </a:spcAft>
              <a:defRPr/>
            </a:pPr>
            <a:r>
              <a:rPr lang="en-US" altLang="en-US" dirty="0"/>
              <a:t>Kidneys</a:t>
            </a:r>
          </a:p>
          <a:p>
            <a:pPr lvl="1" fontAlgn="auto">
              <a:spcAft>
                <a:spcPts val="0"/>
              </a:spcAft>
              <a:defRPr/>
            </a:pPr>
            <a:r>
              <a:rPr lang="en-US" altLang="en-US" dirty="0"/>
              <a:t>Target tissue for ADH, aldosterone</a:t>
            </a:r>
          </a:p>
          <a:p>
            <a:pPr lvl="1" fontAlgn="auto">
              <a:spcAft>
                <a:spcPts val="0"/>
              </a:spcAft>
              <a:defRPr/>
            </a:pPr>
            <a:r>
              <a:rPr lang="en-US" altLang="en-US" dirty="0"/>
              <a:t>Secrete erythropoietin (EPO), renin</a:t>
            </a:r>
          </a:p>
          <a:p>
            <a:pPr lvl="1" fontAlgn="auto">
              <a:spcAft>
                <a:spcPts val="0"/>
              </a:spcAft>
              <a:defRPr/>
            </a:pPr>
            <a:endParaRPr lang="en-US" altLang="en-US" sz="800" dirty="0"/>
          </a:p>
          <a:p>
            <a:pPr fontAlgn="auto">
              <a:spcAft>
                <a:spcPts val="0"/>
              </a:spcAft>
              <a:defRPr/>
            </a:pPr>
            <a:r>
              <a:rPr lang="en-US" altLang="en-US" dirty="0"/>
              <a:t>EPO</a:t>
            </a:r>
          </a:p>
          <a:p>
            <a:pPr lvl="1" fontAlgn="auto">
              <a:spcAft>
                <a:spcPts val="0"/>
              </a:spcAft>
              <a:defRPr/>
            </a:pPr>
            <a:r>
              <a:rPr lang="en-US" altLang="en-US" dirty="0"/>
              <a:t>Low blood O</a:t>
            </a:r>
            <a:r>
              <a:rPr lang="en-US" altLang="en-US" baseline="-25000" dirty="0"/>
              <a:t>2</a:t>
            </a:r>
            <a:r>
              <a:rPr lang="en-US" altLang="en-US" dirty="0"/>
              <a:t> in kidneys </a:t>
            </a:r>
            <a:r>
              <a:rPr lang="en-US" altLang="en-US" dirty="0">
                <a:sym typeface="Wingdings" panose="05000000000000000000" pitchFamily="2" charset="2"/>
              </a:rPr>
              <a:t> EPO release</a:t>
            </a:r>
          </a:p>
          <a:p>
            <a:pPr lvl="1" fontAlgn="auto">
              <a:spcAft>
                <a:spcPts val="0"/>
              </a:spcAft>
              <a:defRPr/>
            </a:pPr>
            <a:r>
              <a:rPr lang="en-US" altLang="en-US" dirty="0"/>
              <a:t>Stimulates red blood cell production</a:t>
            </a:r>
          </a:p>
          <a:p>
            <a:pPr lvl="1" fontAlgn="auto">
              <a:spcAft>
                <a:spcPts val="0"/>
              </a:spcAft>
              <a:defRPr/>
            </a:pPr>
            <a:r>
              <a:rPr lang="en-US" altLang="en-US" dirty="0"/>
              <a:t>Critical for adaptation to training, altitude</a:t>
            </a:r>
          </a:p>
          <a:p>
            <a:pPr marL="457200" lvl="1" indent="0" algn="r" fontAlgn="auto">
              <a:spcAft>
                <a:spcPts val="0"/>
              </a:spcAft>
              <a:buFontTx/>
              <a:buNone/>
              <a:defRPr/>
            </a:pPr>
            <a:r>
              <a:rPr lang="en-US" altLang="en-US" sz="1400" i="1" dirty="0"/>
              <a:t>(continued)</a:t>
            </a:r>
            <a:endParaRPr lang="en-US" altLang="en-US" sz="1400" dirty="0"/>
          </a:p>
        </p:txBody>
      </p:sp>
    </p:spTree>
  </p:cSld>
  <p:clrMapOvr>
    <a:masterClrMapping/>
  </p:clrMapOvr>
  <p:transition spd="slow"/>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1377" name="Title 12">
            <a:extLst>
              <a:ext uri="{FF2B5EF4-FFF2-40B4-BE49-F238E27FC236}">
                <a16:creationId xmlns:a16="http://schemas.microsoft.com/office/drawing/2014/main" id="{7A003B46-155F-4174-90A6-DD3DF42441D7}"/>
              </a:ext>
            </a:extLst>
          </p:cNvPr>
          <p:cNvSpPr>
            <a:spLocks noGrp="1"/>
          </p:cNvSpPr>
          <p:nvPr>
            <p:ph type="title"/>
          </p:nvPr>
        </p:nvSpPr>
        <p:spPr/>
        <p:txBody>
          <a:bodyPr rtlCol="0">
            <a:normAutofit fontScale="90000"/>
          </a:bodyPr>
          <a:lstStyle/>
          <a:p>
            <a:pPr fontAlgn="auto">
              <a:spcAft>
                <a:spcPts val="0"/>
              </a:spcAft>
              <a:defRPr/>
            </a:pPr>
            <a:r>
              <a:rPr lang="en-US" altLang="en-US"/>
              <a:t>Hormonal Regulation of Fluid </a:t>
            </a:r>
            <a:br>
              <a:rPr lang="en-US" altLang="en-US"/>
            </a:br>
            <a:r>
              <a:rPr lang="en-US" altLang="en-US"/>
              <a:t>and Electrolytes: Kidneys</a:t>
            </a:r>
            <a:r>
              <a:rPr lang="en-US" altLang="en-US" i="1"/>
              <a:t> </a:t>
            </a:r>
            <a:r>
              <a:rPr lang="en-US" altLang="en-US" sz="2400" i="1"/>
              <a:t>(continued)</a:t>
            </a:r>
          </a:p>
        </p:txBody>
      </p:sp>
      <p:sp>
        <p:nvSpPr>
          <p:cNvPr id="99331" name="Content Placeholder 13">
            <a:extLst>
              <a:ext uri="{FF2B5EF4-FFF2-40B4-BE49-F238E27FC236}">
                <a16:creationId xmlns:a16="http://schemas.microsoft.com/office/drawing/2014/main" id="{F4D8116C-32A8-47C9-A2A7-BFAE6E8FCD7E}"/>
              </a:ext>
            </a:extLst>
          </p:cNvPr>
          <p:cNvSpPr>
            <a:spLocks noGrp="1"/>
          </p:cNvSpPr>
          <p:nvPr>
            <p:ph idx="1"/>
          </p:nvPr>
        </p:nvSpPr>
        <p:spPr>
          <a:xfrm>
            <a:off x="546100" y="1417638"/>
            <a:ext cx="8051800" cy="4273550"/>
          </a:xfrm>
        </p:spPr>
        <p:txBody>
          <a:bodyPr rtlCol="0">
            <a:normAutofit fontScale="92500"/>
          </a:bodyPr>
          <a:lstStyle/>
          <a:p>
            <a:pPr fontAlgn="auto">
              <a:spcAft>
                <a:spcPts val="0"/>
              </a:spcAft>
              <a:defRPr/>
            </a:pPr>
            <a:r>
              <a:rPr lang="en-US" altLang="en-US" dirty="0"/>
              <a:t>Stimulus for renin (enzyme) release</a:t>
            </a:r>
          </a:p>
          <a:p>
            <a:pPr lvl="1" fontAlgn="auto">
              <a:spcAft>
                <a:spcPts val="0"/>
              </a:spcAft>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Blood volume, </a:t>
            </a:r>
            <a:r>
              <a:rPr lang="en-US" altLang="en-US" normalizeH="1" dirty="0">
                <a:latin typeface="Wingdings" panose="05000000000000000000" pitchFamily="2" charset="2"/>
                <a:sym typeface="Wingdings" panose="05000000000000000000" pitchFamily="2" charset="2"/>
              </a:rPr>
              <a:t></a:t>
            </a:r>
            <a:r>
              <a:rPr lang="en-US" altLang="en-US" dirty="0"/>
              <a:t> blood pressure</a:t>
            </a:r>
          </a:p>
          <a:p>
            <a:pPr lvl="1" fontAlgn="auto">
              <a:spcAft>
                <a:spcPts val="0"/>
              </a:spcAft>
              <a:defRPr/>
            </a:pPr>
            <a:r>
              <a:rPr lang="en-US" altLang="en-US" dirty="0"/>
              <a:t>Sympathetic ne</a:t>
            </a:r>
            <a:r>
              <a:rPr lang="en-US" altLang="en-US" spc="100" dirty="0"/>
              <a:t>r</a:t>
            </a:r>
            <a:r>
              <a:rPr lang="en-US" altLang="en-US" dirty="0"/>
              <a:t>vous system impulses</a:t>
            </a:r>
          </a:p>
          <a:p>
            <a:pPr lvl="1" fontAlgn="auto">
              <a:spcAft>
                <a:spcPts val="0"/>
              </a:spcAft>
              <a:defRPr/>
            </a:pPr>
            <a:endParaRPr lang="en-US" altLang="en-US" sz="800" dirty="0"/>
          </a:p>
          <a:p>
            <a:pPr fontAlgn="auto">
              <a:spcAft>
                <a:spcPts val="0"/>
              </a:spcAft>
              <a:defRPr/>
            </a:pPr>
            <a:r>
              <a:rPr lang="en-US" altLang="en-US" dirty="0"/>
              <a:t>Renin-angiotensin-aldosterone mechanism</a:t>
            </a:r>
          </a:p>
          <a:p>
            <a:pPr lvl="1" fontAlgn="auto">
              <a:spcAft>
                <a:spcPts val="0"/>
              </a:spcAft>
              <a:defRPr/>
            </a:pPr>
            <a:r>
              <a:rPr lang="en-US" altLang="en-US" dirty="0"/>
              <a:t>Renin: converts</a:t>
            </a:r>
            <a:r>
              <a:rPr lang="en-US" altLang="en-US" dirty="0">
                <a:sym typeface="Wingdings" panose="05000000000000000000" pitchFamily="2" charset="2"/>
              </a:rPr>
              <a:t> angiotensinogen  angiotensin I</a:t>
            </a:r>
          </a:p>
          <a:p>
            <a:pPr lvl="1" fontAlgn="auto">
              <a:spcAft>
                <a:spcPts val="0"/>
              </a:spcAft>
              <a:defRPr/>
            </a:pPr>
            <a:r>
              <a:rPr lang="en-US" altLang="en-US" dirty="0"/>
              <a:t>ACE: converts angiotensin I </a:t>
            </a:r>
            <a:r>
              <a:rPr lang="en-US" altLang="en-US" dirty="0">
                <a:sym typeface="Wingdings" panose="05000000000000000000" pitchFamily="2" charset="2"/>
              </a:rPr>
              <a:t></a:t>
            </a:r>
            <a:r>
              <a:rPr lang="en-US" altLang="en-US" dirty="0"/>
              <a:t> angiotensin II</a:t>
            </a:r>
          </a:p>
          <a:p>
            <a:pPr lvl="1" fontAlgn="auto">
              <a:spcAft>
                <a:spcPts val="0"/>
              </a:spcAft>
              <a:defRPr/>
            </a:pPr>
            <a:r>
              <a:rPr lang="en-US" altLang="en-US" dirty="0"/>
              <a:t>Angiotensin II stimulates aldosterone release</a:t>
            </a:r>
          </a:p>
        </p:txBody>
      </p:sp>
    </p:spTree>
  </p:cSld>
  <p:clrMapOvr>
    <a:masterClrMapping/>
  </p:clrMapOvr>
  <p:transition spd="slow"/>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Title 12">
            <a:extLst>
              <a:ext uri="{FF2B5EF4-FFF2-40B4-BE49-F238E27FC236}">
                <a16:creationId xmlns:a16="http://schemas.microsoft.com/office/drawing/2014/main" id="{DACC7747-9E48-4F43-813C-EE16441DFB9C}"/>
              </a:ext>
            </a:extLst>
          </p:cNvPr>
          <p:cNvSpPr>
            <a:spLocks noGrp="1"/>
          </p:cNvSpPr>
          <p:nvPr>
            <p:ph type="title"/>
          </p:nvPr>
        </p:nvSpPr>
        <p:spPr/>
        <p:txBody>
          <a:bodyPr/>
          <a:lstStyle/>
          <a:p>
            <a:r>
              <a:rPr lang="en-US" altLang="en-US"/>
              <a:t>Figure 4.7</a:t>
            </a:r>
          </a:p>
        </p:txBody>
      </p:sp>
      <p:pic>
        <p:nvPicPr>
          <p:cNvPr id="111619" name="Content Placeholder 2">
            <a:extLst>
              <a:ext uri="{FF2B5EF4-FFF2-40B4-BE49-F238E27FC236}">
                <a16:creationId xmlns:a16="http://schemas.microsoft.com/office/drawing/2014/main" id="{5A51CCB9-0F10-4535-9B25-21268E9FFDD5}"/>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794020" y="274638"/>
            <a:ext cx="5143500" cy="5116513"/>
          </a:xfrm>
        </p:spPr>
      </p:pic>
    </p:spTree>
  </p:cSld>
  <p:clrMapOvr>
    <a:masterClrMapping/>
  </p:clrMapOvr>
  <p:transition spd="slow"/>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Title 12">
            <a:extLst>
              <a:ext uri="{FF2B5EF4-FFF2-40B4-BE49-F238E27FC236}">
                <a16:creationId xmlns:a16="http://schemas.microsoft.com/office/drawing/2014/main" id="{0176EC22-E3EE-489C-9EA4-540DC7B081C5}"/>
              </a:ext>
            </a:extLst>
          </p:cNvPr>
          <p:cNvSpPr>
            <a:spLocks noGrp="1"/>
          </p:cNvSpPr>
          <p:nvPr>
            <p:ph type="title"/>
          </p:nvPr>
        </p:nvSpPr>
        <p:spPr/>
        <p:txBody>
          <a:bodyPr/>
          <a:lstStyle/>
          <a:p>
            <a:r>
              <a:rPr lang="en-US" altLang="en-US"/>
              <a:t>Animation 4.7</a:t>
            </a:r>
          </a:p>
        </p:txBody>
      </p:sp>
      <p:pic>
        <p:nvPicPr>
          <p:cNvPr id="113667" name="Content Placeholder 2">
            <a:hlinkClick r:id="rId3"/>
            <a:extLst>
              <a:ext uri="{FF2B5EF4-FFF2-40B4-BE49-F238E27FC236}">
                <a16:creationId xmlns:a16="http://schemas.microsoft.com/office/drawing/2014/main" id="{7B2FF375-6E59-418A-96E0-6B79CA6FFD11}"/>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1851747" y="274638"/>
            <a:ext cx="5143500" cy="5116513"/>
          </a:xfrm>
        </p:spPr>
      </p:pic>
    </p:spTree>
  </p:cSld>
  <p:clrMapOvr>
    <a:masterClrMapping/>
  </p:clrMapOvr>
  <p:transition spd="slow"/>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Title 12">
            <a:extLst>
              <a:ext uri="{FF2B5EF4-FFF2-40B4-BE49-F238E27FC236}">
                <a16:creationId xmlns:a16="http://schemas.microsoft.com/office/drawing/2014/main" id="{885220BE-7107-4348-9250-11EBC7DA9B7E}"/>
              </a:ext>
            </a:extLst>
          </p:cNvPr>
          <p:cNvSpPr>
            <a:spLocks noGrp="1"/>
          </p:cNvSpPr>
          <p:nvPr>
            <p:ph type="title"/>
          </p:nvPr>
        </p:nvSpPr>
        <p:spPr/>
        <p:txBody>
          <a:bodyPr/>
          <a:lstStyle/>
          <a:p>
            <a:r>
              <a:rPr lang="en-US" altLang="en-US"/>
              <a:t>Figure 4.8</a:t>
            </a:r>
          </a:p>
        </p:txBody>
      </p:sp>
      <p:pic>
        <p:nvPicPr>
          <p:cNvPr id="115715" name="Content Placeholder 2">
            <a:extLst>
              <a:ext uri="{FF2B5EF4-FFF2-40B4-BE49-F238E27FC236}">
                <a16:creationId xmlns:a16="http://schemas.microsoft.com/office/drawing/2014/main" id="{0B63D828-256F-4284-AFE0-B1A2D06C0EC1}"/>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560224" y="417080"/>
            <a:ext cx="5588000" cy="5116513"/>
          </a:xfrm>
        </p:spPr>
      </p:pic>
    </p:spTree>
  </p:cSld>
  <p:clrMapOvr>
    <a:masterClrMapping/>
  </p:clrMapOvr>
  <p:transition spd="slow"/>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Title 12">
            <a:extLst>
              <a:ext uri="{FF2B5EF4-FFF2-40B4-BE49-F238E27FC236}">
                <a16:creationId xmlns:a16="http://schemas.microsoft.com/office/drawing/2014/main" id="{A87F2A0B-F5F1-44A8-8486-59B12A084142}"/>
              </a:ext>
            </a:extLst>
          </p:cNvPr>
          <p:cNvSpPr>
            <a:spLocks noGrp="1"/>
          </p:cNvSpPr>
          <p:nvPr>
            <p:ph type="title"/>
          </p:nvPr>
        </p:nvSpPr>
        <p:spPr/>
        <p:txBody>
          <a:bodyPr/>
          <a:lstStyle/>
          <a:p>
            <a:r>
              <a:rPr lang="en-US" altLang="en-US"/>
              <a:t>Figure 4.9</a:t>
            </a:r>
          </a:p>
        </p:txBody>
      </p:sp>
      <p:pic>
        <p:nvPicPr>
          <p:cNvPr id="117763" name="Content Placeholder 1">
            <a:extLst>
              <a:ext uri="{FF2B5EF4-FFF2-40B4-BE49-F238E27FC236}">
                <a16:creationId xmlns:a16="http://schemas.microsoft.com/office/drawing/2014/main" id="{0FADF964-2AEB-47B9-8D3B-17196EDFF45B}"/>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913822" y="380423"/>
            <a:ext cx="6950075" cy="5116513"/>
          </a:xfrm>
        </p:spPr>
      </p:pic>
    </p:spTree>
  </p:cSld>
  <p:clrMapOvr>
    <a:masterClrMapping/>
  </p:clrMapOvr>
  <p:transition spd="slow"/>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Title 12">
            <a:extLst>
              <a:ext uri="{FF2B5EF4-FFF2-40B4-BE49-F238E27FC236}">
                <a16:creationId xmlns:a16="http://schemas.microsoft.com/office/drawing/2014/main" id="{414487FC-633E-4E3A-94C8-9AF6DA7BD150}"/>
              </a:ext>
            </a:extLst>
          </p:cNvPr>
          <p:cNvSpPr>
            <a:spLocks noGrp="1"/>
          </p:cNvSpPr>
          <p:nvPr>
            <p:ph type="title"/>
          </p:nvPr>
        </p:nvSpPr>
        <p:spPr/>
        <p:txBody>
          <a:bodyPr/>
          <a:lstStyle/>
          <a:p>
            <a:r>
              <a:rPr lang="en-US" altLang="en-US"/>
              <a:t>Animation 4.9</a:t>
            </a:r>
          </a:p>
        </p:txBody>
      </p:sp>
      <p:pic>
        <p:nvPicPr>
          <p:cNvPr id="119811" name="Content Placeholder 1">
            <a:hlinkClick r:id="rId3"/>
            <a:extLst>
              <a:ext uri="{FF2B5EF4-FFF2-40B4-BE49-F238E27FC236}">
                <a16:creationId xmlns:a16="http://schemas.microsoft.com/office/drawing/2014/main" id="{ED06D558-F327-484E-A947-113F9A17FC7E}"/>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856095" y="357331"/>
            <a:ext cx="6950075" cy="5116513"/>
          </a:xfrm>
        </p:spPr>
      </p:pic>
    </p:spTree>
  </p:cSld>
  <p:clrMapOvr>
    <a:masterClrMapping/>
  </p:clrMapOvr>
  <p:transition spd="slow"/>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5" name="Title 12">
            <a:extLst>
              <a:ext uri="{FF2B5EF4-FFF2-40B4-BE49-F238E27FC236}">
                <a16:creationId xmlns:a16="http://schemas.microsoft.com/office/drawing/2014/main" id="{6B03E43B-8CA8-40BB-9890-445790A816DF}"/>
              </a:ext>
            </a:extLst>
          </p:cNvPr>
          <p:cNvSpPr>
            <a:spLocks noGrp="1"/>
          </p:cNvSpPr>
          <p:nvPr>
            <p:ph type="title"/>
          </p:nvPr>
        </p:nvSpPr>
        <p:spPr/>
        <p:txBody>
          <a:bodyPr rtlCol="0">
            <a:normAutofit fontScale="90000"/>
          </a:bodyPr>
          <a:lstStyle/>
          <a:p>
            <a:pPr fontAlgn="auto">
              <a:spcAft>
                <a:spcPts val="0"/>
              </a:spcAft>
              <a:defRPr/>
            </a:pPr>
            <a:r>
              <a:rPr lang="en-US" altLang="en-US"/>
              <a:t>Hormonal Regulation of Fluid </a:t>
            </a:r>
            <a:br>
              <a:rPr lang="en-US" altLang="en-US"/>
            </a:br>
            <a:r>
              <a:rPr lang="en-US" altLang="en-US"/>
              <a:t>and Electrolytes: Osmolality</a:t>
            </a:r>
          </a:p>
        </p:txBody>
      </p:sp>
      <p:sp>
        <p:nvSpPr>
          <p:cNvPr id="97283" name="Content Placeholder 13">
            <a:extLst>
              <a:ext uri="{FF2B5EF4-FFF2-40B4-BE49-F238E27FC236}">
                <a16:creationId xmlns:a16="http://schemas.microsoft.com/office/drawing/2014/main" id="{2493722F-C7DF-4A69-9CCC-BA42C7AAF625}"/>
              </a:ext>
            </a:extLst>
          </p:cNvPr>
          <p:cNvSpPr>
            <a:spLocks noGrp="1"/>
          </p:cNvSpPr>
          <p:nvPr>
            <p:ph idx="1"/>
          </p:nvPr>
        </p:nvSpPr>
        <p:spPr>
          <a:xfrm>
            <a:off x="571500" y="1979613"/>
            <a:ext cx="8051800" cy="3557587"/>
          </a:xfrm>
        </p:spPr>
        <p:txBody>
          <a:bodyPr rtlCol="0">
            <a:normAutofit fontScale="92500" lnSpcReduction="10000"/>
          </a:bodyPr>
          <a:lstStyle/>
          <a:p>
            <a:pPr fontAlgn="auto">
              <a:spcAft>
                <a:spcPts val="0"/>
              </a:spcAft>
              <a:defRPr/>
            </a:pPr>
            <a:r>
              <a:rPr lang="en-US" altLang="en-US" dirty="0"/>
              <a:t>Osmolality</a:t>
            </a:r>
          </a:p>
          <a:p>
            <a:pPr lvl="1" fontAlgn="auto">
              <a:spcAft>
                <a:spcPts val="0"/>
              </a:spcAft>
              <a:defRPr/>
            </a:pPr>
            <a:r>
              <a:rPr lang="en-US" altLang="en-US" dirty="0"/>
              <a:t>Measure of concentration of dissolved particles (proteins, ions, etc.) in body fluid compartments</a:t>
            </a:r>
          </a:p>
          <a:p>
            <a:pPr lvl="1" fontAlgn="auto">
              <a:spcAft>
                <a:spcPts val="0"/>
              </a:spcAft>
              <a:defRPr/>
            </a:pPr>
            <a:r>
              <a:rPr lang="en-US" altLang="en-US" dirty="0"/>
              <a:t>Normal value: ~300 </a:t>
            </a:r>
            <a:r>
              <a:rPr lang="en-US" altLang="en-US" dirty="0" err="1"/>
              <a:t>mOsm</a:t>
            </a:r>
            <a:r>
              <a:rPr lang="en-US" altLang="en-US" dirty="0"/>
              <a:t>/kg</a:t>
            </a:r>
          </a:p>
          <a:p>
            <a:pPr lvl="1" fontAlgn="auto">
              <a:spcAft>
                <a:spcPts val="0"/>
              </a:spcAft>
              <a:defRPr/>
            </a:pPr>
            <a:endParaRPr lang="en-US" altLang="en-US" sz="800" dirty="0"/>
          </a:p>
          <a:p>
            <a:pPr fontAlgn="auto">
              <a:spcAft>
                <a:spcPts val="0"/>
              </a:spcAft>
              <a:defRPr/>
            </a:pPr>
            <a:r>
              <a:rPr lang="en-US" altLang="en-US" dirty="0"/>
              <a:t>Osmolality and osmosis</a:t>
            </a:r>
          </a:p>
          <a:p>
            <a:pPr lvl="1" fontAlgn="auto">
              <a:spcAft>
                <a:spcPts val="0"/>
              </a:spcAft>
              <a:defRPr/>
            </a:pPr>
            <a:r>
              <a:rPr lang="en-US" altLang="en-US" dirty="0"/>
              <a:t>If compartment osmolality </a:t>
            </a:r>
            <a:r>
              <a:rPr lang="en-US" altLang="en-US" normalizeH="1" dirty="0">
                <a:latin typeface="Wingdings" panose="05000000000000000000" pitchFamily="2" charset="2"/>
                <a:sym typeface="Wingdings" panose="05000000000000000000" pitchFamily="2" charset="2"/>
              </a:rPr>
              <a:t></a:t>
            </a:r>
            <a:r>
              <a:rPr lang="en-US" altLang="en-US" dirty="0"/>
              <a:t>, water drawn in</a:t>
            </a:r>
          </a:p>
          <a:p>
            <a:pPr lvl="1" fontAlgn="auto">
              <a:spcAft>
                <a:spcPts val="0"/>
              </a:spcAft>
              <a:defRPr/>
            </a:pPr>
            <a:r>
              <a:rPr lang="en-US" altLang="en-US" dirty="0"/>
              <a:t>If compartment osmolality </a:t>
            </a:r>
            <a:r>
              <a:rPr lang="en-US" altLang="en-US" normalizeH="1" dirty="0">
                <a:latin typeface="Wingdings" panose="05000000000000000000" pitchFamily="2" charset="2"/>
                <a:sym typeface="Wingdings" panose="05000000000000000000" pitchFamily="2" charset="2"/>
              </a:rPr>
              <a:t></a:t>
            </a:r>
            <a:r>
              <a:rPr lang="en-US" altLang="en-US" dirty="0"/>
              <a:t>, water drawn out</a:t>
            </a:r>
          </a:p>
          <a:p>
            <a:pPr marL="457200" lvl="1" indent="0" algn="r" fontAlgn="auto">
              <a:spcAft>
                <a:spcPts val="0"/>
              </a:spcAft>
              <a:buFontTx/>
              <a:buNone/>
              <a:defRPr/>
            </a:pPr>
            <a:r>
              <a:rPr lang="en-US" altLang="en-US" sz="1400" i="1" dirty="0"/>
              <a:t>(continued)</a:t>
            </a:r>
            <a:endParaRPr lang="en-US" altLang="en-US" sz="1400" dirty="0"/>
          </a:p>
        </p:txBody>
      </p:sp>
    </p:spTree>
  </p:cSld>
  <p:clrMapOvr>
    <a:masterClrMapping/>
  </p:clrMapOvr>
  <p:transition spd="slow"/>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3" name="Title 12">
            <a:extLst>
              <a:ext uri="{FF2B5EF4-FFF2-40B4-BE49-F238E27FC236}">
                <a16:creationId xmlns:a16="http://schemas.microsoft.com/office/drawing/2014/main" id="{68D08827-8005-4EE1-998D-6276724F8391}"/>
              </a:ext>
            </a:extLst>
          </p:cNvPr>
          <p:cNvSpPr>
            <a:spLocks noGrp="1"/>
          </p:cNvSpPr>
          <p:nvPr>
            <p:ph type="title"/>
          </p:nvPr>
        </p:nvSpPr>
        <p:spPr/>
        <p:txBody>
          <a:bodyPr rtlCol="0">
            <a:normAutofit fontScale="90000"/>
          </a:bodyPr>
          <a:lstStyle/>
          <a:p>
            <a:pPr fontAlgn="auto">
              <a:spcAft>
                <a:spcPts val="0"/>
              </a:spcAft>
              <a:defRPr/>
            </a:pPr>
            <a:r>
              <a:rPr lang="en-US" altLang="en-US"/>
              <a:t>Hormonal Regulation of Fluid </a:t>
            </a:r>
            <a:br>
              <a:rPr lang="en-US" altLang="en-US"/>
            </a:br>
            <a:r>
              <a:rPr lang="en-US" altLang="en-US"/>
              <a:t>and Electrolytes: Osmolality</a:t>
            </a:r>
            <a:r>
              <a:rPr lang="en-US" altLang="en-US" sz="2400" i="1"/>
              <a:t> (continued)</a:t>
            </a:r>
          </a:p>
        </p:txBody>
      </p:sp>
      <p:sp>
        <p:nvSpPr>
          <p:cNvPr id="99331" name="Content Placeholder 13">
            <a:extLst>
              <a:ext uri="{FF2B5EF4-FFF2-40B4-BE49-F238E27FC236}">
                <a16:creationId xmlns:a16="http://schemas.microsoft.com/office/drawing/2014/main" id="{F57EA2D5-1B18-483D-911C-6A51D066EE4E}"/>
              </a:ext>
            </a:extLst>
          </p:cNvPr>
          <p:cNvSpPr>
            <a:spLocks noGrp="1"/>
          </p:cNvSpPr>
          <p:nvPr>
            <p:ph idx="1"/>
          </p:nvPr>
        </p:nvSpPr>
        <p:spPr>
          <a:xfrm>
            <a:off x="538163" y="2063750"/>
            <a:ext cx="8051800" cy="4273550"/>
          </a:xfrm>
        </p:spPr>
        <p:txBody>
          <a:bodyPr rtlCol="0">
            <a:normAutofit/>
          </a:bodyPr>
          <a:lstStyle/>
          <a:p>
            <a:pPr fontAlgn="auto">
              <a:spcAft>
                <a:spcPts val="0"/>
              </a:spcAft>
              <a:defRPr/>
            </a:pPr>
            <a:r>
              <a:rPr lang="en-US" altLang="en-US" dirty="0"/>
              <a:t>Aldosterone and osmosis</a:t>
            </a:r>
          </a:p>
          <a:p>
            <a:pPr lvl="1" fontAlgn="auto">
              <a:spcAft>
                <a:spcPts val="0"/>
              </a:spcAft>
              <a:defRPr/>
            </a:pPr>
            <a:r>
              <a:rPr lang="en-US" altLang="en-US" dirty="0"/>
              <a:t>Na</a:t>
            </a:r>
            <a:r>
              <a:rPr lang="en-US" altLang="en-US" baseline="30000" dirty="0"/>
              <a:t>+</a:t>
            </a:r>
            <a:r>
              <a:rPr lang="en-US" altLang="en-US" dirty="0"/>
              <a:t> retention </a:t>
            </a:r>
            <a:r>
              <a:rPr lang="en-US" altLang="en-US" dirty="0">
                <a:sym typeface="Wingdings" panose="05000000000000000000" pitchFamily="2" charset="2"/>
              </a:rPr>
              <a:t> </a:t>
            </a:r>
            <a:r>
              <a:rPr lang="en-US" altLang="en-US" normalizeH="1" dirty="0">
                <a:latin typeface="Wingdings" panose="05000000000000000000" pitchFamily="2" charset="2"/>
                <a:sym typeface="Wingdings" panose="05000000000000000000" pitchFamily="2" charset="2"/>
              </a:rPr>
              <a:t></a:t>
            </a:r>
            <a:r>
              <a:rPr lang="en-US" altLang="en-US" dirty="0">
                <a:sym typeface="Wingdings" panose="05000000000000000000" pitchFamily="2" charset="2"/>
              </a:rPr>
              <a:t> osmolality</a:t>
            </a:r>
          </a:p>
          <a:p>
            <a:pPr lvl="1" fontAlgn="auto">
              <a:spcAft>
                <a:spcPts val="0"/>
              </a:spcAft>
              <a:buFontTx/>
              <a:buNone/>
              <a:defRPr/>
            </a:pPr>
            <a:r>
              <a:rPr lang="en-US" altLang="en-US" dirty="0">
                <a:sym typeface="Wingdings" panose="05000000000000000000" pitchFamily="2" charset="2"/>
              </a:rPr>
              <a:t>– </a:t>
            </a:r>
            <a:r>
              <a:rPr lang="en-US" altLang="en-US" normalizeH="1" dirty="0">
                <a:latin typeface="Wingdings" panose="05000000000000000000" pitchFamily="2" charset="2"/>
                <a:sym typeface="Wingdings" panose="05000000000000000000" pitchFamily="2" charset="2"/>
              </a:rPr>
              <a:t></a:t>
            </a:r>
            <a:r>
              <a:rPr lang="en-US" altLang="en-US" dirty="0">
                <a:sym typeface="Wingdings" panose="05000000000000000000" pitchFamily="2" charset="2"/>
              </a:rPr>
              <a:t> Osmolality  </a:t>
            </a:r>
            <a:r>
              <a:rPr lang="en-US" altLang="en-US" normalizeH="1" dirty="0">
                <a:latin typeface="Wingdings" panose="05000000000000000000" pitchFamily="2" charset="2"/>
                <a:sym typeface="Wingdings" panose="05000000000000000000" pitchFamily="2" charset="2"/>
              </a:rPr>
              <a:t></a:t>
            </a:r>
            <a:r>
              <a:rPr lang="en-US" altLang="en-US" dirty="0">
                <a:sym typeface="Wingdings" panose="05000000000000000000" pitchFamily="2" charset="2"/>
              </a:rPr>
              <a:t> water retention</a:t>
            </a:r>
          </a:p>
          <a:p>
            <a:pPr lvl="1" fontAlgn="auto">
              <a:spcAft>
                <a:spcPts val="0"/>
              </a:spcAft>
              <a:defRPr/>
            </a:pPr>
            <a:r>
              <a:rPr lang="en-US" altLang="en-US" dirty="0">
                <a:sym typeface="Wingdings" panose="05000000000000000000" pitchFamily="2" charset="2"/>
              </a:rPr>
              <a:t>Where Na</a:t>
            </a:r>
            <a:r>
              <a:rPr lang="en-US" altLang="en-US" baseline="30000" dirty="0">
                <a:sym typeface="Wingdings" panose="05000000000000000000" pitchFamily="2" charset="2"/>
              </a:rPr>
              <a:t>+</a:t>
            </a:r>
            <a:r>
              <a:rPr lang="en-US" altLang="en-US" dirty="0">
                <a:sym typeface="Wingdings" panose="05000000000000000000" pitchFamily="2" charset="2"/>
              </a:rPr>
              <a:t> moves, water follows</a:t>
            </a:r>
          </a:p>
          <a:p>
            <a:pPr lvl="1" fontAlgn="auto">
              <a:spcAft>
                <a:spcPts val="0"/>
              </a:spcAft>
              <a:defRPr/>
            </a:pPr>
            <a:endParaRPr lang="en-US" altLang="en-US" sz="800" dirty="0"/>
          </a:p>
          <a:p>
            <a:pPr fontAlgn="auto">
              <a:spcAft>
                <a:spcPts val="0"/>
              </a:spcAft>
              <a:defRPr/>
            </a:pPr>
            <a:r>
              <a:rPr lang="en-US" altLang="en-US" dirty="0"/>
              <a:t>Osmotic water movement minimizes loss of plasma volume, maintains blood pressure</a:t>
            </a:r>
          </a:p>
          <a:p>
            <a:pPr fontAlgn="auto">
              <a:spcAft>
                <a:spcPts val="0"/>
              </a:spcAft>
              <a:defRPr/>
            </a:pPr>
            <a:endParaRPr lang="en-US" altLang="en-US" sz="600" dirty="0"/>
          </a:p>
          <a:p>
            <a:pPr marL="0" indent="0" algn="r" fontAlgn="auto">
              <a:spcAft>
                <a:spcPts val="0"/>
              </a:spcAft>
              <a:buFontTx/>
              <a:buNone/>
              <a:defRPr/>
            </a:pPr>
            <a:r>
              <a:rPr lang="en-US" altLang="en-US" sz="1400" i="1" dirty="0"/>
              <a:t>(continued)</a:t>
            </a:r>
            <a:endParaRPr lang="en-US" altLang="en-US" sz="1400" dirty="0"/>
          </a:p>
        </p:txBody>
      </p:sp>
    </p:spTree>
  </p:cSld>
  <p:clrMapOvr>
    <a:masterClrMapping/>
  </p:clrMapOvr>
  <p:transition spd="slow"/>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1" name="Title 12">
            <a:extLst>
              <a:ext uri="{FF2B5EF4-FFF2-40B4-BE49-F238E27FC236}">
                <a16:creationId xmlns:a16="http://schemas.microsoft.com/office/drawing/2014/main" id="{E5DD3E59-FDD6-44C9-9FF7-658A41454F4C}"/>
              </a:ext>
            </a:extLst>
          </p:cNvPr>
          <p:cNvSpPr>
            <a:spLocks noGrp="1"/>
          </p:cNvSpPr>
          <p:nvPr>
            <p:ph type="title"/>
          </p:nvPr>
        </p:nvSpPr>
        <p:spPr/>
        <p:txBody>
          <a:bodyPr rtlCol="0">
            <a:normAutofit fontScale="90000"/>
          </a:bodyPr>
          <a:lstStyle/>
          <a:p>
            <a:pPr fontAlgn="auto">
              <a:spcAft>
                <a:spcPts val="0"/>
              </a:spcAft>
              <a:defRPr/>
            </a:pPr>
            <a:r>
              <a:rPr lang="en-US" altLang="en-US"/>
              <a:t>Hormonal Regulation of Fluid </a:t>
            </a:r>
            <a:br>
              <a:rPr lang="en-US" altLang="en-US"/>
            </a:br>
            <a:r>
              <a:rPr lang="en-US" altLang="en-US"/>
              <a:t>and Electrolytes: Osmolality</a:t>
            </a:r>
            <a:r>
              <a:rPr lang="en-US" altLang="en-US" sz="2400" i="1"/>
              <a:t> (continued)</a:t>
            </a:r>
            <a:endParaRPr lang="en-US" altLang="en-US" i="1"/>
          </a:p>
        </p:txBody>
      </p:sp>
      <p:sp>
        <p:nvSpPr>
          <p:cNvPr id="125955" name="Content Placeholder 13">
            <a:extLst>
              <a:ext uri="{FF2B5EF4-FFF2-40B4-BE49-F238E27FC236}">
                <a16:creationId xmlns:a16="http://schemas.microsoft.com/office/drawing/2014/main" id="{D599EFF8-EA45-4A18-9AF3-204E84DE6AB4}"/>
              </a:ext>
            </a:extLst>
          </p:cNvPr>
          <p:cNvSpPr>
            <a:spLocks noGrp="1"/>
          </p:cNvSpPr>
          <p:nvPr>
            <p:ph idx="1"/>
          </p:nvPr>
        </p:nvSpPr>
        <p:spPr>
          <a:xfrm>
            <a:off x="571500" y="1874838"/>
            <a:ext cx="8051800" cy="4273550"/>
          </a:xfrm>
        </p:spPr>
        <p:txBody>
          <a:bodyPr/>
          <a:lstStyle/>
          <a:p>
            <a:r>
              <a:rPr lang="en-US" altLang="en-US"/>
              <a:t>ADH, aldosterone effects persist for 12 to </a:t>
            </a:r>
            <a:br>
              <a:rPr lang="en-US" altLang="en-US"/>
            </a:br>
            <a:r>
              <a:rPr lang="en-US" altLang="en-US"/>
              <a:t>48 h after exercise</a:t>
            </a:r>
          </a:p>
          <a:p>
            <a:endParaRPr lang="en-US" altLang="en-US" sz="800"/>
          </a:p>
          <a:p>
            <a:r>
              <a:rPr lang="en-US" altLang="en-US"/>
              <a:t>Prolonged Na</a:t>
            </a:r>
            <a:r>
              <a:rPr lang="en-US" altLang="en-US" baseline="30000"/>
              <a:t>+</a:t>
            </a:r>
            <a:r>
              <a:rPr lang="en-US" altLang="en-US"/>
              <a:t> retention </a:t>
            </a:r>
            <a:r>
              <a:rPr lang="en-US" altLang="en-US">
                <a:sym typeface="Wingdings" panose="05000000000000000000" pitchFamily="2" charset="2"/>
              </a:rPr>
              <a:t> abnormally high [Na</a:t>
            </a:r>
            <a:r>
              <a:rPr lang="en-US" altLang="en-US" baseline="30000">
                <a:sym typeface="Wingdings" panose="05000000000000000000" pitchFamily="2" charset="2"/>
              </a:rPr>
              <a:t>+</a:t>
            </a:r>
            <a:r>
              <a:rPr lang="en-US" altLang="en-US">
                <a:sym typeface="Wingdings" panose="05000000000000000000" pitchFamily="2" charset="2"/>
              </a:rPr>
              <a:t>] after exercise</a:t>
            </a:r>
          </a:p>
          <a:p>
            <a:pPr lvl="1"/>
            <a:r>
              <a:rPr lang="en-US" altLang="en-US">
                <a:sym typeface="Wingdings" panose="05000000000000000000" pitchFamily="2" charset="2"/>
              </a:rPr>
              <a:t>Water follows Na</a:t>
            </a:r>
            <a:r>
              <a:rPr lang="en-US" altLang="en-US" baseline="30000">
                <a:sym typeface="Wingdings" panose="05000000000000000000" pitchFamily="2" charset="2"/>
              </a:rPr>
              <a:t>+</a:t>
            </a:r>
          </a:p>
          <a:p>
            <a:pPr lvl="1"/>
            <a:r>
              <a:rPr lang="en-US" altLang="en-US">
                <a:sym typeface="Wingdings" panose="05000000000000000000" pitchFamily="2" charset="2"/>
              </a:rPr>
              <a:t>Prolonged rehydration effects</a:t>
            </a:r>
            <a:endParaRPr lang="en-US" altLang="en-US"/>
          </a:p>
        </p:txBody>
      </p:sp>
    </p:spTree>
  </p:cSld>
  <p:clrMapOvr>
    <a:masterClrMapping/>
  </p:clrMapOvr>
  <p:transition spd="slow"/>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Title 1">
            <a:extLst>
              <a:ext uri="{FF2B5EF4-FFF2-40B4-BE49-F238E27FC236}">
                <a16:creationId xmlns:a16="http://schemas.microsoft.com/office/drawing/2014/main" id="{9450AAF3-8BD4-4A72-9997-519B538E32AB}"/>
              </a:ext>
            </a:extLst>
          </p:cNvPr>
          <p:cNvSpPr>
            <a:spLocks noGrp="1"/>
          </p:cNvSpPr>
          <p:nvPr>
            <p:ph type="title"/>
          </p:nvPr>
        </p:nvSpPr>
        <p:spPr/>
        <p:txBody>
          <a:bodyPr rtlCol="0">
            <a:normAutofit fontScale="90000"/>
          </a:bodyPr>
          <a:lstStyle/>
          <a:p>
            <a:pPr fontAlgn="auto">
              <a:spcAft>
                <a:spcPts val="0"/>
              </a:spcAft>
              <a:defRPr/>
            </a:pPr>
            <a:r>
              <a:rPr lang="en-US" altLang="en-US"/>
              <a:t>Hormonal Regulation </a:t>
            </a:r>
            <a:br>
              <a:rPr lang="en-US" altLang="en-US"/>
            </a:br>
            <a:r>
              <a:rPr lang="en-US" altLang="en-US"/>
              <a:t>of Calorie Intake</a:t>
            </a:r>
          </a:p>
        </p:txBody>
      </p:sp>
      <p:sp>
        <p:nvSpPr>
          <p:cNvPr id="103427" name="Content Placeholder 2">
            <a:extLst>
              <a:ext uri="{FF2B5EF4-FFF2-40B4-BE49-F238E27FC236}">
                <a16:creationId xmlns:a16="http://schemas.microsoft.com/office/drawing/2014/main" id="{6F066928-4F19-4661-BFD6-B29DC563ABBA}"/>
              </a:ext>
            </a:extLst>
          </p:cNvPr>
          <p:cNvSpPr>
            <a:spLocks noGrp="1"/>
          </p:cNvSpPr>
          <p:nvPr>
            <p:ph idx="1"/>
          </p:nvPr>
        </p:nvSpPr>
        <p:spPr>
          <a:xfrm>
            <a:off x="547688" y="1808163"/>
            <a:ext cx="8051800" cy="3927475"/>
          </a:xfrm>
        </p:spPr>
        <p:txBody>
          <a:bodyPr rtlCol="0">
            <a:normAutofit/>
          </a:bodyPr>
          <a:lstStyle/>
          <a:p>
            <a:pPr fontAlgn="auto">
              <a:spcAft>
                <a:spcPts val="0"/>
              </a:spcAft>
              <a:defRPr/>
            </a:pPr>
            <a:r>
              <a:rPr lang="en-US" altLang="en-US" dirty="0" err="1"/>
              <a:t>Hypothalumus</a:t>
            </a:r>
            <a:r>
              <a:rPr lang="en-US" altLang="en-US" dirty="0"/>
              <a:t> is appetite control center of brain</a:t>
            </a:r>
          </a:p>
          <a:p>
            <a:pPr lvl="1" fontAlgn="auto">
              <a:spcAft>
                <a:spcPts val="0"/>
              </a:spcAft>
              <a:defRPr/>
            </a:pPr>
            <a:r>
              <a:rPr lang="en-US" altLang="en-US" dirty="0"/>
              <a:t>Satiety center in ventromedial nucleus</a:t>
            </a:r>
          </a:p>
          <a:p>
            <a:pPr lvl="1" fontAlgn="auto">
              <a:spcAft>
                <a:spcPts val="0"/>
              </a:spcAft>
              <a:defRPr/>
            </a:pPr>
            <a:r>
              <a:rPr lang="en-US" altLang="en-US" dirty="0"/>
              <a:t>Hunger center in lateral hypothalamus</a:t>
            </a:r>
          </a:p>
          <a:p>
            <a:pPr marL="457200" lvl="1" indent="0" algn="r" fontAlgn="auto">
              <a:spcAft>
                <a:spcPts val="0"/>
              </a:spcAft>
              <a:buFontTx/>
              <a:buNone/>
              <a:defRPr/>
            </a:pPr>
            <a:r>
              <a:rPr lang="en-US" altLang="en-US" sz="1400" i="1" dirty="0"/>
              <a:t>(continued)</a:t>
            </a:r>
          </a:p>
        </p:txBody>
      </p:sp>
    </p:spTree>
  </p:cSld>
  <p:clrMapOvr>
    <a:masterClrMapping/>
  </p:clrMapOvr>
  <p:transition spd="slow"/>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Title 1">
            <a:extLst>
              <a:ext uri="{FF2B5EF4-FFF2-40B4-BE49-F238E27FC236}">
                <a16:creationId xmlns:a16="http://schemas.microsoft.com/office/drawing/2014/main" id="{48AD5466-74A9-4F9E-A175-38967491B59D}"/>
              </a:ext>
            </a:extLst>
          </p:cNvPr>
          <p:cNvSpPr>
            <a:spLocks noGrp="1"/>
          </p:cNvSpPr>
          <p:nvPr>
            <p:ph type="title"/>
          </p:nvPr>
        </p:nvSpPr>
        <p:spPr/>
        <p:txBody>
          <a:bodyPr rtlCol="0">
            <a:normAutofit fontScale="90000"/>
          </a:bodyPr>
          <a:lstStyle/>
          <a:p>
            <a:pPr fontAlgn="auto">
              <a:spcAft>
                <a:spcPts val="0"/>
              </a:spcAft>
              <a:defRPr/>
            </a:pPr>
            <a:r>
              <a:rPr lang="en-US" altLang="en-US"/>
              <a:t>Hormonal Regulation </a:t>
            </a:r>
            <a:br>
              <a:rPr lang="en-US" altLang="en-US"/>
            </a:br>
            <a:r>
              <a:rPr lang="en-US" altLang="en-US"/>
              <a:t>of Calorie Intake</a:t>
            </a:r>
            <a:r>
              <a:rPr lang="en-US" altLang="en-US" i="1"/>
              <a:t> </a:t>
            </a:r>
            <a:r>
              <a:rPr lang="en-US" altLang="en-US" sz="2400" i="1"/>
              <a:t>(continued)</a:t>
            </a:r>
            <a:endParaRPr lang="en-US" altLang="en-US" i="1"/>
          </a:p>
        </p:txBody>
      </p:sp>
      <p:sp>
        <p:nvSpPr>
          <p:cNvPr id="105475" name="Content Placeholder 2">
            <a:extLst>
              <a:ext uri="{FF2B5EF4-FFF2-40B4-BE49-F238E27FC236}">
                <a16:creationId xmlns:a16="http://schemas.microsoft.com/office/drawing/2014/main" id="{2AC69555-42E5-49BD-8FB0-111467959915}"/>
              </a:ext>
            </a:extLst>
          </p:cNvPr>
          <p:cNvSpPr>
            <a:spLocks noGrp="1"/>
          </p:cNvSpPr>
          <p:nvPr>
            <p:ph idx="1"/>
          </p:nvPr>
        </p:nvSpPr>
        <p:spPr>
          <a:xfrm>
            <a:off x="547688" y="1728788"/>
            <a:ext cx="8051800" cy="4106862"/>
          </a:xfrm>
        </p:spPr>
        <p:txBody>
          <a:bodyPr rtlCol="0">
            <a:normAutofit fontScale="92500" lnSpcReduction="10000"/>
          </a:bodyPr>
          <a:lstStyle/>
          <a:p>
            <a:pPr fontAlgn="auto">
              <a:spcAft>
                <a:spcPts val="0"/>
              </a:spcAft>
              <a:defRPr/>
            </a:pPr>
            <a:r>
              <a:rPr lang="en-US" altLang="en-US" dirty="0"/>
              <a:t>GI tract releases hormones that affect hunger signals</a:t>
            </a:r>
          </a:p>
          <a:p>
            <a:pPr lvl="1" fontAlgn="auto">
              <a:spcAft>
                <a:spcPts val="0"/>
              </a:spcAft>
              <a:defRPr/>
            </a:pPr>
            <a:r>
              <a:rPr lang="en-US" altLang="en-US" dirty="0" err="1"/>
              <a:t>Cholecyctokinin</a:t>
            </a:r>
            <a:r>
              <a:rPr lang="en-US" altLang="en-US" dirty="0"/>
              <a:t> (CCK): stimulated when stomach is full; decreases appetite</a:t>
            </a:r>
          </a:p>
          <a:p>
            <a:pPr lvl="1" fontAlgn="auto">
              <a:spcAft>
                <a:spcPts val="0"/>
              </a:spcAft>
              <a:defRPr/>
            </a:pPr>
            <a:r>
              <a:rPr lang="en-US" altLang="en-US" dirty="0"/>
              <a:t>Glucagon-like peptide 1 (GLP-1): released in small intestine; decreases appetite</a:t>
            </a:r>
          </a:p>
          <a:p>
            <a:pPr lvl="1" fontAlgn="auto">
              <a:spcAft>
                <a:spcPts val="0"/>
              </a:spcAft>
              <a:defRPr/>
            </a:pPr>
            <a:r>
              <a:rPr lang="en-US" altLang="en-US" dirty="0"/>
              <a:t>Peptide YY (PYY): released in small intestine; decreases appetite</a:t>
            </a:r>
          </a:p>
          <a:p>
            <a:pPr lvl="1" fontAlgn="auto">
              <a:spcAft>
                <a:spcPts val="0"/>
              </a:spcAft>
              <a:defRPr/>
            </a:pPr>
            <a:r>
              <a:rPr lang="en-US" altLang="en-US" dirty="0"/>
              <a:t>Ghrelin: increases appetite</a:t>
            </a:r>
          </a:p>
          <a:p>
            <a:pPr marL="457200" lvl="1" indent="0" algn="r" fontAlgn="auto">
              <a:spcAft>
                <a:spcPts val="0"/>
              </a:spcAft>
              <a:buFontTx/>
              <a:buNone/>
              <a:defRPr/>
            </a:pPr>
            <a:r>
              <a:rPr lang="en-US" altLang="en-US" sz="1400" i="1" dirty="0"/>
              <a:t>(continued)</a:t>
            </a:r>
            <a:endParaRPr lang="en-US" altLang="en-US" sz="1400" dirty="0"/>
          </a:p>
        </p:txBody>
      </p:sp>
    </p:spTree>
  </p:cSld>
  <p:clrMapOvr>
    <a:masterClrMapping/>
  </p:clrMapOvr>
  <p:transition spd="slow"/>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5" name="Title 1">
            <a:extLst>
              <a:ext uri="{FF2B5EF4-FFF2-40B4-BE49-F238E27FC236}">
                <a16:creationId xmlns:a16="http://schemas.microsoft.com/office/drawing/2014/main" id="{86F41722-B265-4F8E-B6CE-8AEA3AC92C68}"/>
              </a:ext>
            </a:extLst>
          </p:cNvPr>
          <p:cNvSpPr>
            <a:spLocks noGrp="1"/>
          </p:cNvSpPr>
          <p:nvPr>
            <p:ph type="title"/>
          </p:nvPr>
        </p:nvSpPr>
        <p:spPr/>
        <p:txBody>
          <a:bodyPr rtlCol="0">
            <a:normAutofit fontScale="90000"/>
          </a:bodyPr>
          <a:lstStyle/>
          <a:p>
            <a:pPr fontAlgn="auto">
              <a:spcAft>
                <a:spcPts val="0"/>
              </a:spcAft>
              <a:defRPr/>
            </a:pPr>
            <a:r>
              <a:rPr lang="en-US" altLang="en-US"/>
              <a:t>Hormonal Regulation </a:t>
            </a:r>
            <a:br>
              <a:rPr lang="en-US" altLang="en-US"/>
            </a:br>
            <a:r>
              <a:rPr lang="en-US" altLang="en-US"/>
              <a:t>of Calorie Intake</a:t>
            </a:r>
            <a:r>
              <a:rPr lang="en-US" altLang="en-US" i="1"/>
              <a:t> </a:t>
            </a:r>
            <a:r>
              <a:rPr lang="en-US" altLang="en-US" sz="2400" i="1"/>
              <a:t>(continued)</a:t>
            </a:r>
          </a:p>
        </p:txBody>
      </p:sp>
      <p:sp>
        <p:nvSpPr>
          <p:cNvPr id="107523" name="Content Placeholder 2">
            <a:extLst>
              <a:ext uri="{FF2B5EF4-FFF2-40B4-BE49-F238E27FC236}">
                <a16:creationId xmlns:a16="http://schemas.microsoft.com/office/drawing/2014/main" id="{1BAD352B-340F-480D-8385-F0F77AED6697}"/>
              </a:ext>
            </a:extLst>
          </p:cNvPr>
          <p:cNvSpPr>
            <a:spLocks noGrp="1"/>
          </p:cNvSpPr>
          <p:nvPr>
            <p:ph idx="1"/>
          </p:nvPr>
        </p:nvSpPr>
        <p:spPr>
          <a:xfrm>
            <a:off x="547688" y="1957388"/>
            <a:ext cx="8051800" cy="4633912"/>
          </a:xfrm>
        </p:spPr>
        <p:txBody>
          <a:bodyPr rtlCol="0">
            <a:normAutofit/>
          </a:bodyPr>
          <a:lstStyle/>
          <a:p>
            <a:pPr fontAlgn="auto">
              <a:spcAft>
                <a:spcPts val="0"/>
              </a:spcAft>
              <a:defRPr/>
            </a:pPr>
            <a:r>
              <a:rPr lang="en-US" altLang="en-US" dirty="0"/>
              <a:t>Adipose is an endocrine organ</a:t>
            </a:r>
          </a:p>
          <a:p>
            <a:pPr lvl="1" fontAlgn="auto">
              <a:spcAft>
                <a:spcPts val="0"/>
              </a:spcAft>
              <a:defRPr/>
            </a:pPr>
            <a:r>
              <a:rPr lang="en-US" altLang="en-US" dirty="0"/>
              <a:t>Leptin released from adipose stores and reduces hunger</a:t>
            </a:r>
          </a:p>
          <a:p>
            <a:pPr lvl="1" fontAlgn="auto">
              <a:spcAft>
                <a:spcPts val="0"/>
              </a:spcAft>
              <a:defRPr/>
            </a:pPr>
            <a:r>
              <a:rPr lang="en-US" altLang="en-US" dirty="0"/>
              <a:t>Leptin and ghrelin act in opposing ways</a:t>
            </a:r>
          </a:p>
          <a:p>
            <a:pPr lvl="1" fontAlgn="auto">
              <a:spcAft>
                <a:spcPts val="0"/>
              </a:spcAft>
              <a:defRPr/>
            </a:pPr>
            <a:r>
              <a:rPr lang="en-US" altLang="en-US" dirty="0"/>
              <a:t>Obese people have higher leptin but resistant to effects</a:t>
            </a:r>
          </a:p>
          <a:p>
            <a:pPr marL="457200" lvl="1" indent="0" algn="r" fontAlgn="auto">
              <a:spcAft>
                <a:spcPts val="0"/>
              </a:spcAft>
              <a:buFontTx/>
              <a:buNone/>
              <a:defRPr/>
            </a:pPr>
            <a:r>
              <a:rPr lang="en-US" altLang="en-US" sz="1400" i="1" dirty="0"/>
              <a:t>(continued)</a:t>
            </a:r>
            <a:endParaRPr lang="en-US" altLang="en-US" sz="1400" dirty="0"/>
          </a:p>
          <a:p>
            <a:pPr lvl="1" fontAlgn="auto">
              <a:spcAft>
                <a:spcPts val="0"/>
              </a:spcAft>
              <a:defRPr/>
            </a:pPr>
            <a:endParaRPr lang="en-US" altLang="en-US" dirty="0"/>
          </a:p>
          <a:p>
            <a:pPr lvl="1" fontAlgn="auto">
              <a:spcAft>
                <a:spcPts val="0"/>
              </a:spcAft>
              <a:defRPr/>
            </a:pPr>
            <a:endParaRPr lang="en-US" altLang="en-US" dirty="0"/>
          </a:p>
        </p:txBody>
      </p:sp>
    </p:spTree>
  </p:cSld>
  <p:clrMapOvr>
    <a:masterClrMapping/>
  </p:clrMapOvr>
  <p:transition spd="slow"/>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3" name="Title 1">
            <a:extLst>
              <a:ext uri="{FF2B5EF4-FFF2-40B4-BE49-F238E27FC236}">
                <a16:creationId xmlns:a16="http://schemas.microsoft.com/office/drawing/2014/main" id="{8A3AE940-9A53-4FF5-A9E2-B72C2259C709}"/>
              </a:ext>
            </a:extLst>
          </p:cNvPr>
          <p:cNvSpPr>
            <a:spLocks noGrp="1"/>
          </p:cNvSpPr>
          <p:nvPr>
            <p:ph type="title"/>
          </p:nvPr>
        </p:nvSpPr>
        <p:spPr/>
        <p:txBody>
          <a:bodyPr rtlCol="0">
            <a:normAutofit fontScale="90000"/>
          </a:bodyPr>
          <a:lstStyle/>
          <a:p>
            <a:pPr fontAlgn="auto">
              <a:spcAft>
                <a:spcPts val="0"/>
              </a:spcAft>
              <a:defRPr/>
            </a:pPr>
            <a:r>
              <a:rPr lang="en-US" altLang="en-US"/>
              <a:t>Hormonal Regulation </a:t>
            </a:r>
            <a:br>
              <a:rPr lang="en-US" altLang="en-US"/>
            </a:br>
            <a:r>
              <a:rPr lang="en-US" altLang="en-US"/>
              <a:t>of Calorie Intake</a:t>
            </a:r>
            <a:r>
              <a:rPr lang="en-US" altLang="en-US" i="1"/>
              <a:t> </a:t>
            </a:r>
            <a:r>
              <a:rPr lang="en-US" altLang="en-US" sz="2400" i="1"/>
              <a:t>(continued)</a:t>
            </a:r>
            <a:endParaRPr lang="en-US" altLang="en-US" i="1"/>
          </a:p>
        </p:txBody>
      </p:sp>
      <p:sp>
        <p:nvSpPr>
          <p:cNvPr id="134147" name="Content Placeholder 2">
            <a:extLst>
              <a:ext uri="{FF2B5EF4-FFF2-40B4-BE49-F238E27FC236}">
                <a16:creationId xmlns:a16="http://schemas.microsoft.com/office/drawing/2014/main" id="{CA83061E-1495-4B5D-9D1D-7958FC977A53}"/>
              </a:ext>
            </a:extLst>
          </p:cNvPr>
          <p:cNvSpPr>
            <a:spLocks noGrp="1"/>
          </p:cNvSpPr>
          <p:nvPr>
            <p:ph idx="1"/>
          </p:nvPr>
        </p:nvSpPr>
        <p:spPr>
          <a:xfrm>
            <a:off x="547688" y="1898650"/>
            <a:ext cx="8051800" cy="4692650"/>
          </a:xfrm>
        </p:spPr>
        <p:txBody>
          <a:bodyPr/>
          <a:lstStyle/>
          <a:p>
            <a:r>
              <a:rPr lang="en-US" altLang="en-US"/>
              <a:t>Exercise affects hunger and satiety hormones</a:t>
            </a:r>
          </a:p>
          <a:p>
            <a:endParaRPr lang="en-US" altLang="en-US" sz="800"/>
          </a:p>
          <a:p>
            <a:r>
              <a:rPr lang="en-US" altLang="en-US"/>
              <a:t>Acute, vigorous exercise increases PYY and GLP-1, reducing hunger</a:t>
            </a:r>
          </a:p>
          <a:p>
            <a:endParaRPr lang="en-US" altLang="en-US" sz="800"/>
          </a:p>
          <a:p>
            <a:r>
              <a:rPr lang="en-US" altLang="en-US"/>
              <a:t>Exercise training does not affect ghrelin except in energy deficit</a:t>
            </a:r>
          </a:p>
        </p:txBody>
      </p:sp>
    </p:spTree>
  </p:cSld>
  <p:clrMapOvr>
    <a:masterClrMapping/>
  </p:clrMapOvr>
  <p:transition spd="slow"/>
</p:sld>
</file>

<file path=ppt/theme/theme1.xml><?xml version="1.0" encoding="utf-8"?>
<a:theme xmlns:a="http://schemas.openxmlformats.org/drawingml/2006/main" name="Kenney template">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Kenney">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20F24604-5A6A-41F4-BB04-4C3669D9A545}" vid="{267164F6-FA3C-4AA4-B16E-B3C9A9883C7D}"/>
    </a:ext>
  </a:ext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188</TotalTime>
  <Words>1892</Words>
  <Application>Microsoft Office PowerPoint</Application>
  <PresentationFormat>On-screen Show (4:3)</PresentationFormat>
  <Paragraphs>426</Paragraphs>
  <Slides>56</Slides>
  <Notes>56</Notes>
  <HiddenSlides>1</HiddenSlides>
  <MMClips>0</MMClips>
  <ScaleCrop>false</ScaleCrop>
  <HeadingPairs>
    <vt:vector size="4" baseType="variant">
      <vt:variant>
        <vt:lpstr>Theme</vt:lpstr>
      </vt:variant>
      <vt:variant>
        <vt:i4>5</vt:i4>
      </vt:variant>
      <vt:variant>
        <vt:lpstr>Slide Titles</vt:lpstr>
      </vt:variant>
      <vt:variant>
        <vt:i4>56</vt:i4>
      </vt:variant>
    </vt:vector>
  </HeadingPairs>
  <TitlesOfParts>
    <vt:vector size="61" baseType="lpstr">
      <vt:lpstr>Kenney template</vt:lpstr>
      <vt:lpstr>1_Kenney</vt:lpstr>
      <vt:lpstr>Office Theme</vt:lpstr>
      <vt:lpstr>1_Office Theme</vt:lpstr>
      <vt:lpstr>UWTSD</vt:lpstr>
      <vt:lpstr>The Endocrine System</vt:lpstr>
      <vt:lpstr>The Endocrine System (continued)</vt:lpstr>
      <vt:lpstr>Figure 4.1</vt:lpstr>
      <vt:lpstr>Hormones: Steroid Hormones</vt:lpstr>
      <vt:lpstr>Hormones: Nonsteroid Hormones</vt:lpstr>
      <vt:lpstr>Hormone Secretion</vt:lpstr>
      <vt:lpstr>Hormone Actions</vt:lpstr>
      <vt:lpstr>Hormone Receptors</vt:lpstr>
      <vt:lpstr>Steroid Hormone Actions</vt:lpstr>
      <vt:lpstr>Figure 4.2</vt:lpstr>
      <vt:lpstr>Animation 4.2</vt:lpstr>
      <vt:lpstr>Nonsteroid Hormone Actions</vt:lpstr>
      <vt:lpstr>Figure 4.3</vt:lpstr>
      <vt:lpstr>Animation 4.3</vt:lpstr>
      <vt:lpstr>Hormones: Prostaglandins</vt:lpstr>
      <vt:lpstr>Endocrine Glands  and Their Hormones</vt:lpstr>
      <vt:lpstr>Hormonal Regulation  of Metabolism During Exercise</vt:lpstr>
      <vt:lpstr>Video 4.1</vt:lpstr>
      <vt:lpstr>Endocrine Regulation of Metabolism: Anterior Pituitary Gland</vt:lpstr>
      <vt:lpstr>Endocrine Regulation of Metabolism: Anterior Pituitary Gland (continued)</vt:lpstr>
      <vt:lpstr>Endocrine Regulation of Metabolism: Thyroid Gland</vt:lpstr>
      <vt:lpstr>Endocrine Regulation of Metabolism: Thyroid Gland (continued)</vt:lpstr>
      <vt:lpstr>Endocrine Regulation of Metabolism: Adrenal Medulla</vt:lpstr>
      <vt:lpstr>Endocrine Regulation of Metabolism: Adrenal Cortex</vt:lpstr>
      <vt:lpstr>Endocrine Regulation of Metabolism: Pancreas</vt:lpstr>
      <vt:lpstr>Regulation of Carbohydrate Metabolism During Exercise</vt:lpstr>
      <vt:lpstr>Regulation of Carbohydrate Metabolism During Exercise (continued)</vt:lpstr>
      <vt:lpstr>Regulation of Carbohydrate Metabolism During Exercise (continued)</vt:lpstr>
      <vt:lpstr>Regulation of Carbohydrate Metabolism During Exercise (continued)</vt:lpstr>
      <vt:lpstr>Figure 4.4</vt:lpstr>
      <vt:lpstr>Regulation of Carbohydrate Metabolism During Exercise (continued)</vt:lpstr>
      <vt:lpstr>Figure 4.5</vt:lpstr>
      <vt:lpstr>Regulation of Fat Metabolism    During Exercise</vt:lpstr>
      <vt:lpstr>Regulation of Fat Metabolism    During Exercise (continued)</vt:lpstr>
      <vt:lpstr>Video 4.2</vt:lpstr>
      <vt:lpstr>Hormonal Regulation of Fluid and Electrolytes During Exercise</vt:lpstr>
      <vt:lpstr>Hormonal Regulation of Fluid and Electrolytes: Posterior Pituitary</vt:lpstr>
      <vt:lpstr>Hormonal Regulation of Fluid and Electrolytes: Posterior Pituitary (continued)</vt:lpstr>
      <vt:lpstr>Figure 4.6</vt:lpstr>
      <vt:lpstr>Animation 4.6</vt:lpstr>
      <vt:lpstr>Hormonal Regulation of Fluid and Electrolytes: Adrenal Cortex</vt:lpstr>
      <vt:lpstr>Hormonal Regulation of Fluid and Electrolytes: Adrenal Cortex (continued)</vt:lpstr>
      <vt:lpstr>Hormonal Regulation of Fluid  and Electrolytes: Kidneys</vt:lpstr>
      <vt:lpstr>Hormonal Regulation of Fluid  and Electrolytes: Kidneys (continued)</vt:lpstr>
      <vt:lpstr>Figure 4.7</vt:lpstr>
      <vt:lpstr>Animation 4.7</vt:lpstr>
      <vt:lpstr>Figure 4.8</vt:lpstr>
      <vt:lpstr>Figure 4.9</vt:lpstr>
      <vt:lpstr>Animation 4.9</vt:lpstr>
      <vt:lpstr>Hormonal Regulation of Fluid  and Electrolytes: Osmolality</vt:lpstr>
      <vt:lpstr>Hormonal Regulation of Fluid  and Electrolytes: Osmolality (continued)</vt:lpstr>
      <vt:lpstr>Hormonal Regulation of Fluid  and Electrolytes: Osmolality (continued)</vt:lpstr>
      <vt:lpstr>Hormonal Regulation  of Calorie Intake</vt:lpstr>
      <vt:lpstr>Hormonal Regulation  of Calorie Intake (continued)</vt:lpstr>
      <vt:lpstr>Hormonal Regulation  of Calorie Intake (continued)</vt:lpstr>
      <vt:lpstr>Hormonal Regulation  of Calorie Intake (continued)</vt:lpstr>
    </vt:vector>
  </TitlesOfParts>
  <Company>Human Kinetics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Nancy Rasmus</dc:creator>
  <cp:lastModifiedBy>Geraint Forster</cp:lastModifiedBy>
  <cp:revision>59</cp:revision>
  <dcterms:created xsi:type="dcterms:W3CDTF">2011-09-08T15:45:31Z</dcterms:created>
  <dcterms:modified xsi:type="dcterms:W3CDTF">2018-10-29T07:10:01Z</dcterms:modified>
</cp:coreProperties>
</file>