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0" r:id="rId1"/>
  </p:sldMasterIdLst>
  <p:notesMasterIdLst>
    <p:notesMasterId r:id="rId30"/>
  </p:notesMasterIdLst>
  <p:sldIdLst>
    <p:sldId id="272" r:id="rId2"/>
    <p:sldId id="258" r:id="rId3"/>
    <p:sldId id="498" r:id="rId4"/>
    <p:sldId id="499" r:id="rId5"/>
    <p:sldId id="480" r:id="rId6"/>
    <p:sldId id="494" r:id="rId7"/>
    <p:sldId id="496" r:id="rId8"/>
    <p:sldId id="486" r:id="rId9"/>
    <p:sldId id="500" r:id="rId10"/>
    <p:sldId id="501" r:id="rId11"/>
    <p:sldId id="490" r:id="rId12"/>
    <p:sldId id="414" r:id="rId13"/>
    <p:sldId id="366" r:id="rId14"/>
    <p:sldId id="411" r:id="rId15"/>
    <p:sldId id="415" r:id="rId16"/>
    <p:sldId id="416" r:id="rId17"/>
    <p:sldId id="375" r:id="rId18"/>
    <p:sldId id="373" r:id="rId19"/>
    <p:sldId id="389" r:id="rId20"/>
    <p:sldId id="428" r:id="rId21"/>
    <p:sldId id="502" r:id="rId22"/>
    <p:sldId id="261" r:id="rId23"/>
    <p:sldId id="497" r:id="rId24"/>
    <p:sldId id="269" r:id="rId25"/>
    <p:sldId id="495" r:id="rId26"/>
    <p:sldId id="347" r:id="rId27"/>
    <p:sldId id="370" r:id="rId28"/>
    <p:sldId id="25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1C4418-E3BB-4CA0-8AE4-C6CE269A7046}" v="44" dt="2026-09-26T08:57:01.0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6930" autoAdjust="0"/>
  </p:normalViewPr>
  <p:slideViewPr>
    <p:cSldViewPr snapToGrid="0">
      <p:cViewPr varScale="1">
        <p:scale>
          <a:sx n="92" d="100"/>
          <a:sy n="92" d="100"/>
        </p:scale>
        <p:origin x="117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1479FA30-7CD6-43D6-9981-0488DB1D0CB6}"/>
    <pc:docChg chg="addSld modSld">
      <pc:chgData name="Hoang Dang Nguyen" userId="1de6b3a7-5191-4a0c-8968-b8f905305e1d" providerId="ADAL" clId="{1479FA30-7CD6-43D6-9981-0488DB1D0CB6}" dt="2026-09-25T08:46:42.267" v="10" actId="20577"/>
      <pc:docMkLst>
        <pc:docMk/>
      </pc:docMkLst>
      <pc:sldChg chg="modSp">
        <pc:chgData name="Hoang Dang Nguyen" userId="1de6b3a7-5191-4a0c-8968-b8f905305e1d" providerId="ADAL" clId="{1479FA30-7CD6-43D6-9981-0488DB1D0CB6}" dt="2026-09-25T08:43:41.339" v="0" actId="20577"/>
        <pc:sldMkLst>
          <pc:docMk/>
          <pc:sldMk cId="2731030504" sldId="347"/>
        </pc:sldMkLst>
        <pc:spChg chg="mod">
          <ac:chgData name="Hoang Dang Nguyen" userId="1de6b3a7-5191-4a0c-8968-b8f905305e1d" providerId="ADAL" clId="{1479FA30-7CD6-43D6-9981-0488DB1D0CB6}" dt="2026-09-25T08:43:41.339" v="0" actId="20577"/>
          <ac:spMkLst>
            <pc:docMk/>
            <pc:sldMk cId="2731030504" sldId="347"/>
            <ac:spMk id="208" creationId="{190CDBF1-E6B7-03A1-4E56-E4EEF62345CE}"/>
          </ac:spMkLst>
        </pc:spChg>
      </pc:sldChg>
      <pc:sldChg chg="modSp new mod">
        <pc:chgData name="Hoang Dang Nguyen" userId="1de6b3a7-5191-4a0c-8968-b8f905305e1d" providerId="ADAL" clId="{1479FA30-7CD6-43D6-9981-0488DB1D0CB6}" dt="2026-09-25T08:46:42.267" v="10" actId="20577"/>
        <pc:sldMkLst>
          <pc:docMk/>
          <pc:sldMk cId="3510801808" sldId="498"/>
        </pc:sldMkLst>
        <pc:spChg chg="mod">
          <ac:chgData name="Hoang Dang Nguyen" userId="1de6b3a7-5191-4a0c-8968-b8f905305e1d" providerId="ADAL" clId="{1479FA30-7CD6-43D6-9981-0488DB1D0CB6}" dt="2026-09-25T08:46:42.267" v="10" actId="20577"/>
          <ac:spMkLst>
            <pc:docMk/>
            <pc:sldMk cId="3510801808" sldId="498"/>
            <ac:spMk id="2" creationId="{DBDAB8FC-6AB0-3AD0-8F57-33B34DBD0A44}"/>
          </ac:spMkLst>
        </pc:spChg>
      </pc:sldChg>
    </pc:docChg>
  </pc:docChgLst>
  <pc:docChgLst>
    <pc:chgData name="Hoang Dang Nguyen" userId="1de6b3a7-5191-4a0c-8968-b8f905305e1d" providerId="ADAL" clId="{54C9AE00-D1B0-4E49-9E4E-407B2EB8B46F}"/>
    <pc:docChg chg="undo custSel addSld delSld modSld sldOrd">
      <pc:chgData name="Hoang Dang Nguyen" userId="1de6b3a7-5191-4a0c-8968-b8f905305e1d" providerId="ADAL" clId="{54C9AE00-D1B0-4E49-9E4E-407B2EB8B46F}" dt="2026-09-26T09:28:06.190" v="2977" actId="20577"/>
      <pc:docMkLst>
        <pc:docMk/>
      </pc:docMkLst>
      <pc:sldChg chg="addSp delSp modSp mod ord chgLayout">
        <pc:chgData name="Hoang Dang Nguyen" userId="1de6b3a7-5191-4a0c-8968-b8f905305e1d" providerId="ADAL" clId="{54C9AE00-D1B0-4E49-9E4E-407B2EB8B46F}" dt="2026-09-26T09:28:06.190" v="2977" actId="20577"/>
        <pc:sldMkLst>
          <pc:docMk/>
          <pc:sldMk cId="446112450" sldId="258"/>
        </pc:sldMkLst>
        <pc:spChg chg="add del mod">
          <ac:chgData name="Hoang Dang Nguyen" userId="1de6b3a7-5191-4a0c-8968-b8f905305e1d" providerId="ADAL" clId="{54C9AE00-D1B0-4E49-9E4E-407B2EB8B46F}" dt="2026-09-26T08:41:03.330" v="1407" actId="6264"/>
          <ac:spMkLst>
            <pc:docMk/>
            <pc:sldMk cId="446112450" sldId="258"/>
            <ac:spMk id="2" creationId="{33A4982E-8F4B-B745-27F1-61DA379688E4}"/>
          </ac:spMkLst>
        </pc:spChg>
        <pc:spChg chg="mod ord">
          <ac:chgData name="Hoang Dang Nguyen" userId="1de6b3a7-5191-4a0c-8968-b8f905305e1d" providerId="ADAL" clId="{54C9AE00-D1B0-4E49-9E4E-407B2EB8B46F}" dt="2026-09-26T08:44:36.580" v="1730" actId="6549"/>
          <ac:spMkLst>
            <pc:docMk/>
            <pc:sldMk cId="446112450" sldId="258"/>
            <ac:spMk id="3" creationId="{65FD560D-3D34-C9FF-6604-ACA0C5AC7745}"/>
          </ac:spMkLst>
        </pc:spChg>
        <pc:spChg chg="del mod">
          <ac:chgData name="Hoang Dang Nguyen" userId="1de6b3a7-5191-4a0c-8968-b8f905305e1d" providerId="ADAL" clId="{54C9AE00-D1B0-4E49-9E4E-407B2EB8B46F}" dt="2026-09-26T08:41:12.258" v="1411" actId="478"/>
          <ac:spMkLst>
            <pc:docMk/>
            <pc:sldMk cId="446112450" sldId="258"/>
            <ac:spMk id="4" creationId="{23C76E15-3407-093C-38C8-935B8475CBE9}"/>
          </ac:spMkLst>
        </pc:spChg>
        <pc:spChg chg="add del mod">
          <ac:chgData name="Hoang Dang Nguyen" userId="1de6b3a7-5191-4a0c-8968-b8f905305e1d" providerId="ADAL" clId="{54C9AE00-D1B0-4E49-9E4E-407B2EB8B46F}" dt="2026-09-26T08:41:03.330" v="1407" actId="6264"/>
          <ac:spMkLst>
            <pc:docMk/>
            <pc:sldMk cId="446112450" sldId="258"/>
            <ac:spMk id="5" creationId="{477833F8-750A-F7B0-307E-D97D9BB9A1A4}"/>
          </ac:spMkLst>
        </pc:spChg>
        <pc:spChg chg="mod ord">
          <ac:chgData name="Hoang Dang Nguyen" userId="1de6b3a7-5191-4a0c-8968-b8f905305e1d" providerId="ADAL" clId="{54C9AE00-D1B0-4E49-9E4E-407B2EB8B46F}" dt="2026-09-26T08:41:03.330" v="1407" actId="6264"/>
          <ac:spMkLst>
            <pc:docMk/>
            <pc:sldMk cId="446112450" sldId="258"/>
            <ac:spMk id="6" creationId="{76A501B3-27C3-D6F5-29BD-38A2F7D6C39D}"/>
          </ac:spMkLst>
        </pc:spChg>
        <pc:spChg chg="add mod ord">
          <ac:chgData name="Hoang Dang Nguyen" userId="1de6b3a7-5191-4a0c-8968-b8f905305e1d" providerId="ADAL" clId="{54C9AE00-D1B0-4E49-9E4E-407B2EB8B46F}" dt="2026-09-26T09:28:06.190" v="2977" actId="20577"/>
          <ac:spMkLst>
            <pc:docMk/>
            <pc:sldMk cId="446112450" sldId="258"/>
            <ac:spMk id="7" creationId="{8024C6F3-7AE7-3AAB-B185-D239AFB21F2C}"/>
          </ac:spMkLst>
        </pc:spChg>
      </pc:sldChg>
      <pc:sldChg chg="modSp mod">
        <pc:chgData name="Hoang Dang Nguyen" userId="1de6b3a7-5191-4a0c-8968-b8f905305e1d" providerId="ADAL" clId="{54C9AE00-D1B0-4E49-9E4E-407B2EB8B46F}" dt="2026-09-22T17:11:11.255" v="1132" actId="20577"/>
        <pc:sldMkLst>
          <pc:docMk/>
          <pc:sldMk cId="1961507276" sldId="261"/>
        </pc:sldMkLst>
        <pc:spChg chg="mod">
          <ac:chgData name="Hoang Dang Nguyen" userId="1de6b3a7-5191-4a0c-8968-b8f905305e1d" providerId="ADAL" clId="{54C9AE00-D1B0-4E49-9E4E-407B2EB8B46F}" dt="2026-09-22T17:11:11.255" v="1132" actId="20577"/>
          <ac:spMkLst>
            <pc:docMk/>
            <pc:sldMk cId="1961507276" sldId="261"/>
            <ac:spMk id="4" creationId="{28F4B47F-B351-26AB-C0A6-4FA17B0D3088}"/>
          </ac:spMkLst>
        </pc:spChg>
      </pc:sldChg>
      <pc:sldChg chg="addSp delSp modSp mod chgLayout">
        <pc:chgData name="Hoang Dang Nguyen" userId="1de6b3a7-5191-4a0c-8968-b8f905305e1d" providerId="ADAL" clId="{54C9AE00-D1B0-4E49-9E4E-407B2EB8B46F}" dt="2026-09-22T09:19:22.454" v="862" actId="5793"/>
        <pc:sldMkLst>
          <pc:docMk/>
          <pc:sldMk cId="3075729420" sldId="269"/>
        </pc:sldMkLst>
        <pc:spChg chg="mod ord">
          <ac:chgData name="Hoang Dang Nguyen" userId="1de6b3a7-5191-4a0c-8968-b8f905305e1d" providerId="ADAL" clId="{54C9AE00-D1B0-4E49-9E4E-407B2EB8B46F}" dt="2026-09-22T09:18:51.126" v="830" actId="6264"/>
          <ac:spMkLst>
            <pc:docMk/>
            <pc:sldMk cId="3075729420" sldId="269"/>
            <ac:spMk id="2" creationId="{E05A69A5-96A9-4322-495F-62F08662F37B}"/>
          </ac:spMkLst>
        </pc:spChg>
        <pc:spChg chg="mod ord">
          <ac:chgData name="Hoang Dang Nguyen" userId="1de6b3a7-5191-4a0c-8968-b8f905305e1d" providerId="ADAL" clId="{54C9AE00-D1B0-4E49-9E4E-407B2EB8B46F}" dt="2026-09-22T09:18:51.126" v="830" actId="6264"/>
          <ac:spMkLst>
            <pc:docMk/>
            <pc:sldMk cId="3075729420" sldId="269"/>
            <ac:spMk id="6" creationId="{E5E4A7B3-9DD3-3A50-D8CA-CCF8439F2A89}"/>
          </ac:spMkLst>
        </pc:spChg>
        <pc:spChg chg="mod ord">
          <ac:chgData name="Hoang Dang Nguyen" userId="1de6b3a7-5191-4a0c-8968-b8f905305e1d" providerId="ADAL" clId="{54C9AE00-D1B0-4E49-9E4E-407B2EB8B46F}" dt="2026-09-22T09:19:22.454" v="862" actId="5793"/>
          <ac:spMkLst>
            <pc:docMk/>
            <pc:sldMk cId="3075729420" sldId="269"/>
            <ac:spMk id="8" creationId="{2B606EC2-6345-F881-240E-0D6F925F794D}"/>
          </ac:spMkLst>
        </pc:spChg>
      </pc:sldChg>
      <pc:sldChg chg="modSp mod">
        <pc:chgData name="Hoang Dang Nguyen" userId="1de6b3a7-5191-4a0c-8968-b8f905305e1d" providerId="ADAL" clId="{54C9AE00-D1B0-4E49-9E4E-407B2EB8B46F}" dt="2026-09-26T08:41:19.445" v="1412" actId="20577"/>
        <pc:sldMkLst>
          <pc:docMk/>
          <pc:sldMk cId="2702715426" sldId="272"/>
        </pc:sldMkLst>
        <pc:spChg chg="mod">
          <ac:chgData name="Hoang Dang Nguyen" userId="1de6b3a7-5191-4a0c-8968-b8f905305e1d" providerId="ADAL" clId="{54C9AE00-D1B0-4E49-9E4E-407B2EB8B46F}" dt="2026-09-26T08:41:19.445" v="1412" actId="20577"/>
          <ac:spMkLst>
            <pc:docMk/>
            <pc:sldMk cId="2702715426" sldId="272"/>
            <ac:spMk id="5" creationId="{D5520C09-344C-5086-48D5-55B49BD92B42}"/>
          </ac:spMkLst>
        </pc:spChg>
      </pc:sldChg>
      <pc:sldChg chg="addSp delSp modSp add mod modAnim">
        <pc:chgData name="Hoang Dang Nguyen" userId="1de6b3a7-5191-4a0c-8968-b8f905305e1d" providerId="ADAL" clId="{54C9AE00-D1B0-4E49-9E4E-407B2EB8B46F}" dt="2026-09-25T06:57:51.881" v="1392" actId="1076"/>
        <pc:sldMkLst>
          <pc:docMk/>
          <pc:sldMk cId="2731030504" sldId="347"/>
        </pc:sldMkLst>
        <pc:spChg chg="mod">
          <ac:chgData name="Hoang Dang Nguyen" userId="1de6b3a7-5191-4a0c-8968-b8f905305e1d" providerId="ADAL" clId="{54C9AE00-D1B0-4E49-9E4E-407B2EB8B46F}" dt="2026-09-25T06:57:40.411" v="1390" actId="6549"/>
          <ac:spMkLst>
            <pc:docMk/>
            <pc:sldMk cId="2731030504" sldId="347"/>
            <ac:spMk id="208" creationId="{190CDBF1-E6B7-03A1-4E56-E4EEF62345CE}"/>
          </ac:spMkLst>
        </pc:spChg>
        <pc:picChg chg="del">
          <ac:chgData name="Hoang Dang Nguyen" userId="1de6b3a7-5191-4a0c-8968-b8f905305e1d" providerId="ADAL" clId="{54C9AE00-D1B0-4E49-9E4E-407B2EB8B46F}" dt="2026-09-25T06:51:14.743" v="1382" actId="478"/>
          <ac:picMkLst>
            <pc:docMk/>
            <pc:sldMk cId="2731030504" sldId="347"/>
            <ac:picMk id="4" creationId="{1D632CAD-C744-5948-B728-DF750B9F6A51}"/>
          </ac:picMkLst>
        </pc:picChg>
        <pc:picChg chg="add mod">
          <ac:chgData name="Hoang Dang Nguyen" userId="1de6b3a7-5191-4a0c-8968-b8f905305e1d" providerId="ADAL" clId="{54C9AE00-D1B0-4E49-9E4E-407B2EB8B46F}" dt="2026-09-25T06:57:51.881" v="1392" actId="1076"/>
          <ac:picMkLst>
            <pc:docMk/>
            <pc:sldMk cId="2731030504" sldId="347"/>
            <ac:picMk id="6" creationId="{FF42E826-3891-C6BA-58C5-4B5988E8B801}"/>
          </ac:picMkLst>
        </pc:picChg>
      </pc:sldChg>
      <pc:sldChg chg="addSp delSp modSp mod modClrScheme modAnim chgLayout">
        <pc:chgData name="Hoang Dang Nguyen" userId="1de6b3a7-5191-4a0c-8968-b8f905305e1d" providerId="ADAL" clId="{54C9AE00-D1B0-4E49-9E4E-407B2EB8B46F}" dt="2026-09-26T08:56:43.964" v="2837" actId="5793"/>
        <pc:sldMkLst>
          <pc:docMk/>
          <pc:sldMk cId="3280979708" sldId="373"/>
        </pc:sldMkLst>
        <pc:spChg chg="del mod">
          <ac:chgData name="Hoang Dang Nguyen" userId="1de6b3a7-5191-4a0c-8968-b8f905305e1d" providerId="ADAL" clId="{54C9AE00-D1B0-4E49-9E4E-407B2EB8B46F}" dt="2026-09-26T08:54:15.070" v="2792" actId="478"/>
          <ac:spMkLst>
            <pc:docMk/>
            <pc:sldMk cId="3280979708" sldId="373"/>
            <ac:spMk id="4" creationId="{199EF910-C94E-4440-9859-3A53393A2C19}"/>
          </ac:spMkLst>
        </pc:spChg>
        <pc:spChg chg="add del mod ord">
          <ac:chgData name="Hoang Dang Nguyen" userId="1de6b3a7-5191-4a0c-8968-b8f905305e1d" providerId="ADAL" clId="{54C9AE00-D1B0-4E49-9E4E-407B2EB8B46F}" dt="2026-09-26T08:54:08.233" v="2790" actId="6264"/>
          <ac:spMkLst>
            <pc:docMk/>
            <pc:sldMk cId="3280979708" sldId="373"/>
            <ac:spMk id="5" creationId="{1677082A-AFB6-CE37-0545-9FEB0E388F96}"/>
          </ac:spMkLst>
        </pc:spChg>
        <pc:spChg chg="add del mod">
          <ac:chgData name="Hoang Dang Nguyen" userId="1de6b3a7-5191-4a0c-8968-b8f905305e1d" providerId="ADAL" clId="{54C9AE00-D1B0-4E49-9E4E-407B2EB8B46F}" dt="2026-09-26T08:54:08.233" v="2790" actId="6264"/>
          <ac:spMkLst>
            <pc:docMk/>
            <pc:sldMk cId="3280979708" sldId="373"/>
            <ac:spMk id="6" creationId="{19A801FC-D95E-1770-8848-594D7D6D9E3B}"/>
          </ac:spMkLst>
        </pc:spChg>
        <pc:spChg chg="add mod ord">
          <ac:chgData name="Hoang Dang Nguyen" userId="1de6b3a7-5191-4a0c-8968-b8f905305e1d" providerId="ADAL" clId="{54C9AE00-D1B0-4E49-9E4E-407B2EB8B46F}" dt="2026-09-26T08:56:43.964" v="2837" actId="5793"/>
          <ac:spMkLst>
            <pc:docMk/>
            <pc:sldMk cId="3280979708" sldId="373"/>
            <ac:spMk id="7" creationId="{2D93B5DD-8DAE-9B65-7E77-84D36CDA2DA8}"/>
          </ac:spMkLst>
        </pc:spChg>
        <pc:spChg chg="mod ord">
          <ac:chgData name="Hoang Dang Nguyen" userId="1de6b3a7-5191-4a0c-8968-b8f905305e1d" providerId="ADAL" clId="{54C9AE00-D1B0-4E49-9E4E-407B2EB8B46F}" dt="2026-09-26T08:54:27.723" v="2794"/>
          <ac:spMkLst>
            <pc:docMk/>
            <pc:sldMk cId="3280979708" sldId="373"/>
            <ac:spMk id="7171" creationId="{00000000-0000-0000-0000-000000000000}"/>
          </ac:spMkLst>
        </pc:spChg>
        <pc:picChg chg="mod ord">
          <ac:chgData name="Hoang Dang Nguyen" userId="1de6b3a7-5191-4a0c-8968-b8f905305e1d" providerId="ADAL" clId="{54C9AE00-D1B0-4E49-9E4E-407B2EB8B46F}" dt="2026-09-26T08:55:46.695" v="2820" actId="1076"/>
          <ac:picMkLst>
            <pc:docMk/>
            <pc:sldMk cId="3280979708" sldId="373"/>
            <ac:picMk id="2" creationId="{E0CE01D9-9299-A28E-D7B7-FF18C6FE9F50}"/>
          </ac:picMkLst>
        </pc:picChg>
      </pc:sldChg>
      <pc:sldChg chg="modSp">
        <pc:chgData name="Hoang Dang Nguyen" userId="1de6b3a7-5191-4a0c-8968-b8f905305e1d" providerId="ADAL" clId="{54C9AE00-D1B0-4E49-9E4E-407B2EB8B46F}" dt="2026-09-26T08:53:17.325" v="2769" actId="113"/>
        <pc:sldMkLst>
          <pc:docMk/>
          <pc:sldMk cId="699792597" sldId="411"/>
        </pc:sldMkLst>
        <pc:spChg chg="mod">
          <ac:chgData name="Hoang Dang Nguyen" userId="1de6b3a7-5191-4a0c-8968-b8f905305e1d" providerId="ADAL" clId="{54C9AE00-D1B0-4E49-9E4E-407B2EB8B46F}" dt="2026-09-26T08:53:17.325" v="2769" actId="113"/>
          <ac:spMkLst>
            <pc:docMk/>
            <pc:sldMk cId="699792597" sldId="411"/>
            <ac:spMk id="4" creationId="{DD99CA17-5C30-6C6E-5862-1BCE4A8E6DDA}"/>
          </ac:spMkLst>
        </pc:spChg>
      </pc:sldChg>
      <pc:sldChg chg="modSp mod modNotesTx">
        <pc:chgData name="Hoang Dang Nguyen" userId="1de6b3a7-5191-4a0c-8968-b8f905305e1d" providerId="ADAL" clId="{54C9AE00-D1B0-4E49-9E4E-407B2EB8B46F}" dt="2026-09-26T08:53:27.332" v="2770" actId="6549"/>
        <pc:sldMkLst>
          <pc:docMk/>
          <pc:sldMk cId="3821382059" sldId="415"/>
        </pc:sldMkLst>
        <pc:spChg chg="mod">
          <ac:chgData name="Hoang Dang Nguyen" userId="1de6b3a7-5191-4a0c-8968-b8f905305e1d" providerId="ADAL" clId="{54C9AE00-D1B0-4E49-9E4E-407B2EB8B46F}" dt="2026-09-26T08:53:27.332" v="2770" actId="6549"/>
          <ac:spMkLst>
            <pc:docMk/>
            <pc:sldMk cId="3821382059" sldId="415"/>
            <ac:spMk id="2" creationId="{2A3BFA1C-836F-85A2-5718-596350D5C8CB}"/>
          </ac:spMkLst>
        </pc:spChg>
      </pc:sldChg>
      <pc:sldChg chg="modSp">
        <pc:chgData name="Hoang Dang Nguyen" userId="1de6b3a7-5191-4a0c-8968-b8f905305e1d" providerId="ADAL" clId="{54C9AE00-D1B0-4E49-9E4E-407B2EB8B46F}" dt="2026-09-26T08:53:36.196" v="2774" actId="115"/>
        <pc:sldMkLst>
          <pc:docMk/>
          <pc:sldMk cId="1842480562" sldId="416"/>
        </pc:sldMkLst>
        <pc:spChg chg="mod">
          <ac:chgData name="Hoang Dang Nguyen" userId="1de6b3a7-5191-4a0c-8968-b8f905305e1d" providerId="ADAL" clId="{54C9AE00-D1B0-4E49-9E4E-407B2EB8B46F}" dt="2026-09-26T08:53:36.196" v="2774" actId="115"/>
          <ac:spMkLst>
            <pc:docMk/>
            <pc:sldMk cId="1842480562" sldId="416"/>
            <ac:spMk id="2" creationId="{6BC8CCBD-A095-15B6-32A2-B11A78846DC8}"/>
          </ac:spMkLst>
        </pc:spChg>
      </pc:sldChg>
      <pc:sldChg chg="del">
        <pc:chgData name="Hoang Dang Nguyen" userId="1de6b3a7-5191-4a0c-8968-b8f905305e1d" providerId="ADAL" clId="{54C9AE00-D1B0-4E49-9E4E-407B2EB8B46F}" dt="2026-09-26T08:57:09.176" v="2843" actId="47"/>
        <pc:sldMkLst>
          <pc:docMk/>
          <pc:sldMk cId="4037052321" sldId="427"/>
        </pc:sldMkLst>
      </pc:sldChg>
      <pc:sldChg chg="modSp add del">
        <pc:chgData name="Hoang Dang Nguyen" userId="1de6b3a7-5191-4a0c-8968-b8f905305e1d" providerId="ADAL" clId="{54C9AE00-D1B0-4E49-9E4E-407B2EB8B46F}" dt="2026-09-26T08:55:57.966" v="2826" actId="207"/>
        <pc:sldMkLst>
          <pc:docMk/>
          <pc:sldMk cId="3318193709" sldId="428"/>
        </pc:sldMkLst>
        <pc:spChg chg="mod">
          <ac:chgData name="Hoang Dang Nguyen" userId="1de6b3a7-5191-4a0c-8968-b8f905305e1d" providerId="ADAL" clId="{54C9AE00-D1B0-4E49-9E4E-407B2EB8B46F}" dt="2026-09-26T08:55:57.966" v="2826" actId="207"/>
          <ac:spMkLst>
            <pc:docMk/>
            <pc:sldMk cId="3318193709" sldId="428"/>
            <ac:spMk id="7172" creationId="{0724A76E-155B-47DE-A1DF-4361EF20C5CA}"/>
          </ac:spMkLst>
        </pc:spChg>
      </pc:sldChg>
      <pc:sldChg chg="addSp delSp modSp mod ord chgLayout">
        <pc:chgData name="Hoang Dang Nguyen" userId="1de6b3a7-5191-4a0c-8968-b8f905305e1d" providerId="ADAL" clId="{54C9AE00-D1B0-4E49-9E4E-407B2EB8B46F}" dt="2026-09-26T08:44:45.337" v="1732"/>
        <pc:sldMkLst>
          <pc:docMk/>
          <pc:sldMk cId="271592211" sldId="480"/>
        </pc:sldMkLst>
        <pc:spChg chg="mod ord">
          <ac:chgData name="Hoang Dang Nguyen" userId="1de6b3a7-5191-4a0c-8968-b8f905305e1d" providerId="ADAL" clId="{54C9AE00-D1B0-4E49-9E4E-407B2EB8B46F}" dt="2026-09-26T08:40:35.057" v="1397" actId="6264"/>
          <ac:spMkLst>
            <pc:docMk/>
            <pc:sldMk cId="271592211" sldId="480"/>
            <ac:spMk id="2" creationId="{5E6387E0-7873-7643-B10F-EF5254558214}"/>
          </ac:spMkLst>
        </pc:spChg>
        <pc:spChg chg="add del mod">
          <ac:chgData name="Hoang Dang Nguyen" userId="1de6b3a7-5191-4a0c-8968-b8f905305e1d" providerId="ADAL" clId="{54C9AE00-D1B0-4E49-9E4E-407B2EB8B46F}" dt="2026-09-26T08:40:35.057" v="1397" actId="6264"/>
          <ac:spMkLst>
            <pc:docMk/>
            <pc:sldMk cId="271592211" sldId="480"/>
            <ac:spMk id="3" creationId="{5DAF6B79-3F29-0A56-255A-E79A2BB7DB89}"/>
          </ac:spMkLst>
        </pc:spChg>
        <pc:spChg chg="add mod ord">
          <ac:chgData name="Hoang Dang Nguyen" userId="1de6b3a7-5191-4a0c-8968-b8f905305e1d" providerId="ADAL" clId="{54C9AE00-D1B0-4E49-9E4E-407B2EB8B46F}" dt="2026-09-26T08:40:51.062" v="1405" actId="5793"/>
          <ac:spMkLst>
            <pc:docMk/>
            <pc:sldMk cId="271592211" sldId="480"/>
            <ac:spMk id="4" creationId="{710DCDDD-A732-EE7D-7AE8-E0D1C028DB1E}"/>
          </ac:spMkLst>
        </pc:spChg>
        <pc:spChg chg="del mod">
          <ac:chgData name="Hoang Dang Nguyen" userId="1de6b3a7-5191-4a0c-8968-b8f905305e1d" providerId="ADAL" clId="{54C9AE00-D1B0-4E49-9E4E-407B2EB8B46F}" dt="2026-09-26T08:41:00.416" v="1406" actId="478"/>
          <ac:spMkLst>
            <pc:docMk/>
            <pc:sldMk cId="271592211" sldId="480"/>
            <ac:spMk id="5" creationId="{5E6387E0-7873-7643-B10F-EF5254558214}"/>
          </ac:spMkLst>
        </pc:spChg>
      </pc:sldChg>
      <pc:sldChg chg="del">
        <pc:chgData name="Hoang Dang Nguyen" userId="1de6b3a7-5191-4a0c-8968-b8f905305e1d" providerId="ADAL" clId="{54C9AE00-D1B0-4E49-9E4E-407B2EB8B46F}" dt="2026-09-26T08:57:07.878" v="2842" actId="47"/>
        <pc:sldMkLst>
          <pc:docMk/>
          <pc:sldMk cId="1626366280" sldId="491"/>
        </pc:sldMkLst>
      </pc:sldChg>
      <pc:sldChg chg="modSp mod ord">
        <pc:chgData name="Hoang Dang Nguyen" userId="1de6b3a7-5191-4a0c-8968-b8f905305e1d" providerId="ADAL" clId="{54C9AE00-D1B0-4E49-9E4E-407B2EB8B46F}" dt="2026-09-26T08:44:51.873" v="1734"/>
        <pc:sldMkLst>
          <pc:docMk/>
          <pc:sldMk cId="2156388920" sldId="494"/>
        </pc:sldMkLst>
        <pc:graphicFrameChg chg="modGraphic">
          <ac:chgData name="Hoang Dang Nguyen" userId="1de6b3a7-5191-4a0c-8968-b8f905305e1d" providerId="ADAL" clId="{54C9AE00-D1B0-4E49-9E4E-407B2EB8B46F}" dt="2026-09-22T09:09:43.261" v="149" actId="2165"/>
          <ac:graphicFrameMkLst>
            <pc:docMk/>
            <pc:sldMk cId="2156388920" sldId="494"/>
            <ac:graphicFrameMk id="4" creationId="{00000000-0000-0000-0000-000000000000}"/>
          </ac:graphicFrameMkLst>
        </pc:graphicFrameChg>
      </pc:sldChg>
      <pc:sldChg chg="addSp delSp modSp add mod chgLayout">
        <pc:chgData name="Hoang Dang Nguyen" userId="1de6b3a7-5191-4a0c-8968-b8f905305e1d" providerId="ADAL" clId="{54C9AE00-D1B0-4E49-9E4E-407B2EB8B46F}" dt="2026-09-22T09:19:15.718" v="852" actId="20577"/>
        <pc:sldMkLst>
          <pc:docMk/>
          <pc:sldMk cId="4022072696" sldId="495"/>
        </pc:sldMkLst>
        <pc:spChg chg="mod ord">
          <ac:chgData name="Hoang Dang Nguyen" userId="1de6b3a7-5191-4a0c-8968-b8f905305e1d" providerId="ADAL" clId="{54C9AE00-D1B0-4E49-9E4E-407B2EB8B46F}" dt="2026-09-22T09:19:05.779" v="837" actId="6264"/>
          <ac:spMkLst>
            <pc:docMk/>
            <pc:sldMk cId="4022072696" sldId="495"/>
            <ac:spMk id="2" creationId="{565F4D2A-4B02-26F8-CC9C-05AD095DAF9D}"/>
          </ac:spMkLst>
        </pc:spChg>
        <pc:spChg chg="mod ord">
          <ac:chgData name="Hoang Dang Nguyen" userId="1de6b3a7-5191-4a0c-8968-b8f905305e1d" providerId="ADAL" clId="{54C9AE00-D1B0-4E49-9E4E-407B2EB8B46F}" dt="2026-09-22T09:19:05.779" v="837" actId="6264"/>
          <ac:spMkLst>
            <pc:docMk/>
            <pc:sldMk cId="4022072696" sldId="495"/>
            <ac:spMk id="6" creationId="{3254011C-6809-268A-AE11-6ADA89FCBDD8}"/>
          </ac:spMkLst>
        </pc:spChg>
        <pc:spChg chg="mod ord">
          <ac:chgData name="Hoang Dang Nguyen" userId="1de6b3a7-5191-4a0c-8968-b8f905305e1d" providerId="ADAL" clId="{54C9AE00-D1B0-4E49-9E4E-407B2EB8B46F}" dt="2026-09-22T09:19:15.718" v="852" actId="20577"/>
          <ac:spMkLst>
            <pc:docMk/>
            <pc:sldMk cId="4022072696" sldId="495"/>
            <ac:spMk id="8" creationId="{0CCAC45A-9AF6-DE1E-93B9-1D498D92A42A}"/>
          </ac:spMkLst>
        </pc:spChg>
      </pc:sldChg>
      <pc:sldChg chg="addSp modSp new mod ord modClrScheme chgLayout modNotesTx">
        <pc:chgData name="Hoang Dang Nguyen" userId="1de6b3a7-5191-4a0c-8968-b8f905305e1d" providerId="ADAL" clId="{54C9AE00-D1B0-4E49-9E4E-407B2EB8B46F}" dt="2026-09-26T08:44:02.394" v="1676" actId="20577"/>
        <pc:sldMkLst>
          <pc:docMk/>
          <pc:sldMk cId="2229640505" sldId="496"/>
        </pc:sldMkLst>
        <pc:spChg chg="mod ord">
          <ac:chgData name="Hoang Dang Nguyen" userId="1de6b3a7-5191-4a0c-8968-b8f905305e1d" providerId="ADAL" clId="{54C9AE00-D1B0-4E49-9E4E-407B2EB8B46F}" dt="2026-09-26T08:44:02.394" v="1676" actId="20577"/>
          <ac:spMkLst>
            <pc:docMk/>
            <pc:sldMk cId="2229640505" sldId="496"/>
            <ac:spMk id="2" creationId="{D852A152-C65E-5BD7-CA7A-A989B652433C}"/>
          </ac:spMkLst>
        </pc:spChg>
        <pc:spChg chg="mod ord">
          <ac:chgData name="Hoang Dang Nguyen" userId="1de6b3a7-5191-4a0c-8968-b8f905305e1d" providerId="ADAL" clId="{54C9AE00-D1B0-4E49-9E4E-407B2EB8B46F}" dt="2026-09-22T09:16:02.349" v="674" actId="700"/>
          <ac:spMkLst>
            <pc:docMk/>
            <pc:sldMk cId="2229640505" sldId="496"/>
            <ac:spMk id="3" creationId="{57125AF7-FA35-0205-B123-65EFF93D0914}"/>
          </ac:spMkLst>
        </pc:spChg>
        <pc:spChg chg="add mod ord">
          <ac:chgData name="Hoang Dang Nguyen" userId="1de6b3a7-5191-4a0c-8968-b8f905305e1d" providerId="ADAL" clId="{54C9AE00-D1B0-4E49-9E4E-407B2EB8B46F}" dt="2026-09-26T08:43:59.695" v="1670" actId="6549"/>
          <ac:spMkLst>
            <pc:docMk/>
            <pc:sldMk cId="2229640505" sldId="496"/>
            <ac:spMk id="4" creationId="{2955457F-E4EE-C602-8830-C5A030FBF2D2}"/>
          </ac:spMkLst>
        </pc:spChg>
      </pc:sldChg>
      <pc:sldChg chg="addSp delSp modSp add mod chgLayout">
        <pc:chgData name="Hoang Dang Nguyen" userId="1de6b3a7-5191-4a0c-8968-b8f905305e1d" providerId="ADAL" clId="{54C9AE00-D1B0-4E49-9E4E-407B2EB8B46F}" dt="2026-09-26T08:58:28.443" v="2976" actId="20577"/>
        <pc:sldMkLst>
          <pc:docMk/>
          <pc:sldMk cId="3516199385" sldId="497"/>
        </pc:sldMkLst>
        <pc:spChg chg="mod ord">
          <ac:chgData name="Hoang Dang Nguyen" userId="1de6b3a7-5191-4a0c-8968-b8f905305e1d" providerId="ADAL" clId="{54C9AE00-D1B0-4E49-9E4E-407B2EB8B46F}" dt="2026-09-22T09:18:48.813" v="829" actId="6264"/>
          <ac:spMkLst>
            <pc:docMk/>
            <pc:sldMk cId="3516199385" sldId="497"/>
            <ac:spMk id="2" creationId="{6E6AF7A2-F2B3-E77B-C1DC-A6EE43D21D60}"/>
          </ac:spMkLst>
        </pc:spChg>
        <pc:spChg chg="mod ord">
          <ac:chgData name="Hoang Dang Nguyen" userId="1de6b3a7-5191-4a0c-8968-b8f905305e1d" providerId="ADAL" clId="{54C9AE00-D1B0-4E49-9E4E-407B2EB8B46F}" dt="2026-09-22T09:18:48.813" v="829" actId="6264"/>
          <ac:spMkLst>
            <pc:docMk/>
            <pc:sldMk cId="3516199385" sldId="497"/>
            <ac:spMk id="6" creationId="{4CBBD2F7-1DE1-2881-C46C-CF607466AE31}"/>
          </ac:spMkLst>
        </pc:spChg>
        <pc:spChg chg="mod ord">
          <ac:chgData name="Hoang Dang Nguyen" userId="1de6b3a7-5191-4a0c-8968-b8f905305e1d" providerId="ADAL" clId="{54C9AE00-D1B0-4E49-9E4E-407B2EB8B46F}" dt="2026-09-26T08:58:28.443" v="2976" actId="20577"/>
          <ac:spMkLst>
            <pc:docMk/>
            <pc:sldMk cId="3516199385" sldId="497"/>
            <ac:spMk id="8" creationId="{11A56A25-E4B8-8B2B-78A3-055D06F1AF75}"/>
          </ac:spMkLst>
        </pc:spChg>
      </pc:sldChg>
      <pc:sldChg chg="addSp modSp new mod">
        <pc:chgData name="Hoang Dang Nguyen" userId="1de6b3a7-5191-4a0c-8968-b8f905305e1d" providerId="ADAL" clId="{54C9AE00-D1B0-4E49-9E4E-407B2EB8B46F}" dt="2026-09-26T08:43:00.630" v="1597" actId="1076"/>
        <pc:sldMkLst>
          <pc:docMk/>
          <pc:sldMk cId="3417087908" sldId="498"/>
        </pc:sldMkLst>
        <pc:spChg chg="mod">
          <ac:chgData name="Hoang Dang Nguyen" userId="1de6b3a7-5191-4a0c-8968-b8f905305e1d" providerId="ADAL" clId="{54C9AE00-D1B0-4E49-9E4E-407B2EB8B46F}" dt="2026-09-26T08:42:11.190" v="1446" actId="207"/>
          <ac:spMkLst>
            <pc:docMk/>
            <pc:sldMk cId="3417087908" sldId="498"/>
            <ac:spMk id="2" creationId="{AC655614-8D22-7373-A654-C72B5BBCAE41}"/>
          </ac:spMkLst>
        </pc:spChg>
        <pc:spChg chg="mod">
          <ac:chgData name="Hoang Dang Nguyen" userId="1de6b3a7-5191-4a0c-8968-b8f905305e1d" providerId="ADAL" clId="{54C9AE00-D1B0-4E49-9E4E-407B2EB8B46F}" dt="2026-09-26T08:42:54.322" v="1593" actId="20577"/>
          <ac:spMkLst>
            <pc:docMk/>
            <pc:sldMk cId="3417087908" sldId="498"/>
            <ac:spMk id="3" creationId="{63FE9FA7-2D40-676E-58BD-30D21B83CB1C}"/>
          </ac:spMkLst>
        </pc:spChg>
        <pc:picChg chg="add mod">
          <ac:chgData name="Hoang Dang Nguyen" userId="1de6b3a7-5191-4a0c-8968-b8f905305e1d" providerId="ADAL" clId="{54C9AE00-D1B0-4E49-9E4E-407B2EB8B46F}" dt="2026-09-26T08:43:00.630" v="1597" actId="1076"/>
          <ac:picMkLst>
            <pc:docMk/>
            <pc:sldMk cId="3417087908" sldId="498"/>
            <ac:picMk id="6" creationId="{FB8D2433-A3C5-A771-6C33-82A4DEB6B766}"/>
          </ac:picMkLst>
        </pc:picChg>
      </pc:sldChg>
      <pc:sldChg chg="del">
        <pc:chgData name="Hoang Dang Nguyen" userId="1de6b3a7-5191-4a0c-8968-b8f905305e1d" providerId="ADAL" clId="{54C9AE00-D1B0-4E49-9E4E-407B2EB8B46F}" dt="2026-09-26T08:40:28.716" v="1396" actId="47"/>
        <pc:sldMkLst>
          <pc:docMk/>
          <pc:sldMk cId="3510801808" sldId="498"/>
        </pc:sldMkLst>
      </pc:sldChg>
      <pc:sldChg chg="delSp modSp add mod">
        <pc:chgData name="Hoang Dang Nguyen" userId="1de6b3a7-5191-4a0c-8968-b8f905305e1d" providerId="ADAL" clId="{54C9AE00-D1B0-4E49-9E4E-407B2EB8B46F}" dt="2026-09-26T08:43:19.530" v="1669" actId="20577"/>
        <pc:sldMkLst>
          <pc:docMk/>
          <pc:sldMk cId="1880848992" sldId="499"/>
        </pc:sldMkLst>
        <pc:spChg chg="mod">
          <ac:chgData name="Hoang Dang Nguyen" userId="1de6b3a7-5191-4a0c-8968-b8f905305e1d" providerId="ADAL" clId="{54C9AE00-D1B0-4E49-9E4E-407B2EB8B46F}" dt="2026-09-26T08:43:19.530" v="1669" actId="20577"/>
          <ac:spMkLst>
            <pc:docMk/>
            <pc:sldMk cId="1880848992" sldId="499"/>
            <ac:spMk id="3" creationId="{C9B24926-4123-9FD3-0694-29AE65F6FB21}"/>
          </ac:spMkLst>
        </pc:spChg>
        <pc:picChg chg="del">
          <ac:chgData name="Hoang Dang Nguyen" userId="1de6b3a7-5191-4a0c-8968-b8f905305e1d" providerId="ADAL" clId="{54C9AE00-D1B0-4E49-9E4E-407B2EB8B46F}" dt="2026-09-26T08:43:05.079" v="1599" actId="478"/>
          <ac:picMkLst>
            <pc:docMk/>
            <pc:sldMk cId="1880848992" sldId="499"/>
            <ac:picMk id="6" creationId="{61259ED2-04FB-87C4-DB3A-E77B0C2216AE}"/>
          </ac:picMkLst>
        </pc:picChg>
      </pc:sldChg>
      <pc:sldChg chg="modSp add mod modNotesTx">
        <pc:chgData name="Hoang Dang Nguyen" userId="1de6b3a7-5191-4a0c-8968-b8f905305e1d" providerId="ADAL" clId="{54C9AE00-D1B0-4E49-9E4E-407B2EB8B46F}" dt="2026-09-26T08:46:37.621" v="2121" actId="6549"/>
        <pc:sldMkLst>
          <pc:docMk/>
          <pc:sldMk cId="3429446383" sldId="500"/>
        </pc:sldMkLst>
        <pc:spChg chg="mod">
          <ac:chgData name="Hoang Dang Nguyen" userId="1de6b3a7-5191-4a0c-8968-b8f905305e1d" providerId="ADAL" clId="{54C9AE00-D1B0-4E49-9E4E-407B2EB8B46F}" dt="2026-09-26T08:45:09.229" v="1747" actId="20577"/>
          <ac:spMkLst>
            <pc:docMk/>
            <pc:sldMk cId="3429446383" sldId="500"/>
            <ac:spMk id="2" creationId="{29E3DBE2-03A0-EE41-95A3-39E6CD4232AF}"/>
          </ac:spMkLst>
        </pc:spChg>
        <pc:spChg chg="mod">
          <ac:chgData name="Hoang Dang Nguyen" userId="1de6b3a7-5191-4a0c-8968-b8f905305e1d" providerId="ADAL" clId="{54C9AE00-D1B0-4E49-9E4E-407B2EB8B46F}" dt="2026-09-26T08:45:58.248" v="1960" actId="20577"/>
          <ac:spMkLst>
            <pc:docMk/>
            <pc:sldMk cId="3429446383" sldId="500"/>
            <ac:spMk id="3" creationId="{8BE10FA5-075C-85B8-7BE8-014E05D18F43}"/>
          </ac:spMkLst>
        </pc:spChg>
      </pc:sldChg>
      <pc:sldChg chg="modSp add mod">
        <pc:chgData name="Hoang Dang Nguyen" userId="1de6b3a7-5191-4a0c-8968-b8f905305e1d" providerId="ADAL" clId="{54C9AE00-D1B0-4E49-9E4E-407B2EB8B46F}" dt="2026-09-26T08:52:18.488" v="2753" actId="20577"/>
        <pc:sldMkLst>
          <pc:docMk/>
          <pc:sldMk cId="1239186433" sldId="501"/>
        </pc:sldMkLst>
        <pc:spChg chg="mod">
          <ac:chgData name="Hoang Dang Nguyen" userId="1de6b3a7-5191-4a0c-8968-b8f905305e1d" providerId="ADAL" clId="{54C9AE00-D1B0-4E49-9E4E-407B2EB8B46F}" dt="2026-09-26T08:52:18.488" v="2753" actId="20577"/>
          <ac:spMkLst>
            <pc:docMk/>
            <pc:sldMk cId="1239186433" sldId="501"/>
            <ac:spMk id="2" creationId="{8ABCAEDA-76D6-A80A-0648-61EF401E8E56}"/>
          </ac:spMkLst>
        </pc:spChg>
        <pc:spChg chg="mod">
          <ac:chgData name="Hoang Dang Nguyen" userId="1de6b3a7-5191-4a0c-8968-b8f905305e1d" providerId="ADAL" clId="{54C9AE00-D1B0-4E49-9E4E-407B2EB8B46F}" dt="2026-09-26T08:51:35.113" v="2751" actId="6549"/>
          <ac:spMkLst>
            <pc:docMk/>
            <pc:sldMk cId="1239186433" sldId="501"/>
            <ac:spMk id="3" creationId="{5E1DB327-CE63-991B-717E-D7DF1C2B9F75}"/>
          </ac:spMkLst>
        </pc:spChg>
      </pc:sldChg>
      <pc:sldChg chg="addSp delSp modSp add mod delAnim modAnim">
        <pc:chgData name="Hoang Dang Nguyen" userId="1de6b3a7-5191-4a0c-8968-b8f905305e1d" providerId="ADAL" clId="{54C9AE00-D1B0-4E49-9E4E-407B2EB8B46F}" dt="2026-09-26T08:57:05.989" v="2841" actId="1076"/>
        <pc:sldMkLst>
          <pc:docMk/>
          <pc:sldMk cId="2971964614" sldId="502"/>
        </pc:sldMkLst>
        <pc:spChg chg="mod">
          <ac:chgData name="Hoang Dang Nguyen" userId="1de6b3a7-5191-4a0c-8968-b8f905305e1d" providerId="ADAL" clId="{54C9AE00-D1B0-4E49-9E4E-407B2EB8B46F}" dt="2026-09-26T08:56:29.623" v="2834" actId="6549"/>
          <ac:spMkLst>
            <pc:docMk/>
            <pc:sldMk cId="2971964614" sldId="502"/>
            <ac:spMk id="7" creationId="{EBF29D66-FB5C-D8A1-41C6-A23105FF2793}"/>
          </ac:spMkLst>
        </pc:spChg>
        <pc:picChg chg="del">
          <ac:chgData name="Hoang Dang Nguyen" userId="1de6b3a7-5191-4a0c-8968-b8f905305e1d" providerId="ADAL" clId="{54C9AE00-D1B0-4E49-9E4E-407B2EB8B46F}" dt="2026-09-26T08:56:59.866" v="2838" actId="478"/>
          <ac:picMkLst>
            <pc:docMk/>
            <pc:sldMk cId="2971964614" sldId="502"/>
            <ac:picMk id="2" creationId="{97C46E36-4112-17FE-0A6F-F1C1CF989146}"/>
          </ac:picMkLst>
        </pc:picChg>
        <pc:picChg chg="add mod">
          <ac:chgData name="Hoang Dang Nguyen" userId="1de6b3a7-5191-4a0c-8968-b8f905305e1d" providerId="ADAL" clId="{54C9AE00-D1B0-4E49-9E4E-407B2EB8B46F}" dt="2026-09-26T08:57:05.989" v="2841" actId="1076"/>
          <ac:picMkLst>
            <pc:docMk/>
            <pc:sldMk cId="2971964614" sldId="502"/>
            <ac:picMk id="4" creationId="{97630059-A83C-B71C-D9F8-62D970236299}"/>
          </ac:picMkLst>
        </pc:picChg>
      </pc:sldChg>
      <pc:sldChg chg="new del">
        <pc:chgData name="Hoang Dang Nguyen" userId="1de6b3a7-5191-4a0c-8968-b8f905305e1d" providerId="ADAL" clId="{54C9AE00-D1B0-4E49-9E4E-407B2EB8B46F}" dt="2026-09-26T08:57:58.495" v="2845" actId="680"/>
        <pc:sldMkLst>
          <pc:docMk/>
          <pc:sldMk cId="2662533996" sldId="50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i.co.uk/en_GB/home/mini-news/mini-vision-next100.html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smallbusiness.chron.com/10-important-business-objectives-23686.html" TargetMode="External"/><Relationship Id="rId5" Type="http://schemas.openxmlformats.org/officeDocument/2006/relationships/hyperlink" Target="https://www.tescoplc.com/about/how-we-do-business/core-purpose-and-values/" TargetMode="External"/><Relationship Id="rId4" Type="http://schemas.openxmlformats.org/officeDocument/2006/relationships/hyperlink" Target="https://www.alessiobresciani.com/foresight-strategy/51-mission-statement-examples-from-the-worlds-best-companies/" TargetMode="Externa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 should be added to aid better use,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857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These</a:t>
            </a:r>
            <a:r>
              <a:rPr lang="cy-GB" dirty="0"/>
              <a:t> </a:t>
            </a:r>
            <a:r>
              <a:rPr lang="cy-GB" dirty="0" err="1"/>
              <a:t>outline</a:t>
            </a:r>
            <a:r>
              <a:rPr lang="cy-GB" dirty="0"/>
              <a:t> </a:t>
            </a:r>
            <a:r>
              <a:rPr lang="cy-GB" dirty="0" err="1"/>
              <a:t>items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connected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 the </a:t>
            </a:r>
            <a:r>
              <a:rPr lang="cy-GB" dirty="0" err="1"/>
              <a:t>module</a:t>
            </a:r>
            <a:r>
              <a:rPr lang="cy-GB" dirty="0"/>
              <a:t> </a:t>
            </a:r>
            <a:r>
              <a:rPr lang="cy-GB" dirty="0" err="1"/>
              <a:t>descriptors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035A32-F963-477C-B49C-E5F4F4DE69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5938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734E38-5C84-4E2A-B31C-B42A5A9DBF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61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What’s to be found in the </a:t>
            </a:r>
            <a:r>
              <a:rPr lang="en-GB" altLang="en-US" dirty="0"/>
              <a:t>module descriptor and the online reading list? Are the findings important? How?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789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Expectations: e.g. what skill/knowledge/ability to develop, how to handle time management / independent study task / the use of forum / etc.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8002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05443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105443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27023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dirty="0">
                <a:hlinkClick r:id="rId3"/>
              </a:rPr>
              <a:t>https://www.mini.co.uk/en_GB/home/mini-news/mini-vision-next100.html</a:t>
            </a:r>
            <a:endParaRPr lang="en-GB" dirty="0"/>
          </a:p>
          <a:p>
            <a:r>
              <a:rPr lang="en-GB" dirty="0">
                <a:hlinkClick r:id="rId4"/>
              </a:rPr>
              <a:t>https://www.alessiobresciani.com/foresight-strategy/51-mission-statement-examples-from-the-worlds-best-companies/</a:t>
            </a:r>
            <a:endParaRPr lang="en-GB" dirty="0"/>
          </a:p>
          <a:p>
            <a:r>
              <a:rPr lang="en-GB" dirty="0">
                <a:hlinkClick r:id="rId5"/>
              </a:rPr>
              <a:t>https://www.tescoplc.com/about/how-we-do-business/core-purpose-and-values/</a:t>
            </a:r>
            <a:endParaRPr lang="en-GB" dirty="0"/>
          </a:p>
          <a:p>
            <a:r>
              <a:rPr lang="en-GB" dirty="0">
                <a:hlinkClick r:id="rId6"/>
              </a:rPr>
              <a:t>https://smallbusiness.chron.com/10-important-business-objectives-23686.html</a:t>
            </a:r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8287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041367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337941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597566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04631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84838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5BE9B-F24B-F9B9-0972-B47603221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A52214B0-3221-11A4-A583-26BA708CB9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0B5F280F-73E0-A016-D799-D8859212A1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BA142CDB-1CBF-9F71-3684-E4000A7159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737282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>
          <a:extLst>
            <a:ext uri="{FF2B5EF4-FFF2-40B4-BE49-F238E27FC236}">
              <a16:creationId xmlns:a16="http://schemas.microsoft.com/office/drawing/2014/main" id="{680684CE-ABF9-6940-7E49-1931FD6AB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:notes">
            <a:extLst>
              <a:ext uri="{FF2B5EF4-FFF2-40B4-BE49-F238E27FC236}">
                <a16:creationId xmlns:a16="http://schemas.microsoft.com/office/drawing/2014/main" id="{865B3AA1-75A0-3C00-C5AD-B107A9206C6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3:notes">
            <a:extLst>
              <a:ext uri="{FF2B5EF4-FFF2-40B4-BE49-F238E27FC236}">
                <a16:creationId xmlns:a16="http://schemas.microsoft.com/office/drawing/2014/main" id="{5F8556BE-D363-11B3-0557-F6F22D37647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563238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moodle.uwtsd.ac.uk/course/view.php?id=1329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cloud.microsoft/e/7j4x0gL9wx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LCMB7003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833" y="3931297"/>
            <a:ext cx="5678031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sz="2800" b="1" noProof="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1:</a:t>
            </a:r>
            <a:endParaRPr lang="en-GB" sz="28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sz="2800" dirty="0" err="1">
                <a:solidFill>
                  <a:srgbClr val="FFFF00"/>
                </a:solidFill>
              </a:rPr>
              <a:t>Inroduction</a:t>
            </a:r>
            <a:endParaRPr lang="en-GB" sz="2800" dirty="0">
              <a:solidFill>
                <a:srgbClr val="FFFF00"/>
              </a:solidFill>
            </a:endParaRP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1088573" y="1274950"/>
            <a:ext cx="12487334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Strategic Management </a:t>
            </a:r>
            <a:endParaRPr lang="en-GB" sz="4800" b="1" noProof="0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2715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024C6F3-7AE7-3AAB-B185-D239AFB21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D560D-3D34-C9FF-6604-ACA0C5AC7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Module introduction</a:t>
            </a:r>
          </a:p>
          <a:p>
            <a:r>
              <a:rPr lang="en-GB" dirty="0"/>
              <a:t>Key Topics covered per week</a:t>
            </a:r>
          </a:p>
          <a:p>
            <a:r>
              <a:rPr lang="en-GB" dirty="0"/>
              <a:t>Resources / Materials </a:t>
            </a:r>
          </a:p>
          <a:p>
            <a:r>
              <a:rPr lang="en-GB" dirty="0"/>
              <a:t>Defining Strategy</a:t>
            </a:r>
          </a:p>
          <a:p>
            <a:r>
              <a:rPr lang="en-GB" altLang="en-US" dirty="0"/>
              <a:t>The Purpose of Strategy</a:t>
            </a:r>
          </a:p>
          <a:p>
            <a:r>
              <a:rPr lang="en-GB" altLang="en-US" dirty="0"/>
              <a:t>Fundamental Questions in Strategy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501B3-27C3-D6F5-29BD-38A2F7D6C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6B9CAAEB-5DD4-4716-AEA0-BEF1B1D22BD1}" type="slidenum">
              <a:rPr lang="en-GB" noProof="0" smtClean="0"/>
              <a:pPr/>
              <a:t>2</a:t>
            </a:fld>
            <a:endParaRPr lang="en-GB" noProof="0" dirty="0"/>
          </a:p>
        </p:txBody>
      </p:sp>
      <p:pic>
        <p:nvPicPr>
          <p:cNvPr id="1026" name="Picture 2" descr="List clipart Vectors - Download Free High-Quality Vectors from Freepik |  Freepik">
            <a:extLst>
              <a:ext uri="{FF2B5EF4-FFF2-40B4-BE49-F238E27FC236}">
                <a16:creationId xmlns:a16="http://schemas.microsoft.com/office/drawing/2014/main" id="{71F9A0CA-1152-3DBA-B941-8248EDC0C7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05" t="6316" r="19146" b="6316"/>
          <a:stretch>
            <a:fillRect/>
          </a:stretch>
        </p:blipFill>
        <p:spPr bwMode="auto">
          <a:xfrm>
            <a:off x="8273422" y="1235020"/>
            <a:ext cx="2630184" cy="380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112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55614-8D22-7373-A654-C72B5BBCAE4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Activity – introduce the module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E9FA7-2D40-676E-58BD-30D21B83CB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Please visit the Moodle page of the module at </a:t>
            </a:r>
            <a:r>
              <a:rPr lang="en-US" dirty="0">
                <a:hlinkClick r:id="rId2"/>
              </a:rPr>
              <a:t>https://moodle.uwtsd.ac.uk/course/view.php?id=13298</a:t>
            </a:r>
            <a:r>
              <a:rPr lang="en-US" dirty="0"/>
              <a:t>, and review the module descriptors and online reading list: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218F65-E7FD-E3D7-C2D2-407930282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8D2433-A3C5-A771-6C33-82A4DEB6B7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3429000"/>
            <a:ext cx="6554546" cy="1463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087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475DB-85C2-0DB8-4777-3110950DB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ACCE-10C6-21A2-F3B6-6152D33CA9F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Activity – introduce the module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24926-4123-9FD3-0694-29AE65F6FB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is this module relevant to your current plan?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06D709-4BD9-23CF-05FD-D8F5F0747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0848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87E0-7873-7643-B10F-EF5254558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/>
              <a:t>Learning 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0DCDDD-A732-EE7D-7AE8-E0D1C028DB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sz="2400" b="1" dirty="0"/>
              <a:t>Upon the successful completion of this module, the student should be able to demonstrate the ability to: 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2400" dirty="0"/>
              <a:t>Synthesise the relationship between the external context of an organisation and its internal context and their impact on its strategies;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2400" dirty="0"/>
              <a:t>Critically evaluate competitive and development strategies, in the context of contemporary strategic management issues;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sz="2400" dirty="0"/>
              <a:t>Assess the factors that must be considered in strategy implementation.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9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605" y="116632"/>
            <a:ext cx="109728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Key Topics per Week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334595"/>
              </p:ext>
            </p:extLst>
          </p:nvPr>
        </p:nvGraphicFramePr>
        <p:xfrm>
          <a:off x="13532" y="620688"/>
          <a:ext cx="12192000" cy="4717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4721">
                  <a:extLst>
                    <a:ext uri="{9D8B030D-6E8A-4147-A177-3AD203B41FA5}">
                      <a16:colId xmlns:a16="http://schemas.microsoft.com/office/drawing/2014/main" val="3508980973"/>
                    </a:ext>
                  </a:extLst>
                </a:gridCol>
                <a:gridCol w="10787279">
                  <a:extLst>
                    <a:ext uri="{9D8B030D-6E8A-4147-A177-3AD203B41FA5}">
                      <a16:colId xmlns:a16="http://schemas.microsoft.com/office/drawing/2014/main" val="2941425508"/>
                    </a:ext>
                  </a:extLst>
                </a:gridCol>
              </a:tblGrid>
              <a:tr h="432048">
                <a:tc>
                  <a:txBody>
                    <a:bodyPr/>
                    <a:lstStyle/>
                    <a:p>
                      <a:r>
                        <a:rPr lang="en-GB" sz="2000" dirty="0"/>
                        <a:t>WEEK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TOPICS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455651282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1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Introduction and</a:t>
                      </a:r>
                      <a:r>
                        <a:rPr lang="en-GB" sz="2000" baseline="0" dirty="0"/>
                        <a:t> Overview of Strategic Management &amp; Defining Strategy</a:t>
                      </a:r>
                      <a:endParaRPr lang="en-GB" sz="2000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378505061"/>
                  </a:ext>
                </a:extLst>
              </a:tr>
              <a:tr h="456309">
                <a:tc>
                  <a:txBody>
                    <a:bodyPr/>
                    <a:lstStyle/>
                    <a:p>
                      <a:r>
                        <a:rPr lang="en-GB" sz="2000" dirty="0"/>
                        <a:t>WEEK 2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dirty="0">
                          <a:solidFill>
                            <a:schemeClr val="tx1"/>
                          </a:solidFill>
                        </a:rPr>
                        <a:t>The Macro Environmental Analysis (</a:t>
                      </a:r>
                      <a:r>
                        <a:rPr lang="en-GB" sz="2000" dirty="0"/>
                        <a:t>Scanning</a:t>
                      </a:r>
                      <a:r>
                        <a:rPr lang="en-GB" sz="2000" baseline="0" dirty="0"/>
                        <a:t> External Environment)</a:t>
                      </a:r>
                      <a:endParaRPr lang="en-GB" sz="2000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258109216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3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dirty="0">
                          <a:solidFill>
                            <a:schemeClr val="tx1"/>
                          </a:solidFill>
                        </a:rPr>
                        <a:t>The Micro Environmental Analysis (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Evaluating Internal Environment)</a:t>
                      </a:r>
                      <a:endParaRPr lang="en-GB" sz="2000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421082560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4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Crafting</a:t>
                      </a:r>
                      <a:r>
                        <a:rPr lang="en-GB" sz="2000" baseline="0" dirty="0"/>
                        <a:t> a Business Strategy &amp; </a:t>
                      </a:r>
                      <a:r>
                        <a:rPr lang="en-GB" altLang="en-US" sz="2000" b="0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Distinctive Resources and Capabilities</a:t>
                      </a:r>
                      <a:endParaRPr lang="en-GB" sz="2000" b="0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525412374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5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0" dirty="0">
                          <a:solidFill>
                            <a:schemeClr val="tx1"/>
                          </a:solidFill>
                        </a:rPr>
                        <a:t>Levels of Strategy &amp; Formulation Business Strategy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3590033289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6</a:t>
                      </a:r>
                    </a:p>
                  </a:txBody>
                  <a:tcPr marL="121920" marR="121920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Exploring strategies in various contexts (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Private, Public, Voluntary, Entrepreneurship  &amp; SME)</a:t>
                      </a:r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 marL="121920" marR="12192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383239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7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0" dirty="0">
                          <a:solidFill>
                            <a:schemeClr val="tx1"/>
                          </a:solidFill>
                        </a:rPr>
                        <a:t>Strategic Implementation</a:t>
                      </a:r>
                      <a:endParaRPr lang="en-GB" sz="20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3522238081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8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Strategy Evaluation</a:t>
                      </a:r>
                      <a:endParaRPr lang="en-GB" sz="2000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307989824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9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Strategic sustainability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382191698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10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0" dirty="0">
                          <a:solidFill>
                            <a:schemeClr val="tx1"/>
                          </a:solidFill>
                        </a:rPr>
                        <a:t>Revision</a:t>
                      </a:r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34973328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638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2A152-C65E-5BD7-CA7A-A989B6524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Remark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55457F-E4EE-C602-8830-C5A030FBF2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/>
              <a:t>All resources and teaching materials  available to you on Moodle.</a:t>
            </a:r>
          </a:p>
          <a:p>
            <a:pPr eaLnBrk="1" hangingPunct="1">
              <a:defRPr/>
            </a:pPr>
            <a:r>
              <a:rPr lang="en-GB" altLang="en-US" dirty="0"/>
              <a:t>Important – </a:t>
            </a:r>
            <a:r>
              <a:rPr lang="en-GB" altLang="en-US" b="1" dirty="0"/>
              <a:t>Prepare</a:t>
            </a:r>
            <a:r>
              <a:rPr lang="en-GB" altLang="en-US" dirty="0"/>
              <a:t> - Check the Lesson schedule before coming to class.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7125AF7-FA35-0205-B123-65EFF93D0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9640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026">
            <a:extLst>
              <a:ext uri="{FF2B5EF4-FFF2-40B4-BE49-F238E27FC236}">
                <a16:creationId xmlns:a16="http://schemas.microsoft.com/office/drawing/2014/main" id="{40308CCC-1E25-2F7E-FFD0-FDEEEEEE4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Teaching</a:t>
            </a:r>
            <a:r>
              <a:rPr lang="en-GB" altLang="en-US" b="1" dirty="0"/>
              <a:t> </a:t>
            </a:r>
            <a:r>
              <a:rPr lang="en-GB" altLang="en-US" sz="3600" b="1" dirty="0"/>
              <a:t>and</a:t>
            </a:r>
            <a:r>
              <a:rPr lang="en-GB" altLang="en-US" b="1" dirty="0"/>
              <a:t> </a:t>
            </a:r>
            <a:r>
              <a:rPr lang="en-GB" altLang="en-US" sz="3600" b="1" dirty="0"/>
              <a:t>Learning</a:t>
            </a:r>
          </a:p>
        </p:txBody>
      </p:sp>
      <p:sp>
        <p:nvSpPr>
          <p:cNvPr id="17410" name="Rectangle 1027">
            <a:extLst>
              <a:ext uri="{FF2B5EF4-FFF2-40B4-BE49-F238E27FC236}">
                <a16:creationId xmlns:a16="http://schemas.microsoft.com/office/drawing/2014/main" id="{2F8BC44B-0C60-9D3C-3E2C-9E61D649087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9600" y="1417638"/>
            <a:ext cx="10972800" cy="3916362"/>
          </a:xfrm>
          <a:prstGeom prst="rect">
            <a:avLst/>
          </a:prstGeom>
        </p:spPr>
        <p:txBody>
          <a:bodyPr/>
          <a:lstStyle/>
          <a:p>
            <a:pPr>
              <a:buFont typeface="Wingdings 3" pitchFamily="2" charset="2"/>
              <a:buNone/>
            </a:pPr>
            <a:r>
              <a:rPr lang="en-GB" altLang="en-US" sz="2400" b="1" dirty="0"/>
              <a:t>Mixture of:</a:t>
            </a:r>
          </a:p>
          <a:p>
            <a:pPr lvl="1"/>
            <a:r>
              <a:rPr lang="en-GB" altLang="en-US" sz="2400" dirty="0"/>
              <a:t>Lectures</a:t>
            </a:r>
          </a:p>
          <a:p>
            <a:pPr lvl="1"/>
            <a:r>
              <a:rPr lang="en-GB" altLang="en-US" sz="2400" dirty="0"/>
              <a:t>Seminars</a:t>
            </a:r>
          </a:p>
          <a:p>
            <a:pPr lvl="1"/>
            <a:r>
              <a:rPr lang="en-GB" altLang="en-US" sz="2400" dirty="0"/>
              <a:t>Discussions </a:t>
            </a:r>
          </a:p>
          <a:p>
            <a:pPr lvl="1"/>
            <a:r>
              <a:rPr lang="en-GB" altLang="en-US" sz="2400" dirty="0"/>
              <a:t>Group work</a:t>
            </a:r>
          </a:p>
          <a:p>
            <a:pPr lvl="1"/>
            <a:r>
              <a:rPr lang="en-GB" altLang="en-US" sz="2400" dirty="0"/>
              <a:t>Pair work</a:t>
            </a:r>
          </a:p>
          <a:p>
            <a:pPr lvl="1"/>
            <a:r>
              <a:rPr lang="en-GB" altLang="en-US" sz="2400" dirty="0"/>
              <a:t>Case studies</a:t>
            </a:r>
          </a:p>
        </p:txBody>
      </p:sp>
      <p:pic>
        <p:nvPicPr>
          <p:cNvPr id="20483" name="Picture 2">
            <a:extLst>
              <a:ext uri="{FF2B5EF4-FFF2-40B4-BE49-F238E27FC236}">
                <a16:creationId xmlns:a16="http://schemas.microsoft.com/office/drawing/2014/main" id="{4117F5DE-5B47-4E94-8E44-E601C1CCE1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4651" y="1657350"/>
            <a:ext cx="1824567" cy="1366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3">
            <a:extLst>
              <a:ext uri="{FF2B5EF4-FFF2-40B4-BE49-F238E27FC236}">
                <a16:creationId xmlns:a16="http://schemas.microsoft.com/office/drawing/2014/main" id="{68272E80-D34C-62F4-50F2-F645397ED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651" y="1920875"/>
            <a:ext cx="2506133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4">
            <a:extLst>
              <a:ext uri="{FF2B5EF4-FFF2-40B4-BE49-F238E27FC236}">
                <a16:creationId xmlns:a16="http://schemas.microsoft.com/office/drawing/2014/main" id="{46382267-1E36-B299-62E0-8E26B8A8E4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3490913"/>
            <a:ext cx="2201333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689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D7380-5D81-45FC-9A03-E50D6759C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3DBE2-03A0-EE41-95A3-39E6CD4232A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Activity – Expectations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10FA5-075C-85B8-7BE8-014E05D18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your expectations for the module?</a:t>
            </a:r>
          </a:p>
          <a:p>
            <a:r>
              <a:rPr lang="en-US" dirty="0"/>
              <a:t>What should be done so these expectations could be reached?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80831-2DFE-21B5-D173-92684E6F6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9446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B3962-0433-110F-CBB2-048D2839F0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CAEDA-76D6-A80A-0648-61EF401E8E5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dirty="0"/>
              <a:t>Activity: </a:t>
            </a:r>
            <a:r>
              <a:rPr lang="en-GB" dirty="0" err="1"/>
              <a:t>Pairwork</a:t>
            </a:r>
            <a:r>
              <a:rPr lang="en-GB" dirty="0"/>
              <a:t> (10 Minutes).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DB327-CE63-991B-717E-D7DF1C2B9F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spcBef>
                <a:spcPts val="500"/>
              </a:spcBef>
              <a:spcAft>
                <a:spcPts val="500"/>
              </a:spcAft>
            </a:pPr>
            <a:r>
              <a:rPr lang="en-US" sz="2400" dirty="0"/>
              <a:t>Instructions: Discuss the following questions with your partner:</a:t>
            </a:r>
          </a:p>
          <a:p>
            <a:pPr marL="857250" lvl="1" indent="-457200" algn="just"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US" sz="2000" dirty="0"/>
              <a:t>What is strategic management?</a:t>
            </a:r>
          </a:p>
          <a:p>
            <a:pPr marL="857250" lvl="1" indent="-457200" algn="just"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US" sz="2000" dirty="0"/>
              <a:t>What is strategy, and how does it relate to strategic management?</a:t>
            </a:r>
          </a:p>
          <a:p>
            <a:pPr marL="857250" lvl="1" indent="-457200" algn="just"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US" sz="2000" dirty="0"/>
              <a:t>How does strategic management connect to previous modules in this MBA program (Human Capital Management, Financial Management, and Marketing Management)?</a:t>
            </a:r>
          </a:p>
          <a:p>
            <a:pPr algn="just">
              <a:spcBef>
                <a:spcPts val="500"/>
              </a:spcBef>
              <a:spcAft>
                <a:spcPts val="500"/>
              </a:spcAft>
            </a:pPr>
            <a:r>
              <a:rPr lang="en-US" sz="2400" dirty="0"/>
              <a:t>Note: You and your partner may be asked to present your answers to the class.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39186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Define strategy and appreciate the contribution that strategy can make to performance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Explain the concept of the vision statement, mission statement, corporate values, and organisational objectives and their relationship with strategy 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Explain different levels of strategy within an organisation</a:t>
            </a:r>
          </a:p>
        </p:txBody>
      </p:sp>
    </p:spTree>
    <p:extLst>
      <p:ext uri="{BB962C8B-B14F-4D97-AF65-F5344CB8AC3E}">
        <p14:creationId xmlns:p14="http://schemas.microsoft.com/office/powerpoint/2010/main" val="206352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Strategy</a:t>
            </a:r>
          </a:p>
        </p:txBody>
      </p:sp>
      <p:pic>
        <p:nvPicPr>
          <p:cNvPr id="3" name="Picture 2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B5BBE478-1A9C-4E97-A7DB-1A650A3187C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024" y="1589197"/>
            <a:ext cx="4726369" cy="2236163"/>
          </a:xfrm>
          <a:prstGeom prst="rect">
            <a:avLst/>
          </a:pr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94" y="1134872"/>
            <a:ext cx="10729191" cy="678607"/>
          </a:xfrm>
        </p:spPr>
        <p:txBody>
          <a:bodyPr/>
          <a:lstStyle/>
          <a:p>
            <a:r>
              <a:rPr lang="en-GB" sz="3000" dirty="0"/>
              <a:t>Can you define strategy?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31403" y="3880999"/>
            <a:ext cx="10729191" cy="1810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Why it is important to success, for both organisations and individuals?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Can you define strategy in the context of organisations?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0" name="Picture 9" descr="A picture containing object, man&#10;&#10;Description automatically generated">
            <a:extLst>
              <a:ext uri="{FF2B5EF4-FFF2-40B4-BE49-F238E27FC236}">
                <a16:creationId xmlns:a16="http://schemas.microsoft.com/office/drawing/2014/main" id="{58D0C9C1-BA3C-410A-8A6C-19EF1787D3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0" y="1869118"/>
            <a:ext cx="4035458" cy="1810783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2560C4F-00A1-AC8B-C5ED-71AA80EE66BA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921047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Strategy?</a:t>
            </a:r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0BE349E-B26E-4C10-5C06-D0D7A4F1C9A0}"/>
              </a:ext>
            </a:extLst>
          </p:cNvPr>
          <p:cNvSpPr txBox="1">
            <a:spLocks/>
          </p:cNvSpPr>
          <p:nvPr/>
        </p:nvSpPr>
        <p:spPr>
          <a:xfrm>
            <a:off x="479425" y="1262541"/>
            <a:ext cx="11233150" cy="433291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indent="-357188" algn="just">
              <a:spcBef>
                <a:spcPts val="1800"/>
              </a:spcBef>
              <a:defRPr/>
            </a:pPr>
            <a:r>
              <a:rPr lang="en-GB" altLang="en-US" sz="3000" dirty="0">
                <a:ea typeface="ＭＳ Ｐゴシック" pitchFamily="34" charset="-128"/>
              </a:rPr>
              <a:t>Strategy is a multidimensional concept and it can be both planned and emergent in organisations. </a:t>
            </a:r>
          </a:p>
          <a:p>
            <a:pPr marL="357188" indent="-357188" algn="just">
              <a:spcBef>
                <a:spcPts val="1800"/>
              </a:spcBef>
              <a:defRPr/>
            </a:pPr>
            <a:r>
              <a:rPr lang="en-GB" altLang="en-US" sz="3000" dirty="0">
                <a:ea typeface="ＭＳ Ｐゴシック" pitchFamily="34" charset="-128"/>
              </a:rPr>
              <a:t>Planned strategy is developed based on a well-structured process consisting of two separate steps. </a:t>
            </a:r>
          </a:p>
          <a:p>
            <a:pPr marL="457200" lvl="1" indent="0" algn="just">
              <a:spcBef>
                <a:spcPts val="1800"/>
              </a:spcBef>
              <a:buFontTx/>
              <a:buNone/>
              <a:defRPr/>
            </a:pPr>
            <a:r>
              <a:rPr lang="en-GB" altLang="en-US" dirty="0">
                <a:ea typeface="ＭＳ Ｐゴシック" pitchFamily="34" charset="-128"/>
              </a:rPr>
              <a:t>1) Goals are deduced from a vision and then a strategy is planned.</a:t>
            </a:r>
          </a:p>
          <a:p>
            <a:pPr marL="457200" lvl="1" indent="0" algn="just">
              <a:spcBef>
                <a:spcPts val="1800"/>
              </a:spcBef>
              <a:buFontTx/>
              <a:buNone/>
              <a:defRPr/>
            </a:pPr>
            <a:r>
              <a:rPr lang="en-GB" altLang="en-US" dirty="0">
                <a:ea typeface="ＭＳ Ｐゴシック" pitchFamily="34" charset="-128"/>
              </a:rPr>
              <a:t>2) The strategy is implemented through the organisation so as to achieve these goals.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8103C36D-437F-7FA1-C66D-C0AAE1CDB9EC}"/>
              </a:ext>
            </a:extLst>
          </p:cNvPr>
          <p:cNvSpPr/>
          <p:nvPr/>
        </p:nvSpPr>
        <p:spPr>
          <a:xfrm>
            <a:off x="10848528" y="-13977"/>
            <a:ext cx="1127448" cy="950017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41C3D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0" dirty="0">
                <a:latin typeface="Bodoni MT" panose="02070603080606020203" pitchFamily="18" charset="0"/>
              </a:rPr>
              <a:t>1</a:t>
            </a:r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FFE329B6-B391-C174-7C77-BD46CD77D68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15428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Strategy?</a:t>
            </a:r>
          </a:p>
        </p:txBody>
      </p:sp>
      <p:pic>
        <p:nvPicPr>
          <p:cNvPr id="6" name="Picture 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292C29E-A4CB-64AE-3D87-107645159F8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0123" y="950017"/>
            <a:ext cx="2881312" cy="1363220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8103C36D-437F-7FA1-C66D-C0AAE1CDB9EC}"/>
              </a:ext>
            </a:extLst>
          </p:cNvPr>
          <p:cNvSpPr/>
          <p:nvPr/>
        </p:nvSpPr>
        <p:spPr>
          <a:xfrm>
            <a:off x="10848528" y="-13977"/>
            <a:ext cx="1127448" cy="950017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41C3D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0" dirty="0">
                <a:latin typeface="Bodoni MT" panose="02070603080606020203" pitchFamily="18" charset="0"/>
              </a:rPr>
              <a:t>2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DD99CA17-5C30-6C6E-5862-1BCE4A8E6DDA}"/>
              </a:ext>
            </a:extLst>
          </p:cNvPr>
          <p:cNvSpPr txBox="1">
            <a:spLocks/>
          </p:cNvSpPr>
          <p:nvPr/>
        </p:nvSpPr>
        <p:spPr>
          <a:xfrm>
            <a:off x="315069" y="1052736"/>
            <a:ext cx="11640616" cy="495080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indent="-266700" algn="just">
              <a:spcBef>
                <a:spcPts val="300"/>
              </a:spcBef>
              <a:spcAft>
                <a:spcPts val="300"/>
              </a:spcAft>
              <a:defRPr/>
            </a:pPr>
            <a:r>
              <a:rPr lang="en-GB" altLang="en-US" sz="2700" dirty="0">
                <a:ea typeface="ＭＳ Ｐゴシック" pitchFamily="34" charset="-128"/>
              </a:rPr>
              <a:t>Strategy is about choice.</a:t>
            </a:r>
          </a:p>
          <a:p>
            <a:pPr marL="266700" indent="-266700" algn="just">
              <a:spcBef>
                <a:spcPts val="300"/>
              </a:spcBef>
              <a:spcAft>
                <a:spcPts val="300"/>
              </a:spcAft>
              <a:defRPr/>
            </a:pPr>
            <a:r>
              <a:rPr lang="en-GB" altLang="en-US" sz="2700" dirty="0">
                <a:ea typeface="ＭＳ Ｐゴシック" pitchFamily="34" charset="-128"/>
              </a:rPr>
              <a:t>Strategy is about achieving success. </a:t>
            </a:r>
          </a:p>
          <a:p>
            <a:pPr marL="266700" indent="-266700" algn="just">
              <a:spcBef>
                <a:spcPts val="300"/>
              </a:spcBef>
              <a:spcAft>
                <a:spcPts val="300"/>
              </a:spcAft>
              <a:defRPr/>
            </a:pPr>
            <a:r>
              <a:rPr lang="en-GB" altLang="en-US" sz="2700" dirty="0">
                <a:ea typeface="ＭＳ Ｐゴシック" pitchFamily="34" charset="-128"/>
              </a:rPr>
              <a:t>Strategy is the long-term direction of an organisation.</a:t>
            </a:r>
          </a:p>
          <a:p>
            <a:pPr marL="266700" indent="-266700" algn="just">
              <a:spcBef>
                <a:spcPts val="300"/>
              </a:spcBef>
              <a:spcAft>
                <a:spcPts val="300"/>
              </a:spcAft>
              <a:defRPr/>
            </a:pPr>
            <a:r>
              <a:rPr lang="en-GB" altLang="en-US" sz="2700" dirty="0">
                <a:ea typeface="ＭＳ Ｐゴシック" pitchFamily="34" charset="-128"/>
              </a:rPr>
              <a:t>Strategy is the approach selected to achieve specified aims in the future. </a:t>
            </a:r>
          </a:p>
          <a:p>
            <a:pPr marL="266700" indent="-266700" algn="just">
              <a:spcBef>
                <a:spcPts val="300"/>
              </a:spcBef>
              <a:spcAft>
                <a:spcPts val="300"/>
              </a:spcAft>
              <a:defRPr/>
            </a:pPr>
            <a:r>
              <a:rPr lang="en-GB" altLang="en-US" sz="2700" dirty="0">
                <a:ea typeface="ＭＳ Ｐゴシック" pitchFamily="34" charset="-128"/>
              </a:rPr>
              <a:t>Strategy is a set of related actions that managers take to increase their company’s performance.</a:t>
            </a:r>
          </a:p>
          <a:p>
            <a:pPr marL="266700" indent="-266700" algn="just">
              <a:spcBef>
                <a:spcPts val="300"/>
              </a:spcBef>
              <a:spcAft>
                <a:spcPts val="300"/>
              </a:spcAft>
              <a:defRPr/>
            </a:pPr>
            <a:r>
              <a:rPr lang="en-GB" altLang="en-US" sz="2700" dirty="0">
                <a:ea typeface="ＭＳ Ｐゴシック" pitchFamily="34" charset="-128"/>
              </a:rPr>
              <a:t>Strategy is an organisation’s response to the wider environment, as well as to a range of stakeholder interests.</a:t>
            </a:r>
          </a:p>
          <a:p>
            <a:pPr marL="266700" indent="-266700" algn="just">
              <a:spcBef>
                <a:spcPts val="300"/>
              </a:spcBef>
              <a:spcAft>
                <a:spcPts val="300"/>
              </a:spcAft>
              <a:defRPr/>
            </a:pPr>
            <a:r>
              <a:rPr lang="en-GB" altLang="en-US" sz="2700" dirty="0">
                <a:ea typeface="ＭＳ Ｐゴシック" pitchFamily="34" charset="-128"/>
              </a:rPr>
              <a:t>Strategy is about how to gain competitive advantages. A good strategy is a strategy that actually generates such advantages.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D69309C-0BF0-A59C-15E7-EC8DE1E0D815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69979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000" b="1" dirty="0">
                <a:solidFill>
                  <a:schemeClr val="tx2">
                    <a:lumMod val="75000"/>
                  </a:schemeClr>
                </a:solidFill>
              </a:rPr>
              <a:t>The Purpose of Strategy: Mission, Vision, Values and Objectives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0377" y="1026456"/>
            <a:ext cx="10765195" cy="1143001"/>
          </a:xfrm>
        </p:spPr>
        <p:txBody>
          <a:bodyPr/>
          <a:lstStyle/>
          <a:p>
            <a:pPr marL="0" indent="0" algn="just">
              <a:buNone/>
            </a:pPr>
            <a:r>
              <a:rPr lang="en-GB" sz="3000" dirty="0"/>
              <a:t>There are four ways in which organisations typically define their purpose:</a:t>
            </a:r>
            <a:endParaRPr lang="en-GB" altLang="en-US" sz="3000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A3BFA1C-836F-85A2-5718-596350D5C8CB}"/>
              </a:ext>
            </a:extLst>
          </p:cNvPr>
          <p:cNvSpPr txBox="1">
            <a:spLocks/>
          </p:cNvSpPr>
          <p:nvPr/>
        </p:nvSpPr>
        <p:spPr bwMode="auto">
          <a:xfrm>
            <a:off x="119336" y="2060848"/>
            <a:ext cx="9361041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just">
              <a:buFont typeface="Wingdings" panose="05000000000000000000" pitchFamily="2" charset="2"/>
              <a:buChar char="§"/>
            </a:pPr>
            <a:r>
              <a:rPr lang="en-GB" sz="2200" dirty="0"/>
              <a:t>A vision statement is concerned with the future the organisation seeks to create.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200" dirty="0"/>
              <a:t>A mission statement aims to provide employees and stakeholders with clarity about what the organisation is fundamentally there to do.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Statements of corporate values communicate the underlying and enduring core ‘principles’ that guide an organisation’s strategy and define the way that the organisation should operate. 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Objectives are statements of specific outcomes that are to be achieved.</a:t>
            </a:r>
            <a:endParaRPr lang="en-GB" altLang="en-US" sz="2400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BBD88C1-8D15-8548-0999-490AA84821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2494" y="1844824"/>
            <a:ext cx="2753455" cy="3552845"/>
          </a:xfrm>
          <a:prstGeom prst="rect">
            <a:avLst/>
          </a:prstGeom>
        </p:spPr>
      </p:pic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13AEA1EB-E772-E0A6-732E-EB8E8A19FA60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821382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7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2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75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75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25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75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75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75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75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Characteristics of Strategy</a:t>
            </a:r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6BC8CCBD-A095-15B6-32A2-B11A78846DC8}"/>
              </a:ext>
            </a:extLst>
          </p:cNvPr>
          <p:cNvSpPr txBox="1">
            <a:spLocks/>
          </p:cNvSpPr>
          <p:nvPr/>
        </p:nvSpPr>
        <p:spPr>
          <a:xfrm>
            <a:off x="584189" y="980728"/>
            <a:ext cx="11023622" cy="467470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sz="3000" dirty="0"/>
              <a:t>Strategy has three fundamental characteristics:</a:t>
            </a:r>
          </a:p>
          <a:p>
            <a:pPr marL="871537" lvl="1" indent="-457200" algn="just">
              <a:spcBef>
                <a:spcPts val="600"/>
              </a:spcBef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2700" dirty="0"/>
              <a:t>It is forward-looking - it is about deciding where you want to go and how you mean to go there.</a:t>
            </a:r>
          </a:p>
          <a:p>
            <a:pPr marL="871537" lvl="1" indent="-457200" algn="just">
              <a:spcBef>
                <a:spcPts val="600"/>
              </a:spcBef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2700" dirty="0"/>
              <a:t>It is the recognition that the organisational capability of a firm depends on its resource capability (the quality and quantity of its resources and their potential to deliver results).</a:t>
            </a:r>
          </a:p>
          <a:p>
            <a:pPr marL="871537" lvl="1" indent="-457200" algn="just">
              <a:spcBef>
                <a:spcPts val="600"/>
              </a:spcBef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2700" dirty="0"/>
              <a:t>It aims to achieve strategic fit - the need when developing functional strategies such as HR to achieve congruence between them and the organisation’s business strategies within the context of its external and internal environment.</a:t>
            </a:r>
            <a:endParaRPr lang="en-GB" altLang="en-US" sz="2700" dirty="0">
              <a:ea typeface="ＭＳ Ｐゴシック" pitchFamily="34" charset="-128"/>
            </a:endParaRPr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7FB62BF4-CB90-7AD5-F65E-2C67BB4D4F09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842480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Fundamental Questions in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0BFD20-3D4F-8EBD-8541-29B53376E8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512" y="1143000"/>
            <a:ext cx="11788976" cy="39421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FF5300-1A66-7922-E1DD-F1AD3B8C3A64}"/>
              </a:ext>
            </a:extLst>
          </p:cNvPr>
          <p:cNvSpPr txBox="1"/>
          <p:nvPr/>
        </p:nvSpPr>
        <p:spPr>
          <a:xfrm>
            <a:off x="8487173" y="5229200"/>
            <a:ext cx="352839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Source: Whittington et al., (2020)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DCA8E99-E209-ED7B-D624-4DF55F36598B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29821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toy&#10;&#10;Description automatically generated">
            <a:extLst>
              <a:ext uri="{FF2B5EF4-FFF2-40B4-BE49-F238E27FC236}">
                <a16:creationId xmlns:a16="http://schemas.microsoft.com/office/drawing/2014/main" id="{E0CE01D9-9299-A28E-D7B7-FF18C6FE9F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8704" y="1981436"/>
            <a:ext cx="3860169" cy="2895127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chemeClr val="accent2"/>
          </a:solidFill>
        </p:spPr>
        <p:txBody>
          <a:bodyPr/>
          <a:lstStyle/>
          <a:p>
            <a:r>
              <a:rPr lang="en-GB" dirty="0"/>
              <a:t>Activity: </a:t>
            </a:r>
            <a:r>
              <a:rPr lang="en-GB" dirty="0" err="1"/>
              <a:t>Pairwork</a:t>
            </a:r>
            <a:r>
              <a:rPr lang="en-GB" dirty="0"/>
              <a:t> (10 Minutes).</a:t>
            </a:r>
            <a:endParaRPr lang="en-GB" alt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D93B5DD-8DAE-9B65-7E77-84D36CDA2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539496" cy="3917032"/>
          </a:xfrm>
        </p:spPr>
        <p:txBody>
          <a:bodyPr/>
          <a:lstStyle/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dirty="0"/>
              <a:t>Discuss how the elements of strategic management differ in:</a:t>
            </a:r>
          </a:p>
          <a:p>
            <a:pPr marL="914400" lvl="1" indent="-51435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400" dirty="0"/>
              <a:t>a small or family business </a:t>
            </a:r>
          </a:p>
          <a:p>
            <a:pPr marL="914400" lvl="1" indent="-51435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400" dirty="0"/>
              <a:t>a large multinational business</a:t>
            </a:r>
          </a:p>
          <a:p>
            <a:pPr marL="914400" lvl="1" indent="-51435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400" dirty="0"/>
              <a:t>a non-profit organisation</a:t>
            </a: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400" dirty="0"/>
              <a:t>Note: You and your partner may be asked to present your answers to the class.</a:t>
            </a:r>
            <a:endParaRPr lang="en-GB" sz="2000" dirty="0"/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CA55085C-70B4-DE2B-4743-FEB02830F7D5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28097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8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Evolution of Strategic Management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6A7B9A-4F36-47AB-BEB9-86F2E0611F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0176" y="980728"/>
            <a:ext cx="3897719" cy="468052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94E59DC-1752-475B-9DD3-63572A5DB2FB}"/>
              </a:ext>
            </a:extLst>
          </p:cNvPr>
          <p:cNvSpPr txBox="1">
            <a:spLocks/>
          </p:cNvSpPr>
          <p:nvPr/>
        </p:nvSpPr>
        <p:spPr bwMode="auto">
          <a:xfrm>
            <a:off x="713402" y="1143000"/>
            <a:ext cx="6750749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500" dirty="0"/>
              <a:t>Strategic management is complicated because there is no final agreement on what exactly should be included in the topic.</a:t>
            </a:r>
          </a:p>
          <a:p>
            <a:pPr algn="just"/>
            <a:r>
              <a:rPr lang="en-GB" altLang="en-US" sz="2500" dirty="0"/>
              <a:t>How companies make strategy and how they should make strategy are among the most hotly debated issues in strategic management.</a:t>
            </a:r>
          </a:p>
          <a:p>
            <a:pPr algn="just"/>
            <a:r>
              <a:rPr lang="en-GB" altLang="en-US" sz="2500" dirty="0"/>
              <a:t>Strategic management must also ensure that the organisation adapts to changing circumstances so that it can continue to add value in the future.</a:t>
            </a:r>
          </a:p>
          <a:p>
            <a:pPr algn="just"/>
            <a:endParaRPr lang="en-GB" altLang="en-US" sz="2400" dirty="0"/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F1EB5FFC-18A1-9947-F596-01DEF743D873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52261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Levels of Strategy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F94BC7F4-D08E-4B82-8258-6384EDA3C2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96" y="1268760"/>
            <a:ext cx="5065240" cy="4104456"/>
          </a:xfrm>
          <a:prstGeom prst="rect">
            <a:avLst/>
          </a:pr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3" y="980728"/>
            <a:ext cx="6534726" cy="4680520"/>
          </a:xfrm>
        </p:spPr>
        <p:txBody>
          <a:bodyPr/>
          <a:lstStyle/>
          <a:p>
            <a:pPr algn="just"/>
            <a:r>
              <a:rPr lang="en-GB" sz="2400" dirty="0"/>
              <a:t>Corporate-level strategy is concerned with the overall scope of an organisation and how value is added to the constituent businesses of the organisational whole.</a:t>
            </a:r>
          </a:p>
          <a:p>
            <a:pPr algn="just"/>
            <a:r>
              <a:rPr lang="en-GB" altLang="en-US" sz="2400" dirty="0"/>
              <a:t>Business-level strategy is about how the individual businesses should compete in their particular markets.</a:t>
            </a:r>
          </a:p>
          <a:p>
            <a:pPr algn="just"/>
            <a:r>
              <a:rPr lang="en-GB" altLang="en-US" sz="2400" dirty="0"/>
              <a:t>Functional strategies are concerned with how the components of an organisation deliver effectively the corporate- and business-level strategies in terms of resources, processes and people.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029AB803-070E-63E0-F204-A7A878F662C6}"/>
              </a:ext>
            </a:extLst>
          </p:cNvPr>
          <p:cNvSpPr/>
          <p:nvPr/>
        </p:nvSpPr>
        <p:spPr>
          <a:xfrm>
            <a:off x="8088560" y="2996952"/>
            <a:ext cx="3096344" cy="136815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Footer Placeholder 1">
            <a:extLst>
              <a:ext uri="{FF2B5EF4-FFF2-40B4-BE49-F238E27FC236}">
                <a16:creationId xmlns:a16="http://schemas.microsoft.com/office/drawing/2014/main" id="{A9CA4926-DEFB-2AC0-C19F-EDBD68BFD116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318193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2B170D43-F38A-489C-B5D1-9C892492B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>
            <a:extLst>
              <a:ext uri="{FF2B5EF4-FFF2-40B4-BE49-F238E27FC236}">
                <a16:creationId xmlns:a16="http://schemas.microsoft.com/office/drawing/2014/main" id="{238867E9-0CCA-4F8F-B842-4D0C147C4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chemeClr val="accent2"/>
          </a:solidFill>
        </p:spPr>
        <p:txBody>
          <a:bodyPr/>
          <a:lstStyle/>
          <a:p>
            <a:r>
              <a:rPr lang="en-GB" dirty="0"/>
              <a:t>Activity: </a:t>
            </a:r>
            <a:r>
              <a:rPr lang="en-GB" dirty="0" err="1"/>
              <a:t>Pairwork</a:t>
            </a:r>
            <a:r>
              <a:rPr lang="en-GB" dirty="0"/>
              <a:t> (10 Minutes).</a:t>
            </a:r>
            <a:endParaRPr lang="en-GB" alt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BF29D66-FB5C-D8A1-41C6-A23105FF2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539496" cy="3917032"/>
          </a:xfr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2400" dirty="0"/>
              <a:t>Discuss the key differences between business level and corporate level strategies. What kinds of management skills does each require? 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Note: You and your partner may be asked to present your answers to the class.</a:t>
            </a:r>
            <a:endParaRPr lang="en-GB" sz="2000" dirty="0"/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7A620F57-F3F2-E9FD-1670-9E8174FE56A6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630059-A83C-B71C-D9F8-62D97023629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7810" y="1917992"/>
            <a:ext cx="3384376" cy="2825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96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D7E89-62DA-1596-8449-04216C83D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F7CBA-97AA-00E6-DE2D-783BA2FD2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Today we have covered: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ABDDE-7417-9B38-8983-085ED8E0D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GB" noProof="0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22</a:t>
            </a:fld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8F4B47F-B351-26AB-C0A6-4FA17B0D3088}"/>
              </a:ext>
            </a:extLst>
          </p:cNvPr>
          <p:cNvSpPr txBox="1">
            <a:spLocks/>
          </p:cNvSpPr>
          <p:nvPr/>
        </p:nvSpPr>
        <p:spPr bwMode="auto">
          <a:xfrm>
            <a:off x="850900" y="1600201"/>
            <a:ext cx="10972800" cy="3505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457200"/>
            <a:endParaRPr lang="en-GB" dirty="0"/>
          </a:p>
          <a:p>
            <a:pPr marL="514350" indent="-457200"/>
            <a:r>
              <a:rPr lang="en-GB" dirty="0"/>
              <a:t>Defining Strategy</a:t>
            </a:r>
          </a:p>
          <a:p>
            <a:pPr marL="514350" indent="-457200"/>
            <a:r>
              <a:rPr lang="en-GB" altLang="en-US" dirty="0"/>
              <a:t>The Purpose of Strategy</a:t>
            </a:r>
          </a:p>
          <a:p>
            <a:pPr marL="514350" indent="-457200"/>
            <a:r>
              <a:rPr lang="en-GB" altLang="en-US" dirty="0"/>
              <a:t>The Characteristics of Strategy</a:t>
            </a:r>
          </a:p>
          <a:p>
            <a:pPr marL="514350" indent="-457200"/>
            <a:r>
              <a:rPr lang="en-GB" altLang="en-US" dirty="0"/>
              <a:t>Fundamental Questions in Strategy</a:t>
            </a:r>
          </a:p>
          <a:p>
            <a:pPr marL="514350" indent="-457200"/>
            <a:r>
              <a:rPr lang="en-GB" dirty="0"/>
              <a:t>Levels </a:t>
            </a:r>
            <a:r>
              <a:rPr lang="en-GB"/>
              <a:t>of strategy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5072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497DC2-73B5-CAE5-50B6-0B9B5CA8BD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AF7A2-F2B3-E77B-C1DC-A6EE43D21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noProof="0" dirty="0"/>
              <a:t>Independent study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1A56A25-E4B8-8B2B-78A3-055D06F1A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What it is: activities to be done at your own time</a:t>
            </a:r>
          </a:p>
          <a:p>
            <a:r>
              <a:rPr lang="en-GB" dirty="0"/>
              <a:t>Why it is important: to help you develop your independent study and employability capabilities, and to explore the modules more effectively.</a:t>
            </a:r>
          </a:p>
          <a:p>
            <a:r>
              <a:rPr lang="en-GB" dirty="0"/>
              <a:t>Note: If you use AI to help developing your answer, please include your AI use acknowledgement in your answer.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BD2F7-1DE1-2881-C46C-CF607466A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6B9CAAEB-5DD4-4716-AEA0-BEF1B1D22BD1}" type="slidenum">
              <a:rPr lang="en-GB" noProof="0" smtClean="0"/>
              <a:pPr/>
              <a:t>23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161993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AB1CC7-F9AA-EB66-8BE2-4D2B684FC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A69A5-96A9-4322-495F-62F08662F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noProof="0" dirty="0"/>
              <a:t>Independent study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606EC2-6345-F881-240E-0D6F925F7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sz="2400" b="1" dirty="0"/>
              <a:t>Task 1: </a:t>
            </a:r>
            <a:r>
              <a:rPr lang="en-GB" sz="2400" dirty="0"/>
              <a:t>Read the </a:t>
            </a:r>
            <a:r>
              <a:rPr lang="en-GB" altLang="en-US" sz="2400" dirty="0"/>
              <a:t>Emergent Strategy at Virgin Group paper </a:t>
            </a:r>
            <a:r>
              <a:rPr lang="en-GB" sz="2400" dirty="0"/>
              <a:t>(available on Moodle) and be prepared to present a 2-minute verbal summary of your thought in Week 2.</a:t>
            </a:r>
          </a:p>
          <a:p>
            <a:endParaRPr lang="en-GB" sz="2400" dirty="0"/>
          </a:p>
          <a:p>
            <a:r>
              <a:rPr lang="en-GB" sz="2400" b="1" dirty="0"/>
              <a:t>Task 2: </a:t>
            </a:r>
            <a:r>
              <a:rPr lang="en-GB" sz="2400" dirty="0"/>
              <a:t>Read the paper named “Historical context of strategic management” by (Richard Lynch: Strategic Management, 7th edition) (available on Moodle) and after fully comprehending / reflecting the views about what has happened from 1900 to 2000:  make a good attempt to identify the changes took place from 2000 to 2025 and predict what can happen from 2025 to 2050!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4A7B3-9DD3-3A50-D8CA-CCF8439F2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6B9CAAEB-5DD4-4716-AEA0-BEF1B1D22BD1}" type="slidenum">
              <a:rPr lang="en-GB" noProof="0" smtClean="0"/>
              <a:pPr/>
              <a:t>24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757294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17F37-DC9C-C1B9-3E63-0E0967D39D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F4D2A-4B02-26F8-CC9C-05AD095DA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noProof="0" dirty="0"/>
              <a:t>Independent study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CCAC45A-9AF6-DE1E-93B9-1D498D92A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sz="2800" b="1" dirty="0"/>
              <a:t>Task 3: </a:t>
            </a:r>
            <a:r>
              <a:rPr lang="en-GB" sz="2800" dirty="0"/>
              <a:t>Some organisations choose to not publish their missions, visions, or both. What do you think?</a:t>
            </a:r>
          </a:p>
          <a:p>
            <a:endParaRPr lang="en-GB" sz="2800" dirty="0"/>
          </a:p>
          <a:p>
            <a:r>
              <a:rPr lang="en-GB" sz="2800" b="1" dirty="0"/>
              <a:t>Task 4: </a:t>
            </a:r>
            <a:r>
              <a:rPr lang="en-GB" sz="2800" dirty="0"/>
              <a:t>Select a successful company and examine their strategy. Attempt to answer the fundamental questions in strategy by using this company ’s information.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4011C-6809-268A-AE11-6ADA89FCB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6B9CAAEB-5DD4-4716-AEA0-BEF1B1D22BD1}" type="slidenum">
              <a:rPr lang="en-GB" noProof="0" smtClean="0"/>
              <a:pPr/>
              <a:t>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220726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>
          <a:extLst>
            <a:ext uri="{FF2B5EF4-FFF2-40B4-BE49-F238E27FC236}">
              <a16:creationId xmlns:a16="http://schemas.microsoft.com/office/drawing/2014/main" id="{15A63D1A-4BDF-7899-5798-79949059E2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9024AB8-6AC0-0A95-4E35-1C590DCEB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chemeClr val="accent2"/>
          </a:solidFill>
        </p:spPr>
        <p:txBody>
          <a:bodyPr wrap="square" anchor="ctr">
            <a:normAutofit/>
          </a:bodyPr>
          <a:lstStyle/>
          <a:p>
            <a:r>
              <a:rPr lang="en-US" dirty="0"/>
              <a:t>Activity – Diagnostic test</a:t>
            </a:r>
            <a:endParaRPr lang="en-GB" dirty="0"/>
          </a:p>
        </p:txBody>
      </p:sp>
      <p:sp>
        <p:nvSpPr>
          <p:cNvPr id="208" name="Google Shape;208;p36">
            <a:extLst>
              <a:ext uri="{FF2B5EF4-FFF2-40B4-BE49-F238E27FC236}">
                <a16:creationId xmlns:a16="http://schemas.microsoft.com/office/drawing/2014/main" id="{190CDBF1-E6B7-03A1-4E56-E4EEF62345CE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r>
              <a:rPr lang="en-GB" sz="2400" dirty="0"/>
              <a:t>Instructions: Visit the link, write your answers on physical paper, take photos of them, and upload the photos to the link.</a:t>
            </a:r>
          </a:p>
          <a:p>
            <a:r>
              <a:rPr lang="en-GB" sz="2400" dirty="0"/>
              <a:t>Please use this QR code to complete the diagnostic test.</a:t>
            </a:r>
          </a:p>
          <a:p>
            <a:r>
              <a:rPr lang="en-GB" sz="2400" dirty="0"/>
              <a:t>Or use this link: </a:t>
            </a:r>
          </a:p>
          <a:p>
            <a:r>
              <a:rPr lang="en-GB" sz="2400" dirty="0">
                <a:hlinkClick r:id="rId3"/>
              </a:rPr>
              <a:t>https://forms.cloud.microsoft/e/7j4x0gL9wx</a:t>
            </a:r>
            <a:r>
              <a:rPr lang="en-GB" sz="2400" dirty="0"/>
              <a:t> </a:t>
            </a:r>
          </a:p>
          <a:p>
            <a:r>
              <a:rPr lang="en-GB" sz="2400" dirty="0"/>
              <a:t>Time: 20 minutes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AEAA165-05AB-FAB5-59B2-E467506739F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B9CAAEB-5DD4-4716-AEA0-BEF1B1D22BD1}" type="slidenum">
              <a:rPr lang="en-US" altLang="en-US" smtClean="0"/>
              <a:pPr>
                <a:spcAft>
                  <a:spcPts val="600"/>
                </a:spcAft>
                <a:defRPr/>
              </a:pPr>
              <a:t>26</a:t>
            </a:fld>
            <a:endParaRPr lang="en-US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42E826-3891-C6BA-58C5-4B5988E8B8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4162" y="1728550"/>
            <a:ext cx="3458058" cy="340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03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Bibliography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443372" y="980728"/>
            <a:ext cx="11305256" cy="4761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indent="-266700" algn="just">
              <a:spcBef>
                <a:spcPts val="200"/>
              </a:spcBef>
              <a:spcAft>
                <a:spcPts val="2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Armstrong, M., 2021.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Armstrong’s Handbook of Strategic Human Resource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7 ed. London: Kogan Page.</a:t>
            </a:r>
          </a:p>
          <a:p>
            <a:pPr marL="266700" indent="-266700" algn="just">
              <a:spcBef>
                <a:spcPts val="200"/>
              </a:spcBef>
              <a:spcAft>
                <a:spcPts val="2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Bailey, C., Mankin, D.,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Kelliher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 &amp;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Garavan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2018.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Human Resource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2 ed. Oxford: Oxford University Press.</a:t>
            </a:r>
          </a:p>
          <a:p>
            <a:pPr marL="266700" indent="-266700" algn="just">
              <a:spcBef>
                <a:spcPts val="200"/>
              </a:spcBef>
              <a:spcAft>
                <a:spcPts val="2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Barney, J. B. &amp;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Hesterly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W. S., 2015.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Management and Competitive Advantage: Concepts and Cases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5 ed. Essex: Pearson Education Limited.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66700" lvl="0" indent="-266700" algn="just">
              <a:spcBef>
                <a:spcPts val="200"/>
              </a:spcBef>
              <a:spcAft>
                <a:spcPts val="2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Hambrisk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 C. &amp; Fredrickson, J. W., 2001. Are you sure you have a strategy?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Academy of Management Executive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15(4), pp. 48-59.</a:t>
            </a:r>
          </a:p>
          <a:p>
            <a:pPr marL="266700" lvl="0" indent="-266700" algn="just">
              <a:spcBef>
                <a:spcPts val="200"/>
              </a:spcBef>
              <a:spcAft>
                <a:spcPts val="2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Hill, C. W. L., Schilling, M. A. &amp; Jones, G. R., 2017.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Management,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12 ed. Boston: Cengage Learning.</a:t>
            </a:r>
          </a:p>
          <a:p>
            <a:pPr marL="266700" lvl="0" indent="-266700" algn="just">
              <a:spcBef>
                <a:spcPts val="200"/>
              </a:spcBef>
              <a:spcAft>
                <a:spcPts val="2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Lynch, R., 2022.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Management.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 ed. Harlow: Pearson Education Limited.</a:t>
            </a:r>
          </a:p>
          <a:p>
            <a:pPr marL="266700" lvl="0" indent="-266700" algn="just">
              <a:spcBef>
                <a:spcPts val="200"/>
              </a:spcBef>
              <a:spcAft>
                <a:spcPts val="2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Nag, R., Hambrick, D. C., &amp; Chen, M. J., 2007. What is strategic management, really? Inductive derivation of a consensus definition of the field.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Management Journal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28(9), pp. 935-955.</a:t>
            </a:r>
          </a:p>
          <a:p>
            <a:pPr marL="266700" lvl="0" indent="-266700" algn="just">
              <a:spcBef>
                <a:spcPts val="200"/>
              </a:spcBef>
              <a:spcAft>
                <a:spcPts val="2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Wheelen, T. L., Hunger, J. D., Hoffman, A. N. &amp; Bamford, C. E., 2018.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Management and Business Policy: Globalization, Innovation and Sustainability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15 ed. Harlow: Pearson Education.</a:t>
            </a:r>
          </a:p>
          <a:p>
            <a:pPr marL="266700" lvl="0" indent="-266700" algn="just">
              <a:spcBef>
                <a:spcPts val="200"/>
              </a:spcBef>
              <a:spcAft>
                <a:spcPts val="2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Whittington, R. et al., 2020.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Exploring Strategy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12 ed. Harlow: Pearson Education Limited.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A9C9E9E-DC6F-75DF-B748-53FAC531A8A8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40880-38D3-B26E-8EA9-E99271222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GB" noProof="0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28</a:t>
            </a:fld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33F4002-6347-DFA6-1DCF-D2F769E62A62}"/>
              </a:ext>
            </a:extLst>
          </p:cNvPr>
          <p:cNvSpPr txBox="1">
            <a:spLocks/>
          </p:cNvSpPr>
          <p:nvPr/>
        </p:nvSpPr>
        <p:spPr bwMode="auto">
          <a:xfrm>
            <a:off x="669571" y="2027650"/>
            <a:ext cx="1108923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3600" b="1">
                <a:solidFill>
                  <a:schemeClr val="tx2">
                    <a:lumMod val="75000"/>
                  </a:schemeClr>
                </a:solidFill>
              </a:rPr>
              <a:t>Any Questions?</a:t>
            </a:r>
            <a:endParaRPr lang="en-GB" altLang="en-US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1270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1857</Words>
  <Application>Microsoft Office PowerPoint</Application>
  <PresentationFormat>Widescreen</PresentationFormat>
  <Paragraphs>202</Paragraphs>
  <Slides>28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40" baseType="lpstr">
      <vt:lpstr>ＭＳ Ｐゴシック</vt:lpstr>
      <vt:lpstr>Aharoni</vt:lpstr>
      <vt:lpstr>Aptos</vt:lpstr>
      <vt:lpstr>Arial</vt:lpstr>
      <vt:lpstr>Arial Narrow</vt:lpstr>
      <vt:lpstr>Bodoni MT</vt:lpstr>
      <vt:lpstr>Myriad Pro</vt:lpstr>
      <vt:lpstr>Symbol</vt:lpstr>
      <vt:lpstr>Times New Roman</vt:lpstr>
      <vt:lpstr>Wingdings</vt:lpstr>
      <vt:lpstr>Wingdings 3</vt:lpstr>
      <vt:lpstr>20140311PresentationUWTSDTemplate</vt:lpstr>
      <vt:lpstr>LCMB7003</vt:lpstr>
      <vt:lpstr>Learning objectives</vt:lpstr>
      <vt:lpstr>Activity – introduce the module</vt:lpstr>
      <vt:lpstr>Activity – introduce the module</vt:lpstr>
      <vt:lpstr>Learning Outcomes</vt:lpstr>
      <vt:lpstr>Key Topics per Week</vt:lpstr>
      <vt:lpstr>Remark</vt:lpstr>
      <vt:lpstr>Teaching and Learning</vt:lpstr>
      <vt:lpstr>Activity – Expectations</vt:lpstr>
      <vt:lpstr>Activity: Pairwork (10 Minutes).</vt:lpstr>
      <vt:lpstr>Defining Strategy</vt:lpstr>
      <vt:lpstr>Strategy</vt:lpstr>
      <vt:lpstr>What is Strategy?</vt:lpstr>
      <vt:lpstr>What is Strategy?</vt:lpstr>
      <vt:lpstr>The Purpose of Strategy: Mission, Vision, Values and Objectives</vt:lpstr>
      <vt:lpstr>The Characteristics of Strategy</vt:lpstr>
      <vt:lpstr>Fundamental Questions in Strategy</vt:lpstr>
      <vt:lpstr>Activity: Pairwork (10 Minutes).</vt:lpstr>
      <vt:lpstr>Evolution of Strategic Management</vt:lpstr>
      <vt:lpstr>Levels of Strategy</vt:lpstr>
      <vt:lpstr>Activity: Pairwork (10 Minutes).</vt:lpstr>
      <vt:lpstr>Summary</vt:lpstr>
      <vt:lpstr>Independent study </vt:lpstr>
      <vt:lpstr>Independent study </vt:lpstr>
      <vt:lpstr>Independent study </vt:lpstr>
      <vt:lpstr>Activity – Diagnostic test</vt:lpstr>
      <vt:lpstr>Bibliography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16</cp:revision>
  <dcterms:created xsi:type="dcterms:W3CDTF">2023-09-20T11:13:31Z</dcterms:created>
  <dcterms:modified xsi:type="dcterms:W3CDTF">2026-09-26T09:28:15Z</dcterms:modified>
</cp:coreProperties>
</file>