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3" r:id="rId4"/>
  </p:sldMasterIdLst>
  <p:notesMasterIdLst>
    <p:notesMasterId r:id="rId55"/>
  </p:notesMasterIdLst>
  <p:sldIdLst>
    <p:sldId id="256" r:id="rId5"/>
    <p:sldId id="414" r:id="rId6"/>
    <p:sldId id="415" r:id="rId7"/>
    <p:sldId id="416" r:id="rId8"/>
    <p:sldId id="417" r:id="rId9"/>
    <p:sldId id="376" r:id="rId10"/>
    <p:sldId id="383" r:id="rId11"/>
    <p:sldId id="261" r:id="rId12"/>
    <p:sldId id="379" r:id="rId13"/>
    <p:sldId id="378" r:id="rId14"/>
    <p:sldId id="380" r:id="rId15"/>
    <p:sldId id="408" r:id="rId16"/>
    <p:sldId id="373" r:id="rId17"/>
    <p:sldId id="374" r:id="rId18"/>
    <p:sldId id="409" r:id="rId19"/>
    <p:sldId id="418" r:id="rId20"/>
    <p:sldId id="375" r:id="rId21"/>
    <p:sldId id="384" r:id="rId22"/>
    <p:sldId id="326" r:id="rId23"/>
    <p:sldId id="339" r:id="rId24"/>
    <p:sldId id="345" r:id="rId25"/>
    <p:sldId id="346" r:id="rId26"/>
    <p:sldId id="347" r:id="rId27"/>
    <p:sldId id="348" r:id="rId28"/>
    <p:sldId id="349" r:id="rId29"/>
    <p:sldId id="350" r:id="rId30"/>
    <p:sldId id="351" r:id="rId31"/>
    <p:sldId id="310" r:id="rId32"/>
    <p:sldId id="413" r:id="rId33"/>
    <p:sldId id="313" r:id="rId34"/>
    <p:sldId id="314" r:id="rId35"/>
    <p:sldId id="277" r:id="rId36"/>
    <p:sldId id="278" r:id="rId37"/>
    <p:sldId id="315" r:id="rId38"/>
    <p:sldId id="319" r:id="rId39"/>
    <p:sldId id="320" r:id="rId40"/>
    <p:sldId id="321" r:id="rId41"/>
    <p:sldId id="322" r:id="rId42"/>
    <p:sldId id="323" r:id="rId43"/>
    <p:sldId id="381" r:id="rId44"/>
    <p:sldId id="382" r:id="rId45"/>
    <p:sldId id="355" r:id="rId46"/>
    <p:sldId id="356" r:id="rId47"/>
    <p:sldId id="357" r:id="rId48"/>
    <p:sldId id="359" r:id="rId49"/>
    <p:sldId id="361" r:id="rId50"/>
    <p:sldId id="363" r:id="rId51"/>
    <p:sldId id="364" r:id="rId52"/>
    <p:sldId id="271" r:id="rId53"/>
    <p:sldId id="298"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8B630-6C84-2B04-BA9C-6C8A95899EAD}" v="1062" dt="2023-10-09T14:52:59.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868" autoAdjust="0"/>
    <p:restoredTop sz="94694"/>
  </p:normalViewPr>
  <p:slideViewPr>
    <p:cSldViewPr snapToGrid="0" snapToObjects="1">
      <p:cViewPr varScale="1">
        <p:scale>
          <a:sx n="70" d="100"/>
          <a:sy n="70" d="100"/>
        </p:scale>
        <p:origin x="60" y="393"/>
      </p:cViewPr>
      <p:guideLst/>
    </p:cSldViewPr>
  </p:slideViewPr>
  <p:notesTextViewPr>
    <p:cViewPr>
      <p:scale>
        <a:sx n="1" d="1"/>
        <a:sy n="1" d="1"/>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Flagg" userId="S::mark.flagg@uwtsd.ac.uk::778ee1c4-c87f-463b-a43b-86dc060fca3c" providerId="AD" clId="Web-{30B8B630-6C84-2B04-BA9C-6C8A95899EAD}"/>
    <pc:docChg chg="addSld delSld modSld sldOrd addMainMaster delMainMaster">
      <pc:chgData name="Mark Flagg" userId="S::mark.flagg@uwtsd.ac.uk::778ee1c4-c87f-463b-a43b-86dc060fca3c" providerId="AD" clId="Web-{30B8B630-6C84-2B04-BA9C-6C8A95899EAD}" dt="2023-10-09T14:53:11.334" v="1066"/>
      <pc:docMkLst>
        <pc:docMk/>
      </pc:docMkLst>
      <pc:sldChg chg="addSp delSp modSp mod setBg modClrScheme addAnim delAnim setClrOvrMap delDesignElem chgLayout">
        <pc:chgData name="Mark Flagg" userId="S::mark.flagg@uwtsd.ac.uk::778ee1c4-c87f-463b-a43b-86dc060fca3c" providerId="AD" clId="Web-{30B8B630-6C84-2B04-BA9C-6C8A95899EAD}" dt="2023-10-09T13:55:48.778" v="38" actId="20577"/>
        <pc:sldMkLst>
          <pc:docMk/>
          <pc:sldMk cId="3957202780" sldId="256"/>
        </pc:sldMkLst>
        <pc:spChg chg="mod ord">
          <ac:chgData name="Mark Flagg" userId="S::mark.flagg@uwtsd.ac.uk::778ee1c4-c87f-463b-a43b-86dc060fca3c" providerId="AD" clId="Web-{30B8B630-6C84-2B04-BA9C-6C8A95899EAD}" dt="2023-10-09T13:55:29.481" v="14" actId="20577"/>
          <ac:spMkLst>
            <pc:docMk/>
            <pc:sldMk cId="3957202780" sldId="256"/>
            <ac:spMk id="2" creationId="{EFD79D4C-CA20-914F-BBC1-C44AC25F38A7}"/>
          </ac:spMkLst>
        </pc:spChg>
        <pc:spChg chg="mod ord">
          <ac:chgData name="Mark Flagg" userId="S::mark.flagg@uwtsd.ac.uk::778ee1c4-c87f-463b-a43b-86dc060fca3c" providerId="AD" clId="Web-{30B8B630-6C84-2B04-BA9C-6C8A95899EAD}" dt="2023-10-09T13:55:48.778" v="38" actId="20577"/>
          <ac:spMkLst>
            <pc:docMk/>
            <pc:sldMk cId="3957202780" sldId="256"/>
            <ac:spMk id="3" creationId="{4AE4679E-B468-DE4E-BC5B-B9F942B002F4}"/>
          </ac:spMkLst>
        </pc:spChg>
        <pc:spChg chg="add del">
          <ac:chgData name="Mark Flagg" userId="S::mark.flagg@uwtsd.ac.uk::778ee1c4-c87f-463b-a43b-86dc060fca3c" providerId="AD" clId="Web-{30B8B630-6C84-2B04-BA9C-6C8A95899EAD}" dt="2023-10-09T13:54:21.650" v="7"/>
          <ac:spMkLst>
            <pc:docMk/>
            <pc:sldMk cId="3957202780" sldId="256"/>
            <ac:spMk id="8" creationId="{D071C0CD-5EFD-45A1-AAFD-61C3D4A65188}"/>
          </ac:spMkLst>
        </pc:spChg>
        <pc:spChg chg="add del">
          <ac:chgData name="Mark Flagg" userId="S::mark.flagg@uwtsd.ac.uk::778ee1c4-c87f-463b-a43b-86dc060fca3c" providerId="AD" clId="Web-{30B8B630-6C84-2B04-BA9C-6C8A95899EAD}" dt="2023-10-09T13:54:10.369" v="5"/>
          <ac:spMkLst>
            <pc:docMk/>
            <pc:sldMk cId="3957202780" sldId="256"/>
            <ac:spMk id="9" creationId="{6F40FBDA-CEB1-40F0-9AB9-BD9C402D70FE}"/>
          </ac:spMkLst>
        </pc:spChg>
        <pc:spChg chg="add del">
          <ac:chgData name="Mark Flagg" userId="S::mark.flagg@uwtsd.ac.uk::778ee1c4-c87f-463b-a43b-86dc060fca3c" providerId="AD" clId="Web-{30B8B630-6C84-2B04-BA9C-6C8A95899EAD}" dt="2023-10-09T13:54:21.650" v="7"/>
          <ac:spMkLst>
            <pc:docMk/>
            <pc:sldMk cId="3957202780" sldId="256"/>
            <ac:spMk id="10" creationId="{8A03302C-20A2-4C4F-9760-E85AE1041385}"/>
          </ac:spMkLst>
        </pc:spChg>
        <pc:spChg chg="add del">
          <ac:chgData name="Mark Flagg" userId="S::mark.flagg@uwtsd.ac.uk::778ee1c4-c87f-463b-a43b-86dc060fca3c" providerId="AD" clId="Web-{30B8B630-6C84-2B04-BA9C-6C8A95899EAD}" dt="2023-10-09T13:54:10.369" v="5"/>
          <ac:spMkLst>
            <pc:docMk/>
            <pc:sldMk cId="3957202780" sldId="256"/>
            <ac:spMk id="11" creationId="{0344D4FE-ABEF-4230-9E4E-AD5782FC78AC}"/>
          </ac:spMkLst>
        </pc:spChg>
        <pc:spChg chg="add del">
          <ac:chgData name="Mark Flagg" userId="S::mark.flagg@uwtsd.ac.uk::778ee1c4-c87f-463b-a43b-86dc060fca3c" providerId="AD" clId="Web-{30B8B630-6C84-2B04-BA9C-6C8A95899EAD}" dt="2023-10-09T13:54:21.650" v="7"/>
          <ac:spMkLst>
            <pc:docMk/>
            <pc:sldMk cId="3957202780" sldId="256"/>
            <ac:spMk id="12" creationId="{D00F093B-0739-4429-B30D-D72924D08871}"/>
          </ac:spMkLst>
        </pc:spChg>
        <pc:spChg chg="add del">
          <ac:chgData name="Mark Flagg" userId="S::mark.flagg@uwtsd.ac.uk::778ee1c4-c87f-463b-a43b-86dc060fca3c" providerId="AD" clId="Web-{30B8B630-6C84-2B04-BA9C-6C8A95899EAD}" dt="2023-10-09T13:54:10.369" v="5"/>
          <ac:spMkLst>
            <pc:docMk/>
            <pc:sldMk cId="3957202780" sldId="256"/>
            <ac:spMk id="13" creationId="{9325F979-D3F9-4926-81B7-7ACCB31A501B}"/>
          </ac:spMkLst>
        </pc:spChg>
        <pc:spChg chg="add del">
          <ac:chgData name="Mark Flagg" userId="S::mark.flagg@uwtsd.ac.uk::778ee1c4-c87f-463b-a43b-86dc060fca3c" providerId="AD" clId="Web-{30B8B630-6C84-2B04-BA9C-6C8A95899EAD}" dt="2023-10-09T13:54:21.650" v="7"/>
          <ac:spMkLst>
            <pc:docMk/>
            <pc:sldMk cId="3957202780" sldId="256"/>
            <ac:spMk id="14" creationId="{1BB92999-6A40-480A-8965-2F20DFB032B5}"/>
          </ac:spMkLst>
        </pc:spChg>
        <pc:spChg chg="add del">
          <ac:chgData name="Mark Flagg" userId="S::mark.flagg@uwtsd.ac.uk::778ee1c4-c87f-463b-a43b-86dc060fca3c" providerId="AD" clId="Web-{30B8B630-6C84-2B04-BA9C-6C8A95899EAD}" dt="2023-10-09T13:54:59.011" v="9"/>
          <ac:spMkLst>
            <pc:docMk/>
            <pc:sldMk cId="3957202780" sldId="256"/>
            <ac:spMk id="22" creationId="{B645BD8A-B13F-463A-9101-4FB883F064BD}"/>
          </ac:spMkLst>
        </pc:spChg>
        <pc:spChg chg="add del">
          <ac:chgData name="Mark Flagg" userId="S::mark.flagg@uwtsd.ac.uk::778ee1c4-c87f-463b-a43b-86dc060fca3c" providerId="AD" clId="Web-{30B8B630-6C84-2B04-BA9C-6C8A95899EAD}" dt="2023-10-09T13:54:59.011" v="9"/>
          <ac:spMkLst>
            <pc:docMk/>
            <pc:sldMk cId="3957202780" sldId="256"/>
            <ac:spMk id="23" creationId="{1AA55ABF-213F-4B65-8B7E-1ED8609F20FC}"/>
          </ac:spMkLst>
        </pc:spChg>
        <pc:spChg chg="add del">
          <ac:chgData name="Mark Flagg" userId="S::mark.flagg@uwtsd.ac.uk::778ee1c4-c87f-463b-a43b-86dc060fca3c" providerId="AD" clId="Web-{30B8B630-6C84-2B04-BA9C-6C8A95899EAD}" dt="2023-10-09T13:54:59.011" v="9"/>
          <ac:spMkLst>
            <pc:docMk/>
            <pc:sldMk cId="3957202780" sldId="256"/>
            <ac:spMk id="24" creationId="{F8DB4189-B5C4-45EA-AFC5-6739032B85FE}"/>
          </ac:spMkLst>
        </pc:spChg>
        <pc:picChg chg="add del">
          <ac:chgData name="Mark Flagg" userId="S::mark.flagg@uwtsd.ac.uk::778ee1c4-c87f-463b-a43b-86dc060fca3c" providerId="AD" clId="Web-{30B8B630-6C84-2B04-BA9C-6C8A95899EAD}" dt="2023-10-09T13:54:10.369" v="5"/>
          <ac:picMkLst>
            <pc:docMk/>
            <pc:sldMk cId="3957202780" sldId="256"/>
            <ac:picMk id="5" creationId="{CAB7AF6F-73BE-B819-06A2-4AB7803D08E2}"/>
          </ac:picMkLst>
        </pc:picChg>
        <pc:cxnChg chg="add del">
          <ac:chgData name="Mark Flagg" userId="S::mark.flagg@uwtsd.ac.uk::778ee1c4-c87f-463b-a43b-86dc060fca3c" providerId="AD" clId="Web-{30B8B630-6C84-2B04-BA9C-6C8A95899EAD}" dt="2023-10-09T13:54:21.650" v="7"/>
          <ac:cxnSpMkLst>
            <pc:docMk/>
            <pc:sldMk cId="3957202780" sldId="256"/>
            <ac:cxnSpMk id="16" creationId="{15573B87-7D61-460C-9ADA-EF63674E3A97}"/>
          </ac:cxnSpMkLst>
        </pc:cxnChg>
        <pc:cxnChg chg="add del">
          <ac:chgData name="Mark Flagg" userId="S::mark.flagg@uwtsd.ac.uk::778ee1c4-c87f-463b-a43b-86dc060fca3c" providerId="AD" clId="Web-{30B8B630-6C84-2B04-BA9C-6C8A95899EAD}" dt="2023-10-09T13:54:21.650" v="7"/>
          <ac:cxnSpMkLst>
            <pc:docMk/>
            <pc:sldMk cId="3957202780" sldId="256"/>
            <ac:cxnSpMk id="18" creationId="{0AAF6B7C-985D-4351-9564-8DBDF5BB03EA}"/>
          </ac:cxnSpMkLst>
        </pc:cxnChg>
        <pc:cxnChg chg="add del">
          <ac:chgData name="Mark Flagg" userId="S::mark.flagg@uwtsd.ac.uk::778ee1c4-c87f-463b-a43b-86dc060fca3c" providerId="AD" clId="Web-{30B8B630-6C84-2B04-BA9C-6C8A95899EAD}" dt="2023-10-09T13:54:21.650" v="7"/>
          <ac:cxnSpMkLst>
            <pc:docMk/>
            <pc:sldMk cId="3957202780" sldId="256"/>
            <ac:cxnSpMk id="20" creationId="{F88433F4-33AB-4CE1-9DE3-72A8403654F1}"/>
          </ac:cxnSpMkLst>
        </pc:cxnChg>
      </pc:sldChg>
      <pc:sldChg chg="addSp modSp del mod modClrScheme chgLayout">
        <pc:chgData name="Mark Flagg" userId="S::mark.flagg@uwtsd.ac.uk::778ee1c4-c87f-463b-a43b-86dc060fca3c" providerId="AD" clId="Web-{30B8B630-6C84-2B04-BA9C-6C8A95899EAD}" dt="2023-10-09T14:35:42.490" v="834"/>
        <pc:sldMkLst>
          <pc:docMk/>
          <pc:sldMk cId="1541496115" sldId="257"/>
        </pc:sldMkLst>
        <pc:spChg chg="mod ord">
          <ac:chgData name="Mark Flagg" userId="S::mark.flagg@uwtsd.ac.uk::778ee1c4-c87f-463b-a43b-86dc060fca3c" providerId="AD" clId="Web-{30B8B630-6C84-2B04-BA9C-6C8A95899EAD}" dt="2023-10-09T14:30:29.934" v="794"/>
          <ac:spMkLst>
            <pc:docMk/>
            <pc:sldMk cId="1541496115" sldId="257"/>
            <ac:spMk id="2" creationId="{B95EDD17-EA59-CF42-8342-33C9064FD780}"/>
          </ac:spMkLst>
        </pc:spChg>
        <pc:spChg chg="mod ord">
          <ac:chgData name="Mark Flagg" userId="S::mark.flagg@uwtsd.ac.uk::778ee1c4-c87f-463b-a43b-86dc060fca3c" providerId="AD" clId="Web-{30B8B630-6C84-2B04-BA9C-6C8A95899EAD}" dt="2023-10-09T14:35:34.896" v="830" actId="20577"/>
          <ac:spMkLst>
            <pc:docMk/>
            <pc:sldMk cId="1541496115" sldId="257"/>
            <ac:spMk id="3" creationId="{3F8D339E-585A-F043-B5F1-6C77CE3C4285}"/>
          </ac:spMkLst>
        </pc:spChg>
        <pc:spChg chg="add">
          <ac:chgData name="Mark Flagg" userId="S::mark.flagg@uwtsd.ac.uk::778ee1c4-c87f-463b-a43b-86dc060fca3c" providerId="AD" clId="Web-{30B8B630-6C84-2B04-BA9C-6C8A95899EAD}" dt="2023-10-09T14:30:29.934" v="794"/>
          <ac:spMkLst>
            <pc:docMk/>
            <pc:sldMk cId="1541496115" sldId="257"/>
            <ac:spMk id="8" creationId="{29DC5A77-10C9-4ECF-B7EB-8D917F36A9EE}"/>
          </ac:spMkLst>
        </pc:spChg>
        <pc:spChg chg="add">
          <ac:chgData name="Mark Flagg" userId="S::mark.flagg@uwtsd.ac.uk::778ee1c4-c87f-463b-a43b-86dc060fca3c" providerId="AD" clId="Web-{30B8B630-6C84-2B04-BA9C-6C8A95899EAD}" dt="2023-10-09T14:30:29.934" v="794"/>
          <ac:spMkLst>
            <pc:docMk/>
            <pc:sldMk cId="1541496115" sldId="257"/>
            <ac:spMk id="10" creationId="{2FFE28B5-FB16-49A9-B851-3C35FAC0CACB}"/>
          </ac:spMkLst>
        </pc:spChg>
        <pc:spChg chg="add">
          <ac:chgData name="Mark Flagg" userId="S::mark.flagg@uwtsd.ac.uk::778ee1c4-c87f-463b-a43b-86dc060fca3c" providerId="AD" clId="Web-{30B8B630-6C84-2B04-BA9C-6C8A95899EAD}" dt="2023-10-09T14:30:29.934" v="794"/>
          <ac:spMkLst>
            <pc:docMk/>
            <pc:sldMk cId="1541496115" sldId="257"/>
            <ac:spMk id="12" creationId="{01014442-855A-4E0F-8D09-C314661A48B9}"/>
          </ac:spMkLst>
        </pc:spChg>
        <pc:spChg chg="add">
          <ac:chgData name="Mark Flagg" userId="S::mark.flagg@uwtsd.ac.uk::778ee1c4-c87f-463b-a43b-86dc060fca3c" providerId="AD" clId="Web-{30B8B630-6C84-2B04-BA9C-6C8A95899EAD}" dt="2023-10-09T14:30:29.934" v="794"/>
          <ac:spMkLst>
            <pc:docMk/>
            <pc:sldMk cId="1541496115" sldId="257"/>
            <ac:spMk id="14" creationId="{9B1ABF09-86CF-414E-88A5-2B84CC7232A9}"/>
          </ac:spMkLst>
        </pc:spChg>
        <pc:spChg chg="add">
          <ac:chgData name="Mark Flagg" userId="S::mark.flagg@uwtsd.ac.uk::778ee1c4-c87f-463b-a43b-86dc060fca3c" providerId="AD" clId="Web-{30B8B630-6C84-2B04-BA9C-6C8A95899EAD}" dt="2023-10-09T14:30:29.934" v="794"/>
          <ac:spMkLst>
            <pc:docMk/>
            <pc:sldMk cId="1541496115" sldId="257"/>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0:37.075" v="795"/>
        <pc:sldMkLst>
          <pc:docMk/>
          <pc:sldMk cId="2255631065" sldId="258"/>
        </pc:sldMkLst>
        <pc:spChg chg="mod ord">
          <ac:chgData name="Mark Flagg" userId="S::mark.flagg@uwtsd.ac.uk::778ee1c4-c87f-463b-a43b-86dc060fca3c" providerId="AD" clId="Web-{30B8B630-6C84-2B04-BA9C-6C8A95899EAD}" dt="2023-10-09T14:30:37.075" v="795"/>
          <ac:spMkLst>
            <pc:docMk/>
            <pc:sldMk cId="2255631065" sldId="258"/>
            <ac:spMk id="2" creationId="{39EA384A-C94D-C14F-9FB2-B1FBFAB171B9}"/>
          </ac:spMkLst>
        </pc:spChg>
        <pc:spChg chg="mod ord">
          <ac:chgData name="Mark Flagg" userId="S::mark.flagg@uwtsd.ac.uk::778ee1c4-c87f-463b-a43b-86dc060fca3c" providerId="AD" clId="Web-{30B8B630-6C84-2B04-BA9C-6C8A95899EAD}" dt="2023-10-09T14:30:37.075" v="795"/>
          <ac:spMkLst>
            <pc:docMk/>
            <pc:sldMk cId="2255631065" sldId="258"/>
            <ac:spMk id="3" creationId="{2D7D78A6-F5E2-3244-BDE6-3CDBC5F7D262}"/>
          </ac:spMkLst>
        </pc:spChg>
        <pc:spChg chg="add">
          <ac:chgData name="Mark Flagg" userId="S::mark.flagg@uwtsd.ac.uk::778ee1c4-c87f-463b-a43b-86dc060fca3c" providerId="AD" clId="Web-{30B8B630-6C84-2B04-BA9C-6C8A95899EAD}" dt="2023-10-09T14:30:37.075" v="795"/>
          <ac:spMkLst>
            <pc:docMk/>
            <pc:sldMk cId="2255631065" sldId="258"/>
            <ac:spMk id="10" creationId="{13577A01-3DD8-4E33-BEE1-3065F7E6FB2F}"/>
          </ac:spMkLst>
        </pc:spChg>
        <pc:picChg chg="mod">
          <ac:chgData name="Mark Flagg" userId="S::mark.flagg@uwtsd.ac.uk::778ee1c4-c87f-463b-a43b-86dc060fca3c" providerId="AD" clId="Web-{30B8B630-6C84-2B04-BA9C-6C8A95899EAD}" dt="2023-10-09T14:30:37.075" v="795"/>
          <ac:picMkLst>
            <pc:docMk/>
            <pc:sldMk cId="2255631065" sldId="258"/>
            <ac:picMk id="5" creationId="{9128A70B-454E-4349-ACEA-B3A45E8EB6C8}"/>
          </ac:picMkLst>
        </pc:picChg>
      </pc:sldChg>
      <pc:sldChg chg="addSp modSp mod ord modClrScheme chgLayout">
        <pc:chgData name="Mark Flagg" userId="S::mark.flagg@uwtsd.ac.uk::778ee1c4-c87f-463b-a43b-86dc060fca3c" providerId="AD" clId="Web-{30B8B630-6C84-2B04-BA9C-6C8A95899EAD}" dt="2023-10-09T14:30:47.278" v="798"/>
        <pc:sldMkLst>
          <pc:docMk/>
          <pc:sldMk cId="2816025305" sldId="259"/>
        </pc:sldMkLst>
        <pc:spChg chg="mod ord">
          <ac:chgData name="Mark Flagg" userId="S::mark.flagg@uwtsd.ac.uk::778ee1c4-c87f-463b-a43b-86dc060fca3c" providerId="AD" clId="Web-{30B8B630-6C84-2B04-BA9C-6C8A95899EAD}" dt="2023-10-09T14:30:47.278" v="798"/>
          <ac:spMkLst>
            <pc:docMk/>
            <pc:sldMk cId="2816025305" sldId="259"/>
            <ac:spMk id="2" creationId="{C8348501-4BDC-8146-B8F9-7888B9D39B06}"/>
          </ac:spMkLst>
        </pc:spChg>
        <pc:spChg chg="mod ord">
          <ac:chgData name="Mark Flagg" userId="S::mark.flagg@uwtsd.ac.uk::778ee1c4-c87f-463b-a43b-86dc060fca3c" providerId="AD" clId="Web-{30B8B630-6C84-2B04-BA9C-6C8A95899EAD}" dt="2023-10-09T14:30:47.278" v="798"/>
          <ac:spMkLst>
            <pc:docMk/>
            <pc:sldMk cId="2816025305" sldId="259"/>
            <ac:spMk id="3" creationId="{D6888443-0912-5948-9DEA-A0F9F15E6633}"/>
          </ac:spMkLst>
        </pc:spChg>
        <pc:spChg chg="add">
          <ac:chgData name="Mark Flagg" userId="S::mark.flagg@uwtsd.ac.uk::778ee1c4-c87f-463b-a43b-86dc060fca3c" providerId="AD" clId="Web-{30B8B630-6C84-2B04-BA9C-6C8A95899EAD}" dt="2023-10-09T14:30:47.278" v="798"/>
          <ac:spMkLst>
            <pc:docMk/>
            <pc:sldMk cId="2816025305" sldId="259"/>
            <ac:spMk id="8" creationId="{29DC5A77-10C9-4ECF-B7EB-8D917F36A9EE}"/>
          </ac:spMkLst>
        </pc:spChg>
        <pc:spChg chg="add">
          <ac:chgData name="Mark Flagg" userId="S::mark.flagg@uwtsd.ac.uk::778ee1c4-c87f-463b-a43b-86dc060fca3c" providerId="AD" clId="Web-{30B8B630-6C84-2B04-BA9C-6C8A95899EAD}" dt="2023-10-09T14:30:47.278" v="798"/>
          <ac:spMkLst>
            <pc:docMk/>
            <pc:sldMk cId="2816025305" sldId="259"/>
            <ac:spMk id="10" creationId="{2FFE28B5-FB16-49A9-B851-3C35FAC0CACB}"/>
          </ac:spMkLst>
        </pc:spChg>
        <pc:spChg chg="add">
          <ac:chgData name="Mark Flagg" userId="S::mark.flagg@uwtsd.ac.uk::778ee1c4-c87f-463b-a43b-86dc060fca3c" providerId="AD" clId="Web-{30B8B630-6C84-2B04-BA9C-6C8A95899EAD}" dt="2023-10-09T14:30:47.278" v="798"/>
          <ac:spMkLst>
            <pc:docMk/>
            <pc:sldMk cId="2816025305" sldId="259"/>
            <ac:spMk id="12" creationId="{01014442-855A-4E0F-8D09-C314661A48B9}"/>
          </ac:spMkLst>
        </pc:spChg>
        <pc:spChg chg="add">
          <ac:chgData name="Mark Flagg" userId="S::mark.flagg@uwtsd.ac.uk::778ee1c4-c87f-463b-a43b-86dc060fca3c" providerId="AD" clId="Web-{30B8B630-6C84-2B04-BA9C-6C8A95899EAD}" dt="2023-10-09T14:30:47.278" v="798"/>
          <ac:spMkLst>
            <pc:docMk/>
            <pc:sldMk cId="2816025305" sldId="259"/>
            <ac:spMk id="14" creationId="{9B1ABF09-86CF-414E-88A5-2B84CC7232A9}"/>
          </ac:spMkLst>
        </pc:spChg>
        <pc:spChg chg="add">
          <ac:chgData name="Mark Flagg" userId="S::mark.flagg@uwtsd.ac.uk::778ee1c4-c87f-463b-a43b-86dc060fca3c" providerId="AD" clId="Web-{30B8B630-6C84-2B04-BA9C-6C8A95899EAD}" dt="2023-10-09T14:30:47.278" v="798"/>
          <ac:spMkLst>
            <pc:docMk/>
            <pc:sldMk cId="2816025305" sldId="259"/>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7:06.837" v="854"/>
        <pc:sldMkLst>
          <pc:docMk/>
          <pc:sldMk cId="3620812174" sldId="260"/>
        </pc:sldMkLst>
        <pc:spChg chg="mod ord">
          <ac:chgData name="Mark Flagg" userId="S::mark.flagg@uwtsd.ac.uk::778ee1c4-c87f-463b-a43b-86dc060fca3c" providerId="AD" clId="Web-{30B8B630-6C84-2B04-BA9C-6C8A95899EAD}" dt="2023-10-09T14:37:06.837" v="854"/>
          <ac:spMkLst>
            <pc:docMk/>
            <pc:sldMk cId="3620812174" sldId="260"/>
            <ac:spMk id="2" creationId="{E5C752DB-1195-A749-9D5E-0F6D95BD6F92}"/>
          </ac:spMkLst>
        </pc:spChg>
        <pc:spChg chg="mod ord">
          <ac:chgData name="Mark Flagg" userId="S::mark.flagg@uwtsd.ac.uk::778ee1c4-c87f-463b-a43b-86dc060fca3c" providerId="AD" clId="Web-{30B8B630-6C84-2B04-BA9C-6C8A95899EAD}" dt="2023-10-09T14:37:06.837" v="854"/>
          <ac:spMkLst>
            <pc:docMk/>
            <pc:sldMk cId="3620812174" sldId="260"/>
            <ac:spMk id="3" creationId="{A84F8271-7625-F545-A198-25C47CA9138D}"/>
          </ac:spMkLst>
        </pc:spChg>
        <pc:spChg chg="add">
          <ac:chgData name="Mark Flagg" userId="S::mark.flagg@uwtsd.ac.uk::778ee1c4-c87f-463b-a43b-86dc060fca3c" providerId="AD" clId="Web-{30B8B630-6C84-2B04-BA9C-6C8A95899EAD}" dt="2023-10-09T14:37:06.837" v="854"/>
          <ac:spMkLst>
            <pc:docMk/>
            <pc:sldMk cId="3620812174" sldId="260"/>
            <ac:spMk id="8" creationId="{29DC5A77-10C9-4ECF-B7EB-8D917F36A9EE}"/>
          </ac:spMkLst>
        </pc:spChg>
        <pc:spChg chg="add">
          <ac:chgData name="Mark Flagg" userId="S::mark.flagg@uwtsd.ac.uk::778ee1c4-c87f-463b-a43b-86dc060fca3c" providerId="AD" clId="Web-{30B8B630-6C84-2B04-BA9C-6C8A95899EAD}" dt="2023-10-09T14:37:06.837" v="854"/>
          <ac:spMkLst>
            <pc:docMk/>
            <pc:sldMk cId="3620812174" sldId="260"/>
            <ac:spMk id="10" creationId="{2FFE28B5-FB16-49A9-B851-3C35FAC0CACB}"/>
          </ac:spMkLst>
        </pc:spChg>
        <pc:spChg chg="add">
          <ac:chgData name="Mark Flagg" userId="S::mark.flagg@uwtsd.ac.uk::778ee1c4-c87f-463b-a43b-86dc060fca3c" providerId="AD" clId="Web-{30B8B630-6C84-2B04-BA9C-6C8A95899EAD}" dt="2023-10-09T14:37:06.837" v="854"/>
          <ac:spMkLst>
            <pc:docMk/>
            <pc:sldMk cId="3620812174" sldId="260"/>
            <ac:spMk id="12" creationId="{01014442-855A-4E0F-8D09-C314661A48B9}"/>
          </ac:spMkLst>
        </pc:spChg>
        <pc:spChg chg="add">
          <ac:chgData name="Mark Flagg" userId="S::mark.flagg@uwtsd.ac.uk::778ee1c4-c87f-463b-a43b-86dc060fca3c" providerId="AD" clId="Web-{30B8B630-6C84-2B04-BA9C-6C8A95899EAD}" dt="2023-10-09T14:37:06.837" v="854"/>
          <ac:spMkLst>
            <pc:docMk/>
            <pc:sldMk cId="3620812174" sldId="260"/>
            <ac:spMk id="14" creationId="{9B1ABF09-86CF-414E-88A5-2B84CC7232A9}"/>
          </ac:spMkLst>
        </pc:spChg>
        <pc:spChg chg="add">
          <ac:chgData name="Mark Flagg" userId="S::mark.flagg@uwtsd.ac.uk::778ee1c4-c87f-463b-a43b-86dc060fca3c" providerId="AD" clId="Web-{30B8B630-6C84-2B04-BA9C-6C8A95899EAD}" dt="2023-10-09T14:37:06.837" v="854"/>
          <ac:spMkLst>
            <pc:docMk/>
            <pc:sldMk cId="3620812174" sldId="260"/>
            <ac:spMk id="16" creationId="{3FE91770-CDBB-4D24-94E5-AD484F36CE87}"/>
          </ac:spMkLst>
        </pc:spChg>
      </pc:sldChg>
      <pc:sldChg chg="addSp modSp mod modClrScheme chgLayout">
        <pc:chgData name="Mark Flagg" userId="S::mark.flagg@uwtsd.ac.uk::778ee1c4-c87f-463b-a43b-86dc060fca3c" providerId="AD" clId="Web-{30B8B630-6C84-2B04-BA9C-6C8A95899EAD}" dt="2023-10-09T14:37:35.525" v="856" actId="20577"/>
        <pc:sldMkLst>
          <pc:docMk/>
          <pc:sldMk cId="3514082607" sldId="261"/>
        </pc:sldMkLst>
        <pc:spChg chg="mod ord">
          <ac:chgData name="Mark Flagg" userId="S::mark.flagg@uwtsd.ac.uk::778ee1c4-c87f-463b-a43b-86dc060fca3c" providerId="AD" clId="Web-{30B8B630-6C84-2B04-BA9C-6C8A95899EAD}" dt="2023-10-09T14:30:59.060" v="799"/>
          <ac:spMkLst>
            <pc:docMk/>
            <pc:sldMk cId="3514082607" sldId="261"/>
            <ac:spMk id="2" creationId="{BC0AA0C1-B8CA-C241-AC20-2DC1DE0BEA57}"/>
          </ac:spMkLst>
        </pc:spChg>
        <pc:spChg chg="mod ord">
          <ac:chgData name="Mark Flagg" userId="S::mark.flagg@uwtsd.ac.uk::778ee1c4-c87f-463b-a43b-86dc060fca3c" providerId="AD" clId="Web-{30B8B630-6C84-2B04-BA9C-6C8A95899EAD}" dt="2023-10-09T14:37:35.525" v="856" actId="20577"/>
          <ac:spMkLst>
            <pc:docMk/>
            <pc:sldMk cId="3514082607" sldId="261"/>
            <ac:spMk id="3" creationId="{66CD3F8E-7EAA-0543-8A88-A2ECC8DFC1EC}"/>
          </ac:spMkLst>
        </pc:spChg>
        <pc:spChg chg="add">
          <ac:chgData name="Mark Flagg" userId="S::mark.flagg@uwtsd.ac.uk::778ee1c4-c87f-463b-a43b-86dc060fca3c" providerId="AD" clId="Web-{30B8B630-6C84-2B04-BA9C-6C8A95899EAD}" dt="2023-10-09T14:30:59.060" v="799"/>
          <ac:spMkLst>
            <pc:docMk/>
            <pc:sldMk cId="3514082607" sldId="261"/>
            <ac:spMk id="25" creationId="{696A55C8-89F1-439D-863D-E208C0AC880F}"/>
          </ac:spMkLst>
        </pc:spChg>
        <pc:spChg chg="add">
          <ac:chgData name="Mark Flagg" userId="S::mark.flagg@uwtsd.ac.uk::778ee1c4-c87f-463b-a43b-86dc060fca3c" providerId="AD" clId="Web-{30B8B630-6C84-2B04-BA9C-6C8A95899EAD}" dt="2023-10-09T14:30:59.060" v="799"/>
          <ac:spMkLst>
            <pc:docMk/>
            <pc:sldMk cId="3514082607" sldId="261"/>
            <ac:spMk id="27" creationId="{E4A1FD7E-EAEC-40B9-B75B-432F9DA75BA8}"/>
          </ac:spMkLst>
        </pc:spChg>
        <pc:spChg chg="add">
          <ac:chgData name="Mark Flagg" userId="S::mark.flagg@uwtsd.ac.uk::778ee1c4-c87f-463b-a43b-86dc060fca3c" providerId="AD" clId="Web-{30B8B630-6C84-2B04-BA9C-6C8A95899EAD}" dt="2023-10-09T14:30:59.060" v="799"/>
          <ac:spMkLst>
            <pc:docMk/>
            <pc:sldMk cId="3514082607" sldId="261"/>
            <ac:spMk id="29" creationId="{AC88629E-396B-4C99-B284-F30AABDF2E1D}"/>
          </ac:spMkLst>
        </pc:spChg>
        <pc:picChg chg="mod ord">
          <ac:chgData name="Mark Flagg" userId="S::mark.flagg@uwtsd.ac.uk::778ee1c4-c87f-463b-a43b-86dc060fca3c" providerId="AD" clId="Web-{30B8B630-6C84-2B04-BA9C-6C8A95899EAD}" dt="2023-10-09T14:30:59.060" v="799"/>
          <ac:picMkLst>
            <pc:docMk/>
            <pc:sldMk cId="3514082607" sldId="261"/>
            <ac:picMk id="20" creationId="{99BAC5B6-AC71-48AC-830F-4360A68EF621}"/>
          </ac:picMkLst>
        </pc:picChg>
      </pc:sldChg>
      <pc:sldChg chg="mod modClrScheme chgLayout">
        <pc:chgData name="Mark Flagg" userId="S::mark.flagg@uwtsd.ac.uk::778ee1c4-c87f-463b-a43b-86dc060fca3c" providerId="AD" clId="Web-{30B8B630-6C84-2B04-BA9C-6C8A95899EAD}" dt="2023-10-09T13:54:59.011" v="9"/>
        <pc:sldMkLst>
          <pc:docMk/>
          <pc:sldMk cId="0" sldId="262"/>
        </pc:sldMkLst>
      </pc:sldChg>
      <pc:sldChg chg="addSp modSp mod modClrScheme chgLayout">
        <pc:chgData name="Mark Flagg" userId="S::mark.flagg@uwtsd.ac.uk::778ee1c4-c87f-463b-a43b-86dc060fca3c" providerId="AD" clId="Web-{30B8B630-6C84-2B04-BA9C-6C8A95899EAD}" dt="2023-10-09T14:31:19.217" v="802"/>
        <pc:sldMkLst>
          <pc:docMk/>
          <pc:sldMk cId="2992193392" sldId="264"/>
        </pc:sldMkLst>
        <pc:spChg chg="mod ord">
          <ac:chgData name="Mark Flagg" userId="S::mark.flagg@uwtsd.ac.uk::778ee1c4-c87f-463b-a43b-86dc060fca3c" providerId="AD" clId="Web-{30B8B630-6C84-2B04-BA9C-6C8A95899EAD}" dt="2023-10-09T14:31:19.217" v="802"/>
          <ac:spMkLst>
            <pc:docMk/>
            <pc:sldMk cId="2992193392" sldId="264"/>
            <ac:spMk id="2" creationId="{EA8C0AA0-961F-CA4F-BA42-15174C19F702}"/>
          </ac:spMkLst>
        </pc:spChg>
        <pc:spChg chg="mod ord">
          <ac:chgData name="Mark Flagg" userId="S::mark.flagg@uwtsd.ac.uk::778ee1c4-c87f-463b-a43b-86dc060fca3c" providerId="AD" clId="Web-{30B8B630-6C84-2B04-BA9C-6C8A95899EAD}" dt="2023-10-09T14:31:19.217" v="802"/>
          <ac:spMkLst>
            <pc:docMk/>
            <pc:sldMk cId="2992193392" sldId="264"/>
            <ac:spMk id="3" creationId="{6FC384A0-07A8-6642-BF76-6B4B4AECB9DF}"/>
          </ac:spMkLst>
        </pc:spChg>
        <pc:spChg chg="add">
          <ac:chgData name="Mark Flagg" userId="S::mark.flagg@uwtsd.ac.uk::778ee1c4-c87f-463b-a43b-86dc060fca3c" providerId="AD" clId="Web-{30B8B630-6C84-2B04-BA9C-6C8A95899EAD}" dt="2023-10-09T14:31:19.217" v="802"/>
          <ac:spMkLst>
            <pc:docMk/>
            <pc:sldMk cId="2992193392" sldId="264"/>
            <ac:spMk id="10" creationId="{13577A01-3DD8-4E33-BEE1-3065F7E6FB2F}"/>
          </ac:spMkLst>
        </pc:spChg>
        <pc:picChg chg="mod">
          <ac:chgData name="Mark Flagg" userId="S::mark.flagg@uwtsd.ac.uk::778ee1c4-c87f-463b-a43b-86dc060fca3c" providerId="AD" clId="Web-{30B8B630-6C84-2B04-BA9C-6C8A95899EAD}" dt="2023-10-09T14:31:19.217" v="802"/>
          <ac:picMkLst>
            <pc:docMk/>
            <pc:sldMk cId="2992193392" sldId="264"/>
            <ac:picMk id="5" creationId="{F4118F6F-7E1B-491D-A370-6C1D21F7309E}"/>
          </ac:picMkLst>
        </pc:picChg>
      </pc:sldChg>
      <pc:sldChg chg="mod modClrScheme chgLayout">
        <pc:chgData name="Mark Flagg" userId="S::mark.flagg@uwtsd.ac.uk::778ee1c4-c87f-463b-a43b-86dc060fca3c" providerId="AD" clId="Web-{30B8B630-6C84-2B04-BA9C-6C8A95899EAD}" dt="2023-10-09T13:54:59.011" v="9"/>
        <pc:sldMkLst>
          <pc:docMk/>
          <pc:sldMk cId="2377935657" sldId="265"/>
        </pc:sldMkLst>
      </pc:sldChg>
      <pc:sldChg chg="addSp modSp mod ord modClrScheme chgLayout">
        <pc:chgData name="Mark Flagg" userId="S::mark.flagg@uwtsd.ac.uk::778ee1c4-c87f-463b-a43b-86dc060fca3c" providerId="AD" clId="Web-{30B8B630-6C84-2B04-BA9C-6C8A95899EAD}" dt="2023-10-09T14:46:54.823" v="992"/>
        <pc:sldMkLst>
          <pc:docMk/>
          <pc:sldMk cId="1458629126" sldId="267"/>
        </pc:sldMkLst>
        <pc:spChg chg="mod ord">
          <ac:chgData name="Mark Flagg" userId="S::mark.flagg@uwtsd.ac.uk::778ee1c4-c87f-463b-a43b-86dc060fca3c" providerId="AD" clId="Web-{30B8B630-6C84-2B04-BA9C-6C8A95899EAD}" dt="2023-10-09T14:46:21.697" v="983"/>
          <ac:spMkLst>
            <pc:docMk/>
            <pc:sldMk cId="1458629126" sldId="267"/>
            <ac:spMk id="2" creationId="{E6267749-47BF-9E4C-9BA2-F665401DB16B}"/>
          </ac:spMkLst>
        </pc:spChg>
        <pc:spChg chg="mod ord">
          <ac:chgData name="Mark Flagg" userId="S::mark.flagg@uwtsd.ac.uk::778ee1c4-c87f-463b-a43b-86dc060fca3c" providerId="AD" clId="Web-{30B8B630-6C84-2B04-BA9C-6C8A95899EAD}" dt="2023-10-09T14:46:21.697" v="983"/>
          <ac:spMkLst>
            <pc:docMk/>
            <pc:sldMk cId="1458629126" sldId="267"/>
            <ac:spMk id="3" creationId="{C91B52AD-5BF3-5C4A-9BDD-8A94B353B287}"/>
          </ac:spMkLst>
        </pc:spChg>
        <pc:spChg chg="add">
          <ac:chgData name="Mark Flagg" userId="S::mark.flagg@uwtsd.ac.uk::778ee1c4-c87f-463b-a43b-86dc060fca3c" providerId="AD" clId="Web-{30B8B630-6C84-2B04-BA9C-6C8A95899EAD}" dt="2023-10-09T14:46:21.697" v="983"/>
          <ac:spMkLst>
            <pc:docMk/>
            <pc:sldMk cId="1458629126" sldId="267"/>
            <ac:spMk id="8" creationId="{80516254-1D9F-4F3A-9870-3A3280BE2BFE}"/>
          </ac:spMkLst>
        </pc:spChg>
        <pc:spChg chg="add">
          <ac:chgData name="Mark Flagg" userId="S::mark.flagg@uwtsd.ac.uk::778ee1c4-c87f-463b-a43b-86dc060fca3c" providerId="AD" clId="Web-{30B8B630-6C84-2B04-BA9C-6C8A95899EAD}" dt="2023-10-09T14:46:21.697" v="983"/>
          <ac:spMkLst>
            <pc:docMk/>
            <pc:sldMk cId="1458629126" sldId="267"/>
            <ac:spMk id="10" creationId="{FC14672B-27A5-4CDA-ABAF-5E4CF4B41C23}"/>
          </ac:spMkLst>
        </pc:spChg>
        <pc:spChg chg="add">
          <ac:chgData name="Mark Flagg" userId="S::mark.flagg@uwtsd.ac.uk::778ee1c4-c87f-463b-a43b-86dc060fca3c" providerId="AD" clId="Web-{30B8B630-6C84-2B04-BA9C-6C8A95899EAD}" dt="2023-10-09T14:46:21.697" v="983"/>
          <ac:spMkLst>
            <pc:docMk/>
            <pc:sldMk cId="1458629126" sldId="267"/>
            <ac:spMk id="14" creationId="{9A206779-5C74-4555-94BC-5845C92EC3A8}"/>
          </ac:spMkLst>
        </pc:spChg>
        <pc:cxnChg chg="add">
          <ac:chgData name="Mark Flagg" userId="S::mark.flagg@uwtsd.ac.uk::778ee1c4-c87f-463b-a43b-86dc060fca3c" providerId="AD" clId="Web-{30B8B630-6C84-2B04-BA9C-6C8A95899EAD}" dt="2023-10-09T14:46:21.697" v="983"/>
          <ac:cxnSpMkLst>
            <pc:docMk/>
            <pc:sldMk cId="1458629126" sldId="267"/>
            <ac:cxnSpMk id="12" creationId="{8D89589C-2C90-4407-A995-05EC3DD7AB14}"/>
          </ac:cxnSpMkLst>
        </pc:cxnChg>
      </pc:sldChg>
      <pc:sldChg chg="addSp modSp mod modClrScheme setClrOvrMap chgLayout">
        <pc:chgData name="Mark Flagg" userId="S::mark.flagg@uwtsd.ac.uk::778ee1c4-c87f-463b-a43b-86dc060fca3c" providerId="AD" clId="Web-{30B8B630-6C84-2B04-BA9C-6C8A95899EAD}" dt="2023-10-09T14:52:36.567" v="1061"/>
        <pc:sldMkLst>
          <pc:docMk/>
          <pc:sldMk cId="811261243" sldId="268"/>
        </pc:sldMkLst>
        <pc:spChg chg="mod ord">
          <ac:chgData name="Mark Flagg" userId="S::mark.flagg@uwtsd.ac.uk::778ee1c4-c87f-463b-a43b-86dc060fca3c" providerId="AD" clId="Web-{30B8B630-6C84-2B04-BA9C-6C8A95899EAD}" dt="2023-10-09T14:52:36.567" v="1061"/>
          <ac:spMkLst>
            <pc:docMk/>
            <pc:sldMk cId="811261243" sldId="268"/>
            <ac:spMk id="2" creationId="{6C0044C9-2731-C147-888B-3843A907D74F}"/>
          </ac:spMkLst>
        </pc:spChg>
        <pc:spChg chg="mod ord">
          <ac:chgData name="Mark Flagg" userId="S::mark.flagg@uwtsd.ac.uk::778ee1c4-c87f-463b-a43b-86dc060fca3c" providerId="AD" clId="Web-{30B8B630-6C84-2B04-BA9C-6C8A95899EAD}" dt="2023-10-09T14:52:36.567" v="1061"/>
          <ac:spMkLst>
            <pc:docMk/>
            <pc:sldMk cId="811261243" sldId="268"/>
            <ac:spMk id="3" creationId="{700DE38A-C854-4044-AF50-D46D4ABC3724}"/>
          </ac:spMkLst>
        </pc:spChg>
        <pc:spChg chg="add">
          <ac:chgData name="Mark Flagg" userId="S::mark.flagg@uwtsd.ac.uk::778ee1c4-c87f-463b-a43b-86dc060fca3c" providerId="AD" clId="Web-{30B8B630-6C84-2B04-BA9C-6C8A95899EAD}" dt="2023-10-09T14:52:36.567" v="1061"/>
          <ac:spMkLst>
            <pc:docMk/>
            <pc:sldMk cId="811261243" sldId="268"/>
            <ac:spMk id="24" creationId="{13577A01-3DD8-4E33-BEE1-3065F7E6FB2F}"/>
          </ac:spMkLst>
        </pc:spChg>
        <pc:picChg chg="mod ord">
          <ac:chgData name="Mark Flagg" userId="S::mark.flagg@uwtsd.ac.uk::778ee1c4-c87f-463b-a43b-86dc060fca3c" providerId="AD" clId="Web-{30B8B630-6C84-2B04-BA9C-6C8A95899EAD}" dt="2023-10-09T14:52:36.567" v="1061"/>
          <ac:picMkLst>
            <pc:docMk/>
            <pc:sldMk cId="811261243" sldId="268"/>
            <ac:picMk id="19" creationId="{4B1BFA59-FEDE-4FC4-95D8-A50ECB25A13F}"/>
          </ac:picMkLst>
        </pc:picChg>
      </pc:sldChg>
      <pc:sldChg chg="addSp modSp mod modClrScheme chgLayout">
        <pc:chgData name="Mark Flagg" userId="S::mark.flagg@uwtsd.ac.uk::778ee1c4-c87f-463b-a43b-86dc060fca3c" providerId="AD" clId="Web-{30B8B630-6C84-2B04-BA9C-6C8A95899EAD}" dt="2023-10-09T14:48:35.295" v="1024"/>
        <pc:sldMkLst>
          <pc:docMk/>
          <pc:sldMk cId="3644230693" sldId="269"/>
        </pc:sldMkLst>
        <pc:spChg chg="mod ord">
          <ac:chgData name="Mark Flagg" userId="S::mark.flagg@uwtsd.ac.uk::778ee1c4-c87f-463b-a43b-86dc060fca3c" providerId="AD" clId="Web-{30B8B630-6C84-2B04-BA9C-6C8A95899EAD}" dt="2023-10-09T14:48:35.295" v="1024"/>
          <ac:spMkLst>
            <pc:docMk/>
            <pc:sldMk cId="3644230693" sldId="269"/>
            <ac:spMk id="2" creationId="{3B1FBE9A-E719-5647-BB9A-FB72A2024B9D}"/>
          </ac:spMkLst>
        </pc:spChg>
        <pc:spChg chg="add">
          <ac:chgData name="Mark Flagg" userId="S::mark.flagg@uwtsd.ac.uk::778ee1c4-c87f-463b-a43b-86dc060fca3c" providerId="AD" clId="Web-{30B8B630-6C84-2B04-BA9C-6C8A95899EAD}" dt="2023-10-09T14:48:35.295" v="1024"/>
          <ac:spMkLst>
            <pc:docMk/>
            <pc:sldMk cId="3644230693" sldId="269"/>
            <ac:spMk id="24" creationId="{9AAD8036-96D8-496C-8006-37ACA5AD8628}"/>
          </ac:spMkLst>
        </pc:spChg>
        <pc:spChg chg="add">
          <ac:chgData name="Mark Flagg" userId="S::mark.flagg@uwtsd.ac.uk::778ee1c4-c87f-463b-a43b-86dc060fca3c" providerId="AD" clId="Web-{30B8B630-6C84-2B04-BA9C-6C8A95899EAD}" dt="2023-10-09T14:48:35.295" v="1024"/>
          <ac:spMkLst>
            <pc:docMk/>
            <pc:sldMk cId="3644230693" sldId="269"/>
            <ac:spMk id="26" creationId="{24A4CBA9-3463-4C65-BF46-6B6C50E7FC23}"/>
          </ac:spMkLst>
        </pc:spChg>
        <pc:spChg chg="add">
          <ac:chgData name="Mark Flagg" userId="S::mark.flagg@uwtsd.ac.uk::778ee1c4-c87f-463b-a43b-86dc060fca3c" providerId="AD" clId="Web-{30B8B630-6C84-2B04-BA9C-6C8A95899EAD}" dt="2023-10-09T14:48:35.295" v="1024"/>
          <ac:spMkLst>
            <pc:docMk/>
            <pc:sldMk cId="3644230693" sldId="269"/>
            <ac:spMk id="28" creationId="{2DCEED6C-D39C-40AA-B89E-52C3FA5A704F}"/>
          </ac:spMkLst>
        </pc:spChg>
        <pc:graphicFrameChg chg="mod ord modGraphic">
          <ac:chgData name="Mark Flagg" userId="S::mark.flagg@uwtsd.ac.uk::778ee1c4-c87f-463b-a43b-86dc060fca3c" providerId="AD" clId="Web-{30B8B630-6C84-2B04-BA9C-6C8A95899EAD}" dt="2023-10-09T14:48:35.295" v="1024"/>
          <ac:graphicFrameMkLst>
            <pc:docMk/>
            <pc:sldMk cId="3644230693" sldId="269"/>
            <ac:graphicFrameMk id="19" creationId="{8832C133-D869-49DE-A1B5-01BCCD23E3CA}"/>
          </ac:graphicFrameMkLst>
        </pc:graphicFrameChg>
      </pc:sldChg>
      <pc:sldChg chg="addSp modSp mod modClrScheme chgLayout">
        <pc:chgData name="Mark Flagg" userId="S::mark.flagg@uwtsd.ac.uk::778ee1c4-c87f-463b-a43b-86dc060fca3c" providerId="AD" clId="Web-{30B8B630-6C84-2B04-BA9C-6C8A95899EAD}" dt="2023-10-09T14:53:06.693" v="1065"/>
        <pc:sldMkLst>
          <pc:docMk/>
          <pc:sldMk cId="3428278411" sldId="271"/>
        </pc:sldMkLst>
        <pc:spChg chg="mod ord">
          <ac:chgData name="Mark Flagg" userId="S::mark.flagg@uwtsd.ac.uk::778ee1c4-c87f-463b-a43b-86dc060fca3c" providerId="AD" clId="Web-{30B8B630-6C84-2B04-BA9C-6C8A95899EAD}" dt="2023-10-09T14:53:06.693" v="1065"/>
          <ac:spMkLst>
            <pc:docMk/>
            <pc:sldMk cId="3428278411" sldId="271"/>
            <ac:spMk id="2" creationId="{0EDD0CC1-F7B8-0741-853A-5DB6164ACF28}"/>
          </ac:spMkLst>
        </pc:spChg>
        <pc:spChg chg="mod ord">
          <ac:chgData name="Mark Flagg" userId="S::mark.flagg@uwtsd.ac.uk::778ee1c4-c87f-463b-a43b-86dc060fca3c" providerId="AD" clId="Web-{30B8B630-6C84-2B04-BA9C-6C8A95899EAD}" dt="2023-10-09T14:53:06.693" v="1065"/>
          <ac:spMkLst>
            <pc:docMk/>
            <pc:sldMk cId="3428278411" sldId="271"/>
            <ac:spMk id="3" creationId="{FC648FC0-E0DD-8645-A18A-7A5277E4F20B}"/>
          </ac:spMkLst>
        </pc:spChg>
        <pc:spChg chg="add">
          <ac:chgData name="Mark Flagg" userId="S::mark.flagg@uwtsd.ac.uk::778ee1c4-c87f-463b-a43b-86dc060fca3c" providerId="AD" clId="Web-{30B8B630-6C84-2B04-BA9C-6C8A95899EAD}" dt="2023-10-09T14:53:06.693" v="1065"/>
          <ac:spMkLst>
            <pc:docMk/>
            <pc:sldMk cId="3428278411" sldId="271"/>
            <ac:spMk id="9" creationId="{80516254-1D9F-4F3A-9870-3A3280BE2BFE}"/>
          </ac:spMkLst>
        </pc:spChg>
        <pc:spChg chg="add">
          <ac:chgData name="Mark Flagg" userId="S::mark.flagg@uwtsd.ac.uk::778ee1c4-c87f-463b-a43b-86dc060fca3c" providerId="AD" clId="Web-{30B8B630-6C84-2B04-BA9C-6C8A95899EAD}" dt="2023-10-09T14:53:06.693" v="1065"/>
          <ac:spMkLst>
            <pc:docMk/>
            <pc:sldMk cId="3428278411" sldId="271"/>
            <ac:spMk id="11" creationId="{FC14672B-27A5-4CDA-ABAF-5E4CF4B41C23}"/>
          </ac:spMkLst>
        </pc:spChg>
        <pc:spChg chg="add">
          <ac:chgData name="Mark Flagg" userId="S::mark.flagg@uwtsd.ac.uk::778ee1c4-c87f-463b-a43b-86dc060fca3c" providerId="AD" clId="Web-{30B8B630-6C84-2B04-BA9C-6C8A95899EAD}" dt="2023-10-09T14:53:06.693" v="1065"/>
          <ac:spMkLst>
            <pc:docMk/>
            <pc:sldMk cId="3428278411" sldId="271"/>
            <ac:spMk id="15" creationId="{9A206779-5C74-4555-94BC-5845C92EC3A8}"/>
          </ac:spMkLst>
        </pc:spChg>
        <pc:cxnChg chg="add">
          <ac:chgData name="Mark Flagg" userId="S::mark.flagg@uwtsd.ac.uk::778ee1c4-c87f-463b-a43b-86dc060fca3c" providerId="AD" clId="Web-{30B8B630-6C84-2B04-BA9C-6C8A95899EAD}" dt="2023-10-09T14:53:06.693" v="1065"/>
          <ac:cxnSpMkLst>
            <pc:docMk/>
            <pc:sldMk cId="3428278411" sldId="271"/>
            <ac:cxnSpMk id="13" creationId="{8D89589C-2C90-4407-A995-05EC3DD7AB14}"/>
          </ac:cxnSpMkLst>
        </pc:cxnChg>
      </pc:sldChg>
      <pc:sldChg chg="addSp modSp mod ord modClrScheme chgLayout">
        <pc:chgData name="Mark Flagg" userId="S::mark.flagg@uwtsd.ac.uk::778ee1c4-c87f-463b-a43b-86dc060fca3c" providerId="AD" clId="Web-{30B8B630-6C84-2B04-BA9C-6C8A95899EAD}" dt="2023-10-09T14:36:53.805" v="853" actId="20577"/>
        <pc:sldMkLst>
          <pc:docMk/>
          <pc:sldMk cId="1633503308" sldId="272"/>
        </pc:sldMkLst>
        <pc:spChg chg="mod ord">
          <ac:chgData name="Mark Flagg" userId="S::mark.flagg@uwtsd.ac.uk::778ee1c4-c87f-463b-a43b-86dc060fca3c" providerId="AD" clId="Web-{30B8B630-6C84-2B04-BA9C-6C8A95899EAD}" dt="2023-10-09T14:36:53.805" v="853" actId="20577"/>
          <ac:spMkLst>
            <pc:docMk/>
            <pc:sldMk cId="1633503308" sldId="272"/>
            <ac:spMk id="2" creationId="{00F6D631-DA02-1C41-925A-66370C045912}"/>
          </ac:spMkLst>
        </pc:spChg>
        <pc:spChg chg="mod ord">
          <ac:chgData name="Mark Flagg" userId="S::mark.flagg@uwtsd.ac.uk::778ee1c4-c87f-463b-a43b-86dc060fca3c" providerId="AD" clId="Web-{30B8B630-6C84-2B04-BA9C-6C8A95899EAD}" dt="2023-10-09T14:30:42.169" v="796"/>
          <ac:spMkLst>
            <pc:docMk/>
            <pc:sldMk cId="1633503308" sldId="272"/>
            <ac:spMk id="3" creationId="{8D34B801-25A8-AC43-A281-A3927C27B956}"/>
          </ac:spMkLst>
        </pc:spChg>
        <pc:spChg chg="add">
          <ac:chgData name="Mark Flagg" userId="S::mark.flagg@uwtsd.ac.uk::778ee1c4-c87f-463b-a43b-86dc060fca3c" providerId="AD" clId="Web-{30B8B630-6C84-2B04-BA9C-6C8A95899EAD}" dt="2023-10-09T14:30:42.169" v="796"/>
          <ac:spMkLst>
            <pc:docMk/>
            <pc:sldMk cId="1633503308" sldId="272"/>
            <ac:spMk id="8" creationId="{29DC5A77-10C9-4ECF-B7EB-8D917F36A9EE}"/>
          </ac:spMkLst>
        </pc:spChg>
        <pc:spChg chg="add">
          <ac:chgData name="Mark Flagg" userId="S::mark.flagg@uwtsd.ac.uk::778ee1c4-c87f-463b-a43b-86dc060fca3c" providerId="AD" clId="Web-{30B8B630-6C84-2B04-BA9C-6C8A95899EAD}" dt="2023-10-09T14:30:42.169" v="796"/>
          <ac:spMkLst>
            <pc:docMk/>
            <pc:sldMk cId="1633503308" sldId="272"/>
            <ac:spMk id="10" creationId="{2FFE28B5-FB16-49A9-B851-3C35FAC0CACB}"/>
          </ac:spMkLst>
        </pc:spChg>
        <pc:spChg chg="add">
          <ac:chgData name="Mark Flagg" userId="S::mark.flagg@uwtsd.ac.uk::778ee1c4-c87f-463b-a43b-86dc060fca3c" providerId="AD" clId="Web-{30B8B630-6C84-2B04-BA9C-6C8A95899EAD}" dt="2023-10-09T14:30:42.169" v="796"/>
          <ac:spMkLst>
            <pc:docMk/>
            <pc:sldMk cId="1633503308" sldId="272"/>
            <ac:spMk id="12" creationId="{01014442-855A-4E0F-8D09-C314661A48B9}"/>
          </ac:spMkLst>
        </pc:spChg>
        <pc:spChg chg="add">
          <ac:chgData name="Mark Flagg" userId="S::mark.flagg@uwtsd.ac.uk::778ee1c4-c87f-463b-a43b-86dc060fca3c" providerId="AD" clId="Web-{30B8B630-6C84-2B04-BA9C-6C8A95899EAD}" dt="2023-10-09T14:30:42.169" v="796"/>
          <ac:spMkLst>
            <pc:docMk/>
            <pc:sldMk cId="1633503308" sldId="272"/>
            <ac:spMk id="14" creationId="{9B1ABF09-86CF-414E-88A5-2B84CC7232A9}"/>
          </ac:spMkLst>
        </pc:spChg>
        <pc:spChg chg="add">
          <ac:chgData name="Mark Flagg" userId="S::mark.flagg@uwtsd.ac.uk::778ee1c4-c87f-463b-a43b-86dc060fca3c" providerId="AD" clId="Web-{30B8B630-6C84-2B04-BA9C-6C8A95899EAD}" dt="2023-10-09T14:30:42.169" v="796"/>
          <ac:spMkLst>
            <pc:docMk/>
            <pc:sldMk cId="1633503308" sldId="272"/>
            <ac:spMk id="16" creationId="{3FE91770-CDBB-4D24-94E5-AD484F36CE87}"/>
          </ac:spMkLst>
        </pc:spChg>
      </pc:sldChg>
      <pc:sldChg chg="addSp delSp modSp mod modClrScheme chgLayout">
        <pc:chgData name="Mark Flagg" userId="S::mark.flagg@uwtsd.ac.uk::778ee1c4-c87f-463b-a43b-86dc060fca3c" providerId="AD" clId="Web-{30B8B630-6C84-2B04-BA9C-6C8A95899EAD}" dt="2023-10-09T14:42:26.659" v="903"/>
        <pc:sldMkLst>
          <pc:docMk/>
          <pc:sldMk cId="233911288" sldId="273"/>
        </pc:sldMkLst>
        <pc:spChg chg="mod ord">
          <ac:chgData name="Mark Flagg" userId="S::mark.flagg@uwtsd.ac.uk::778ee1c4-c87f-463b-a43b-86dc060fca3c" providerId="AD" clId="Web-{30B8B630-6C84-2B04-BA9C-6C8A95899EAD}" dt="2023-10-09T13:54:59.011" v="9"/>
          <ac:spMkLst>
            <pc:docMk/>
            <pc:sldMk cId="233911288" sldId="273"/>
            <ac:spMk id="2" creationId="{EFD79D4C-CA20-914F-BBC1-C44AC25F38A7}"/>
          </ac:spMkLst>
        </pc:spChg>
        <pc:spChg chg="mod ord">
          <ac:chgData name="Mark Flagg" userId="S::mark.flagg@uwtsd.ac.uk::778ee1c4-c87f-463b-a43b-86dc060fca3c" providerId="AD" clId="Web-{30B8B630-6C84-2B04-BA9C-6C8A95899EAD}" dt="2023-10-09T13:54:59.011" v="9"/>
          <ac:spMkLst>
            <pc:docMk/>
            <pc:sldMk cId="233911288" sldId="273"/>
            <ac:spMk id="3" creationId="{4AE4679E-B468-DE4E-BC5B-B9F942B002F4}"/>
          </ac:spMkLst>
        </pc:spChg>
        <pc:spChg chg="add del mod">
          <ac:chgData name="Mark Flagg" userId="S::mark.flagg@uwtsd.ac.uk::778ee1c4-c87f-463b-a43b-86dc060fca3c" providerId="AD" clId="Web-{30B8B630-6C84-2B04-BA9C-6C8A95899EAD}" dt="2023-10-09T14:42:26.659" v="903"/>
          <ac:spMkLst>
            <pc:docMk/>
            <pc:sldMk cId="233911288" sldId="273"/>
            <ac:spMk id="4" creationId="{A0EC0A7D-2475-910C-D5EC-1C37CF3EF903}"/>
          </ac:spMkLst>
        </pc:spChg>
      </pc:sldChg>
      <pc:sldChg chg="addSp modSp mod setBg modClrScheme chgLayout">
        <pc:chgData name="Mark Flagg" userId="S::mark.flagg@uwtsd.ac.uk::778ee1c4-c87f-463b-a43b-86dc060fca3c" providerId="AD" clId="Web-{30B8B630-6C84-2B04-BA9C-6C8A95899EAD}" dt="2023-10-09T14:47:38.918" v="1004"/>
        <pc:sldMkLst>
          <pc:docMk/>
          <pc:sldMk cId="1009943327" sldId="275"/>
        </pc:sldMkLst>
        <pc:spChg chg="mod ord">
          <ac:chgData name="Mark Flagg" userId="S::mark.flagg@uwtsd.ac.uk::778ee1c4-c87f-463b-a43b-86dc060fca3c" providerId="AD" clId="Web-{30B8B630-6C84-2B04-BA9C-6C8A95899EAD}" dt="2023-10-09T14:47:38.918" v="1004"/>
          <ac:spMkLst>
            <pc:docMk/>
            <pc:sldMk cId="1009943327" sldId="275"/>
            <ac:spMk id="2" creationId="{EFD79D4C-CA20-914F-BBC1-C44AC25F38A7}"/>
          </ac:spMkLst>
        </pc:spChg>
        <pc:spChg chg="mod ord">
          <ac:chgData name="Mark Flagg" userId="S::mark.flagg@uwtsd.ac.uk::778ee1c4-c87f-463b-a43b-86dc060fca3c" providerId="AD" clId="Web-{30B8B630-6C84-2B04-BA9C-6C8A95899EAD}" dt="2023-10-09T14:47:38.918" v="1004"/>
          <ac:spMkLst>
            <pc:docMk/>
            <pc:sldMk cId="1009943327" sldId="275"/>
            <ac:spMk id="3" creationId="{4AE4679E-B468-DE4E-BC5B-B9F942B002F4}"/>
          </ac:spMkLst>
        </pc:spChg>
        <pc:spChg chg="add">
          <ac:chgData name="Mark Flagg" userId="S::mark.flagg@uwtsd.ac.uk::778ee1c4-c87f-463b-a43b-86dc060fca3c" providerId="AD" clId="Web-{30B8B630-6C84-2B04-BA9C-6C8A95899EAD}" dt="2023-10-09T14:47:38.918" v="1004"/>
          <ac:spMkLst>
            <pc:docMk/>
            <pc:sldMk cId="1009943327" sldId="275"/>
            <ac:spMk id="10" creationId="{07CBBDD0-4420-4A50-96AB-392F9B97CF03}"/>
          </ac:spMkLst>
        </pc:spChg>
        <pc:spChg chg="add">
          <ac:chgData name="Mark Flagg" userId="S::mark.flagg@uwtsd.ac.uk::778ee1c4-c87f-463b-a43b-86dc060fca3c" providerId="AD" clId="Web-{30B8B630-6C84-2B04-BA9C-6C8A95899EAD}" dt="2023-10-09T14:47:38.918" v="1004"/>
          <ac:spMkLst>
            <pc:docMk/>
            <pc:sldMk cId="1009943327" sldId="275"/>
            <ac:spMk id="12" creationId="{465BA403-54B9-4A0B-BC79-028C495C038E}"/>
          </ac:spMkLst>
        </pc:spChg>
        <pc:spChg chg="add">
          <ac:chgData name="Mark Flagg" userId="S::mark.flagg@uwtsd.ac.uk::778ee1c4-c87f-463b-a43b-86dc060fca3c" providerId="AD" clId="Web-{30B8B630-6C84-2B04-BA9C-6C8A95899EAD}" dt="2023-10-09T14:47:38.918" v="1004"/>
          <ac:spMkLst>
            <pc:docMk/>
            <pc:sldMk cId="1009943327" sldId="275"/>
            <ac:spMk id="14" creationId="{DC8C6883-513A-4FE8-8B55-7AA2A13A9BB9}"/>
          </ac:spMkLst>
        </pc:spChg>
        <pc:picChg chg="mod">
          <ac:chgData name="Mark Flagg" userId="S::mark.flagg@uwtsd.ac.uk::778ee1c4-c87f-463b-a43b-86dc060fca3c" providerId="AD" clId="Web-{30B8B630-6C84-2B04-BA9C-6C8A95899EAD}" dt="2023-10-09T14:47:38.918" v="1004"/>
          <ac:picMkLst>
            <pc:docMk/>
            <pc:sldMk cId="1009943327" sldId="275"/>
            <ac:picMk id="5" creationId="{6E03BF38-A484-4647-8BAF-96FCF974A958}"/>
          </ac:picMkLst>
        </pc:picChg>
      </pc:sldChg>
      <pc:sldChg chg="modSp mod modClrScheme chgLayout">
        <pc:chgData name="Mark Flagg" userId="S::mark.flagg@uwtsd.ac.uk::778ee1c4-c87f-463b-a43b-86dc060fca3c" providerId="AD" clId="Web-{30B8B630-6C84-2B04-BA9C-6C8A95899EAD}" dt="2023-10-09T13:54:59.011" v="9"/>
        <pc:sldMkLst>
          <pc:docMk/>
          <pc:sldMk cId="0" sldId="276"/>
        </pc:sldMkLst>
        <pc:spChg chg="mod ord">
          <ac:chgData name="Mark Flagg" userId="S::mark.flagg@uwtsd.ac.uk::778ee1c4-c87f-463b-a43b-86dc060fca3c" providerId="AD" clId="Web-{30B8B630-6C84-2B04-BA9C-6C8A95899EAD}" dt="2023-10-09T13:54:59.011" v="9"/>
          <ac:spMkLst>
            <pc:docMk/>
            <pc:sldMk cId="0" sldId="276"/>
            <ac:spMk id="47106" creationId="{ECAEF547-989C-9C42-96E2-8991DA1319D3}"/>
          </ac:spMkLst>
        </pc:spChg>
      </pc:sldChg>
      <pc:sldChg chg="addSp modSp mod modClrScheme chgLayout">
        <pc:chgData name="Mark Flagg" userId="S::mark.flagg@uwtsd.ac.uk::778ee1c4-c87f-463b-a43b-86dc060fca3c" providerId="AD" clId="Web-{30B8B630-6C84-2B04-BA9C-6C8A95899EAD}" dt="2023-10-09T14:50:37.220" v="1039"/>
        <pc:sldMkLst>
          <pc:docMk/>
          <pc:sldMk cId="0" sldId="277"/>
        </pc:sldMkLst>
        <pc:spChg chg="mod ord">
          <ac:chgData name="Mark Flagg" userId="S::mark.flagg@uwtsd.ac.uk::778ee1c4-c87f-463b-a43b-86dc060fca3c" providerId="AD" clId="Web-{30B8B630-6C84-2B04-BA9C-6C8A95899EAD}" dt="2023-10-09T14:50:37.220" v="1039"/>
          <ac:spMkLst>
            <pc:docMk/>
            <pc:sldMk cId="0" sldId="277"/>
            <ac:spMk id="27650" creationId="{04CD7DD0-4E4D-814A-B4E0-716962E96070}"/>
          </ac:spMkLst>
        </pc:spChg>
        <pc:spChg chg="mod ord">
          <ac:chgData name="Mark Flagg" userId="S::mark.flagg@uwtsd.ac.uk::778ee1c4-c87f-463b-a43b-86dc060fca3c" providerId="AD" clId="Web-{30B8B630-6C84-2B04-BA9C-6C8A95899EAD}" dt="2023-10-09T14:50:37.220" v="1039"/>
          <ac:spMkLst>
            <pc:docMk/>
            <pc:sldMk cId="0" sldId="277"/>
            <ac:spMk id="27651" creationId="{07415852-4618-0645-BBDC-47A1A735DFD1}"/>
          </ac:spMkLst>
        </pc:spChg>
        <pc:spChg chg="add">
          <ac:chgData name="Mark Flagg" userId="S::mark.flagg@uwtsd.ac.uk::778ee1c4-c87f-463b-a43b-86dc060fca3c" providerId="AD" clId="Web-{30B8B630-6C84-2B04-BA9C-6C8A95899EAD}" dt="2023-10-09T14:50:37.220" v="1039"/>
          <ac:spMkLst>
            <pc:docMk/>
            <pc:sldMk cId="0" sldId="277"/>
            <ac:spMk id="27656" creationId="{29DC5A77-10C9-4ECF-B7EB-8D917F36A9EE}"/>
          </ac:spMkLst>
        </pc:spChg>
        <pc:spChg chg="add">
          <ac:chgData name="Mark Flagg" userId="S::mark.flagg@uwtsd.ac.uk::778ee1c4-c87f-463b-a43b-86dc060fca3c" providerId="AD" clId="Web-{30B8B630-6C84-2B04-BA9C-6C8A95899EAD}" dt="2023-10-09T14:50:37.220" v="1039"/>
          <ac:spMkLst>
            <pc:docMk/>
            <pc:sldMk cId="0" sldId="277"/>
            <ac:spMk id="27658" creationId="{2FFE28B5-FB16-49A9-B851-3C35FAC0CACB}"/>
          </ac:spMkLst>
        </pc:spChg>
        <pc:spChg chg="add">
          <ac:chgData name="Mark Flagg" userId="S::mark.flagg@uwtsd.ac.uk::778ee1c4-c87f-463b-a43b-86dc060fca3c" providerId="AD" clId="Web-{30B8B630-6C84-2B04-BA9C-6C8A95899EAD}" dt="2023-10-09T14:50:37.220" v="1039"/>
          <ac:spMkLst>
            <pc:docMk/>
            <pc:sldMk cId="0" sldId="277"/>
            <ac:spMk id="27660" creationId="{01014442-855A-4E0F-8D09-C314661A48B9}"/>
          </ac:spMkLst>
        </pc:spChg>
        <pc:spChg chg="add">
          <ac:chgData name="Mark Flagg" userId="S::mark.flagg@uwtsd.ac.uk::778ee1c4-c87f-463b-a43b-86dc060fca3c" providerId="AD" clId="Web-{30B8B630-6C84-2B04-BA9C-6C8A95899EAD}" dt="2023-10-09T14:50:37.220" v="1039"/>
          <ac:spMkLst>
            <pc:docMk/>
            <pc:sldMk cId="0" sldId="277"/>
            <ac:spMk id="27662" creationId="{9B1ABF09-86CF-414E-88A5-2B84CC7232A9}"/>
          </ac:spMkLst>
        </pc:spChg>
        <pc:spChg chg="add">
          <ac:chgData name="Mark Flagg" userId="S::mark.flagg@uwtsd.ac.uk::778ee1c4-c87f-463b-a43b-86dc060fca3c" providerId="AD" clId="Web-{30B8B630-6C84-2B04-BA9C-6C8A95899EAD}" dt="2023-10-09T14:50:37.220" v="1039"/>
          <ac:spMkLst>
            <pc:docMk/>
            <pc:sldMk cId="0" sldId="277"/>
            <ac:spMk id="27664" creationId="{3FE91770-CDBB-4D24-94E5-AD484F36CE87}"/>
          </ac:spMkLst>
        </pc:spChg>
      </pc:sldChg>
      <pc:sldChg chg="addSp modSp mod modClrScheme chgLayout">
        <pc:chgData name="Mark Flagg" userId="S::mark.flagg@uwtsd.ac.uk::778ee1c4-c87f-463b-a43b-86dc060fca3c" providerId="AD" clId="Web-{30B8B630-6C84-2B04-BA9C-6C8A95899EAD}" dt="2023-10-09T14:50:42.595" v="1040"/>
        <pc:sldMkLst>
          <pc:docMk/>
          <pc:sldMk cId="0" sldId="278"/>
        </pc:sldMkLst>
        <pc:spChg chg="mod ord">
          <ac:chgData name="Mark Flagg" userId="S::mark.flagg@uwtsd.ac.uk::778ee1c4-c87f-463b-a43b-86dc060fca3c" providerId="AD" clId="Web-{30B8B630-6C84-2B04-BA9C-6C8A95899EAD}" dt="2023-10-09T14:50:42.595" v="1040"/>
          <ac:spMkLst>
            <pc:docMk/>
            <pc:sldMk cId="0" sldId="278"/>
            <ac:spMk id="28674" creationId="{9981BE54-5C93-2546-ABED-0824DB679439}"/>
          </ac:spMkLst>
        </pc:spChg>
        <pc:spChg chg="mod ord">
          <ac:chgData name="Mark Flagg" userId="S::mark.flagg@uwtsd.ac.uk::778ee1c4-c87f-463b-a43b-86dc060fca3c" providerId="AD" clId="Web-{30B8B630-6C84-2B04-BA9C-6C8A95899EAD}" dt="2023-10-09T14:50:42.595" v="1040"/>
          <ac:spMkLst>
            <pc:docMk/>
            <pc:sldMk cId="0" sldId="278"/>
            <ac:spMk id="28675" creationId="{83F1D41F-B0E9-374B-BE90-94DA33B6293D}"/>
          </ac:spMkLst>
        </pc:spChg>
        <pc:spChg chg="add">
          <ac:chgData name="Mark Flagg" userId="S::mark.flagg@uwtsd.ac.uk::778ee1c4-c87f-463b-a43b-86dc060fca3c" providerId="AD" clId="Web-{30B8B630-6C84-2B04-BA9C-6C8A95899EAD}" dt="2023-10-09T14:50:42.595" v="1040"/>
          <ac:spMkLst>
            <pc:docMk/>
            <pc:sldMk cId="0" sldId="278"/>
            <ac:spMk id="28680" creationId="{29DC5A77-10C9-4ECF-B7EB-8D917F36A9EE}"/>
          </ac:spMkLst>
        </pc:spChg>
        <pc:spChg chg="add">
          <ac:chgData name="Mark Flagg" userId="S::mark.flagg@uwtsd.ac.uk::778ee1c4-c87f-463b-a43b-86dc060fca3c" providerId="AD" clId="Web-{30B8B630-6C84-2B04-BA9C-6C8A95899EAD}" dt="2023-10-09T14:50:42.595" v="1040"/>
          <ac:spMkLst>
            <pc:docMk/>
            <pc:sldMk cId="0" sldId="278"/>
            <ac:spMk id="28682" creationId="{2FFE28B5-FB16-49A9-B851-3C35FAC0CACB}"/>
          </ac:spMkLst>
        </pc:spChg>
        <pc:spChg chg="add">
          <ac:chgData name="Mark Flagg" userId="S::mark.flagg@uwtsd.ac.uk::778ee1c4-c87f-463b-a43b-86dc060fca3c" providerId="AD" clId="Web-{30B8B630-6C84-2B04-BA9C-6C8A95899EAD}" dt="2023-10-09T14:50:42.595" v="1040"/>
          <ac:spMkLst>
            <pc:docMk/>
            <pc:sldMk cId="0" sldId="278"/>
            <ac:spMk id="28684" creationId="{01014442-855A-4E0F-8D09-C314661A48B9}"/>
          </ac:spMkLst>
        </pc:spChg>
        <pc:spChg chg="add">
          <ac:chgData name="Mark Flagg" userId="S::mark.flagg@uwtsd.ac.uk::778ee1c4-c87f-463b-a43b-86dc060fca3c" providerId="AD" clId="Web-{30B8B630-6C84-2B04-BA9C-6C8A95899EAD}" dt="2023-10-09T14:50:42.595" v="1040"/>
          <ac:spMkLst>
            <pc:docMk/>
            <pc:sldMk cId="0" sldId="278"/>
            <ac:spMk id="28686" creationId="{9B1ABF09-86CF-414E-88A5-2B84CC7232A9}"/>
          </ac:spMkLst>
        </pc:spChg>
        <pc:spChg chg="add">
          <ac:chgData name="Mark Flagg" userId="S::mark.flagg@uwtsd.ac.uk::778ee1c4-c87f-463b-a43b-86dc060fca3c" providerId="AD" clId="Web-{30B8B630-6C84-2B04-BA9C-6C8A95899EAD}" dt="2023-10-09T14:50:42.595" v="1040"/>
          <ac:spMkLst>
            <pc:docMk/>
            <pc:sldMk cId="0" sldId="278"/>
            <ac:spMk id="28688" creationId="{3FE91770-CDBB-4D24-94E5-AD484F36CE87}"/>
          </ac:spMkLst>
        </pc:spChg>
      </pc:sldChg>
      <pc:sldChg chg="addSp modSp mod setBg modClrScheme chgLayout">
        <pc:chgData name="Mark Flagg" userId="S::mark.flagg@uwtsd.ac.uk::778ee1c4-c87f-463b-a43b-86dc060fca3c" providerId="AD" clId="Web-{30B8B630-6C84-2B04-BA9C-6C8A95899EAD}" dt="2023-10-09T14:53:11.334" v="1066"/>
        <pc:sldMkLst>
          <pc:docMk/>
          <pc:sldMk cId="0" sldId="298"/>
        </pc:sldMkLst>
        <pc:spChg chg="mod ord">
          <ac:chgData name="Mark Flagg" userId="S::mark.flagg@uwtsd.ac.uk::778ee1c4-c87f-463b-a43b-86dc060fca3c" providerId="AD" clId="Web-{30B8B630-6C84-2B04-BA9C-6C8A95899EAD}" dt="2023-10-09T14:53:11.334" v="1066"/>
          <ac:spMkLst>
            <pc:docMk/>
            <pc:sldMk cId="0" sldId="298"/>
            <ac:spMk id="18435" creationId="{00000000-0000-0000-0000-000000000000}"/>
          </ac:spMkLst>
        </pc:spChg>
        <pc:spChg chg="mod ord">
          <ac:chgData name="Mark Flagg" userId="S::mark.flagg@uwtsd.ac.uk::778ee1c4-c87f-463b-a43b-86dc060fca3c" providerId="AD" clId="Web-{30B8B630-6C84-2B04-BA9C-6C8A95899EAD}" dt="2023-10-09T14:53:11.334" v="1066"/>
          <ac:spMkLst>
            <pc:docMk/>
            <pc:sldMk cId="0" sldId="298"/>
            <ac:spMk id="18436" creationId="{00000000-0000-0000-0000-000000000000}"/>
          </ac:spMkLst>
        </pc:spChg>
        <pc:spChg chg="mod ord">
          <ac:chgData name="Mark Flagg" userId="S::mark.flagg@uwtsd.ac.uk::778ee1c4-c87f-463b-a43b-86dc060fca3c" providerId="AD" clId="Web-{30B8B630-6C84-2B04-BA9C-6C8A95899EAD}" dt="2023-10-09T14:53:11.334" v="1066"/>
          <ac:spMkLst>
            <pc:docMk/>
            <pc:sldMk cId="0" sldId="298"/>
            <ac:spMk id="18437" creationId="{00000000-0000-0000-0000-000000000000}"/>
          </ac:spMkLst>
        </pc:spChg>
        <pc:spChg chg="add">
          <ac:chgData name="Mark Flagg" userId="S::mark.flagg@uwtsd.ac.uk::778ee1c4-c87f-463b-a43b-86dc060fca3c" providerId="AD" clId="Web-{30B8B630-6C84-2B04-BA9C-6C8A95899EAD}" dt="2023-10-09T14:53:11.334" v="1066"/>
          <ac:spMkLst>
            <pc:docMk/>
            <pc:sldMk cId="0" sldId="298"/>
            <ac:spMk id="18442" creationId="{80516254-1D9F-4F3A-9870-3A3280BE2BFE}"/>
          </ac:spMkLst>
        </pc:spChg>
        <pc:spChg chg="add">
          <ac:chgData name="Mark Flagg" userId="S::mark.flagg@uwtsd.ac.uk::778ee1c4-c87f-463b-a43b-86dc060fca3c" providerId="AD" clId="Web-{30B8B630-6C84-2B04-BA9C-6C8A95899EAD}" dt="2023-10-09T14:53:11.334" v="1066"/>
          <ac:spMkLst>
            <pc:docMk/>
            <pc:sldMk cId="0" sldId="298"/>
            <ac:spMk id="18444" creationId="{FC14672B-27A5-4CDA-ABAF-5E4CF4B41C23}"/>
          </ac:spMkLst>
        </pc:spChg>
        <pc:spChg chg="add">
          <ac:chgData name="Mark Flagg" userId="S::mark.flagg@uwtsd.ac.uk::778ee1c4-c87f-463b-a43b-86dc060fca3c" providerId="AD" clId="Web-{30B8B630-6C84-2B04-BA9C-6C8A95899EAD}" dt="2023-10-09T14:53:11.334" v="1066"/>
          <ac:spMkLst>
            <pc:docMk/>
            <pc:sldMk cId="0" sldId="298"/>
            <ac:spMk id="18448" creationId="{9A206779-5C74-4555-94BC-5845C92EC3A8}"/>
          </ac:spMkLst>
        </pc:spChg>
        <pc:cxnChg chg="add">
          <ac:chgData name="Mark Flagg" userId="S::mark.flagg@uwtsd.ac.uk::778ee1c4-c87f-463b-a43b-86dc060fca3c" providerId="AD" clId="Web-{30B8B630-6C84-2B04-BA9C-6C8A95899EAD}" dt="2023-10-09T14:53:11.334" v="1066"/>
          <ac:cxnSpMkLst>
            <pc:docMk/>
            <pc:sldMk cId="0" sldId="298"/>
            <ac:cxnSpMk id="18446" creationId="{8D89589C-2C90-4407-A995-05EC3DD7AB14}"/>
          </ac:cxnSpMkLst>
        </pc:cxnChg>
      </pc:sldChg>
      <pc:sldChg chg="modSp mod modClrScheme chgLayout">
        <pc:chgData name="Mark Flagg" userId="S::mark.flagg@uwtsd.ac.uk::778ee1c4-c87f-463b-a43b-86dc060fca3c" providerId="AD" clId="Web-{30B8B630-6C84-2B04-BA9C-6C8A95899EAD}" dt="2023-10-09T13:54:59.011" v="9"/>
        <pc:sldMkLst>
          <pc:docMk/>
          <pc:sldMk cId="0" sldId="299"/>
        </pc:sldMkLst>
        <pc:spChg chg="mod ord">
          <ac:chgData name="Mark Flagg" userId="S::mark.flagg@uwtsd.ac.uk::778ee1c4-c87f-463b-a43b-86dc060fca3c" providerId="AD" clId="Web-{30B8B630-6C84-2B04-BA9C-6C8A95899EAD}" dt="2023-10-09T13:54:59.011" v="9"/>
          <ac:spMkLst>
            <pc:docMk/>
            <pc:sldMk cId="0" sldId="299"/>
            <ac:spMk id="13315" creationId="{00000000-0000-0000-0000-000000000000}"/>
          </ac:spMkLst>
        </pc:spChg>
        <pc:spChg chg="mod ord">
          <ac:chgData name="Mark Flagg" userId="S::mark.flagg@uwtsd.ac.uk::778ee1c4-c87f-463b-a43b-86dc060fca3c" providerId="AD" clId="Web-{30B8B630-6C84-2B04-BA9C-6C8A95899EAD}" dt="2023-10-09T13:54:59.011" v="9"/>
          <ac:spMkLst>
            <pc:docMk/>
            <pc:sldMk cId="0" sldId="299"/>
            <ac:spMk id="13316" creationId="{00000000-0000-0000-0000-000000000000}"/>
          </ac:spMkLst>
        </pc:spChg>
        <pc:spChg chg="mod ord">
          <ac:chgData name="Mark Flagg" userId="S::mark.flagg@uwtsd.ac.uk::778ee1c4-c87f-463b-a43b-86dc060fca3c" providerId="AD" clId="Web-{30B8B630-6C84-2B04-BA9C-6C8A95899EAD}" dt="2023-10-09T13:54:59.011" v="9"/>
          <ac:spMkLst>
            <pc:docMk/>
            <pc:sldMk cId="0" sldId="299"/>
            <ac:spMk id="13317" creationId="{00000000-0000-0000-0000-000000000000}"/>
          </ac:spMkLst>
        </pc:spChg>
      </pc:sldChg>
      <pc:sldChg chg="modSp mod modClrScheme chgLayout">
        <pc:chgData name="Mark Flagg" userId="S::mark.flagg@uwtsd.ac.uk::778ee1c4-c87f-463b-a43b-86dc060fca3c" providerId="AD" clId="Web-{30B8B630-6C84-2B04-BA9C-6C8A95899EAD}" dt="2023-10-09T14:47:17.917" v="1001" actId="1076"/>
        <pc:sldMkLst>
          <pc:docMk/>
          <pc:sldMk cId="0" sldId="302"/>
        </pc:sldMkLst>
        <pc:spChg chg="mod ord">
          <ac:chgData name="Mark Flagg" userId="S::mark.flagg@uwtsd.ac.uk::778ee1c4-c87f-463b-a43b-86dc060fca3c" providerId="AD" clId="Web-{30B8B630-6C84-2B04-BA9C-6C8A95899EAD}" dt="2023-10-09T13:54:59.011" v="9"/>
          <ac:spMkLst>
            <pc:docMk/>
            <pc:sldMk cId="0" sldId="302"/>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0" sldId="302"/>
            <ac:spMk id="3" creationId="{00000000-0000-0000-0000-000000000000}"/>
          </ac:spMkLst>
        </pc:spChg>
        <pc:spChg chg="mod ord">
          <ac:chgData name="Mark Flagg" userId="S::mark.flagg@uwtsd.ac.uk::778ee1c4-c87f-463b-a43b-86dc060fca3c" providerId="AD" clId="Web-{30B8B630-6C84-2B04-BA9C-6C8A95899EAD}" dt="2023-10-09T14:47:17.917" v="1001" actId="1076"/>
          <ac:spMkLst>
            <pc:docMk/>
            <pc:sldMk cId="0" sldId="302"/>
            <ac:spMk id="12290" creationId="{00000000-0000-0000-0000-000000000000}"/>
          </ac:spMkLst>
        </pc:spChg>
      </pc:sldChg>
      <pc:sldChg chg="addSp modSp mod modClrScheme chgLayout">
        <pc:chgData name="Mark Flagg" userId="S::mark.flagg@uwtsd.ac.uk::778ee1c4-c87f-463b-a43b-86dc060fca3c" providerId="AD" clId="Web-{30B8B630-6C84-2B04-BA9C-6C8A95899EAD}" dt="2023-10-09T14:47:32.855" v="1003"/>
        <pc:sldMkLst>
          <pc:docMk/>
          <pc:sldMk cId="0" sldId="307"/>
        </pc:sldMkLst>
        <pc:spChg chg="mod ord">
          <ac:chgData name="Mark Flagg" userId="S::mark.flagg@uwtsd.ac.uk::778ee1c4-c87f-463b-a43b-86dc060fca3c" providerId="AD" clId="Web-{30B8B630-6C84-2B04-BA9C-6C8A95899EAD}" dt="2023-10-09T14:47:32.855" v="1003"/>
          <ac:spMkLst>
            <pc:docMk/>
            <pc:sldMk cId="0" sldId="307"/>
            <ac:spMk id="2" creationId="{00000000-0000-0000-0000-000000000000}"/>
          </ac:spMkLst>
        </pc:spChg>
        <pc:spChg chg="mod ord">
          <ac:chgData name="Mark Flagg" userId="S::mark.flagg@uwtsd.ac.uk::778ee1c4-c87f-463b-a43b-86dc060fca3c" providerId="AD" clId="Web-{30B8B630-6C84-2B04-BA9C-6C8A95899EAD}" dt="2023-10-09T14:47:32.855" v="1003"/>
          <ac:spMkLst>
            <pc:docMk/>
            <pc:sldMk cId="0" sldId="307"/>
            <ac:spMk id="3" creationId="{00000000-0000-0000-0000-000000000000}"/>
          </ac:spMkLst>
        </pc:spChg>
        <pc:spChg chg="mod ord">
          <ac:chgData name="Mark Flagg" userId="S::mark.flagg@uwtsd.ac.uk::778ee1c4-c87f-463b-a43b-86dc060fca3c" providerId="AD" clId="Web-{30B8B630-6C84-2B04-BA9C-6C8A95899EAD}" dt="2023-10-09T14:47:32.855" v="1003"/>
          <ac:spMkLst>
            <pc:docMk/>
            <pc:sldMk cId="0" sldId="307"/>
            <ac:spMk id="5" creationId="{00000000-0000-0000-0000-000000000000}"/>
          </ac:spMkLst>
        </pc:spChg>
        <pc:spChg chg="add">
          <ac:chgData name="Mark Flagg" userId="S::mark.flagg@uwtsd.ac.uk::778ee1c4-c87f-463b-a43b-86dc060fca3c" providerId="AD" clId="Web-{30B8B630-6C84-2B04-BA9C-6C8A95899EAD}" dt="2023-10-09T14:47:32.855" v="1003"/>
          <ac:spMkLst>
            <pc:docMk/>
            <pc:sldMk cId="0" sldId="307"/>
            <ac:spMk id="12" creationId="{13577A01-3DD8-4E33-BEE1-3065F7E6FB2F}"/>
          </ac:spMkLst>
        </pc:spChg>
        <pc:picChg chg="mod">
          <ac:chgData name="Mark Flagg" userId="S::mark.flagg@uwtsd.ac.uk::778ee1c4-c87f-463b-a43b-86dc060fca3c" providerId="AD" clId="Web-{30B8B630-6C84-2B04-BA9C-6C8A95899EAD}" dt="2023-10-09T14:47:32.855" v="1003"/>
          <ac:picMkLst>
            <pc:docMk/>
            <pc:sldMk cId="0" sldId="307"/>
            <ac:picMk id="7" creationId="{28D41377-B70D-497F-9B6C-800FB20CC3DC}"/>
          </ac:picMkLst>
        </pc:picChg>
      </pc:sldChg>
      <pc:sldChg chg="addSp modSp mod modClrScheme setClrOvrMap chgLayout">
        <pc:chgData name="Mark Flagg" userId="S::mark.flagg@uwtsd.ac.uk::778ee1c4-c87f-463b-a43b-86dc060fca3c" providerId="AD" clId="Web-{30B8B630-6C84-2B04-BA9C-6C8A95899EAD}" dt="2023-10-09T14:47:23.105" v="1002"/>
        <pc:sldMkLst>
          <pc:docMk/>
          <pc:sldMk cId="0" sldId="308"/>
        </pc:sldMkLst>
        <pc:spChg chg="mod ord">
          <ac:chgData name="Mark Flagg" userId="S::mark.flagg@uwtsd.ac.uk::778ee1c4-c87f-463b-a43b-86dc060fca3c" providerId="AD" clId="Web-{30B8B630-6C84-2B04-BA9C-6C8A95899EAD}" dt="2023-10-09T14:47:23.105" v="1002"/>
          <ac:spMkLst>
            <pc:docMk/>
            <pc:sldMk cId="0" sldId="308"/>
            <ac:spMk id="2" creationId="{00000000-0000-0000-0000-000000000000}"/>
          </ac:spMkLst>
        </pc:spChg>
        <pc:spChg chg="mod ord">
          <ac:chgData name="Mark Flagg" userId="S::mark.flagg@uwtsd.ac.uk::778ee1c4-c87f-463b-a43b-86dc060fca3c" providerId="AD" clId="Web-{30B8B630-6C84-2B04-BA9C-6C8A95899EAD}" dt="2023-10-09T14:47:23.105" v="1002"/>
          <ac:spMkLst>
            <pc:docMk/>
            <pc:sldMk cId="0" sldId="308"/>
            <ac:spMk id="3" creationId="{00000000-0000-0000-0000-000000000000}"/>
          </ac:spMkLst>
        </pc:spChg>
        <pc:spChg chg="mod ord">
          <ac:chgData name="Mark Flagg" userId="S::mark.flagg@uwtsd.ac.uk::778ee1c4-c87f-463b-a43b-86dc060fca3c" providerId="AD" clId="Web-{30B8B630-6C84-2B04-BA9C-6C8A95899EAD}" dt="2023-10-09T14:47:23.105" v="1002"/>
          <ac:spMkLst>
            <pc:docMk/>
            <pc:sldMk cId="0" sldId="308"/>
            <ac:spMk id="5" creationId="{00000000-0000-0000-0000-000000000000}"/>
          </ac:spMkLst>
        </pc:spChg>
        <pc:spChg chg="add">
          <ac:chgData name="Mark Flagg" userId="S::mark.flagg@uwtsd.ac.uk::778ee1c4-c87f-463b-a43b-86dc060fca3c" providerId="AD" clId="Web-{30B8B630-6C84-2B04-BA9C-6C8A95899EAD}" dt="2023-10-09T14:47:23.105" v="1002"/>
          <ac:spMkLst>
            <pc:docMk/>
            <pc:sldMk cId="0" sldId="308"/>
            <ac:spMk id="12" creationId="{13577A01-3DD8-4E33-BEE1-3065F7E6FB2F}"/>
          </ac:spMkLst>
        </pc:spChg>
        <pc:picChg chg="mod ord">
          <ac:chgData name="Mark Flagg" userId="S::mark.flagg@uwtsd.ac.uk::778ee1c4-c87f-463b-a43b-86dc060fca3c" providerId="AD" clId="Web-{30B8B630-6C84-2B04-BA9C-6C8A95899EAD}" dt="2023-10-09T14:47:23.105" v="1002"/>
          <ac:picMkLst>
            <pc:docMk/>
            <pc:sldMk cId="0" sldId="308"/>
            <ac:picMk id="7" creationId="{5E4B6775-0316-471F-9BD4-070B5D7FCB15}"/>
          </ac:picMkLst>
        </pc:picChg>
      </pc:sldChg>
      <pc:sldChg chg="addSp modSp mod setBg modClrScheme setClrOvrMap chgLayout">
        <pc:chgData name="Mark Flagg" userId="S::mark.flagg@uwtsd.ac.uk::778ee1c4-c87f-463b-a43b-86dc060fca3c" providerId="AD" clId="Web-{30B8B630-6C84-2B04-BA9C-6C8A95899EAD}" dt="2023-10-09T14:49:25.999" v="1029"/>
        <pc:sldMkLst>
          <pc:docMk/>
          <pc:sldMk cId="944166224" sldId="310"/>
        </pc:sldMkLst>
        <pc:spChg chg="mod ord">
          <ac:chgData name="Mark Flagg" userId="S::mark.flagg@uwtsd.ac.uk::778ee1c4-c87f-463b-a43b-86dc060fca3c" providerId="AD" clId="Web-{30B8B630-6C84-2B04-BA9C-6C8A95899EAD}" dt="2023-10-09T14:49:25.999" v="1029"/>
          <ac:spMkLst>
            <pc:docMk/>
            <pc:sldMk cId="944166224" sldId="310"/>
            <ac:spMk id="4" creationId="{882EE334-D353-D641-BDF5-8E4F6AEB8BF6}"/>
          </ac:spMkLst>
        </pc:spChg>
        <pc:spChg chg="mod ord">
          <ac:chgData name="Mark Flagg" userId="S::mark.flagg@uwtsd.ac.uk::778ee1c4-c87f-463b-a43b-86dc060fca3c" providerId="AD" clId="Web-{30B8B630-6C84-2B04-BA9C-6C8A95899EAD}" dt="2023-10-09T14:49:25.999" v="1029"/>
          <ac:spMkLst>
            <pc:docMk/>
            <pc:sldMk cId="944166224" sldId="310"/>
            <ac:spMk id="5" creationId="{10274D82-A593-F34C-8A9A-2302D9376989}"/>
          </ac:spMkLst>
        </pc:spChg>
        <pc:spChg chg="add">
          <ac:chgData name="Mark Flagg" userId="S::mark.flagg@uwtsd.ac.uk::778ee1c4-c87f-463b-a43b-86dc060fca3c" providerId="AD" clId="Web-{30B8B630-6C84-2B04-BA9C-6C8A95899EAD}" dt="2023-10-09T14:49:25.999" v="1029"/>
          <ac:spMkLst>
            <pc:docMk/>
            <pc:sldMk cId="944166224" sldId="310"/>
            <ac:spMk id="12" creationId="{17115F77-2FAE-4CA7-9A7F-10D5F2C8F831}"/>
          </ac:spMkLst>
        </pc:spChg>
        <pc:spChg chg="add">
          <ac:chgData name="Mark Flagg" userId="S::mark.flagg@uwtsd.ac.uk::778ee1c4-c87f-463b-a43b-86dc060fca3c" providerId="AD" clId="Web-{30B8B630-6C84-2B04-BA9C-6C8A95899EAD}" dt="2023-10-09T14:49:25.999" v="1029"/>
          <ac:spMkLst>
            <pc:docMk/>
            <pc:sldMk cId="944166224" sldId="310"/>
            <ac:spMk id="14" creationId="{5CD4C046-A04C-46CC-AFA3-6B0621F628C8}"/>
          </ac:spMkLst>
        </pc:spChg>
        <pc:spChg chg="add">
          <ac:chgData name="Mark Flagg" userId="S::mark.flagg@uwtsd.ac.uk::778ee1c4-c87f-463b-a43b-86dc060fca3c" providerId="AD" clId="Web-{30B8B630-6C84-2B04-BA9C-6C8A95899EAD}" dt="2023-10-09T14:49:25.999" v="1029"/>
          <ac:spMkLst>
            <pc:docMk/>
            <pc:sldMk cId="944166224" sldId="310"/>
            <ac:spMk id="16" creationId="{66C7A97A-A7DE-4DFB-8542-1E4BF24C7D31}"/>
          </ac:spMkLst>
        </pc:spChg>
        <pc:spChg chg="add">
          <ac:chgData name="Mark Flagg" userId="S::mark.flagg@uwtsd.ac.uk::778ee1c4-c87f-463b-a43b-86dc060fca3c" providerId="AD" clId="Web-{30B8B630-6C84-2B04-BA9C-6C8A95899EAD}" dt="2023-10-09T14:49:25.999" v="1029"/>
          <ac:spMkLst>
            <pc:docMk/>
            <pc:sldMk cId="944166224" sldId="310"/>
            <ac:spMk id="18" creationId="{BE111DB0-3D73-4D20-9D57-CEF5A0D865B9}"/>
          </ac:spMkLst>
        </pc:spChg>
        <pc:spChg chg="add">
          <ac:chgData name="Mark Flagg" userId="S::mark.flagg@uwtsd.ac.uk::778ee1c4-c87f-463b-a43b-86dc060fca3c" providerId="AD" clId="Web-{30B8B630-6C84-2B04-BA9C-6C8A95899EAD}" dt="2023-10-09T14:49:25.999" v="1029"/>
          <ac:spMkLst>
            <pc:docMk/>
            <pc:sldMk cId="944166224" sldId="310"/>
            <ac:spMk id="20" creationId="{027ADCA0-A066-4B16-8E1F-3C2483947B72}"/>
          </ac:spMkLst>
        </pc:spChg>
        <pc:picChg chg="mod ord">
          <ac:chgData name="Mark Flagg" userId="S::mark.flagg@uwtsd.ac.uk::778ee1c4-c87f-463b-a43b-86dc060fca3c" providerId="AD" clId="Web-{30B8B630-6C84-2B04-BA9C-6C8A95899EAD}" dt="2023-10-09T14:49:25.999" v="1029"/>
          <ac:picMkLst>
            <pc:docMk/>
            <pc:sldMk cId="944166224" sldId="310"/>
            <ac:picMk id="7" creationId="{191B9FA0-24A9-4E10-A12F-A89003E65B81}"/>
          </ac:picMkLst>
        </pc:picChg>
      </pc:sldChg>
      <pc:sldChg chg="addSp modSp del mod modClrScheme chgLayout">
        <pc:chgData name="Mark Flagg" userId="S::mark.flagg@uwtsd.ac.uk::778ee1c4-c87f-463b-a43b-86dc060fca3c" providerId="AD" clId="Web-{30B8B630-6C84-2B04-BA9C-6C8A95899EAD}" dt="2023-10-09T14:50:15.454" v="1036"/>
        <pc:sldMkLst>
          <pc:docMk/>
          <pc:sldMk cId="0" sldId="312"/>
        </pc:sldMkLst>
        <pc:spChg chg="mod ord">
          <ac:chgData name="Mark Flagg" userId="S::mark.flagg@uwtsd.ac.uk::778ee1c4-c87f-463b-a43b-86dc060fca3c" providerId="AD" clId="Web-{30B8B630-6C84-2B04-BA9C-6C8A95899EAD}" dt="2023-10-09T14:48:55.030" v="1025"/>
          <ac:spMkLst>
            <pc:docMk/>
            <pc:sldMk cId="0" sldId="312"/>
            <ac:spMk id="3074" creationId="{2A93D282-F28A-D048-889C-2AA3AAFFD0DF}"/>
          </ac:spMkLst>
        </pc:spChg>
        <pc:spChg chg="mod ord">
          <ac:chgData name="Mark Flagg" userId="S::mark.flagg@uwtsd.ac.uk::778ee1c4-c87f-463b-a43b-86dc060fca3c" providerId="AD" clId="Web-{30B8B630-6C84-2B04-BA9C-6C8A95899EAD}" dt="2023-10-09T14:49:43.828" v="1032" actId="20577"/>
          <ac:spMkLst>
            <pc:docMk/>
            <pc:sldMk cId="0" sldId="312"/>
            <ac:spMk id="3075" creationId="{F98F840C-930C-AC40-8F52-2D0B14D7FB0E}"/>
          </ac:spMkLst>
        </pc:spChg>
        <pc:spChg chg="add">
          <ac:chgData name="Mark Flagg" userId="S::mark.flagg@uwtsd.ac.uk::778ee1c4-c87f-463b-a43b-86dc060fca3c" providerId="AD" clId="Web-{30B8B630-6C84-2B04-BA9C-6C8A95899EAD}" dt="2023-10-09T14:48:55.030" v="1025"/>
          <ac:spMkLst>
            <pc:docMk/>
            <pc:sldMk cId="0" sldId="312"/>
            <ac:spMk id="3081" creationId="{EE9F5D7F-1BBC-4096-ADA7-AA9C9E4D2868}"/>
          </ac:spMkLst>
        </pc:spChg>
        <pc:spChg chg="add">
          <ac:chgData name="Mark Flagg" userId="S::mark.flagg@uwtsd.ac.uk::778ee1c4-c87f-463b-a43b-86dc060fca3c" providerId="AD" clId="Web-{30B8B630-6C84-2B04-BA9C-6C8A95899EAD}" dt="2023-10-09T14:48:55.030" v="1025"/>
          <ac:spMkLst>
            <pc:docMk/>
            <pc:sldMk cId="0" sldId="312"/>
            <ac:spMk id="3083" creationId="{06D370DD-716B-4528-B475-331F84CEA5A1}"/>
          </ac:spMkLst>
        </pc:spChg>
        <pc:spChg chg="add">
          <ac:chgData name="Mark Flagg" userId="S::mark.flagg@uwtsd.ac.uk::778ee1c4-c87f-463b-a43b-86dc060fca3c" providerId="AD" clId="Web-{30B8B630-6C84-2B04-BA9C-6C8A95899EAD}" dt="2023-10-09T14:48:55.030" v="1025"/>
          <ac:spMkLst>
            <pc:docMk/>
            <pc:sldMk cId="0" sldId="312"/>
            <ac:spMk id="3085" creationId="{E79D076F-656A-4CD9-83AD-AF8F4B28CA49}"/>
          </ac:spMkLst>
        </pc:spChg>
        <pc:picChg chg="mod">
          <ac:chgData name="Mark Flagg" userId="S::mark.flagg@uwtsd.ac.uk::778ee1c4-c87f-463b-a43b-86dc060fca3c" providerId="AD" clId="Web-{30B8B630-6C84-2B04-BA9C-6C8A95899EAD}" dt="2023-10-09T14:48:55.030" v="1025"/>
          <ac:picMkLst>
            <pc:docMk/>
            <pc:sldMk cId="0" sldId="312"/>
            <ac:picMk id="3076" creationId="{316306F4-789A-174F-A938-1B15C4304738}"/>
          </ac:picMkLst>
        </pc:picChg>
      </pc:sldChg>
      <pc:sldChg chg="addSp modSp mod modClrScheme chgLayout">
        <pc:chgData name="Mark Flagg" userId="S::mark.flagg@uwtsd.ac.uk::778ee1c4-c87f-463b-a43b-86dc060fca3c" providerId="AD" clId="Web-{30B8B630-6C84-2B04-BA9C-6C8A95899EAD}" dt="2023-10-09T14:50:19.282" v="1037"/>
        <pc:sldMkLst>
          <pc:docMk/>
          <pc:sldMk cId="0" sldId="313"/>
        </pc:sldMkLst>
        <pc:spChg chg="mod ord">
          <ac:chgData name="Mark Flagg" userId="S::mark.flagg@uwtsd.ac.uk::778ee1c4-c87f-463b-a43b-86dc060fca3c" providerId="AD" clId="Web-{30B8B630-6C84-2B04-BA9C-6C8A95899EAD}" dt="2023-10-09T14:50:19.282" v="1037"/>
          <ac:spMkLst>
            <pc:docMk/>
            <pc:sldMk cId="0" sldId="313"/>
            <ac:spMk id="4098" creationId="{1587D599-82AF-9A40-822F-A9C4BA95A6DD}"/>
          </ac:spMkLst>
        </pc:spChg>
        <pc:spChg chg="mod ord">
          <ac:chgData name="Mark Flagg" userId="S::mark.flagg@uwtsd.ac.uk::778ee1c4-c87f-463b-a43b-86dc060fca3c" providerId="AD" clId="Web-{30B8B630-6C84-2B04-BA9C-6C8A95899EAD}" dt="2023-10-09T14:50:19.282" v="1037"/>
          <ac:spMkLst>
            <pc:docMk/>
            <pc:sldMk cId="0" sldId="313"/>
            <ac:spMk id="4099" creationId="{FE2D9884-72DF-B340-8E95-97258A184D04}"/>
          </ac:spMkLst>
        </pc:spChg>
        <pc:spChg chg="add">
          <ac:chgData name="Mark Flagg" userId="S::mark.flagg@uwtsd.ac.uk::778ee1c4-c87f-463b-a43b-86dc060fca3c" providerId="AD" clId="Web-{30B8B630-6C84-2B04-BA9C-6C8A95899EAD}" dt="2023-10-09T14:50:19.282" v="1037"/>
          <ac:spMkLst>
            <pc:docMk/>
            <pc:sldMk cId="0" sldId="313"/>
            <ac:spMk id="4105" creationId="{EE9F5D7F-1BBC-4096-ADA7-AA9C9E4D2868}"/>
          </ac:spMkLst>
        </pc:spChg>
        <pc:spChg chg="add">
          <ac:chgData name="Mark Flagg" userId="S::mark.flagg@uwtsd.ac.uk::778ee1c4-c87f-463b-a43b-86dc060fca3c" providerId="AD" clId="Web-{30B8B630-6C84-2B04-BA9C-6C8A95899EAD}" dt="2023-10-09T14:50:19.282" v="1037"/>
          <ac:spMkLst>
            <pc:docMk/>
            <pc:sldMk cId="0" sldId="313"/>
            <ac:spMk id="4107" creationId="{06D370DD-716B-4528-B475-331F84CEA5A1}"/>
          </ac:spMkLst>
        </pc:spChg>
        <pc:spChg chg="add">
          <ac:chgData name="Mark Flagg" userId="S::mark.flagg@uwtsd.ac.uk::778ee1c4-c87f-463b-a43b-86dc060fca3c" providerId="AD" clId="Web-{30B8B630-6C84-2B04-BA9C-6C8A95899EAD}" dt="2023-10-09T14:50:19.282" v="1037"/>
          <ac:spMkLst>
            <pc:docMk/>
            <pc:sldMk cId="0" sldId="313"/>
            <ac:spMk id="4109" creationId="{E79D076F-656A-4CD9-83AD-AF8F4B28CA49}"/>
          </ac:spMkLst>
        </pc:spChg>
        <pc:picChg chg="mod">
          <ac:chgData name="Mark Flagg" userId="S::mark.flagg@uwtsd.ac.uk::778ee1c4-c87f-463b-a43b-86dc060fca3c" providerId="AD" clId="Web-{30B8B630-6C84-2B04-BA9C-6C8A95899EAD}" dt="2023-10-09T14:50:19.282" v="1037"/>
          <ac:picMkLst>
            <pc:docMk/>
            <pc:sldMk cId="0" sldId="313"/>
            <ac:picMk id="4100" creationId="{C781D072-8E43-B847-8B4C-F86E65D237F2}"/>
          </ac:picMkLst>
        </pc:picChg>
      </pc:sldChg>
      <pc:sldChg chg="addSp modSp mod modClrScheme chgLayout">
        <pc:chgData name="Mark Flagg" userId="S::mark.flagg@uwtsd.ac.uk::778ee1c4-c87f-463b-a43b-86dc060fca3c" providerId="AD" clId="Web-{30B8B630-6C84-2B04-BA9C-6C8A95899EAD}" dt="2023-10-09T14:50:32.204" v="1038"/>
        <pc:sldMkLst>
          <pc:docMk/>
          <pc:sldMk cId="0" sldId="314"/>
        </pc:sldMkLst>
        <pc:spChg chg="mod ord">
          <ac:chgData name="Mark Flagg" userId="S::mark.flagg@uwtsd.ac.uk::778ee1c4-c87f-463b-a43b-86dc060fca3c" providerId="AD" clId="Web-{30B8B630-6C84-2B04-BA9C-6C8A95899EAD}" dt="2023-10-09T14:50:32.204" v="1038"/>
          <ac:spMkLst>
            <pc:docMk/>
            <pc:sldMk cId="0" sldId="314"/>
            <ac:spMk id="5122" creationId="{1FAF7513-B6AA-134E-BD09-3228B61CCAEE}"/>
          </ac:spMkLst>
        </pc:spChg>
        <pc:spChg chg="mod ord">
          <ac:chgData name="Mark Flagg" userId="S::mark.flagg@uwtsd.ac.uk::778ee1c4-c87f-463b-a43b-86dc060fca3c" providerId="AD" clId="Web-{30B8B630-6C84-2B04-BA9C-6C8A95899EAD}" dt="2023-10-09T14:50:32.204" v="1038"/>
          <ac:spMkLst>
            <pc:docMk/>
            <pc:sldMk cId="0" sldId="314"/>
            <ac:spMk id="5123" creationId="{055E0458-ECE0-F340-85F8-D0C5C70C1574}"/>
          </ac:spMkLst>
        </pc:spChg>
        <pc:spChg chg="add">
          <ac:chgData name="Mark Flagg" userId="S::mark.flagg@uwtsd.ac.uk::778ee1c4-c87f-463b-a43b-86dc060fca3c" providerId="AD" clId="Web-{30B8B630-6C84-2B04-BA9C-6C8A95899EAD}" dt="2023-10-09T14:50:32.204" v="1038"/>
          <ac:spMkLst>
            <pc:docMk/>
            <pc:sldMk cId="0" sldId="314"/>
            <ac:spMk id="5129" creationId="{EE9F5D7F-1BBC-4096-ADA7-AA9C9E4D2868}"/>
          </ac:spMkLst>
        </pc:spChg>
        <pc:spChg chg="add">
          <ac:chgData name="Mark Flagg" userId="S::mark.flagg@uwtsd.ac.uk::778ee1c4-c87f-463b-a43b-86dc060fca3c" providerId="AD" clId="Web-{30B8B630-6C84-2B04-BA9C-6C8A95899EAD}" dt="2023-10-09T14:50:32.204" v="1038"/>
          <ac:spMkLst>
            <pc:docMk/>
            <pc:sldMk cId="0" sldId="314"/>
            <ac:spMk id="5131" creationId="{06D370DD-716B-4528-B475-331F84CEA5A1}"/>
          </ac:spMkLst>
        </pc:spChg>
        <pc:spChg chg="add">
          <ac:chgData name="Mark Flagg" userId="S::mark.flagg@uwtsd.ac.uk::778ee1c4-c87f-463b-a43b-86dc060fca3c" providerId="AD" clId="Web-{30B8B630-6C84-2B04-BA9C-6C8A95899EAD}" dt="2023-10-09T14:50:32.204" v="1038"/>
          <ac:spMkLst>
            <pc:docMk/>
            <pc:sldMk cId="0" sldId="314"/>
            <ac:spMk id="5133" creationId="{E79D076F-656A-4CD9-83AD-AF8F4B28CA49}"/>
          </ac:spMkLst>
        </pc:spChg>
        <pc:picChg chg="mod">
          <ac:chgData name="Mark Flagg" userId="S::mark.flagg@uwtsd.ac.uk::778ee1c4-c87f-463b-a43b-86dc060fca3c" providerId="AD" clId="Web-{30B8B630-6C84-2B04-BA9C-6C8A95899EAD}" dt="2023-10-09T14:50:32.204" v="1038"/>
          <ac:picMkLst>
            <pc:docMk/>
            <pc:sldMk cId="0" sldId="314"/>
            <ac:picMk id="5124" creationId="{822FE1C6-5BDF-CB4D-9E93-1F70B4A57127}"/>
          </ac:picMkLst>
        </pc:picChg>
      </pc:sldChg>
      <pc:sldChg chg="addSp modSp mod modClrScheme chgLayout">
        <pc:chgData name="Mark Flagg" userId="S::mark.flagg@uwtsd.ac.uk::778ee1c4-c87f-463b-a43b-86dc060fca3c" providerId="AD" clId="Web-{30B8B630-6C84-2B04-BA9C-6C8A95899EAD}" dt="2023-10-09T14:50:48.705" v="1041"/>
        <pc:sldMkLst>
          <pc:docMk/>
          <pc:sldMk cId="0" sldId="315"/>
        </pc:sldMkLst>
        <pc:spChg chg="mod ord">
          <ac:chgData name="Mark Flagg" userId="S::mark.flagg@uwtsd.ac.uk::778ee1c4-c87f-463b-a43b-86dc060fca3c" providerId="AD" clId="Web-{30B8B630-6C84-2B04-BA9C-6C8A95899EAD}" dt="2023-10-09T14:50:48.705" v="1041"/>
          <ac:spMkLst>
            <pc:docMk/>
            <pc:sldMk cId="0" sldId="315"/>
            <ac:spMk id="32770" creationId="{19637200-D975-3340-9C2C-EFECD18068B7}"/>
          </ac:spMkLst>
        </pc:spChg>
        <pc:spChg chg="mod ord">
          <ac:chgData name="Mark Flagg" userId="S::mark.flagg@uwtsd.ac.uk::778ee1c4-c87f-463b-a43b-86dc060fca3c" providerId="AD" clId="Web-{30B8B630-6C84-2B04-BA9C-6C8A95899EAD}" dt="2023-10-09T14:50:48.705" v="1041"/>
          <ac:spMkLst>
            <pc:docMk/>
            <pc:sldMk cId="0" sldId="315"/>
            <ac:spMk id="32771" creationId="{2E45C017-B990-4D4C-8E13-8CD40B57D7AE}"/>
          </ac:spMkLst>
        </pc:spChg>
        <pc:spChg chg="add">
          <ac:chgData name="Mark Flagg" userId="S::mark.flagg@uwtsd.ac.uk::778ee1c4-c87f-463b-a43b-86dc060fca3c" providerId="AD" clId="Web-{30B8B630-6C84-2B04-BA9C-6C8A95899EAD}" dt="2023-10-09T14:50:48.705" v="1041"/>
          <ac:spMkLst>
            <pc:docMk/>
            <pc:sldMk cId="0" sldId="315"/>
            <ac:spMk id="32777" creationId="{EE9F5D7F-1BBC-4096-ADA7-AA9C9E4D2868}"/>
          </ac:spMkLst>
        </pc:spChg>
        <pc:spChg chg="add">
          <ac:chgData name="Mark Flagg" userId="S::mark.flagg@uwtsd.ac.uk::778ee1c4-c87f-463b-a43b-86dc060fca3c" providerId="AD" clId="Web-{30B8B630-6C84-2B04-BA9C-6C8A95899EAD}" dt="2023-10-09T14:50:48.705" v="1041"/>
          <ac:spMkLst>
            <pc:docMk/>
            <pc:sldMk cId="0" sldId="315"/>
            <ac:spMk id="32779" creationId="{06D370DD-716B-4528-B475-331F84CEA5A1}"/>
          </ac:spMkLst>
        </pc:spChg>
        <pc:spChg chg="add">
          <ac:chgData name="Mark Flagg" userId="S::mark.flagg@uwtsd.ac.uk::778ee1c4-c87f-463b-a43b-86dc060fca3c" providerId="AD" clId="Web-{30B8B630-6C84-2B04-BA9C-6C8A95899EAD}" dt="2023-10-09T14:50:48.705" v="1041"/>
          <ac:spMkLst>
            <pc:docMk/>
            <pc:sldMk cId="0" sldId="315"/>
            <ac:spMk id="32781" creationId="{E79D076F-656A-4CD9-83AD-AF8F4B28CA49}"/>
          </ac:spMkLst>
        </pc:spChg>
        <pc:picChg chg="mod">
          <ac:chgData name="Mark Flagg" userId="S::mark.flagg@uwtsd.ac.uk::778ee1c4-c87f-463b-a43b-86dc060fca3c" providerId="AD" clId="Web-{30B8B630-6C84-2B04-BA9C-6C8A95899EAD}" dt="2023-10-09T14:50:48.705" v="1041"/>
          <ac:picMkLst>
            <pc:docMk/>
            <pc:sldMk cId="0" sldId="315"/>
            <ac:picMk id="32772" creationId="{BA051687-753A-2F46-9CAE-8398A2C2C5CC}"/>
          </ac:picMkLst>
        </pc:picChg>
      </pc:sldChg>
      <pc:sldChg chg="addSp modSp mod modClrScheme chgLayout">
        <pc:chgData name="Mark Flagg" userId="S::mark.flagg@uwtsd.ac.uk::778ee1c4-c87f-463b-a43b-86dc060fca3c" providerId="AD" clId="Web-{30B8B630-6C84-2B04-BA9C-6C8A95899EAD}" dt="2023-10-09T14:50:53.439" v="1042"/>
        <pc:sldMkLst>
          <pc:docMk/>
          <pc:sldMk cId="0" sldId="319"/>
        </pc:sldMkLst>
        <pc:spChg chg="mod ord">
          <ac:chgData name="Mark Flagg" userId="S::mark.flagg@uwtsd.ac.uk::778ee1c4-c87f-463b-a43b-86dc060fca3c" providerId="AD" clId="Web-{30B8B630-6C84-2B04-BA9C-6C8A95899EAD}" dt="2023-10-09T14:50:53.439" v="1042"/>
          <ac:spMkLst>
            <pc:docMk/>
            <pc:sldMk cId="0" sldId="319"/>
            <ac:spMk id="13314" creationId="{48307120-AFFB-1C4B-9945-0EF9CFD61891}"/>
          </ac:spMkLst>
        </pc:spChg>
        <pc:spChg chg="mod ord">
          <ac:chgData name="Mark Flagg" userId="S::mark.flagg@uwtsd.ac.uk::778ee1c4-c87f-463b-a43b-86dc060fca3c" providerId="AD" clId="Web-{30B8B630-6C84-2B04-BA9C-6C8A95899EAD}" dt="2023-10-09T14:50:53.439" v="1042"/>
          <ac:spMkLst>
            <pc:docMk/>
            <pc:sldMk cId="0" sldId="319"/>
            <ac:spMk id="13315" creationId="{40574A64-84B4-124C-872A-8D7389464681}"/>
          </ac:spMkLst>
        </pc:spChg>
        <pc:spChg chg="add">
          <ac:chgData name="Mark Flagg" userId="S::mark.flagg@uwtsd.ac.uk::778ee1c4-c87f-463b-a43b-86dc060fca3c" providerId="AD" clId="Web-{30B8B630-6C84-2B04-BA9C-6C8A95899EAD}" dt="2023-10-09T14:50:53.439" v="1042"/>
          <ac:spMkLst>
            <pc:docMk/>
            <pc:sldMk cId="0" sldId="319"/>
            <ac:spMk id="13321" creationId="{EE9F5D7F-1BBC-4096-ADA7-AA9C9E4D2868}"/>
          </ac:spMkLst>
        </pc:spChg>
        <pc:spChg chg="add">
          <ac:chgData name="Mark Flagg" userId="S::mark.flagg@uwtsd.ac.uk::778ee1c4-c87f-463b-a43b-86dc060fca3c" providerId="AD" clId="Web-{30B8B630-6C84-2B04-BA9C-6C8A95899EAD}" dt="2023-10-09T14:50:53.439" v="1042"/>
          <ac:spMkLst>
            <pc:docMk/>
            <pc:sldMk cId="0" sldId="319"/>
            <ac:spMk id="13323" creationId="{06D370DD-716B-4528-B475-331F84CEA5A1}"/>
          </ac:spMkLst>
        </pc:spChg>
        <pc:spChg chg="add">
          <ac:chgData name="Mark Flagg" userId="S::mark.flagg@uwtsd.ac.uk::778ee1c4-c87f-463b-a43b-86dc060fca3c" providerId="AD" clId="Web-{30B8B630-6C84-2B04-BA9C-6C8A95899EAD}" dt="2023-10-09T14:50:53.439" v="1042"/>
          <ac:spMkLst>
            <pc:docMk/>
            <pc:sldMk cId="0" sldId="319"/>
            <ac:spMk id="13325" creationId="{E79D076F-656A-4CD9-83AD-AF8F4B28CA49}"/>
          </ac:spMkLst>
        </pc:spChg>
        <pc:picChg chg="mod">
          <ac:chgData name="Mark Flagg" userId="S::mark.flagg@uwtsd.ac.uk::778ee1c4-c87f-463b-a43b-86dc060fca3c" providerId="AD" clId="Web-{30B8B630-6C84-2B04-BA9C-6C8A95899EAD}" dt="2023-10-09T14:50:53.439" v="1042"/>
          <ac:picMkLst>
            <pc:docMk/>
            <pc:sldMk cId="0" sldId="319"/>
            <ac:picMk id="13316" creationId="{8D456D6D-7593-4F48-8847-00C74FC402CB}"/>
          </ac:picMkLst>
        </pc:picChg>
      </pc:sldChg>
      <pc:sldChg chg="addSp modSp mod modClrScheme chgLayout">
        <pc:chgData name="Mark Flagg" userId="S::mark.flagg@uwtsd.ac.uk::778ee1c4-c87f-463b-a43b-86dc060fca3c" providerId="AD" clId="Web-{30B8B630-6C84-2B04-BA9C-6C8A95899EAD}" dt="2023-10-09T14:50:58.330" v="1043"/>
        <pc:sldMkLst>
          <pc:docMk/>
          <pc:sldMk cId="0" sldId="320"/>
        </pc:sldMkLst>
        <pc:spChg chg="mod ord">
          <ac:chgData name="Mark Flagg" userId="S::mark.flagg@uwtsd.ac.uk::778ee1c4-c87f-463b-a43b-86dc060fca3c" providerId="AD" clId="Web-{30B8B630-6C84-2B04-BA9C-6C8A95899EAD}" dt="2023-10-09T14:50:58.330" v="1043"/>
          <ac:spMkLst>
            <pc:docMk/>
            <pc:sldMk cId="0" sldId="320"/>
            <ac:spMk id="16386" creationId="{42330541-AFE2-164E-B901-10A828BC0CF8}"/>
          </ac:spMkLst>
        </pc:spChg>
        <pc:spChg chg="mod ord">
          <ac:chgData name="Mark Flagg" userId="S::mark.flagg@uwtsd.ac.uk::778ee1c4-c87f-463b-a43b-86dc060fca3c" providerId="AD" clId="Web-{30B8B630-6C84-2B04-BA9C-6C8A95899EAD}" dt="2023-10-09T14:50:58.330" v="1043"/>
          <ac:spMkLst>
            <pc:docMk/>
            <pc:sldMk cId="0" sldId="320"/>
            <ac:spMk id="16387" creationId="{482C2E8A-2CA2-8A45-8DB8-10106EE457E7}"/>
          </ac:spMkLst>
        </pc:spChg>
        <pc:spChg chg="add">
          <ac:chgData name="Mark Flagg" userId="S::mark.flagg@uwtsd.ac.uk::778ee1c4-c87f-463b-a43b-86dc060fca3c" providerId="AD" clId="Web-{30B8B630-6C84-2B04-BA9C-6C8A95899EAD}" dt="2023-10-09T14:50:58.330" v="1043"/>
          <ac:spMkLst>
            <pc:docMk/>
            <pc:sldMk cId="0" sldId="320"/>
            <ac:spMk id="16393" creationId="{EE9F5D7F-1BBC-4096-ADA7-AA9C9E4D2868}"/>
          </ac:spMkLst>
        </pc:spChg>
        <pc:spChg chg="add">
          <ac:chgData name="Mark Flagg" userId="S::mark.flagg@uwtsd.ac.uk::778ee1c4-c87f-463b-a43b-86dc060fca3c" providerId="AD" clId="Web-{30B8B630-6C84-2B04-BA9C-6C8A95899EAD}" dt="2023-10-09T14:50:58.330" v="1043"/>
          <ac:spMkLst>
            <pc:docMk/>
            <pc:sldMk cId="0" sldId="320"/>
            <ac:spMk id="16395" creationId="{06D370DD-716B-4528-B475-331F84CEA5A1}"/>
          </ac:spMkLst>
        </pc:spChg>
        <pc:spChg chg="add">
          <ac:chgData name="Mark Flagg" userId="S::mark.flagg@uwtsd.ac.uk::778ee1c4-c87f-463b-a43b-86dc060fca3c" providerId="AD" clId="Web-{30B8B630-6C84-2B04-BA9C-6C8A95899EAD}" dt="2023-10-09T14:50:58.330" v="1043"/>
          <ac:spMkLst>
            <pc:docMk/>
            <pc:sldMk cId="0" sldId="320"/>
            <ac:spMk id="16397" creationId="{E79D076F-656A-4CD9-83AD-AF8F4B28CA49}"/>
          </ac:spMkLst>
        </pc:spChg>
        <pc:picChg chg="mod">
          <ac:chgData name="Mark Flagg" userId="S::mark.flagg@uwtsd.ac.uk::778ee1c4-c87f-463b-a43b-86dc060fca3c" providerId="AD" clId="Web-{30B8B630-6C84-2B04-BA9C-6C8A95899EAD}" dt="2023-10-09T14:50:58.330" v="1043"/>
          <ac:picMkLst>
            <pc:docMk/>
            <pc:sldMk cId="0" sldId="320"/>
            <ac:picMk id="16388" creationId="{B57D9116-06B2-5348-9591-0C8DF22FFDA9}"/>
          </ac:picMkLst>
        </pc:picChg>
      </pc:sldChg>
      <pc:sldChg chg="addSp modSp mod modClrScheme chgLayout">
        <pc:chgData name="Mark Flagg" userId="S::mark.flagg@uwtsd.ac.uk::778ee1c4-c87f-463b-a43b-86dc060fca3c" providerId="AD" clId="Web-{30B8B630-6C84-2B04-BA9C-6C8A95899EAD}" dt="2023-10-09T14:51:03.096" v="1044"/>
        <pc:sldMkLst>
          <pc:docMk/>
          <pc:sldMk cId="0" sldId="321"/>
        </pc:sldMkLst>
        <pc:spChg chg="mod ord">
          <ac:chgData name="Mark Flagg" userId="S::mark.flagg@uwtsd.ac.uk::778ee1c4-c87f-463b-a43b-86dc060fca3c" providerId="AD" clId="Web-{30B8B630-6C84-2B04-BA9C-6C8A95899EAD}" dt="2023-10-09T14:51:03.096" v="1044"/>
          <ac:spMkLst>
            <pc:docMk/>
            <pc:sldMk cId="0" sldId="321"/>
            <ac:spMk id="10242" creationId="{72701CA0-4AFF-A94D-A0BC-E2EF10DED16B}"/>
          </ac:spMkLst>
        </pc:spChg>
        <pc:spChg chg="mod ord">
          <ac:chgData name="Mark Flagg" userId="S::mark.flagg@uwtsd.ac.uk::778ee1c4-c87f-463b-a43b-86dc060fca3c" providerId="AD" clId="Web-{30B8B630-6C84-2B04-BA9C-6C8A95899EAD}" dt="2023-10-09T14:51:03.096" v="1044"/>
          <ac:spMkLst>
            <pc:docMk/>
            <pc:sldMk cId="0" sldId="321"/>
            <ac:spMk id="10243" creationId="{A3181742-301C-544D-8F16-40CBE541D8B1}"/>
          </ac:spMkLst>
        </pc:spChg>
        <pc:spChg chg="add">
          <ac:chgData name="Mark Flagg" userId="S::mark.flagg@uwtsd.ac.uk::778ee1c4-c87f-463b-a43b-86dc060fca3c" providerId="AD" clId="Web-{30B8B630-6C84-2B04-BA9C-6C8A95899EAD}" dt="2023-10-09T14:51:03.096" v="1044"/>
          <ac:spMkLst>
            <pc:docMk/>
            <pc:sldMk cId="0" sldId="321"/>
            <ac:spMk id="10249" creationId="{EE9F5D7F-1BBC-4096-ADA7-AA9C9E4D2868}"/>
          </ac:spMkLst>
        </pc:spChg>
        <pc:spChg chg="add">
          <ac:chgData name="Mark Flagg" userId="S::mark.flagg@uwtsd.ac.uk::778ee1c4-c87f-463b-a43b-86dc060fca3c" providerId="AD" clId="Web-{30B8B630-6C84-2B04-BA9C-6C8A95899EAD}" dt="2023-10-09T14:51:03.096" v="1044"/>
          <ac:spMkLst>
            <pc:docMk/>
            <pc:sldMk cId="0" sldId="321"/>
            <ac:spMk id="10251" creationId="{06D370DD-716B-4528-B475-331F84CEA5A1}"/>
          </ac:spMkLst>
        </pc:spChg>
        <pc:spChg chg="add">
          <ac:chgData name="Mark Flagg" userId="S::mark.flagg@uwtsd.ac.uk::778ee1c4-c87f-463b-a43b-86dc060fca3c" providerId="AD" clId="Web-{30B8B630-6C84-2B04-BA9C-6C8A95899EAD}" dt="2023-10-09T14:51:03.096" v="1044"/>
          <ac:spMkLst>
            <pc:docMk/>
            <pc:sldMk cId="0" sldId="321"/>
            <ac:spMk id="10253" creationId="{E79D076F-656A-4CD9-83AD-AF8F4B28CA49}"/>
          </ac:spMkLst>
        </pc:spChg>
        <pc:picChg chg="mod">
          <ac:chgData name="Mark Flagg" userId="S::mark.flagg@uwtsd.ac.uk::778ee1c4-c87f-463b-a43b-86dc060fca3c" providerId="AD" clId="Web-{30B8B630-6C84-2B04-BA9C-6C8A95899EAD}" dt="2023-10-09T14:51:03.096" v="1044"/>
          <ac:picMkLst>
            <pc:docMk/>
            <pc:sldMk cId="0" sldId="321"/>
            <ac:picMk id="10244" creationId="{41699570-316D-A142-AD12-32C71AB743D9}"/>
          </ac:picMkLst>
        </pc:picChg>
      </pc:sldChg>
      <pc:sldChg chg="addSp modSp mod modClrScheme chgLayout">
        <pc:chgData name="Mark Flagg" userId="S::mark.flagg@uwtsd.ac.uk::778ee1c4-c87f-463b-a43b-86dc060fca3c" providerId="AD" clId="Web-{30B8B630-6C84-2B04-BA9C-6C8A95899EAD}" dt="2023-10-09T14:51:08.299" v="1045"/>
        <pc:sldMkLst>
          <pc:docMk/>
          <pc:sldMk cId="0" sldId="322"/>
        </pc:sldMkLst>
        <pc:spChg chg="mod ord">
          <ac:chgData name="Mark Flagg" userId="S::mark.flagg@uwtsd.ac.uk::778ee1c4-c87f-463b-a43b-86dc060fca3c" providerId="AD" clId="Web-{30B8B630-6C84-2B04-BA9C-6C8A95899EAD}" dt="2023-10-09T14:51:08.299" v="1045"/>
          <ac:spMkLst>
            <pc:docMk/>
            <pc:sldMk cId="0" sldId="322"/>
            <ac:spMk id="11266" creationId="{BABD929F-CF74-924D-BD4E-93130D9804A4}"/>
          </ac:spMkLst>
        </pc:spChg>
        <pc:spChg chg="mod ord">
          <ac:chgData name="Mark Flagg" userId="S::mark.flagg@uwtsd.ac.uk::778ee1c4-c87f-463b-a43b-86dc060fca3c" providerId="AD" clId="Web-{30B8B630-6C84-2B04-BA9C-6C8A95899EAD}" dt="2023-10-09T14:51:08.299" v="1045"/>
          <ac:spMkLst>
            <pc:docMk/>
            <pc:sldMk cId="0" sldId="322"/>
            <ac:spMk id="11267" creationId="{5B6DC21D-544B-A941-89DB-81C6688C0DE6}"/>
          </ac:spMkLst>
        </pc:spChg>
        <pc:spChg chg="add">
          <ac:chgData name="Mark Flagg" userId="S::mark.flagg@uwtsd.ac.uk::778ee1c4-c87f-463b-a43b-86dc060fca3c" providerId="AD" clId="Web-{30B8B630-6C84-2B04-BA9C-6C8A95899EAD}" dt="2023-10-09T14:51:08.299" v="1045"/>
          <ac:spMkLst>
            <pc:docMk/>
            <pc:sldMk cId="0" sldId="322"/>
            <ac:spMk id="11273" creationId="{EE9F5D7F-1BBC-4096-ADA7-AA9C9E4D2868}"/>
          </ac:spMkLst>
        </pc:spChg>
        <pc:spChg chg="add">
          <ac:chgData name="Mark Flagg" userId="S::mark.flagg@uwtsd.ac.uk::778ee1c4-c87f-463b-a43b-86dc060fca3c" providerId="AD" clId="Web-{30B8B630-6C84-2B04-BA9C-6C8A95899EAD}" dt="2023-10-09T14:51:08.299" v="1045"/>
          <ac:spMkLst>
            <pc:docMk/>
            <pc:sldMk cId="0" sldId="322"/>
            <ac:spMk id="11275" creationId="{06D370DD-716B-4528-B475-331F84CEA5A1}"/>
          </ac:spMkLst>
        </pc:spChg>
        <pc:spChg chg="add">
          <ac:chgData name="Mark Flagg" userId="S::mark.flagg@uwtsd.ac.uk::778ee1c4-c87f-463b-a43b-86dc060fca3c" providerId="AD" clId="Web-{30B8B630-6C84-2B04-BA9C-6C8A95899EAD}" dt="2023-10-09T14:51:08.299" v="1045"/>
          <ac:spMkLst>
            <pc:docMk/>
            <pc:sldMk cId="0" sldId="322"/>
            <ac:spMk id="11277" creationId="{E79D076F-656A-4CD9-83AD-AF8F4B28CA49}"/>
          </ac:spMkLst>
        </pc:spChg>
        <pc:picChg chg="mod">
          <ac:chgData name="Mark Flagg" userId="S::mark.flagg@uwtsd.ac.uk::778ee1c4-c87f-463b-a43b-86dc060fca3c" providerId="AD" clId="Web-{30B8B630-6C84-2B04-BA9C-6C8A95899EAD}" dt="2023-10-09T14:51:08.299" v="1045"/>
          <ac:picMkLst>
            <pc:docMk/>
            <pc:sldMk cId="0" sldId="322"/>
            <ac:picMk id="11268" creationId="{BCD89027-906B-054E-858B-D4AE7547FF35}"/>
          </ac:picMkLst>
        </pc:picChg>
      </pc:sldChg>
      <pc:sldChg chg="addSp modSp mod modClrScheme chgLayout">
        <pc:chgData name="Mark Flagg" userId="S::mark.flagg@uwtsd.ac.uk::778ee1c4-c87f-463b-a43b-86dc060fca3c" providerId="AD" clId="Web-{30B8B630-6C84-2B04-BA9C-6C8A95899EAD}" dt="2023-10-09T14:51:13.737" v="1046"/>
        <pc:sldMkLst>
          <pc:docMk/>
          <pc:sldMk cId="0" sldId="323"/>
        </pc:sldMkLst>
        <pc:spChg chg="mod ord">
          <ac:chgData name="Mark Flagg" userId="S::mark.flagg@uwtsd.ac.uk::778ee1c4-c87f-463b-a43b-86dc060fca3c" providerId="AD" clId="Web-{30B8B630-6C84-2B04-BA9C-6C8A95899EAD}" dt="2023-10-09T14:51:13.737" v="1046"/>
          <ac:spMkLst>
            <pc:docMk/>
            <pc:sldMk cId="0" sldId="323"/>
            <ac:spMk id="14338" creationId="{0B92952F-53D8-0940-AA94-DE74423810EC}"/>
          </ac:spMkLst>
        </pc:spChg>
        <pc:spChg chg="mod ord">
          <ac:chgData name="Mark Flagg" userId="S::mark.flagg@uwtsd.ac.uk::778ee1c4-c87f-463b-a43b-86dc060fca3c" providerId="AD" clId="Web-{30B8B630-6C84-2B04-BA9C-6C8A95899EAD}" dt="2023-10-09T14:51:13.737" v="1046"/>
          <ac:spMkLst>
            <pc:docMk/>
            <pc:sldMk cId="0" sldId="323"/>
            <ac:spMk id="14339" creationId="{CAC738CB-13E9-934D-A52A-1CA5B8966B61}"/>
          </ac:spMkLst>
        </pc:spChg>
        <pc:spChg chg="add">
          <ac:chgData name="Mark Flagg" userId="S::mark.flagg@uwtsd.ac.uk::778ee1c4-c87f-463b-a43b-86dc060fca3c" providerId="AD" clId="Web-{30B8B630-6C84-2B04-BA9C-6C8A95899EAD}" dt="2023-10-09T14:51:13.737" v="1046"/>
          <ac:spMkLst>
            <pc:docMk/>
            <pc:sldMk cId="0" sldId="323"/>
            <ac:spMk id="14345" creationId="{EE9F5D7F-1BBC-4096-ADA7-AA9C9E4D2868}"/>
          </ac:spMkLst>
        </pc:spChg>
        <pc:spChg chg="add">
          <ac:chgData name="Mark Flagg" userId="S::mark.flagg@uwtsd.ac.uk::778ee1c4-c87f-463b-a43b-86dc060fca3c" providerId="AD" clId="Web-{30B8B630-6C84-2B04-BA9C-6C8A95899EAD}" dt="2023-10-09T14:51:13.737" v="1046"/>
          <ac:spMkLst>
            <pc:docMk/>
            <pc:sldMk cId="0" sldId="323"/>
            <ac:spMk id="14347" creationId="{06D370DD-716B-4528-B475-331F84CEA5A1}"/>
          </ac:spMkLst>
        </pc:spChg>
        <pc:spChg chg="add">
          <ac:chgData name="Mark Flagg" userId="S::mark.flagg@uwtsd.ac.uk::778ee1c4-c87f-463b-a43b-86dc060fca3c" providerId="AD" clId="Web-{30B8B630-6C84-2B04-BA9C-6C8A95899EAD}" dt="2023-10-09T14:51:13.737" v="1046"/>
          <ac:spMkLst>
            <pc:docMk/>
            <pc:sldMk cId="0" sldId="323"/>
            <ac:spMk id="14349" creationId="{E79D076F-656A-4CD9-83AD-AF8F4B28CA49}"/>
          </ac:spMkLst>
        </pc:spChg>
        <pc:picChg chg="mod">
          <ac:chgData name="Mark Flagg" userId="S::mark.flagg@uwtsd.ac.uk::778ee1c4-c87f-463b-a43b-86dc060fca3c" providerId="AD" clId="Web-{30B8B630-6C84-2B04-BA9C-6C8A95899EAD}" dt="2023-10-09T14:51:13.737" v="1046"/>
          <ac:picMkLst>
            <pc:docMk/>
            <pc:sldMk cId="0" sldId="323"/>
            <ac:picMk id="14340" creationId="{02280EC1-90C2-AE4F-B756-47B6947A84F3}"/>
          </ac:picMkLst>
        </pc:picChg>
      </pc:sldChg>
      <pc:sldChg chg="addSp modSp mod setBg modClrScheme chgLayout">
        <pc:chgData name="Mark Flagg" userId="S::mark.flagg@uwtsd.ac.uk::778ee1c4-c87f-463b-a43b-86dc060fca3c" providerId="AD" clId="Web-{30B8B630-6C84-2B04-BA9C-6C8A95899EAD}" dt="2023-10-09T14:51:25.847" v="1048"/>
        <pc:sldMkLst>
          <pc:docMk/>
          <pc:sldMk cId="0" sldId="326"/>
        </pc:sldMkLst>
        <pc:spChg chg="mod ord">
          <ac:chgData name="Mark Flagg" userId="S::mark.flagg@uwtsd.ac.uk::778ee1c4-c87f-463b-a43b-86dc060fca3c" providerId="AD" clId="Web-{30B8B630-6C84-2B04-BA9C-6C8A95899EAD}" dt="2023-10-09T14:51:25.847" v="1048"/>
          <ac:spMkLst>
            <pc:docMk/>
            <pc:sldMk cId="0" sldId="326"/>
            <ac:spMk id="16385" creationId="{B7537847-14E5-9142-8424-ECB67CA7DE4B}"/>
          </ac:spMkLst>
        </pc:spChg>
        <pc:spChg chg="mod ord">
          <ac:chgData name="Mark Flagg" userId="S::mark.flagg@uwtsd.ac.uk::778ee1c4-c87f-463b-a43b-86dc060fca3c" providerId="AD" clId="Web-{30B8B630-6C84-2B04-BA9C-6C8A95899EAD}" dt="2023-10-09T14:51:25.847" v="1048"/>
          <ac:spMkLst>
            <pc:docMk/>
            <pc:sldMk cId="0" sldId="326"/>
            <ac:spMk id="16386" creationId="{6208C1FF-822E-0E48-B681-56EADBCC0A57}"/>
          </ac:spMkLst>
        </pc:spChg>
        <pc:spChg chg="add">
          <ac:chgData name="Mark Flagg" userId="S::mark.flagg@uwtsd.ac.uk::778ee1c4-c87f-463b-a43b-86dc060fca3c" providerId="AD" clId="Web-{30B8B630-6C84-2B04-BA9C-6C8A95899EAD}" dt="2023-10-09T14:51:25.847" v="1048"/>
          <ac:spMkLst>
            <pc:docMk/>
            <pc:sldMk cId="0" sldId="326"/>
            <ac:spMk id="16391" creationId="{29DC5A77-10C9-4ECF-B7EB-8D917F36A9EE}"/>
          </ac:spMkLst>
        </pc:spChg>
        <pc:spChg chg="add">
          <ac:chgData name="Mark Flagg" userId="S::mark.flagg@uwtsd.ac.uk::778ee1c4-c87f-463b-a43b-86dc060fca3c" providerId="AD" clId="Web-{30B8B630-6C84-2B04-BA9C-6C8A95899EAD}" dt="2023-10-09T14:51:25.847" v="1048"/>
          <ac:spMkLst>
            <pc:docMk/>
            <pc:sldMk cId="0" sldId="326"/>
            <ac:spMk id="16393" creationId="{2FFE28B5-FB16-49A9-B851-3C35FAC0CACB}"/>
          </ac:spMkLst>
        </pc:spChg>
        <pc:spChg chg="add">
          <ac:chgData name="Mark Flagg" userId="S::mark.flagg@uwtsd.ac.uk::778ee1c4-c87f-463b-a43b-86dc060fca3c" providerId="AD" clId="Web-{30B8B630-6C84-2B04-BA9C-6C8A95899EAD}" dt="2023-10-09T14:51:25.847" v="1048"/>
          <ac:spMkLst>
            <pc:docMk/>
            <pc:sldMk cId="0" sldId="326"/>
            <ac:spMk id="16395" creationId="{01014442-855A-4E0F-8D09-C314661A48B9}"/>
          </ac:spMkLst>
        </pc:spChg>
        <pc:spChg chg="add">
          <ac:chgData name="Mark Flagg" userId="S::mark.flagg@uwtsd.ac.uk::778ee1c4-c87f-463b-a43b-86dc060fca3c" providerId="AD" clId="Web-{30B8B630-6C84-2B04-BA9C-6C8A95899EAD}" dt="2023-10-09T14:51:25.847" v="1048"/>
          <ac:spMkLst>
            <pc:docMk/>
            <pc:sldMk cId="0" sldId="326"/>
            <ac:spMk id="16397" creationId="{9B1ABF09-86CF-414E-88A5-2B84CC7232A9}"/>
          </ac:spMkLst>
        </pc:spChg>
        <pc:spChg chg="add">
          <ac:chgData name="Mark Flagg" userId="S::mark.flagg@uwtsd.ac.uk::778ee1c4-c87f-463b-a43b-86dc060fca3c" providerId="AD" clId="Web-{30B8B630-6C84-2B04-BA9C-6C8A95899EAD}" dt="2023-10-09T14:51:25.847" v="1048"/>
          <ac:spMkLst>
            <pc:docMk/>
            <pc:sldMk cId="0" sldId="326"/>
            <ac:spMk id="16399"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0" sldId="328"/>
        </pc:sldMkLst>
        <pc:spChg chg="mod ord">
          <ac:chgData name="Mark Flagg" userId="S::mark.flagg@uwtsd.ac.uk::778ee1c4-c87f-463b-a43b-86dc060fca3c" providerId="AD" clId="Web-{30B8B630-6C84-2B04-BA9C-6C8A95899EAD}" dt="2023-10-09T13:54:59.011" v="9"/>
          <ac:spMkLst>
            <pc:docMk/>
            <pc:sldMk cId="0" sldId="328"/>
            <ac:spMk id="28674" creationId="{F3A03C86-8136-E645-84AA-9A7A29940DF4}"/>
          </ac:spMkLst>
        </pc:spChg>
      </pc:sldChg>
      <pc:sldChg chg="modSp mod modClrScheme chgLayout">
        <pc:chgData name="Mark Flagg" userId="S::mark.flagg@uwtsd.ac.uk::778ee1c4-c87f-463b-a43b-86dc060fca3c" providerId="AD" clId="Web-{30B8B630-6C84-2B04-BA9C-6C8A95899EAD}" dt="2023-10-09T13:54:59.011" v="9"/>
        <pc:sldMkLst>
          <pc:docMk/>
          <pc:sldMk cId="0" sldId="329"/>
        </pc:sldMkLst>
        <pc:spChg chg="mod ord">
          <ac:chgData name="Mark Flagg" userId="S::mark.flagg@uwtsd.ac.uk::778ee1c4-c87f-463b-a43b-86dc060fca3c" providerId="AD" clId="Web-{30B8B630-6C84-2B04-BA9C-6C8A95899EAD}" dt="2023-10-09T13:54:59.011" v="9"/>
          <ac:spMkLst>
            <pc:docMk/>
            <pc:sldMk cId="0" sldId="329"/>
            <ac:spMk id="27650" creationId="{EBBA505B-65B7-F742-B6D8-CB438CAEDDFB}"/>
          </ac:spMkLst>
        </pc:spChg>
      </pc:sldChg>
      <pc:sldChg chg="modSp mod modClrScheme chgLayout">
        <pc:chgData name="Mark Flagg" userId="S::mark.flagg@uwtsd.ac.uk::778ee1c4-c87f-463b-a43b-86dc060fca3c" providerId="AD" clId="Web-{30B8B630-6C84-2B04-BA9C-6C8A95899EAD}" dt="2023-10-09T13:54:59.011" v="9"/>
        <pc:sldMkLst>
          <pc:docMk/>
          <pc:sldMk cId="0" sldId="330"/>
        </pc:sldMkLst>
        <pc:spChg chg="mod ord">
          <ac:chgData name="Mark Flagg" userId="S::mark.flagg@uwtsd.ac.uk::778ee1c4-c87f-463b-a43b-86dc060fca3c" providerId="AD" clId="Web-{30B8B630-6C84-2B04-BA9C-6C8A95899EAD}" dt="2023-10-09T13:54:59.011" v="9"/>
          <ac:spMkLst>
            <pc:docMk/>
            <pc:sldMk cId="0" sldId="330"/>
            <ac:spMk id="39938" creationId="{F29C8D1C-7ED3-3446-8235-43623C94D9E2}"/>
          </ac:spMkLst>
        </pc:spChg>
      </pc:sldChg>
      <pc:sldChg chg="modSp mod modClrScheme chgLayout">
        <pc:chgData name="Mark Flagg" userId="S::mark.flagg@uwtsd.ac.uk::778ee1c4-c87f-463b-a43b-86dc060fca3c" providerId="AD" clId="Web-{30B8B630-6C84-2B04-BA9C-6C8A95899EAD}" dt="2023-10-09T13:54:59.011" v="9"/>
        <pc:sldMkLst>
          <pc:docMk/>
          <pc:sldMk cId="0" sldId="331"/>
        </pc:sldMkLst>
        <pc:spChg chg="mod ord">
          <ac:chgData name="Mark Flagg" userId="S::mark.flagg@uwtsd.ac.uk::778ee1c4-c87f-463b-a43b-86dc060fca3c" providerId="AD" clId="Web-{30B8B630-6C84-2B04-BA9C-6C8A95899EAD}" dt="2023-10-09T13:54:59.011" v="9"/>
          <ac:spMkLst>
            <pc:docMk/>
            <pc:sldMk cId="0" sldId="331"/>
            <ac:spMk id="34818" creationId="{04530A3D-A9B5-6F4D-B5F9-90652164CCEF}"/>
          </ac:spMkLst>
        </pc:spChg>
      </pc:sldChg>
      <pc:sldChg chg="modSp mod modClrScheme chgLayout">
        <pc:chgData name="Mark Flagg" userId="S::mark.flagg@uwtsd.ac.uk::778ee1c4-c87f-463b-a43b-86dc060fca3c" providerId="AD" clId="Web-{30B8B630-6C84-2B04-BA9C-6C8A95899EAD}" dt="2023-10-09T13:54:59.011" v="9"/>
        <pc:sldMkLst>
          <pc:docMk/>
          <pc:sldMk cId="0" sldId="332"/>
        </pc:sldMkLst>
        <pc:spChg chg="mod ord">
          <ac:chgData name="Mark Flagg" userId="S::mark.flagg@uwtsd.ac.uk::778ee1c4-c87f-463b-a43b-86dc060fca3c" providerId="AD" clId="Web-{30B8B630-6C84-2B04-BA9C-6C8A95899EAD}" dt="2023-10-09T13:54:59.011" v="9"/>
          <ac:spMkLst>
            <pc:docMk/>
            <pc:sldMk cId="0" sldId="332"/>
            <ac:spMk id="48130" creationId="{78F2EE16-3AB4-664C-B71F-1628184C970A}"/>
          </ac:spMkLst>
        </pc:spChg>
      </pc:sldChg>
      <pc:sldChg chg="mod modClrScheme chgLayout">
        <pc:chgData name="Mark Flagg" userId="S::mark.flagg@uwtsd.ac.uk::778ee1c4-c87f-463b-a43b-86dc060fca3c" providerId="AD" clId="Web-{30B8B630-6C84-2B04-BA9C-6C8A95899EAD}" dt="2023-10-09T13:54:59.011" v="9"/>
        <pc:sldMkLst>
          <pc:docMk/>
          <pc:sldMk cId="0" sldId="333"/>
        </pc:sldMkLst>
      </pc:sldChg>
      <pc:sldChg chg="addSp modSp mod modClrScheme chgLayout">
        <pc:chgData name="Mark Flagg" userId="S::mark.flagg@uwtsd.ac.uk::778ee1c4-c87f-463b-a43b-86dc060fca3c" providerId="AD" clId="Web-{30B8B630-6C84-2B04-BA9C-6C8A95899EAD}" dt="2023-10-09T14:51:20.581" v="1047"/>
        <pc:sldMkLst>
          <pc:docMk/>
          <pc:sldMk cId="1768723031" sldId="337"/>
        </pc:sldMkLst>
        <pc:spChg chg="mod ord">
          <ac:chgData name="Mark Flagg" userId="S::mark.flagg@uwtsd.ac.uk::778ee1c4-c87f-463b-a43b-86dc060fca3c" providerId="AD" clId="Web-{30B8B630-6C84-2B04-BA9C-6C8A95899EAD}" dt="2023-10-09T14:51:20.581" v="1047"/>
          <ac:spMkLst>
            <pc:docMk/>
            <pc:sldMk cId="1768723031" sldId="337"/>
            <ac:spMk id="2" creationId="{00000000-0000-0000-0000-000000000000}"/>
          </ac:spMkLst>
        </pc:spChg>
        <pc:spChg chg="mod ord">
          <ac:chgData name="Mark Flagg" userId="S::mark.flagg@uwtsd.ac.uk::778ee1c4-c87f-463b-a43b-86dc060fca3c" providerId="AD" clId="Web-{30B8B630-6C84-2B04-BA9C-6C8A95899EAD}" dt="2023-10-09T14:51:20.581" v="1047"/>
          <ac:spMkLst>
            <pc:docMk/>
            <pc:sldMk cId="1768723031" sldId="337"/>
            <ac:spMk id="3" creationId="{00000000-0000-0000-0000-000000000000}"/>
          </ac:spMkLst>
        </pc:spChg>
        <pc:spChg chg="add">
          <ac:chgData name="Mark Flagg" userId="S::mark.flagg@uwtsd.ac.uk::778ee1c4-c87f-463b-a43b-86dc060fca3c" providerId="AD" clId="Web-{30B8B630-6C84-2B04-BA9C-6C8A95899EAD}" dt="2023-10-09T14:51:20.581" v="1047"/>
          <ac:spMkLst>
            <pc:docMk/>
            <pc:sldMk cId="1768723031" sldId="337"/>
            <ac:spMk id="18" creationId="{8A4DBD17-19AD-4376-A55A-C527EF944522}"/>
          </ac:spMkLst>
        </pc:spChg>
        <pc:spChg chg="add">
          <ac:chgData name="Mark Flagg" userId="S::mark.flagg@uwtsd.ac.uk::778ee1c4-c87f-463b-a43b-86dc060fca3c" providerId="AD" clId="Web-{30B8B630-6C84-2B04-BA9C-6C8A95899EAD}" dt="2023-10-09T14:51:20.581" v="1047"/>
          <ac:spMkLst>
            <pc:docMk/>
            <pc:sldMk cId="1768723031" sldId="337"/>
            <ac:spMk id="20" creationId="{7DB7C943-6BFC-4A35-8DFA-0B204CD18B00}"/>
          </ac:spMkLst>
        </pc:spChg>
        <pc:spChg chg="add">
          <ac:chgData name="Mark Flagg" userId="S::mark.flagg@uwtsd.ac.uk::778ee1c4-c87f-463b-a43b-86dc060fca3c" providerId="AD" clId="Web-{30B8B630-6C84-2B04-BA9C-6C8A95899EAD}" dt="2023-10-09T14:51:20.581" v="1047"/>
          <ac:spMkLst>
            <pc:docMk/>
            <pc:sldMk cId="1768723031" sldId="337"/>
            <ac:spMk id="22" creationId="{79DF27D9-327F-4301-A56A-9A8EC61E6B4E}"/>
          </ac:spMkLst>
        </pc:spChg>
        <pc:picChg chg="mod ord">
          <ac:chgData name="Mark Flagg" userId="S::mark.flagg@uwtsd.ac.uk::778ee1c4-c87f-463b-a43b-86dc060fca3c" providerId="AD" clId="Web-{30B8B630-6C84-2B04-BA9C-6C8A95899EAD}" dt="2023-10-09T14:51:20.581" v="1047"/>
          <ac:picMkLst>
            <pc:docMk/>
            <pc:sldMk cId="1768723031" sldId="337"/>
            <ac:picMk id="13" creationId="{66384BE4-AFE7-419C-9479-0469601E10E8}"/>
          </ac:picMkLst>
        </pc:picChg>
      </pc:sldChg>
      <pc:sldChg chg="modSp mod modClrScheme chgLayout">
        <pc:chgData name="Mark Flagg" userId="S::mark.flagg@uwtsd.ac.uk::778ee1c4-c87f-463b-a43b-86dc060fca3c" providerId="AD" clId="Web-{30B8B630-6C84-2B04-BA9C-6C8A95899EAD}" dt="2023-10-09T13:54:59.011" v="9"/>
        <pc:sldMkLst>
          <pc:docMk/>
          <pc:sldMk cId="288653151" sldId="339"/>
        </pc:sldMkLst>
        <pc:spChg chg="mod ord">
          <ac:chgData name="Mark Flagg" userId="S::mark.flagg@uwtsd.ac.uk::778ee1c4-c87f-463b-a43b-86dc060fca3c" providerId="AD" clId="Web-{30B8B630-6C84-2B04-BA9C-6C8A95899EAD}" dt="2023-10-09T13:54:59.011" v="9"/>
          <ac:spMkLst>
            <pc:docMk/>
            <pc:sldMk cId="288653151" sldId="339"/>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288653151" sldId="339"/>
            <ac:graphicFrameMk id="4" creationId="{00000000-0000-0000-0000-000000000000}"/>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1718446339" sldId="340"/>
        </pc:sldMkLst>
        <pc:spChg chg="mod ord">
          <ac:chgData name="Mark Flagg" userId="S::mark.flagg@uwtsd.ac.uk::778ee1c4-c87f-463b-a43b-86dc060fca3c" providerId="AD" clId="Web-{30B8B630-6C84-2B04-BA9C-6C8A95899EAD}" dt="2023-10-09T13:54:59.011" v="9"/>
          <ac:spMkLst>
            <pc:docMk/>
            <pc:sldMk cId="1718446339" sldId="340"/>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1718446339" sldId="340"/>
            <ac:graphicFrameMk id="4" creationId="{00000000-0000-0000-0000-000000000000}"/>
          </ac:graphicFrameMkLst>
        </pc:graphicFrameChg>
      </pc:sldChg>
      <pc:sldChg chg="addSp modSp mod setBg modClrScheme chgLayout">
        <pc:chgData name="Mark Flagg" userId="S::mark.flagg@uwtsd.ac.uk::778ee1c4-c87f-463b-a43b-86dc060fca3c" providerId="AD" clId="Web-{30B8B630-6C84-2B04-BA9C-6C8A95899EAD}" dt="2023-10-09T14:51:57.207" v="1053"/>
        <pc:sldMkLst>
          <pc:docMk/>
          <pc:sldMk cId="310523767" sldId="344"/>
        </pc:sldMkLst>
        <pc:spChg chg="mod ord">
          <ac:chgData name="Mark Flagg" userId="S::mark.flagg@uwtsd.ac.uk::778ee1c4-c87f-463b-a43b-86dc060fca3c" providerId="AD" clId="Web-{30B8B630-6C84-2B04-BA9C-6C8A95899EAD}" dt="2023-10-09T14:51:57.207" v="1053"/>
          <ac:spMkLst>
            <pc:docMk/>
            <pc:sldMk cId="310523767" sldId="344"/>
            <ac:spMk id="2" creationId="{00000000-0000-0000-0000-000000000000}"/>
          </ac:spMkLst>
        </pc:spChg>
        <pc:spChg chg="mod ord">
          <ac:chgData name="Mark Flagg" userId="S::mark.flagg@uwtsd.ac.uk::778ee1c4-c87f-463b-a43b-86dc060fca3c" providerId="AD" clId="Web-{30B8B630-6C84-2B04-BA9C-6C8A95899EAD}" dt="2023-10-09T14:51:57.207" v="1053"/>
          <ac:spMkLst>
            <pc:docMk/>
            <pc:sldMk cId="310523767" sldId="344"/>
            <ac:spMk id="3" creationId="{00000000-0000-0000-0000-000000000000}"/>
          </ac:spMkLst>
        </pc:spChg>
        <pc:spChg chg="add">
          <ac:chgData name="Mark Flagg" userId="S::mark.flagg@uwtsd.ac.uk::778ee1c4-c87f-463b-a43b-86dc060fca3c" providerId="AD" clId="Web-{30B8B630-6C84-2B04-BA9C-6C8A95899EAD}" dt="2023-10-09T14:51:57.207" v="1053"/>
          <ac:spMkLst>
            <pc:docMk/>
            <pc:sldMk cId="310523767" sldId="344"/>
            <ac:spMk id="8" creationId="{29DC5A77-10C9-4ECF-B7EB-8D917F36A9EE}"/>
          </ac:spMkLst>
        </pc:spChg>
        <pc:spChg chg="add">
          <ac:chgData name="Mark Flagg" userId="S::mark.flagg@uwtsd.ac.uk::778ee1c4-c87f-463b-a43b-86dc060fca3c" providerId="AD" clId="Web-{30B8B630-6C84-2B04-BA9C-6C8A95899EAD}" dt="2023-10-09T14:51:57.207" v="1053"/>
          <ac:spMkLst>
            <pc:docMk/>
            <pc:sldMk cId="310523767" sldId="344"/>
            <ac:spMk id="10" creationId="{2FFE28B5-FB16-49A9-B851-3C35FAC0CACB}"/>
          </ac:spMkLst>
        </pc:spChg>
        <pc:spChg chg="add">
          <ac:chgData name="Mark Flagg" userId="S::mark.flagg@uwtsd.ac.uk::778ee1c4-c87f-463b-a43b-86dc060fca3c" providerId="AD" clId="Web-{30B8B630-6C84-2B04-BA9C-6C8A95899EAD}" dt="2023-10-09T14:51:57.207" v="1053"/>
          <ac:spMkLst>
            <pc:docMk/>
            <pc:sldMk cId="310523767" sldId="344"/>
            <ac:spMk id="12" creationId="{01014442-855A-4E0F-8D09-C314661A48B9}"/>
          </ac:spMkLst>
        </pc:spChg>
        <pc:spChg chg="add">
          <ac:chgData name="Mark Flagg" userId="S::mark.flagg@uwtsd.ac.uk::778ee1c4-c87f-463b-a43b-86dc060fca3c" providerId="AD" clId="Web-{30B8B630-6C84-2B04-BA9C-6C8A95899EAD}" dt="2023-10-09T14:51:57.207" v="1053"/>
          <ac:spMkLst>
            <pc:docMk/>
            <pc:sldMk cId="310523767" sldId="344"/>
            <ac:spMk id="14" creationId="{9B1ABF09-86CF-414E-88A5-2B84CC7232A9}"/>
          </ac:spMkLst>
        </pc:spChg>
        <pc:spChg chg="add">
          <ac:chgData name="Mark Flagg" userId="S::mark.flagg@uwtsd.ac.uk::778ee1c4-c87f-463b-a43b-86dc060fca3c" providerId="AD" clId="Web-{30B8B630-6C84-2B04-BA9C-6C8A95899EAD}" dt="2023-10-09T14:51:57.207" v="1053"/>
          <ac:spMkLst>
            <pc:docMk/>
            <pc:sldMk cId="310523767" sldId="344"/>
            <ac:spMk id="16"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918291292" sldId="345"/>
        </pc:sldMkLst>
        <pc:spChg chg="mod ord">
          <ac:chgData name="Mark Flagg" userId="S::mark.flagg@uwtsd.ac.uk::778ee1c4-c87f-463b-a43b-86dc060fca3c" providerId="AD" clId="Web-{30B8B630-6C84-2B04-BA9C-6C8A95899EAD}" dt="2023-10-09T13:54:59.011" v="9"/>
          <ac:spMkLst>
            <pc:docMk/>
            <pc:sldMk cId="918291292" sldId="345"/>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918291292" sldId="345"/>
            <ac:graphicFrameMk id="4" creationId="{00000000-0000-0000-0000-000000000000}"/>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551129641" sldId="346"/>
        </pc:sldMkLst>
        <pc:spChg chg="mod ord">
          <ac:chgData name="Mark Flagg" userId="S::mark.flagg@uwtsd.ac.uk::778ee1c4-c87f-463b-a43b-86dc060fca3c" providerId="AD" clId="Web-{30B8B630-6C84-2B04-BA9C-6C8A95899EAD}" dt="2023-10-09T13:54:59.011" v="9"/>
          <ac:spMkLst>
            <pc:docMk/>
            <pc:sldMk cId="551129641" sldId="346"/>
            <ac:spMk id="2" creationId="{00000000-0000-0000-0000-000000000000}"/>
          </ac:spMkLst>
        </pc:spChg>
        <pc:graphicFrameChg chg="mod ord">
          <ac:chgData name="Mark Flagg" userId="S::mark.flagg@uwtsd.ac.uk::778ee1c4-c87f-463b-a43b-86dc060fca3c" providerId="AD" clId="Web-{30B8B630-6C84-2B04-BA9C-6C8A95899EAD}" dt="2023-10-09T13:54:59.011" v="9"/>
          <ac:graphicFrameMkLst>
            <pc:docMk/>
            <pc:sldMk cId="551129641" sldId="346"/>
            <ac:graphicFrameMk id="4" creationId="{00000000-0000-0000-0000-000000000000}"/>
          </ac:graphicFrameMkLst>
        </pc:graphicFrameChg>
      </pc:sldChg>
      <pc:sldChg chg="addSp modSp mod modClrScheme chgLayout">
        <pc:chgData name="Mark Flagg" userId="S::mark.flagg@uwtsd.ac.uk::778ee1c4-c87f-463b-a43b-86dc060fca3c" providerId="AD" clId="Web-{30B8B630-6C84-2B04-BA9C-6C8A95899EAD}" dt="2023-10-09T14:52:07.613" v="1054"/>
        <pc:sldMkLst>
          <pc:docMk/>
          <pc:sldMk cId="2000883339" sldId="347"/>
        </pc:sldMkLst>
        <pc:spChg chg="mod ord">
          <ac:chgData name="Mark Flagg" userId="S::mark.flagg@uwtsd.ac.uk::778ee1c4-c87f-463b-a43b-86dc060fca3c" providerId="AD" clId="Web-{30B8B630-6C84-2B04-BA9C-6C8A95899EAD}" dt="2023-10-09T14:52:07.613" v="1054"/>
          <ac:spMkLst>
            <pc:docMk/>
            <pc:sldMk cId="2000883339" sldId="347"/>
            <ac:spMk id="2" creationId="{00000000-0000-0000-0000-000000000000}"/>
          </ac:spMkLst>
        </pc:spChg>
        <pc:spChg chg="mod ord">
          <ac:chgData name="Mark Flagg" userId="S::mark.flagg@uwtsd.ac.uk::778ee1c4-c87f-463b-a43b-86dc060fca3c" providerId="AD" clId="Web-{30B8B630-6C84-2B04-BA9C-6C8A95899EAD}" dt="2023-10-09T14:52:07.613" v="1054"/>
          <ac:spMkLst>
            <pc:docMk/>
            <pc:sldMk cId="2000883339" sldId="347"/>
            <ac:spMk id="3" creationId="{00000000-0000-0000-0000-000000000000}"/>
          </ac:spMkLst>
        </pc:spChg>
        <pc:spChg chg="add">
          <ac:chgData name="Mark Flagg" userId="S::mark.flagg@uwtsd.ac.uk::778ee1c4-c87f-463b-a43b-86dc060fca3c" providerId="AD" clId="Web-{30B8B630-6C84-2B04-BA9C-6C8A95899EAD}" dt="2023-10-09T14:52:07.613" v="1054"/>
          <ac:spMkLst>
            <pc:docMk/>
            <pc:sldMk cId="2000883339" sldId="347"/>
            <ac:spMk id="10" creationId="{13577A01-3DD8-4E33-BEE1-3065F7E6FB2F}"/>
          </ac:spMkLst>
        </pc:spChg>
        <pc:picChg chg="mod">
          <ac:chgData name="Mark Flagg" userId="S::mark.flagg@uwtsd.ac.uk::778ee1c4-c87f-463b-a43b-86dc060fca3c" providerId="AD" clId="Web-{30B8B630-6C84-2B04-BA9C-6C8A95899EAD}" dt="2023-10-09T14:52:07.613" v="1054"/>
          <ac:picMkLst>
            <pc:docMk/>
            <pc:sldMk cId="2000883339" sldId="347"/>
            <ac:picMk id="5" creationId="{A5C58CEC-0433-4538-8C92-CCD478CFF2E2}"/>
          </ac:picMkLst>
        </pc:picChg>
      </pc:sldChg>
      <pc:sldChg chg="modSp mod modClrScheme chgLayout">
        <pc:chgData name="Mark Flagg" userId="S::mark.flagg@uwtsd.ac.uk::778ee1c4-c87f-463b-a43b-86dc060fca3c" providerId="AD" clId="Web-{30B8B630-6C84-2B04-BA9C-6C8A95899EAD}" dt="2023-10-09T13:54:59.011" v="9"/>
        <pc:sldMkLst>
          <pc:docMk/>
          <pc:sldMk cId="129807128" sldId="348"/>
        </pc:sldMkLst>
        <pc:spChg chg="mod ord">
          <ac:chgData name="Mark Flagg" userId="S::mark.flagg@uwtsd.ac.uk::778ee1c4-c87f-463b-a43b-86dc060fca3c" providerId="AD" clId="Web-{30B8B630-6C84-2B04-BA9C-6C8A95899EAD}" dt="2023-10-09T13:54:59.011" v="9"/>
          <ac:spMkLst>
            <pc:docMk/>
            <pc:sldMk cId="129807128" sldId="348"/>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29807128" sldId="348"/>
            <ac:spMk id="3" creationId="{00000000-0000-0000-0000-000000000000}"/>
          </ac:spMkLst>
        </pc:spChg>
      </pc:sldChg>
      <pc:sldChg chg="addSp modSp mod modClrScheme setClrOvrMap chgLayout">
        <pc:chgData name="Mark Flagg" userId="S::mark.flagg@uwtsd.ac.uk::778ee1c4-c87f-463b-a43b-86dc060fca3c" providerId="AD" clId="Web-{30B8B630-6C84-2B04-BA9C-6C8A95899EAD}" dt="2023-10-09T14:52:13.176" v="1055"/>
        <pc:sldMkLst>
          <pc:docMk/>
          <pc:sldMk cId="1021583944" sldId="349"/>
        </pc:sldMkLst>
        <pc:spChg chg="mod ord">
          <ac:chgData name="Mark Flagg" userId="S::mark.flagg@uwtsd.ac.uk::778ee1c4-c87f-463b-a43b-86dc060fca3c" providerId="AD" clId="Web-{30B8B630-6C84-2B04-BA9C-6C8A95899EAD}" dt="2023-10-09T14:52:13.176" v="1055"/>
          <ac:spMkLst>
            <pc:docMk/>
            <pc:sldMk cId="1021583944" sldId="349"/>
            <ac:spMk id="2" creationId="{00000000-0000-0000-0000-000000000000}"/>
          </ac:spMkLst>
        </pc:spChg>
        <pc:spChg chg="mod ord">
          <ac:chgData name="Mark Flagg" userId="S::mark.flagg@uwtsd.ac.uk::778ee1c4-c87f-463b-a43b-86dc060fca3c" providerId="AD" clId="Web-{30B8B630-6C84-2B04-BA9C-6C8A95899EAD}" dt="2023-10-09T14:52:13.176" v="1055"/>
          <ac:spMkLst>
            <pc:docMk/>
            <pc:sldMk cId="1021583944" sldId="349"/>
            <ac:spMk id="3" creationId="{00000000-0000-0000-0000-000000000000}"/>
          </ac:spMkLst>
        </pc:spChg>
        <pc:spChg chg="add">
          <ac:chgData name="Mark Flagg" userId="S::mark.flagg@uwtsd.ac.uk::778ee1c4-c87f-463b-a43b-86dc060fca3c" providerId="AD" clId="Web-{30B8B630-6C84-2B04-BA9C-6C8A95899EAD}" dt="2023-10-09T14:52:13.176" v="1055"/>
          <ac:spMkLst>
            <pc:docMk/>
            <pc:sldMk cId="1021583944" sldId="349"/>
            <ac:spMk id="10" creationId="{13577A01-3DD8-4E33-BEE1-3065F7E6FB2F}"/>
          </ac:spMkLst>
        </pc:spChg>
        <pc:picChg chg="mod ord">
          <ac:chgData name="Mark Flagg" userId="S::mark.flagg@uwtsd.ac.uk::778ee1c4-c87f-463b-a43b-86dc060fca3c" providerId="AD" clId="Web-{30B8B630-6C84-2B04-BA9C-6C8A95899EAD}" dt="2023-10-09T14:52:13.176" v="1055"/>
          <ac:picMkLst>
            <pc:docMk/>
            <pc:sldMk cId="1021583944" sldId="349"/>
            <ac:picMk id="5" creationId="{B1214FBE-AABD-46CD-9D07-6BB1E73CFDFB}"/>
          </ac:picMkLst>
        </pc:picChg>
      </pc:sldChg>
      <pc:sldChg chg="modSp mod modClrScheme chgLayout">
        <pc:chgData name="Mark Flagg" userId="S::mark.flagg@uwtsd.ac.uk::778ee1c4-c87f-463b-a43b-86dc060fca3c" providerId="AD" clId="Web-{30B8B630-6C84-2B04-BA9C-6C8A95899EAD}" dt="2023-10-09T14:52:31.989" v="1060" actId="20577"/>
        <pc:sldMkLst>
          <pc:docMk/>
          <pc:sldMk cId="1775593190" sldId="350"/>
        </pc:sldMkLst>
        <pc:spChg chg="mod ord">
          <ac:chgData name="Mark Flagg" userId="S::mark.flagg@uwtsd.ac.uk::778ee1c4-c87f-463b-a43b-86dc060fca3c" providerId="AD" clId="Web-{30B8B630-6C84-2B04-BA9C-6C8A95899EAD}" dt="2023-10-09T14:52:31.989" v="1060" actId="20577"/>
          <ac:spMkLst>
            <pc:docMk/>
            <pc:sldMk cId="1775593190" sldId="350"/>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775593190" sldId="350"/>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1034289305" sldId="351"/>
        </pc:sldMkLst>
        <pc:spChg chg="mod ord">
          <ac:chgData name="Mark Flagg" userId="S::mark.flagg@uwtsd.ac.uk::778ee1c4-c87f-463b-a43b-86dc060fca3c" providerId="AD" clId="Web-{30B8B630-6C84-2B04-BA9C-6C8A95899EAD}" dt="2023-10-09T13:54:59.011" v="9"/>
          <ac:spMkLst>
            <pc:docMk/>
            <pc:sldMk cId="1034289305" sldId="351"/>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034289305" sldId="351"/>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502450067" sldId="354"/>
        </pc:sldMkLst>
        <pc:spChg chg="mod ord">
          <ac:chgData name="Mark Flagg" userId="S::mark.flagg@uwtsd.ac.uk::778ee1c4-c87f-463b-a43b-86dc060fca3c" providerId="AD" clId="Web-{30B8B630-6C84-2B04-BA9C-6C8A95899EAD}" dt="2023-10-09T13:54:59.011" v="9"/>
          <ac:spMkLst>
            <pc:docMk/>
            <pc:sldMk cId="3502450067" sldId="354"/>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3502450067" sldId="354"/>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527517715" sldId="355"/>
        </pc:sldMkLst>
        <pc:spChg chg="mod ord">
          <ac:chgData name="Mark Flagg" userId="S::mark.flagg@uwtsd.ac.uk::778ee1c4-c87f-463b-a43b-86dc060fca3c" providerId="AD" clId="Web-{30B8B630-6C84-2B04-BA9C-6C8A95899EAD}" dt="2023-10-09T13:54:59.011" v="9"/>
          <ac:spMkLst>
            <pc:docMk/>
            <pc:sldMk cId="3527517715" sldId="355"/>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3527517715" sldId="355"/>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3858173030" sldId="356"/>
        </pc:sldMkLst>
        <pc:spChg chg="mod ord">
          <ac:chgData name="Mark Flagg" userId="S::mark.flagg@uwtsd.ac.uk::778ee1c4-c87f-463b-a43b-86dc060fca3c" providerId="AD" clId="Web-{30B8B630-6C84-2B04-BA9C-6C8A95899EAD}" dt="2023-10-09T13:54:59.011" v="9"/>
          <ac:spMkLst>
            <pc:docMk/>
            <pc:sldMk cId="3858173030" sldId="356"/>
            <ac:spMk id="2" creationId="{00000000-0000-0000-0000-000000000000}"/>
          </ac:spMkLst>
        </pc:spChg>
      </pc:sldChg>
      <pc:sldChg chg="modSp mod modClrScheme chgLayout">
        <pc:chgData name="Mark Flagg" userId="S::mark.flagg@uwtsd.ac.uk::778ee1c4-c87f-463b-a43b-86dc060fca3c" providerId="AD" clId="Web-{30B8B630-6C84-2B04-BA9C-6C8A95899EAD}" dt="2023-10-09T14:52:48.724" v="1063" actId="1076"/>
        <pc:sldMkLst>
          <pc:docMk/>
          <pc:sldMk cId="1628081988" sldId="357"/>
        </pc:sldMkLst>
        <pc:spChg chg="mod ord">
          <ac:chgData name="Mark Flagg" userId="S::mark.flagg@uwtsd.ac.uk::778ee1c4-c87f-463b-a43b-86dc060fca3c" providerId="AD" clId="Web-{30B8B630-6C84-2B04-BA9C-6C8A95899EAD}" dt="2023-10-09T13:54:59.011" v="9"/>
          <ac:spMkLst>
            <pc:docMk/>
            <pc:sldMk cId="1628081988" sldId="357"/>
            <ac:spMk id="2" creationId="{00000000-0000-0000-0000-000000000000}"/>
          </ac:spMkLst>
        </pc:spChg>
        <pc:picChg chg="mod ord">
          <ac:chgData name="Mark Flagg" userId="S::mark.flagg@uwtsd.ac.uk::778ee1c4-c87f-463b-a43b-86dc060fca3c" providerId="AD" clId="Web-{30B8B630-6C84-2B04-BA9C-6C8A95899EAD}" dt="2023-10-09T14:52:48.724" v="1063" actId="1076"/>
          <ac:picMkLst>
            <pc:docMk/>
            <pc:sldMk cId="1628081988" sldId="357"/>
            <ac:picMk id="4" creationId="{00000000-0000-0000-0000-000000000000}"/>
          </ac:picMkLst>
        </pc:picChg>
      </pc:sldChg>
      <pc:sldChg chg="modSp mod modClrScheme chgLayout">
        <pc:chgData name="Mark Flagg" userId="S::mark.flagg@uwtsd.ac.uk::778ee1c4-c87f-463b-a43b-86dc060fca3c" providerId="AD" clId="Web-{30B8B630-6C84-2B04-BA9C-6C8A95899EAD}" dt="2023-10-09T13:54:59.011" v="9"/>
        <pc:sldMkLst>
          <pc:docMk/>
          <pc:sldMk cId="2578337785" sldId="359"/>
        </pc:sldMkLst>
        <pc:spChg chg="mod ord">
          <ac:chgData name="Mark Flagg" userId="S::mark.flagg@uwtsd.ac.uk::778ee1c4-c87f-463b-a43b-86dc060fca3c" providerId="AD" clId="Web-{30B8B630-6C84-2B04-BA9C-6C8A95899EAD}" dt="2023-10-09T13:54:59.011" v="9"/>
          <ac:spMkLst>
            <pc:docMk/>
            <pc:sldMk cId="2578337785" sldId="359"/>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2578337785" sldId="359"/>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866724877" sldId="361"/>
        </pc:sldMkLst>
        <pc:spChg chg="mod ord">
          <ac:chgData name="Mark Flagg" userId="S::mark.flagg@uwtsd.ac.uk::778ee1c4-c87f-463b-a43b-86dc060fca3c" providerId="AD" clId="Web-{30B8B630-6C84-2B04-BA9C-6C8A95899EAD}" dt="2023-10-09T13:54:59.011" v="9"/>
          <ac:spMkLst>
            <pc:docMk/>
            <pc:sldMk cId="866724877" sldId="361"/>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866724877" sldId="361"/>
            <ac:spMk id="3" creationId="{00000000-0000-0000-0000-000000000000}"/>
          </ac:spMkLst>
        </pc:spChg>
      </pc:sldChg>
      <pc:sldChg chg="modSp mod modClrScheme chgLayout">
        <pc:chgData name="Mark Flagg" userId="S::mark.flagg@uwtsd.ac.uk::778ee1c4-c87f-463b-a43b-86dc060fca3c" providerId="AD" clId="Web-{30B8B630-6C84-2B04-BA9C-6C8A95899EAD}" dt="2023-10-09T14:52:59.115" v="1064" actId="20577"/>
        <pc:sldMkLst>
          <pc:docMk/>
          <pc:sldMk cId="2197772503" sldId="363"/>
        </pc:sldMkLst>
        <pc:spChg chg="mod ord">
          <ac:chgData name="Mark Flagg" userId="S::mark.flagg@uwtsd.ac.uk::778ee1c4-c87f-463b-a43b-86dc060fca3c" providerId="AD" clId="Web-{30B8B630-6C84-2B04-BA9C-6C8A95899EAD}" dt="2023-10-09T14:52:59.115" v="1064" actId="20577"/>
          <ac:spMkLst>
            <pc:docMk/>
            <pc:sldMk cId="2197772503" sldId="363"/>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2197772503" sldId="363"/>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1945933611" sldId="364"/>
        </pc:sldMkLst>
        <pc:spChg chg="mod ord">
          <ac:chgData name="Mark Flagg" userId="S::mark.flagg@uwtsd.ac.uk::778ee1c4-c87f-463b-a43b-86dc060fca3c" providerId="AD" clId="Web-{30B8B630-6C84-2B04-BA9C-6C8A95899EAD}" dt="2023-10-09T13:54:59.011" v="9"/>
          <ac:spMkLst>
            <pc:docMk/>
            <pc:sldMk cId="1945933611" sldId="364"/>
            <ac:spMk id="2" creationId="{00000000-0000-0000-0000-000000000000}"/>
          </ac:spMkLst>
        </pc:spChg>
        <pc:spChg chg="mod ord">
          <ac:chgData name="Mark Flagg" userId="S::mark.flagg@uwtsd.ac.uk::778ee1c4-c87f-463b-a43b-86dc060fca3c" providerId="AD" clId="Web-{30B8B630-6C84-2B04-BA9C-6C8A95899EAD}" dt="2023-10-09T13:54:59.011" v="9"/>
          <ac:spMkLst>
            <pc:docMk/>
            <pc:sldMk cId="1945933611" sldId="364"/>
            <ac:spMk id="3" creationId="{00000000-0000-0000-0000-000000000000}"/>
          </ac:spMkLst>
        </pc:spChg>
      </pc:sldChg>
      <pc:sldChg chg="modSp mod modClrScheme chgLayout">
        <pc:chgData name="Mark Flagg" userId="S::mark.flagg@uwtsd.ac.uk::778ee1c4-c87f-463b-a43b-86dc060fca3c" providerId="AD" clId="Web-{30B8B630-6C84-2B04-BA9C-6C8A95899EAD}" dt="2023-10-09T13:54:59.011" v="9"/>
        <pc:sldMkLst>
          <pc:docMk/>
          <pc:sldMk cId="2692209489" sldId="369"/>
        </pc:sldMkLst>
        <pc:spChg chg="mod ord">
          <ac:chgData name="Mark Flagg" userId="S::mark.flagg@uwtsd.ac.uk::778ee1c4-c87f-463b-a43b-86dc060fca3c" providerId="AD" clId="Web-{30B8B630-6C84-2B04-BA9C-6C8A95899EAD}" dt="2023-10-09T13:54:59.011" v="9"/>
          <ac:spMkLst>
            <pc:docMk/>
            <pc:sldMk cId="2692209489" sldId="369"/>
            <ac:spMk id="2" creationId="{B5153688-191A-2045-B159-80B2EFBC662B}"/>
          </ac:spMkLst>
        </pc:spChg>
        <pc:graphicFrameChg chg="mod ord">
          <ac:chgData name="Mark Flagg" userId="S::mark.flagg@uwtsd.ac.uk::778ee1c4-c87f-463b-a43b-86dc060fca3c" providerId="AD" clId="Web-{30B8B630-6C84-2B04-BA9C-6C8A95899EAD}" dt="2023-10-09T13:54:59.011" v="9"/>
          <ac:graphicFrameMkLst>
            <pc:docMk/>
            <pc:sldMk cId="2692209489" sldId="369"/>
            <ac:graphicFrameMk id="5" creationId="{F0F74CBD-023B-454A-BC9B-6240A5962A7F}"/>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987629648" sldId="370"/>
        </pc:sldMkLst>
        <pc:spChg chg="mod ord">
          <ac:chgData name="Mark Flagg" userId="S::mark.flagg@uwtsd.ac.uk::778ee1c4-c87f-463b-a43b-86dc060fca3c" providerId="AD" clId="Web-{30B8B630-6C84-2B04-BA9C-6C8A95899EAD}" dt="2023-10-09T13:54:59.011" v="9"/>
          <ac:spMkLst>
            <pc:docMk/>
            <pc:sldMk cId="987629648" sldId="370"/>
            <ac:spMk id="2" creationId="{4B54E6CF-4295-B47E-3D0E-E70B0FA94E64}"/>
          </ac:spMkLst>
        </pc:spChg>
        <pc:spChg chg="mod ord">
          <ac:chgData name="Mark Flagg" userId="S::mark.flagg@uwtsd.ac.uk::778ee1c4-c87f-463b-a43b-86dc060fca3c" providerId="AD" clId="Web-{30B8B630-6C84-2B04-BA9C-6C8A95899EAD}" dt="2023-10-09T13:54:59.011" v="9"/>
          <ac:spMkLst>
            <pc:docMk/>
            <pc:sldMk cId="987629648" sldId="370"/>
            <ac:spMk id="3" creationId="{6E5224A9-5F3F-ECD9-F30C-34B42D2E9185}"/>
          </ac:spMkLst>
        </pc:spChg>
      </pc:sldChg>
      <pc:sldChg chg="modSp del mod modClrScheme chgLayout">
        <pc:chgData name="Mark Flagg" userId="S::mark.flagg@uwtsd.ac.uk::778ee1c4-c87f-463b-a43b-86dc060fca3c" providerId="AD" clId="Web-{30B8B630-6C84-2B04-BA9C-6C8A95899EAD}" dt="2023-10-09T14:37:48.760" v="857"/>
        <pc:sldMkLst>
          <pc:docMk/>
          <pc:sldMk cId="602969404" sldId="371"/>
        </pc:sldMkLst>
        <pc:spChg chg="mod ord">
          <ac:chgData name="Mark Flagg" userId="S::mark.flagg@uwtsd.ac.uk::778ee1c4-c87f-463b-a43b-86dc060fca3c" providerId="AD" clId="Web-{30B8B630-6C84-2B04-BA9C-6C8A95899EAD}" dt="2023-10-09T13:54:59.011" v="9"/>
          <ac:spMkLst>
            <pc:docMk/>
            <pc:sldMk cId="602969404" sldId="371"/>
            <ac:spMk id="4" creationId="{8C81C93E-9C68-8370-F0A3-AD8E25A249F9}"/>
          </ac:spMkLst>
        </pc:spChg>
        <pc:spChg chg="mod ord">
          <ac:chgData name="Mark Flagg" userId="S::mark.flagg@uwtsd.ac.uk::778ee1c4-c87f-463b-a43b-86dc060fca3c" providerId="AD" clId="Web-{30B8B630-6C84-2B04-BA9C-6C8A95899EAD}" dt="2023-10-09T13:54:59.011" v="9"/>
          <ac:spMkLst>
            <pc:docMk/>
            <pc:sldMk cId="602969404" sldId="371"/>
            <ac:spMk id="5" creationId="{FB13C27F-6EA0-263F-B628-BAFA72C249FE}"/>
          </ac:spMkLst>
        </pc:spChg>
      </pc:sldChg>
      <pc:sldChg chg="addSp modSp del mod setBg modClrScheme chgLayout">
        <pc:chgData name="Mark Flagg" userId="S::mark.flagg@uwtsd.ac.uk::778ee1c4-c87f-463b-a43b-86dc060fca3c" providerId="AD" clId="Web-{30B8B630-6C84-2B04-BA9C-6C8A95899EAD}" dt="2023-10-09T14:38:29.292" v="866"/>
        <pc:sldMkLst>
          <pc:docMk/>
          <pc:sldMk cId="473440940" sldId="372"/>
        </pc:sldMkLst>
        <pc:spChg chg="mod ord">
          <ac:chgData name="Mark Flagg" userId="S::mark.flagg@uwtsd.ac.uk::778ee1c4-c87f-463b-a43b-86dc060fca3c" providerId="AD" clId="Web-{30B8B630-6C84-2B04-BA9C-6C8A95899EAD}" dt="2023-10-09T14:31:33.295" v="803"/>
          <ac:spMkLst>
            <pc:docMk/>
            <pc:sldMk cId="473440940" sldId="372"/>
            <ac:spMk id="4" creationId="{ED0000BC-3A63-7D4B-344D-96878109DDA8}"/>
          </ac:spMkLst>
        </pc:spChg>
        <pc:spChg chg="mod ord">
          <ac:chgData name="Mark Flagg" userId="S::mark.flagg@uwtsd.ac.uk::778ee1c4-c87f-463b-a43b-86dc060fca3c" providerId="AD" clId="Web-{30B8B630-6C84-2B04-BA9C-6C8A95899EAD}" dt="2023-10-09T14:38:22.995" v="865" actId="20577"/>
          <ac:spMkLst>
            <pc:docMk/>
            <pc:sldMk cId="473440940" sldId="372"/>
            <ac:spMk id="5" creationId="{5EE091CC-FCE7-2BA9-6A53-28397C8D2AB2}"/>
          </ac:spMkLst>
        </pc:spChg>
        <pc:spChg chg="add">
          <ac:chgData name="Mark Flagg" userId="S::mark.flagg@uwtsd.ac.uk::778ee1c4-c87f-463b-a43b-86dc060fca3c" providerId="AD" clId="Web-{30B8B630-6C84-2B04-BA9C-6C8A95899EAD}" dt="2023-10-09T14:31:33.295" v="803"/>
          <ac:spMkLst>
            <pc:docMk/>
            <pc:sldMk cId="473440940" sldId="372"/>
            <ac:spMk id="10" creationId="{29DC5A77-10C9-4ECF-B7EB-8D917F36A9EE}"/>
          </ac:spMkLst>
        </pc:spChg>
        <pc:spChg chg="add">
          <ac:chgData name="Mark Flagg" userId="S::mark.flagg@uwtsd.ac.uk::778ee1c4-c87f-463b-a43b-86dc060fca3c" providerId="AD" clId="Web-{30B8B630-6C84-2B04-BA9C-6C8A95899EAD}" dt="2023-10-09T14:31:33.295" v="803"/>
          <ac:spMkLst>
            <pc:docMk/>
            <pc:sldMk cId="473440940" sldId="372"/>
            <ac:spMk id="12" creationId="{2FFE28B5-FB16-49A9-B851-3C35FAC0CACB}"/>
          </ac:spMkLst>
        </pc:spChg>
        <pc:spChg chg="add">
          <ac:chgData name="Mark Flagg" userId="S::mark.flagg@uwtsd.ac.uk::778ee1c4-c87f-463b-a43b-86dc060fca3c" providerId="AD" clId="Web-{30B8B630-6C84-2B04-BA9C-6C8A95899EAD}" dt="2023-10-09T14:31:33.295" v="803"/>
          <ac:spMkLst>
            <pc:docMk/>
            <pc:sldMk cId="473440940" sldId="372"/>
            <ac:spMk id="14" creationId="{01014442-855A-4E0F-8D09-C314661A48B9}"/>
          </ac:spMkLst>
        </pc:spChg>
        <pc:spChg chg="add">
          <ac:chgData name="Mark Flagg" userId="S::mark.flagg@uwtsd.ac.uk::778ee1c4-c87f-463b-a43b-86dc060fca3c" providerId="AD" clId="Web-{30B8B630-6C84-2B04-BA9C-6C8A95899EAD}" dt="2023-10-09T14:31:33.295" v="803"/>
          <ac:spMkLst>
            <pc:docMk/>
            <pc:sldMk cId="473440940" sldId="372"/>
            <ac:spMk id="16" creationId="{9B1ABF09-86CF-414E-88A5-2B84CC7232A9}"/>
          </ac:spMkLst>
        </pc:spChg>
        <pc:spChg chg="add">
          <ac:chgData name="Mark Flagg" userId="S::mark.flagg@uwtsd.ac.uk::778ee1c4-c87f-463b-a43b-86dc060fca3c" providerId="AD" clId="Web-{30B8B630-6C84-2B04-BA9C-6C8A95899EAD}" dt="2023-10-09T14:31:33.295" v="803"/>
          <ac:spMkLst>
            <pc:docMk/>
            <pc:sldMk cId="473440940" sldId="372"/>
            <ac:spMk id="18"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3097070833" sldId="373"/>
        </pc:sldMkLst>
        <pc:spChg chg="mod ord">
          <ac:chgData name="Mark Flagg" userId="S::mark.flagg@uwtsd.ac.uk::778ee1c4-c87f-463b-a43b-86dc060fca3c" providerId="AD" clId="Web-{30B8B630-6C84-2B04-BA9C-6C8A95899EAD}" dt="2023-10-09T13:54:59.011" v="9"/>
          <ac:spMkLst>
            <pc:docMk/>
            <pc:sldMk cId="3097070833" sldId="373"/>
            <ac:spMk id="2" creationId="{68DCC36E-BF89-0F51-14CE-4F61342D0EDC}"/>
          </ac:spMkLst>
        </pc:spChg>
        <pc:spChg chg="mod ord">
          <ac:chgData name="Mark Flagg" userId="S::mark.flagg@uwtsd.ac.uk::778ee1c4-c87f-463b-a43b-86dc060fca3c" providerId="AD" clId="Web-{30B8B630-6C84-2B04-BA9C-6C8A95899EAD}" dt="2023-10-09T13:54:59.011" v="9"/>
          <ac:spMkLst>
            <pc:docMk/>
            <pc:sldMk cId="3097070833" sldId="373"/>
            <ac:spMk id="3" creationId="{77E47221-B24A-A771-BC00-6105C1B48A99}"/>
          </ac:spMkLst>
        </pc:spChg>
      </pc:sldChg>
      <pc:sldChg chg="modSp mod modClrScheme chgLayout">
        <pc:chgData name="Mark Flagg" userId="S::mark.flagg@uwtsd.ac.uk::778ee1c4-c87f-463b-a43b-86dc060fca3c" providerId="AD" clId="Web-{30B8B630-6C84-2B04-BA9C-6C8A95899EAD}" dt="2023-10-09T14:40:19.389" v="878" actId="20577"/>
        <pc:sldMkLst>
          <pc:docMk/>
          <pc:sldMk cId="2077121430" sldId="374"/>
        </pc:sldMkLst>
        <pc:spChg chg="mod ord">
          <ac:chgData name="Mark Flagg" userId="S::mark.flagg@uwtsd.ac.uk::778ee1c4-c87f-463b-a43b-86dc060fca3c" providerId="AD" clId="Web-{30B8B630-6C84-2B04-BA9C-6C8A95899EAD}" dt="2023-10-09T14:40:19.389" v="878" actId="20577"/>
          <ac:spMkLst>
            <pc:docMk/>
            <pc:sldMk cId="2077121430" sldId="374"/>
            <ac:spMk id="2" creationId="{60808E65-53E8-1997-639F-B043DD909736}"/>
          </ac:spMkLst>
        </pc:spChg>
        <pc:spChg chg="mod ord">
          <ac:chgData name="Mark Flagg" userId="S::mark.flagg@uwtsd.ac.uk::778ee1c4-c87f-463b-a43b-86dc060fca3c" providerId="AD" clId="Web-{30B8B630-6C84-2B04-BA9C-6C8A95899EAD}" dt="2023-10-09T13:54:59.011" v="9"/>
          <ac:spMkLst>
            <pc:docMk/>
            <pc:sldMk cId="2077121430" sldId="374"/>
            <ac:spMk id="3" creationId="{58FF6523-5910-4738-5322-5D9C0A13BD40}"/>
          </ac:spMkLst>
        </pc:spChg>
      </pc:sldChg>
      <pc:sldChg chg="modSp mod modClrScheme chgLayout">
        <pc:chgData name="Mark Flagg" userId="S::mark.flagg@uwtsd.ac.uk::778ee1c4-c87f-463b-a43b-86dc060fca3c" providerId="AD" clId="Web-{30B8B630-6C84-2B04-BA9C-6C8A95899EAD}" dt="2023-10-09T13:54:59.011" v="9"/>
        <pc:sldMkLst>
          <pc:docMk/>
          <pc:sldMk cId="3641856804" sldId="375"/>
        </pc:sldMkLst>
        <pc:spChg chg="mod ord">
          <ac:chgData name="Mark Flagg" userId="S::mark.flagg@uwtsd.ac.uk::778ee1c4-c87f-463b-a43b-86dc060fca3c" providerId="AD" clId="Web-{30B8B630-6C84-2B04-BA9C-6C8A95899EAD}" dt="2023-10-09T13:54:59.011" v="9"/>
          <ac:spMkLst>
            <pc:docMk/>
            <pc:sldMk cId="3641856804" sldId="375"/>
            <ac:spMk id="2" creationId="{01C9E1DA-91B5-9336-427F-F6F37BBFF9A0}"/>
          </ac:spMkLst>
        </pc:spChg>
        <pc:spChg chg="mod ord">
          <ac:chgData name="Mark Flagg" userId="S::mark.flagg@uwtsd.ac.uk::778ee1c4-c87f-463b-a43b-86dc060fca3c" providerId="AD" clId="Web-{30B8B630-6C84-2B04-BA9C-6C8A95899EAD}" dt="2023-10-09T13:54:59.011" v="9"/>
          <ac:spMkLst>
            <pc:docMk/>
            <pc:sldMk cId="3641856804" sldId="375"/>
            <ac:spMk id="3" creationId="{31ABED48-9EBA-EB3E-6656-29AD34731029}"/>
          </ac:spMkLst>
        </pc:spChg>
      </pc:sldChg>
      <pc:sldChg chg="modSp mod modClrScheme chgLayout">
        <pc:chgData name="Mark Flagg" userId="S::mark.flagg@uwtsd.ac.uk::778ee1c4-c87f-463b-a43b-86dc060fca3c" providerId="AD" clId="Web-{30B8B630-6C84-2B04-BA9C-6C8A95899EAD}" dt="2023-10-09T13:54:59.011" v="9"/>
        <pc:sldMkLst>
          <pc:docMk/>
          <pc:sldMk cId="2509790378" sldId="376"/>
        </pc:sldMkLst>
        <pc:spChg chg="mod ord">
          <ac:chgData name="Mark Flagg" userId="S::mark.flagg@uwtsd.ac.uk::778ee1c4-c87f-463b-a43b-86dc060fca3c" providerId="AD" clId="Web-{30B8B630-6C84-2B04-BA9C-6C8A95899EAD}" dt="2023-10-09T13:54:59.011" v="9"/>
          <ac:spMkLst>
            <pc:docMk/>
            <pc:sldMk cId="2509790378" sldId="376"/>
            <ac:spMk id="2" creationId="{AA29CA55-8E29-058E-7D62-50FA6F6127FD}"/>
          </ac:spMkLst>
        </pc:spChg>
        <pc:spChg chg="mod ord">
          <ac:chgData name="Mark Flagg" userId="S::mark.flagg@uwtsd.ac.uk::778ee1c4-c87f-463b-a43b-86dc060fca3c" providerId="AD" clId="Web-{30B8B630-6C84-2B04-BA9C-6C8A95899EAD}" dt="2023-10-09T13:54:59.011" v="9"/>
          <ac:spMkLst>
            <pc:docMk/>
            <pc:sldMk cId="2509790378" sldId="376"/>
            <ac:spMk id="3" creationId="{675901A5-899B-A69A-5512-BDBCCC4D14C6}"/>
          </ac:spMkLst>
        </pc:spChg>
      </pc:sldChg>
      <pc:sldChg chg="modSp mod ord modClrScheme chgLayout">
        <pc:chgData name="Mark Flagg" userId="S::mark.flagg@uwtsd.ac.uk::778ee1c4-c87f-463b-a43b-86dc060fca3c" providerId="AD" clId="Web-{30B8B630-6C84-2B04-BA9C-6C8A95899EAD}" dt="2023-10-09T14:38:56.465" v="867"/>
        <pc:sldMkLst>
          <pc:docMk/>
          <pc:sldMk cId="1767966078" sldId="377"/>
        </pc:sldMkLst>
        <pc:spChg chg="mod ord">
          <ac:chgData name="Mark Flagg" userId="S::mark.flagg@uwtsd.ac.uk::778ee1c4-c87f-463b-a43b-86dc060fca3c" providerId="AD" clId="Web-{30B8B630-6C84-2B04-BA9C-6C8A95899EAD}" dt="2023-10-09T14:38:19.182" v="864" actId="20577"/>
          <ac:spMkLst>
            <pc:docMk/>
            <pc:sldMk cId="1767966078" sldId="377"/>
            <ac:spMk id="4" creationId="{ED0000BC-3A63-7D4B-344D-96878109DDA8}"/>
          </ac:spMkLst>
        </pc:spChg>
        <pc:spChg chg="mod ord">
          <ac:chgData name="Mark Flagg" userId="S::mark.flagg@uwtsd.ac.uk::778ee1c4-c87f-463b-a43b-86dc060fca3c" providerId="AD" clId="Web-{30B8B630-6C84-2B04-BA9C-6C8A95899EAD}" dt="2023-10-09T13:54:59.011" v="9"/>
          <ac:spMkLst>
            <pc:docMk/>
            <pc:sldMk cId="1767966078" sldId="377"/>
            <ac:spMk id="5" creationId="{5EE091CC-FCE7-2BA9-6A53-28397C8D2AB2}"/>
          </ac:spMkLst>
        </pc:spChg>
      </pc:sldChg>
      <pc:sldChg chg="delSp modSp mod modClrScheme delDesignElem chgLayout">
        <pc:chgData name="Mark Flagg" userId="S::mark.flagg@uwtsd.ac.uk::778ee1c4-c87f-463b-a43b-86dc060fca3c" providerId="AD" clId="Web-{30B8B630-6C84-2B04-BA9C-6C8A95899EAD}" dt="2023-10-09T13:54:59.011" v="9"/>
        <pc:sldMkLst>
          <pc:docMk/>
          <pc:sldMk cId="2944181583" sldId="378"/>
        </pc:sldMkLst>
        <pc:spChg chg="mod ord">
          <ac:chgData name="Mark Flagg" userId="S::mark.flagg@uwtsd.ac.uk::778ee1c4-c87f-463b-a43b-86dc060fca3c" providerId="AD" clId="Web-{30B8B630-6C84-2B04-BA9C-6C8A95899EAD}" dt="2023-10-09T13:54:59.011" v="9"/>
          <ac:spMkLst>
            <pc:docMk/>
            <pc:sldMk cId="2944181583" sldId="378"/>
            <ac:spMk id="2" creationId="{DC5BFFF7-3A77-72E1-B129-5F7F07BF3154}"/>
          </ac:spMkLst>
        </pc:spChg>
        <pc:spChg chg="mod ord">
          <ac:chgData name="Mark Flagg" userId="S::mark.flagg@uwtsd.ac.uk::778ee1c4-c87f-463b-a43b-86dc060fca3c" providerId="AD" clId="Web-{30B8B630-6C84-2B04-BA9C-6C8A95899EAD}" dt="2023-10-09T13:54:59.011" v="9"/>
          <ac:spMkLst>
            <pc:docMk/>
            <pc:sldMk cId="2944181583" sldId="378"/>
            <ac:spMk id="8" creationId="{B3AF0B63-5A15-AA7D-784F-DA3DE8136E09}"/>
          </ac:spMkLst>
        </pc:spChg>
        <pc:spChg chg="del">
          <ac:chgData name="Mark Flagg" userId="S::mark.flagg@uwtsd.ac.uk::778ee1c4-c87f-463b-a43b-86dc060fca3c" providerId="AD" clId="Web-{30B8B630-6C84-2B04-BA9C-6C8A95899EAD}" dt="2023-10-09T13:54:59.011" v="9"/>
          <ac:spMkLst>
            <pc:docMk/>
            <pc:sldMk cId="2944181583" sldId="378"/>
            <ac:spMk id="16" creationId="{E192707B-B929-41A7-9B41-E959A1C689E4}"/>
          </ac:spMkLst>
        </pc:spChg>
        <pc:spChg chg="del">
          <ac:chgData name="Mark Flagg" userId="S::mark.flagg@uwtsd.ac.uk::778ee1c4-c87f-463b-a43b-86dc060fca3c" providerId="AD" clId="Web-{30B8B630-6C84-2B04-BA9C-6C8A95899EAD}" dt="2023-10-09T13:54:59.011" v="9"/>
          <ac:spMkLst>
            <pc:docMk/>
            <pc:sldMk cId="2944181583" sldId="378"/>
            <ac:spMk id="18" creationId="{8FB4235C-4505-46C7-AD8F-8769A1972FC1}"/>
          </ac:spMkLst>
        </pc:spChg>
      </pc:sldChg>
      <pc:sldChg chg="addSp delSp modSp mod modClrScheme delDesignElem chgLayout">
        <pc:chgData name="Mark Flagg" userId="S::mark.flagg@uwtsd.ac.uk::778ee1c4-c87f-463b-a43b-86dc060fca3c" providerId="AD" clId="Web-{30B8B630-6C84-2B04-BA9C-6C8A95899EAD}" dt="2023-10-09T14:39:33.888" v="868"/>
        <pc:sldMkLst>
          <pc:docMk/>
          <pc:sldMk cId="167880927" sldId="379"/>
        </pc:sldMkLst>
        <pc:spChg chg="mod ord">
          <ac:chgData name="Mark Flagg" userId="S::mark.flagg@uwtsd.ac.uk::778ee1c4-c87f-463b-a43b-86dc060fca3c" providerId="AD" clId="Web-{30B8B630-6C84-2B04-BA9C-6C8A95899EAD}" dt="2023-10-09T14:39:33.888" v="868"/>
          <ac:spMkLst>
            <pc:docMk/>
            <pc:sldMk cId="167880927" sldId="379"/>
            <ac:spMk id="2" creationId="{23897D50-A1F9-899D-60BA-561C4A436393}"/>
          </ac:spMkLst>
        </pc:spChg>
        <pc:spChg chg="mod ord">
          <ac:chgData name="Mark Flagg" userId="S::mark.flagg@uwtsd.ac.uk::778ee1c4-c87f-463b-a43b-86dc060fca3c" providerId="AD" clId="Web-{30B8B630-6C84-2B04-BA9C-6C8A95899EAD}" dt="2023-10-09T14:39:33.888" v="868"/>
          <ac:spMkLst>
            <pc:docMk/>
            <pc:sldMk cId="167880927" sldId="379"/>
            <ac:spMk id="3" creationId="{E2F339D5-965D-011F-A716-BAE13FA76911}"/>
          </ac:spMkLst>
        </pc:spChg>
        <pc:spChg chg="add">
          <ac:chgData name="Mark Flagg" userId="S::mark.flagg@uwtsd.ac.uk::778ee1c4-c87f-463b-a43b-86dc060fca3c" providerId="AD" clId="Web-{30B8B630-6C84-2B04-BA9C-6C8A95899EAD}" dt="2023-10-09T14:39:33.888" v="868"/>
          <ac:spMkLst>
            <pc:docMk/>
            <pc:sldMk cId="167880927" sldId="379"/>
            <ac:spMk id="5" creationId="{29DC5A77-10C9-4ECF-B7EB-8D917F36A9EE}"/>
          </ac:spMkLst>
        </pc:spChg>
        <pc:spChg chg="add">
          <ac:chgData name="Mark Flagg" userId="S::mark.flagg@uwtsd.ac.uk::778ee1c4-c87f-463b-a43b-86dc060fca3c" providerId="AD" clId="Web-{30B8B630-6C84-2B04-BA9C-6C8A95899EAD}" dt="2023-10-09T14:39:33.888" v="868"/>
          <ac:spMkLst>
            <pc:docMk/>
            <pc:sldMk cId="167880927" sldId="379"/>
            <ac:spMk id="6" creationId="{2FFE28B5-FB16-49A9-B851-3C35FAC0CACB}"/>
          </ac:spMkLst>
        </pc:spChg>
        <pc:spChg chg="add">
          <ac:chgData name="Mark Flagg" userId="S::mark.flagg@uwtsd.ac.uk::778ee1c4-c87f-463b-a43b-86dc060fca3c" providerId="AD" clId="Web-{30B8B630-6C84-2B04-BA9C-6C8A95899EAD}" dt="2023-10-09T14:39:33.888" v="868"/>
          <ac:spMkLst>
            <pc:docMk/>
            <pc:sldMk cId="167880927" sldId="379"/>
            <ac:spMk id="7" creationId="{01014442-855A-4E0F-8D09-C314661A48B9}"/>
          </ac:spMkLst>
        </pc:spChg>
        <pc:spChg chg="del">
          <ac:chgData name="Mark Flagg" userId="S::mark.flagg@uwtsd.ac.uk::778ee1c4-c87f-463b-a43b-86dc060fca3c" providerId="AD" clId="Web-{30B8B630-6C84-2B04-BA9C-6C8A95899EAD}" dt="2023-10-09T13:54:59.011" v="9"/>
          <ac:spMkLst>
            <pc:docMk/>
            <pc:sldMk cId="167880927" sldId="379"/>
            <ac:spMk id="8" creationId="{F04BED5A-E98E-4DA0-BAA5-4F6AB2492D6C}"/>
          </ac:spMkLst>
        </pc:spChg>
        <pc:spChg chg="del">
          <ac:chgData name="Mark Flagg" userId="S::mark.flagg@uwtsd.ac.uk::778ee1c4-c87f-463b-a43b-86dc060fca3c" providerId="AD" clId="Web-{30B8B630-6C84-2B04-BA9C-6C8A95899EAD}" dt="2023-10-09T13:54:59.011" v="9"/>
          <ac:spMkLst>
            <pc:docMk/>
            <pc:sldMk cId="167880927" sldId="379"/>
            <ac:spMk id="10" creationId="{EB64B94A-E40E-48CE-BD7B-C1A30AE572FB}"/>
          </ac:spMkLst>
        </pc:spChg>
        <pc:spChg chg="add">
          <ac:chgData name="Mark Flagg" userId="S::mark.flagg@uwtsd.ac.uk::778ee1c4-c87f-463b-a43b-86dc060fca3c" providerId="AD" clId="Web-{30B8B630-6C84-2B04-BA9C-6C8A95899EAD}" dt="2023-10-09T14:39:33.888" v="868"/>
          <ac:spMkLst>
            <pc:docMk/>
            <pc:sldMk cId="167880927" sldId="379"/>
            <ac:spMk id="14" creationId="{9B1ABF09-86CF-414E-88A5-2B84CC7232A9}"/>
          </ac:spMkLst>
        </pc:spChg>
        <pc:spChg chg="add">
          <ac:chgData name="Mark Flagg" userId="S::mark.flagg@uwtsd.ac.uk::778ee1c4-c87f-463b-a43b-86dc060fca3c" providerId="AD" clId="Web-{30B8B630-6C84-2B04-BA9C-6C8A95899EAD}" dt="2023-10-09T14:39:33.888" v="868"/>
          <ac:spMkLst>
            <pc:docMk/>
            <pc:sldMk cId="167880927" sldId="379"/>
            <ac:spMk id="16" creationId="{3FE91770-CDBB-4D24-94E5-AD484F36CE87}"/>
          </ac:spMkLst>
        </pc:spChg>
        <pc:cxnChg chg="del">
          <ac:chgData name="Mark Flagg" userId="S::mark.flagg@uwtsd.ac.uk::778ee1c4-c87f-463b-a43b-86dc060fca3c" providerId="AD" clId="Web-{30B8B630-6C84-2B04-BA9C-6C8A95899EAD}" dt="2023-10-09T13:54:59.011" v="9"/>
          <ac:cxnSpMkLst>
            <pc:docMk/>
            <pc:sldMk cId="167880927" sldId="379"/>
            <ac:cxnSpMk id="12" creationId="{49EC5CA6-6479-49D5-B4B5-5643D26B83CD}"/>
          </ac:cxnSpMkLst>
        </pc:cxnChg>
      </pc:sldChg>
      <pc:sldChg chg="modSp mod modClrScheme chgLayout">
        <pc:chgData name="Mark Flagg" userId="S::mark.flagg@uwtsd.ac.uk::778ee1c4-c87f-463b-a43b-86dc060fca3c" providerId="AD" clId="Web-{30B8B630-6C84-2B04-BA9C-6C8A95899EAD}" dt="2023-10-09T13:54:59.011" v="9"/>
        <pc:sldMkLst>
          <pc:docMk/>
          <pc:sldMk cId="3610639863" sldId="380"/>
        </pc:sldMkLst>
        <pc:spChg chg="mod ord">
          <ac:chgData name="Mark Flagg" userId="S::mark.flagg@uwtsd.ac.uk::778ee1c4-c87f-463b-a43b-86dc060fca3c" providerId="AD" clId="Web-{30B8B630-6C84-2B04-BA9C-6C8A95899EAD}" dt="2023-10-09T13:54:59.011" v="9"/>
          <ac:spMkLst>
            <pc:docMk/>
            <pc:sldMk cId="3610639863" sldId="380"/>
            <ac:spMk id="2" creationId="{63554938-026A-9D35-3ADB-230E9B3B7F53}"/>
          </ac:spMkLst>
        </pc:spChg>
        <pc:spChg chg="mod ord">
          <ac:chgData name="Mark Flagg" userId="S::mark.flagg@uwtsd.ac.uk::778ee1c4-c87f-463b-a43b-86dc060fca3c" providerId="AD" clId="Web-{30B8B630-6C84-2B04-BA9C-6C8A95899EAD}" dt="2023-10-09T13:54:59.011" v="9"/>
          <ac:spMkLst>
            <pc:docMk/>
            <pc:sldMk cId="3610639863" sldId="380"/>
            <ac:spMk id="3" creationId="{8FFD5E6F-DCFF-0AEC-069D-E5C3AFC3BA36}"/>
          </ac:spMkLst>
        </pc:spChg>
      </pc:sldChg>
      <pc:sldChg chg="addSp modSp mod setBg modClrScheme chgLayout">
        <pc:chgData name="Mark Flagg" userId="S::mark.flagg@uwtsd.ac.uk::778ee1c4-c87f-463b-a43b-86dc060fca3c" providerId="AD" clId="Web-{30B8B630-6C84-2B04-BA9C-6C8A95899EAD}" dt="2023-10-09T14:31:08.810" v="800"/>
        <pc:sldMkLst>
          <pc:docMk/>
          <pc:sldMk cId="4047567301" sldId="381"/>
        </pc:sldMkLst>
        <pc:spChg chg="mod ord">
          <ac:chgData name="Mark Flagg" userId="S::mark.flagg@uwtsd.ac.uk::778ee1c4-c87f-463b-a43b-86dc060fca3c" providerId="AD" clId="Web-{30B8B630-6C84-2B04-BA9C-6C8A95899EAD}" dt="2023-10-09T14:31:08.810" v="800"/>
          <ac:spMkLst>
            <pc:docMk/>
            <pc:sldMk cId="4047567301" sldId="381"/>
            <ac:spMk id="2" creationId="{91D97192-6A69-E229-1ED3-76D773A87CBB}"/>
          </ac:spMkLst>
        </pc:spChg>
        <pc:spChg chg="mod ord">
          <ac:chgData name="Mark Flagg" userId="S::mark.flagg@uwtsd.ac.uk::778ee1c4-c87f-463b-a43b-86dc060fca3c" providerId="AD" clId="Web-{30B8B630-6C84-2B04-BA9C-6C8A95899EAD}" dt="2023-10-09T14:31:08.810" v="800"/>
          <ac:spMkLst>
            <pc:docMk/>
            <pc:sldMk cId="4047567301" sldId="381"/>
            <ac:spMk id="3" creationId="{DB13C5BE-9DB2-AA29-848C-9FB6445EFCF7}"/>
          </ac:spMkLst>
        </pc:spChg>
        <pc:spChg chg="add">
          <ac:chgData name="Mark Flagg" userId="S::mark.flagg@uwtsd.ac.uk::778ee1c4-c87f-463b-a43b-86dc060fca3c" providerId="AD" clId="Web-{30B8B630-6C84-2B04-BA9C-6C8A95899EAD}" dt="2023-10-09T14:31:08.810" v="800"/>
          <ac:spMkLst>
            <pc:docMk/>
            <pc:sldMk cId="4047567301" sldId="381"/>
            <ac:spMk id="8" creationId="{29DC5A77-10C9-4ECF-B7EB-8D917F36A9EE}"/>
          </ac:spMkLst>
        </pc:spChg>
        <pc:spChg chg="add">
          <ac:chgData name="Mark Flagg" userId="S::mark.flagg@uwtsd.ac.uk::778ee1c4-c87f-463b-a43b-86dc060fca3c" providerId="AD" clId="Web-{30B8B630-6C84-2B04-BA9C-6C8A95899EAD}" dt="2023-10-09T14:31:08.810" v="800"/>
          <ac:spMkLst>
            <pc:docMk/>
            <pc:sldMk cId="4047567301" sldId="381"/>
            <ac:spMk id="10" creationId="{2FFE28B5-FB16-49A9-B851-3C35FAC0CACB}"/>
          </ac:spMkLst>
        </pc:spChg>
        <pc:spChg chg="add">
          <ac:chgData name="Mark Flagg" userId="S::mark.flagg@uwtsd.ac.uk::778ee1c4-c87f-463b-a43b-86dc060fca3c" providerId="AD" clId="Web-{30B8B630-6C84-2B04-BA9C-6C8A95899EAD}" dt="2023-10-09T14:31:08.810" v="800"/>
          <ac:spMkLst>
            <pc:docMk/>
            <pc:sldMk cId="4047567301" sldId="381"/>
            <ac:spMk id="12" creationId="{01014442-855A-4E0F-8D09-C314661A48B9}"/>
          </ac:spMkLst>
        </pc:spChg>
        <pc:spChg chg="add">
          <ac:chgData name="Mark Flagg" userId="S::mark.flagg@uwtsd.ac.uk::778ee1c4-c87f-463b-a43b-86dc060fca3c" providerId="AD" clId="Web-{30B8B630-6C84-2B04-BA9C-6C8A95899EAD}" dt="2023-10-09T14:31:08.810" v="800"/>
          <ac:spMkLst>
            <pc:docMk/>
            <pc:sldMk cId="4047567301" sldId="381"/>
            <ac:spMk id="14" creationId="{9B1ABF09-86CF-414E-88A5-2B84CC7232A9}"/>
          </ac:spMkLst>
        </pc:spChg>
        <pc:spChg chg="add">
          <ac:chgData name="Mark Flagg" userId="S::mark.flagg@uwtsd.ac.uk::778ee1c4-c87f-463b-a43b-86dc060fca3c" providerId="AD" clId="Web-{30B8B630-6C84-2B04-BA9C-6C8A95899EAD}" dt="2023-10-09T14:31:08.810" v="800"/>
          <ac:spMkLst>
            <pc:docMk/>
            <pc:sldMk cId="4047567301" sldId="381"/>
            <ac:spMk id="16" creationId="{3FE91770-CDBB-4D24-94E5-AD484F36CE87}"/>
          </ac:spMkLst>
        </pc:spChg>
      </pc:sldChg>
      <pc:sldChg chg="addSp modSp mod setBg modClrScheme chgLayout">
        <pc:chgData name="Mark Flagg" userId="S::mark.flagg@uwtsd.ac.uk::778ee1c4-c87f-463b-a43b-86dc060fca3c" providerId="AD" clId="Web-{30B8B630-6C84-2B04-BA9C-6C8A95899EAD}" dt="2023-10-09T14:31:13.217" v="801"/>
        <pc:sldMkLst>
          <pc:docMk/>
          <pc:sldMk cId="4272964259" sldId="382"/>
        </pc:sldMkLst>
        <pc:spChg chg="mod ord">
          <ac:chgData name="Mark Flagg" userId="S::mark.flagg@uwtsd.ac.uk::778ee1c4-c87f-463b-a43b-86dc060fca3c" providerId="AD" clId="Web-{30B8B630-6C84-2B04-BA9C-6C8A95899EAD}" dt="2023-10-09T14:31:13.217" v="801"/>
          <ac:spMkLst>
            <pc:docMk/>
            <pc:sldMk cId="4272964259" sldId="382"/>
            <ac:spMk id="2" creationId="{D544ED09-9C79-0DC7-1564-56374F1BFF5C}"/>
          </ac:spMkLst>
        </pc:spChg>
        <pc:spChg chg="mod ord">
          <ac:chgData name="Mark Flagg" userId="S::mark.flagg@uwtsd.ac.uk::778ee1c4-c87f-463b-a43b-86dc060fca3c" providerId="AD" clId="Web-{30B8B630-6C84-2B04-BA9C-6C8A95899EAD}" dt="2023-10-09T14:31:13.217" v="801"/>
          <ac:spMkLst>
            <pc:docMk/>
            <pc:sldMk cId="4272964259" sldId="382"/>
            <ac:spMk id="3" creationId="{064181C7-5C42-6B16-DB1B-6C7AFC3EC411}"/>
          </ac:spMkLst>
        </pc:spChg>
        <pc:spChg chg="add">
          <ac:chgData name="Mark Flagg" userId="S::mark.flagg@uwtsd.ac.uk::778ee1c4-c87f-463b-a43b-86dc060fca3c" providerId="AD" clId="Web-{30B8B630-6C84-2B04-BA9C-6C8A95899EAD}" dt="2023-10-09T14:31:13.217" v="801"/>
          <ac:spMkLst>
            <pc:docMk/>
            <pc:sldMk cId="4272964259" sldId="382"/>
            <ac:spMk id="8" creationId="{29DC5A77-10C9-4ECF-B7EB-8D917F36A9EE}"/>
          </ac:spMkLst>
        </pc:spChg>
        <pc:spChg chg="add">
          <ac:chgData name="Mark Flagg" userId="S::mark.flagg@uwtsd.ac.uk::778ee1c4-c87f-463b-a43b-86dc060fca3c" providerId="AD" clId="Web-{30B8B630-6C84-2B04-BA9C-6C8A95899EAD}" dt="2023-10-09T14:31:13.217" v="801"/>
          <ac:spMkLst>
            <pc:docMk/>
            <pc:sldMk cId="4272964259" sldId="382"/>
            <ac:spMk id="10" creationId="{2FFE28B5-FB16-49A9-B851-3C35FAC0CACB}"/>
          </ac:spMkLst>
        </pc:spChg>
        <pc:spChg chg="add">
          <ac:chgData name="Mark Flagg" userId="S::mark.flagg@uwtsd.ac.uk::778ee1c4-c87f-463b-a43b-86dc060fca3c" providerId="AD" clId="Web-{30B8B630-6C84-2B04-BA9C-6C8A95899EAD}" dt="2023-10-09T14:31:13.217" v="801"/>
          <ac:spMkLst>
            <pc:docMk/>
            <pc:sldMk cId="4272964259" sldId="382"/>
            <ac:spMk id="12" creationId="{01014442-855A-4E0F-8D09-C314661A48B9}"/>
          </ac:spMkLst>
        </pc:spChg>
        <pc:spChg chg="add">
          <ac:chgData name="Mark Flagg" userId="S::mark.flagg@uwtsd.ac.uk::778ee1c4-c87f-463b-a43b-86dc060fca3c" providerId="AD" clId="Web-{30B8B630-6C84-2B04-BA9C-6C8A95899EAD}" dt="2023-10-09T14:31:13.217" v="801"/>
          <ac:spMkLst>
            <pc:docMk/>
            <pc:sldMk cId="4272964259" sldId="382"/>
            <ac:spMk id="14" creationId="{9B1ABF09-86CF-414E-88A5-2B84CC7232A9}"/>
          </ac:spMkLst>
        </pc:spChg>
        <pc:spChg chg="add">
          <ac:chgData name="Mark Flagg" userId="S::mark.flagg@uwtsd.ac.uk::778ee1c4-c87f-463b-a43b-86dc060fca3c" providerId="AD" clId="Web-{30B8B630-6C84-2B04-BA9C-6C8A95899EAD}" dt="2023-10-09T14:31:13.217" v="801"/>
          <ac:spMkLst>
            <pc:docMk/>
            <pc:sldMk cId="4272964259" sldId="382"/>
            <ac:spMk id="16" creationId="{3FE91770-CDBB-4D24-94E5-AD484F36CE87}"/>
          </ac:spMkLst>
        </pc:spChg>
      </pc:sldChg>
      <pc:sldChg chg="modSp mod modClrScheme chgLayout">
        <pc:chgData name="Mark Flagg" userId="S::mark.flagg@uwtsd.ac.uk::778ee1c4-c87f-463b-a43b-86dc060fca3c" providerId="AD" clId="Web-{30B8B630-6C84-2B04-BA9C-6C8A95899EAD}" dt="2023-10-09T13:54:59.011" v="9"/>
        <pc:sldMkLst>
          <pc:docMk/>
          <pc:sldMk cId="3502516001" sldId="383"/>
        </pc:sldMkLst>
        <pc:spChg chg="mod ord">
          <ac:chgData name="Mark Flagg" userId="S::mark.flagg@uwtsd.ac.uk::778ee1c4-c87f-463b-a43b-86dc060fca3c" providerId="AD" clId="Web-{30B8B630-6C84-2B04-BA9C-6C8A95899EAD}" dt="2023-10-09T13:54:59.011" v="9"/>
          <ac:spMkLst>
            <pc:docMk/>
            <pc:sldMk cId="3502516001" sldId="383"/>
            <ac:spMk id="2" creationId="{5963B78B-8F2E-985B-4172-38AA43DE6AF1}"/>
          </ac:spMkLst>
        </pc:spChg>
        <pc:graphicFrameChg chg="mod ord">
          <ac:chgData name="Mark Flagg" userId="S::mark.flagg@uwtsd.ac.uk::778ee1c4-c87f-463b-a43b-86dc060fca3c" providerId="AD" clId="Web-{30B8B630-6C84-2B04-BA9C-6C8A95899EAD}" dt="2023-10-09T13:54:59.011" v="9"/>
          <ac:graphicFrameMkLst>
            <pc:docMk/>
            <pc:sldMk cId="3502516001" sldId="383"/>
            <ac:graphicFrameMk id="4" creationId="{63730131-4092-6C2D-1CAB-A9C52F94808D}"/>
          </ac:graphicFrameMkLst>
        </pc:graphicFrameChg>
      </pc:sldChg>
      <pc:sldChg chg="modSp mod modClrScheme chgLayout">
        <pc:chgData name="Mark Flagg" userId="S::mark.flagg@uwtsd.ac.uk::778ee1c4-c87f-463b-a43b-86dc060fca3c" providerId="AD" clId="Web-{30B8B630-6C84-2B04-BA9C-6C8A95899EAD}" dt="2023-10-09T13:54:59.011" v="9"/>
        <pc:sldMkLst>
          <pc:docMk/>
          <pc:sldMk cId="2517360340" sldId="384"/>
        </pc:sldMkLst>
        <pc:graphicFrameChg chg="mod ord">
          <ac:chgData name="Mark Flagg" userId="S::mark.flagg@uwtsd.ac.uk::778ee1c4-c87f-463b-a43b-86dc060fca3c" providerId="AD" clId="Web-{30B8B630-6C84-2B04-BA9C-6C8A95899EAD}" dt="2023-10-09T13:54:59.011" v="9"/>
          <ac:graphicFrameMkLst>
            <pc:docMk/>
            <pc:sldMk cId="2517360340" sldId="384"/>
            <ac:graphicFrameMk id="4" creationId="{A547B03D-5A8B-B942-C719-B35A4A833619}"/>
          </ac:graphicFrameMkLst>
        </pc:graphicFrameChg>
      </pc:sldChg>
      <pc:sldChg chg="del mod modClrScheme chgLayout">
        <pc:chgData name="Mark Flagg" userId="S::mark.flagg@uwtsd.ac.uk::778ee1c4-c87f-463b-a43b-86dc060fca3c" providerId="AD" clId="Web-{30B8B630-6C84-2B04-BA9C-6C8A95899EAD}" dt="2023-10-09T14:33:47.565" v="807"/>
        <pc:sldMkLst>
          <pc:docMk/>
          <pc:sldMk cId="3091472949" sldId="385"/>
        </pc:sldMkLst>
      </pc:sldChg>
      <pc:sldChg chg="modSp del mod modClrScheme chgLayout">
        <pc:chgData name="Mark Flagg" userId="S::mark.flagg@uwtsd.ac.uk::778ee1c4-c87f-463b-a43b-86dc060fca3c" providerId="AD" clId="Web-{30B8B630-6C84-2B04-BA9C-6C8A95899EAD}" dt="2023-10-09T14:41:43.860" v="892"/>
        <pc:sldMkLst>
          <pc:docMk/>
          <pc:sldMk cId="2088978737" sldId="386"/>
        </pc:sldMkLst>
        <pc:spChg chg="mod ord">
          <ac:chgData name="Mark Flagg" userId="S::mark.flagg@uwtsd.ac.uk::778ee1c4-c87f-463b-a43b-86dc060fca3c" providerId="AD" clId="Web-{30B8B630-6C84-2B04-BA9C-6C8A95899EAD}" dt="2023-10-09T13:54:59.011" v="9"/>
          <ac:spMkLst>
            <pc:docMk/>
            <pc:sldMk cId="2088978737" sldId="386"/>
            <ac:spMk id="2" creationId="{1295BDF4-4771-6B11-1C6B-59D16F5BEA7D}"/>
          </ac:spMkLst>
        </pc:spChg>
        <pc:spChg chg="mod ord">
          <ac:chgData name="Mark Flagg" userId="S::mark.flagg@uwtsd.ac.uk::778ee1c4-c87f-463b-a43b-86dc060fca3c" providerId="AD" clId="Web-{30B8B630-6C84-2B04-BA9C-6C8A95899EAD}" dt="2023-10-09T13:54:59.011" v="9"/>
          <ac:spMkLst>
            <pc:docMk/>
            <pc:sldMk cId="2088978737" sldId="386"/>
            <ac:spMk id="3" creationId="{915DA918-88BB-C636-0272-5F777F0BBC07}"/>
          </ac:spMkLst>
        </pc:spChg>
      </pc:sldChg>
      <pc:sldChg chg="modSp mod modClrScheme chgLayout">
        <pc:chgData name="Mark Flagg" userId="S::mark.flagg@uwtsd.ac.uk::778ee1c4-c87f-463b-a43b-86dc060fca3c" providerId="AD" clId="Web-{30B8B630-6C84-2B04-BA9C-6C8A95899EAD}" dt="2023-10-09T14:43:00.816" v="911" actId="20577"/>
        <pc:sldMkLst>
          <pc:docMk/>
          <pc:sldMk cId="1760486528" sldId="387"/>
        </pc:sldMkLst>
        <pc:spChg chg="mod ord">
          <ac:chgData name="Mark Flagg" userId="S::mark.flagg@uwtsd.ac.uk::778ee1c4-c87f-463b-a43b-86dc060fca3c" providerId="AD" clId="Web-{30B8B630-6C84-2B04-BA9C-6C8A95899EAD}" dt="2023-10-09T14:43:00.816" v="911" actId="20577"/>
          <ac:spMkLst>
            <pc:docMk/>
            <pc:sldMk cId="1760486528" sldId="387"/>
            <ac:spMk id="2" creationId="{753A8FAB-04A9-9C31-A2CB-7BAEA65CF22B}"/>
          </ac:spMkLst>
        </pc:spChg>
        <pc:spChg chg="mod ord">
          <ac:chgData name="Mark Flagg" userId="S::mark.flagg@uwtsd.ac.uk::778ee1c4-c87f-463b-a43b-86dc060fca3c" providerId="AD" clId="Web-{30B8B630-6C84-2B04-BA9C-6C8A95899EAD}" dt="2023-10-09T13:54:59.011" v="9"/>
          <ac:spMkLst>
            <pc:docMk/>
            <pc:sldMk cId="1760486528" sldId="387"/>
            <ac:spMk id="4" creationId="{B2F12165-8E91-6089-C20B-37A405B1E666}"/>
          </ac:spMkLst>
        </pc:spChg>
      </pc:sldChg>
      <pc:sldChg chg="modSp del mod modClrScheme chgLayout">
        <pc:chgData name="Mark Flagg" userId="S::mark.flagg@uwtsd.ac.uk::778ee1c4-c87f-463b-a43b-86dc060fca3c" providerId="AD" clId="Web-{30B8B630-6C84-2B04-BA9C-6C8A95899EAD}" dt="2023-10-09T14:44:09.630" v="930"/>
        <pc:sldMkLst>
          <pc:docMk/>
          <pc:sldMk cId="4107868824" sldId="388"/>
        </pc:sldMkLst>
        <pc:spChg chg="mod ord">
          <ac:chgData name="Mark Flagg" userId="S::mark.flagg@uwtsd.ac.uk::778ee1c4-c87f-463b-a43b-86dc060fca3c" providerId="AD" clId="Web-{30B8B630-6C84-2B04-BA9C-6C8A95899EAD}" dt="2023-10-09T13:54:59.011" v="9"/>
          <ac:spMkLst>
            <pc:docMk/>
            <pc:sldMk cId="4107868824" sldId="388"/>
            <ac:spMk id="2" creationId="{CB14877D-4F56-83A6-383D-D72BA67124DF}"/>
          </ac:spMkLst>
        </pc:spChg>
        <pc:graphicFrameChg chg="mod ord">
          <ac:chgData name="Mark Flagg" userId="S::mark.flagg@uwtsd.ac.uk::778ee1c4-c87f-463b-a43b-86dc060fca3c" providerId="AD" clId="Web-{30B8B630-6C84-2B04-BA9C-6C8A95899EAD}" dt="2023-10-09T13:54:59.011" v="9"/>
          <ac:graphicFrameMkLst>
            <pc:docMk/>
            <pc:sldMk cId="4107868824" sldId="388"/>
            <ac:graphicFrameMk id="4" creationId="{85FE2458-83DB-EA74-18B8-499225F3C8D7}"/>
          </ac:graphicFrameMkLst>
        </pc:graphicFrameChg>
      </pc:sldChg>
      <pc:sldChg chg="modSp mod modClrScheme chgLayout">
        <pc:chgData name="Mark Flagg" userId="S::mark.flagg@uwtsd.ac.uk::778ee1c4-c87f-463b-a43b-86dc060fca3c" providerId="AD" clId="Web-{30B8B630-6C84-2B04-BA9C-6C8A95899EAD}" dt="2023-10-09T14:45:53.368" v="981" actId="20577"/>
        <pc:sldMkLst>
          <pc:docMk/>
          <pc:sldMk cId="3892773971" sldId="389"/>
        </pc:sldMkLst>
        <pc:spChg chg="mod ord">
          <ac:chgData name="Mark Flagg" userId="S::mark.flagg@uwtsd.ac.uk::778ee1c4-c87f-463b-a43b-86dc060fca3c" providerId="AD" clId="Web-{30B8B630-6C84-2B04-BA9C-6C8A95899EAD}" dt="2023-10-09T14:44:25.975" v="934" actId="20577"/>
          <ac:spMkLst>
            <pc:docMk/>
            <pc:sldMk cId="3892773971" sldId="389"/>
            <ac:spMk id="2" creationId="{913B28BE-676F-182C-389A-B5077FA7ED3A}"/>
          </ac:spMkLst>
        </pc:spChg>
        <pc:spChg chg="mod ord">
          <ac:chgData name="Mark Flagg" userId="S::mark.flagg@uwtsd.ac.uk::778ee1c4-c87f-463b-a43b-86dc060fca3c" providerId="AD" clId="Web-{30B8B630-6C84-2B04-BA9C-6C8A95899EAD}" dt="2023-10-09T14:45:53.368" v="981" actId="20577"/>
          <ac:spMkLst>
            <pc:docMk/>
            <pc:sldMk cId="3892773971" sldId="389"/>
            <ac:spMk id="3" creationId="{60EFD0C1-6C28-064F-3595-044FE279EF65}"/>
          </ac:spMkLst>
        </pc:spChg>
      </pc:sldChg>
      <pc:sldChg chg="modSp del mod modClrScheme chgLayout">
        <pc:chgData name="Mark Flagg" userId="S::mark.flagg@uwtsd.ac.uk::778ee1c4-c87f-463b-a43b-86dc060fca3c" providerId="AD" clId="Web-{30B8B630-6C84-2B04-BA9C-6C8A95899EAD}" dt="2023-10-09T14:46:00.993" v="982"/>
        <pc:sldMkLst>
          <pc:docMk/>
          <pc:sldMk cId="3414899592" sldId="390"/>
        </pc:sldMkLst>
        <pc:spChg chg="mod ord">
          <ac:chgData name="Mark Flagg" userId="S::mark.flagg@uwtsd.ac.uk::778ee1c4-c87f-463b-a43b-86dc060fca3c" providerId="AD" clId="Web-{30B8B630-6C84-2B04-BA9C-6C8A95899EAD}" dt="2023-10-09T13:54:59.011" v="9"/>
          <ac:spMkLst>
            <pc:docMk/>
            <pc:sldMk cId="3414899592" sldId="390"/>
            <ac:spMk id="2" creationId="{8A996071-FD85-1B30-7ECA-F615CC428F15}"/>
          </ac:spMkLst>
        </pc:spChg>
        <pc:graphicFrameChg chg="mod ord">
          <ac:chgData name="Mark Flagg" userId="S::mark.flagg@uwtsd.ac.uk::778ee1c4-c87f-463b-a43b-86dc060fca3c" providerId="AD" clId="Web-{30B8B630-6C84-2B04-BA9C-6C8A95899EAD}" dt="2023-10-09T13:54:59.011" v="9"/>
          <ac:graphicFrameMkLst>
            <pc:docMk/>
            <pc:sldMk cId="3414899592" sldId="390"/>
            <ac:graphicFrameMk id="4" creationId="{6C3DC881-2C85-090B-733B-F47A3029A88A}"/>
          </ac:graphicFrameMkLst>
        </pc:graphicFrameChg>
      </pc:sldChg>
      <pc:sldChg chg="modSp mod modClrScheme chgLayout">
        <pc:chgData name="Mark Flagg" userId="S::mark.flagg@uwtsd.ac.uk::778ee1c4-c87f-463b-a43b-86dc060fca3c" providerId="AD" clId="Web-{30B8B630-6C84-2B04-BA9C-6C8A95899EAD}" dt="2023-10-09T14:44:00.021" v="929" actId="20577"/>
        <pc:sldMkLst>
          <pc:docMk/>
          <pc:sldMk cId="3997990883" sldId="392"/>
        </pc:sldMkLst>
        <pc:spChg chg="mod ord">
          <ac:chgData name="Mark Flagg" userId="S::mark.flagg@uwtsd.ac.uk::778ee1c4-c87f-463b-a43b-86dc060fca3c" providerId="AD" clId="Web-{30B8B630-6C84-2B04-BA9C-6C8A95899EAD}" dt="2023-10-09T14:44:00.021" v="929" actId="20577"/>
          <ac:spMkLst>
            <pc:docMk/>
            <pc:sldMk cId="3997990883" sldId="392"/>
            <ac:spMk id="2" creationId="{D31F04AD-2C65-7E36-507A-7B625D053150}"/>
          </ac:spMkLst>
        </pc:spChg>
        <pc:spChg chg="mod ord">
          <ac:chgData name="Mark Flagg" userId="S::mark.flagg@uwtsd.ac.uk::778ee1c4-c87f-463b-a43b-86dc060fca3c" providerId="AD" clId="Web-{30B8B630-6C84-2B04-BA9C-6C8A95899EAD}" dt="2023-10-09T13:54:59.011" v="9"/>
          <ac:spMkLst>
            <pc:docMk/>
            <pc:sldMk cId="3997990883" sldId="392"/>
            <ac:spMk id="3" creationId="{BB29C62E-0F81-B64D-F241-9D0272A3B6A0}"/>
          </ac:spMkLst>
        </pc:spChg>
      </pc:sldChg>
      <pc:sldChg chg="modSp mod modClrScheme chgLayout">
        <pc:chgData name="Mark Flagg" userId="S::mark.flagg@uwtsd.ac.uk::778ee1c4-c87f-463b-a43b-86dc060fca3c" providerId="AD" clId="Web-{30B8B630-6C84-2B04-BA9C-6C8A95899EAD}" dt="2023-10-09T14:42:07.736" v="899" actId="20577"/>
        <pc:sldMkLst>
          <pc:docMk/>
          <pc:sldMk cId="1917499036" sldId="395"/>
        </pc:sldMkLst>
        <pc:spChg chg="mod ord">
          <ac:chgData name="Mark Flagg" userId="S::mark.flagg@uwtsd.ac.uk::778ee1c4-c87f-463b-a43b-86dc060fca3c" providerId="AD" clId="Web-{30B8B630-6C84-2B04-BA9C-6C8A95899EAD}" dt="2023-10-09T14:42:07.736" v="899" actId="20577"/>
          <ac:spMkLst>
            <pc:docMk/>
            <pc:sldMk cId="1917499036" sldId="395"/>
            <ac:spMk id="2" creationId="{4AAA63CB-DA1D-BB99-F795-6C3A0BF54B8A}"/>
          </ac:spMkLst>
        </pc:spChg>
        <pc:spChg chg="mod ord">
          <ac:chgData name="Mark Flagg" userId="S::mark.flagg@uwtsd.ac.uk::778ee1c4-c87f-463b-a43b-86dc060fca3c" providerId="AD" clId="Web-{30B8B630-6C84-2B04-BA9C-6C8A95899EAD}" dt="2023-10-09T13:54:59.011" v="9"/>
          <ac:spMkLst>
            <pc:docMk/>
            <pc:sldMk cId="1917499036" sldId="395"/>
            <ac:spMk id="3" creationId="{00C7B596-C094-C971-7758-1ACA08788BF3}"/>
          </ac:spMkLst>
        </pc:spChg>
      </pc:sldChg>
      <pc:sldChg chg="modSp mod modClrScheme chgLayout">
        <pc:chgData name="Mark Flagg" userId="S::mark.flagg@uwtsd.ac.uk::778ee1c4-c87f-463b-a43b-86dc060fca3c" providerId="AD" clId="Web-{30B8B630-6C84-2B04-BA9C-6C8A95899EAD}" dt="2023-10-09T14:43:28.301" v="918" actId="20577"/>
        <pc:sldMkLst>
          <pc:docMk/>
          <pc:sldMk cId="2594319" sldId="397"/>
        </pc:sldMkLst>
        <pc:spChg chg="mod ord">
          <ac:chgData name="Mark Flagg" userId="S::mark.flagg@uwtsd.ac.uk::778ee1c4-c87f-463b-a43b-86dc060fca3c" providerId="AD" clId="Web-{30B8B630-6C84-2B04-BA9C-6C8A95899EAD}" dt="2023-10-09T14:43:28.301" v="918" actId="20577"/>
          <ac:spMkLst>
            <pc:docMk/>
            <pc:sldMk cId="2594319" sldId="397"/>
            <ac:spMk id="2" creationId="{572219D0-1A24-59E4-D0DC-69750B1EBD6B}"/>
          </ac:spMkLst>
        </pc:spChg>
        <pc:spChg chg="mod ord">
          <ac:chgData name="Mark Flagg" userId="S::mark.flagg@uwtsd.ac.uk::778ee1c4-c87f-463b-a43b-86dc060fca3c" providerId="AD" clId="Web-{30B8B630-6C84-2B04-BA9C-6C8A95899EAD}" dt="2023-10-09T13:54:59.011" v="9"/>
          <ac:spMkLst>
            <pc:docMk/>
            <pc:sldMk cId="2594319" sldId="397"/>
            <ac:spMk id="3" creationId="{FB788B65-D4D8-D967-9B87-680898C932C4}"/>
          </ac:spMkLst>
        </pc:spChg>
      </pc:sldChg>
      <pc:sldChg chg="addSp modSp mod setBg modClrScheme chgLayout">
        <pc:chgData name="Mark Flagg" userId="S::mark.flagg@uwtsd.ac.uk::778ee1c4-c87f-463b-a43b-86dc060fca3c" providerId="AD" clId="Web-{30B8B630-6C84-2B04-BA9C-6C8A95899EAD}" dt="2023-10-09T14:51:32.894" v="1049"/>
        <pc:sldMkLst>
          <pc:docMk/>
          <pc:sldMk cId="2864850026" sldId="398"/>
        </pc:sldMkLst>
        <pc:spChg chg="mod ord">
          <ac:chgData name="Mark Flagg" userId="S::mark.flagg@uwtsd.ac.uk::778ee1c4-c87f-463b-a43b-86dc060fca3c" providerId="AD" clId="Web-{30B8B630-6C84-2B04-BA9C-6C8A95899EAD}" dt="2023-10-09T14:51:32.894" v="1049"/>
          <ac:spMkLst>
            <pc:docMk/>
            <pc:sldMk cId="2864850026" sldId="398"/>
            <ac:spMk id="2" creationId="{BA051092-36F8-5BC2-1A59-3D17D2EFC96C}"/>
          </ac:spMkLst>
        </pc:spChg>
        <pc:spChg chg="mod ord">
          <ac:chgData name="Mark Flagg" userId="S::mark.flagg@uwtsd.ac.uk::778ee1c4-c87f-463b-a43b-86dc060fca3c" providerId="AD" clId="Web-{30B8B630-6C84-2B04-BA9C-6C8A95899EAD}" dt="2023-10-09T14:51:32.894" v="1049"/>
          <ac:spMkLst>
            <pc:docMk/>
            <pc:sldMk cId="2864850026" sldId="398"/>
            <ac:spMk id="3" creationId="{F975179A-E2E0-53A1-0566-AD25616F3BDE}"/>
          </ac:spMkLst>
        </pc:spChg>
        <pc:spChg chg="add">
          <ac:chgData name="Mark Flagg" userId="S::mark.flagg@uwtsd.ac.uk::778ee1c4-c87f-463b-a43b-86dc060fca3c" providerId="AD" clId="Web-{30B8B630-6C84-2B04-BA9C-6C8A95899EAD}" dt="2023-10-09T14:51:32.894" v="1049"/>
          <ac:spMkLst>
            <pc:docMk/>
            <pc:sldMk cId="2864850026" sldId="398"/>
            <ac:spMk id="8" creationId="{29DC5A77-10C9-4ECF-B7EB-8D917F36A9EE}"/>
          </ac:spMkLst>
        </pc:spChg>
        <pc:spChg chg="add">
          <ac:chgData name="Mark Flagg" userId="S::mark.flagg@uwtsd.ac.uk::778ee1c4-c87f-463b-a43b-86dc060fca3c" providerId="AD" clId="Web-{30B8B630-6C84-2B04-BA9C-6C8A95899EAD}" dt="2023-10-09T14:51:32.894" v="1049"/>
          <ac:spMkLst>
            <pc:docMk/>
            <pc:sldMk cId="2864850026" sldId="398"/>
            <ac:spMk id="10" creationId="{2FFE28B5-FB16-49A9-B851-3C35FAC0CACB}"/>
          </ac:spMkLst>
        </pc:spChg>
        <pc:spChg chg="add">
          <ac:chgData name="Mark Flagg" userId="S::mark.flagg@uwtsd.ac.uk::778ee1c4-c87f-463b-a43b-86dc060fca3c" providerId="AD" clId="Web-{30B8B630-6C84-2B04-BA9C-6C8A95899EAD}" dt="2023-10-09T14:51:32.894" v="1049"/>
          <ac:spMkLst>
            <pc:docMk/>
            <pc:sldMk cId="2864850026" sldId="398"/>
            <ac:spMk id="12" creationId="{01014442-855A-4E0F-8D09-C314661A48B9}"/>
          </ac:spMkLst>
        </pc:spChg>
        <pc:spChg chg="add">
          <ac:chgData name="Mark Flagg" userId="S::mark.flagg@uwtsd.ac.uk::778ee1c4-c87f-463b-a43b-86dc060fca3c" providerId="AD" clId="Web-{30B8B630-6C84-2B04-BA9C-6C8A95899EAD}" dt="2023-10-09T14:51:32.894" v="1049"/>
          <ac:spMkLst>
            <pc:docMk/>
            <pc:sldMk cId="2864850026" sldId="398"/>
            <ac:spMk id="14" creationId="{9B1ABF09-86CF-414E-88A5-2B84CC7232A9}"/>
          </ac:spMkLst>
        </pc:spChg>
        <pc:spChg chg="add">
          <ac:chgData name="Mark Flagg" userId="S::mark.flagg@uwtsd.ac.uk::778ee1c4-c87f-463b-a43b-86dc060fca3c" providerId="AD" clId="Web-{30B8B630-6C84-2B04-BA9C-6C8A95899EAD}" dt="2023-10-09T14:51:32.894" v="1049"/>
          <ac:spMkLst>
            <pc:docMk/>
            <pc:sldMk cId="2864850026" sldId="398"/>
            <ac:spMk id="16" creationId="{3FE91770-CDBB-4D24-94E5-AD484F36CE87}"/>
          </ac:spMkLst>
        </pc:spChg>
      </pc:sldChg>
      <pc:sldChg chg="addSp delSp modSp mod setBg modClrScheme chgLayout">
        <pc:chgData name="Mark Flagg" userId="S::mark.flagg@uwtsd.ac.uk::778ee1c4-c87f-463b-a43b-86dc060fca3c" providerId="AD" clId="Web-{30B8B630-6C84-2B04-BA9C-6C8A95899EAD}" dt="2023-10-09T14:51:42.206" v="1052"/>
        <pc:sldMkLst>
          <pc:docMk/>
          <pc:sldMk cId="4091971516" sldId="399"/>
        </pc:sldMkLst>
        <pc:spChg chg="mod ord">
          <ac:chgData name="Mark Flagg" userId="S::mark.flagg@uwtsd.ac.uk::778ee1c4-c87f-463b-a43b-86dc060fca3c" providerId="AD" clId="Web-{30B8B630-6C84-2B04-BA9C-6C8A95899EAD}" dt="2023-10-09T14:51:42.206" v="1052"/>
          <ac:spMkLst>
            <pc:docMk/>
            <pc:sldMk cId="4091971516" sldId="399"/>
            <ac:spMk id="2" creationId="{693266AC-1A3C-F85C-4149-251AAB4B29D0}"/>
          </ac:spMkLst>
        </pc:spChg>
        <pc:spChg chg="mod">
          <ac:chgData name="Mark Flagg" userId="S::mark.flagg@uwtsd.ac.uk::778ee1c4-c87f-463b-a43b-86dc060fca3c" providerId="AD" clId="Web-{30B8B630-6C84-2B04-BA9C-6C8A95899EAD}" dt="2023-10-09T14:51:42.206" v="1052"/>
          <ac:spMkLst>
            <pc:docMk/>
            <pc:sldMk cId="4091971516" sldId="399"/>
            <ac:spMk id="4" creationId="{2EF59E9E-F745-985F-7190-70FBCB24BB35}"/>
          </ac:spMkLst>
        </pc:spChg>
        <pc:spChg chg="add del">
          <ac:chgData name="Mark Flagg" userId="S::mark.flagg@uwtsd.ac.uk::778ee1c4-c87f-463b-a43b-86dc060fca3c" providerId="AD" clId="Web-{30B8B630-6C84-2B04-BA9C-6C8A95899EAD}" dt="2023-10-09T14:51:42.191" v="1051"/>
          <ac:spMkLst>
            <pc:docMk/>
            <pc:sldMk cId="4091971516" sldId="399"/>
            <ac:spMk id="9" creationId="{43162304-DA60-4C31-9E2B-E22F8DA75FF5}"/>
          </ac:spMkLst>
        </pc:spChg>
        <pc:spChg chg="add del">
          <ac:chgData name="Mark Flagg" userId="S::mark.flagg@uwtsd.ac.uk::778ee1c4-c87f-463b-a43b-86dc060fca3c" providerId="AD" clId="Web-{30B8B630-6C84-2B04-BA9C-6C8A95899EAD}" dt="2023-10-09T14:51:42.191" v="1051"/>
          <ac:spMkLst>
            <pc:docMk/>
            <pc:sldMk cId="4091971516" sldId="399"/>
            <ac:spMk id="11" creationId="{C4AE1EFF-264A-4A42-BEA1-0E875F40D74F}"/>
          </ac:spMkLst>
        </pc:spChg>
        <pc:spChg chg="add del">
          <ac:chgData name="Mark Flagg" userId="S::mark.flagg@uwtsd.ac.uk::778ee1c4-c87f-463b-a43b-86dc060fca3c" providerId="AD" clId="Web-{30B8B630-6C84-2B04-BA9C-6C8A95899EAD}" dt="2023-10-09T14:51:42.191" v="1051"/>
          <ac:spMkLst>
            <pc:docMk/>
            <pc:sldMk cId="4091971516" sldId="399"/>
            <ac:spMk id="13" creationId="{29DC5A77-10C9-4ECF-B7EB-8D917F36A9EE}"/>
          </ac:spMkLst>
        </pc:spChg>
        <pc:spChg chg="add del">
          <ac:chgData name="Mark Flagg" userId="S::mark.flagg@uwtsd.ac.uk::778ee1c4-c87f-463b-a43b-86dc060fca3c" providerId="AD" clId="Web-{30B8B630-6C84-2B04-BA9C-6C8A95899EAD}" dt="2023-10-09T14:51:42.191" v="1051"/>
          <ac:spMkLst>
            <pc:docMk/>
            <pc:sldMk cId="4091971516" sldId="399"/>
            <ac:spMk id="15" creationId="{2FFE28B5-FB16-49A9-B851-3C35FAC0CACB}"/>
          </ac:spMkLst>
        </pc:spChg>
        <pc:spChg chg="add del">
          <ac:chgData name="Mark Flagg" userId="S::mark.flagg@uwtsd.ac.uk::778ee1c4-c87f-463b-a43b-86dc060fca3c" providerId="AD" clId="Web-{30B8B630-6C84-2B04-BA9C-6C8A95899EAD}" dt="2023-10-09T14:51:42.191" v="1051"/>
          <ac:spMkLst>
            <pc:docMk/>
            <pc:sldMk cId="4091971516" sldId="399"/>
            <ac:spMk id="17" creationId="{01014442-855A-4E0F-8D09-C314661A48B9}"/>
          </ac:spMkLst>
        </pc:spChg>
        <pc:spChg chg="add del">
          <ac:chgData name="Mark Flagg" userId="S::mark.flagg@uwtsd.ac.uk::778ee1c4-c87f-463b-a43b-86dc060fca3c" providerId="AD" clId="Web-{30B8B630-6C84-2B04-BA9C-6C8A95899EAD}" dt="2023-10-09T14:51:42.191" v="1051"/>
          <ac:spMkLst>
            <pc:docMk/>
            <pc:sldMk cId="4091971516" sldId="399"/>
            <ac:spMk id="19" creationId="{9B1ABF09-86CF-414E-88A5-2B84CC7232A9}"/>
          </ac:spMkLst>
        </pc:spChg>
        <pc:spChg chg="add del">
          <ac:chgData name="Mark Flagg" userId="S::mark.flagg@uwtsd.ac.uk::778ee1c4-c87f-463b-a43b-86dc060fca3c" providerId="AD" clId="Web-{30B8B630-6C84-2B04-BA9C-6C8A95899EAD}" dt="2023-10-09T14:51:42.191" v="1051"/>
          <ac:spMkLst>
            <pc:docMk/>
            <pc:sldMk cId="4091971516" sldId="399"/>
            <ac:spMk id="21" creationId="{3FE91770-CDBB-4D24-94E5-AD484F36CE87}"/>
          </ac:spMkLst>
        </pc:spChg>
        <pc:spChg chg="add">
          <ac:chgData name="Mark Flagg" userId="S::mark.flagg@uwtsd.ac.uk::778ee1c4-c87f-463b-a43b-86dc060fca3c" providerId="AD" clId="Web-{30B8B630-6C84-2B04-BA9C-6C8A95899EAD}" dt="2023-10-09T14:51:42.206" v="1052"/>
          <ac:spMkLst>
            <pc:docMk/>
            <pc:sldMk cId="4091971516" sldId="399"/>
            <ac:spMk id="23" creationId="{43162304-DA60-4C31-9E2B-E22F8DA75FF5}"/>
          </ac:spMkLst>
        </pc:spChg>
        <pc:spChg chg="add">
          <ac:chgData name="Mark Flagg" userId="S::mark.flagg@uwtsd.ac.uk::778ee1c4-c87f-463b-a43b-86dc060fca3c" providerId="AD" clId="Web-{30B8B630-6C84-2B04-BA9C-6C8A95899EAD}" dt="2023-10-09T14:51:42.206" v="1052"/>
          <ac:spMkLst>
            <pc:docMk/>
            <pc:sldMk cId="4091971516" sldId="399"/>
            <ac:spMk id="24" creationId="{C4AE1EFF-264A-4A42-BEA1-0E875F40D74F}"/>
          </ac:spMkLst>
        </pc:spChg>
        <pc:spChg chg="add">
          <ac:chgData name="Mark Flagg" userId="S::mark.flagg@uwtsd.ac.uk::778ee1c4-c87f-463b-a43b-86dc060fca3c" providerId="AD" clId="Web-{30B8B630-6C84-2B04-BA9C-6C8A95899EAD}" dt="2023-10-09T14:51:42.206" v="1052"/>
          <ac:spMkLst>
            <pc:docMk/>
            <pc:sldMk cId="4091971516" sldId="399"/>
            <ac:spMk id="25" creationId="{80516254-1D9F-4F3A-9870-3A3280BE2BFE}"/>
          </ac:spMkLst>
        </pc:spChg>
        <pc:spChg chg="add">
          <ac:chgData name="Mark Flagg" userId="S::mark.flagg@uwtsd.ac.uk::778ee1c4-c87f-463b-a43b-86dc060fca3c" providerId="AD" clId="Web-{30B8B630-6C84-2B04-BA9C-6C8A95899EAD}" dt="2023-10-09T14:51:42.206" v="1052"/>
          <ac:spMkLst>
            <pc:docMk/>
            <pc:sldMk cId="4091971516" sldId="399"/>
            <ac:spMk id="26" creationId="{FC14672B-27A5-4CDA-ABAF-5E4CF4B41C23}"/>
          </ac:spMkLst>
        </pc:spChg>
        <pc:spChg chg="add">
          <ac:chgData name="Mark Flagg" userId="S::mark.flagg@uwtsd.ac.uk::778ee1c4-c87f-463b-a43b-86dc060fca3c" providerId="AD" clId="Web-{30B8B630-6C84-2B04-BA9C-6C8A95899EAD}" dt="2023-10-09T14:51:42.206" v="1052"/>
          <ac:spMkLst>
            <pc:docMk/>
            <pc:sldMk cId="4091971516" sldId="399"/>
            <ac:spMk id="28" creationId="{9A206779-5C74-4555-94BC-5845C92EC3A8}"/>
          </ac:spMkLst>
        </pc:spChg>
        <pc:cxnChg chg="add">
          <ac:chgData name="Mark Flagg" userId="S::mark.flagg@uwtsd.ac.uk::778ee1c4-c87f-463b-a43b-86dc060fca3c" providerId="AD" clId="Web-{30B8B630-6C84-2B04-BA9C-6C8A95899EAD}" dt="2023-10-09T14:51:42.206" v="1052"/>
          <ac:cxnSpMkLst>
            <pc:docMk/>
            <pc:sldMk cId="4091971516" sldId="399"/>
            <ac:cxnSpMk id="27" creationId="{8D89589C-2C90-4407-A995-05EC3DD7AB14}"/>
          </ac:cxnSpMkLst>
        </pc:cxnChg>
      </pc:sldChg>
      <pc:sldChg chg="modSp new">
        <pc:chgData name="Mark Flagg" userId="S::mark.flagg@uwtsd.ac.uk::778ee1c4-c87f-463b-a43b-86dc060fca3c" providerId="AD" clId="Web-{30B8B630-6C84-2B04-BA9C-6C8A95899EAD}" dt="2023-10-09T14:05:28.420" v="213" actId="20577"/>
        <pc:sldMkLst>
          <pc:docMk/>
          <pc:sldMk cId="718098584" sldId="400"/>
        </pc:sldMkLst>
        <pc:spChg chg="mod">
          <ac:chgData name="Mark Flagg" userId="S::mark.flagg@uwtsd.ac.uk::778ee1c4-c87f-463b-a43b-86dc060fca3c" providerId="AD" clId="Web-{30B8B630-6C84-2B04-BA9C-6C8A95899EAD}" dt="2023-10-09T14:05:18.623" v="211" actId="20577"/>
          <ac:spMkLst>
            <pc:docMk/>
            <pc:sldMk cId="718098584" sldId="400"/>
            <ac:spMk id="2" creationId="{08A024E9-1769-7F75-B4DF-9707BCA73720}"/>
          </ac:spMkLst>
        </pc:spChg>
        <pc:spChg chg="mod">
          <ac:chgData name="Mark Flagg" userId="S::mark.flagg@uwtsd.ac.uk::778ee1c4-c87f-463b-a43b-86dc060fca3c" providerId="AD" clId="Web-{30B8B630-6C84-2B04-BA9C-6C8A95899EAD}" dt="2023-10-09T14:05:28.420" v="213" actId="20577"/>
          <ac:spMkLst>
            <pc:docMk/>
            <pc:sldMk cId="718098584" sldId="400"/>
            <ac:spMk id="3" creationId="{97A67848-AAFC-CD4C-7F71-0E3848397933}"/>
          </ac:spMkLst>
        </pc:spChg>
      </pc:sldChg>
      <pc:sldChg chg="modSp new">
        <pc:chgData name="Mark Flagg" userId="S::mark.flagg@uwtsd.ac.uk::778ee1c4-c87f-463b-a43b-86dc060fca3c" providerId="AD" clId="Web-{30B8B630-6C84-2B04-BA9C-6C8A95899EAD}" dt="2023-10-09T14:09:15.427" v="314" actId="20577"/>
        <pc:sldMkLst>
          <pc:docMk/>
          <pc:sldMk cId="2984448999" sldId="401"/>
        </pc:sldMkLst>
        <pc:spChg chg="mod">
          <ac:chgData name="Mark Flagg" userId="S::mark.flagg@uwtsd.ac.uk::778ee1c4-c87f-463b-a43b-86dc060fca3c" providerId="AD" clId="Web-{30B8B630-6C84-2B04-BA9C-6C8A95899EAD}" dt="2023-10-09T14:09:15.427" v="314" actId="20577"/>
          <ac:spMkLst>
            <pc:docMk/>
            <pc:sldMk cId="2984448999" sldId="401"/>
            <ac:spMk id="2" creationId="{5E595BFB-D612-1D97-080D-12913E70A9AB}"/>
          </ac:spMkLst>
        </pc:spChg>
        <pc:spChg chg="mod">
          <ac:chgData name="Mark Flagg" userId="S::mark.flagg@uwtsd.ac.uk::778ee1c4-c87f-463b-a43b-86dc060fca3c" providerId="AD" clId="Web-{30B8B630-6C84-2B04-BA9C-6C8A95899EAD}" dt="2023-10-09T14:08:45.036" v="306" actId="20577"/>
          <ac:spMkLst>
            <pc:docMk/>
            <pc:sldMk cId="2984448999" sldId="401"/>
            <ac:spMk id="3" creationId="{300E3214-0D27-6C97-305A-85F4F1CA11AE}"/>
          </ac:spMkLst>
        </pc:spChg>
      </pc:sldChg>
      <pc:sldChg chg="new del">
        <pc:chgData name="Mark Flagg" userId="S::mark.flagg@uwtsd.ac.uk::778ee1c4-c87f-463b-a43b-86dc060fca3c" providerId="AD" clId="Web-{30B8B630-6C84-2B04-BA9C-6C8A95899EAD}" dt="2023-10-09T14:05:33.327" v="214"/>
        <pc:sldMkLst>
          <pc:docMk/>
          <pc:sldMk cId="3711392920" sldId="401"/>
        </pc:sldMkLst>
      </pc:sldChg>
      <pc:sldChg chg="modSp new">
        <pc:chgData name="Mark Flagg" userId="S::mark.flagg@uwtsd.ac.uk::778ee1c4-c87f-463b-a43b-86dc060fca3c" providerId="AD" clId="Web-{30B8B630-6C84-2B04-BA9C-6C8A95899EAD}" dt="2023-10-09T14:17:29.598" v="454" actId="20577"/>
        <pc:sldMkLst>
          <pc:docMk/>
          <pc:sldMk cId="1235453942" sldId="402"/>
        </pc:sldMkLst>
        <pc:spChg chg="mod">
          <ac:chgData name="Mark Flagg" userId="S::mark.flagg@uwtsd.ac.uk::778ee1c4-c87f-463b-a43b-86dc060fca3c" providerId="AD" clId="Web-{30B8B630-6C84-2B04-BA9C-6C8A95899EAD}" dt="2023-10-09T14:09:51.209" v="330" actId="20577"/>
          <ac:spMkLst>
            <pc:docMk/>
            <pc:sldMk cId="1235453942" sldId="402"/>
            <ac:spMk id="2" creationId="{2B49D7E0-61AD-5007-8898-1084948AFB67}"/>
          </ac:spMkLst>
        </pc:spChg>
        <pc:spChg chg="mod">
          <ac:chgData name="Mark Flagg" userId="S::mark.flagg@uwtsd.ac.uk::778ee1c4-c87f-463b-a43b-86dc060fca3c" providerId="AD" clId="Web-{30B8B630-6C84-2B04-BA9C-6C8A95899EAD}" dt="2023-10-09T14:17:29.598" v="454" actId="20577"/>
          <ac:spMkLst>
            <pc:docMk/>
            <pc:sldMk cId="1235453942" sldId="402"/>
            <ac:spMk id="3" creationId="{31D22783-A671-CD50-10C9-25A72B2CAACC}"/>
          </ac:spMkLst>
        </pc:spChg>
      </pc:sldChg>
      <pc:sldChg chg="modSp new">
        <pc:chgData name="Mark Flagg" userId="S::mark.flagg@uwtsd.ac.uk::778ee1c4-c87f-463b-a43b-86dc060fca3c" providerId="AD" clId="Web-{30B8B630-6C84-2B04-BA9C-6C8A95899EAD}" dt="2023-10-09T14:22:11.372" v="519" actId="20577"/>
        <pc:sldMkLst>
          <pc:docMk/>
          <pc:sldMk cId="1070340977" sldId="403"/>
        </pc:sldMkLst>
        <pc:spChg chg="mod">
          <ac:chgData name="Mark Flagg" userId="S::mark.flagg@uwtsd.ac.uk::778ee1c4-c87f-463b-a43b-86dc060fca3c" providerId="AD" clId="Web-{30B8B630-6C84-2B04-BA9C-6C8A95899EAD}" dt="2023-10-09T14:22:11.372" v="519" actId="20577"/>
          <ac:spMkLst>
            <pc:docMk/>
            <pc:sldMk cId="1070340977" sldId="403"/>
            <ac:spMk id="2" creationId="{DD7EC4A4-BF7C-D575-A8F3-8FCC7B41C2BC}"/>
          </ac:spMkLst>
        </pc:spChg>
        <pc:spChg chg="mod">
          <ac:chgData name="Mark Flagg" userId="S::mark.flagg@uwtsd.ac.uk::778ee1c4-c87f-463b-a43b-86dc060fca3c" providerId="AD" clId="Web-{30B8B630-6C84-2B04-BA9C-6C8A95899EAD}" dt="2023-10-09T14:21:55.434" v="509" actId="20577"/>
          <ac:spMkLst>
            <pc:docMk/>
            <pc:sldMk cId="1070340977" sldId="403"/>
            <ac:spMk id="3" creationId="{3A43CE2D-73E7-3097-2C55-A197A081CD03}"/>
          </ac:spMkLst>
        </pc:spChg>
      </pc:sldChg>
      <pc:sldChg chg="modSp add replId">
        <pc:chgData name="Mark Flagg" userId="S::mark.flagg@uwtsd.ac.uk::778ee1c4-c87f-463b-a43b-86dc060fca3c" providerId="AD" clId="Web-{30B8B630-6C84-2B04-BA9C-6C8A95899EAD}" dt="2023-10-09T14:24:43.439" v="637" actId="20577"/>
        <pc:sldMkLst>
          <pc:docMk/>
          <pc:sldMk cId="492645361" sldId="404"/>
        </pc:sldMkLst>
        <pc:spChg chg="mod">
          <ac:chgData name="Mark Flagg" userId="S::mark.flagg@uwtsd.ac.uk::778ee1c4-c87f-463b-a43b-86dc060fca3c" providerId="AD" clId="Web-{30B8B630-6C84-2B04-BA9C-6C8A95899EAD}" dt="2023-10-09T14:24:43.439" v="637" actId="20577"/>
          <ac:spMkLst>
            <pc:docMk/>
            <pc:sldMk cId="492645361" sldId="404"/>
            <ac:spMk id="2" creationId="{DD7EC4A4-BF7C-D575-A8F3-8FCC7B41C2BC}"/>
          </ac:spMkLst>
        </pc:spChg>
        <pc:spChg chg="mod">
          <ac:chgData name="Mark Flagg" userId="S::mark.flagg@uwtsd.ac.uk::778ee1c4-c87f-463b-a43b-86dc060fca3c" providerId="AD" clId="Web-{30B8B630-6C84-2B04-BA9C-6C8A95899EAD}" dt="2023-10-09T14:24:35.408" v="635" actId="20577"/>
          <ac:spMkLst>
            <pc:docMk/>
            <pc:sldMk cId="492645361" sldId="404"/>
            <ac:spMk id="3" creationId="{3A43CE2D-73E7-3097-2C55-A197A081CD03}"/>
          </ac:spMkLst>
        </pc:spChg>
      </pc:sldChg>
      <pc:sldChg chg="modSp add ord replId">
        <pc:chgData name="Mark Flagg" userId="S::mark.flagg@uwtsd.ac.uk::778ee1c4-c87f-463b-a43b-86dc060fca3c" providerId="AD" clId="Web-{30B8B630-6C84-2B04-BA9C-6C8A95899EAD}" dt="2023-10-09T14:29:38.198" v="778"/>
        <pc:sldMkLst>
          <pc:docMk/>
          <pc:sldMk cId="1114871440" sldId="405"/>
        </pc:sldMkLst>
        <pc:spChg chg="mod">
          <ac:chgData name="Mark Flagg" userId="S::mark.flagg@uwtsd.ac.uk::778ee1c4-c87f-463b-a43b-86dc060fca3c" providerId="AD" clId="Web-{30B8B630-6C84-2B04-BA9C-6C8A95899EAD}" dt="2023-10-09T14:27:11.459" v="662" actId="20577"/>
          <ac:spMkLst>
            <pc:docMk/>
            <pc:sldMk cId="1114871440" sldId="405"/>
            <ac:spMk id="2" creationId="{DD7EC4A4-BF7C-D575-A8F3-8FCC7B41C2BC}"/>
          </ac:spMkLst>
        </pc:spChg>
        <pc:spChg chg="mod">
          <ac:chgData name="Mark Flagg" userId="S::mark.flagg@uwtsd.ac.uk::778ee1c4-c87f-463b-a43b-86dc060fca3c" providerId="AD" clId="Web-{30B8B630-6C84-2B04-BA9C-6C8A95899EAD}" dt="2023-10-09T14:29:23.807" v="777" actId="20577"/>
          <ac:spMkLst>
            <pc:docMk/>
            <pc:sldMk cId="1114871440" sldId="405"/>
            <ac:spMk id="3" creationId="{3A43CE2D-73E7-3097-2C55-A197A081CD03}"/>
          </ac:spMkLst>
        </pc:spChg>
      </pc:sldChg>
      <pc:sldChg chg="modSp new mod modClrScheme chgLayout">
        <pc:chgData name="Mark Flagg" userId="S::mark.flagg@uwtsd.ac.uk::778ee1c4-c87f-463b-a43b-86dc060fca3c" providerId="AD" clId="Web-{30B8B630-6C84-2B04-BA9C-6C8A95899EAD}" dt="2023-10-09T14:33:20.455" v="805" actId="20577"/>
        <pc:sldMkLst>
          <pc:docMk/>
          <pc:sldMk cId="608974585" sldId="406"/>
        </pc:sldMkLst>
        <pc:spChg chg="mod ord">
          <ac:chgData name="Mark Flagg" userId="S::mark.flagg@uwtsd.ac.uk::778ee1c4-c87f-463b-a43b-86dc060fca3c" providerId="AD" clId="Web-{30B8B630-6C84-2B04-BA9C-6C8A95899EAD}" dt="2023-10-09T14:33:20.455" v="805" actId="20577"/>
          <ac:spMkLst>
            <pc:docMk/>
            <pc:sldMk cId="608974585" sldId="406"/>
            <ac:spMk id="2" creationId="{ED5FC2EF-0613-64FE-DC6E-2FC50D93B435}"/>
          </ac:spMkLst>
        </pc:spChg>
        <pc:spChg chg="mod ord">
          <ac:chgData name="Mark Flagg" userId="S::mark.flagg@uwtsd.ac.uk::778ee1c4-c87f-463b-a43b-86dc060fca3c" providerId="AD" clId="Web-{30B8B630-6C84-2B04-BA9C-6C8A95899EAD}" dt="2023-10-09T14:29:50.386" v="781"/>
          <ac:spMkLst>
            <pc:docMk/>
            <pc:sldMk cId="608974585" sldId="406"/>
            <ac:spMk id="3" creationId="{105F9922-0B58-7EF0-2102-A49F7CB95FA8}"/>
          </ac:spMkLst>
        </pc:spChg>
      </pc:sldChg>
      <pc:sldChg chg="modSp new del">
        <pc:chgData name="Mark Flagg" userId="S::mark.flagg@uwtsd.ac.uk::778ee1c4-c87f-463b-a43b-86dc060fca3c" providerId="AD" clId="Web-{30B8B630-6C84-2B04-BA9C-6C8A95899EAD}" dt="2023-10-09T14:30:23.715" v="793"/>
        <pc:sldMkLst>
          <pc:docMk/>
          <pc:sldMk cId="1359429466" sldId="407"/>
        </pc:sldMkLst>
        <pc:spChg chg="mod">
          <ac:chgData name="Mark Flagg" userId="S::mark.flagg@uwtsd.ac.uk::778ee1c4-c87f-463b-a43b-86dc060fca3c" providerId="AD" clId="Web-{30B8B630-6C84-2B04-BA9C-6C8A95899EAD}" dt="2023-10-09T14:30:17.809" v="792" actId="20577"/>
          <ac:spMkLst>
            <pc:docMk/>
            <pc:sldMk cId="1359429466" sldId="407"/>
            <ac:spMk id="3" creationId="{7D5AB865-7F96-7FCA-0405-415A354C7B45}"/>
          </ac:spMkLst>
        </pc:spChg>
      </pc:sldChg>
      <pc:sldChg chg="addSp modSp new mod setBg modClrScheme chgLayout">
        <pc:chgData name="Mark Flagg" userId="S::mark.flagg@uwtsd.ac.uk::778ee1c4-c87f-463b-a43b-86dc060fca3c" providerId="AD" clId="Web-{30B8B630-6C84-2B04-BA9C-6C8A95899EAD}" dt="2023-10-09T14:36:48.539" v="850" actId="20577"/>
        <pc:sldMkLst>
          <pc:docMk/>
          <pc:sldMk cId="1523687541" sldId="407"/>
        </pc:sldMkLst>
        <pc:spChg chg="mod ord">
          <ac:chgData name="Mark Flagg" userId="S::mark.flagg@uwtsd.ac.uk::778ee1c4-c87f-463b-a43b-86dc060fca3c" providerId="AD" clId="Web-{30B8B630-6C84-2B04-BA9C-6C8A95899EAD}" dt="2023-10-09T14:36:36.914" v="847"/>
          <ac:spMkLst>
            <pc:docMk/>
            <pc:sldMk cId="1523687541" sldId="407"/>
            <ac:spMk id="2" creationId="{4FA6BFA8-3111-E6FE-59D4-F58F4729B9D1}"/>
          </ac:spMkLst>
        </pc:spChg>
        <pc:spChg chg="mod ord">
          <ac:chgData name="Mark Flagg" userId="S::mark.flagg@uwtsd.ac.uk::778ee1c4-c87f-463b-a43b-86dc060fca3c" providerId="AD" clId="Web-{30B8B630-6C84-2B04-BA9C-6C8A95899EAD}" dt="2023-10-09T14:36:48.539" v="850" actId="20577"/>
          <ac:spMkLst>
            <pc:docMk/>
            <pc:sldMk cId="1523687541" sldId="407"/>
            <ac:spMk id="3" creationId="{2A0F86B1-FB72-EBD9-BCFB-B1E91F48B289}"/>
          </ac:spMkLst>
        </pc:spChg>
        <pc:spChg chg="add">
          <ac:chgData name="Mark Flagg" userId="S::mark.flagg@uwtsd.ac.uk::778ee1c4-c87f-463b-a43b-86dc060fca3c" providerId="AD" clId="Web-{30B8B630-6C84-2B04-BA9C-6C8A95899EAD}" dt="2023-10-09T14:36:36.914" v="847"/>
          <ac:spMkLst>
            <pc:docMk/>
            <pc:sldMk cId="1523687541" sldId="407"/>
            <ac:spMk id="8" creationId="{29DC5A77-10C9-4ECF-B7EB-8D917F36A9EE}"/>
          </ac:spMkLst>
        </pc:spChg>
        <pc:spChg chg="add">
          <ac:chgData name="Mark Flagg" userId="S::mark.flagg@uwtsd.ac.uk::778ee1c4-c87f-463b-a43b-86dc060fca3c" providerId="AD" clId="Web-{30B8B630-6C84-2B04-BA9C-6C8A95899EAD}" dt="2023-10-09T14:36:36.914" v="847"/>
          <ac:spMkLst>
            <pc:docMk/>
            <pc:sldMk cId="1523687541" sldId="407"/>
            <ac:spMk id="10" creationId="{2FFE28B5-FB16-49A9-B851-3C35FAC0CACB}"/>
          </ac:spMkLst>
        </pc:spChg>
        <pc:spChg chg="add">
          <ac:chgData name="Mark Flagg" userId="S::mark.flagg@uwtsd.ac.uk::778ee1c4-c87f-463b-a43b-86dc060fca3c" providerId="AD" clId="Web-{30B8B630-6C84-2B04-BA9C-6C8A95899EAD}" dt="2023-10-09T14:36:36.914" v="847"/>
          <ac:spMkLst>
            <pc:docMk/>
            <pc:sldMk cId="1523687541" sldId="407"/>
            <ac:spMk id="12" creationId="{01014442-855A-4E0F-8D09-C314661A48B9}"/>
          </ac:spMkLst>
        </pc:spChg>
        <pc:spChg chg="add">
          <ac:chgData name="Mark Flagg" userId="S::mark.flagg@uwtsd.ac.uk::778ee1c4-c87f-463b-a43b-86dc060fca3c" providerId="AD" clId="Web-{30B8B630-6C84-2B04-BA9C-6C8A95899EAD}" dt="2023-10-09T14:36:36.914" v="847"/>
          <ac:spMkLst>
            <pc:docMk/>
            <pc:sldMk cId="1523687541" sldId="407"/>
            <ac:spMk id="14" creationId="{9B1ABF09-86CF-414E-88A5-2B84CC7232A9}"/>
          </ac:spMkLst>
        </pc:spChg>
        <pc:spChg chg="add">
          <ac:chgData name="Mark Flagg" userId="S::mark.flagg@uwtsd.ac.uk::778ee1c4-c87f-463b-a43b-86dc060fca3c" providerId="AD" clId="Web-{30B8B630-6C84-2B04-BA9C-6C8A95899EAD}" dt="2023-10-09T14:36:36.914" v="847"/>
          <ac:spMkLst>
            <pc:docMk/>
            <pc:sldMk cId="1523687541" sldId="407"/>
            <ac:spMk id="16" creationId="{3FE91770-CDBB-4D24-94E5-AD484F36CE87}"/>
          </ac:spMkLst>
        </pc:spChg>
      </pc:sldChg>
      <pc:sldChg chg="modSp new mod modClrScheme chgLayout">
        <pc:chgData name="Mark Flagg" userId="S::mark.flagg@uwtsd.ac.uk::778ee1c4-c87f-463b-a43b-86dc060fca3c" providerId="AD" clId="Web-{30B8B630-6C84-2B04-BA9C-6C8A95899EAD}" dt="2023-10-09T14:40:10.951" v="877" actId="20577"/>
        <pc:sldMkLst>
          <pc:docMk/>
          <pc:sldMk cId="10314032" sldId="408"/>
        </pc:sldMkLst>
        <pc:spChg chg="mod ord">
          <ac:chgData name="Mark Flagg" userId="S::mark.flagg@uwtsd.ac.uk::778ee1c4-c87f-463b-a43b-86dc060fca3c" providerId="AD" clId="Web-{30B8B630-6C84-2B04-BA9C-6C8A95899EAD}" dt="2023-10-09T14:40:10.951" v="877" actId="20577"/>
          <ac:spMkLst>
            <pc:docMk/>
            <pc:sldMk cId="10314032" sldId="408"/>
            <ac:spMk id="2" creationId="{A09D88FD-F595-761D-3C20-3EAD09D95F1A}"/>
          </ac:spMkLst>
        </pc:spChg>
        <pc:spChg chg="mod ord">
          <ac:chgData name="Mark Flagg" userId="S::mark.flagg@uwtsd.ac.uk::778ee1c4-c87f-463b-a43b-86dc060fca3c" providerId="AD" clId="Web-{30B8B630-6C84-2B04-BA9C-6C8A95899EAD}" dt="2023-10-09T14:40:01.264" v="870"/>
          <ac:spMkLst>
            <pc:docMk/>
            <pc:sldMk cId="10314032" sldId="408"/>
            <ac:spMk id="3" creationId="{63190ED5-A9A7-E007-7C08-D96EB3C4CB31}"/>
          </ac:spMkLst>
        </pc:spChg>
      </pc:sldChg>
      <pc:sldChg chg="modSp new">
        <pc:chgData name="Mark Flagg" userId="S::mark.flagg@uwtsd.ac.uk::778ee1c4-c87f-463b-a43b-86dc060fca3c" providerId="AD" clId="Web-{30B8B630-6C84-2B04-BA9C-6C8A95899EAD}" dt="2023-10-09T14:41:24.594" v="891" actId="20577"/>
        <pc:sldMkLst>
          <pc:docMk/>
          <pc:sldMk cId="879103492" sldId="409"/>
        </pc:sldMkLst>
        <pc:spChg chg="mod">
          <ac:chgData name="Mark Flagg" userId="S::mark.flagg@uwtsd.ac.uk::778ee1c4-c87f-463b-a43b-86dc060fca3c" providerId="AD" clId="Web-{30B8B630-6C84-2B04-BA9C-6C8A95899EAD}" dt="2023-10-09T14:41:17.578" v="889" actId="20577"/>
          <ac:spMkLst>
            <pc:docMk/>
            <pc:sldMk cId="879103492" sldId="409"/>
            <ac:spMk id="2" creationId="{03938995-0A52-4F7F-A721-7367D13DACE8}"/>
          </ac:spMkLst>
        </pc:spChg>
        <pc:spChg chg="mod">
          <ac:chgData name="Mark Flagg" userId="S::mark.flagg@uwtsd.ac.uk::778ee1c4-c87f-463b-a43b-86dc060fca3c" providerId="AD" clId="Web-{30B8B630-6C84-2B04-BA9C-6C8A95899EAD}" dt="2023-10-09T14:41:24.594" v="891" actId="20577"/>
          <ac:spMkLst>
            <pc:docMk/>
            <pc:sldMk cId="879103492" sldId="409"/>
            <ac:spMk id="3" creationId="{169D94FD-2B39-FE28-48CB-D809E926740E}"/>
          </ac:spMkLst>
        </pc:spChg>
      </pc:sldChg>
      <pc:sldChg chg="add replId">
        <pc:chgData name="Mark Flagg" userId="S::mark.flagg@uwtsd.ac.uk::778ee1c4-c87f-463b-a43b-86dc060fca3c" providerId="AD" clId="Web-{30B8B630-6C84-2B04-BA9C-6C8A95899EAD}" dt="2023-10-09T14:42:39.128" v="904"/>
        <pc:sldMkLst>
          <pc:docMk/>
          <pc:sldMk cId="769339160" sldId="410"/>
        </pc:sldMkLst>
      </pc:sldChg>
      <pc:sldChg chg="modSp new mod modClrScheme chgLayout">
        <pc:chgData name="Mark Flagg" userId="S::mark.flagg@uwtsd.ac.uk::778ee1c4-c87f-463b-a43b-86dc060fca3c" providerId="AD" clId="Web-{30B8B630-6C84-2B04-BA9C-6C8A95899EAD}" dt="2023-10-09T14:46:48.448" v="991" actId="20577"/>
        <pc:sldMkLst>
          <pc:docMk/>
          <pc:sldMk cId="3895534495" sldId="411"/>
        </pc:sldMkLst>
        <pc:spChg chg="mod ord">
          <ac:chgData name="Mark Flagg" userId="S::mark.flagg@uwtsd.ac.uk::778ee1c4-c87f-463b-a43b-86dc060fca3c" providerId="AD" clId="Web-{30B8B630-6C84-2B04-BA9C-6C8A95899EAD}" dt="2023-10-09T14:46:48.448" v="991" actId="20577"/>
          <ac:spMkLst>
            <pc:docMk/>
            <pc:sldMk cId="3895534495" sldId="411"/>
            <ac:spMk id="2" creationId="{4F3F8C07-6667-4103-110F-4770714428B0}"/>
          </ac:spMkLst>
        </pc:spChg>
        <pc:spChg chg="mod ord">
          <ac:chgData name="Mark Flagg" userId="S::mark.flagg@uwtsd.ac.uk::778ee1c4-c87f-463b-a43b-86dc060fca3c" providerId="AD" clId="Web-{30B8B630-6C84-2B04-BA9C-6C8A95899EAD}" dt="2023-10-09T14:46:42.432" v="987"/>
          <ac:spMkLst>
            <pc:docMk/>
            <pc:sldMk cId="3895534495" sldId="411"/>
            <ac:spMk id="3" creationId="{A2123895-4D7A-7739-455B-14D378BBA21F}"/>
          </ac:spMkLst>
        </pc:spChg>
      </pc:sldChg>
      <pc:sldChg chg="modSp new mod modClrScheme chgLayout">
        <pc:chgData name="Mark Flagg" userId="S::mark.flagg@uwtsd.ac.uk::778ee1c4-c87f-463b-a43b-86dc060fca3c" providerId="AD" clId="Web-{30B8B630-6C84-2B04-BA9C-6C8A95899EAD}" dt="2023-10-09T14:48:28.763" v="1023" actId="20577"/>
        <pc:sldMkLst>
          <pc:docMk/>
          <pc:sldMk cId="3198308597" sldId="412"/>
        </pc:sldMkLst>
        <pc:spChg chg="mod ord">
          <ac:chgData name="Mark Flagg" userId="S::mark.flagg@uwtsd.ac.uk::778ee1c4-c87f-463b-a43b-86dc060fca3c" providerId="AD" clId="Web-{30B8B630-6C84-2B04-BA9C-6C8A95899EAD}" dt="2023-10-09T14:48:28.763" v="1023" actId="20577"/>
          <ac:spMkLst>
            <pc:docMk/>
            <pc:sldMk cId="3198308597" sldId="412"/>
            <ac:spMk id="2" creationId="{83A879D9-9861-AFB5-F2C4-DAFB50CD170A}"/>
          </ac:spMkLst>
        </pc:spChg>
        <pc:spChg chg="mod ord">
          <ac:chgData name="Mark Flagg" userId="S::mark.flagg@uwtsd.ac.uk::778ee1c4-c87f-463b-a43b-86dc060fca3c" providerId="AD" clId="Web-{30B8B630-6C84-2B04-BA9C-6C8A95899EAD}" dt="2023-10-09T14:48:01.028" v="1006"/>
          <ac:spMkLst>
            <pc:docMk/>
            <pc:sldMk cId="3198308597" sldId="412"/>
            <ac:spMk id="3" creationId="{3CFE046A-4FDD-3B81-261C-3103A28A7F8A}"/>
          </ac:spMkLst>
        </pc:spChg>
      </pc:sldChg>
      <pc:sldChg chg="modSp new mod modClrScheme chgLayout">
        <pc:chgData name="Mark Flagg" userId="S::mark.flagg@uwtsd.ac.uk::778ee1c4-c87f-463b-a43b-86dc060fca3c" providerId="AD" clId="Web-{30B8B630-6C84-2B04-BA9C-6C8A95899EAD}" dt="2023-10-09T14:50:01.422" v="1035" actId="20577"/>
        <pc:sldMkLst>
          <pc:docMk/>
          <pc:sldMk cId="950754619" sldId="413"/>
        </pc:sldMkLst>
        <pc:spChg chg="mod ord">
          <ac:chgData name="Mark Flagg" userId="S::mark.flagg@uwtsd.ac.uk::778ee1c4-c87f-463b-a43b-86dc060fca3c" providerId="AD" clId="Web-{30B8B630-6C84-2B04-BA9C-6C8A95899EAD}" dt="2023-10-09T14:49:34.421" v="1031"/>
          <ac:spMkLst>
            <pc:docMk/>
            <pc:sldMk cId="950754619" sldId="413"/>
            <ac:spMk id="2" creationId="{8B02481B-C447-E6D3-D973-4843095DBEEA}"/>
          </ac:spMkLst>
        </pc:spChg>
        <pc:spChg chg="mod ord">
          <ac:chgData name="Mark Flagg" userId="S::mark.flagg@uwtsd.ac.uk::778ee1c4-c87f-463b-a43b-86dc060fca3c" providerId="AD" clId="Web-{30B8B630-6C84-2B04-BA9C-6C8A95899EAD}" dt="2023-10-09T14:50:01.422" v="1035" actId="20577"/>
          <ac:spMkLst>
            <pc:docMk/>
            <pc:sldMk cId="950754619" sldId="413"/>
            <ac:spMk id="3" creationId="{5BFBBEB3-6705-DC8F-AFA3-70F88F9B2907}"/>
          </ac:spMkLst>
        </pc:spChg>
      </pc:sldChg>
      <pc:sldMasterChg chg="del delSldLayout">
        <pc:chgData name="Mark Flagg" userId="S::mark.flagg@uwtsd.ac.uk::778ee1c4-c87f-463b-a43b-86dc060fca3c" providerId="AD" clId="Web-{30B8B630-6C84-2B04-BA9C-6C8A95899EAD}" dt="2023-10-09T13:54:59.011" v="9"/>
        <pc:sldMasterMkLst>
          <pc:docMk/>
          <pc:sldMasterMk cId="2262357779" sldId="2147483871"/>
        </pc:sldMasterMkLst>
        <pc:sldLayoutChg chg="del">
          <pc:chgData name="Mark Flagg" userId="S::mark.flagg@uwtsd.ac.uk::778ee1c4-c87f-463b-a43b-86dc060fca3c" providerId="AD" clId="Web-{30B8B630-6C84-2B04-BA9C-6C8A95899EAD}" dt="2023-10-09T13:54:59.011" v="9"/>
          <pc:sldLayoutMkLst>
            <pc:docMk/>
            <pc:sldMasterMk cId="2262357779" sldId="2147483871"/>
            <pc:sldLayoutMk cId="4279363231" sldId="2147483872"/>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2475026204" sldId="2147483873"/>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516559428" sldId="2147483874"/>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42499674" sldId="2147483875"/>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593694093" sldId="2147483876"/>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707222418" sldId="2147483877"/>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137561807" sldId="2147483878"/>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1638791864" sldId="2147483879"/>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699561258" sldId="2147483880"/>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3436135511" sldId="2147483881"/>
          </pc:sldLayoutMkLst>
        </pc:sldLayoutChg>
        <pc:sldLayoutChg chg="del">
          <pc:chgData name="Mark Flagg" userId="S::mark.flagg@uwtsd.ac.uk::778ee1c4-c87f-463b-a43b-86dc060fca3c" providerId="AD" clId="Web-{30B8B630-6C84-2B04-BA9C-6C8A95899EAD}" dt="2023-10-09T13:54:59.011" v="9"/>
          <pc:sldLayoutMkLst>
            <pc:docMk/>
            <pc:sldMasterMk cId="2262357779" sldId="2147483871"/>
            <pc:sldLayoutMk cId="2693145355" sldId="2147483882"/>
          </pc:sldLayoutMkLst>
        </pc:sldLayoutChg>
      </pc:sldMasterChg>
      <pc:sldMasterChg chg="add addSldLayout modSldLayout">
        <pc:chgData name="Mark Flagg" userId="S::mark.flagg@uwtsd.ac.uk::778ee1c4-c87f-463b-a43b-86dc060fca3c" providerId="AD" clId="Web-{30B8B630-6C84-2B04-BA9C-6C8A95899EAD}" dt="2023-10-09T13:54:59.011" v="9"/>
        <pc:sldMasterMkLst>
          <pc:docMk/>
          <pc:sldMasterMk cId="2185180539" sldId="2147483883"/>
        </pc:sldMasterMkLst>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2396571619" sldId="2147483884"/>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827957056" sldId="2147483885"/>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2116821374" sldId="2147483886"/>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161836805" sldId="2147483887"/>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246426998" sldId="2147483888"/>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1142739850" sldId="2147483889"/>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512406053" sldId="2147483890"/>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3735071276" sldId="2147483891"/>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4076031504" sldId="2147483892"/>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1638185830" sldId="2147483893"/>
          </pc:sldLayoutMkLst>
        </pc:sldLayoutChg>
        <pc:sldLayoutChg chg="add mod replId">
          <pc:chgData name="Mark Flagg" userId="S::mark.flagg@uwtsd.ac.uk::778ee1c4-c87f-463b-a43b-86dc060fca3c" providerId="AD" clId="Web-{30B8B630-6C84-2B04-BA9C-6C8A95899EAD}" dt="2023-10-09T13:54:59.011" v="9"/>
          <pc:sldLayoutMkLst>
            <pc:docMk/>
            <pc:sldMasterMk cId="2185180539" sldId="2147483883"/>
            <pc:sldLayoutMk cId="4033947792" sldId="21474838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62443-427B-994D-A082-AC5B64DE78C6}" type="doc">
      <dgm:prSet loTypeId="urn:microsoft.com/office/officeart/2005/8/layout/venn1" loCatId="" qsTypeId="urn:microsoft.com/office/officeart/2005/8/quickstyle/simple1" qsCatId="simple" csTypeId="urn:microsoft.com/office/officeart/2005/8/colors/accent1_2" csCatId="accent1" phldr="1"/>
      <dgm:spPr/>
    </dgm:pt>
    <dgm:pt modelId="{AD6F828B-92F3-9049-8181-38336870AEB7}">
      <dgm:prSet phldrT="[Text]"/>
      <dgm:spPr/>
      <dgm:t>
        <a:bodyPr/>
        <a:lstStyle/>
        <a:p>
          <a:r>
            <a:rPr lang="en-GB" dirty="0"/>
            <a:t>Practice </a:t>
          </a:r>
        </a:p>
      </dgm:t>
    </dgm:pt>
    <dgm:pt modelId="{C425C6E5-A34B-CB4D-A190-CF8D4FEBC981}" type="parTrans" cxnId="{1C328BBF-E008-3347-A101-338C8C91334F}">
      <dgm:prSet/>
      <dgm:spPr/>
      <dgm:t>
        <a:bodyPr/>
        <a:lstStyle/>
        <a:p>
          <a:endParaRPr lang="en-GB"/>
        </a:p>
      </dgm:t>
    </dgm:pt>
    <dgm:pt modelId="{C979721D-9F14-224E-8CF7-8D853367B35D}" type="sibTrans" cxnId="{1C328BBF-E008-3347-A101-338C8C91334F}">
      <dgm:prSet/>
      <dgm:spPr/>
      <dgm:t>
        <a:bodyPr/>
        <a:lstStyle/>
        <a:p>
          <a:endParaRPr lang="en-GB"/>
        </a:p>
      </dgm:t>
    </dgm:pt>
    <dgm:pt modelId="{8C4FA209-05EE-A442-B361-84FAB47099A9}">
      <dgm:prSet phldrT="[Text]"/>
      <dgm:spPr/>
      <dgm:t>
        <a:bodyPr/>
        <a:lstStyle/>
        <a:p>
          <a:r>
            <a:rPr lang="en-GB" dirty="0"/>
            <a:t>Secondary </a:t>
          </a:r>
        </a:p>
      </dgm:t>
    </dgm:pt>
    <dgm:pt modelId="{A35D1B57-E213-D447-9B2C-5E5E136620E5}" type="parTrans" cxnId="{EEF28208-A8CF-7949-AFEB-9597201F78F7}">
      <dgm:prSet/>
      <dgm:spPr/>
      <dgm:t>
        <a:bodyPr/>
        <a:lstStyle/>
        <a:p>
          <a:endParaRPr lang="en-GB"/>
        </a:p>
      </dgm:t>
    </dgm:pt>
    <dgm:pt modelId="{FA23BB74-7D2B-8A40-A7C3-EF320734B6FE}" type="sibTrans" cxnId="{EEF28208-A8CF-7949-AFEB-9597201F78F7}">
      <dgm:prSet/>
      <dgm:spPr/>
      <dgm:t>
        <a:bodyPr/>
        <a:lstStyle/>
        <a:p>
          <a:endParaRPr lang="en-GB"/>
        </a:p>
      </dgm:t>
    </dgm:pt>
    <dgm:pt modelId="{B9208C86-A4CD-314D-9253-CF76B492B5EF}">
      <dgm:prSet phldrT="[Text]"/>
      <dgm:spPr/>
      <dgm:t>
        <a:bodyPr/>
        <a:lstStyle/>
        <a:p>
          <a:r>
            <a:rPr lang="en-GB" dirty="0"/>
            <a:t>Primary </a:t>
          </a:r>
        </a:p>
      </dgm:t>
    </dgm:pt>
    <dgm:pt modelId="{86C419CD-A245-9045-9E70-9D817E03B565}" type="parTrans" cxnId="{FF10AC2B-131D-944C-A0E9-265C16101F57}">
      <dgm:prSet/>
      <dgm:spPr/>
      <dgm:t>
        <a:bodyPr/>
        <a:lstStyle/>
        <a:p>
          <a:endParaRPr lang="en-GB"/>
        </a:p>
      </dgm:t>
    </dgm:pt>
    <dgm:pt modelId="{D47EFF82-ACBB-0446-81C4-31359CCF51E2}" type="sibTrans" cxnId="{FF10AC2B-131D-944C-A0E9-265C16101F57}">
      <dgm:prSet/>
      <dgm:spPr/>
      <dgm:t>
        <a:bodyPr/>
        <a:lstStyle/>
        <a:p>
          <a:endParaRPr lang="en-GB"/>
        </a:p>
      </dgm:t>
    </dgm:pt>
    <dgm:pt modelId="{5160FED5-5294-E345-92E8-55CD7F1F5ADA}" type="pres">
      <dgm:prSet presAssocID="{59D62443-427B-994D-A082-AC5B64DE78C6}" presName="compositeShape" presStyleCnt="0">
        <dgm:presLayoutVars>
          <dgm:chMax val="7"/>
          <dgm:dir/>
          <dgm:resizeHandles val="exact"/>
        </dgm:presLayoutVars>
      </dgm:prSet>
      <dgm:spPr/>
    </dgm:pt>
    <dgm:pt modelId="{3C11ED89-6B99-9A42-8DBF-46363E617D24}" type="pres">
      <dgm:prSet presAssocID="{AD6F828B-92F3-9049-8181-38336870AEB7}" presName="circ1" presStyleLbl="vennNode1" presStyleIdx="0" presStyleCnt="3"/>
      <dgm:spPr/>
    </dgm:pt>
    <dgm:pt modelId="{4632C2CE-769C-1B47-9DDA-EB190B134677}" type="pres">
      <dgm:prSet presAssocID="{AD6F828B-92F3-9049-8181-38336870AEB7}" presName="circ1Tx" presStyleLbl="revTx" presStyleIdx="0" presStyleCnt="0">
        <dgm:presLayoutVars>
          <dgm:chMax val="0"/>
          <dgm:chPref val="0"/>
          <dgm:bulletEnabled val="1"/>
        </dgm:presLayoutVars>
      </dgm:prSet>
      <dgm:spPr/>
    </dgm:pt>
    <dgm:pt modelId="{220AF52F-B2F2-F047-88BF-ADC9F8ACFE75}" type="pres">
      <dgm:prSet presAssocID="{8C4FA209-05EE-A442-B361-84FAB47099A9}" presName="circ2" presStyleLbl="vennNode1" presStyleIdx="1" presStyleCnt="3"/>
      <dgm:spPr/>
    </dgm:pt>
    <dgm:pt modelId="{93F75862-59EA-7F45-8ADB-744661E5BA65}" type="pres">
      <dgm:prSet presAssocID="{8C4FA209-05EE-A442-B361-84FAB47099A9}" presName="circ2Tx" presStyleLbl="revTx" presStyleIdx="0" presStyleCnt="0">
        <dgm:presLayoutVars>
          <dgm:chMax val="0"/>
          <dgm:chPref val="0"/>
          <dgm:bulletEnabled val="1"/>
        </dgm:presLayoutVars>
      </dgm:prSet>
      <dgm:spPr/>
    </dgm:pt>
    <dgm:pt modelId="{EC77D6EF-CCF4-F049-98CD-8DA4F7560ABF}" type="pres">
      <dgm:prSet presAssocID="{B9208C86-A4CD-314D-9253-CF76B492B5EF}" presName="circ3" presStyleLbl="vennNode1" presStyleIdx="2" presStyleCnt="3"/>
      <dgm:spPr/>
    </dgm:pt>
    <dgm:pt modelId="{92D29761-E093-2741-997F-3B3CE9889CF8}" type="pres">
      <dgm:prSet presAssocID="{B9208C86-A4CD-314D-9253-CF76B492B5EF}" presName="circ3Tx" presStyleLbl="revTx" presStyleIdx="0" presStyleCnt="0">
        <dgm:presLayoutVars>
          <dgm:chMax val="0"/>
          <dgm:chPref val="0"/>
          <dgm:bulletEnabled val="1"/>
        </dgm:presLayoutVars>
      </dgm:prSet>
      <dgm:spPr/>
    </dgm:pt>
  </dgm:ptLst>
  <dgm:cxnLst>
    <dgm:cxn modelId="{EEF28208-A8CF-7949-AFEB-9597201F78F7}" srcId="{59D62443-427B-994D-A082-AC5B64DE78C6}" destId="{8C4FA209-05EE-A442-B361-84FAB47099A9}" srcOrd="1" destOrd="0" parTransId="{A35D1B57-E213-D447-9B2C-5E5E136620E5}" sibTransId="{FA23BB74-7D2B-8A40-A7C3-EF320734B6FE}"/>
    <dgm:cxn modelId="{6B32AC16-8F9E-5442-B75C-94073E215CE4}" type="presOf" srcId="{AD6F828B-92F3-9049-8181-38336870AEB7}" destId="{4632C2CE-769C-1B47-9DDA-EB190B134677}" srcOrd="1" destOrd="0" presId="urn:microsoft.com/office/officeart/2005/8/layout/venn1"/>
    <dgm:cxn modelId="{27E3431B-A63C-CE46-8DE7-385F1B4DF079}" type="presOf" srcId="{59D62443-427B-994D-A082-AC5B64DE78C6}" destId="{5160FED5-5294-E345-92E8-55CD7F1F5ADA}" srcOrd="0" destOrd="0" presId="urn:microsoft.com/office/officeart/2005/8/layout/venn1"/>
    <dgm:cxn modelId="{FF10AC2B-131D-944C-A0E9-265C16101F57}" srcId="{59D62443-427B-994D-A082-AC5B64DE78C6}" destId="{B9208C86-A4CD-314D-9253-CF76B492B5EF}" srcOrd="2" destOrd="0" parTransId="{86C419CD-A245-9045-9E70-9D817E03B565}" sibTransId="{D47EFF82-ACBB-0446-81C4-31359CCF51E2}"/>
    <dgm:cxn modelId="{AFE9D934-6607-EE49-946E-323A578DD17A}" type="presOf" srcId="{B9208C86-A4CD-314D-9253-CF76B492B5EF}" destId="{EC77D6EF-CCF4-F049-98CD-8DA4F7560ABF}" srcOrd="0" destOrd="0" presId="urn:microsoft.com/office/officeart/2005/8/layout/venn1"/>
    <dgm:cxn modelId="{06A0563A-AAB9-064A-B018-59858237BC2F}" type="presOf" srcId="{8C4FA209-05EE-A442-B361-84FAB47099A9}" destId="{220AF52F-B2F2-F047-88BF-ADC9F8ACFE75}" srcOrd="0" destOrd="0" presId="urn:microsoft.com/office/officeart/2005/8/layout/venn1"/>
    <dgm:cxn modelId="{8D966040-7AAB-424D-819D-9088C506EB5F}" type="presOf" srcId="{AD6F828B-92F3-9049-8181-38336870AEB7}" destId="{3C11ED89-6B99-9A42-8DBF-46363E617D24}" srcOrd="0" destOrd="0" presId="urn:microsoft.com/office/officeart/2005/8/layout/venn1"/>
    <dgm:cxn modelId="{C3503575-0CF1-0F4A-8881-EF9AA5CB7AC5}" type="presOf" srcId="{B9208C86-A4CD-314D-9253-CF76B492B5EF}" destId="{92D29761-E093-2741-997F-3B3CE9889CF8}" srcOrd="1" destOrd="0" presId="urn:microsoft.com/office/officeart/2005/8/layout/venn1"/>
    <dgm:cxn modelId="{98385998-0AD0-3B44-A7BD-C95A230B8F05}" type="presOf" srcId="{8C4FA209-05EE-A442-B361-84FAB47099A9}" destId="{93F75862-59EA-7F45-8ADB-744661E5BA65}" srcOrd="1" destOrd="0" presId="urn:microsoft.com/office/officeart/2005/8/layout/venn1"/>
    <dgm:cxn modelId="{1C328BBF-E008-3347-A101-338C8C91334F}" srcId="{59D62443-427B-994D-A082-AC5B64DE78C6}" destId="{AD6F828B-92F3-9049-8181-38336870AEB7}" srcOrd="0" destOrd="0" parTransId="{C425C6E5-A34B-CB4D-A190-CF8D4FEBC981}" sibTransId="{C979721D-9F14-224E-8CF7-8D853367B35D}"/>
    <dgm:cxn modelId="{8A092CC0-E2A9-2F48-BDF1-BDC942CB1935}" type="presParOf" srcId="{5160FED5-5294-E345-92E8-55CD7F1F5ADA}" destId="{3C11ED89-6B99-9A42-8DBF-46363E617D24}" srcOrd="0" destOrd="0" presId="urn:microsoft.com/office/officeart/2005/8/layout/venn1"/>
    <dgm:cxn modelId="{70C010C2-E45D-AF40-93D2-9D46DAE7BC08}" type="presParOf" srcId="{5160FED5-5294-E345-92E8-55CD7F1F5ADA}" destId="{4632C2CE-769C-1B47-9DDA-EB190B134677}" srcOrd="1" destOrd="0" presId="urn:microsoft.com/office/officeart/2005/8/layout/venn1"/>
    <dgm:cxn modelId="{5BE7E749-A16F-5C41-A4AB-D826027DFB03}" type="presParOf" srcId="{5160FED5-5294-E345-92E8-55CD7F1F5ADA}" destId="{220AF52F-B2F2-F047-88BF-ADC9F8ACFE75}" srcOrd="2" destOrd="0" presId="urn:microsoft.com/office/officeart/2005/8/layout/venn1"/>
    <dgm:cxn modelId="{DEE0D41F-4399-2846-8606-559530E55655}" type="presParOf" srcId="{5160FED5-5294-E345-92E8-55CD7F1F5ADA}" destId="{93F75862-59EA-7F45-8ADB-744661E5BA65}" srcOrd="3" destOrd="0" presId="urn:microsoft.com/office/officeart/2005/8/layout/venn1"/>
    <dgm:cxn modelId="{DF246757-8BB3-3546-BCD4-EDD98E4A71A7}" type="presParOf" srcId="{5160FED5-5294-E345-92E8-55CD7F1F5ADA}" destId="{EC77D6EF-CCF4-F049-98CD-8DA4F7560ABF}" srcOrd="4" destOrd="0" presId="urn:microsoft.com/office/officeart/2005/8/layout/venn1"/>
    <dgm:cxn modelId="{71DAA000-3B9F-C34F-90E7-12BDA9EB0A78}" type="presParOf" srcId="{5160FED5-5294-E345-92E8-55CD7F1F5ADA}" destId="{92D29761-E093-2741-997F-3B3CE9889CF8}"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9ED42-8C8A-4D4A-8B57-2831C300DAE5}" type="doc">
      <dgm:prSet loTypeId="urn:microsoft.com/office/officeart/2005/8/layout/hList7" loCatId="" qsTypeId="urn:microsoft.com/office/officeart/2005/8/quickstyle/simple4" qsCatId="simple" csTypeId="urn:microsoft.com/office/officeart/2005/8/colors/accent1_2" csCatId="accent1" phldr="1"/>
      <dgm:spPr/>
      <dgm:t>
        <a:bodyPr/>
        <a:lstStyle/>
        <a:p>
          <a:endParaRPr lang="en-US"/>
        </a:p>
      </dgm:t>
    </dgm:pt>
    <dgm:pt modelId="{CC010624-2725-5A42-B695-5F49452CE939}">
      <dgm:prSet phldrT="[Text]" custT="1"/>
      <dgm:spPr/>
      <dgm:t>
        <a:bodyPr/>
        <a:lstStyle/>
        <a:p>
          <a:r>
            <a:rPr lang="en-US" sz="1800" dirty="0"/>
            <a:t>Nominalism</a:t>
          </a:r>
        </a:p>
        <a:p>
          <a:r>
            <a:rPr lang="en-US" sz="1800" dirty="0">
              <a:solidFill>
                <a:srgbClr val="FFFF00"/>
              </a:solidFill>
            </a:rPr>
            <a:t>Anti-positivism</a:t>
          </a:r>
        </a:p>
        <a:p>
          <a:r>
            <a:rPr lang="en-US" sz="1800" dirty="0"/>
            <a:t>Voluntarism </a:t>
          </a:r>
        </a:p>
        <a:p>
          <a:r>
            <a:rPr lang="en-US" sz="1800" dirty="0"/>
            <a:t>Ideographic</a:t>
          </a:r>
        </a:p>
        <a:p>
          <a:endParaRPr lang="en-US" sz="1200" dirty="0"/>
        </a:p>
        <a:p>
          <a:r>
            <a:rPr lang="en-US" sz="1200" dirty="0"/>
            <a:t> </a:t>
          </a:r>
        </a:p>
        <a:p>
          <a:endParaRPr lang="en-US" sz="1200" dirty="0"/>
        </a:p>
      </dgm:t>
    </dgm:pt>
    <dgm:pt modelId="{1F081F42-8CFE-384B-A6A0-C71CDB25C845}" type="parTrans" cxnId="{0A84AC72-8565-6C4D-8086-F824C9CD4DFB}">
      <dgm:prSet/>
      <dgm:spPr/>
      <dgm:t>
        <a:bodyPr/>
        <a:lstStyle/>
        <a:p>
          <a:endParaRPr lang="en-US"/>
        </a:p>
      </dgm:t>
    </dgm:pt>
    <dgm:pt modelId="{B1CE50B8-432D-3B4D-9CD9-69D24F34E00A}" type="sibTrans" cxnId="{0A84AC72-8565-6C4D-8086-F824C9CD4DFB}">
      <dgm:prSet/>
      <dgm:spPr/>
      <dgm:t>
        <a:bodyPr/>
        <a:lstStyle/>
        <a:p>
          <a:endParaRPr lang="en-US"/>
        </a:p>
      </dgm:t>
    </dgm:pt>
    <dgm:pt modelId="{54AAD35E-4D56-2F4B-BB2E-167D7E8CBC6D}">
      <dgm:prSet phldrT="[Text]" custT="1"/>
      <dgm:spPr/>
      <dgm:t>
        <a:bodyPr/>
        <a:lstStyle/>
        <a:p>
          <a:r>
            <a:rPr lang="en-US" sz="2000" dirty="0"/>
            <a:t>Ontology</a:t>
          </a:r>
        </a:p>
        <a:p>
          <a:r>
            <a:rPr lang="en-US" sz="2000" dirty="0"/>
            <a:t>Epistemology</a:t>
          </a:r>
        </a:p>
        <a:p>
          <a:r>
            <a:rPr lang="en-US" sz="2000" dirty="0"/>
            <a:t>Human nature</a:t>
          </a:r>
        </a:p>
        <a:p>
          <a:r>
            <a:rPr lang="en-US" sz="2000" dirty="0"/>
            <a:t>Method </a:t>
          </a:r>
        </a:p>
      </dgm:t>
    </dgm:pt>
    <dgm:pt modelId="{5EC4D88A-291B-154B-B3FF-F40686AA1C01}" type="parTrans" cxnId="{7459824E-2EBC-E548-8743-E1F509BC57AA}">
      <dgm:prSet/>
      <dgm:spPr/>
      <dgm:t>
        <a:bodyPr/>
        <a:lstStyle/>
        <a:p>
          <a:endParaRPr lang="en-US"/>
        </a:p>
      </dgm:t>
    </dgm:pt>
    <dgm:pt modelId="{B4BC6DD0-BBF9-5E4D-9720-BEC28B8EE50F}" type="sibTrans" cxnId="{7459824E-2EBC-E548-8743-E1F509BC57AA}">
      <dgm:prSet/>
      <dgm:spPr/>
      <dgm:t>
        <a:bodyPr/>
        <a:lstStyle/>
        <a:p>
          <a:endParaRPr lang="en-US"/>
        </a:p>
      </dgm:t>
    </dgm:pt>
    <dgm:pt modelId="{6A70E979-1C19-3844-AF5E-0A5C3237AD4F}">
      <dgm:prSet phldrT="[Text]"/>
      <dgm:spPr/>
      <dgm:t>
        <a:bodyPr/>
        <a:lstStyle/>
        <a:p>
          <a:r>
            <a:rPr lang="en-US" dirty="0"/>
            <a:t>Realism </a:t>
          </a:r>
        </a:p>
        <a:p>
          <a:r>
            <a:rPr lang="en-US" dirty="0">
              <a:solidFill>
                <a:srgbClr val="FFFF00"/>
              </a:solidFill>
            </a:rPr>
            <a:t>Positivism</a:t>
          </a:r>
        </a:p>
        <a:p>
          <a:r>
            <a:rPr lang="en-US" dirty="0"/>
            <a:t>Determinism</a:t>
          </a:r>
        </a:p>
        <a:p>
          <a:r>
            <a:rPr lang="en-US" dirty="0" err="1"/>
            <a:t>Nomothematic</a:t>
          </a:r>
          <a:endParaRPr lang="en-US" dirty="0"/>
        </a:p>
      </dgm:t>
    </dgm:pt>
    <dgm:pt modelId="{2EC2019F-EB50-634C-9FBB-EADFDDFEEF15}" type="parTrans" cxnId="{C094034D-B205-714F-8E31-43668E2030DA}">
      <dgm:prSet/>
      <dgm:spPr/>
      <dgm:t>
        <a:bodyPr/>
        <a:lstStyle/>
        <a:p>
          <a:endParaRPr lang="en-US"/>
        </a:p>
      </dgm:t>
    </dgm:pt>
    <dgm:pt modelId="{29B4D44F-13D7-DB41-9755-79904BD26857}" type="sibTrans" cxnId="{C094034D-B205-714F-8E31-43668E2030DA}">
      <dgm:prSet/>
      <dgm:spPr/>
      <dgm:t>
        <a:bodyPr/>
        <a:lstStyle/>
        <a:p>
          <a:endParaRPr lang="en-US"/>
        </a:p>
      </dgm:t>
    </dgm:pt>
    <dgm:pt modelId="{F14A9EA2-2443-1A42-9F6B-695C298E425B}" type="pres">
      <dgm:prSet presAssocID="{E359ED42-8C8A-4D4A-8B57-2831C300DAE5}" presName="Name0" presStyleCnt="0">
        <dgm:presLayoutVars>
          <dgm:dir/>
          <dgm:resizeHandles val="exact"/>
        </dgm:presLayoutVars>
      </dgm:prSet>
      <dgm:spPr/>
    </dgm:pt>
    <dgm:pt modelId="{35785941-4DFB-F446-83F0-0223DDA80419}" type="pres">
      <dgm:prSet presAssocID="{E359ED42-8C8A-4D4A-8B57-2831C300DAE5}" presName="fgShape" presStyleLbl="fgShp" presStyleIdx="0" presStyleCnt="1"/>
      <dgm:spPr/>
    </dgm:pt>
    <dgm:pt modelId="{CD9042AD-4C14-0944-8A3D-EA703B3632E5}" type="pres">
      <dgm:prSet presAssocID="{E359ED42-8C8A-4D4A-8B57-2831C300DAE5}" presName="linComp" presStyleCnt="0"/>
      <dgm:spPr/>
    </dgm:pt>
    <dgm:pt modelId="{77B31160-EA69-C14E-BCBA-893F1C817B77}" type="pres">
      <dgm:prSet presAssocID="{CC010624-2725-5A42-B695-5F49452CE939}" presName="compNode" presStyleCnt="0"/>
      <dgm:spPr/>
    </dgm:pt>
    <dgm:pt modelId="{EF0F87A2-CBF2-A749-857E-9685E2760567}" type="pres">
      <dgm:prSet presAssocID="{CC010624-2725-5A42-B695-5F49452CE939}" presName="bkgdShape" presStyleLbl="node1" presStyleIdx="0" presStyleCnt="3"/>
      <dgm:spPr/>
    </dgm:pt>
    <dgm:pt modelId="{975E5F1F-1F15-C64C-A0AB-C52042E29D76}" type="pres">
      <dgm:prSet presAssocID="{CC010624-2725-5A42-B695-5F49452CE939}" presName="nodeTx" presStyleLbl="node1" presStyleIdx="0" presStyleCnt="3">
        <dgm:presLayoutVars>
          <dgm:bulletEnabled val="1"/>
        </dgm:presLayoutVars>
      </dgm:prSet>
      <dgm:spPr/>
    </dgm:pt>
    <dgm:pt modelId="{F48932FE-D694-FC4D-84FD-1F00918149AE}" type="pres">
      <dgm:prSet presAssocID="{CC010624-2725-5A42-B695-5F49452CE939}" presName="invisiNode" presStyleLbl="node1" presStyleIdx="0" presStyleCnt="3"/>
      <dgm:spPr/>
    </dgm:pt>
    <dgm:pt modelId="{9A6B9C85-3D7E-074C-9DD4-4F5105DA1574}" type="pres">
      <dgm:prSet presAssocID="{CC010624-2725-5A42-B695-5F49452CE939}" presName="imagNode" presStyleLbl="fgImgPlace1" presStyleIdx="0" presStyleCnt="3"/>
      <dgm:spPr>
        <a:noFill/>
      </dgm:spPr>
    </dgm:pt>
    <dgm:pt modelId="{37146021-A392-D240-ABB8-E8DC9CDBB106}" type="pres">
      <dgm:prSet presAssocID="{B1CE50B8-432D-3B4D-9CD9-69D24F34E00A}" presName="sibTrans" presStyleLbl="sibTrans2D1" presStyleIdx="0" presStyleCnt="0"/>
      <dgm:spPr/>
    </dgm:pt>
    <dgm:pt modelId="{0E04A53C-F657-2845-B93C-FD6C9266898F}" type="pres">
      <dgm:prSet presAssocID="{54AAD35E-4D56-2F4B-BB2E-167D7E8CBC6D}" presName="compNode" presStyleCnt="0"/>
      <dgm:spPr/>
    </dgm:pt>
    <dgm:pt modelId="{3F62235B-5B34-DE49-9F1E-7B43FBAF3147}" type="pres">
      <dgm:prSet presAssocID="{54AAD35E-4D56-2F4B-BB2E-167D7E8CBC6D}" presName="bkgdShape" presStyleLbl="node1" presStyleIdx="1" presStyleCnt="3"/>
      <dgm:spPr/>
    </dgm:pt>
    <dgm:pt modelId="{491BB082-37D4-B549-AF9A-76525305FE2D}" type="pres">
      <dgm:prSet presAssocID="{54AAD35E-4D56-2F4B-BB2E-167D7E8CBC6D}" presName="nodeTx" presStyleLbl="node1" presStyleIdx="1" presStyleCnt="3">
        <dgm:presLayoutVars>
          <dgm:bulletEnabled val="1"/>
        </dgm:presLayoutVars>
      </dgm:prSet>
      <dgm:spPr/>
    </dgm:pt>
    <dgm:pt modelId="{6A05E59B-DE09-A043-B2C1-5DF0B100DFAA}" type="pres">
      <dgm:prSet presAssocID="{54AAD35E-4D56-2F4B-BB2E-167D7E8CBC6D}" presName="invisiNode" presStyleLbl="node1" presStyleIdx="1" presStyleCnt="3"/>
      <dgm:spPr/>
    </dgm:pt>
    <dgm:pt modelId="{F1FA52B0-ED5F-5841-9EC2-EB1132610878}" type="pres">
      <dgm:prSet presAssocID="{54AAD35E-4D56-2F4B-BB2E-167D7E8CBC6D}" presName="imagNode" presStyleLbl="fgImgPlace1" presStyleIdx="1" presStyleCnt="3"/>
      <dgm:spPr>
        <a:noFill/>
      </dgm:spPr>
    </dgm:pt>
    <dgm:pt modelId="{4A44999E-795A-EA4C-BF53-1430416F82BF}" type="pres">
      <dgm:prSet presAssocID="{B4BC6DD0-BBF9-5E4D-9720-BEC28B8EE50F}" presName="sibTrans" presStyleLbl="sibTrans2D1" presStyleIdx="0" presStyleCnt="0"/>
      <dgm:spPr/>
    </dgm:pt>
    <dgm:pt modelId="{53D55E40-129C-5949-A5CA-80264E652577}" type="pres">
      <dgm:prSet presAssocID="{6A70E979-1C19-3844-AF5E-0A5C3237AD4F}" presName="compNode" presStyleCnt="0"/>
      <dgm:spPr/>
    </dgm:pt>
    <dgm:pt modelId="{AA62698F-30AA-0042-A064-371996E554C6}" type="pres">
      <dgm:prSet presAssocID="{6A70E979-1C19-3844-AF5E-0A5C3237AD4F}" presName="bkgdShape" presStyleLbl="node1" presStyleIdx="2" presStyleCnt="3" custLinFactNeighborX="23997" custLinFactNeighborY="-6263"/>
      <dgm:spPr/>
    </dgm:pt>
    <dgm:pt modelId="{62BE196B-1670-2341-9667-D563E8F0787A}" type="pres">
      <dgm:prSet presAssocID="{6A70E979-1C19-3844-AF5E-0A5C3237AD4F}" presName="nodeTx" presStyleLbl="node1" presStyleIdx="2" presStyleCnt="3">
        <dgm:presLayoutVars>
          <dgm:bulletEnabled val="1"/>
        </dgm:presLayoutVars>
      </dgm:prSet>
      <dgm:spPr/>
    </dgm:pt>
    <dgm:pt modelId="{4B9847E4-B85F-D942-8F2C-1EE27ECBB663}" type="pres">
      <dgm:prSet presAssocID="{6A70E979-1C19-3844-AF5E-0A5C3237AD4F}" presName="invisiNode" presStyleLbl="node1" presStyleIdx="2" presStyleCnt="3"/>
      <dgm:spPr/>
    </dgm:pt>
    <dgm:pt modelId="{606E7890-DB37-C846-ABAA-2B0DB07EF77D}" type="pres">
      <dgm:prSet presAssocID="{6A70E979-1C19-3844-AF5E-0A5C3237AD4F}" presName="imagNode" presStyleLbl="fgImgPlace1" presStyleIdx="2" presStyleCnt="3"/>
      <dgm:spPr>
        <a:noFill/>
      </dgm:spPr>
    </dgm:pt>
  </dgm:ptLst>
  <dgm:cxnLst>
    <dgm:cxn modelId="{E3CE630F-226D-2941-AB6C-761019CD0F2A}" type="presOf" srcId="{54AAD35E-4D56-2F4B-BB2E-167D7E8CBC6D}" destId="{491BB082-37D4-B549-AF9A-76525305FE2D}" srcOrd="1" destOrd="0" presId="urn:microsoft.com/office/officeart/2005/8/layout/hList7"/>
    <dgm:cxn modelId="{E188871E-0EB2-6246-B601-254869075C3F}" type="presOf" srcId="{B4BC6DD0-BBF9-5E4D-9720-BEC28B8EE50F}" destId="{4A44999E-795A-EA4C-BF53-1430416F82BF}" srcOrd="0" destOrd="0" presId="urn:microsoft.com/office/officeart/2005/8/layout/hList7"/>
    <dgm:cxn modelId="{F97CE868-C490-E141-8ACA-DDD2D701ECCC}" type="presOf" srcId="{6A70E979-1C19-3844-AF5E-0A5C3237AD4F}" destId="{62BE196B-1670-2341-9667-D563E8F0787A}" srcOrd="1" destOrd="0" presId="urn:microsoft.com/office/officeart/2005/8/layout/hList7"/>
    <dgm:cxn modelId="{C094034D-B205-714F-8E31-43668E2030DA}" srcId="{E359ED42-8C8A-4D4A-8B57-2831C300DAE5}" destId="{6A70E979-1C19-3844-AF5E-0A5C3237AD4F}" srcOrd="2" destOrd="0" parTransId="{2EC2019F-EB50-634C-9FBB-EADFDDFEEF15}" sibTransId="{29B4D44F-13D7-DB41-9755-79904BD26857}"/>
    <dgm:cxn modelId="{009D694E-6C6C-2744-B9EF-7844B37D46C2}" type="presOf" srcId="{54AAD35E-4D56-2F4B-BB2E-167D7E8CBC6D}" destId="{3F62235B-5B34-DE49-9F1E-7B43FBAF3147}" srcOrd="0" destOrd="0" presId="urn:microsoft.com/office/officeart/2005/8/layout/hList7"/>
    <dgm:cxn modelId="{7459824E-2EBC-E548-8743-E1F509BC57AA}" srcId="{E359ED42-8C8A-4D4A-8B57-2831C300DAE5}" destId="{54AAD35E-4D56-2F4B-BB2E-167D7E8CBC6D}" srcOrd="1" destOrd="0" parTransId="{5EC4D88A-291B-154B-B3FF-F40686AA1C01}" sibTransId="{B4BC6DD0-BBF9-5E4D-9720-BEC28B8EE50F}"/>
    <dgm:cxn modelId="{0A84AC72-8565-6C4D-8086-F824C9CD4DFB}" srcId="{E359ED42-8C8A-4D4A-8B57-2831C300DAE5}" destId="{CC010624-2725-5A42-B695-5F49452CE939}" srcOrd="0" destOrd="0" parTransId="{1F081F42-8CFE-384B-A6A0-C71CDB25C845}" sibTransId="{B1CE50B8-432D-3B4D-9CD9-69D24F34E00A}"/>
    <dgm:cxn modelId="{21A213B3-61D1-C147-AB8E-740E616CDE91}" type="presOf" srcId="{B1CE50B8-432D-3B4D-9CD9-69D24F34E00A}" destId="{37146021-A392-D240-ABB8-E8DC9CDBB106}" srcOrd="0" destOrd="0" presId="urn:microsoft.com/office/officeart/2005/8/layout/hList7"/>
    <dgm:cxn modelId="{A31398C6-4442-1444-8546-53E48515A980}" type="presOf" srcId="{CC010624-2725-5A42-B695-5F49452CE939}" destId="{EF0F87A2-CBF2-A749-857E-9685E2760567}" srcOrd="0" destOrd="0" presId="urn:microsoft.com/office/officeart/2005/8/layout/hList7"/>
    <dgm:cxn modelId="{F4BE27D7-F5B2-954C-BE15-CCDF99114E11}" type="presOf" srcId="{CC010624-2725-5A42-B695-5F49452CE939}" destId="{975E5F1F-1F15-C64C-A0AB-C52042E29D76}" srcOrd="1" destOrd="0" presId="urn:microsoft.com/office/officeart/2005/8/layout/hList7"/>
    <dgm:cxn modelId="{03E75EF2-90C1-7C4F-83C6-56F9901F8711}" type="presOf" srcId="{E359ED42-8C8A-4D4A-8B57-2831C300DAE5}" destId="{F14A9EA2-2443-1A42-9F6B-695C298E425B}" srcOrd="0" destOrd="0" presId="urn:microsoft.com/office/officeart/2005/8/layout/hList7"/>
    <dgm:cxn modelId="{3F0BE9FA-438C-E943-9D55-C7F2E941AB85}" type="presOf" srcId="{6A70E979-1C19-3844-AF5E-0A5C3237AD4F}" destId="{AA62698F-30AA-0042-A064-371996E554C6}" srcOrd="0" destOrd="0" presId="urn:microsoft.com/office/officeart/2005/8/layout/hList7"/>
    <dgm:cxn modelId="{2D69BDE2-6AAA-134B-BB6C-238BB86213F6}" type="presParOf" srcId="{F14A9EA2-2443-1A42-9F6B-695C298E425B}" destId="{35785941-4DFB-F446-83F0-0223DDA80419}" srcOrd="0" destOrd="0" presId="urn:microsoft.com/office/officeart/2005/8/layout/hList7"/>
    <dgm:cxn modelId="{60D8CB0B-9F72-964D-9CF1-7333D71ED442}" type="presParOf" srcId="{F14A9EA2-2443-1A42-9F6B-695C298E425B}" destId="{CD9042AD-4C14-0944-8A3D-EA703B3632E5}" srcOrd="1" destOrd="0" presId="urn:microsoft.com/office/officeart/2005/8/layout/hList7"/>
    <dgm:cxn modelId="{3FF3291F-65EA-8741-8949-9D787C4C70DC}" type="presParOf" srcId="{CD9042AD-4C14-0944-8A3D-EA703B3632E5}" destId="{77B31160-EA69-C14E-BCBA-893F1C817B77}" srcOrd="0" destOrd="0" presId="urn:microsoft.com/office/officeart/2005/8/layout/hList7"/>
    <dgm:cxn modelId="{1D1627BD-1A38-484E-8C45-D79B9000CFAB}" type="presParOf" srcId="{77B31160-EA69-C14E-BCBA-893F1C817B77}" destId="{EF0F87A2-CBF2-A749-857E-9685E2760567}" srcOrd="0" destOrd="0" presId="urn:microsoft.com/office/officeart/2005/8/layout/hList7"/>
    <dgm:cxn modelId="{76D3A409-C00A-334C-8CA3-A412EF02E499}" type="presParOf" srcId="{77B31160-EA69-C14E-BCBA-893F1C817B77}" destId="{975E5F1F-1F15-C64C-A0AB-C52042E29D76}" srcOrd="1" destOrd="0" presId="urn:microsoft.com/office/officeart/2005/8/layout/hList7"/>
    <dgm:cxn modelId="{9F8A18CE-7A8E-FC4E-AE8D-445A747EEA06}" type="presParOf" srcId="{77B31160-EA69-C14E-BCBA-893F1C817B77}" destId="{F48932FE-D694-FC4D-84FD-1F00918149AE}" srcOrd="2" destOrd="0" presId="urn:microsoft.com/office/officeart/2005/8/layout/hList7"/>
    <dgm:cxn modelId="{05692678-DA53-F545-B73F-4D8D68AF23C5}" type="presParOf" srcId="{77B31160-EA69-C14E-BCBA-893F1C817B77}" destId="{9A6B9C85-3D7E-074C-9DD4-4F5105DA1574}" srcOrd="3" destOrd="0" presId="urn:microsoft.com/office/officeart/2005/8/layout/hList7"/>
    <dgm:cxn modelId="{5689A7BC-4080-4C41-830E-800C7D9F9790}" type="presParOf" srcId="{CD9042AD-4C14-0944-8A3D-EA703B3632E5}" destId="{37146021-A392-D240-ABB8-E8DC9CDBB106}" srcOrd="1" destOrd="0" presId="urn:microsoft.com/office/officeart/2005/8/layout/hList7"/>
    <dgm:cxn modelId="{877F5B86-33F5-3C4F-B3B5-50A490670F9E}" type="presParOf" srcId="{CD9042AD-4C14-0944-8A3D-EA703B3632E5}" destId="{0E04A53C-F657-2845-B93C-FD6C9266898F}" srcOrd="2" destOrd="0" presId="urn:microsoft.com/office/officeart/2005/8/layout/hList7"/>
    <dgm:cxn modelId="{BE508EE5-44C2-4E48-A3B5-0CB8E5EDB521}" type="presParOf" srcId="{0E04A53C-F657-2845-B93C-FD6C9266898F}" destId="{3F62235B-5B34-DE49-9F1E-7B43FBAF3147}" srcOrd="0" destOrd="0" presId="urn:microsoft.com/office/officeart/2005/8/layout/hList7"/>
    <dgm:cxn modelId="{E7B906AC-654A-354B-8F1C-A44F0648E0E0}" type="presParOf" srcId="{0E04A53C-F657-2845-B93C-FD6C9266898F}" destId="{491BB082-37D4-B549-AF9A-76525305FE2D}" srcOrd="1" destOrd="0" presId="urn:microsoft.com/office/officeart/2005/8/layout/hList7"/>
    <dgm:cxn modelId="{640D7734-654A-6A42-849B-250707E21286}" type="presParOf" srcId="{0E04A53C-F657-2845-B93C-FD6C9266898F}" destId="{6A05E59B-DE09-A043-B2C1-5DF0B100DFAA}" srcOrd="2" destOrd="0" presId="urn:microsoft.com/office/officeart/2005/8/layout/hList7"/>
    <dgm:cxn modelId="{FB10A65A-A9B4-9547-9F20-8221500C7674}" type="presParOf" srcId="{0E04A53C-F657-2845-B93C-FD6C9266898F}" destId="{F1FA52B0-ED5F-5841-9EC2-EB1132610878}" srcOrd="3" destOrd="0" presId="urn:microsoft.com/office/officeart/2005/8/layout/hList7"/>
    <dgm:cxn modelId="{6FF1DCAB-C0AA-9B47-A5EB-B8264F102049}" type="presParOf" srcId="{CD9042AD-4C14-0944-8A3D-EA703B3632E5}" destId="{4A44999E-795A-EA4C-BF53-1430416F82BF}" srcOrd="3" destOrd="0" presId="urn:microsoft.com/office/officeart/2005/8/layout/hList7"/>
    <dgm:cxn modelId="{86F68092-4656-7045-9184-E79131C962CF}" type="presParOf" srcId="{CD9042AD-4C14-0944-8A3D-EA703B3632E5}" destId="{53D55E40-129C-5949-A5CA-80264E652577}" srcOrd="4" destOrd="0" presId="urn:microsoft.com/office/officeart/2005/8/layout/hList7"/>
    <dgm:cxn modelId="{58FAFB06-652B-4B44-995C-9C2490AC8CF8}" type="presParOf" srcId="{53D55E40-129C-5949-A5CA-80264E652577}" destId="{AA62698F-30AA-0042-A064-371996E554C6}" srcOrd="0" destOrd="0" presId="urn:microsoft.com/office/officeart/2005/8/layout/hList7"/>
    <dgm:cxn modelId="{7B6B260A-B055-2D42-B09A-C1745046A2D9}" type="presParOf" srcId="{53D55E40-129C-5949-A5CA-80264E652577}" destId="{62BE196B-1670-2341-9667-D563E8F0787A}" srcOrd="1" destOrd="0" presId="urn:microsoft.com/office/officeart/2005/8/layout/hList7"/>
    <dgm:cxn modelId="{AE0F67E5-029D-E648-BC42-FA0FA17DBDE8}" type="presParOf" srcId="{53D55E40-129C-5949-A5CA-80264E652577}" destId="{4B9847E4-B85F-D942-8F2C-1EE27ECBB663}" srcOrd="2" destOrd="0" presId="urn:microsoft.com/office/officeart/2005/8/layout/hList7"/>
    <dgm:cxn modelId="{52D9EFFD-E012-C144-91EF-7234B5B28C8A}" type="presParOf" srcId="{53D55E40-129C-5949-A5CA-80264E652577}" destId="{606E7890-DB37-C846-ABAA-2B0DB07EF77D}"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3C2360-071F-0E48-87C3-0B4A6A372FA6}" type="doc">
      <dgm:prSet loTypeId="urn:microsoft.com/office/officeart/2005/8/layout/StepDownProcess" loCatId="" qsTypeId="urn:microsoft.com/office/officeart/2005/8/quickstyle/simple4" qsCatId="simple" csTypeId="urn:microsoft.com/office/officeart/2005/8/colors/accent1_2" csCatId="accent1" phldr="1"/>
      <dgm:spPr/>
      <dgm:t>
        <a:bodyPr/>
        <a:lstStyle/>
        <a:p>
          <a:endParaRPr lang="en-US"/>
        </a:p>
      </dgm:t>
    </dgm:pt>
    <dgm:pt modelId="{863F16D3-9DDF-3C46-B53D-315361E6CB3A}">
      <dgm:prSet phldrT="[Text]"/>
      <dgm:spPr/>
      <dgm:t>
        <a:bodyPr/>
        <a:lstStyle/>
        <a:p>
          <a:r>
            <a:rPr lang="en-US" dirty="0"/>
            <a:t>Theory</a:t>
          </a:r>
        </a:p>
      </dgm:t>
    </dgm:pt>
    <dgm:pt modelId="{38F1C5F3-E9B6-564E-8E11-33C8EAF384CD}" type="parTrans" cxnId="{A5D994A5-5E0A-1B47-8195-15DB04137A7A}">
      <dgm:prSet/>
      <dgm:spPr/>
      <dgm:t>
        <a:bodyPr/>
        <a:lstStyle/>
        <a:p>
          <a:endParaRPr lang="en-US"/>
        </a:p>
      </dgm:t>
    </dgm:pt>
    <dgm:pt modelId="{8F035815-4D6D-B740-B743-7981A9AAAB94}" type="sibTrans" cxnId="{A5D994A5-5E0A-1B47-8195-15DB04137A7A}">
      <dgm:prSet/>
      <dgm:spPr/>
      <dgm:t>
        <a:bodyPr/>
        <a:lstStyle/>
        <a:p>
          <a:endParaRPr lang="en-US"/>
        </a:p>
      </dgm:t>
    </dgm:pt>
    <dgm:pt modelId="{BC049D46-507F-6747-8614-B5875B084EED}">
      <dgm:prSet phldrT="[Text]" phldr="1"/>
      <dgm:spPr/>
      <dgm:t>
        <a:bodyPr/>
        <a:lstStyle/>
        <a:p>
          <a:endParaRPr lang="en-US"/>
        </a:p>
      </dgm:t>
    </dgm:pt>
    <dgm:pt modelId="{FFB767F9-3926-084A-9C70-D410196B1970}" type="parTrans" cxnId="{19B84AD9-3708-FB48-B8B3-2007654834A7}">
      <dgm:prSet/>
      <dgm:spPr/>
      <dgm:t>
        <a:bodyPr/>
        <a:lstStyle/>
        <a:p>
          <a:endParaRPr lang="en-US"/>
        </a:p>
      </dgm:t>
    </dgm:pt>
    <dgm:pt modelId="{E2B11E3C-554F-404E-B397-4B3BF5214E22}" type="sibTrans" cxnId="{19B84AD9-3708-FB48-B8B3-2007654834A7}">
      <dgm:prSet/>
      <dgm:spPr/>
      <dgm:t>
        <a:bodyPr/>
        <a:lstStyle/>
        <a:p>
          <a:endParaRPr lang="en-US"/>
        </a:p>
      </dgm:t>
    </dgm:pt>
    <dgm:pt modelId="{79C60A88-6FB9-3F4F-B341-904DA43EAB16}">
      <dgm:prSet phldrT="[Text]"/>
      <dgm:spPr/>
      <dgm:t>
        <a:bodyPr/>
        <a:lstStyle/>
        <a:p>
          <a:r>
            <a:rPr lang="en-US" dirty="0"/>
            <a:t>Hypothesis</a:t>
          </a:r>
        </a:p>
      </dgm:t>
    </dgm:pt>
    <dgm:pt modelId="{57C99E08-54A5-F94E-A64E-D68465604DE2}" type="parTrans" cxnId="{272ACA9D-5B71-4D40-99A4-CAFD58104F05}">
      <dgm:prSet/>
      <dgm:spPr/>
      <dgm:t>
        <a:bodyPr/>
        <a:lstStyle/>
        <a:p>
          <a:endParaRPr lang="en-US"/>
        </a:p>
      </dgm:t>
    </dgm:pt>
    <dgm:pt modelId="{7E87C2A3-A7FC-E848-A198-6A5C63DC40C5}" type="sibTrans" cxnId="{272ACA9D-5B71-4D40-99A4-CAFD58104F05}">
      <dgm:prSet/>
      <dgm:spPr/>
      <dgm:t>
        <a:bodyPr/>
        <a:lstStyle/>
        <a:p>
          <a:endParaRPr lang="en-US"/>
        </a:p>
      </dgm:t>
    </dgm:pt>
    <dgm:pt modelId="{C98E3124-35CD-3143-95B5-02E7D438A737}">
      <dgm:prSet phldrT="[Text]" phldr="1"/>
      <dgm:spPr/>
      <dgm:t>
        <a:bodyPr/>
        <a:lstStyle/>
        <a:p>
          <a:endParaRPr lang="en-US"/>
        </a:p>
      </dgm:t>
    </dgm:pt>
    <dgm:pt modelId="{521658A5-10AF-DC4C-9F53-7D082D7023DD}" type="parTrans" cxnId="{FB812D68-6C22-FA40-AD83-38C3552D2012}">
      <dgm:prSet/>
      <dgm:spPr/>
      <dgm:t>
        <a:bodyPr/>
        <a:lstStyle/>
        <a:p>
          <a:endParaRPr lang="en-US"/>
        </a:p>
      </dgm:t>
    </dgm:pt>
    <dgm:pt modelId="{DFF286BC-BC6D-AB46-83D1-9D9EC6BA21CB}" type="sibTrans" cxnId="{FB812D68-6C22-FA40-AD83-38C3552D2012}">
      <dgm:prSet/>
      <dgm:spPr/>
      <dgm:t>
        <a:bodyPr/>
        <a:lstStyle/>
        <a:p>
          <a:endParaRPr lang="en-US"/>
        </a:p>
      </dgm:t>
    </dgm:pt>
    <dgm:pt modelId="{FC246673-131A-9246-87F7-721F74F27D63}">
      <dgm:prSet phldrT="[Text]"/>
      <dgm:spPr/>
      <dgm:t>
        <a:bodyPr/>
        <a:lstStyle/>
        <a:p>
          <a:r>
            <a:rPr lang="en-US" dirty="0"/>
            <a:t>Observation </a:t>
          </a:r>
        </a:p>
      </dgm:t>
    </dgm:pt>
    <dgm:pt modelId="{7ADC76B8-808E-E844-A554-D51FA7A8023A}" type="parTrans" cxnId="{576C80FA-D093-0947-BB4D-1C8C43AF79C1}">
      <dgm:prSet/>
      <dgm:spPr/>
      <dgm:t>
        <a:bodyPr/>
        <a:lstStyle/>
        <a:p>
          <a:endParaRPr lang="en-US"/>
        </a:p>
      </dgm:t>
    </dgm:pt>
    <dgm:pt modelId="{E1F45A43-9F2B-1D44-A2A9-4ED2367F8D26}" type="sibTrans" cxnId="{576C80FA-D093-0947-BB4D-1C8C43AF79C1}">
      <dgm:prSet/>
      <dgm:spPr/>
      <dgm:t>
        <a:bodyPr/>
        <a:lstStyle/>
        <a:p>
          <a:endParaRPr lang="en-US"/>
        </a:p>
      </dgm:t>
    </dgm:pt>
    <dgm:pt modelId="{BED78C5B-3D58-014A-B4B3-A3AF985D9338}">
      <dgm:prSet phldrT="[Text]" phldr="1"/>
      <dgm:spPr/>
      <dgm:t>
        <a:bodyPr/>
        <a:lstStyle/>
        <a:p>
          <a:endParaRPr lang="en-US" dirty="0"/>
        </a:p>
      </dgm:t>
    </dgm:pt>
    <dgm:pt modelId="{14383002-B12E-9249-A391-EA450E0AD3B1}" type="parTrans" cxnId="{75174BBF-6E7B-D040-B337-7AF74EAF6E0A}">
      <dgm:prSet/>
      <dgm:spPr/>
      <dgm:t>
        <a:bodyPr/>
        <a:lstStyle/>
        <a:p>
          <a:endParaRPr lang="en-US"/>
        </a:p>
      </dgm:t>
    </dgm:pt>
    <dgm:pt modelId="{0829139E-6F3E-A846-BB4E-D3E2FAFEB42E}" type="sibTrans" cxnId="{75174BBF-6E7B-D040-B337-7AF74EAF6E0A}">
      <dgm:prSet/>
      <dgm:spPr/>
      <dgm:t>
        <a:bodyPr/>
        <a:lstStyle/>
        <a:p>
          <a:endParaRPr lang="en-US"/>
        </a:p>
      </dgm:t>
    </dgm:pt>
    <dgm:pt modelId="{0087E09A-74E9-6548-8D4E-AF0DEFB754C8}">
      <dgm:prSet phldrT="[Text]"/>
      <dgm:spPr/>
      <dgm:t>
        <a:bodyPr/>
        <a:lstStyle/>
        <a:p>
          <a:r>
            <a:rPr lang="en-US" dirty="0"/>
            <a:t>Confirmation </a:t>
          </a:r>
        </a:p>
      </dgm:t>
    </dgm:pt>
    <dgm:pt modelId="{E338C98D-A174-8E4D-B695-99ABF6EBAF7A}" type="parTrans" cxnId="{0A97A0C9-29B2-5C47-93A9-1059374149C3}">
      <dgm:prSet/>
      <dgm:spPr/>
      <dgm:t>
        <a:bodyPr/>
        <a:lstStyle/>
        <a:p>
          <a:endParaRPr lang="en-US"/>
        </a:p>
      </dgm:t>
    </dgm:pt>
    <dgm:pt modelId="{965104FB-9600-FE47-A63B-18CF775EFE12}" type="sibTrans" cxnId="{0A97A0C9-29B2-5C47-93A9-1059374149C3}">
      <dgm:prSet/>
      <dgm:spPr/>
      <dgm:t>
        <a:bodyPr/>
        <a:lstStyle/>
        <a:p>
          <a:endParaRPr lang="en-US"/>
        </a:p>
      </dgm:t>
    </dgm:pt>
    <dgm:pt modelId="{B028BE9A-BB2A-F649-B694-7CE04AF3826C}" type="pres">
      <dgm:prSet presAssocID="{D33C2360-071F-0E48-87C3-0B4A6A372FA6}" presName="rootnode" presStyleCnt="0">
        <dgm:presLayoutVars>
          <dgm:chMax/>
          <dgm:chPref/>
          <dgm:dir/>
          <dgm:animLvl val="lvl"/>
        </dgm:presLayoutVars>
      </dgm:prSet>
      <dgm:spPr/>
    </dgm:pt>
    <dgm:pt modelId="{413D7434-044D-EB4C-A54D-BD2B0D11515B}" type="pres">
      <dgm:prSet presAssocID="{863F16D3-9DDF-3C46-B53D-315361E6CB3A}" presName="composite" presStyleCnt="0"/>
      <dgm:spPr/>
    </dgm:pt>
    <dgm:pt modelId="{C80484BD-A6D3-B342-A1DA-672133610B58}" type="pres">
      <dgm:prSet presAssocID="{863F16D3-9DDF-3C46-B53D-315361E6CB3A}" presName="bentUpArrow1" presStyleLbl="alignImgPlace1" presStyleIdx="0" presStyleCnt="3"/>
      <dgm:spPr/>
    </dgm:pt>
    <dgm:pt modelId="{3345ED70-95B8-5D44-8226-B755EBF440D3}" type="pres">
      <dgm:prSet presAssocID="{863F16D3-9DDF-3C46-B53D-315361E6CB3A}" presName="ParentText" presStyleLbl="node1" presStyleIdx="0" presStyleCnt="4">
        <dgm:presLayoutVars>
          <dgm:chMax val="1"/>
          <dgm:chPref val="1"/>
          <dgm:bulletEnabled val="1"/>
        </dgm:presLayoutVars>
      </dgm:prSet>
      <dgm:spPr/>
    </dgm:pt>
    <dgm:pt modelId="{9600AE1D-4A76-724E-879F-9BCF0676044D}" type="pres">
      <dgm:prSet presAssocID="{863F16D3-9DDF-3C46-B53D-315361E6CB3A}" presName="ChildText" presStyleLbl="revTx" presStyleIdx="0" presStyleCnt="3">
        <dgm:presLayoutVars>
          <dgm:chMax val="0"/>
          <dgm:chPref val="0"/>
          <dgm:bulletEnabled val="1"/>
        </dgm:presLayoutVars>
      </dgm:prSet>
      <dgm:spPr/>
    </dgm:pt>
    <dgm:pt modelId="{47B55FCF-0D26-3E4E-B890-13935DA9E7DF}" type="pres">
      <dgm:prSet presAssocID="{8F035815-4D6D-B740-B743-7981A9AAAB94}" presName="sibTrans" presStyleCnt="0"/>
      <dgm:spPr/>
    </dgm:pt>
    <dgm:pt modelId="{CF7F691C-3B65-3542-AD60-9C54F85E8631}" type="pres">
      <dgm:prSet presAssocID="{79C60A88-6FB9-3F4F-B341-904DA43EAB16}" presName="composite" presStyleCnt="0"/>
      <dgm:spPr/>
    </dgm:pt>
    <dgm:pt modelId="{DE43CBCC-998A-324B-B076-839E89CFE65C}" type="pres">
      <dgm:prSet presAssocID="{79C60A88-6FB9-3F4F-B341-904DA43EAB16}" presName="bentUpArrow1" presStyleLbl="alignImgPlace1" presStyleIdx="1" presStyleCnt="3"/>
      <dgm:spPr/>
    </dgm:pt>
    <dgm:pt modelId="{47FF9821-50C9-C044-830E-6AAAEFBA44DE}" type="pres">
      <dgm:prSet presAssocID="{79C60A88-6FB9-3F4F-B341-904DA43EAB16}" presName="ParentText" presStyleLbl="node1" presStyleIdx="1" presStyleCnt="4">
        <dgm:presLayoutVars>
          <dgm:chMax val="1"/>
          <dgm:chPref val="1"/>
          <dgm:bulletEnabled val="1"/>
        </dgm:presLayoutVars>
      </dgm:prSet>
      <dgm:spPr/>
    </dgm:pt>
    <dgm:pt modelId="{8583027B-9446-9844-AB83-AFCDA0CAFE72}" type="pres">
      <dgm:prSet presAssocID="{79C60A88-6FB9-3F4F-B341-904DA43EAB16}" presName="ChildText" presStyleLbl="revTx" presStyleIdx="1" presStyleCnt="3">
        <dgm:presLayoutVars>
          <dgm:chMax val="0"/>
          <dgm:chPref val="0"/>
          <dgm:bulletEnabled val="1"/>
        </dgm:presLayoutVars>
      </dgm:prSet>
      <dgm:spPr/>
    </dgm:pt>
    <dgm:pt modelId="{6DDC4A66-61B1-7A48-A870-DD44BC69F7D0}" type="pres">
      <dgm:prSet presAssocID="{7E87C2A3-A7FC-E848-A198-6A5C63DC40C5}" presName="sibTrans" presStyleCnt="0"/>
      <dgm:spPr/>
    </dgm:pt>
    <dgm:pt modelId="{3F4D9DA5-0E7F-3F49-9DAB-F72C88B5DD6F}" type="pres">
      <dgm:prSet presAssocID="{FC246673-131A-9246-87F7-721F74F27D63}" presName="composite" presStyleCnt="0"/>
      <dgm:spPr/>
    </dgm:pt>
    <dgm:pt modelId="{C94D2DEC-8909-9441-8B98-29E66A4DDB6D}" type="pres">
      <dgm:prSet presAssocID="{FC246673-131A-9246-87F7-721F74F27D63}" presName="bentUpArrow1" presStyleLbl="alignImgPlace1" presStyleIdx="2" presStyleCnt="3"/>
      <dgm:spPr/>
    </dgm:pt>
    <dgm:pt modelId="{5498CC8E-DA80-CD4E-B5C4-6B609593C1A5}" type="pres">
      <dgm:prSet presAssocID="{FC246673-131A-9246-87F7-721F74F27D63}" presName="ParentText" presStyleLbl="node1" presStyleIdx="2" presStyleCnt="4">
        <dgm:presLayoutVars>
          <dgm:chMax val="1"/>
          <dgm:chPref val="1"/>
          <dgm:bulletEnabled val="1"/>
        </dgm:presLayoutVars>
      </dgm:prSet>
      <dgm:spPr/>
    </dgm:pt>
    <dgm:pt modelId="{78948765-235F-2B45-BB56-60142377B627}" type="pres">
      <dgm:prSet presAssocID="{FC246673-131A-9246-87F7-721F74F27D63}" presName="ChildText" presStyleLbl="revTx" presStyleIdx="2" presStyleCnt="3">
        <dgm:presLayoutVars>
          <dgm:chMax val="0"/>
          <dgm:chPref val="0"/>
          <dgm:bulletEnabled val="1"/>
        </dgm:presLayoutVars>
      </dgm:prSet>
      <dgm:spPr/>
    </dgm:pt>
    <dgm:pt modelId="{31B7922E-59D8-4549-81B8-82E1BB80A9A9}" type="pres">
      <dgm:prSet presAssocID="{E1F45A43-9F2B-1D44-A2A9-4ED2367F8D26}" presName="sibTrans" presStyleCnt="0"/>
      <dgm:spPr/>
    </dgm:pt>
    <dgm:pt modelId="{0E550DB2-466B-D747-A3BB-9B6ACDF1586F}" type="pres">
      <dgm:prSet presAssocID="{0087E09A-74E9-6548-8D4E-AF0DEFB754C8}" presName="composite" presStyleCnt="0"/>
      <dgm:spPr/>
    </dgm:pt>
    <dgm:pt modelId="{36207B26-7239-1041-94DE-6D6F2E8DE172}" type="pres">
      <dgm:prSet presAssocID="{0087E09A-74E9-6548-8D4E-AF0DEFB754C8}" presName="ParentText" presStyleLbl="node1" presStyleIdx="3" presStyleCnt="4">
        <dgm:presLayoutVars>
          <dgm:chMax val="1"/>
          <dgm:chPref val="1"/>
          <dgm:bulletEnabled val="1"/>
        </dgm:presLayoutVars>
      </dgm:prSet>
      <dgm:spPr/>
    </dgm:pt>
  </dgm:ptLst>
  <dgm:cxnLst>
    <dgm:cxn modelId="{9556D507-E56C-2543-8CC4-C408CB949639}" type="presOf" srcId="{BED78C5B-3D58-014A-B4B3-A3AF985D9338}" destId="{78948765-235F-2B45-BB56-60142377B627}" srcOrd="0" destOrd="0" presId="urn:microsoft.com/office/officeart/2005/8/layout/StepDownProcess"/>
    <dgm:cxn modelId="{85374841-0539-274A-98FC-87F0B697DC6C}" type="presOf" srcId="{D33C2360-071F-0E48-87C3-0B4A6A372FA6}" destId="{B028BE9A-BB2A-F649-B694-7CE04AF3826C}" srcOrd="0" destOrd="0" presId="urn:microsoft.com/office/officeart/2005/8/layout/StepDownProcess"/>
    <dgm:cxn modelId="{AD0B4767-B7E5-6D44-8816-91090974FE3F}" type="presOf" srcId="{FC246673-131A-9246-87F7-721F74F27D63}" destId="{5498CC8E-DA80-CD4E-B5C4-6B609593C1A5}" srcOrd="0" destOrd="0" presId="urn:microsoft.com/office/officeart/2005/8/layout/StepDownProcess"/>
    <dgm:cxn modelId="{FB812D68-6C22-FA40-AD83-38C3552D2012}" srcId="{79C60A88-6FB9-3F4F-B341-904DA43EAB16}" destId="{C98E3124-35CD-3143-95B5-02E7D438A737}" srcOrd="0" destOrd="0" parTransId="{521658A5-10AF-DC4C-9F53-7D082D7023DD}" sibTransId="{DFF286BC-BC6D-AB46-83D1-9D9EC6BA21CB}"/>
    <dgm:cxn modelId="{272ACA9D-5B71-4D40-99A4-CAFD58104F05}" srcId="{D33C2360-071F-0E48-87C3-0B4A6A372FA6}" destId="{79C60A88-6FB9-3F4F-B341-904DA43EAB16}" srcOrd="1" destOrd="0" parTransId="{57C99E08-54A5-F94E-A64E-D68465604DE2}" sibTransId="{7E87C2A3-A7FC-E848-A198-6A5C63DC40C5}"/>
    <dgm:cxn modelId="{A5D994A5-5E0A-1B47-8195-15DB04137A7A}" srcId="{D33C2360-071F-0E48-87C3-0B4A6A372FA6}" destId="{863F16D3-9DDF-3C46-B53D-315361E6CB3A}" srcOrd="0" destOrd="0" parTransId="{38F1C5F3-E9B6-564E-8E11-33C8EAF384CD}" sibTransId="{8F035815-4D6D-B740-B743-7981A9AAAB94}"/>
    <dgm:cxn modelId="{A472F6A9-BDF2-7444-B7AB-1FD3F0752B08}" type="presOf" srcId="{C98E3124-35CD-3143-95B5-02E7D438A737}" destId="{8583027B-9446-9844-AB83-AFCDA0CAFE72}" srcOrd="0" destOrd="0" presId="urn:microsoft.com/office/officeart/2005/8/layout/StepDownProcess"/>
    <dgm:cxn modelId="{75174BBF-6E7B-D040-B337-7AF74EAF6E0A}" srcId="{FC246673-131A-9246-87F7-721F74F27D63}" destId="{BED78C5B-3D58-014A-B4B3-A3AF985D9338}" srcOrd="0" destOrd="0" parTransId="{14383002-B12E-9249-A391-EA450E0AD3B1}" sibTransId="{0829139E-6F3E-A846-BB4E-D3E2FAFEB42E}"/>
    <dgm:cxn modelId="{0A97A0C9-29B2-5C47-93A9-1059374149C3}" srcId="{D33C2360-071F-0E48-87C3-0B4A6A372FA6}" destId="{0087E09A-74E9-6548-8D4E-AF0DEFB754C8}" srcOrd="3" destOrd="0" parTransId="{E338C98D-A174-8E4D-B695-99ABF6EBAF7A}" sibTransId="{965104FB-9600-FE47-A63B-18CF775EFE12}"/>
    <dgm:cxn modelId="{E4A122CA-B0CB-2647-88D2-A30C1926E09A}" type="presOf" srcId="{0087E09A-74E9-6548-8D4E-AF0DEFB754C8}" destId="{36207B26-7239-1041-94DE-6D6F2E8DE172}" srcOrd="0" destOrd="0" presId="urn:microsoft.com/office/officeart/2005/8/layout/StepDownProcess"/>
    <dgm:cxn modelId="{6C38D2CE-6288-4442-BD14-EAE912B05F22}" type="presOf" srcId="{863F16D3-9DDF-3C46-B53D-315361E6CB3A}" destId="{3345ED70-95B8-5D44-8226-B755EBF440D3}" srcOrd="0" destOrd="0" presId="urn:microsoft.com/office/officeart/2005/8/layout/StepDownProcess"/>
    <dgm:cxn modelId="{19B84AD9-3708-FB48-B8B3-2007654834A7}" srcId="{863F16D3-9DDF-3C46-B53D-315361E6CB3A}" destId="{BC049D46-507F-6747-8614-B5875B084EED}" srcOrd="0" destOrd="0" parTransId="{FFB767F9-3926-084A-9C70-D410196B1970}" sibTransId="{E2B11E3C-554F-404E-B397-4B3BF5214E22}"/>
    <dgm:cxn modelId="{C5DB6DE0-555D-8C48-BFBF-B0069B33DC86}" type="presOf" srcId="{79C60A88-6FB9-3F4F-B341-904DA43EAB16}" destId="{47FF9821-50C9-C044-830E-6AAAEFBA44DE}" srcOrd="0" destOrd="0" presId="urn:microsoft.com/office/officeart/2005/8/layout/StepDownProcess"/>
    <dgm:cxn modelId="{0A95C3E5-BC85-794C-9207-7EE54A44BD84}" type="presOf" srcId="{BC049D46-507F-6747-8614-B5875B084EED}" destId="{9600AE1D-4A76-724E-879F-9BCF0676044D}" srcOrd="0" destOrd="0" presId="urn:microsoft.com/office/officeart/2005/8/layout/StepDownProcess"/>
    <dgm:cxn modelId="{576C80FA-D093-0947-BB4D-1C8C43AF79C1}" srcId="{D33C2360-071F-0E48-87C3-0B4A6A372FA6}" destId="{FC246673-131A-9246-87F7-721F74F27D63}" srcOrd="2" destOrd="0" parTransId="{7ADC76B8-808E-E844-A554-D51FA7A8023A}" sibTransId="{E1F45A43-9F2B-1D44-A2A9-4ED2367F8D26}"/>
    <dgm:cxn modelId="{78B83323-81F3-3C46-9B3E-52605CC55537}" type="presParOf" srcId="{B028BE9A-BB2A-F649-B694-7CE04AF3826C}" destId="{413D7434-044D-EB4C-A54D-BD2B0D11515B}" srcOrd="0" destOrd="0" presId="urn:microsoft.com/office/officeart/2005/8/layout/StepDownProcess"/>
    <dgm:cxn modelId="{6B68BFE8-6C2D-1945-8831-4DB195CDA50B}" type="presParOf" srcId="{413D7434-044D-EB4C-A54D-BD2B0D11515B}" destId="{C80484BD-A6D3-B342-A1DA-672133610B58}" srcOrd="0" destOrd="0" presId="urn:microsoft.com/office/officeart/2005/8/layout/StepDownProcess"/>
    <dgm:cxn modelId="{017CE48B-A762-8D4E-9D8D-AE81CCBC464E}" type="presParOf" srcId="{413D7434-044D-EB4C-A54D-BD2B0D11515B}" destId="{3345ED70-95B8-5D44-8226-B755EBF440D3}" srcOrd="1" destOrd="0" presId="urn:microsoft.com/office/officeart/2005/8/layout/StepDownProcess"/>
    <dgm:cxn modelId="{21F4763E-32A2-F046-A3A8-C641B044DBF0}" type="presParOf" srcId="{413D7434-044D-EB4C-A54D-BD2B0D11515B}" destId="{9600AE1D-4A76-724E-879F-9BCF0676044D}" srcOrd="2" destOrd="0" presId="urn:microsoft.com/office/officeart/2005/8/layout/StepDownProcess"/>
    <dgm:cxn modelId="{658A5307-AA55-8E4E-BA80-54A9B0D70C21}" type="presParOf" srcId="{B028BE9A-BB2A-F649-B694-7CE04AF3826C}" destId="{47B55FCF-0D26-3E4E-B890-13935DA9E7DF}" srcOrd="1" destOrd="0" presId="urn:microsoft.com/office/officeart/2005/8/layout/StepDownProcess"/>
    <dgm:cxn modelId="{73904E66-CA3E-3049-A0CB-D968ECA822F2}" type="presParOf" srcId="{B028BE9A-BB2A-F649-B694-7CE04AF3826C}" destId="{CF7F691C-3B65-3542-AD60-9C54F85E8631}" srcOrd="2" destOrd="0" presId="urn:microsoft.com/office/officeart/2005/8/layout/StepDownProcess"/>
    <dgm:cxn modelId="{6AB45656-3892-D043-A2F0-835C6575ED3C}" type="presParOf" srcId="{CF7F691C-3B65-3542-AD60-9C54F85E8631}" destId="{DE43CBCC-998A-324B-B076-839E89CFE65C}" srcOrd="0" destOrd="0" presId="urn:microsoft.com/office/officeart/2005/8/layout/StepDownProcess"/>
    <dgm:cxn modelId="{5C449C8F-8803-4041-8E07-80E319F5682C}" type="presParOf" srcId="{CF7F691C-3B65-3542-AD60-9C54F85E8631}" destId="{47FF9821-50C9-C044-830E-6AAAEFBA44DE}" srcOrd="1" destOrd="0" presId="urn:microsoft.com/office/officeart/2005/8/layout/StepDownProcess"/>
    <dgm:cxn modelId="{5510DC8B-344E-1F41-8E03-E54E3B21B47E}" type="presParOf" srcId="{CF7F691C-3B65-3542-AD60-9C54F85E8631}" destId="{8583027B-9446-9844-AB83-AFCDA0CAFE72}" srcOrd="2" destOrd="0" presId="urn:microsoft.com/office/officeart/2005/8/layout/StepDownProcess"/>
    <dgm:cxn modelId="{A5355FFC-EAC7-BE48-987E-3B2129BF149A}" type="presParOf" srcId="{B028BE9A-BB2A-F649-B694-7CE04AF3826C}" destId="{6DDC4A66-61B1-7A48-A870-DD44BC69F7D0}" srcOrd="3" destOrd="0" presId="urn:microsoft.com/office/officeart/2005/8/layout/StepDownProcess"/>
    <dgm:cxn modelId="{9DB0CBBF-AA93-BF46-8711-C2F3D6A5DB44}" type="presParOf" srcId="{B028BE9A-BB2A-F649-B694-7CE04AF3826C}" destId="{3F4D9DA5-0E7F-3F49-9DAB-F72C88B5DD6F}" srcOrd="4" destOrd="0" presId="urn:microsoft.com/office/officeart/2005/8/layout/StepDownProcess"/>
    <dgm:cxn modelId="{C18B02CA-3C9E-6D42-8393-D54A23E204A5}" type="presParOf" srcId="{3F4D9DA5-0E7F-3F49-9DAB-F72C88B5DD6F}" destId="{C94D2DEC-8909-9441-8B98-29E66A4DDB6D}" srcOrd="0" destOrd="0" presId="urn:microsoft.com/office/officeart/2005/8/layout/StepDownProcess"/>
    <dgm:cxn modelId="{5B7B4917-1E25-A446-8BB5-1177E6E642E3}" type="presParOf" srcId="{3F4D9DA5-0E7F-3F49-9DAB-F72C88B5DD6F}" destId="{5498CC8E-DA80-CD4E-B5C4-6B609593C1A5}" srcOrd="1" destOrd="0" presId="urn:microsoft.com/office/officeart/2005/8/layout/StepDownProcess"/>
    <dgm:cxn modelId="{AC5E6270-3CD3-784B-BDC8-FF5176B6360F}" type="presParOf" srcId="{3F4D9DA5-0E7F-3F49-9DAB-F72C88B5DD6F}" destId="{78948765-235F-2B45-BB56-60142377B627}" srcOrd="2" destOrd="0" presId="urn:microsoft.com/office/officeart/2005/8/layout/StepDownProcess"/>
    <dgm:cxn modelId="{FB9C9DB8-7EB5-0B45-BF76-C8FAA3ED88A0}" type="presParOf" srcId="{B028BE9A-BB2A-F649-B694-7CE04AF3826C}" destId="{31B7922E-59D8-4549-81B8-82E1BB80A9A9}" srcOrd="5" destOrd="0" presId="urn:microsoft.com/office/officeart/2005/8/layout/StepDownProcess"/>
    <dgm:cxn modelId="{8CD4E184-8627-2347-B0C7-89E4CB5D0446}" type="presParOf" srcId="{B028BE9A-BB2A-F649-B694-7CE04AF3826C}" destId="{0E550DB2-466B-D747-A3BB-9B6ACDF1586F}" srcOrd="6" destOrd="0" presId="urn:microsoft.com/office/officeart/2005/8/layout/StepDownProcess"/>
    <dgm:cxn modelId="{5016431A-B36A-544D-80C9-ECD1D447338F}" type="presParOf" srcId="{0E550DB2-466B-D747-A3BB-9B6ACDF1586F}" destId="{36207B26-7239-1041-94DE-6D6F2E8DE172}"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23F214-A05E-B544-937F-26A41F9C9120}" type="doc">
      <dgm:prSet loTypeId="urn:microsoft.com/office/officeart/2009/3/layout/StepUpProcess" loCatId="" qsTypeId="urn:microsoft.com/office/officeart/2005/8/quickstyle/simple4" qsCatId="simple" csTypeId="urn:microsoft.com/office/officeart/2005/8/colors/accent1_2" csCatId="accent1" phldr="1"/>
      <dgm:spPr/>
      <dgm:t>
        <a:bodyPr/>
        <a:lstStyle/>
        <a:p>
          <a:endParaRPr lang="en-US"/>
        </a:p>
      </dgm:t>
    </dgm:pt>
    <dgm:pt modelId="{5361E40A-0A61-BE43-9A91-66C1AA4CCEB5}">
      <dgm:prSet phldrT="[Text]"/>
      <dgm:spPr/>
      <dgm:t>
        <a:bodyPr/>
        <a:lstStyle/>
        <a:p>
          <a:r>
            <a:rPr lang="en-US" dirty="0"/>
            <a:t>Observation </a:t>
          </a:r>
        </a:p>
      </dgm:t>
    </dgm:pt>
    <dgm:pt modelId="{FA049A1C-5B44-2E4C-98FA-3FC2F6141B00}" type="parTrans" cxnId="{56CE772E-F4C3-4542-A853-4D03B3F8647F}">
      <dgm:prSet/>
      <dgm:spPr/>
      <dgm:t>
        <a:bodyPr/>
        <a:lstStyle/>
        <a:p>
          <a:endParaRPr lang="en-US"/>
        </a:p>
      </dgm:t>
    </dgm:pt>
    <dgm:pt modelId="{AC985460-5B1E-A640-9816-791CD7F75FDC}" type="sibTrans" cxnId="{56CE772E-F4C3-4542-A853-4D03B3F8647F}">
      <dgm:prSet/>
      <dgm:spPr/>
      <dgm:t>
        <a:bodyPr/>
        <a:lstStyle/>
        <a:p>
          <a:endParaRPr lang="en-US"/>
        </a:p>
      </dgm:t>
    </dgm:pt>
    <dgm:pt modelId="{6B793A75-102A-EF48-9071-B5011985E178}">
      <dgm:prSet phldrT="[Text]"/>
      <dgm:spPr/>
      <dgm:t>
        <a:bodyPr/>
        <a:lstStyle/>
        <a:p>
          <a:r>
            <a:rPr lang="en-US" dirty="0"/>
            <a:t>Problem</a:t>
          </a:r>
        </a:p>
      </dgm:t>
    </dgm:pt>
    <dgm:pt modelId="{2194D1DB-D2F8-EA4F-A135-C529E199B320}" type="parTrans" cxnId="{8305E5B3-7E0C-2248-B75E-DDC488F7F4FF}">
      <dgm:prSet/>
      <dgm:spPr/>
      <dgm:t>
        <a:bodyPr/>
        <a:lstStyle/>
        <a:p>
          <a:endParaRPr lang="en-US"/>
        </a:p>
      </dgm:t>
    </dgm:pt>
    <dgm:pt modelId="{022A137A-1AD4-C443-B9C6-8AABC7646DEE}" type="sibTrans" cxnId="{8305E5B3-7E0C-2248-B75E-DDC488F7F4FF}">
      <dgm:prSet/>
      <dgm:spPr/>
      <dgm:t>
        <a:bodyPr/>
        <a:lstStyle/>
        <a:p>
          <a:endParaRPr lang="en-US"/>
        </a:p>
      </dgm:t>
    </dgm:pt>
    <dgm:pt modelId="{B576E031-FC55-5A40-A098-0B80652BA9AA}">
      <dgm:prSet phldrT="[Text]"/>
      <dgm:spPr/>
      <dgm:t>
        <a:bodyPr/>
        <a:lstStyle/>
        <a:p>
          <a:r>
            <a:rPr lang="en-US" dirty="0"/>
            <a:t>Tentative Hypothesis</a:t>
          </a:r>
        </a:p>
      </dgm:t>
    </dgm:pt>
    <dgm:pt modelId="{2D32D002-809E-4146-9058-13F3D6FD63A5}" type="parTrans" cxnId="{7F48760B-AAE8-3B47-AE1A-277BEAEA729D}">
      <dgm:prSet/>
      <dgm:spPr/>
      <dgm:t>
        <a:bodyPr/>
        <a:lstStyle/>
        <a:p>
          <a:endParaRPr lang="en-US"/>
        </a:p>
      </dgm:t>
    </dgm:pt>
    <dgm:pt modelId="{39060162-3D1E-044E-96A5-A575B3747263}" type="sibTrans" cxnId="{7F48760B-AAE8-3B47-AE1A-277BEAEA729D}">
      <dgm:prSet/>
      <dgm:spPr/>
      <dgm:t>
        <a:bodyPr/>
        <a:lstStyle/>
        <a:p>
          <a:endParaRPr lang="en-US"/>
        </a:p>
      </dgm:t>
    </dgm:pt>
    <dgm:pt modelId="{4AD269E7-2243-A24E-B081-1F1275AE0722}">
      <dgm:prSet phldrT="[Text]"/>
      <dgm:spPr/>
      <dgm:t>
        <a:bodyPr/>
        <a:lstStyle/>
        <a:p>
          <a:r>
            <a:rPr lang="en-US" dirty="0"/>
            <a:t>Theory</a:t>
          </a:r>
        </a:p>
      </dgm:t>
    </dgm:pt>
    <dgm:pt modelId="{DF9F9F18-7374-3D45-A782-384E0B532511}" type="parTrans" cxnId="{74B2E44A-E422-4248-A9A4-242A515E0EC6}">
      <dgm:prSet/>
      <dgm:spPr/>
      <dgm:t>
        <a:bodyPr/>
        <a:lstStyle/>
        <a:p>
          <a:endParaRPr lang="en-US"/>
        </a:p>
      </dgm:t>
    </dgm:pt>
    <dgm:pt modelId="{C60A0E8C-B653-D84F-BAB7-FE251F8D2CA0}" type="sibTrans" cxnId="{74B2E44A-E422-4248-A9A4-242A515E0EC6}">
      <dgm:prSet/>
      <dgm:spPr/>
      <dgm:t>
        <a:bodyPr/>
        <a:lstStyle/>
        <a:p>
          <a:endParaRPr lang="en-US"/>
        </a:p>
      </dgm:t>
    </dgm:pt>
    <dgm:pt modelId="{8AF2C229-658E-0C4B-B00F-BAF918F24861}" type="pres">
      <dgm:prSet presAssocID="{DA23F214-A05E-B544-937F-26A41F9C9120}" presName="rootnode" presStyleCnt="0">
        <dgm:presLayoutVars>
          <dgm:chMax/>
          <dgm:chPref/>
          <dgm:dir/>
          <dgm:animLvl val="lvl"/>
        </dgm:presLayoutVars>
      </dgm:prSet>
      <dgm:spPr/>
    </dgm:pt>
    <dgm:pt modelId="{167541F7-1949-FD48-8464-C4556B416399}" type="pres">
      <dgm:prSet presAssocID="{5361E40A-0A61-BE43-9A91-66C1AA4CCEB5}" presName="composite" presStyleCnt="0"/>
      <dgm:spPr/>
    </dgm:pt>
    <dgm:pt modelId="{F8B1827C-9757-9446-A400-0FAFDEFA32A0}" type="pres">
      <dgm:prSet presAssocID="{5361E40A-0A61-BE43-9A91-66C1AA4CCEB5}" presName="LShape" presStyleLbl="alignNode1" presStyleIdx="0" presStyleCnt="7"/>
      <dgm:spPr/>
    </dgm:pt>
    <dgm:pt modelId="{727FEC0F-EA3C-9146-9540-73105FC82AF1}" type="pres">
      <dgm:prSet presAssocID="{5361E40A-0A61-BE43-9A91-66C1AA4CCEB5}" presName="ParentText" presStyleLbl="revTx" presStyleIdx="0" presStyleCnt="4">
        <dgm:presLayoutVars>
          <dgm:chMax val="0"/>
          <dgm:chPref val="0"/>
          <dgm:bulletEnabled val="1"/>
        </dgm:presLayoutVars>
      </dgm:prSet>
      <dgm:spPr/>
    </dgm:pt>
    <dgm:pt modelId="{57CF5B08-80E8-914B-ADB8-B72AA6DE01BF}" type="pres">
      <dgm:prSet presAssocID="{5361E40A-0A61-BE43-9A91-66C1AA4CCEB5}" presName="Triangle" presStyleLbl="alignNode1" presStyleIdx="1" presStyleCnt="7"/>
      <dgm:spPr/>
    </dgm:pt>
    <dgm:pt modelId="{51E0F42A-AEEF-C14A-9DB4-FFD566EACB8A}" type="pres">
      <dgm:prSet presAssocID="{AC985460-5B1E-A640-9816-791CD7F75FDC}" presName="sibTrans" presStyleCnt="0"/>
      <dgm:spPr/>
    </dgm:pt>
    <dgm:pt modelId="{22A73621-D230-0E42-B87F-451BC1D795B7}" type="pres">
      <dgm:prSet presAssocID="{AC985460-5B1E-A640-9816-791CD7F75FDC}" presName="space" presStyleCnt="0"/>
      <dgm:spPr/>
    </dgm:pt>
    <dgm:pt modelId="{4C9B394E-87C3-C849-A17A-987580F607D7}" type="pres">
      <dgm:prSet presAssocID="{6B793A75-102A-EF48-9071-B5011985E178}" presName="composite" presStyleCnt="0"/>
      <dgm:spPr/>
    </dgm:pt>
    <dgm:pt modelId="{4692D7AF-8543-4944-A8A0-73FA8EB327E4}" type="pres">
      <dgm:prSet presAssocID="{6B793A75-102A-EF48-9071-B5011985E178}" presName="LShape" presStyleLbl="alignNode1" presStyleIdx="2" presStyleCnt="7"/>
      <dgm:spPr/>
    </dgm:pt>
    <dgm:pt modelId="{FD9935F8-1587-F745-9EBC-57478C5B5299}" type="pres">
      <dgm:prSet presAssocID="{6B793A75-102A-EF48-9071-B5011985E178}" presName="ParentText" presStyleLbl="revTx" presStyleIdx="1" presStyleCnt="4">
        <dgm:presLayoutVars>
          <dgm:chMax val="0"/>
          <dgm:chPref val="0"/>
          <dgm:bulletEnabled val="1"/>
        </dgm:presLayoutVars>
      </dgm:prSet>
      <dgm:spPr/>
    </dgm:pt>
    <dgm:pt modelId="{3D6EF7BC-7E18-E14C-83E2-FD3F200D731F}" type="pres">
      <dgm:prSet presAssocID="{6B793A75-102A-EF48-9071-B5011985E178}" presName="Triangle" presStyleLbl="alignNode1" presStyleIdx="3" presStyleCnt="7"/>
      <dgm:spPr/>
    </dgm:pt>
    <dgm:pt modelId="{65731A8A-FBE1-A54B-BE54-41150BDCC920}" type="pres">
      <dgm:prSet presAssocID="{022A137A-1AD4-C443-B9C6-8AABC7646DEE}" presName="sibTrans" presStyleCnt="0"/>
      <dgm:spPr/>
    </dgm:pt>
    <dgm:pt modelId="{0654B20A-7F44-7544-B0B3-82805B12B681}" type="pres">
      <dgm:prSet presAssocID="{022A137A-1AD4-C443-B9C6-8AABC7646DEE}" presName="space" presStyleCnt="0"/>
      <dgm:spPr/>
    </dgm:pt>
    <dgm:pt modelId="{A4CDCA1E-E6BD-224E-903C-72FF5D26377A}" type="pres">
      <dgm:prSet presAssocID="{B576E031-FC55-5A40-A098-0B80652BA9AA}" presName="composite" presStyleCnt="0"/>
      <dgm:spPr/>
    </dgm:pt>
    <dgm:pt modelId="{C329E73A-A101-C44F-BBCC-D736DF4573F1}" type="pres">
      <dgm:prSet presAssocID="{B576E031-FC55-5A40-A098-0B80652BA9AA}" presName="LShape" presStyleLbl="alignNode1" presStyleIdx="4" presStyleCnt="7"/>
      <dgm:spPr/>
    </dgm:pt>
    <dgm:pt modelId="{A32EA7DD-1970-B348-9935-A633FA6147EA}" type="pres">
      <dgm:prSet presAssocID="{B576E031-FC55-5A40-A098-0B80652BA9AA}" presName="ParentText" presStyleLbl="revTx" presStyleIdx="2" presStyleCnt="4">
        <dgm:presLayoutVars>
          <dgm:chMax val="0"/>
          <dgm:chPref val="0"/>
          <dgm:bulletEnabled val="1"/>
        </dgm:presLayoutVars>
      </dgm:prSet>
      <dgm:spPr/>
    </dgm:pt>
    <dgm:pt modelId="{CE04F78D-F5FA-1544-AF58-CA8D58958DE9}" type="pres">
      <dgm:prSet presAssocID="{B576E031-FC55-5A40-A098-0B80652BA9AA}" presName="Triangle" presStyleLbl="alignNode1" presStyleIdx="5" presStyleCnt="7"/>
      <dgm:spPr/>
    </dgm:pt>
    <dgm:pt modelId="{C786493E-7438-AF49-BCD1-BA6A5AE98AD7}" type="pres">
      <dgm:prSet presAssocID="{39060162-3D1E-044E-96A5-A575B3747263}" presName="sibTrans" presStyleCnt="0"/>
      <dgm:spPr/>
    </dgm:pt>
    <dgm:pt modelId="{CFE38DE5-6605-144C-8091-DA973032BB8D}" type="pres">
      <dgm:prSet presAssocID="{39060162-3D1E-044E-96A5-A575B3747263}" presName="space" presStyleCnt="0"/>
      <dgm:spPr/>
    </dgm:pt>
    <dgm:pt modelId="{97DDD6C6-DEF4-7240-9F57-B1C56B5699EB}" type="pres">
      <dgm:prSet presAssocID="{4AD269E7-2243-A24E-B081-1F1275AE0722}" presName="composite" presStyleCnt="0"/>
      <dgm:spPr/>
    </dgm:pt>
    <dgm:pt modelId="{8E3BC508-3F28-AA43-8CB0-3806684408F3}" type="pres">
      <dgm:prSet presAssocID="{4AD269E7-2243-A24E-B081-1F1275AE0722}" presName="LShape" presStyleLbl="alignNode1" presStyleIdx="6" presStyleCnt="7"/>
      <dgm:spPr/>
    </dgm:pt>
    <dgm:pt modelId="{61378056-D720-E34A-AF98-8C254008D2E2}" type="pres">
      <dgm:prSet presAssocID="{4AD269E7-2243-A24E-B081-1F1275AE0722}" presName="ParentText" presStyleLbl="revTx" presStyleIdx="3" presStyleCnt="4">
        <dgm:presLayoutVars>
          <dgm:chMax val="0"/>
          <dgm:chPref val="0"/>
          <dgm:bulletEnabled val="1"/>
        </dgm:presLayoutVars>
      </dgm:prSet>
      <dgm:spPr/>
    </dgm:pt>
  </dgm:ptLst>
  <dgm:cxnLst>
    <dgm:cxn modelId="{7F48760B-AAE8-3B47-AE1A-277BEAEA729D}" srcId="{DA23F214-A05E-B544-937F-26A41F9C9120}" destId="{B576E031-FC55-5A40-A098-0B80652BA9AA}" srcOrd="2" destOrd="0" parTransId="{2D32D002-809E-4146-9058-13F3D6FD63A5}" sibTransId="{39060162-3D1E-044E-96A5-A575B3747263}"/>
    <dgm:cxn modelId="{56CE772E-F4C3-4542-A853-4D03B3F8647F}" srcId="{DA23F214-A05E-B544-937F-26A41F9C9120}" destId="{5361E40A-0A61-BE43-9A91-66C1AA4CCEB5}" srcOrd="0" destOrd="0" parTransId="{FA049A1C-5B44-2E4C-98FA-3FC2F6141B00}" sibTransId="{AC985460-5B1E-A640-9816-791CD7F75FDC}"/>
    <dgm:cxn modelId="{59E4192F-2C95-7B46-8A6F-D517AA8AAE14}" type="presOf" srcId="{4AD269E7-2243-A24E-B081-1F1275AE0722}" destId="{61378056-D720-E34A-AF98-8C254008D2E2}" srcOrd="0" destOrd="0" presId="urn:microsoft.com/office/officeart/2009/3/layout/StepUpProcess"/>
    <dgm:cxn modelId="{74B2E44A-E422-4248-A9A4-242A515E0EC6}" srcId="{DA23F214-A05E-B544-937F-26A41F9C9120}" destId="{4AD269E7-2243-A24E-B081-1F1275AE0722}" srcOrd="3" destOrd="0" parTransId="{DF9F9F18-7374-3D45-A782-384E0B532511}" sibTransId="{C60A0E8C-B653-D84F-BAB7-FE251F8D2CA0}"/>
    <dgm:cxn modelId="{C22EDF4B-AE3A-8444-998F-6DA62EB84ED2}" type="presOf" srcId="{5361E40A-0A61-BE43-9A91-66C1AA4CCEB5}" destId="{727FEC0F-EA3C-9146-9540-73105FC82AF1}" srcOrd="0" destOrd="0" presId="urn:microsoft.com/office/officeart/2009/3/layout/StepUpProcess"/>
    <dgm:cxn modelId="{58151070-3FA5-2F42-9756-1C5BB8044AA6}" type="presOf" srcId="{6B793A75-102A-EF48-9071-B5011985E178}" destId="{FD9935F8-1587-F745-9EBC-57478C5B5299}" srcOrd="0" destOrd="0" presId="urn:microsoft.com/office/officeart/2009/3/layout/StepUpProcess"/>
    <dgm:cxn modelId="{D5773DAD-C8A4-A740-906F-4CD113809002}" type="presOf" srcId="{DA23F214-A05E-B544-937F-26A41F9C9120}" destId="{8AF2C229-658E-0C4B-B00F-BAF918F24861}" srcOrd="0" destOrd="0" presId="urn:microsoft.com/office/officeart/2009/3/layout/StepUpProcess"/>
    <dgm:cxn modelId="{8305E5B3-7E0C-2248-B75E-DDC488F7F4FF}" srcId="{DA23F214-A05E-B544-937F-26A41F9C9120}" destId="{6B793A75-102A-EF48-9071-B5011985E178}" srcOrd="1" destOrd="0" parTransId="{2194D1DB-D2F8-EA4F-A135-C529E199B320}" sibTransId="{022A137A-1AD4-C443-B9C6-8AABC7646DEE}"/>
    <dgm:cxn modelId="{39868BF8-4441-8746-8601-4162CE28D8F6}" type="presOf" srcId="{B576E031-FC55-5A40-A098-0B80652BA9AA}" destId="{A32EA7DD-1970-B348-9935-A633FA6147EA}" srcOrd="0" destOrd="0" presId="urn:microsoft.com/office/officeart/2009/3/layout/StepUpProcess"/>
    <dgm:cxn modelId="{2C3002E4-58DF-6846-8646-59D024463927}" type="presParOf" srcId="{8AF2C229-658E-0C4B-B00F-BAF918F24861}" destId="{167541F7-1949-FD48-8464-C4556B416399}" srcOrd="0" destOrd="0" presId="urn:microsoft.com/office/officeart/2009/3/layout/StepUpProcess"/>
    <dgm:cxn modelId="{06358D4F-FEEA-ED41-A5FA-DC1A6E578138}" type="presParOf" srcId="{167541F7-1949-FD48-8464-C4556B416399}" destId="{F8B1827C-9757-9446-A400-0FAFDEFA32A0}" srcOrd="0" destOrd="0" presId="urn:microsoft.com/office/officeart/2009/3/layout/StepUpProcess"/>
    <dgm:cxn modelId="{9041D33F-6E0C-0442-B38A-615D1021F239}" type="presParOf" srcId="{167541F7-1949-FD48-8464-C4556B416399}" destId="{727FEC0F-EA3C-9146-9540-73105FC82AF1}" srcOrd="1" destOrd="0" presId="urn:microsoft.com/office/officeart/2009/3/layout/StepUpProcess"/>
    <dgm:cxn modelId="{F9B108E4-D00B-7742-8BC9-11F64AC1BFD7}" type="presParOf" srcId="{167541F7-1949-FD48-8464-C4556B416399}" destId="{57CF5B08-80E8-914B-ADB8-B72AA6DE01BF}" srcOrd="2" destOrd="0" presId="urn:microsoft.com/office/officeart/2009/3/layout/StepUpProcess"/>
    <dgm:cxn modelId="{36543EC1-5805-C747-9449-7B87D51083E6}" type="presParOf" srcId="{8AF2C229-658E-0C4B-B00F-BAF918F24861}" destId="{51E0F42A-AEEF-C14A-9DB4-FFD566EACB8A}" srcOrd="1" destOrd="0" presId="urn:microsoft.com/office/officeart/2009/3/layout/StepUpProcess"/>
    <dgm:cxn modelId="{38DD29FD-FCB6-9A4E-B371-6AAF59848F8D}" type="presParOf" srcId="{51E0F42A-AEEF-C14A-9DB4-FFD566EACB8A}" destId="{22A73621-D230-0E42-B87F-451BC1D795B7}" srcOrd="0" destOrd="0" presId="urn:microsoft.com/office/officeart/2009/3/layout/StepUpProcess"/>
    <dgm:cxn modelId="{A3A69A34-05A4-9D40-A949-9DBDDB9C4AF5}" type="presParOf" srcId="{8AF2C229-658E-0C4B-B00F-BAF918F24861}" destId="{4C9B394E-87C3-C849-A17A-987580F607D7}" srcOrd="2" destOrd="0" presId="urn:microsoft.com/office/officeart/2009/3/layout/StepUpProcess"/>
    <dgm:cxn modelId="{5D1AA11A-9F5A-4A4A-A185-EAFB239122EB}" type="presParOf" srcId="{4C9B394E-87C3-C849-A17A-987580F607D7}" destId="{4692D7AF-8543-4944-A8A0-73FA8EB327E4}" srcOrd="0" destOrd="0" presId="urn:microsoft.com/office/officeart/2009/3/layout/StepUpProcess"/>
    <dgm:cxn modelId="{B91EA26E-422A-0F42-A17B-4631D0D6F0CC}" type="presParOf" srcId="{4C9B394E-87C3-C849-A17A-987580F607D7}" destId="{FD9935F8-1587-F745-9EBC-57478C5B5299}" srcOrd="1" destOrd="0" presId="urn:microsoft.com/office/officeart/2009/3/layout/StepUpProcess"/>
    <dgm:cxn modelId="{863DEB4B-469A-7D41-A900-70109C309DB6}" type="presParOf" srcId="{4C9B394E-87C3-C849-A17A-987580F607D7}" destId="{3D6EF7BC-7E18-E14C-83E2-FD3F200D731F}" srcOrd="2" destOrd="0" presId="urn:microsoft.com/office/officeart/2009/3/layout/StepUpProcess"/>
    <dgm:cxn modelId="{B4D1442B-50A9-634D-B1AB-3767EB834EAC}" type="presParOf" srcId="{8AF2C229-658E-0C4B-B00F-BAF918F24861}" destId="{65731A8A-FBE1-A54B-BE54-41150BDCC920}" srcOrd="3" destOrd="0" presId="urn:microsoft.com/office/officeart/2009/3/layout/StepUpProcess"/>
    <dgm:cxn modelId="{4B8ABD22-8533-8647-B6AB-EE38CD980F14}" type="presParOf" srcId="{65731A8A-FBE1-A54B-BE54-41150BDCC920}" destId="{0654B20A-7F44-7544-B0B3-82805B12B681}" srcOrd="0" destOrd="0" presId="urn:microsoft.com/office/officeart/2009/3/layout/StepUpProcess"/>
    <dgm:cxn modelId="{5BAF8093-003B-BF4F-82C8-ED7AD8CB2C75}" type="presParOf" srcId="{8AF2C229-658E-0C4B-B00F-BAF918F24861}" destId="{A4CDCA1E-E6BD-224E-903C-72FF5D26377A}" srcOrd="4" destOrd="0" presId="urn:microsoft.com/office/officeart/2009/3/layout/StepUpProcess"/>
    <dgm:cxn modelId="{7CD553BB-5DC9-C846-B28E-52C8C197529B}" type="presParOf" srcId="{A4CDCA1E-E6BD-224E-903C-72FF5D26377A}" destId="{C329E73A-A101-C44F-BBCC-D736DF4573F1}" srcOrd="0" destOrd="0" presId="urn:microsoft.com/office/officeart/2009/3/layout/StepUpProcess"/>
    <dgm:cxn modelId="{89CEE13A-52C9-A14B-A996-E5BD6D42F7EB}" type="presParOf" srcId="{A4CDCA1E-E6BD-224E-903C-72FF5D26377A}" destId="{A32EA7DD-1970-B348-9935-A633FA6147EA}" srcOrd="1" destOrd="0" presId="urn:microsoft.com/office/officeart/2009/3/layout/StepUpProcess"/>
    <dgm:cxn modelId="{3FA1B09A-7B14-5941-BF33-7AFA82FB8628}" type="presParOf" srcId="{A4CDCA1E-E6BD-224E-903C-72FF5D26377A}" destId="{CE04F78D-F5FA-1544-AF58-CA8D58958DE9}" srcOrd="2" destOrd="0" presId="urn:microsoft.com/office/officeart/2009/3/layout/StepUpProcess"/>
    <dgm:cxn modelId="{D8AB9152-A4AF-0242-93A8-6435F96F43A3}" type="presParOf" srcId="{8AF2C229-658E-0C4B-B00F-BAF918F24861}" destId="{C786493E-7438-AF49-BCD1-BA6A5AE98AD7}" srcOrd="5" destOrd="0" presId="urn:microsoft.com/office/officeart/2009/3/layout/StepUpProcess"/>
    <dgm:cxn modelId="{CD6EA003-6D8B-2E47-B70C-83CC99B63EB8}" type="presParOf" srcId="{C786493E-7438-AF49-BCD1-BA6A5AE98AD7}" destId="{CFE38DE5-6605-144C-8091-DA973032BB8D}" srcOrd="0" destOrd="0" presId="urn:microsoft.com/office/officeart/2009/3/layout/StepUpProcess"/>
    <dgm:cxn modelId="{23A27263-C892-1749-9435-9AF77117D49A}" type="presParOf" srcId="{8AF2C229-658E-0C4B-B00F-BAF918F24861}" destId="{97DDD6C6-DEF4-7240-9F57-B1C56B5699EB}" srcOrd="6" destOrd="0" presId="urn:microsoft.com/office/officeart/2009/3/layout/StepUpProcess"/>
    <dgm:cxn modelId="{3C7D5CEE-4D68-6F42-AA87-A9A03879206A}" type="presParOf" srcId="{97DDD6C6-DEF4-7240-9F57-B1C56B5699EB}" destId="{8E3BC508-3F28-AA43-8CB0-3806684408F3}" srcOrd="0" destOrd="0" presId="urn:microsoft.com/office/officeart/2009/3/layout/StepUpProcess"/>
    <dgm:cxn modelId="{D808DDE9-6E38-D34E-9875-FF5E6BA7A3B9}" type="presParOf" srcId="{97DDD6C6-DEF4-7240-9F57-B1C56B5699EB}" destId="{61378056-D720-E34A-AF98-8C254008D2E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1ED89-6B99-9A42-8DBF-46363E617D24}">
      <dsp:nvSpPr>
        <dsp:cNvPr id="0" name=""/>
        <dsp:cNvSpPr/>
      </dsp:nvSpPr>
      <dsp:spPr>
        <a:xfrm>
          <a:off x="2121217" y="64015"/>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Practice </a:t>
          </a:r>
        </a:p>
      </dsp:txBody>
      <dsp:txXfrm>
        <a:off x="2530919" y="601749"/>
        <a:ext cx="2253361" cy="1382744"/>
      </dsp:txXfrm>
    </dsp:sp>
    <dsp:sp modelId="{220AF52F-B2F2-F047-88BF-ADC9F8ACFE75}">
      <dsp:nvSpPr>
        <dsp:cNvPr id="0" name=""/>
        <dsp:cNvSpPr/>
      </dsp:nvSpPr>
      <dsp:spPr>
        <a:xfrm>
          <a:off x="3229973" y="1984494"/>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Secondary </a:t>
          </a:r>
        </a:p>
      </dsp:txBody>
      <dsp:txXfrm>
        <a:off x="4169727" y="2778291"/>
        <a:ext cx="1843659" cy="1690020"/>
      </dsp:txXfrm>
    </dsp:sp>
    <dsp:sp modelId="{EC77D6EF-CCF4-F049-98CD-8DA4F7560ABF}">
      <dsp:nvSpPr>
        <dsp:cNvPr id="0" name=""/>
        <dsp:cNvSpPr/>
      </dsp:nvSpPr>
      <dsp:spPr>
        <a:xfrm>
          <a:off x="1012461" y="1984494"/>
          <a:ext cx="3072765" cy="307276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r>
            <a:rPr lang="en-GB" sz="3300" kern="1200" dirty="0"/>
            <a:t>Primary </a:t>
          </a:r>
        </a:p>
      </dsp:txBody>
      <dsp:txXfrm>
        <a:off x="1301813" y="2778291"/>
        <a:ext cx="1843659" cy="1690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F87A2-CBF2-A749-857E-9685E2760567}">
      <dsp:nvSpPr>
        <dsp:cNvPr id="0" name=""/>
        <dsp:cNvSpPr/>
      </dsp:nvSpPr>
      <dsp:spPr>
        <a:xfrm>
          <a:off x="1535"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Nominalism</a:t>
          </a:r>
        </a:p>
        <a:p>
          <a:pPr marL="0" lvl="0" indent="0" algn="ctr" defTabSz="800100">
            <a:lnSpc>
              <a:spcPct val="90000"/>
            </a:lnSpc>
            <a:spcBef>
              <a:spcPct val="0"/>
            </a:spcBef>
            <a:spcAft>
              <a:spcPct val="35000"/>
            </a:spcAft>
            <a:buNone/>
          </a:pPr>
          <a:r>
            <a:rPr lang="en-US" sz="1800" kern="1200" dirty="0">
              <a:solidFill>
                <a:srgbClr val="FFFF00"/>
              </a:solidFill>
            </a:rPr>
            <a:t>Anti-positivism</a:t>
          </a:r>
        </a:p>
        <a:p>
          <a:pPr marL="0" lvl="0" indent="0" algn="ctr" defTabSz="800100">
            <a:lnSpc>
              <a:spcPct val="90000"/>
            </a:lnSpc>
            <a:spcBef>
              <a:spcPct val="0"/>
            </a:spcBef>
            <a:spcAft>
              <a:spcPct val="35000"/>
            </a:spcAft>
            <a:buNone/>
          </a:pPr>
          <a:r>
            <a:rPr lang="en-US" sz="1800" kern="1200" dirty="0"/>
            <a:t>Voluntarism </a:t>
          </a:r>
        </a:p>
        <a:p>
          <a:pPr marL="0" lvl="0" indent="0" algn="ctr" defTabSz="800100">
            <a:lnSpc>
              <a:spcPct val="90000"/>
            </a:lnSpc>
            <a:spcBef>
              <a:spcPct val="0"/>
            </a:spcBef>
            <a:spcAft>
              <a:spcPct val="35000"/>
            </a:spcAft>
            <a:buNone/>
          </a:pPr>
          <a:r>
            <a:rPr lang="en-US" sz="1800" kern="1200" dirty="0"/>
            <a:t>Ideographic</a:t>
          </a:r>
        </a:p>
        <a:p>
          <a:pPr marL="0" lvl="0" indent="0" algn="ctr" defTabSz="800100">
            <a:lnSpc>
              <a:spcPct val="90000"/>
            </a:lnSpc>
            <a:spcBef>
              <a:spcPct val="0"/>
            </a:spcBef>
            <a:spcAft>
              <a:spcPct val="35000"/>
            </a:spcAft>
            <a:buNone/>
          </a:pPr>
          <a:endParaRPr lang="en-US" sz="1200" kern="1200" dirty="0"/>
        </a:p>
        <a:p>
          <a:pPr marL="0" lvl="0" indent="0" algn="ctr" defTabSz="800100">
            <a:lnSpc>
              <a:spcPct val="90000"/>
            </a:lnSpc>
            <a:spcBef>
              <a:spcPct val="0"/>
            </a:spcBef>
            <a:spcAft>
              <a:spcPct val="35000"/>
            </a:spcAft>
            <a:buNone/>
          </a:pPr>
          <a:r>
            <a:rPr lang="en-US" sz="1200" kern="1200" dirty="0"/>
            <a:t> </a:t>
          </a:r>
        </a:p>
        <a:p>
          <a:pPr marL="0" lvl="0" indent="0" algn="ctr" defTabSz="800100">
            <a:lnSpc>
              <a:spcPct val="90000"/>
            </a:lnSpc>
            <a:spcBef>
              <a:spcPct val="0"/>
            </a:spcBef>
            <a:spcAft>
              <a:spcPct val="35000"/>
            </a:spcAft>
            <a:buNone/>
          </a:pPr>
          <a:endParaRPr lang="en-US" sz="1200" kern="1200" dirty="0"/>
        </a:p>
      </dsp:txBody>
      <dsp:txXfrm>
        <a:off x="1535" y="2048510"/>
        <a:ext cx="2389584" cy="2048510"/>
      </dsp:txXfrm>
    </dsp:sp>
    <dsp:sp modelId="{9A6B9C85-3D7E-074C-9DD4-4F5105DA1574}">
      <dsp:nvSpPr>
        <dsp:cNvPr id="0" name=""/>
        <dsp:cNvSpPr/>
      </dsp:nvSpPr>
      <dsp:spPr>
        <a:xfrm>
          <a:off x="343635"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3F62235B-5B34-DE49-9F1E-7B43FBAF3147}">
      <dsp:nvSpPr>
        <dsp:cNvPr id="0" name=""/>
        <dsp:cNvSpPr/>
      </dsp:nvSpPr>
      <dsp:spPr>
        <a:xfrm>
          <a:off x="2462807"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Ontology</a:t>
          </a:r>
        </a:p>
        <a:p>
          <a:pPr marL="0" lvl="0" indent="0" algn="ctr" defTabSz="889000">
            <a:lnSpc>
              <a:spcPct val="90000"/>
            </a:lnSpc>
            <a:spcBef>
              <a:spcPct val="0"/>
            </a:spcBef>
            <a:spcAft>
              <a:spcPct val="35000"/>
            </a:spcAft>
            <a:buNone/>
          </a:pPr>
          <a:r>
            <a:rPr lang="en-US" sz="2000" kern="1200" dirty="0"/>
            <a:t>Epistemology</a:t>
          </a:r>
        </a:p>
        <a:p>
          <a:pPr marL="0" lvl="0" indent="0" algn="ctr" defTabSz="889000">
            <a:lnSpc>
              <a:spcPct val="90000"/>
            </a:lnSpc>
            <a:spcBef>
              <a:spcPct val="0"/>
            </a:spcBef>
            <a:spcAft>
              <a:spcPct val="35000"/>
            </a:spcAft>
            <a:buNone/>
          </a:pPr>
          <a:r>
            <a:rPr lang="en-US" sz="2000" kern="1200" dirty="0"/>
            <a:t>Human nature</a:t>
          </a:r>
        </a:p>
        <a:p>
          <a:pPr marL="0" lvl="0" indent="0" algn="ctr" defTabSz="889000">
            <a:lnSpc>
              <a:spcPct val="90000"/>
            </a:lnSpc>
            <a:spcBef>
              <a:spcPct val="0"/>
            </a:spcBef>
            <a:spcAft>
              <a:spcPct val="35000"/>
            </a:spcAft>
            <a:buNone/>
          </a:pPr>
          <a:r>
            <a:rPr lang="en-US" sz="2000" kern="1200" dirty="0"/>
            <a:t>Method </a:t>
          </a:r>
        </a:p>
      </dsp:txBody>
      <dsp:txXfrm>
        <a:off x="2462807" y="2048510"/>
        <a:ext cx="2389584" cy="2048510"/>
      </dsp:txXfrm>
    </dsp:sp>
    <dsp:sp modelId="{F1FA52B0-ED5F-5841-9EC2-EB1132610878}">
      <dsp:nvSpPr>
        <dsp:cNvPr id="0" name=""/>
        <dsp:cNvSpPr/>
      </dsp:nvSpPr>
      <dsp:spPr>
        <a:xfrm>
          <a:off x="2804907"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AA62698F-30AA-0042-A064-371996E554C6}">
      <dsp:nvSpPr>
        <dsp:cNvPr id="0" name=""/>
        <dsp:cNvSpPr/>
      </dsp:nvSpPr>
      <dsp:spPr>
        <a:xfrm>
          <a:off x="4925615" y="0"/>
          <a:ext cx="2389584" cy="512127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Realism </a:t>
          </a:r>
        </a:p>
        <a:p>
          <a:pPr marL="0" lvl="0" indent="0" algn="ctr" defTabSz="1022350">
            <a:lnSpc>
              <a:spcPct val="90000"/>
            </a:lnSpc>
            <a:spcBef>
              <a:spcPct val="0"/>
            </a:spcBef>
            <a:spcAft>
              <a:spcPct val="35000"/>
            </a:spcAft>
            <a:buNone/>
          </a:pPr>
          <a:r>
            <a:rPr lang="en-US" sz="2300" kern="1200" dirty="0">
              <a:solidFill>
                <a:srgbClr val="FFFF00"/>
              </a:solidFill>
            </a:rPr>
            <a:t>Positivism</a:t>
          </a:r>
        </a:p>
        <a:p>
          <a:pPr marL="0" lvl="0" indent="0" algn="ctr" defTabSz="1022350">
            <a:lnSpc>
              <a:spcPct val="90000"/>
            </a:lnSpc>
            <a:spcBef>
              <a:spcPct val="0"/>
            </a:spcBef>
            <a:spcAft>
              <a:spcPct val="35000"/>
            </a:spcAft>
            <a:buNone/>
          </a:pPr>
          <a:r>
            <a:rPr lang="en-US" sz="2300" kern="1200" dirty="0"/>
            <a:t>Determinism</a:t>
          </a:r>
        </a:p>
        <a:p>
          <a:pPr marL="0" lvl="0" indent="0" algn="ctr" defTabSz="1022350">
            <a:lnSpc>
              <a:spcPct val="90000"/>
            </a:lnSpc>
            <a:spcBef>
              <a:spcPct val="0"/>
            </a:spcBef>
            <a:spcAft>
              <a:spcPct val="35000"/>
            </a:spcAft>
            <a:buNone/>
          </a:pPr>
          <a:r>
            <a:rPr lang="en-US" sz="2300" kern="1200" dirty="0" err="1"/>
            <a:t>Nomothematic</a:t>
          </a:r>
          <a:endParaRPr lang="en-US" sz="2300" kern="1200" dirty="0"/>
        </a:p>
      </dsp:txBody>
      <dsp:txXfrm>
        <a:off x="4925615" y="2048510"/>
        <a:ext cx="2389584" cy="2048510"/>
      </dsp:txXfrm>
    </dsp:sp>
    <dsp:sp modelId="{606E7890-DB37-C846-ABAA-2B0DB07EF77D}">
      <dsp:nvSpPr>
        <dsp:cNvPr id="0" name=""/>
        <dsp:cNvSpPr/>
      </dsp:nvSpPr>
      <dsp:spPr>
        <a:xfrm>
          <a:off x="5266179" y="307276"/>
          <a:ext cx="1705384" cy="1705384"/>
        </a:xfrm>
        <a:prstGeom prst="ellipse">
          <a:avLst/>
        </a:prstGeom>
        <a:noFill/>
        <a:ln>
          <a:noFill/>
        </a:ln>
        <a:effectLst/>
      </dsp:spPr>
      <dsp:style>
        <a:lnRef idx="0">
          <a:scrgbClr r="0" g="0" b="0"/>
        </a:lnRef>
        <a:fillRef idx="1">
          <a:scrgbClr r="0" g="0" b="0"/>
        </a:fillRef>
        <a:effectRef idx="2">
          <a:scrgbClr r="0" g="0" b="0"/>
        </a:effectRef>
        <a:fontRef idx="minor"/>
      </dsp:style>
    </dsp:sp>
    <dsp:sp modelId="{35785941-4DFB-F446-83F0-0223DDA80419}">
      <dsp:nvSpPr>
        <dsp:cNvPr id="0" name=""/>
        <dsp:cNvSpPr/>
      </dsp:nvSpPr>
      <dsp:spPr>
        <a:xfrm>
          <a:off x="292608" y="4097020"/>
          <a:ext cx="6729984" cy="768191"/>
        </a:xfrm>
        <a:prstGeom prst="leftRightArrow">
          <a:avLst/>
        </a:prstGeom>
        <a:solidFill>
          <a:schemeClr val="accent1">
            <a:tint val="60000"/>
            <a:hueOff val="0"/>
            <a:satOff val="0"/>
            <a:lumOff val="0"/>
            <a:alphaOff val="0"/>
          </a:schemeClr>
        </a:solidFill>
        <a:ln>
          <a:noFill/>
        </a:ln>
        <a:effectLst/>
      </dsp:spPr>
      <dsp:style>
        <a:lnRef idx="0">
          <a:scrgbClr r="0" g="0" b="0"/>
        </a:lnRef>
        <a:fillRef idx="3">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484BD-A6D3-B342-A1DA-672133610B58}">
      <dsp:nvSpPr>
        <dsp:cNvPr id="0" name=""/>
        <dsp:cNvSpPr/>
      </dsp:nvSpPr>
      <dsp:spPr>
        <a:xfrm rot="5400000">
          <a:off x="1032519" y="1119363"/>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345ED70-95B8-5D44-8226-B755EBF440D3}">
      <dsp:nvSpPr>
        <dsp:cNvPr id="0" name=""/>
        <dsp:cNvSpPr/>
      </dsp:nvSpPr>
      <dsp:spPr>
        <a:xfrm>
          <a:off x="772072" y="29639"/>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Theory</a:t>
          </a:r>
        </a:p>
      </dsp:txBody>
      <dsp:txXfrm>
        <a:off x="828628" y="86195"/>
        <a:ext cx="1541756" cy="1045242"/>
      </dsp:txXfrm>
    </dsp:sp>
    <dsp:sp modelId="{9600AE1D-4A76-724E-879F-9BCF0676044D}">
      <dsp:nvSpPr>
        <dsp:cNvPr id="0" name=""/>
        <dsp:cNvSpPr/>
      </dsp:nvSpPr>
      <dsp:spPr>
        <a:xfrm>
          <a:off x="2426941" y="140114"/>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a:p>
      </dsp:txBody>
      <dsp:txXfrm>
        <a:off x="2426941" y="140114"/>
        <a:ext cx="1203593" cy="936233"/>
      </dsp:txXfrm>
    </dsp:sp>
    <dsp:sp modelId="{DE43CBCC-998A-324B-B076-839E89CFE65C}">
      <dsp:nvSpPr>
        <dsp:cNvPr id="0" name=""/>
        <dsp:cNvSpPr/>
      </dsp:nvSpPr>
      <dsp:spPr>
        <a:xfrm rot="5400000">
          <a:off x="2404581" y="2420578"/>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7FF9821-50C9-C044-830E-6AAAEFBA44DE}">
      <dsp:nvSpPr>
        <dsp:cNvPr id="0" name=""/>
        <dsp:cNvSpPr/>
      </dsp:nvSpPr>
      <dsp:spPr>
        <a:xfrm>
          <a:off x="2144134" y="1330853"/>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Hypothesis</a:t>
          </a:r>
        </a:p>
      </dsp:txBody>
      <dsp:txXfrm>
        <a:off x="2200690" y="1387409"/>
        <a:ext cx="1541756" cy="1045242"/>
      </dsp:txXfrm>
    </dsp:sp>
    <dsp:sp modelId="{8583027B-9446-9844-AB83-AFCDA0CAFE72}">
      <dsp:nvSpPr>
        <dsp:cNvPr id="0" name=""/>
        <dsp:cNvSpPr/>
      </dsp:nvSpPr>
      <dsp:spPr>
        <a:xfrm>
          <a:off x="3799003" y="1441328"/>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a:p>
      </dsp:txBody>
      <dsp:txXfrm>
        <a:off x="3799003" y="1441328"/>
        <a:ext cx="1203593" cy="936233"/>
      </dsp:txXfrm>
    </dsp:sp>
    <dsp:sp modelId="{C94D2DEC-8909-9441-8B98-29E66A4DDB6D}">
      <dsp:nvSpPr>
        <dsp:cNvPr id="0" name=""/>
        <dsp:cNvSpPr/>
      </dsp:nvSpPr>
      <dsp:spPr>
        <a:xfrm rot="5400000">
          <a:off x="3776643" y="3721792"/>
          <a:ext cx="983044" cy="1119161"/>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498CC8E-DA80-CD4E-B5C4-6B609593C1A5}">
      <dsp:nvSpPr>
        <dsp:cNvPr id="0" name=""/>
        <dsp:cNvSpPr/>
      </dsp:nvSpPr>
      <dsp:spPr>
        <a:xfrm>
          <a:off x="3516196" y="2632067"/>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Observation </a:t>
          </a:r>
        </a:p>
      </dsp:txBody>
      <dsp:txXfrm>
        <a:off x="3572752" y="2688623"/>
        <a:ext cx="1541756" cy="1045242"/>
      </dsp:txXfrm>
    </dsp:sp>
    <dsp:sp modelId="{78948765-235F-2B45-BB56-60142377B627}">
      <dsp:nvSpPr>
        <dsp:cNvPr id="0" name=""/>
        <dsp:cNvSpPr/>
      </dsp:nvSpPr>
      <dsp:spPr>
        <a:xfrm>
          <a:off x="5171065" y="2742542"/>
          <a:ext cx="1203593" cy="936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Char char="•"/>
          </a:pPr>
          <a:endParaRPr lang="en-US" sz="1500" kern="1200" dirty="0"/>
        </a:p>
      </dsp:txBody>
      <dsp:txXfrm>
        <a:off x="5171065" y="2742542"/>
        <a:ext cx="1203593" cy="936233"/>
      </dsp:txXfrm>
    </dsp:sp>
    <dsp:sp modelId="{36207B26-7239-1041-94DE-6D6F2E8DE172}">
      <dsp:nvSpPr>
        <dsp:cNvPr id="0" name=""/>
        <dsp:cNvSpPr/>
      </dsp:nvSpPr>
      <dsp:spPr>
        <a:xfrm>
          <a:off x="4888258" y="3933281"/>
          <a:ext cx="1654868" cy="1158354"/>
        </a:xfrm>
        <a:prstGeom prst="roundRect">
          <a:avLst>
            <a:gd name="adj" fmla="val 1667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Confirmation </a:t>
          </a:r>
        </a:p>
      </dsp:txBody>
      <dsp:txXfrm>
        <a:off x="4944814" y="3989837"/>
        <a:ext cx="1541756" cy="10452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1827C-9757-9446-A400-0FAFDEFA32A0}">
      <dsp:nvSpPr>
        <dsp:cNvPr id="0" name=""/>
        <dsp:cNvSpPr/>
      </dsp:nvSpPr>
      <dsp:spPr>
        <a:xfrm rot="5400000">
          <a:off x="489549" y="1626160"/>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27FEC0F-EA3C-9146-9540-73105FC82AF1}">
      <dsp:nvSpPr>
        <dsp:cNvPr id="0" name=""/>
        <dsp:cNvSpPr/>
      </dsp:nvSpPr>
      <dsp:spPr>
        <a:xfrm>
          <a:off x="245413" y="2353296"/>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Observation </a:t>
          </a:r>
        </a:p>
      </dsp:txBody>
      <dsp:txXfrm>
        <a:off x="245413" y="2353296"/>
        <a:ext cx="2197110" cy="1925895"/>
      </dsp:txXfrm>
    </dsp:sp>
    <dsp:sp modelId="{57CF5B08-80E8-914B-ADB8-B72AA6DE01BF}">
      <dsp:nvSpPr>
        <dsp:cNvPr id="0" name=""/>
        <dsp:cNvSpPr/>
      </dsp:nvSpPr>
      <dsp:spPr>
        <a:xfrm>
          <a:off x="2027974" y="1446992"/>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692D7AF-8543-4944-A8A0-73FA8EB327E4}">
      <dsp:nvSpPr>
        <dsp:cNvPr id="0" name=""/>
        <dsp:cNvSpPr/>
      </dsp:nvSpPr>
      <dsp:spPr>
        <a:xfrm rot="5400000">
          <a:off x="3179241" y="960593"/>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D9935F8-1587-F745-9EBC-57478C5B5299}">
      <dsp:nvSpPr>
        <dsp:cNvPr id="0" name=""/>
        <dsp:cNvSpPr/>
      </dsp:nvSpPr>
      <dsp:spPr>
        <a:xfrm>
          <a:off x="2935105" y="1687729"/>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Problem</a:t>
          </a:r>
        </a:p>
      </dsp:txBody>
      <dsp:txXfrm>
        <a:off x="2935105" y="1687729"/>
        <a:ext cx="2197110" cy="1925895"/>
      </dsp:txXfrm>
    </dsp:sp>
    <dsp:sp modelId="{3D6EF7BC-7E18-E14C-83E2-FD3F200D731F}">
      <dsp:nvSpPr>
        <dsp:cNvPr id="0" name=""/>
        <dsp:cNvSpPr/>
      </dsp:nvSpPr>
      <dsp:spPr>
        <a:xfrm>
          <a:off x="4717666" y="781425"/>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329E73A-A101-C44F-BBCC-D736DF4573F1}">
      <dsp:nvSpPr>
        <dsp:cNvPr id="0" name=""/>
        <dsp:cNvSpPr/>
      </dsp:nvSpPr>
      <dsp:spPr>
        <a:xfrm rot="5400000">
          <a:off x="5868933" y="295026"/>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32EA7DD-1970-B348-9935-A633FA6147EA}">
      <dsp:nvSpPr>
        <dsp:cNvPr id="0" name=""/>
        <dsp:cNvSpPr/>
      </dsp:nvSpPr>
      <dsp:spPr>
        <a:xfrm>
          <a:off x="5624797" y="1022162"/>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Tentative Hypothesis</a:t>
          </a:r>
        </a:p>
      </dsp:txBody>
      <dsp:txXfrm>
        <a:off x="5624797" y="1022162"/>
        <a:ext cx="2197110" cy="1925895"/>
      </dsp:txXfrm>
    </dsp:sp>
    <dsp:sp modelId="{CE04F78D-F5FA-1544-AF58-CA8D58958DE9}">
      <dsp:nvSpPr>
        <dsp:cNvPr id="0" name=""/>
        <dsp:cNvSpPr/>
      </dsp:nvSpPr>
      <dsp:spPr>
        <a:xfrm>
          <a:off x="7407358" y="115858"/>
          <a:ext cx="414549" cy="414549"/>
        </a:xfrm>
        <a:prstGeom prst="triangle">
          <a:avLst>
            <a:gd name="adj" fmla="val 10000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E3BC508-3F28-AA43-8CB0-3806684408F3}">
      <dsp:nvSpPr>
        <dsp:cNvPr id="0" name=""/>
        <dsp:cNvSpPr/>
      </dsp:nvSpPr>
      <dsp:spPr>
        <a:xfrm rot="5400000">
          <a:off x="8558625" y="-370540"/>
          <a:ext cx="1462548" cy="2433647"/>
        </a:xfrm>
        <a:prstGeom prst="corner">
          <a:avLst>
            <a:gd name="adj1" fmla="val 16120"/>
            <a:gd name="adj2" fmla="val 16110"/>
          </a:avLst>
        </a:prstGeom>
        <a:solidFill>
          <a:schemeClr val="accen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1378056-D720-E34A-AF98-8C254008D2E2}">
      <dsp:nvSpPr>
        <dsp:cNvPr id="0" name=""/>
        <dsp:cNvSpPr/>
      </dsp:nvSpPr>
      <dsp:spPr>
        <a:xfrm>
          <a:off x="8314489" y="356595"/>
          <a:ext cx="2197110" cy="192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Theory</a:t>
          </a:r>
        </a:p>
      </dsp:txBody>
      <dsp:txXfrm>
        <a:off x="8314489" y="356595"/>
        <a:ext cx="2197110" cy="192589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4EF015-EDA1-6442-9F1D-FA73CEBBD41B}" type="datetimeFigureOut">
              <a:rPr lang="en-US" smtClean="0"/>
              <a:t>10/14/2024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19390-4D6B-D44E-B050-FCAC48D03C70}" type="slidenum">
              <a:rPr lang="en-US" smtClean="0"/>
              <a:t>‹#›</a:t>
            </a:fld>
            <a:endParaRPr lang="en-US"/>
          </a:p>
        </p:txBody>
      </p:sp>
    </p:spTree>
    <p:extLst>
      <p:ext uri="{BB962C8B-B14F-4D97-AF65-F5344CB8AC3E}">
        <p14:creationId xmlns:p14="http://schemas.microsoft.com/office/powerpoint/2010/main" val="2163111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learning.cf.ac.uk/wp-content/uploads/2013/06/1.10-was-1.11-Unfair-Practice-Procedure.pdf"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taken from the Harvard referencing tutorial on LC. Link at bottom of page. Should have had this info already – this is a recap for you in relation to your assignment…</a:t>
            </a:r>
          </a:p>
          <a:p>
            <a:endParaRPr lang="en-GB" dirty="0"/>
          </a:p>
          <a:p>
            <a:r>
              <a:rPr lang="en-GB" dirty="0"/>
              <a:t>So I need you to reference in your assignment so that I know where you have got the information from – so that if </a:t>
            </a:r>
            <a:r>
              <a:rPr lang="en-GB" dirty="0" err="1"/>
              <a:t>im</a:t>
            </a:r>
            <a:r>
              <a:rPr lang="en-GB" dirty="0"/>
              <a:t> interested, I can locate the source and look it up but also – imagine if you came up with a new concept or idea and someone tried to pass it off as their own – you wouldn’t be pleased. You need to give credit for the work and the person who wrote it…</a:t>
            </a:r>
          </a:p>
        </p:txBody>
      </p:sp>
      <p:sp>
        <p:nvSpPr>
          <p:cNvPr id="4" name="Slide Number Placeholder 3"/>
          <p:cNvSpPr>
            <a:spLocks noGrp="1"/>
          </p:cNvSpPr>
          <p:nvPr>
            <p:ph type="sldNum" sz="quarter" idx="10"/>
          </p:nvPr>
        </p:nvSpPr>
        <p:spPr/>
        <p:txBody>
          <a:bodyPr/>
          <a:lstStyle/>
          <a:p>
            <a:fld id="{68D6B175-F0D1-4990-93BC-42AC03600F68}" type="slidenum">
              <a:rPr lang="en-GB" smtClean="0"/>
              <a:t>42</a:t>
            </a:fld>
            <a:endParaRPr lang="en-GB"/>
          </a:p>
        </p:txBody>
      </p:sp>
    </p:spTree>
    <p:extLst>
      <p:ext uri="{BB962C8B-B14F-4D97-AF65-F5344CB8AC3E}">
        <p14:creationId xmlns:p14="http://schemas.microsoft.com/office/powerpoint/2010/main" val="2393842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reasons why to reference;</a:t>
            </a:r>
          </a:p>
          <a:p>
            <a:r>
              <a:rPr lang="en-GB" dirty="0"/>
              <a:t>Gives your arguments a factual basis – what are your arguments based on/ rooted in? if others believe what you do, it gives it more weight</a:t>
            </a:r>
          </a:p>
          <a:p>
            <a:pPr marL="171450" indent="-171450">
              <a:buFontTx/>
              <a:buChar char="-"/>
            </a:pPr>
            <a:r>
              <a:rPr lang="en-GB" dirty="0"/>
              <a:t>Protect yourself against charges of plagiarism – more on this in a bit</a:t>
            </a:r>
          </a:p>
          <a:p>
            <a:pPr marL="171450" indent="-171450">
              <a:buFontTx/>
              <a:buChar char="-"/>
            </a:pPr>
            <a:r>
              <a:rPr lang="en-GB" dirty="0"/>
              <a:t>Demonstrates to me and second marker that you HAVE carried out research – opportunity to show me what you have read and that you HAVE read around the subject area – higher scoring students will have read further than just the core texts</a:t>
            </a:r>
          </a:p>
          <a:p>
            <a:pPr marL="171450" indent="-171450">
              <a:buFontTx/>
              <a:buChar char="-"/>
            </a:pPr>
            <a:r>
              <a:rPr lang="en-GB" dirty="0"/>
              <a:t>As mentioned earlier, allows the reader to locate the material if interested to know more..</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43</a:t>
            </a:fld>
            <a:endParaRPr lang="en-GB"/>
          </a:p>
        </p:txBody>
      </p:sp>
    </p:spTree>
    <p:extLst>
      <p:ext uri="{BB962C8B-B14F-4D97-AF65-F5344CB8AC3E}">
        <p14:creationId xmlns:p14="http://schemas.microsoft.com/office/powerpoint/2010/main" val="2922747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flow map</a:t>
            </a:r>
          </a:p>
        </p:txBody>
      </p:sp>
      <p:sp>
        <p:nvSpPr>
          <p:cNvPr id="4" name="Slide Number Placeholder 3"/>
          <p:cNvSpPr>
            <a:spLocks noGrp="1"/>
          </p:cNvSpPr>
          <p:nvPr>
            <p:ph type="sldNum" sz="quarter" idx="10"/>
          </p:nvPr>
        </p:nvSpPr>
        <p:spPr/>
        <p:txBody>
          <a:bodyPr/>
          <a:lstStyle/>
          <a:p>
            <a:fld id="{68D6B175-F0D1-4990-93BC-42AC03600F68}" type="slidenum">
              <a:rPr lang="en-GB" smtClean="0"/>
              <a:t>44</a:t>
            </a:fld>
            <a:endParaRPr lang="en-GB"/>
          </a:p>
        </p:txBody>
      </p:sp>
    </p:spTree>
    <p:extLst>
      <p:ext uri="{BB962C8B-B14F-4D97-AF65-F5344CB8AC3E}">
        <p14:creationId xmlns:p14="http://schemas.microsoft.com/office/powerpoint/2010/main" val="2348511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tutorial for examples of how to do long and short quotations.</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45</a:t>
            </a:fld>
            <a:endParaRPr lang="en-GB"/>
          </a:p>
        </p:txBody>
      </p:sp>
    </p:spTree>
    <p:extLst>
      <p:ext uri="{BB962C8B-B14F-4D97-AF65-F5344CB8AC3E}">
        <p14:creationId xmlns:p14="http://schemas.microsoft.com/office/powerpoint/2010/main" val="2270207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dirty="0"/>
              <a:t>Again link at end of slides to tutorial on LC can go through in much more detail, but briefly what is plagiarism (and were many cases of this last year) – NB: submitting on </a:t>
            </a:r>
            <a:r>
              <a:rPr lang="en-GB" dirty="0" err="1"/>
              <a:t>turnitin</a:t>
            </a:r>
            <a:r>
              <a:rPr lang="en-GB" dirty="0"/>
              <a:t> – gives you and I an idea of plagiarism report…</a:t>
            </a:r>
          </a:p>
          <a:p>
            <a:endParaRPr lang="en-GB" dirty="0"/>
          </a:p>
          <a:p>
            <a:r>
              <a:rPr lang="en-GB" dirty="0"/>
              <a:t>You will get marked down for plagiarism and it is an offence on unfair practice and the procedures are as follows;</a:t>
            </a:r>
          </a:p>
          <a:p>
            <a:r>
              <a:rPr lang="en-GB" dirty="0"/>
              <a:t>If the assessment is a </a:t>
            </a:r>
            <a:r>
              <a:rPr lang="en-GB" b="1" dirty="0"/>
              <a:t>summative assignment</a:t>
            </a:r>
            <a:r>
              <a:rPr lang="en-GB" dirty="0"/>
              <a:t> (it does count towards your end of year mark) then you will be invited to attend a meeting with the Unfair Practice Co-ordinator and the member of staff who identified the possible unfair practice.  The arrangements for this meeting will be explained to you at the time.  A case record will be written as a result of this meeting, you will be sent a copy of this and you will be invited to make further representations to the Chair of the Examining Board.  Using all the evidence the Chair will then decide whether or not unfair practice has occurred, the range of options available to them are to: </a:t>
            </a:r>
          </a:p>
          <a:p>
            <a:pPr lvl="1"/>
            <a:r>
              <a:rPr lang="en-GB" dirty="0"/>
              <a:t>take no further action;</a:t>
            </a:r>
          </a:p>
          <a:p>
            <a:pPr lvl="1"/>
            <a:r>
              <a:rPr lang="en-GB" dirty="0"/>
              <a:t>ask you to undertake study skills and warn you of the possible future consequences;</a:t>
            </a:r>
          </a:p>
          <a:p>
            <a:pPr lvl="1"/>
            <a:r>
              <a:rPr lang="en-GB" dirty="0"/>
              <a:t>require you to undertake study skills and set the mark for your assessment to zero;</a:t>
            </a:r>
          </a:p>
          <a:p>
            <a:pPr lvl="1"/>
            <a:r>
              <a:rPr lang="en-GB" dirty="0"/>
              <a:t>refer the case to a committee of enquiry.</a:t>
            </a:r>
          </a:p>
          <a:p>
            <a:r>
              <a:rPr lang="en-GB" dirty="0"/>
              <a:t>You are able to appeal the Chair’s decision.  How to do this and the reasons that you can appeal can be found in the </a:t>
            </a:r>
            <a:r>
              <a:rPr lang="en-GB" dirty="0">
                <a:hlinkClick r:id="rId3"/>
              </a:rPr>
              <a:t>Procedure</a:t>
            </a:r>
            <a:r>
              <a:rPr lang="en-GB" dirty="0"/>
              <a:t> and will be sent to you when you are sent the panel’s decision.</a:t>
            </a:r>
          </a:p>
          <a:p>
            <a:endParaRPr lang="en-GB" dirty="0"/>
          </a:p>
        </p:txBody>
      </p:sp>
      <p:sp>
        <p:nvSpPr>
          <p:cNvPr id="4" name="Slide Number Placeholder 3"/>
          <p:cNvSpPr>
            <a:spLocks noGrp="1"/>
          </p:cNvSpPr>
          <p:nvPr>
            <p:ph type="sldNum" sz="quarter" idx="10"/>
          </p:nvPr>
        </p:nvSpPr>
        <p:spPr/>
        <p:txBody>
          <a:bodyPr/>
          <a:lstStyle/>
          <a:p>
            <a:fld id="{68D6B175-F0D1-4990-93BC-42AC03600F68}" type="slidenum">
              <a:rPr lang="en-GB" smtClean="0"/>
              <a:t>46</a:t>
            </a:fld>
            <a:endParaRPr lang="en-GB"/>
          </a:p>
        </p:txBody>
      </p:sp>
    </p:spTree>
    <p:extLst>
      <p:ext uri="{BB962C8B-B14F-4D97-AF65-F5344CB8AC3E}">
        <p14:creationId xmlns:p14="http://schemas.microsoft.com/office/powerpoint/2010/main" val="3787981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this question – anything that isn’t your own work!!!</a:t>
            </a:r>
          </a:p>
        </p:txBody>
      </p:sp>
      <p:sp>
        <p:nvSpPr>
          <p:cNvPr id="4" name="Slide Number Placeholder 3"/>
          <p:cNvSpPr>
            <a:spLocks noGrp="1"/>
          </p:cNvSpPr>
          <p:nvPr>
            <p:ph type="sldNum" sz="quarter" idx="10"/>
          </p:nvPr>
        </p:nvSpPr>
        <p:spPr/>
        <p:txBody>
          <a:bodyPr/>
          <a:lstStyle/>
          <a:p>
            <a:fld id="{68D6B175-F0D1-4990-93BC-42AC03600F68}" type="slidenum">
              <a:rPr lang="en-GB" smtClean="0"/>
              <a:t>47</a:t>
            </a:fld>
            <a:endParaRPr lang="en-GB"/>
          </a:p>
        </p:txBody>
      </p:sp>
    </p:spTree>
    <p:extLst>
      <p:ext uri="{BB962C8B-B14F-4D97-AF65-F5344CB8AC3E}">
        <p14:creationId xmlns:p14="http://schemas.microsoft.com/office/powerpoint/2010/main" val="2276135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8D6B175-F0D1-4990-93BC-42AC03600F68}" type="slidenum">
              <a:rPr lang="en-GB" smtClean="0"/>
              <a:t>48</a:t>
            </a:fld>
            <a:endParaRPr lang="en-GB"/>
          </a:p>
        </p:txBody>
      </p:sp>
    </p:spTree>
    <p:extLst>
      <p:ext uri="{BB962C8B-B14F-4D97-AF65-F5344CB8AC3E}">
        <p14:creationId xmlns:p14="http://schemas.microsoft.com/office/powerpoint/2010/main" val="1766261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96571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2795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1682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61836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4642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42739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12406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35071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76031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38185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33947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10/14/2024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85180539"/>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fifth-edition-2024" TargetMode="External"/><Relationship Id="rId2" Type="http://schemas.openxmlformats.org/officeDocument/2006/relationships/hyperlink" Target="https://www.uwtsd.ac.uk/sites/default/files/2024-02/REICoP-July-2022.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lib.uci.edu/secondary-sourc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science-education-research.com/EdResMethod/Knowledge.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ilrb.cf.ac.uk/citingreferences/tutoria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researchskills.cf.ac.uk/plagiarism/avoid_plagiarism/index.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insight.cumbria.ac.uk/id/eprint/4045/1/Whitehead_AllYouNeedTo.pdf" TargetMode="External"/><Relationship Id="rId2" Type="http://schemas.openxmlformats.org/officeDocument/2006/relationships/hyperlink" Target="http://actionresearch.net/"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79D4C-CA20-914F-BBC1-C44AC25F38A7}"/>
              </a:ext>
            </a:extLst>
          </p:cNvPr>
          <p:cNvSpPr>
            <a:spLocks noGrp="1"/>
          </p:cNvSpPr>
          <p:nvPr>
            <p:ph type="ctrTitle"/>
          </p:nvPr>
        </p:nvSpPr>
        <p:spPr>
          <a:xfrm>
            <a:off x="1399357" y="1447184"/>
            <a:ext cx="9369214" cy="3069103"/>
          </a:xfrm>
        </p:spPr>
        <p:txBody>
          <a:bodyPr>
            <a:normAutofit/>
          </a:bodyPr>
          <a:lstStyle/>
          <a:p>
            <a:r>
              <a:rPr lang="en-US" dirty="0">
                <a:solidFill>
                  <a:srgbClr val="FFFFFF"/>
                </a:solidFill>
              </a:rPr>
              <a:t>Action Research</a:t>
            </a:r>
            <a:r>
              <a:rPr lang="en-US" dirty="0"/>
              <a:t> Project </a:t>
            </a:r>
            <a:endParaRPr lang="en-US" dirty="0">
              <a:solidFill>
                <a:srgbClr val="FFFFFF"/>
              </a:solidFill>
            </a:endParaRPr>
          </a:p>
        </p:txBody>
      </p:sp>
      <p:sp>
        <p:nvSpPr>
          <p:cNvPr id="3" name="Subtitle 2">
            <a:extLst>
              <a:ext uri="{FF2B5EF4-FFF2-40B4-BE49-F238E27FC236}">
                <a16:creationId xmlns:a16="http://schemas.microsoft.com/office/drawing/2014/main" id="{4AE4679E-B468-DE4E-BC5B-B9F942B002F4}"/>
              </a:ext>
            </a:extLst>
          </p:cNvPr>
          <p:cNvSpPr>
            <a:spLocks noGrp="1"/>
          </p:cNvSpPr>
          <p:nvPr>
            <p:ph type="subTitle" idx="1"/>
          </p:nvPr>
        </p:nvSpPr>
        <p:spPr>
          <a:xfrm>
            <a:off x="1399358" y="5232126"/>
            <a:ext cx="9369214" cy="870463"/>
          </a:xfrm>
        </p:spPr>
        <p:txBody>
          <a:bodyPr>
            <a:normAutofit/>
          </a:bodyPr>
          <a:lstStyle/>
          <a:p>
            <a:pPr>
              <a:spcAft>
                <a:spcPts val="600"/>
              </a:spcAft>
            </a:pPr>
            <a:r>
              <a:rPr lang="en-GB" sz="2400" dirty="0">
                <a:solidFill>
                  <a:schemeClr val="tx1">
                    <a:lumMod val="85000"/>
                    <a:lumOff val="15000"/>
                  </a:schemeClr>
                </a:solidFill>
              </a:rPr>
              <a:t>PGCE (PCET) 14</a:t>
            </a:r>
            <a:r>
              <a:rPr lang="en-GB" sz="2400" baseline="30000" dirty="0">
                <a:solidFill>
                  <a:schemeClr val="tx1">
                    <a:lumMod val="85000"/>
                    <a:lumOff val="15000"/>
                  </a:schemeClr>
                </a:solidFill>
              </a:rPr>
              <a:t>th</a:t>
            </a:r>
            <a:r>
              <a:rPr lang="en-GB" sz="2400" dirty="0">
                <a:solidFill>
                  <a:schemeClr val="tx1">
                    <a:lumMod val="85000"/>
                    <a:lumOff val="15000"/>
                  </a:schemeClr>
                </a:solidFill>
              </a:rPr>
              <a:t> October 2024</a:t>
            </a:r>
          </a:p>
        </p:txBody>
      </p:sp>
    </p:spTree>
    <p:extLst>
      <p:ext uri="{BB962C8B-B14F-4D97-AF65-F5344CB8AC3E}">
        <p14:creationId xmlns:p14="http://schemas.microsoft.com/office/powerpoint/2010/main" val="3957202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BD89-8D73-B984-F3A5-30A613091E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5945B1-F4B4-F0E1-759D-8461F28DF392}"/>
              </a:ext>
            </a:extLst>
          </p:cNvPr>
          <p:cNvSpPr>
            <a:spLocks noGrp="1"/>
          </p:cNvSpPr>
          <p:nvPr>
            <p:ph idx="1"/>
          </p:nvPr>
        </p:nvSpPr>
        <p:spPr/>
        <p:txBody>
          <a:bodyPr/>
          <a:lstStyle/>
          <a:p>
            <a:pPr marL="0" indent="0">
              <a:buNone/>
            </a:pPr>
            <a:r>
              <a:rPr lang="en-GB" b="1" dirty="0"/>
              <a:t>Contents </a:t>
            </a:r>
          </a:p>
          <a:p>
            <a:pPr marL="457200" indent="-457200">
              <a:buFont typeface="+mj-lt"/>
              <a:buAutoNum type="arabicPeriod"/>
            </a:pPr>
            <a:r>
              <a:rPr lang="en-GB" dirty="0"/>
              <a:t>Ethics</a:t>
            </a:r>
          </a:p>
          <a:p>
            <a:pPr marL="457200" indent="-457200">
              <a:buFont typeface="+mj-lt"/>
              <a:buAutoNum type="arabicPeriod"/>
            </a:pPr>
            <a:r>
              <a:rPr lang="en-GB" dirty="0"/>
              <a:t>Types of data</a:t>
            </a:r>
          </a:p>
          <a:p>
            <a:pPr marL="457200" indent="-457200">
              <a:buFont typeface="+mj-lt"/>
              <a:buAutoNum type="arabicPeriod"/>
            </a:pPr>
            <a:r>
              <a:rPr lang="en-GB" dirty="0"/>
              <a:t>Research terminology</a:t>
            </a:r>
          </a:p>
          <a:p>
            <a:pPr marL="457200" indent="-457200">
              <a:buFont typeface="+mj-lt"/>
              <a:buAutoNum type="arabicPeriod"/>
            </a:pPr>
            <a:r>
              <a:rPr lang="en-GB" dirty="0"/>
              <a:t>Research Paradigms </a:t>
            </a:r>
          </a:p>
          <a:p>
            <a:pPr marL="457200" indent="-457200">
              <a:buFont typeface="+mj-lt"/>
              <a:buAutoNum type="arabicPeriod"/>
            </a:pPr>
            <a:r>
              <a:rPr lang="en-GB" dirty="0"/>
              <a:t>The literature for the review</a:t>
            </a:r>
          </a:p>
        </p:txBody>
      </p:sp>
    </p:spTree>
    <p:extLst>
      <p:ext uri="{BB962C8B-B14F-4D97-AF65-F5344CB8AC3E}">
        <p14:creationId xmlns:p14="http://schemas.microsoft.com/office/powerpoint/2010/main" val="3014414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3E1D8D-0273-51B9-D877-5CC78DC16EE3}"/>
              </a:ext>
            </a:extLst>
          </p:cNvPr>
          <p:cNvSpPr>
            <a:spLocks noGrp="1"/>
          </p:cNvSpPr>
          <p:nvPr>
            <p:ph type="title"/>
          </p:nvPr>
        </p:nvSpPr>
        <p:spPr/>
        <p:txBody>
          <a:bodyPr/>
          <a:lstStyle/>
          <a:p>
            <a:r>
              <a:rPr lang="en-GB" dirty="0"/>
              <a:t>1. Ethics </a:t>
            </a:r>
          </a:p>
        </p:txBody>
      </p:sp>
      <p:sp>
        <p:nvSpPr>
          <p:cNvPr id="5" name="Text Placeholder 4">
            <a:extLst>
              <a:ext uri="{FF2B5EF4-FFF2-40B4-BE49-F238E27FC236}">
                <a16:creationId xmlns:a16="http://schemas.microsoft.com/office/drawing/2014/main" id="{FC363837-F911-E487-A265-313A46BEE88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51791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FF4328-49A3-C036-ED7B-90D6B65A9C33}"/>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7328DC98-D37F-352E-685D-0F9A6C539A54}"/>
              </a:ext>
            </a:extLst>
          </p:cNvPr>
          <p:cNvSpPr>
            <a:spLocks noGrp="1"/>
          </p:cNvSpPr>
          <p:nvPr>
            <p:ph idx="1"/>
          </p:nvPr>
        </p:nvSpPr>
        <p:spPr/>
        <p:txBody>
          <a:bodyPr/>
          <a:lstStyle/>
          <a:p>
            <a:r>
              <a:rPr lang="en-GB" dirty="0"/>
              <a:t>PG2 form</a:t>
            </a:r>
          </a:p>
          <a:p>
            <a:r>
              <a:rPr lang="en-GB" dirty="0"/>
              <a:t>UWTSD Research Ethics &amp; Integrity Code of Practice </a:t>
            </a:r>
            <a:r>
              <a:rPr lang="en-GB" dirty="0">
                <a:hlinkClick r:id="rId2"/>
              </a:rPr>
              <a:t>https://www.uwtsd.ac.uk/sites/default/files/2024-02/REICoP-July-2022.pdf</a:t>
            </a:r>
            <a:endParaRPr lang="en-GB" dirty="0"/>
          </a:p>
          <a:p>
            <a:endParaRPr lang="en-GB" dirty="0"/>
          </a:p>
          <a:p>
            <a:r>
              <a:rPr lang="en-GB" dirty="0"/>
              <a:t>BERA Code of ethics </a:t>
            </a:r>
          </a:p>
          <a:p>
            <a:r>
              <a:rPr lang="en-GB" dirty="0">
                <a:hlinkClick r:id="rId3"/>
              </a:rPr>
              <a:t>https://www.bera.ac.uk/publication/ethical-guidelines-for-educational-research-fifth-edition-2024</a:t>
            </a:r>
            <a:endParaRPr lang="en-GB" dirty="0"/>
          </a:p>
          <a:p>
            <a:endParaRPr lang="en-GB" dirty="0"/>
          </a:p>
        </p:txBody>
      </p:sp>
    </p:spTree>
    <p:extLst>
      <p:ext uri="{BB962C8B-B14F-4D97-AF65-F5344CB8AC3E}">
        <p14:creationId xmlns:p14="http://schemas.microsoft.com/office/powerpoint/2010/main" val="2989454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EED18C-9EBB-C5E8-FAFD-CBAC78CBBF3C}"/>
              </a:ext>
            </a:extLst>
          </p:cNvPr>
          <p:cNvSpPr>
            <a:spLocks noGrp="1"/>
          </p:cNvSpPr>
          <p:nvPr>
            <p:ph type="title"/>
          </p:nvPr>
        </p:nvSpPr>
        <p:spPr/>
        <p:txBody>
          <a:bodyPr/>
          <a:lstStyle/>
          <a:p>
            <a:r>
              <a:rPr lang="en-GB" dirty="0"/>
              <a:t>2. Types of data</a:t>
            </a:r>
          </a:p>
        </p:txBody>
      </p:sp>
      <p:sp>
        <p:nvSpPr>
          <p:cNvPr id="5" name="Text Placeholder 4">
            <a:extLst>
              <a:ext uri="{FF2B5EF4-FFF2-40B4-BE49-F238E27FC236}">
                <a16:creationId xmlns:a16="http://schemas.microsoft.com/office/drawing/2014/main" id="{CABC13F7-AD34-5686-F302-03AE4D61E9C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68928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9CA55-8E29-058E-7D62-50FA6F6127FD}"/>
              </a:ext>
            </a:extLst>
          </p:cNvPr>
          <p:cNvSpPr>
            <a:spLocks noGrp="1"/>
          </p:cNvSpPr>
          <p:nvPr>
            <p:ph type="title"/>
          </p:nvPr>
        </p:nvSpPr>
        <p:spPr/>
        <p:txBody>
          <a:bodyPr/>
          <a:lstStyle/>
          <a:p>
            <a:r>
              <a:rPr lang="en-US" dirty="0"/>
              <a:t>What is data ? </a:t>
            </a:r>
          </a:p>
        </p:txBody>
      </p:sp>
      <p:sp>
        <p:nvSpPr>
          <p:cNvPr id="3" name="Content Placeholder 2">
            <a:extLst>
              <a:ext uri="{FF2B5EF4-FFF2-40B4-BE49-F238E27FC236}">
                <a16:creationId xmlns:a16="http://schemas.microsoft.com/office/drawing/2014/main" id="{675901A5-899B-A69A-5512-BDBCCC4D14C6}"/>
              </a:ext>
            </a:extLst>
          </p:cNvPr>
          <p:cNvSpPr>
            <a:spLocks noGrp="1"/>
          </p:cNvSpPr>
          <p:nvPr>
            <p:ph idx="1"/>
          </p:nvPr>
        </p:nvSpPr>
        <p:spPr/>
        <p:txBody>
          <a:bodyPr/>
          <a:lstStyle/>
          <a:p>
            <a:r>
              <a:rPr lang="en-US" dirty="0"/>
              <a:t>Secondary? </a:t>
            </a:r>
          </a:p>
          <a:p>
            <a:endParaRPr lang="en-US" dirty="0"/>
          </a:p>
          <a:p>
            <a:endParaRPr lang="en-US" dirty="0"/>
          </a:p>
          <a:p>
            <a:endParaRPr lang="en-US" dirty="0"/>
          </a:p>
          <a:p>
            <a:endParaRPr lang="en-US" dirty="0"/>
          </a:p>
          <a:p>
            <a:r>
              <a:rPr lang="en-US" dirty="0"/>
              <a:t>Primary ? </a:t>
            </a:r>
          </a:p>
        </p:txBody>
      </p:sp>
    </p:spTree>
    <p:extLst>
      <p:ext uri="{BB962C8B-B14F-4D97-AF65-F5344CB8AC3E}">
        <p14:creationId xmlns:p14="http://schemas.microsoft.com/office/powerpoint/2010/main" val="2509790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B78B-8F2E-985B-4172-38AA43DE6AF1}"/>
              </a:ext>
            </a:extLst>
          </p:cNvPr>
          <p:cNvSpPr>
            <a:spLocks noGrp="1"/>
          </p:cNvSpPr>
          <p:nvPr>
            <p:ph type="title"/>
          </p:nvPr>
        </p:nvSpPr>
        <p:spPr/>
        <p:txBody>
          <a:bodyPr/>
          <a:lstStyle/>
          <a:p>
            <a:r>
              <a:rPr lang="en-US" dirty="0"/>
              <a:t>Evidence &amp; practice</a:t>
            </a:r>
          </a:p>
        </p:txBody>
      </p:sp>
      <p:graphicFrame>
        <p:nvGraphicFramePr>
          <p:cNvPr id="4" name="Content Placeholder 3">
            <a:extLst>
              <a:ext uri="{FF2B5EF4-FFF2-40B4-BE49-F238E27FC236}">
                <a16:creationId xmlns:a16="http://schemas.microsoft.com/office/drawing/2014/main" id="{63730131-4092-6C2D-1CAB-A9C52F94808D}"/>
              </a:ext>
            </a:extLst>
          </p:cNvPr>
          <p:cNvGraphicFramePr>
            <a:graphicFrameLocks noGrp="1"/>
          </p:cNvGraphicFramePr>
          <p:nvPr>
            <p:ph idx="1"/>
            <p:extLst>
              <p:ext uri="{D42A27DB-BD31-4B8C-83A1-F6EECF244321}">
                <p14:modId xmlns:p14="http://schemas.microsoft.com/office/powerpoint/2010/main" val="2485426784"/>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a:extLst>
              <a:ext uri="{FF2B5EF4-FFF2-40B4-BE49-F238E27FC236}">
                <a16:creationId xmlns:a16="http://schemas.microsoft.com/office/drawing/2014/main" id="{6DA5988E-12D7-8EAA-43A5-3899DBC0190E}"/>
              </a:ext>
            </a:extLst>
          </p:cNvPr>
          <p:cNvCxnSpPr/>
          <p:nvPr/>
        </p:nvCxnSpPr>
        <p:spPr>
          <a:xfrm flipH="1">
            <a:off x="6140408" y="2797701"/>
            <a:ext cx="2071025" cy="14957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9982865-45A8-BA31-F2B0-06A59FA5AA79}"/>
              </a:ext>
            </a:extLst>
          </p:cNvPr>
          <p:cNvSpPr txBox="1"/>
          <p:nvPr/>
        </p:nvSpPr>
        <p:spPr>
          <a:xfrm>
            <a:off x="8326490" y="2373807"/>
            <a:ext cx="2379862" cy="646331"/>
          </a:xfrm>
          <a:prstGeom prst="rect">
            <a:avLst/>
          </a:prstGeom>
          <a:noFill/>
        </p:spPr>
        <p:txBody>
          <a:bodyPr wrap="square" rtlCol="0">
            <a:spAutoFit/>
          </a:bodyPr>
          <a:lstStyle/>
          <a:p>
            <a:r>
              <a:rPr lang="en-US" dirty="0"/>
              <a:t>Evidence and insight </a:t>
            </a:r>
          </a:p>
        </p:txBody>
      </p:sp>
    </p:spTree>
    <p:extLst>
      <p:ext uri="{BB962C8B-B14F-4D97-AF65-F5344CB8AC3E}">
        <p14:creationId xmlns:p14="http://schemas.microsoft.com/office/powerpoint/2010/main" val="3502516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a:extLst>
              <a:ext uri="{FF2B5EF4-FFF2-40B4-BE49-F238E27FC236}">
                <a16:creationId xmlns:a16="http://schemas.microsoft.com/office/drawing/2014/main" id="{99BAC5B6-AC71-48AC-830F-4360A68EF621}"/>
              </a:ext>
            </a:extLst>
          </p:cNvPr>
          <p:cNvPicPr>
            <a:picLocks noChangeAspect="1"/>
          </p:cNvPicPr>
          <p:nvPr/>
        </p:nvPicPr>
        <p:blipFill rotWithShape="1">
          <a:blip r:embed="rId2"/>
          <a:srcRect t="3800" r="9092" b="19572"/>
          <a:stretch/>
        </p:blipFill>
        <p:spPr>
          <a:xfrm>
            <a:off x="20" y="1"/>
            <a:ext cx="12188932" cy="6858000"/>
          </a:xfrm>
          <a:prstGeom prst="rect">
            <a:avLst/>
          </a:prstGeom>
        </p:spPr>
      </p:pic>
      <p:sp>
        <p:nvSpPr>
          <p:cNvPr id="27" name="Rectangle 26">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0AA0C1-B8CA-C241-AC20-2DC1DE0BEA57}"/>
              </a:ext>
            </a:extLst>
          </p:cNvPr>
          <p:cNvSpPr>
            <a:spLocks noGrp="1"/>
          </p:cNvSpPr>
          <p:nvPr>
            <p:ph type="title"/>
          </p:nvPr>
        </p:nvSpPr>
        <p:spPr>
          <a:xfrm>
            <a:off x="289248" y="1123837"/>
            <a:ext cx="6451110" cy="1255469"/>
          </a:xfrm>
        </p:spPr>
        <p:txBody>
          <a:bodyPr>
            <a:normAutofit/>
          </a:bodyPr>
          <a:lstStyle/>
          <a:p>
            <a:r>
              <a:rPr lang="en-US" dirty="0"/>
              <a:t>Theory and practice </a:t>
            </a:r>
          </a:p>
        </p:txBody>
      </p:sp>
      <p:sp>
        <p:nvSpPr>
          <p:cNvPr id="3" name="Content Placeholder 2">
            <a:extLst>
              <a:ext uri="{FF2B5EF4-FFF2-40B4-BE49-F238E27FC236}">
                <a16:creationId xmlns:a16="http://schemas.microsoft.com/office/drawing/2014/main" id="{66CD3F8E-7EAA-0543-8A88-A2ECC8DFC1EC}"/>
              </a:ext>
            </a:extLst>
          </p:cNvPr>
          <p:cNvSpPr>
            <a:spLocks noGrp="1"/>
          </p:cNvSpPr>
          <p:nvPr>
            <p:ph idx="1"/>
          </p:nvPr>
        </p:nvSpPr>
        <p:spPr>
          <a:xfrm>
            <a:off x="289248" y="2510395"/>
            <a:ext cx="6451109" cy="3274586"/>
          </a:xfrm>
        </p:spPr>
        <p:txBody>
          <a:bodyPr anchor="t">
            <a:normAutofit/>
          </a:bodyPr>
          <a:lstStyle/>
          <a:p>
            <a:r>
              <a:rPr lang="en-GB" dirty="0">
                <a:solidFill>
                  <a:schemeClr val="bg1"/>
                </a:solidFill>
                <a:highlight>
                  <a:srgbClr val="0000FF"/>
                </a:highlight>
              </a:rPr>
              <a:t>Theoretical </a:t>
            </a:r>
          </a:p>
          <a:p>
            <a:r>
              <a:rPr lang="en-GB" dirty="0">
                <a:solidFill>
                  <a:schemeClr val="bg1"/>
                </a:solidFill>
                <a:highlight>
                  <a:srgbClr val="0000FF"/>
                </a:highlight>
              </a:rPr>
              <a:t>within the </a:t>
            </a:r>
            <a:r>
              <a:rPr lang="en-GB" i="1" dirty="0">
                <a:solidFill>
                  <a:schemeClr val="bg1"/>
                </a:solidFill>
                <a:highlight>
                  <a:srgbClr val="0000FF"/>
                </a:highlight>
              </a:rPr>
              <a:t>body of literature </a:t>
            </a:r>
          </a:p>
          <a:p>
            <a:endParaRPr lang="en-GB" i="1" dirty="0">
              <a:solidFill>
                <a:schemeClr val="bg1"/>
              </a:solidFill>
              <a:highlight>
                <a:srgbClr val="0000FF"/>
              </a:highlight>
            </a:endParaRPr>
          </a:p>
          <a:p>
            <a:r>
              <a:rPr lang="en-GB" i="1" dirty="0">
                <a:solidFill>
                  <a:schemeClr val="bg1"/>
                </a:solidFill>
                <a:highlight>
                  <a:srgbClr val="0000FF"/>
                </a:highlight>
              </a:rPr>
              <a:t>Used </a:t>
            </a:r>
            <a:r>
              <a:rPr lang="en-GB" dirty="0">
                <a:solidFill>
                  <a:schemeClr val="bg1"/>
                </a:solidFill>
                <a:highlight>
                  <a:srgbClr val="0000FF"/>
                </a:highlight>
              </a:rPr>
              <a:t>to interpret and evaluate the action. </a:t>
            </a:r>
          </a:p>
          <a:p>
            <a:r>
              <a:rPr lang="en-GB" dirty="0">
                <a:solidFill>
                  <a:schemeClr val="bg1"/>
                </a:solidFill>
                <a:highlight>
                  <a:srgbClr val="0000FF"/>
                </a:highlight>
              </a:rPr>
              <a:t>Action Research is the integration of theory, concepts and action</a:t>
            </a:r>
            <a:endParaRPr lang="en-US" dirty="0">
              <a:solidFill>
                <a:schemeClr val="bg1"/>
              </a:solidFill>
              <a:highlight>
                <a:srgbClr val="0000FF"/>
              </a:highlight>
            </a:endParaRPr>
          </a:p>
        </p:txBody>
      </p:sp>
      <p:sp>
        <p:nvSpPr>
          <p:cNvPr id="29" name="Rectangle 28">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14082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3897D50-A1F9-899D-60BA-561C4A436393}"/>
              </a:ext>
            </a:extLst>
          </p:cNvPr>
          <p:cNvSpPr>
            <a:spLocks noGrp="1"/>
          </p:cNvSpPr>
          <p:nvPr>
            <p:ph type="title"/>
          </p:nvPr>
        </p:nvSpPr>
        <p:spPr>
          <a:xfrm>
            <a:off x="1600754" y="1087374"/>
            <a:ext cx="8983489" cy="1000978"/>
          </a:xfrm>
        </p:spPr>
        <p:txBody>
          <a:bodyPr>
            <a:normAutofit/>
          </a:bodyPr>
          <a:lstStyle/>
          <a:p>
            <a:r>
              <a:rPr lang="en-US"/>
              <a:t>Secondary sources of data</a:t>
            </a:r>
          </a:p>
        </p:txBody>
      </p:sp>
      <p:sp>
        <p:nvSpPr>
          <p:cNvPr id="7" name="Rectangle 6">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E2F339D5-965D-011F-A716-BAE13FA76911}"/>
              </a:ext>
            </a:extLst>
          </p:cNvPr>
          <p:cNvSpPr>
            <a:spLocks noGrp="1"/>
          </p:cNvSpPr>
          <p:nvPr>
            <p:ph idx="1"/>
          </p:nvPr>
        </p:nvSpPr>
        <p:spPr>
          <a:xfrm>
            <a:off x="1600753" y="2535446"/>
            <a:ext cx="8983489" cy="3554457"/>
          </a:xfrm>
        </p:spPr>
        <p:txBody>
          <a:bodyPr>
            <a:normAutofit/>
          </a:bodyPr>
          <a:lstStyle/>
          <a:p>
            <a:r>
              <a:rPr lang="en-GB">
                <a:solidFill>
                  <a:schemeClr val="tx1"/>
                </a:solidFill>
              </a:rPr>
              <a:t>Secondary sources were </a:t>
            </a:r>
            <a:r>
              <a:rPr lang="en-GB" b="1">
                <a:solidFill>
                  <a:schemeClr val="tx1"/>
                </a:solidFill>
              </a:rPr>
              <a:t>created by someone who did not experience first-hand or participate in the events or conditions you're researching</a:t>
            </a:r>
            <a:r>
              <a:rPr lang="en-GB">
                <a:solidFill>
                  <a:schemeClr val="tx1"/>
                </a:solidFill>
              </a:rPr>
              <a:t>. </a:t>
            </a:r>
          </a:p>
          <a:p>
            <a:r>
              <a:rPr lang="en-GB">
                <a:solidFill>
                  <a:schemeClr val="tx1"/>
                </a:solidFill>
              </a:rPr>
              <a:t>A secondary source interprets and analyses primary sources. </a:t>
            </a:r>
          </a:p>
          <a:p>
            <a:pPr marL="2317120" lvl="8" indent="0">
              <a:buNone/>
            </a:pPr>
            <a:r>
              <a:rPr lang="en-GB">
                <a:solidFill>
                  <a:schemeClr val="tx1"/>
                </a:solidFill>
              </a:rPr>
              <a:t>(Harvard,2022)</a:t>
            </a:r>
            <a:endParaRPr lang="en-US">
              <a:solidFill>
                <a:schemeClr val="tx1"/>
              </a:solidFill>
            </a:endParaRPr>
          </a:p>
        </p:txBody>
      </p:sp>
    </p:spTree>
    <p:extLst>
      <p:ext uri="{BB962C8B-B14F-4D97-AF65-F5344CB8AC3E}">
        <p14:creationId xmlns:p14="http://schemas.microsoft.com/office/powerpoint/2010/main" val="167880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7" name="Picture 4" descr="Magnifying glass showing decling performance">
            <a:extLst>
              <a:ext uri="{FF2B5EF4-FFF2-40B4-BE49-F238E27FC236}">
                <a16:creationId xmlns:a16="http://schemas.microsoft.com/office/drawing/2014/main" id="{79265326-ED85-5F93-9A23-E659FAF2FD28}"/>
              </a:ext>
            </a:extLst>
          </p:cNvPr>
          <p:cNvPicPr>
            <a:picLocks noChangeAspect="1"/>
          </p:cNvPicPr>
          <p:nvPr/>
        </p:nvPicPr>
        <p:blipFill rotWithShape="1">
          <a:blip r:embed="rId2">
            <a:alphaModFix amt="35000"/>
          </a:blip>
          <a:srcRect t="1220" b="14510"/>
          <a:stretch/>
        </p:blipFill>
        <p:spPr>
          <a:xfrm>
            <a:off x="20" y="10"/>
            <a:ext cx="12191979" cy="6857989"/>
          </a:xfrm>
          <a:prstGeom prst="rect">
            <a:avLst/>
          </a:prstGeom>
        </p:spPr>
      </p:pic>
      <p:sp>
        <p:nvSpPr>
          <p:cNvPr id="2" name="Title 1">
            <a:extLst>
              <a:ext uri="{FF2B5EF4-FFF2-40B4-BE49-F238E27FC236}">
                <a16:creationId xmlns:a16="http://schemas.microsoft.com/office/drawing/2014/main" id="{DC5BFFF7-3A77-72E1-B129-5F7F07BF3154}"/>
              </a:ext>
            </a:extLst>
          </p:cNvPr>
          <p:cNvSpPr>
            <a:spLocks noGrp="1"/>
          </p:cNvSpPr>
          <p:nvPr>
            <p:ph type="title"/>
          </p:nvPr>
        </p:nvSpPr>
        <p:spPr/>
        <p:txBody>
          <a:bodyPr>
            <a:normAutofit/>
          </a:bodyPr>
          <a:lstStyle/>
          <a:p>
            <a:r>
              <a:rPr lang="en-US" dirty="0"/>
              <a:t>Primary Sources of Data </a:t>
            </a:r>
          </a:p>
        </p:txBody>
      </p:sp>
      <p:sp>
        <p:nvSpPr>
          <p:cNvPr id="8" name="Content Placeholder 2">
            <a:extLst>
              <a:ext uri="{FF2B5EF4-FFF2-40B4-BE49-F238E27FC236}">
                <a16:creationId xmlns:a16="http://schemas.microsoft.com/office/drawing/2014/main" id="{B3AF0B63-5A15-AA7D-784F-DA3DE8136E09}"/>
              </a:ext>
            </a:extLst>
          </p:cNvPr>
          <p:cNvSpPr>
            <a:spLocks noGrp="1"/>
          </p:cNvSpPr>
          <p:nvPr>
            <p:ph idx="1"/>
          </p:nvPr>
        </p:nvSpPr>
        <p:spPr/>
        <p:txBody>
          <a:bodyPr>
            <a:normAutofit/>
          </a:bodyPr>
          <a:lstStyle/>
          <a:p>
            <a:r>
              <a:rPr lang="en-GB" dirty="0"/>
              <a:t>A primary data source is an</a:t>
            </a:r>
            <a:r>
              <a:rPr lang="en-GB" dirty="0">
                <a:highlight>
                  <a:srgbClr val="0000FF"/>
                </a:highlight>
              </a:rPr>
              <a:t> original </a:t>
            </a:r>
            <a:r>
              <a:rPr lang="en-GB" dirty="0"/>
              <a:t>data source, that is, one in which the data are collected first- hand by the researcher for a specific research purpose or project. </a:t>
            </a:r>
          </a:p>
          <a:p>
            <a:r>
              <a:rPr lang="en-GB" dirty="0"/>
              <a:t>Primary data can be collected in a number of ways. </a:t>
            </a:r>
          </a:p>
          <a:p>
            <a:pPr marL="0" indent="0">
              <a:buNone/>
            </a:pPr>
            <a:r>
              <a:rPr lang="en-GB" dirty="0"/>
              <a:t>surveys, interviews, field observation, and experiments (Persaud 2022)</a:t>
            </a:r>
          </a:p>
          <a:p>
            <a:pPr marL="0" indent="0">
              <a:buNone/>
            </a:pPr>
            <a:endParaRPr lang="en-GB" dirty="0"/>
          </a:p>
          <a:p>
            <a:r>
              <a:rPr lang="en-GB" dirty="0">
                <a:highlight>
                  <a:srgbClr val="FF0000"/>
                </a:highlight>
              </a:rPr>
              <a:t>If it involves ‘participants’ then it needs University ethical approval </a:t>
            </a:r>
          </a:p>
          <a:p>
            <a:pPr marL="0" indent="0">
              <a:buNone/>
            </a:pPr>
            <a:endParaRPr lang="en-US" dirty="0"/>
          </a:p>
          <a:p>
            <a:pPr marL="0" indent="0">
              <a:buNone/>
            </a:pPr>
            <a:r>
              <a:rPr lang="en-US" dirty="0"/>
              <a:t>Source : https://</a:t>
            </a:r>
            <a:r>
              <a:rPr lang="en-US" dirty="0" err="1"/>
              <a:t>methods.sagepub.com</a:t>
            </a:r>
            <a:r>
              <a:rPr lang="en-US" dirty="0"/>
              <a:t>/reference/</a:t>
            </a:r>
            <a:r>
              <a:rPr lang="en-US" dirty="0" err="1"/>
              <a:t>encyc</a:t>
            </a:r>
            <a:r>
              <a:rPr lang="en-US" dirty="0"/>
              <a:t>-of-research-design/n333.xml</a:t>
            </a:r>
          </a:p>
        </p:txBody>
      </p:sp>
    </p:spTree>
    <p:extLst>
      <p:ext uri="{BB962C8B-B14F-4D97-AF65-F5344CB8AC3E}">
        <p14:creationId xmlns:p14="http://schemas.microsoft.com/office/powerpoint/2010/main" val="294418158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54938-026A-9D35-3ADB-230E9B3B7F53}"/>
              </a:ext>
            </a:extLst>
          </p:cNvPr>
          <p:cNvSpPr>
            <a:spLocks noGrp="1"/>
          </p:cNvSpPr>
          <p:nvPr>
            <p:ph type="title"/>
          </p:nvPr>
        </p:nvSpPr>
        <p:spPr/>
        <p:txBody>
          <a:bodyPr/>
          <a:lstStyle/>
          <a:p>
            <a:r>
              <a:rPr lang="en-US" dirty="0"/>
              <a:t>Sources in summary </a:t>
            </a:r>
          </a:p>
        </p:txBody>
      </p:sp>
      <p:sp>
        <p:nvSpPr>
          <p:cNvPr id="3" name="Content Placeholder 2">
            <a:extLst>
              <a:ext uri="{FF2B5EF4-FFF2-40B4-BE49-F238E27FC236}">
                <a16:creationId xmlns:a16="http://schemas.microsoft.com/office/drawing/2014/main" id="{8FFD5E6F-DCFF-0AEC-069D-E5C3AFC3BA36}"/>
              </a:ext>
            </a:extLst>
          </p:cNvPr>
          <p:cNvSpPr>
            <a:spLocks noGrp="1"/>
          </p:cNvSpPr>
          <p:nvPr>
            <p:ph idx="1"/>
          </p:nvPr>
        </p:nvSpPr>
        <p:spPr/>
        <p:txBody>
          <a:bodyPr>
            <a:normAutofit/>
          </a:bodyPr>
          <a:lstStyle/>
          <a:p>
            <a:r>
              <a:rPr lang="en-GB" dirty="0"/>
              <a:t>Secondary sources can include books, journal articles, speeches, reviews, research reports, and more. </a:t>
            </a:r>
          </a:p>
          <a:p>
            <a:r>
              <a:rPr lang="en-GB" dirty="0"/>
              <a:t>Generally speaking, secondary sources are written after the events that are being researched. </a:t>
            </a:r>
          </a:p>
          <a:p>
            <a:r>
              <a:rPr lang="en-GB" dirty="0"/>
              <a:t>However, if an individual writes about events that he or she experienced first-hand many years after that event occurred, it is still considered a primary source </a:t>
            </a:r>
          </a:p>
          <a:p>
            <a:pPr marL="0" indent="0" algn="r">
              <a:buNone/>
            </a:pPr>
            <a:r>
              <a:rPr lang="en-GB" sz="1400" dirty="0"/>
              <a:t>(UCI Libraries 2022)</a:t>
            </a:r>
          </a:p>
          <a:p>
            <a:pPr algn="r"/>
            <a:r>
              <a:rPr lang="en-US" sz="1200" dirty="0">
                <a:solidFill>
                  <a:srgbClr val="F49100"/>
                </a:solidFill>
                <a:hlinkClick r:id="rId2">
                  <a:extLst>
                    <a:ext uri="{A12FA001-AC4F-418D-AE19-62706E023703}">
                      <ahyp:hlinkClr xmlns:ahyp="http://schemas.microsoft.com/office/drawing/2018/hyperlinkcolor" val="tx"/>
                    </a:ext>
                  </a:extLst>
                </a:hlinkClick>
              </a:rPr>
              <a:t>https://www.lib.uci.edu/</a:t>
            </a:r>
            <a:r>
              <a:rPr lang="en-US" sz="1200" dirty="0">
                <a:solidFill>
                  <a:srgbClr val="0070C0"/>
                </a:solidFill>
                <a:hlinkClick r:id="rId2">
                  <a:extLst>
                    <a:ext uri="{A12FA001-AC4F-418D-AE19-62706E023703}">
                      <ahyp:hlinkClr xmlns:ahyp="http://schemas.microsoft.com/office/drawing/2018/hyperlinkcolor" val="tx"/>
                    </a:ext>
                  </a:extLst>
                </a:hlinkClick>
              </a:rPr>
              <a:t>secondary-sources</a:t>
            </a:r>
            <a:endParaRPr lang="en-US" sz="1200" dirty="0">
              <a:solidFill>
                <a:srgbClr val="0070C0"/>
              </a:solidFill>
            </a:endParaRPr>
          </a:p>
          <a:p>
            <a:pPr marL="0" indent="0">
              <a:buNone/>
            </a:pPr>
            <a:r>
              <a:rPr lang="en-US" dirty="0"/>
              <a:t>Caveat : Reflection or Autoethnography </a:t>
            </a:r>
          </a:p>
        </p:txBody>
      </p:sp>
    </p:spTree>
    <p:extLst>
      <p:ext uri="{BB962C8B-B14F-4D97-AF65-F5344CB8AC3E}">
        <p14:creationId xmlns:p14="http://schemas.microsoft.com/office/powerpoint/2010/main" val="3610639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88FD-F595-761D-3C20-3EAD09D95F1A}"/>
              </a:ext>
            </a:extLst>
          </p:cNvPr>
          <p:cNvSpPr>
            <a:spLocks noGrp="1"/>
          </p:cNvSpPr>
          <p:nvPr>
            <p:ph type="title"/>
          </p:nvPr>
        </p:nvSpPr>
        <p:spPr/>
        <p:txBody>
          <a:bodyPr/>
          <a:lstStyle/>
          <a:p>
            <a:r>
              <a:rPr lang="en-GB" dirty="0"/>
              <a:t>3. Research Terminology </a:t>
            </a:r>
          </a:p>
        </p:txBody>
      </p:sp>
      <p:sp>
        <p:nvSpPr>
          <p:cNvPr id="3" name="Content Placeholder 2">
            <a:extLst>
              <a:ext uri="{FF2B5EF4-FFF2-40B4-BE49-F238E27FC236}">
                <a16:creationId xmlns:a16="http://schemas.microsoft.com/office/drawing/2014/main" id="{63190ED5-A9A7-E007-7C08-D96EB3C4CB3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314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CC36E-BF89-0F51-14CE-4F61342D0EDC}"/>
              </a:ext>
            </a:extLst>
          </p:cNvPr>
          <p:cNvSpPr>
            <a:spLocks noGrp="1"/>
          </p:cNvSpPr>
          <p:nvPr>
            <p:ph type="title"/>
          </p:nvPr>
        </p:nvSpPr>
        <p:spPr/>
        <p:txBody>
          <a:bodyPr/>
          <a:lstStyle/>
          <a:p>
            <a:r>
              <a:rPr lang="en-US" dirty="0"/>
              <a:t>Ontology </a:t>
            </a:r>
          </a:p>
        </p:txBody>
      </p:sp>
      <p:sp>
        <p:nvSpPr>
          <p:cNvPr id="3" name="Content Placeholder 2">
            <a:extLst>
              <a:ext uri="{FF2B5EF4-FFF2-40B4-BE49-F238E27FC236}">
                <a16:creationId xmlns:a16="http://schemas.microsoft.com/office/drawing/2014/main" id="{77E47221-B24A-A771-BC00-6105C1B48A99}"/>
              </a:ext>
            </a:extLst>
          </p:cNvPr>
          <p:cNvSpPr>
            <a:spLocks noGrp="1"/>
          </p:cNvSpPr>
          <p:nvPr>
            <p:ph idx="1"/>
          </p:nvPr>
        </p:nvSpPr>
        <p:spPr/>
        <p:txBody>
          <a:bodyPr>
            <a:normAutofit/>
          </a:bodyPr>
          <a:lstStyle/>
          <a:p>
            <a:r>
              <a:rPr lang="en-GB" dirty="0"/>
              <a:t>Ontology is a philosophical notion that concerns the nature of things. </a:t>
            </a:r>
          </a:p>
          <a:p>
            <a:r>
              <a:rPr lang="en-GB" dirty="0"/>
              <a:t>The two aspects of ‘philosophy’ considered to underpin research paradigms are beliefs (or ‘commitments’) about the nature of the world (what kind of things exist in the world, and what is their nature?), and so the nature of the phenomena studied in research; and beliefs about the nature and status of human knowledge, and so how we might come to hold knowledge. These concerns are known technically as ‘ontology’ and ‘epistemology’ respectively.”  </a:t>
            </a:r>
            <a:r>
              <a:rPr lang="en-GB" sz="1100" dirty="0"/>
              <a:t>(Taber, 2013: 47)</a:t>
            </a:r>
          </a:p>
          <a:p>
            <a:pPr marL="0" indent="0" algn="r">
              <a:buNone/>
            </a:pPr>
            <a:r>
              <a:rPr lang="en-GB" sz="1200" dirty="0"/>
              <a:t>https://science-education-</a:t>
            </a:r>
            <a:r>
              <a:rPr lang="en-GB" sz="1200" dirty="0" err="1"/>
              <a:t>research.com</a:t>
            </a:r>
            <a:r>
              <a:rPr lang="en-GB" sz="1200" dirty="0"/>
              <a:t>/</a:t>
            </a:r>
            <a:r>
              <a:rPr lang="en-GB" sz="1200" dirty="0" err="1"/>
              <a:t>EdResMethod</a:t>
            </a:r>
            <a:r>
              <a:rPr lang="en-GB" sz="1200" dirty="0"/>
              <a:t>/</a:t>
            </a:r>
            <a:r>
              <a:rPr lang="en-GB" sz="1200" dirty="0" err="1"/>
              <a:t>Ontology.html</a:t>
            </a:r>
            <a:br>
              <a:rPr lang="en-GB" sz="1200" dirty="0"/>
            </a:br>
            <a:endParaRPr lang="en-GB" sz="1200" dirty="0"/>
          </a:p>
          <a:p>
            <a:r>
              <a:rPr lang="en-GB" dirty="0"/>
              <a:t>Ontology is a specification of what exists.” </a:t>
            </a:r>
            <a:r>
              <a:rPr lang="en-GB" sz="1100" dirty="0"/>
              <a:t>(Newby: 2014: 35)</a:t>
            </a:r>
            <a:br>
              <a:rPr lang="en-GB" sz="1100" dirty="0"/>
            </a:br>
            <a:endParaRPr lang="en-GB" dirty="0"/>
          </a:p>
          <a:p>
            <a:pPr marL="0" indent="0" algn="r">
              <a:buNone/>
            </a:pPr>
            <a:r>
              <a:rPr lang="en-GB" sz="1300" dirty="0"/>
              <a:t>Newby, P. (2014). </a:t>
            </a:r>
            <a:r>
              <a:rPr lang="en-GB" sz="1300" b="1" dirty="0"/>
              <a:t>Research Methods for Education</a:t>
            </a:r>
            <a:r>
              <a:rPr lang="en-GB" sz="1300" dirty="0"/>
              <a:t> (Second ed.). Abingdon, Oxon.: Routledge.</a:t>
            </a:r>
            <a:br>
              <a:rPr lang="en-GB" dirty="0"/>
            </a:br>
            <a:br>
              <a:rPr lang="en-GB" dirty="0"/>
            </a:br>
            <a:endParaRPr lang="en-GB" dirty="0"/>
          </a:p>
          <a:p>
            <a:endParaRPr lang="en-US" dirty="0"/>
          </a:p>
        </p:txBody>
      </p:sp>
    </p:spTree>
    <p:extLst>
      <p:ext uri="{BB962C8B-B14F-4D97-AF65-F5344CB8AC3E}">
        <p14:creationId xmlns:p14="http://schemas.microsoft.com/office/powerpoint/2010/main" val="3097070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8E65-53E8-1997-639F-B043DD909736}"/>
              </a:ext>
            </a:extLst>
          </p:cNvPr>
          <p:cNvSpPr>
            <a:spLocks noGrp="1"/>
          </p:cNvSpPr>
          <p:nvPr>
            <p:ph type="title"/>
          </p:nvPr>
        </p:nvSpPr>
        <p:spPr/>
        <p:txBody>
          <a:bodyPr/>
          <a:lstStyle/>
          <a:p>
            <a:r>
              <a:rPr lang="en-US" dirty="0"/>
              <a:t>Epistemology </a:t>
            </a:r>
          </a:p>
        </p:txBody>
      </p:sp>
      <p:sp>
        <p:nvSpPr>
          <p:cNvPr id="3" name="Content Placeholder 2">
            <a:extLst>
              <a:ext uri="{FF2B5EF4-FFF2-40B4-BE49-F238E27FC236}">
                <a16:creationId xmlns:a16="http://schemas.microsoft.com/office/drawing/2014/main" id="{58FF6523-5910-4738-5322-5D9C0A13BD40}"/>
              </a:ext>
            </a:extLst>
          </p:cNvPr>
          <p:cNvSpPr>
            <a:spLocks noGrp="1"/>
          </p:cNvSpPr>
          <p:nvPr>
            <p:ph idx="1"/>
          </p:nvPr>
        </p:nvSpPr>
        <p:spPr/>
        <p:txBody>
          <a:bodyPr/>
          <a:lstStyle/>
          <a:p>
            <a:r>
              <a:rPr lang="en-GB" dirty="0"/>
              <a:t>Epistemology is an area of philosophy concerned with the nature and sources of </a:t>
            </a:r>
            <a:r>
              <a:rPr lang="en-GB" u="sng" dirty="0">
                <a:hlinkClick r:id="rId2" tooltip="Knowledge.html"/>
              </a:rPr>
              <a:t>knowledge</a:t>
            </a:r>
            <a:r>
              <a:rPr lang="en-GB" dirty="0"/>
              <a:t>. As research is often seen as about developing/constructing new knowledge, epistemology is very relevant to all research.</a:t>
            </a:r>
            <a:endParaRPr lang="en-US" dirty="0"/>
          </a:p>
        </p:txBody>
      </p:sp>
    </p:spTree>
    <p:extLst>
      <p:ext uri="{BB962C8B-B14F-4D97-AF65-F5344CB8AC3E}">
        <p14:creationId xmlns:p14="http://schemas.microsoft.com/office/powerpoint/2010/main" val="2077121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8995-0A52-4F7F-A721-7367D13DACE8}"/>
              </a:ext>
            </a:extLst>
          </p:cNvPr>
          <p:cNvSpPr>
            <a:spLocks noGrp="1"/>
          </p:cNvSpPr>
          <p:nvPr>
            <p:ph type="title"/>
          </p:nvPr>
        </p:nvSpPr>
        <p:spPr/>
        <p:txBody>
          <a:bodyPr/>
          <a:lstStyle/>
          <a:p>
            <a:r>
              <a:rPr lang="en-GB" dirty="0"/>
              <a:t>Phenomenon </a:t>
            </a:r>
          </a:p>
        </p:txBody>
      </p:sp>
      <p:sp>
        <p:nvSpPr>
          <p:cNvPr id="3" name="Content Placeholder 2">
            <a:extLst>
              <a:ext uri="{FF2B5EF4-FFF2-40B4-BE49-F238E27FC236}">
                <a16:creationId xmlns:a16="http://schemas.microsoft.com/office/drawing/2014/main" id="{169D94FD-2B39-FE28-48CB-D809E926740E}"/>
              </a:ext>
            </a:extLst>
          </p:cNvPr>
          <p:cNvSpPr>
            <a:spLocks noGrp="1"/>
          </p:cNvSpPr>
          <p:nvPr>
            <p:ph idx="1"/>
          </p:nvPr>
        </p:nvSpPr>
        <p:spPr/>
        <p:txBody>
          <a:bodyPr/>
          <a:lstStyle/>
          <a:p>
            <a:r>
              <a:rPr lang="en-GB" dirty="0">
                <a:solidFill>
                  <a:srgbClr val="1F1F1F"/>
                </a:solidFill>
                <a:ea typeface="+mn-lt"/>
                <a:cs typeface="+mn-lt"/>
              </a:rPr>
              <a:t>A research phenomenon can be </a:t>
            </a:r>
            <a:r>
              <a:rPr lang="en-GB" dirty="0">
                <a:solidFill>
                  <a:srgbClr val="040C28"/>
                </a:solidFill>
                <a:ea typeface="+mn-lt"/>
                <a:cs typeface="+mn-lt"/>
              </a:rPr>
              <a:t>any problem, issue, or topic that is chosen as the subject of an investigation</a:t>
            </a:r>
            <a:r>
              <a:rPr lang="en-GB" dirty="0">
                <a:solidFill>
                  <a:srgbClr val="1F1F1F"/>
                </a:solidFill>
                <a:ea typeface="+mn-lt"/>
                <a:cs typeface="+mn-lt"/>
              </a:rPr>
              <a:t>.</a:t>
            </a:r>
            <a:endParaRPr lang="en-GB" dirty="0"/>
          </a:p>
        </p:txBody>
      </p:sp>
    </p:spTree>
    <p:extLst>
      <p:ext uri="{BB962C8B-B14F-4D97-AF65-F5344CB8AC3E}">
        <p14:creationId xmlns:p14="http://schemas.microsoft.com/office/powerpoint/2010/main" val="879103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9ABB-BEF6-6B3D-F773-E49A8A7EAA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75D6AC-9CF6-5EC3-B0A5-48EA3118CD1B}"/>
              </a:ext>
            </a:extLst>
          </p:cNvPr>
          <p:cNvSpPr>
            <a:spLocks noGrp="1"/>
          </p:cNvSpPr>
          <p:nvPr>
            <p:ph idx="1"/>
          </p:nvPr>
        </p:nvSpPr>
        <p:spPr/>
        <p:txBody>
          <a:bodyPr>
            <a:normAutofit/>
          </a:bodyPr>
          <a:lstStyle/>
          <a:p>
            <a:r>
              <a:rPr lang="en-GB" sz="4800" dirty="0"/>
              <a:t>4. Research Paradigms</a:t>
            </a:r>
          </a:p>
        </p:txBody>
      </p:sp>
    </p:spTree>
    <p:extLst>
      <p:ext uri="{BB962C8B-B14F-4D97-AF65-F5344CB8AC3E}">
        <p14:creationId xmlns:p14="http://schemas.microsoft.com/office/powerpoint/2010/main" val="117139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E1DA-91B5-9336-427F-F6F37BBFF9A0}"/>
              </a:ext>
            </a:extLst>
          </p:cNvPr>
          <p:cNvSpPr>
            <a:spLocks noGrp="1"/>
          </p:cNvSpPr>
          <p:nvPr>
            <p:ph type="title"/>
          </p:nvPr>
        </p:nvSpPr>
        <p:spPr/>
        <p:txBody>
          <a:bodyPr>
            <a:normAutofit/>
          </a:bodyPr>
          <a:lstStyle/>
          <a:p>
            <a:r>
              <a:rPr lang="en-US" dirty="0"/>
              <a:t>Philosophical stances -Paradigms</a:t>
            </a:r>
          </a:p>
        </p:txBody>
      </p:sp>
      <p:sp>
        <p:nvSpPr>
          <p:cNvPr id="3" name="Content Placeholder 2">
            <a:extLst>
              <a:ext uri="{FF2B5EF4-FFF2-40B4-BE49-F238E27FC236}">
                <a16:creationId xmlns:a16="http://schemas.microsoft.com/office/drawing/2014/main" id="{31ABED48-9EBA-EB3E-6656-29AD34731029}"/>
              </a:ext>
            </a:extLst>
          </p:cNvPr>
          <p:cNvSpPr>
            <a:spLocks noGrp="1"/>
          </p:cNvSpPr>
          <p:nvPr>
            <p:ph idx="1"/>
          </p:nvPr>
        </p:nvSpPr>
        <p:spPr/>
        <p:txBody>
          <a:bodyPr/>
          <a:lstStyle/>
          <a:p>
            <a:r>
              <a:rPr lang="en-GB" dirty="0"/>
              <a:t>There main philosophical approaches are called research paradigms, and the key differences between objectivist and subjectivist dimensions are presented in table on the next slide. </a:t>
            </a:r>
          </a:p>
          <a:p>
            <a:endParaRPr lang="en-GB" dirty="0"/>
          </a:p>
          <a:p>
            <a:pPr marL="0" indent="0" algn="r">
              <a:buNone/>
            </a:pPr>
            <a:r>
              <a:rPr lang="en-GB" sz="1400" dirty="0"/>
              <a:t>Source: Cohen et al (2007) Greenfield (1975)</a:t>
            </a:r>
            <a:endParaRPr lang="en-US" sz="1400" dirty="0"/>
          </a:p>
        </p:txBody>
      </p:sp>
    </p:spTree>
    <p:extLst>
      <p:ext uri="{BB962C8B-B14F-4D97-AF65-F5344CB8AC3E}">
        <p14:creationId xmlns:p14="http://schemas.microsoft.com/office/powerpoint/2010/main" val="3641856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547B03D-5A8B-B942-C719-B35A4A833619}"/>
              </a:ext>
            </a:extLst>
          </p:cNvPr>
          <p:cNvGraphicFramePr>
            <a:graphicFrameLocks noGrp="1"/>
          </p:cNvGraphicFramePr>
          <p:nvPr>
            <p:ph idx="4294967295"/>
            <p:extLst>
              <p:ext uri="{D42A27DB-BD31-4B8C-83A1-F6EECF244321}">
                <p14:modId xmlns:p14="http://schemas.microsoft.com/office/powerpoint/2010/main" val="3248024863"/>
              </p:ext>
            </p:extLst>
          </p:nvPr>
        </p:nvGraphicFramePr>
        <p:xfrm>
          <a:off x="0" y="382588"/>
          <a:ext cx="11619043" cy="5980895"/>
        </p:xfrm>
        <a:graphic>
          <a:graphicData uri="http://schemas.openxmlformats.org/drawingml/2006/table">
            <a:tbl>
              <a:tblPr firstRow="1" firstCol="1" bandRow="1">
                <a:tableStyleId>{5C22544A-7EE6-4342-B048-85BDC9FD1C3A}</a:tableStyleId>
              </a:tblPr>
              <a:tblGrid>
                <a:gridCol w="2808305">
                  <a:extLst>
                    <a:ext uri="{9D8B030D-6E8A-4147-A177-3AD203B41FA5}">
                      <a16:colId xmlns:a16="http://schemas.microsoft.com/office/drawing/2014/main" val="2539795046"/>
                    </a:ext>
                  </a:extLst>
                </a:gridCol>
                <a:gridCol w="4152832">
                  <a:extLst>
                    <a:ext uri="{9D8B030D-6E8A-4147-A177-3AD203B41FA5}">
                      <a16:colId xmlns:a16="http://schemas.microsoft.com/office/drawing/2014/main" val="691003666"/>
                    </a:ext>
                  </a:extLst>
                </a:gridCol>
                <a:gridCol w="4657906">
                  <a:extLst>
                    <a:ext uri="{9D8B030D-6E8A-4147-A177-3AD203B41FA5}">
                      <a16:colId xmlns:a16="http://schemas.microsoft.com/office/drawing/2014/main" val="4036504003"/>
                    </a:ext>
                  </a:extLst>
                </a:gridCol>
              </a:tblGrid>
              <a:tr h="303422">
                <a:tc>
                  <a:txBody>
                    <a:bodyPr/>
                    <a:lstStyle/>
                    <a:p>
                      <a:pPr algn="l">
                        <a:lnSpc>
                          <a:spcPct val="115000"/>
                        </a:lnSpc>
                        <a:spcAft>
                          <a:spcPts val="1000"/>
                        </a:spcAft>
                      </a:pPr>
                      <a:r>
                        <a:rPr lang="en-GB" sz="1200">
                          <a:effectLst/>
                        </a:rPr>
                        <a:t>Dimensions of comparison</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Objectivist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Subjectivist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58725633"/>
                  </a:ext>
                </a:extLst>
              </a:tr>
              <a:tr h="628477">
                <a:tc>
                  <a:txBody>
                    <a:bodyPr/>
                    <a:lstStyle/>
                    <a:p>
                      <a:pPr algn="l">
                        <a:lnSpc>
                          <a:spcPct val="115000"/>
                        </a:lnSpc>
                        <a:spcAft>
                          <a:spcPts val="1000"/>
                        </a:spcAft>
                      </a:pPr>
                      <a:r>
                        <a:rPr lang="en-GB" sz="1200">
                          <a:effectLst/>
                        </a:rPr>
                        <a:t>Philosophical basis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Realism – the world exists and can be studied as it is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Idealism – the world exists, but is studied differently by different people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8843815"/>
                  </a:ext>
                </a:extLst>
              </a:tr>
              <a:tr h="628477">
                <a:tc>
                  <a:txBody>
                    <a:bodyPr/>
                    <a:lstStyle/>
                    <a:p>
                      <a:pPr algn="l">
                        <a:lnSpc>
                          <a:spcPct val="115000"/>
                        </a:lnSpc>
                        <a:spcAft>
                          <a:spcPts val="1000"/>
                        </a:spcAft>
                      </a:pPr>
                      <a:r>
                        <a:rPr lang="en-GB" sz="1200">
                          <a:effectLst/>
                        </a:rPr>
                        <a:t>Role of social science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dirty="0">
                          <a:effectLst/>
                        </a:rPr>
                        <a:t>Exploring universal laws of the society and the behaviour of people within it</a:t>
                      </a:r>
                      <a:endParaRPr lang="en-GB" sz="1400" dirty="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Exploring how the world is interpreted by different people</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519752644"/>
                  </a:ext>
                </a:extLst>
              </a:tr>
              <a:tr h="303647">
                <a:tc>
                  <a:txBody>
                    <a:bodyPr/>
                    <a:lstStyle/>
                    <a:p>
                      <a:pPr algn="l">
                        <a:lnSpc>
                          <a:spcPct val="115000"/>
                        </a:lnSpc>
                        <a:spcAft>
                          <a:spcPts val="1000"/>
                        </a:spcAft>
                      </a:pPr>
                      <a:r>
                        <a:rPr lang="en-GB" sz="1200">
                          <a:effectLst/>
                        </a:rPr>
                        <a:t>Basic units of social reality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Society or organisation(s)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Individuals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229114893"/>
                  </a:ext>
                </a:extLst>
              </a:tr>
              <a:tr h="953306">
                <a:tc>
                  <a:txBody>
                    <a:bodyPr/>
                    <a:lstStyle/>
                    <a:p>
                      <a:pPr algn="l">
                        <a:lnSpc>
                          <a:spcPct val="115000"/>
                        </a:lnSpc>
                        <a:spcAft>
                          <a:spcPts val="1000"/>
                        </a:spcAft>
                      </a:pPr>
                      <a:r>
                        <a:rPr lang="en-GB" sz="1200">
                          <a:effectLst/>
                        </a:rPr>
                        <a:t>Comprehension methods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Studying the type and nature of various relationships that allow the collectively to exist</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Studying subjective meanings that individuals impose upon their actions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2274096426"/>
                  </a:ext>
                </a:extLst>
              </a:tr>
              <a:tr h="953306">
                <a:tc>
                  <a:txBody>
                    <a:bodyPr/>
                    <a:lstStyle/>
                    <a:p>
                      <a:pPr algn="l">
                        <a:lnSpc>
                          <a:spcPct val="115000"/>
                        </a:lnSpc>
                        <a:spcAft>
                          <a:spcPts val="1000"/>
                        </a:spcAft>
                      </a:pPr>
                      <a:r>
                        <a:rPr lang="en-GB" sz="1200">
                          <a:effectLst/>
                        </a:rPr>
                        <a:t>Theory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A rational construction that has been proposed by researchers to explain the human behaviour</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Sets of meanings used by individuals to interpret their world and behaviour</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762809481"/>
                  </a:ext>
                </a:extLst>
              </a:tr>
              <a:tr h="953306">
                <a:tc>
                  <a:txBody>
                    <a:bodyPr/>
                    <a:lstStyle/>
                    <a:p>
                      <a:pPr algn="l">
                        <a:lnSpc>
                          <a:spcPct val="115000"/>
                        </a:lnSpc>
                        <a:spcAft>
                          <a:spcPts val="1000"/>
                        </a:spcAft>
                      </a:pPr>
                      <a:r>
                        <a:rPr lang="en-GB" sz="1200">
                          <a:effectLst/>
                        </a:rPr>
                        <a:t>Research</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Validation of theory through experimentation or quasi-experimentation</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Looking for meaningful relationships and establishing the consequences of actions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1864693885"/>
                  </a:ext>
                </a:extLst>
              </a:tr>
              <a:tr h="628477">
                <a:tc>
                  <a:txBody>
                    <a:bodyPr/>
                    <a:lstStyle/>
                    <a:p>
                      <a:pPr algn="l">
                        <a:lnSpc>
                          <a:spcPct val="115000"/>
                        </a:lnSpc>
                        <a:spcAft>
                          <a:spcPts val="1000"/>
                        </a:spcAft>
                      </a:pPr>
                      <a:r>
                        <a:rPr lang="en-GB" sz="1200">
                          <a:effectLst/>
                        </a:rPr>
                        <a:t>Methodology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The use of quantitative analysis and mathematical methods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The analysis and interpretation of reality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286524789"/>
                  </a:ext>
                </a:extLst>
              </a:tr>
              <a:tr h="628477">
                <a:tc>
                  <a:txBody>
                    <a:bodyPr/>
                    <a:lstStyle/>
                    <a:p>
                      <a:pPr algn="l">
                        <a:lnSpc>
                          <a:spcPct val="115000"/>
                        </a:lnSpc>
                        <a:spcAft>
                          <a:spcPts val="1000"/>
                        </a:spcAft>
                      </a:pPr>
                      <a:r>
                        <a:rPr lang="en-GB" sz="1200">
                          <a:effectLst/>
                        </a:rPr>
                        <a:t>Society</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a:effectLst/>
                        </a:rPr>
                        <a:t>Is managed by a set of general values, rules, and regulations</a:t>
                      </a:r>
                      <a:endParaRPr lang="en-GB" sz="140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tc>
                  <a:txBody>
                    <a:bodyPr/>
                    <a:lstStyle/>
                    <a:p>
                      <a:pPr algn="l">
                        <a:lnSpc>
                          <a:spcPct val="115000"/>
                        </a:lnSpc>
                        <a:spcAft>
                          <a:spcPts val="1000"/>
                        </a:spcAft>
                      </a:pPr>
                      <a:r>
                        <a:rPr lang="en-GB" sz="1200" dirty="0">
                          <a:effectLst/>
                        </a:rPr>
                        <a:t>Is managed based on values possessed by people with power</a:t>
                      </a:r>
                      <a:endParaRPr lang="en-GB" sz="1400" dirty="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4281389347"/>
                  </a:ext>
                </a:extLst>
              </a:tr>
            </a:tbl>
          </a:graphicData>
        </a:graphic>
      </p:graphicFrame>
    </p:spTree>
    <p:extLst>
      <p:ext uri="{BB962C8B-B14F-4D97-AF65-F5344CB8AC3E}">
        <p14:creationId xmlns:p14="http://schemas.microsoft.com/office/powerpoint/2010/main" val="2517360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B7537847-14E5-9142-8424-ECB67CA7DE4B}"/>
              </a:ext>
            </a:extLst>
          </p:cNvPr>
          <p:cNvSpPr>
            <a:spLocks noGrp="1"/>
          </p:cNvSpPr>
          <p:nvPr>
            <p:ph type="title"/>
          </p:nvPr>
        </p:nvSpPr>
        <p:spPr>
          <a:xfrm>
            <a:off x="1600754" y="1087374"/>
            <a:ext cx="8983489" cy="1000978"/>
          </a:xfrm>
        </p:spPr>
        <p:txBody>
          <a:bodyPr>
            <a:normAutofit/>
          </a:bodyPr>
          <a:lstStyle/>
          <a:p>
            <a:r>
              <a:rPr lang="en-US" altLang="en-US">
                <a:highlight>
                  <a:srgbClr val="000000"/>
                </a:highlight>
                <a:latin typeface="Arial" panose="020B0604020202020204" pitchFamily="34" charset="0"/>
                <a:cs typeface="Arial" panose="020B0604020202020204" pitchFamily="34" charset="0"/>
              </a:rPr>
              <a:t>Methodology </a:t>
            </a:r>
          </a:p>
        </p:txBody>
      </p:sp>
      <p:sp>
        <p:nvSpPr>
          <p:cNvPr id="16386" name="Content Placeholder 2">
            <a:extLst>
              <a:ext uri="{FF2B5EF4-FFF2-40B4-BE49-F238E27FC236}">
                <a16:creationId xmlns:a16="http://schemas.microsoft.com/office/drawing/2014/main" id="{6208C1FF-822E-0E48-B681-56EADBCC0A57}"/>
              </a:ext>
            </a:extLst>
          </p:cNvPr>
          <p:cNvSpPr>
            <a:spLocks noGrp="1"/>
          </p:cNvSpPr>
          <p:nvPr>
            <p:ph idx="1"/>
          </p:nvPr>
        </p:nvSpPr>
        <p:spPr>
          <a:xfrm>
            <a:off x="1600753" y="2535446"/>
            <a:ext cx="8983489" cy="3554457"/>
          </a:xfrm>
        </p:spPr>
        <p:txBody>
          <a:bodyPr>
            <a:normAutofit/>
          </a:bodyPr>
          <a:lstStyle/>
          <a:p>
            <a:r>
              <a:rPr lang="en-US" sz="1900">
                <a:solidFill>
                  <a:schemeClr val="tx1"/>
                </a:solidFill>
              </a:rPr>
              <a:t>Methodology : The philosophy of research/world view</a:t>
            </a:r>
          </a:p>
          <a:p>
            <a:r>
              <a:rPr lang="en-US" sz="1900">
                <a:solidFill>
                  <a:schemeClr val="tx1"/>
                </a:solidFill>
              </a:rPr>
              <a:t>Method –the techniques to collect or interpret data that arise from the researcher's philosophy of research </a:t>
            </a:r>
          </a:p>
          <a:p>
            <a:endParaRPr lang="en-US" altLang="en-US" sz="1900">
              <a:solidFill>
                <a:schemeClr val="tx1"/>
              </a:solidFill>
              <a:latin typeface="Arial" panose="020B0604020202020204" pitchFamily="34" charset="0"/>
              <a:cs typeface="Arial" panose="020B0604020202020204" pitchFamily="34" charset="0"/>
            </a:endParaRPr>
          </a:p>
          <a:p>
            <a:endParaRPr lang="en-US" altLang="en-US" sz="1900">
              <a:solidFill>
                <a:schemeClr val="tx1"/>
              </a:solidFill>
              <a:latin typeface="Arial" panose="020B0604020202020204" pitchFamily="34" charset="0"/>
              <a:cs typeface="Arial" panose="020B0604020202020204" pitchFamily="34" charset="0"/>
            </a:endParaRPr>
          </a:p>
          <a:p>
            <a:r>
              <a:rPr lang="en-US" altLang="en-US" sz="1900">
                <a:solidFill>
                  <a:schemeClr val="tx1"/>
                </a:solidFill>
                <a:latin typeface="Arial" panose="020B0604020202020204" pitchFamily="34" charset="0"/>
                <a:cs typeface="Arial" panose="020B0604020202020204" pitchFamily="34" charset="0"/>
              </a:rPr>
              <a:t>The search for truth  (Ontology /Epistemology) </a:t>
            </a:r>
          </a:p>
          <a:p>
            <a:pPr marL="0" indent="0">
              <a:buNone/>
            </a:pPr>
            <a:r>
              <a:rPr lang="en-US" altLang="en-US" sz="1900">
                <a:solidFill>
                  <a:schemeClr val="tx1"/>
                </a:solidFill>
                <a:latin typeface="Arial" panose="020B0604020202020204" pitchFamily="34" charset="0"/>
                <a:cs typeface="Arial" panose="020B0604020202020204" pitchFamily="34" charset="0"/>
              </a:rPr>
              <a:t>Two conceptions of social reality</a:t>
            </a:r>
          </a:p>
          <a:p>
            <a:r>
              <a:rPr lang="en-US" altLang="en-US" sz="1900" b="1">
                <a:solidFill>
                  <a:schemeClr val="tx1"/>
                </a:solidFill>
                <a:latin typeface="Arial" panose="020B0604020202020204" pitchFamily="34" charset="0"/>
                <a:cs typeface="Arial" panose="020B0604020202020204" pitchFamily="34" charset="0"/>
              </a:rPr>
              <a:t>Positivism/Objectivist Paradigm</a:t>
            </a:r>
          </a:p>
          <a:p>
            <a:r>
              <a:rPr lang="en-US" altLang="en-US" sz="1900" b="1">
                <a:solidFill>
                  <a:schemeClr val="tx1"/>
                </a:solidFill>
                <a:latin typeface="Arial" panose="020B0604020202020204" pitchFamily="34" charset="0"/>
                <a:cs typeface="Arial" panose="020B0604020202020204" pitchFamily="34" charset="0"/>
              </a:rPr>
              <a:t>Naturalistic/ Interpretivist/Subjectivist Paradigm </a:t>
            </a:r>
            <a:endParaRPr lang="en-US" altLang="en-US" sz="1900">
              <a:solidFill>
                <a:schemeClr val="tx1"/>
              </a:solidFill>
            </a:endParaRPr>
          </a:p>
        </p:txBody>
      </p:sp>
    </p:spTree>
    <p:extLst>
      <p:ext uri="{BB962C8B-B14F-4D97-AF65-F5344CB8AC3E}">
        <p14:creationId xmlns:p14="http://schemas.microsoft.com/office/powerpoint/2010/main" val="3031685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Assumptions about the nature of social science (The subjective-objective dimension)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91831015"/>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988369" y="1563469"/>
            <a:ext cx="2057400" cy="646331"/>
          </a:xfrm>
          <a:prstGeom prst="rect">
            <a:avLst/>
          </a:prstGeom>
          <a:noFill/>
        </p:spPr>
        <p:txBody>
          <a:bodyPr wrap="square" rtlCol="0">
            <a:spAutoFit/>
          </a:bodyPr>
          <a:lstStyle/>
          <a:p>
            <a:pPr algn="ctr"/>
            <a:r>
              <a:rPr lang="en-US" dirty="0"/>
              <a:t>Subjectivist approach</a:t>
            </a:r>
          </a:p>
        </p:txBody>
      </p:sp>
      <p:sp>
        <p:nvSpPr>
          <p:cNvPr id="6" name="TextBox 5"/>
          <p:cNvSpPr txBox="1"/>
          <p:nvPr/>
        </p:nvSpPr>
        <p:spPr>
          <a:xfrm>
            <a:off x="9028373" y="1820839"/>
            <a:ext cx="1917700" cy="646331"/>
          </a:xfrm>
          <a:prstGeom prst="rect">
            <a:avLst/>
          </a:prstGeom>
          <a:noFill/>
        </p:spPr>
        <p:txBody>
          <a:bodyPr wrap="square" rtlCol="0">
            <a:spAutoFit/>
          </a:bodyPr>
          <a:lstStyle/>
          <a:p>
            <a:pPr algn="ctr"/>
            <a:r>
              <a:rPr lang="en-US" dirty="0"/>
              <a:t>Objectivist approach</a:t>
            </a:r>
          </a:p>
        </p:txBody>
      </p:sp>
    </p:spTree>
    <p:extLst>
      <p:ext uri="{BB962C8B-B14F-4D97-AF65-F5344CB8AC3E}">
        <p14:creationId xmlns:p14="http://schemas.microsoft.com/office/powerpoint/2010/main" val="755542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Deductive Research method </a:t>
            </a:r>
          </a:p>
        </p:txBody>
      </p:sp>
      <p:graphicFrame>
        <p:nvGraphicFramePr>
          <p:cNvPr id="4" name="Content Placeholder 3"/>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588500" y="5511800"/>
            <a:ext cx="1308100" cy="276999"/>
          </a:xfrm>
          <a:prstGeom prst="rect">
            <a:avLst/>
          </a:prstGeom>
          <a:noFill/>
        </p:spPr>
        <p:txBody>
          <a:bodyPr wrap="square" rtlCol="0">
            <a:spAutoFit/>
          </a:bodyPr>
          <a:lstStyle/>
          <a:p>
            <a:r>
              <a:rPr lang="en-US" sz="1200" dirty="0"/>
              <a:t>Trochim,2000</a:t>
            </a:r>
          </a:p>
        </p:txBody>
      </p:sp>
    </p:spTree>
    <p:extLst>
      <p:ext uri="{BB962C8B-B14F-4D97-AF65-F5344CB8AC3E}">
        <p14:creationId xmlns:p14="http://schemas.microsoft.com/office/powerpoint/2010/main" val="2892418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Inductive Research Method </a:t>
            </a:r>
          </a:p>
        </p:txBody>
      </p:sp>
      <p:graphicFrame>
        <p:nvGraphicFramePr>
          <p:cNvPr id="4" name="Content Placeholder 3"/>
          <p:cNvGraphicFramePr>
            <a:graphicFrameLocks noGrp="1"/>
          </p:cNvGraphicFramePr>
          <p:nvPr>
            <p:ph idx="1"/>
          </p:nvPr>
        </p:nvGraphicFramePr>
        <p:xfrm>
          <a:off x="838200" y="1841499"/>
          <a:ext cx="10515600" cy="439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8460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6451600" cy="1255713"/>
          </a:xfrm>
        </p:spPr>
        <p:txBody>
          <a:bodyPr>
            <a:normAutofit/>
          </a:bodyPr>
          <a:lstStyle/>
          <a:p>
            <a:r>
              <a:rPr lang="en-US" dirty="0">
                <a:solidFill>
                  <a:schemeClr val="tx1"/>
                </a:solidFill>
              </a:rPr>
              <a:t>Quantitative methods</a:t>
            </a:r>
          </a:p>
        </p:txBody>
      </p:sp>
      <p:sp>
        <p:nvSpPr>
          <p:cNvPr id="3" name="Content Placeholder 2"/>
          <p:cNvSpPr>
            <a:spLocks noGrp="1"/>
          </p:cNvSpPr>
          <p:nvPr>
            <p:ph idx="4294967295"/>
          </p:nvPr>
        </p:nvSpPr>
        <p:spPr>
          <a:xfrm>
            <a:off x="0" y="2509838"/>
            <a:ext cx="6451600" cy="3275012"/>
          </a:xfrm>
        </p:spPr>
        <p:txBody>
          <a:bodyPr anchor="t">
            <a:normAutofit/>
          </a:bodyPr>
          <a:lstStyle/>
          <a:p>
            <a:r>
              <a:rPr lang="en-US" sz="1700" dirty="0">
                <a:solidFill>
                  <a:schemeClr val="tx1"/>
                </a:solidFill>
              </a:rPr>
              <a:t>Obtain information and data about activities, events ad occurrences to identify , define and understand issues , problems and processes , through numerical evaluation.</a:t>
            </a:r>
          </a:p>
          <a:p>
            <a:r>
              <a:rPr lang="en-US" sz="1700" dirty="0">
                <a:solidFill>
                  <a:schemeClr val="tx1"/>
                </a:solidFill>
              </a:rPr>
              <a:t>Philosophy of positivism (often nomothetic/deductive)</a:t>
            </a:r>
          </a:p>
          <a:p>
            <a:r>
              <a:rPr lang="en-US" sz="1700" dirty="0">
                <a:solidFill>
                  <a:schemeClr val="tx1"/>
                </a:solidFill>
              </a:rPr>
              <a:t>Often associated with the ‘scientific’ ‘experimental’ ‘deductive’  , or ‘</a:t>
            </a:r>
            <a:r>
              <a:rPr lang="en-US" sz="1700" dirty="0" err="1">
                <a:solidFill>
                  <a:schemeClr val="tx1"/>
                </a:solidFill>
              </a:rPr>
              <a:t>hypothetico</a:t>
            </a:r>
            <a:r>
              <a:rPr lang="en-US" sz="1700" dirty="0">
                <a:solidFill>
                  <a:schemeClr val="tx1"/>
                </a:solidFill>
              </a:rPr>
              <a:t> –deductive approach’</a:t>
            </a:r>
          </a:p>
          <a:p>
            <a:r>
              <a:rPr lang="en-US" sz="1700" dirty="0">
                <a:solidFill>
                  <a:schemeClr val="tx1"/>
                </a:solidFill>
              </a:rPr>
              <a:t>‘theories can be confirmed or falsified with certainty’ (Hammersley &amp; Atkinson, 1995)</a:t>
            </a:r>
          </a:p>
          <a:p>
            <a:r>
              <a:rPr lang="en-US" sz="1700" dirty="0">
                <a:solidFill>
                  <a:schemeClr val="tx1"/>
                </a:solidFill>
              </a:rPr>
              <a:t>‘if something exists , it exists in some degree and can therefore be numerically measured’ (</a:t>
            </a:r>
            <a:r>
              <a:rPr lang="en-US" sz="1700" dirty="0" err="1">
                <a:solidFill>
                  <a:schemeClr val="tx1"/>
                </a:solidFill>
              </a:rPr>
              <a:t>Jancowicz</a:t>
            </a:r>
            <a:r>
              <a:rPr lang="en-US" sz="1700" dirty="0">
                <a:solidFill>
                  <a:schemeClr val="tx1"/>
                </a:solidFill>
              </a:rPr>
              <a:t> , 2000)</a:t>
            </a:r>
          </a:p>
          <a:p>
            <a:endParaRPr lang="en-US" sz="1700" dirty="0">
              <a:solidFill>
                <a:srgbClr val="FFFFFF"/>
              </a:solidFill>
            </a:endParaRPr>
          </a:p>
        </p:txBody>
      </p:sp>
      <p:pic>
        <p:nvPicPr>
          <p:cNvPr id="5" name="Picture 4" descr="Magnifying glass showing decling performance">
            <a:extLst>
              <a:ext uri="{FF2B5EF4-FFF2-40B4-BE49-F238E27FC236}">
                <a16:creationId xmlns:a16="http://schemas.microsoft.com/office/drawing/2014/main" id="{A5C58CEC-0433-4538-8C92-CCD478CFF2E2}"/>
              </a:ext>
            </a:extLst>
          </p:cNvPr>
          <p:cNvPicPr>
            <a:picLocks noChangeAspect="1"/>
          </p:cNvPicPr>
          <p:nvPr/>
        </p:nvPicPr>
        <p:blipFill rotWithShape="1">
          <a:blip r:embed="rId2"/>
          <a:srcRect l="11100" r="41588"/>
          <a:stretch/>
        </p:blipFill>
        <p:spPr>
          <a:xfrm>
            <a:off x="7545032" y="759599"/>
            <a:ext cx="3778286" cy="5330650"/>
          </a:xfrm>
          <a:prstGeom prst="rect">
            <a:avLst/>
          </a:prstGeom>
        </p:spPr>
      </p:pic>
    </p:spTree>
    <p:extLst>
      <p:ext uri="{BB962C8B-B14F-4D97-AF65-F5344CB8AC3E}">
        <p14:creationId xmlns:p14="http://schemas.microsoft.com/office/powerpoint/2010/main" val="3585761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Weaknesses of quantitative research </a:t>
            </a:r>
          </a:p>
        </p:txBody>
      </p:sp>
      <p:sp>
        <p:nvSpPr>
          <p:cNvPr id="3" name="Content Placeholder 2"/>
          <p:cNvSpPr>
            <a:spLocks noGrp="1"/>
          </p:cNvSpPr>
          <p:nvPr>
            <p:ph idx="1"/>
          </p:nvPr>
        </p:nvSpPr>
        <p:spPr/>
        <p:txBody>
          <a:bodyPr/>
          <a:lstStyle/>
          <a:p>
            <a:r>
              <a:rPr lang="en-US" dirty="0"/>
              <a:t>Simplification can lead to important detail being ignored</a:t>
            </a:r>
          </a:p>
          <a:p>
            <a:r>
              <a:rPr lang="en-US" dirty="0"/>
              <a:t>Not useful for understanding the context of a problem</a:t>
            </a:r>
          </a:p>
          <a:p>
            <a:r>
              <a:rPr lang="en-US" dirty="0"/>
              <a:t>Can over-simplify complex interactions</a:t>
            </a:r>
          </a:p>
          <a:p>
            <a:r>
              <a:rPr lang="en-US" dirty="0"/>
              <a:t>Weak for understanding human relationships and social contexts </a:t>
            </a:r>
          </a:p>
          <a:p>
            <a:endParaRPr lang="en-US" dirty="0"/>
          </a:p>
        </p:txBody>
      </p:sp>
    </p:spTree>
    <p:extLst>
      <p:ext uri="{BB962C8B-B14F-4D97-AF65-F5344CB8AC3E}">
        <p14:creationId xmlns:p14="http://schemas.microsoft.com/office/powerpoint/2010/main" val="3899366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123950"/>
            <a:ext cx="6451600" cy="1255713"/>
          </a:xfrm>
        </p:spPr>
        <p:txBody>
          <a:bodyPr>
            <a:normAutofit/>
          </a:bodyPr>
          <a:lstStyle/>
          <a:p>
            <a:r>
              <a:rPr lang="en-US" dirty="0">
                <a:solidFill>
                  <a:schemeClr val="tx1"/>
                </a:solidFill>
              </a:rPr>
              <a:t>Qualitative methods </a:t>
            </a:r>
          </a:p>
        </p:txBody>
      </p:sp>
      <p:sp>
        <p:nvSpPr>
          <p:cNvPr id="3" name="Content Placeholder 2"/>
          <p:cNvSpPr>
            <a:spLocks noGrp="1"/>
          </p:cNvSpPr>
          <p:nvPr>
            <p:ph idx="4294967295"/>
          </p:nvPr>
        </p:nvSpPr>
        <p:spPr>
          <a:xfrm>
            <a:off x="0" y="2509838"/>
            <a:ext cx="6451600" cy="3275012"/>
          </a:xfrm>
        </p:spPr>
        <p:txBody>
          <a:bodyPr anchor="t">
            <a:normAutofit/>
          </a:bodyPr>
          <a:lstStyle/>
          <a:p>
            <a:r>
              <a:rPr lang="en-US" dirty="0">
                <a:solidFill>
                  <a:schemeClr val="tx1"/>
                </a:solidFill>
              </a:rPr>
              <a:t>Obtain rich information about phenomena that allows us to describe , define and better understand actions , meanings , problems and processes in their social context</a:t>
            </a:r>
          </a:p>
          <a:p>
            <a:r>
              <a:rPr lang="en-US" dirty="0">
                <a:solidFill>
                  <a:schemeClr val="tx1"/>
                </a:solidFill>
              </a:rPr>
              <a:t>Likely to be ideographic and inductive</a:t>
            </a:r>
          </a:p>
          <a:p>
            <a:r>
              <a:rPr lang="en-US" dirty="0">
                <a:solidFill>
                  <a:schemeClr val="tx1"/>
                </a:solidFill>
              </a:rPr>
              <a:t>Note –qualitative approaches are incompatible with quantitative approaches </a:t>
            </a:r>
          </a:p>
        </p:txBody>
      </p:sp>
      <p:pic>
        <p:nvPicPr>
          <p:cNvPr id="5" name="Picture 4" descr="Multi-coloured paper-craft art">
            <a:extLst>
              <a:ext uri="{FF2B5EF4-FFF2-40B4-BE49-F238E27FC236}">
                <a16:creationId xmlns:a16="http://schemas.microsoft.com/office/drawing/2014/main" id="{B1214FBE-AABD-46CD-9D07-6BB1E73CFDFB}"/>
              </a:ext>
            </a:extLst>
          </p:cNvPr>
          <p:cNvPicPr>
            <a:picLocks noChangeAspect="1"/>
          </p:cNvPicPr>
          <p:nvPr/>
        </p:nvPicPr>
        <p:blipFill rotWithShape="1">
          <a:blip r:embed="rId2"/>
          <a:srcRect l="27650" r="25038"/>
          <a:stretch/>
        </p:blipFill>
        <p:spPr>
          <a:xfrm>
            <a:off x="7545032" y="759599"/>
            <a:ext cx="3778286" cy="5330650"/>
          </a:xfrm>
          <a:prstGeom prst="rect">
            <a:avLst/>
          </a:prstGeom>
        </p:spPr>
      </p:pic>
    </p:spTree>
    <p:extLst>
      <p:ext uri="{BB962C8B-B14F-4D97-AF65-F5344CB8AC3E}">
        <p14:creationId xmlns:p14="http://schemas.microsoft.com/office/powerpoint/2010/main" val="379124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Weaknesses of </a:t>
            </a:r>
            <a:r>
              <a:rPr lang="en-US" dirty="0" err="1"/>
              <a:t>qualititative</a:t>
            </a:r>
            <a:r>
              <a:rPr lang="en-US" dirty="0"/>
              <a:t> approaches </a:t>
            </a:r>
            <a:br>
              <a:rPr lang="en-US" dirty="0"/>
            </a:br>
            <a:endParaRPr lang="en-US" dirty="0"/>
          </a:p>
        </p:txBody>
      </p:sp>
      <p:sp>
        <p:nvSpPr>
          <p:cNvPr id="3" name="Content Placeholder 2"/>
          <p:cNvSpPr>
            <a:spLocks noGrp="1"/>
          </p:cNvSpPr>
          <p:nvPr>
            <p:ph idx="1"/>
          </p:nvPr>
        </p:nvSpPr>
        <p:spPr/>
        <p:txBody>
          <a:bodyPr>
            <a:normAutofit/>
          </a:bodyPr>
          <a:lstStyle/>
          <a:p>
            <a:r>
              <a:rPr lang="en-US" dirty="0"/>
              <a:t>not ideal for testing theories</a:t>
            </a:r>
          </a:p>
          <a:p>
            <a:r>
              <a:rPr lang="en-US" dirty="0"/>
              <a:t>data is non standardized</a:t>
            </a:r>
          </a:p>
          <a:p>
            <a:r>
              <a:rPr lang="en-US" dirty="0"/>
              <a:t>bias can occur from :</a:t>
            </a:r>
          </a:p>
          <a:p>
            <a:pPr lvl="1"/>
            <a:r>
              <a:rPr lang="en-US" dirty="0"/>
              <a:t>interview /observer </a:t>
            </a:r>
          </a:p>
          <a:p>
            <a:pPr lvl="1"/>
            <a:r>
              <a:rPr lang="en-US" dirty="0"/>
              <a:t>Interviewee /observed </a:t>
            </a:r>
          </a:p>
          <a:p>
            <a:pPr lvl="1"/>
            <a:r>
              <a:rPr lang="en-US" dirty="0"/>
              <a:t>The interaction </a:t>
            </a:r>
          </a:p>
          <a:p>
            <a:pPr lvl="1"/>
            <a:r>
              <a:rPr lang="en-US" dirty="0"/>
              <a:t>The interpretation</a:t>
            </a:r>
          </a:p>
          <a:p>
            <a:pPr lvl="1"/>
            <a:r>
              <a:rPr lang="en-US" dirty="0"/>
              <a:t>A lack of trust , or dynamics in the focus group</a:t>
            </a:r>
          </a:p>
          <a:p>
            <a:pPr lvl="1"/>
            <a:endParaRPr lang="en-US" dirty="0"/>
          </a:p>
        </p:txBody>
      </p:sp>
    </p:spTree>
    <p:extLst>
      <p:ext uri="{BB962C8B-B14F-4D97-AF65-F5344CB8AC3E}">
        <p14:creationId xmlns:p14="http://schemas.microsoft.com/office/powerpoint/2010/main" val="22219956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Concluding points </a:t>
            </a:r>
          </a:p>
        </p:txBody>
      </p:sp>
      <p:sp>
        <p:nvSpPr>
          <p:cNvPr id="3" name="Content Placeholder 2"/>
          <p:cNvSpPr>
            <a:spLocks noGrp="1"/>
          </p:cNvSpPr>
          <p:nvPr>
            <p:ph idx="1"/>
          </p:nvPr>
        </p:nvSpPr>
        <p:spPr/>
        <p:txBody>
          <a:bodyPr/>
          <a:lstStyle/>
          <a:p>
            <a:r>
              <a:rPr lang="en-US" dirty="0"/>
              <a:t>Method selected according to the research aim</a:t>
            </a:r>
          </a:p>
          <a:p>
            <a:r>
              <a:rPr lang="en-US" dirty="0"/>
              <a:t>Both qualitative and quantitative methods are equally valid with their own strengths and weaknesses</a:t>
            </a:r>
          </a:p>
          <a:p>
            <a:r>
              <a:rPr lang="en-US" dirty="0"/>
              <a:t>Methods can be combined to ‘triangulate’ or cross check the data</a:t>
            </a:r>
          </a:p>
          <a:p>
            <a:r>
              <a:rPr lang="en-US" dirty="0"/>
              <a:t>Do some reading- to understand the ‘language’ of research methodology. </a:t>
            </a:r>
          </a:p>
          <a:p>
            <a:endParaRPr lang="en-US" dirty="0"/>
          </a:p>
          <a:p>
            <a:endParaRPr lang="en-US" dirty="0"/>
          </a:p>
        </p:txBody>
      </p:sp>
    </p:spTree>
    <p:extLst>
      <p:ext uri="{BB962C8B-B14F-4D97-AF65-F5344CB8AC3E}">
        <p14:creationId xmlns:p14="http://schemas.microsoft.com/office/powerpoint/2010/main" val="2069440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882EE334-D353-D641-BDF5-8E4F6AEB8BF6}"/>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altLang="en-US" dirty="0">
                <a:solidFill>
                  <a:srgbClr val="FFFFFF"/>
                </a:solidFill>
              </a:rPr>
              <a:t>5. The literature review</a:t>
            </a:r>
            <a:endParaRPr lang="en-US" dirty="0">
              <a:solidFill>
                <a:srgbClr val="FFFFFF"/>
              </a:solidFill>
            </a:endParaRPr>
          </a:p>
        </p:txBody>
      </p:sp>
      <p:sp>
        <p:nvSpPr>
          <p:cNvPr id="5" name="Text Placeholder 4">
            <a:extLst>
              <a:ext uri="{FF2B5EF4-FFF2-40B4-BE49-F238E27FC236}">
                <a16:creationId xmlns:a16="http://schemas.microsoft.com/office/drawing/2014/main" id="{10274D82-A593-F34C-8A9A-2302D9376989}"/>
              </a:ext>
            </a:extLst>
          </p:cNvPr>
          <p:cNvSpPr>
            <a:spLocks noGrp="1"/>
          </p:cNvSpPr>
          <p:nvPr>
            <p:ph type="body" idx="1"/>
          </p:nvPr>
        </p:nvSpPr>
        <p:spPr>
          <a:xfrm>
            <a:off x="643467" y="4670246"/>
            <a:ext cx="3685070" cy="914400"/>
          </a:xfrm>
        </p:spPr>
        <p:txBody>
          <a:bodyPr vert="horz" lIns="91440" tIns="45720" rIns="91440" bIns="45720" rtlCol="0" anchor="t">
            <a:normAutofit/>
          </a:bodyPr>
          <a:lstStyle/>
          <a:p>
            <a:r>
              <a:rPr lang="en-US" altLang="en-US">
                <a:solidFill>
                  <a:schemeClr val="accent1">
                    <a:lumMod val="20000"/>
                    <a:lumOff val="80000"/>
                  </a:schemeClr>
                </a:solidFill>
              </a:rPr>
              <a:t>an overview</a:t>
            </a:r>
            <a:endParaRPr lang="en-US">
              <a:solidFill>
                <a:schemeClr val="accent1">
                  <a:lumMod val="20000"/>
                  <a:lumOff val="80000"/>
                </a:schemeClr>
              </a:solidFill>
            </a:endParaRPr>
          </a:p>
        </p:txBody>
      </p:sp>
      <p:pic>
        <p:nvPicPr>
          <p:cNvPr id="7" name="Picture 6" descr="Close-up of open book against blurred bookshelf background">
            <a:extLst>
              <a:ext uri="{FF2B5EF4-FFF2-40B4-BE49-F238E27FC236}">
                <a16:creationId xmlns:a16="http://schemas.microsoft.com/office/drawing/2014/main" id="{191B9FA0-24A9-4E10-A12F-A89003E65B81}"/>
              </a:ext>
            </a:extLst>
          </p:cNvPr>
          <p:cNvPicPr>
            <a:picLocks noChangeAspect="1"/>
          </p:cNvPicPr>
          <p:nvPr/>
        </p:nvPicPr>
        <p:blipFill rotWithShape="1">
          <a:blip r:embed="rId2"/>
          <a:srcRect l="10135" r="10135"/>
          <a:stretch/>
        </p:blipFill>
        <p:spPr>
          <a:xfrm>
            <a:off x="5120640" y="759599"/>
            <a:ext cx="6367271" cy="5330650"/>
          </a:xfrm>
          <a:prstGeom prst="rect">
            <a:avLst/>
          </a:prstGeom>
        </p:spPr>
      </p:pic>
      <p:sp>
        <p:nvSpPr>
          <p:cNvPr id="20" name="Rectangle 19">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44166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2481B-C447-E6D3-D973-4843095DBEEA}"/>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5BFBBEB3-6705-DC8F-AFA3-70F88F9B2907}"/>
              </a:ext>
            </a:extLst>
          </p:cNvPr>
          <p:cNvSpPr>
            <a:spLocks noGrp="1"/>
          </p:cNvSpPr>
          <p:nvPr>
            <p:ph idx="1"/>
          </p:nvPr>
        </p:nvSpPr>
        <p:spPr/>
        <p:txBody>
          <a:bodyPr/>
          <a:lstStyle/>
          <a:p>
            <a:r>
              <a:rPr lang="en-GB" sz="1800" dirty="0">
                <a:solidFill>
                  <a:schemeClr val="tx1"/>
                </a:solidFill>
              </a:rPr>
              <a:t>What is a literature review?</a:t>
            </a:r>
            <a:endParaRPr lang="en-US" sz="1800" dirty="0">
              <a:solidFill>
                <a:schemeClr val="tx1"/>
              </a:solidFill>
            </a:endParaRPr>
          </a:p>
          <a:p>
            <a:r>
              <a:rPr lang="en-GB" sz="1800" dirty="0">
                <a:solidFill>
                  <a:schemeClr val="tx1"/>
                </a:solidFill>
              </a:rPr>
              <a:t>Why review the literature?</a:t>
            </a:r>
            <a:endParaRPr lang="en-US" sz="1800">
              <a:solidFill>
                <a:schemeClr val="tx1"/>
              </a:solidFill>
            </a:endParaRPr>
          </a:p>
          <a:p>
            <a:r>
              <a:rPr lang="en-GB" sz="1800" dirty="0">
                <a:solidFill>
                  <a:schemeClr val="tx1"/>
                </a:solidFill>
              </a:rPr>
              <a:t>Plan your search</a:t>
            </a:r>
            <a:endParaRPr lang="en-US" sz="1800">
              <a:solidFill>
                <a:schemeClr val="tx1"/>
              </a:solidFill>
            </a:endParaRPr>
          </a:p>
          <a:p>
            <a:r>
              <a:rPr lang="en-GB" sz="1800" dirty="0">
                <a:solidFill>
                  <a:schemeClr val="tx1"/>
                </a:solidFill>
              </a:rPr>
              <a:t>Choose appropriate databases/indexes</a:t>
            </a:r>
            <a:endParaRPr lang="en-US" sz="1800">
              <a:solidFill>
                <a:schemeClr val="tx1"/>
              </a:solidFill>
            </a:endParaRPr>
          </a:p>
          <a:p>
            <a:r>
              <a:rPr lang="en-GB" sz="1800" dirty="0">
                <a:solidFill>
                  <a:schemeClr val="tx1"/>
                </a:solidFill>
              </a:rPr>
              <a:t>Sample searches</a:t>
            </a:r>
            <a:endParaRPr lang="en-US" sz="1800">
              <a:solidFill>
                <a:schemeClr val="tx1"/>
              </a:solidFill>
            </a:endParaRPr>
          </a:p>
          <a:p>
            <a:r>
              <a:rPr lang="en-GB" sz="1800" dirty="0">
                <a:solidFill>
                  <a:schemeClr val="tx1"/>
                </a:solidFill>
              </a:rPr>
              <a:t>Source the documents</a:t>
            </a:r>
            <a:endParaRPr lang="en-US" sz="1800">
              <a:solidFill>
                <a:schemeClr val="tx1"/>
              </a:solidFill>
            </a:endParaRPr>
          </a:p>
          <a:p>
            <a:r>
              <a:rPr lang="en-GB" sz="1800" dirty="0">
                <a:solidFill>
                  <a:schemeClr val="tx1"/>
                </a:solidFill>
              </a:rPr>
              <a:t>Read and evaluate</a:t>
            </a:r>
            <a:endParaRPr lang="en-US" sz="1800">
              <a:solidFill>
                <a:schemeClr val="tx1"/>
              </a:solidFill>
            </a:endParaRPr>
          </a:p>
          <a:p>
            <a:r>
              <a:rPr lang="en-GB" sz="1800" dirty="0">
                <a:solidFill>
                  <a:schemeClr val="tx1"/>
                </a:solidFill>
              </a:rPr>
              <a:t>Record your sources</a:t>
            </a:r>
            <a:endParaRPr lang="en-US" sz="1800">
              <a:solidFill>
                <a:schemeClr val="tx1"/>
              </a:solidFill>
            </a:endParaRPr>
          </a:p>
          <a:p>
            <a:r>
              <a:rPr lang="en-GB" sz="1800" dirty="0">
                <a:solidFill>
                  <a:schemeClr val="tx1"/>
                </a:solidFill>
              </a:rPr>
              <a:t>A good literature review…</a:t>
            </a:r>
            <a:endParaRPr lang="en-US" sz="1800">
              <a:solidFill>
                <a:schemeClr val="tx1"/>
              </a:solidFill>
            </a:endParaRPr>
          </a:p>
          <a:p>
            <a:r>
              <a:rPr lang="en-GB" sz="1800" dirty="0">
                <a:solidFill>
                  <a:schemeClr val="tx1"/>
                </a:solidFill>
              </a:rPr>
              <a:t>More help and guidance</a:t>
            </a:r>
          </a:p>
        </p:txBody>
      </p:sp>
    </p:spTree>
    <p:extLst>
      <p:ext uri="{BB962C8B-B14F-4D97-AF65-F5344CB8AC3E}">
        <p14:creationId xmlns:p14="http://schemas.microsoft.com/office/powerpoint/2010/main" val="950754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98" name="Rectangle 2">
            <a:extLst>
              <a:ext uri="{FF2B5EF4-FFF2-40B4-BE49-F238E27FC236}">
                <a16:creationId xmlns:a16="http://schemas.microsoft.com/office/drawing/2014/main" id="{1587D599-82AF-9A40-822F-A9C4BA95A6DD}"/>
              </a:ext>
            </a:extLst>
          </p:cNvPr>
          <p:cNvSpPr>
            <a:spLocks noGrp="1" noChangeArrowheads="1"/>
          </p:cNvSpPr>
          <p:nvPr>
            <p:ph type="title"/>
          </p:nvPr>
        </p:nvSpPr>
        <p:spPr>
          <a:xfrm>
            <a:off x="289248" y="1123837"/>
            <a:ext cx="6451110" cy="1255469"/>
          </a:xfrm>
        </p:spPr>
        <p:txBody>
          <a:bodyPr>
            <a:normAutofit/>
          </a:bodyPr>
          <a:lstStyle/>
          <a:p>
            <a:r>
              <a:rPr lang="en-GB" altLang="en-US"/>
              <a:t>What is a literature review?</a:t>
            </a:r>
          </a:p>
        </p:txBody>
      </p:sp>
      <p:sp>
        <p:nvSpPr>
          <p:cNvPr id="4099" name="Rectangle 3">
            <a:extLst>
              <a:ext uri="{FF2B5EF4-FFF2-40B4-BE49-F238E27FC236}">
                <a16:creationId xmlns:a16="http://schemas.microsoft.com/office/drawing/2014/main" id="{FE2D9884-72DF-B340-8E95-97258A184D04}"/>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a:solidFill>
                  <a:srgbClr val="FFFFFF"/>
                </a:solidFill>
              </a:rPr>
              <a:t>“… a systematic…method for </a:t>
            </a:r>
            <a:r>
              <a:rPr lang="en-GB" altLang="en-US" b="1">
                <a:solidFill>
                  <a:srgbClr val="FFFFFF"/>
                </a:solidFill>
              </a:rPr>
              <a:t>identifying, evaluating and interpreting</a:t>
            </a:r>
            <a:r>
              <a:rPr lang="en-GB" altLang="en-US">
                <a:solidFill>
                  <a:srgbClr val="FFFFFF"/>
                </a:solidFill>
              </a:rPr>
              <a:t> the …work produced by researchers, scholars and practitioners.”</a:t>
            </a:r>
          </a:p>
          <a:p>
            <a:pPr>
              <a:buFontTx/>
              <a:buNone/>
            </a:pPr>
            <a:endParaRPr lang="en-GB" altLang="en-US">
              <a:solidFill>
                <a:srgbClr val="FFFFFF"/>
              </a:solidFill>
            </a:endParaRPr>
          </a:p>
          <a:p>
            <a:pPr>
              <a:buFontTx/>
              <a:buNone/>
            </a:pPr>
            <a:r>
              <a:rPr lang="en-GB" altLang="en-US">
                <a:solidFill>
                  <a:srgbClr val="FFFFFF"/>
                </a:solidFill>
              </a:rPr>
              <a:t>FINK, A., 1998.  </a:t>
            </a:r>
            <a:r>
              <a:rPr lang="en-GB" altLang="en-US" i="1">
                <a:solidFill>
                  <a:srgbClr val="FFFFFF"/>
                </a:solidFill>
              </a:rPr>
              <a:t>Conducting literature research reviews: from paper to the internet.</a:t>
            </a:r>
            <a:r>
              <a:rPr lang="en-GB" altLang="en-US">
                <a:solidFill>
                  <a:srgbClr val="FFFFFF"/>
                </a:solidFill>
              </a:rPr>
              <a:t>  Thousand Oaks, CA: Sage., p.3.  </a:t>
            </a:r>
          </a:p>
        </p:txBody>
      </p:sp>
      <p:pic>
        <p:nvPicPr>
          <p:cNvPr id="4100" name="Picture 4">
            <a:extLst>
              <a:ext uri="{FF2B5EF4-FFF2-40B4-BE49-F238E27FC236}">
                <a16:creationId xmlns:a16="http://schemas.microsoft.com/office/drawing/2014/main" id="{C781D072-8E43-B847-8B4C-F86E65D237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22" name="Rectangle 2">
            <a:extLst>
              <a:ext uri="{FF2B5EF4-FFF2-40B4-BE49-F238E27FC236}">
                <a16:creationId xmlns:a16="http://schemas.microsoft.com/office/drawing/2014/main" id="{1FAF7513-B6AA-134E-BD09-3228B61CCAEE}"/>
              </a:ext>
            </a:extLst>
          </p:cNvPr>
          <p:cNvSpPr>
            <a:spLocks noGrp="1" noChangeArrowheads="1"/>
          </p:cNvSpPr>
          <p:nvPr>
            <p:ph type="title"/>
          </p:nvPr>
        </p:nvSpPr>
        <p:spPr>
          <a:xfrm>
            <a:off x="289248" y="1123837"/>
            <a:ext cx="6451110" cy="1255469"/>
          </a:xfrm>
        </p:spPr>
        <p:txBody>
          <a:bodyPr>
            <a:normAutofit/>
          </a:bodyPr>
          <a:lstStyle/>
          <a:p>
            <a:r>
              <a:rPr lang="en-GB" altLang="en-US"/>
              <a:t>Why review the literature?</a:t>
            </a:r>
          </a:p>
        </p:txBody>
      </p:sp>
      <p:sp>
        <p:nvSpPr>
          <p:cNvPr id="5123" name="Rectangle 3">
            <a:extLst>
              <a:ext uri="{FF2B5EF4-FFF2-40B4-BE49-F238E27FC236}">
                <a16:creationId xmlns:a16="http://schemas.microsoft.com/office/drawing/2014/main" id="{055E0458-ECE0-F340-85F8-D0C5C70C1574}"/>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a:solidFill>
                  <a:srgbClr val="FFFFFF"/>
                </a:solidFill>
              </a:rPr>
              <a:t>“…without it you will not acquire an </a:t>
            </a:r>
            <a:r>
              <a:rPr lang="en-GB" altLang="en-US" b="1">
                <a:solidFill>
                  <a:srgbClr val="FFFFFF"/>
                </a:solidFill>
              </a:rPr>
              <a:t>understanding</a:t>
            </a:r>
            <a:r>
              <a:rPr lang="en-GB" altLang="en-US">
                <a:solidFill>
                  <a:srgbClr val="FFFFFF"/>
                </a:solidFill>
              </a:rPr>
              <a:t> of your topic, of what has </a:t>
            </a:r>
            <a:r>
              <a:rPr lang="en-GB" altLang="en-US" b="1">
                <a:solidFill>
                  <a:srgbClr val="FFFFFF"/>
                </a:solidFill>
              </a:rPr>
              <a:t>already been done</a:t>
            </a:r>
            <a:r>
              <a:rPr lang="en-GB" altLang="en-US">
                <a:solidFill>
                  <a:srgbClr val="FFFFFF"/>
                </a:solidFill>
              </a:rPr>
              <a:t> on it, how it has been </a:t>
            </a:r>
            <a:r>
              <a:rPr lang="en-GB" altLang="en-US" b="1">
                <a:solidFill>
                  <a:srgbClr val="FFFFFF"/>
                </a:solidFill>
              </a:rPr>
              <a:t>researched</a:t>
            </a:r>
            <a:r>
              <a:rPr lang="en-GB" altLang="en-US">
                <a:solidFill>
                  <a:srgbClr val="FFFFFF"/>
                </a:solidFill>
              </a:rPr>
              <a:t>, and what the </a:t>
            </a:r>
            <a:r>
              <a:rPr lang="en-GB" altLang="en-US" b="1">
                <a:solidFill>
                  <a:srgbClr val="FFFFFF"/>
                </a:solidFill>
              </a:rPr>
              <a:t>key issues</a:t>
            </a:r>
            <a:r>
              <a:rPr lang="en-GB" altLang="en-US">
                <a:solidFill>
                  <a:srgbClr val="FFFFFF"/>
                </a:solidFill>
              </a:rPr>
              <a:t> are.”</a:t>
            </a:r>
          </a:p>
          <a:p>
            <a:pPr>
              <a:buFontTx/>
              <a:buNone/>
            </a:pPr>
            <a:endParaRPr lang="en-GB" altLang="en-US">
              <a:solidFill>
                <a:srgbClr val="FFFFFF"/>
              </a:solidFill>
            </a:endParaRPr>
          </a:p>
          <a:p>
            <a:pPr>
              <a:buFontTx/>
              <a:buNone/>
            </a:pPr>
            <a:r>
              <a:rPr lang="en-GB" altLang="en-US">
                <a:solidFill>
                  <a:srgbClr val="FFFFFF"/>
                </a:solidFill>
              </a:rPr>
              <a:t>HART, E., 1998.  </a:t>
            </a:r>
            <a:r>
              <a:rPr lang="en-GB" altLang="en-US" i="1">
                <a:solidFill>
                  <a:srgbClr val="FFFFFF"/>
                </a:solidFill>
              </a:rPr>
              <a:t>Doing a literature review: releasing the social science research imagination</a:t>
            </a:r>
            <a:r>
              <a:rPr lang="en-GB" altLang="en-US">
                <a:solidFill>
                  <a:srgbClr val="FFFFFF"/>
                </a:solidFill>
              </a:rPr>
              <a:t>, by E. Hart and M. Bond.  London: Sage., p.1.</a:t>
            </a:r>
          </a:p>
        </p:txBody>
      </p:sp>
      <p:pic>
        <p:nvPicPr>
          <p:cNvPr id="5124" name="Picture 4">
            <a:extLst>
              <a:ext uri="{FF2B5EF4-FFF2-40B4-BE49-F238E27FC236}">
                <a16:creationId xmlns:a16="http://schemas.microsoft.com/office/drawing/2014/main" id="{822FE1C6-5BDF-CB4D-9E93-1F70B4A571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0" name="Rectangle 2">
            <a:extLst>
              <a:ext uri="{FF2B5EF4-FFF2-40B4-BE49-F238E27FC236}">
                <a16:creationId xmlns:a16="http://schemas.microsoft.com/office/drawing/2014/main" id="{04CD7DD0-4E4D-814A-B4E0-716962E96070}"/>
              </a:ext>
            </a:extLst>
          </p:cNvPr>
          <p:cNvSpPr>
            <a:spLocks noGrp="1" noChangeArrowheads="1"/>
          </p:cNvSpPr>
          <p:nvPr>
            <p:ph type="title"/>
          </p:nvPr>
        </p:nvSpPr>
        <p:spPr>
          <a:xfrm>
            <a:off x="1600754" y="1087374"/>
            <a:ext cx="8983489" cy="1000978"/>
          </a:xfrm>
        </p:spPr>
        <p:txBody>
          <a:bodyPr>
            <a:normAutofit/>
          </a:bodyPr>
          <a:lstStyle/>
          <a:p>
            <a:r>
              <a:rPr lang="en-GB" altLang="en-US"/>
              <a:t>Define what you want to know</a:t>
            </a:r>
          </a:p>
        </p:txBody>
      </p:sp>
      <p:sp>
        <p:nvSpPr>
          <p:cNvPr id="27660" name="Rectangle 2765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662" name="Rectangle 2766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664" name="Rectangle 2766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1" name="Rectangle 3">
            <a:extLst>
              <a:ext uri="{FF2B5EF4-FFF2-40B4-BE49-F238E27FC236}">
                <a16:creationId xmlns:a16="http://schemas.microsoft.com/office/drawing/2014/main" id="{07415852-4618-0645-BBDC-47A1A735DFD1}"/>
              </a:ext>
            </a:extLst>
          </p:cNvPr>
          <p:cNvSpPr>
            <a:spLocks noGrp="1" noChangeArrowheads="1"/>
          </p:cNvSpPr>
          <p:nvPr>
            <p:ph idx="1"/>
          </p:nvPr>
        </p:nvSpPr>
        <p:spPr>
          <a:xfrm>
            <a:off x="1600753" y="2535446"/>
            <a:ext cx="8983489" cy="3554457"/>
          </a:xfrm>
        </p:spPr>
        <p:txBody>
          <a:bodyPr>
            <a:normAutofit/>
          </a:bodyPr>
          <a:lstStyle/>
          <a:p>
            <a:pPr>
              <a:buFontTx/>
              <a:buNone/>
            </a:pPr>
            <a:r>
              <a:rPr lang="en-GB" altLang="en-US">
                <a:solidFill>
                  <a:schemeClr val="tx1"/>
                </a:solidFill>
              </a:rPr>
              <a:t>	“I’m looking for literature and data that focus on the effects of the new Curriculum in Wales in Post 16 education</a:t>
            </a:r>
          </a:p>
          <a:p>
            <a:pPr>
              <a:buFontTx/>
              <a:buNone/>
            </a:pPr>
            <a:endParaRPr lang="en-GB" altLang="en-US">
              <a:solidFill>
                <a:schemeClr val="tx1"/>
              </a:solidFill>
            </a:endParaRPr>
          </a:p>
          <a:p>
            <a:r>
              <a:rPr lang="en-GB" altLang="en-US">
                <a:solidFill>
                  <a:schemeClr val="tx1"/>
                </a:solidFill>
              </a:rPr>
              <a:t>Use this to choose keywords and phrases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4" name="Rectangle 2">
            <a:extLst>
              <a:ext uri="{FF2B5EF4-FFF2-40B4-BE49-F238E27FC236}">
                <a16:creationId xmlns:a16="http://schemas.microsoft.com/office/drawing/2014/main" id="{9981BE54-5C93-2546-ABED-0824DB679439}"/>
              </a:ext>
            </a:extLst>
          </p:cNvPr>
          <p:cNvSpPr>
            <a:spLocks noGrp="1" noChangeArrowheads="1"/>
          </p:cNvSpPr>
          <p:nvPr>
            <p:ph type="title"/>
          </p:nvPr>
        </p:nvSpPr>
        <p:spPr>
          <a:xfrm>
            <a:off x="1600754" y="1087374"/>
            <a:ext cx="8983489" cy="1000978"/>
          </a:xfrm>
        </p:spPr>
        <p:txBody>
          <a:bodyPr>
            <a:normAutofit/>
          </a:bodyPr>
          <a:lstStyle/>
          <a:p>
            <a:r>
              <a:rPr lang="en-GB" altLang="en-US"/>
              <a:t>Define key words and phrases</a:t>
            </a:r>
          </a:p>
        </p:txBody>
      </p:sp>
      <p:sp>
        <p:nvSpPr>
          <p:cNvPr id="28684" name="Rectangle 2868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686" name="Rectangle 2868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688" name="Rectangle 2868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5" name="Rectangle 3">
            <a:extLst>
              <a:ext uri="{FF2B5EF4-FFF2-40B4-BE49-F238E27FC236}">
                <a16:creationId xmlns:a16="http://schemas.microsoft.com/office/drawing/2014/main" id="{83F1D41F-B0E9-374B-BE90-94DA33B6293D}"/>
              </a:ext>
            </a:extLst>
          </p:cNvPr>
          <p:cNvSpPr>
            <a:spLocks noGrp="1" noChangeArrowheads="1"/>
          </p:cNvSpPr>
          <p:nvPr>
            <p:ph idx="1"/>
          </p:nvPr>
        </p:nvSpPr>
        <p:spPr>
          <a:xfrm>
            <a:off x="1600753" y="2535446"/>
            <a:ext cx="8983489" cy="3554457"/>
          </a:xfrm>
        </p:spPr>
        <p:txBody>
          <a:bodyPr>
            <a:normAutofit/>
          </a:bodyPr>
          <a:lstStyle/>
          <a:p>
            <a:pPr marL="609600" indent="-609600"/>
            <a:r>
              <a:rPr lang="en-GB" altLang="en-US">
                <a:solidFill>
                  <a:schemeClr val="tx1"/>
                </a:solidFill>
              </a:rPr>
              <a:t>Education </a:t>
            </a:r>
          </a:p>
          <a:p>
            <a:pPr marL="609600" indent="-609600"/>
            <a:endParaRPr lang="en-GB" altLang="en-US">
              <a:solidFill>
                <a:schemeClr val="tx1"/>
              </a:solidFill>
            </a:endParaRPr>
          </a:p>
          <a:p>
            <a:pPr marL="609600" indent="-609600"/>
            <a:r>
              <a:rPr lang="en-GB" altLang="en-US">
                <a:solidFill>
                  <a:schemeClr val="tx1"/>
                </a:solidFill>
              </a:rPr>
              <a:t>Curriculum in Wales </a:t>
            </a:r>
          </a:p>
          <a:p>
            <a:pPr marL="609600" indent="-609600">
              <a:buNone/>
            </a:pPr>
            <a:endParaRPr lang="en-GB" altLang="en-US">
              <a:solidFill>
                <a:schemeClr val="tx1"/>
              </a:solidFill>
            </a:endParaRPr>
          </a:p>
          <a:p>
            <a:pPr marL="609600" indent="-609600"/>
            <a:r>
              <a:rPr lang="en-GB" altLang="en-US">
                <a:solidFill>
                  <a:schemeClr val="tx1"/>
                </a:solidFill>
              </a:rPr>
              <a:t>Post 16</a:t>
            </a:r>
          </a:p>
          <a:p>
            <a:pPr marL="609600" indent="-609600">
              <a:buNone/>
            </a:pPr>
            <a:r>
              <a:rPr lang="en-GB" altLang="en-US">
                <a:solidFill>
                  <a:schemeClr val="tx1"/>
                </a:solidFill>
              </a:rPr>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770" name="Rectangle 2">
            <a:extLst>
              <a:ext uri="{FF2B5EF4-FFF2-40B4-BE49-F238E27FC236}">
                <a16:creationId xmlns:a16="http://schemas.microsoft.com/office/drawing/2014/main" id="{19637200-D975-3340-9C2C-EFECD18068B7}"/>
              </a:ext>
            </a:extLst>
          </p:cNvPr>
          <p:cNvSpPr>
            <a:spLocks noGrp="1" noChangeArrowheads="1"/>
          </p:cNvSpPr>
          <p:nvPr>
            <p:ph type="title"/>
          </p:nvPr>
        </p:nvSpPr>
        <p:spPr>
          <a:xfrm>
            <a:off x="289248" y="1123837"/>
            <a:ext cx="6451110" cy="1255469"/>
          </a:xfrm>
        </p:spPr>
        <p:txBody>
          <a:bodyPr>
            <a:normAutofit/>
          </a:bodyPr>
          <a:lstStyle/>
          <a:p>
            <a:r>
              <a:rPr lang="en-GB" altLang="en-US"/>
              <a:t>Choose appropriate indexes/databases</a:t>
            </a:r>
          </a:p>
        </p:txBody>
      </p:sp>
      <p:sp>
        <p:nvSpPr>
          <p:cNvPr id="32771" name="Rectangle 3">
            <a:extLst>
              <a:ext uri="{FF2B5EF4-FFF2-40B4-BE49-F238E27FC236}">
                <a16:creationId xmlns:a16="http://schemas.microsoft.com/office/drawing/2014/main" id="{2E45C017-B990-4D4C-8E13-8CD40B57D7AE}"/>
              </a:ext>
            </a:extLst>
          </p:cNvPr>
          <p:cNvSpPr>
            <a:spLocks noGrp="1" noChangeArrowheads="1"/>
          </p:cNvSpPr>
          <p:nvPr>
            <p:ph idx="1"/>
          </p:nvPr>
        </p:nvSpPr>
        <p:spPr>
          <a:xfrm>
            <a:off x="289248" y="2510395"/>
            <a:ext cx="6451109" cy="3274586"/>
          </a:xfrm>
        </p:spPr>
        <p:txBody>
          <a:bodyPr anchor="t">
            <a:normAutofit/>
          </a:bodyPr>
          <a:lstStyle/>
          <a:p>
            <a:pPr marL="609600" indent="-609600">
              <a:spcBef>
                <a:spcPct val="50000"/>
              </a:spcBef>
            </a:pPr>
            <a:r>
              <a:rPr lang="en-GB" altLang="en-US">
                <a:solidFill>
                  <a:srgbClr val="FFFFFF"/>
                </a:solidFill>
              </a:rPr>
              <a:t>Google is not (usually) the answer</a:t>
            </a:r>
          </a:p>
          <a:p>
            <a:pPr marL="609600" indent="-609600">
              <a:spcBef>
                <a:spcPct val="50000"/>
              </a:spcBef>
            </a:pPr>
            <a:r>
              <a:rPr lang="en-GB" altLang="en-US">
                <a:solidFill>
                  <a:srgbClr val="FFFFFF"/>
                </a:solidFill>
              </a:rPr>
              <a:t>Start with Library website’s specialist Resources for your Subject</a:t>
            </a:r>
          </a:p>
          <a:p>
            <a:pPr marL="609600" indent="-609600">
              <a:spcBef>
                <a:spcPct val="50000"/>
              </a:spcBef>
            </a:pPr>
            <a:r>
              <a:rPr lang="en-GB" altLang="en-US">
                <a:solidFill>
                  <a:srgbClr val="FFFFFF"/>
                </a:solidFill>
              </a:rPr>
              <a:t>Search a range of indexes/databases</a:t>
            </a:r>
          </a:p>
          <a:p>
            <a:pPr marL="609600" indent="-609600">
              <a:spcBef>
                <a:spcPct val="50000"/>
              </a:spcBef>
            </a:pPr>
            <a:r>
              <a:rPr lang="en-GB" altLang="en-US">
                <a:solidFill>
                  <a:srgbClr val="FFFFFF"/>
                </a:solidFill>
              </a:rPr>
              <a:t>Think about books, journal articles, statistics, websites, reports…  there are indexes for them all</a:t>
            </a:r>
          </a:p>
        </p:txBody>
      </p:sp>
      <p:pic>
        <p:nvPicPr>
          <p:cNvPr id="32772" name="Picture 4">
            <a:extLst>
              <a:ext uri="{FF2B5EF4-FFF2-40B4-BE49-F238E27FC236}">
                <a16:creationId xmlns:a16="http://schemas.microsoft.com/office/drawing/2014/main" id="{BA051687-753A-2F46-9CAE-8398A2C2C5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314" name="Rectangle 2">
            <a:extLst>
              <a:ext uri="{FF2B5EF4-FFF2-40B4-BE49-F238E27FC236}">
                <a16:creationId xmlns:a16="http://schemas.microsoft.com/office/drawing/2014/main" id="{48307120-AFFB-1C4B-9945-0EF9CFD61891}"/>
              </a:ext>
            </a:extLst>
          </p:cNvPr>
          <p:cNvSpPr>
            <a:spLocks noGrp="1" noChangeArrowheads="1"/>
          </p:cNvSpPr>
          <p:nvPr>
            <p:ph type="title"/>
          </p:nvPr>
        </p:nvSpPr>
        <p:spPr>
          <a:xfrm>
            <a:off x="289248" y="1123837"/>
            <a:ext cx="6451110" cy="1255469"/>
          </a:xfrm>
        </p:spPr>
        <p:txBody>
          <a:bodyPr>
            <a:normAutofit/>
          </a:bodyPr>
          <a:lstStyle/>
          <a:p>
            <a:r>
              <a:rPr lang="en-GB" altLang="en-US" dirty="0"/>
              <a:t>Read - get the gist </a:t>
            </a:r>
          </a:p>
        </p:txBody>
      </p:sp>
      <p:sp>
        <p:nvSpPr>
          <p:cNvPr id="13315" name="Rectangle 3">
            <a:extLst>
              <a:ext uri="{FF2B5EF4-FFF2-40B4-BE49-F238E27FC236}">
                <a16:creationId xmlns:a16="http://schemas.microsoft.com/office/drawing/2014/main" id="{40574A64-84B4-124C-872A-8D738946468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a:solidFill>
                  <a:srgbClr val="FFFFFF"/>
                </a:solidFill>
              </a:rPr>
              <a:t>Check the introduction, conclusion, abstract or executive summary for the main points</a:t>
            </a:r>
          </a:p>
          <a:p>
            <a:pPr>
              <a:spcBef>
                <a:spcPct val="50000"/>
              </a:spcBef>
            </a:pPr>
            <a:r>
              <a:rPr lang="en-GB" altLang="en-US">
                <a:solidFill>
                  <a:srgbClr val="FFFFFF"/>
                </a:solidFill>
              </a:rPr>
              <a:t>Check contents pages of books and reports – pick out relevant chapters/sections</a:t>
            </a:r>
          </a:p>
          <a:p>
            <a:pPr>
              <a:spcBef>
                <a:spcPct val="50000"/>
              </a:spcBef>
            </a:pPr>
            <a:r>
              <a:rPr lang="en-GB" altLang="en-US">
                <a:solidFill>
                  <a:srgbClr val="FFFFFF"/>
                </a:solidFill>
              </a:rPr>
              <a:t>Use the index of books or reports</a:t>
            </a:r>
          </a:p>
          <a:p>
            <a:pPr>
              <a:spcBef>
                <a:spcPct val="50000"/>
              </a:spcBef>
            </a:pPr>
            <a:r>
              <a:rPr lang="en-GB" altLang="en-US">
                <a:solidFill>
                  <a:srgbClr val="FFFFFF"/>
                </a:solidFill>
              </a:rPr>
              <a:t>First or last sentences of paragraphs often summarise</a:t>
            </a:r>
          </a:p>
        </p:txBody>
      </p:sp>
      <p:pic>
        <p:nvPicPr>
          <p:cNvPr id="13316" name="Picture 4">
            <a:extLst>
              <a:ext uri="{FF2B5EF4-FFF2-40B4-BE49-F238E27FC236}">
                <a16:creationId xmlns:a16="http://schemas.microsoft.com/office/drawing/2014/main" id="{8D456D6D-7593-4F48-8847-00C74FC402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86" name="Rectangle 2">
            <a:extLst>
              <a:ext uri="{FF2B5EF4-FFF2-40B4-BE49-F238E27FC236}">
                <a16:creationId xmlns:a16="http://schemas.microsoft.com/office/drawing/2014/main" id="{42330541-AFE2-164E-B901-10A828BC0CF8}"/>
              </a:ext>
            </a:extLst>
          </p:cNvPr>
          <p:cNvSpPr>
            <a:spLocks noGrp="1" noChangeArrowheads="1"/>
          </p:cNvSpPr>
          <p:nvPr>
            <p:ph type="title"/>
          </p:nvPr>
        </p:nvSpPr>
        <p:spPr>
          <a:xfrm>
            <a:off x="289248" y="1123837"/>
            <a:ext cx="6451110" cy="1255469"/>
          </a:xfrm>
        </p:spPr>
        <p:txBody>
          <a:bodyPr>
            <a:normAutofit/>
          </a:bodyPr>
          <a:lstStyle/>
          <a:p>
            <a:r>
              <a:rPr lang="en-GB" altLang="en-US"/>
              <a:t>Evaluate what you read</a:t>
            </a:r>
          </a:p>
        </p:txBody>
      </p:sp>
      <p:sp>
        <p:nvSpPr>
          <p:cNvPr id="16387" name="Rectangle 3">
            <a:extLst>
              <a:ext uri="{FF2B5EF4-FFF2-40B4-BE49-F238E27FC236}">
                <a16:creationId xmlns:a16="http://schemas.microsoft.com/office/drawing/2014/main" id="{482C2E8A-2CA2-8A45-8DB8-10106EE457E7}"/>
              </a:ext>
            </a:extLst>
          </p:cNvPr>
          <p:cNvSpPr>
            <a:spLocks noGrp="1" noChangeArrowheads="1"/>
          </p:cNvSpPr>
          <p:nvPr>
            <p:ph idx="1"/>
          </p:nvPr>
        </p:nvSpPr>
        <p:spPr>
          <a:xfrm>
            <a:off x="289248" y="2510395"/>
            <a:ext cx="6451109" cy="3274586"/>
          </a:xfrm>
        </p:spPr>
        <p:txBody>
          <a:bodyPr anchor="t">
            <a:normAutofit/>
          </a:bodyPr>
          <a:lstStyle/>
          <a:p>
            <a:pPr>
              <a:buFontTx/>
              <a:buNone/>
            </a:pPr>
            <a:r>
              <a:rPr lang="en-GB" altLang="en-US" sz="1700" i="1">
                <a:solidFill>
                  <a:srgbClr val="FFFFFF"/>
                </a:solidFill>
              </a:rPr>
              <a:t>Think about…</a:t>
            </a:r>
          </a:p>
          <a:p>
            <a:pPr>
              <a:buFontTx/>
              <a:buNone/>
            </a:pPr>
            <a:endParaRPr lang="en-GB" altLang="en-US" sz="1700" i="1">
              <a:solidFill>
                <a:srgbClr val="FFFFFF"/>
              </a:solidFill>
            </a:endParaRPr>
          </a:p>
          <a:p>
            <a:pPr>
              <a:spcBef>
                <a:spcPct val="50000"/>
              </a:spcBef>
            </a:pPr>
            <a:r>
              <a:rPr lang="en-GB" altLang="en-US" sz="1700">
                <a:solidFill>
                  <a:srgbClr val="FFFFFF"/>
                </a:solidFill>
              </a:rPr>
              <a:t>Relevance to your topic </a:t>
            </a:r>
          </a:p>
          <a:p>
            <a:pPr>
              <a:spcBef>
                <a:spcPct val="50000"/>
              </a:spcBef>
            </a:pPr>
            <a:r>
              <a:rPr lang="en-GB" altLang="en-US" sz="1700">
                <a:solidFill>
                  <a:srgbClr val="FFFFFF"/>
                </a:solidFill>
              </a:rPr>
              <a:t>Intended audience </a:t>
            </a:r>
          </a:p>
          <a:p>
            <a:pPr>
              <a:spcBef>
                <a:spcPct val="50000"/>
              </a:spcBef>
            </a:pPr>
            <a:r>
              <a:rPr lang="en-GB" altLang="en-US" sz="1700">
                <a:solidFill>
                  <a:srgbClr val="FFFFFF"/>
                </a:solidFill>
              </a:rPr>
              <a:t>Currency of the information </a:t>
            </a:r>
          </a:p>
          <a:p>
            <a:pPr>
              <a:spcBef>
                <a:spcPct val="50000"/>
              </a:spcBef>
            </a:pPr>
            <a:r>
              <a:rPr lang="en-GB" altLang="en-US" sz="1700">
                <a:solidFill>
                  <a:srgbClr val="FFFFFF"/>
                </a:solidFill>
              </a:rPr>
              <a:t>Coverage of the topic</a:t>
            </a:r>
          </a:p>
          <a:p>
            <a:pPr>
              <a:spcBef>
                <a:spcPct val="50000"/>
              </a:spcBef>
            </a:pPr>
            <a:r>
              <a:rPr lang="en-GB" altLang="en-US" sz="1700">
                <a:solidFill>
                  <a:srgbClr val="FFFFFF"/>
                </a:solidFill>
              </a:rPr>
              <a:t>Accuracy of the information </a:t>
            </a:r>
          </a:p>
          <a:p>
            <a:pPr>
              <a:spcBef>
                <a:spcPct val="50000"/>
              </a:spcBef>
            </a:pPr>
            <a:r>
              <a:rPr lang="en-GB" altLang="en-US" sz="1700">
                <a:solidFill>
                  <a:srgbClr val="FFFFFF"/>
                </a:solidFill>
              </a:rPr>
              <a:t>Authority of the author or information source</a:t>
            </a:r>
          </a:p>
          <a:p>
            <a:pPr>
              <a:spcBef>
                <a:spcPct val="50000"/>
              </a:spcBef>
            </a:pPr>
            <a:r>
              <a:rPr lang="en-GB" altLang="en-US" sz="1700">
                <a:solidFill>
                  <a:srgbClr val="FFFFFF"/>
                </a:solidFill>
              </a:rPr>
              <a:t>Level of objectivity of the author </a:t>
            </a:r>
          </a:p>
        </p:txBody>
      </p:sp>
      <p:pic>
        <p:nvPicPr>
          <p:cNvPr id="16388" name="Picture 4">
            <a:extLst>
              <a:ext uri="{FF2B5EF4-FFF2-40B4-BE49-F238E27FC236}">
                <a16:creationId xmlns:a16="http://schemas.microsoft.com/office/drawing/2014/main" id="{B57D9116-06B2-5348-9591-0C8DF22FFD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6397" name="Rectangle 16396">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242" name="Rectangle 2">
            <a:extLst>
              <a:ext uri="{FF2B5EF4-FFF2-40B4-BE49-F238E27FC236}">
                <a16:creationId xmlns:a16="http://schemas.microsoft.com/office/drawing/2014/main" id="{72701CA0-4AFF-A94D-A0BC-E2EF10DED16B}"/>
              </a:ext>
            </a:extLst>
          </p:cNvPr>
          <p:cNvSpPr>
            <a:spLocks noGrp="1" noChangeArrowheads="1"/>
          </p:cNvSpPr>
          <p:nvPr>
            <p:ph type="title"/>
          </p:nvPr>
        </p:nvSpPr>
        <p:spPr>
          <a:xfrm>
            <a:off x="289248" y="1123837"/>
            <a:ext cx="6451110" cy="1255469"/>
          </a:xfrm>
        </p:spPr>
        <p:txBody>
          <a:bodyPr>
            <a:normAutofit/>
          </a:bodyPr>
          <a:lstStyle/>
          <a:p>
            <a:r>
              <a:rPr lang="en-GB" altLang="en-US"/>
              <a:t>Record your sources</a:t>
            </a:r>
          </a:p>
        </p:txBody>
      </p:sp>
      <p:sp>
        <p:nvSpPr>
          <p:cNvPr id="10243" name="Rectangle 3">
            <a:extLst>
              <a:ext uri="{FF2B5EF4-FFF2-40B4-BE49-F238E27FC236}">
                <a16:creationId xmlns:a16="http://schemas.microsoft.com/office/drawing/2014/main" id="{A3181742-301C-544D-8F16-40CBE541D8B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a:solidFill>
                  <a:srgbClr val="FFFFFF"/>
                </a:solidFill>
              </a:rPr>
              <a:t>Download references from online indexes</a:t>
            </a:r>
          </a:p>
          <a:p>
            <a:pPr>
              <a:spcBef>
                <a:spcPct val="50000"/>
              </a:spcBef>
            </a:pPr>
            <a:r>
              <a:rPr lang="en-GB" altLang="en-US">
                <a:solidFill>
                  <a:srgbClr val="FFFFFF"/>
                </a:solidFill>
              </a:rPr>
              <a:t>Keep systematic notes of the full records – use </a:t>
            </a:r>
            <a:r>
              <a:rPr lang="en-GB" altLang="en-US" i="1">
                <a:solidFill>
                  <a:srgbClr val="FFFFFF"/>
                </a:solidFill>
              </a:rPr>
              <a:t>A guide to citing references</a:t>
            </a:r>
          </a:p>
          <a:p>
            <a:pPr>
              <a:spcBef>
                <a:spcPct val="50000"/>
              </a:spcBef>
            </a:pPr>
            <a:r>
              <a:rPr lang="en-GB" altLang="en-US">
                <a:solidFill>
                  <a:srgbClr val="FFFFFF"/>
                </a:solidFill>
              </a:rPr>
              <a:t>This will form the basis of your bibliography</a:t>
            </a:r>
          </a:p>
          <a:p>
            <a:pPr>
              <a:spcBef>
                <a:spcPct val="50000"/>
              </a:spcBef>
            </a:pPr>
            <a:r>
              <a:rPr lang="en-GB" altLang="en-US">
                <a:solidFill>
                  <a:srgbClr val="FFFFFF"/>
                </a:solidFill>
              </a:rPr>
              <a:t>Reference management software can be useful</a:t>
            </a:r>
          </a:p>
          <a:p>
            <a:pPr>
              <a:spcBef>
                <a:spcPct val="50000"/>
              </a:spcBef>
            </a:pPr>
            <a:r>
              <a:rPr lang="en-GB" altLang="en-US">
                <a:solidFill>
                  <a:srgbClr val="FFFFFF"/>
                </a:solidFill>
              </a:rPr>
              <a:t>Keep a note of the content of each document </a:t>
            </a:r>
          </a:p>
          <a:p>
            <a:pPr>
              <a:spcBef>
                <a:spcPct val="50000"/>
              </a:spcBef>
              <a:buFontTx/>
              <a:buNone/>
            </a:pPr>
            <a:r>
              <a:rPr lang="en-GB" altLang="en-US">
                <a:solidFill>
                  <a:srgbClr val="FFFFFF"/>
                </a:solidFill>
              </a:rPr>
              <a:t>	e.g. ‘Includes discussion of the idea of originality in research projects.’</a:t>
            </a:r>
          </a:p>
          <a:p>
            <a:endParaRPr lang="en-GB" altLang="en-US">
              <a:solidFill>
                <a:srgbClr val="FFFFFF"/>
              </a:solidFill>
            </a:endParaRPr>
          </a:p>
        </p:txBody>
      </p:sp>
      <p:pic>
        <p:nvPicPr>
          <p:cNvPr id="10244" name="Picture 4">
            <a:extLst>
              <a:ext uri="{FF2B5EF4-FFF2-40B4-BE49-F238E27FC236}">
                <a16:creationId xmlns:a16="http://schemas.microsoft.com/office/drawing/2014/main" id="{41699570-316D-A142-AD12-32C71AB74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6" name="Rectangle 2">
            <a:extLst>
              <a:ext uri="{FF2B5EF4-FFF2-40B4-BE49-F238E27FC236}">
                <a16:creationId xmlns:a16="http://schemas.microsoft.com/office/drawing/2014/main" id="{BABD929F-CF74-924D-BD4E-93130D9804A4}"/>
              </a:ext>
            </a:extLst>
          </p:cNvPr>
          <p:cNvSpPr>
            <a:spLocks noGrp="1" noChangeArrowheads="1"/>
          </p:cNvSpPr>
          <p:nvPr>
            <p:ph type="title"/>
          </p:nvPr>
        </p:nvSpPr>
        <p:spPr>
          <a:xfrm>
            <a:off x="289248" y="1123837"/>
            <a:ext cx="6451110" cy="1255469"/>
          </a:xfrm>
        </p:spPr>
        <p:txBody>
          <a:bodyPr>
            <a:normAutofit/>
          </a:bodyPr>
          <a:lstStyle/>
          <a:p>
            <a:r>
              <a:rPr lang="en-GB" altLang="en-US"/>
              <a:t>A good literature review…</a:t>
            </a:r>
          </a:p>
        </p:txBody>
      </p:sp>
      <p:sp>
        <p:nvSpPr>
          <p:cNvPr id="11267" name="Rectangle 3">
            <a:extLst>
              <a:ext uri="{FF2B5EF4-FFF2-40B4-BE49-F238E27FC236}">
                <a16:creationId xmlns:a16="http://schemas.microsoft.com/office/drawing/2014/main" id="{5B6DC21D-544B-A941-89DB-81C6688C0DE6}"/>
              </a:ext>
            </a:extLst>
          </p:cNvPr>
          <p:cNvSpPr>
            <a:spLocks noGrp="1" noChangeArrowheads="1"/>
          </p:cNvSpPr>
          <p:nvPr>
            <p:ph idx="1"/>
          </p:nvPr>
        </p:nvSpPr>
        <p:spPr>
          <a:xfrm>
            <a:off x="289248" y="2510395"/>
            <a:ext cx="6451109" cy="3274586"/>
          </a:xfrm>
        </p:spPr>
        <p:txBody>
          <a:bodyPr anchor="t">
            <a:normAutofit/>
          </a:bodyPr>
          <a:lstStyle/>
          <a:p>
            <a:r>
              <a:rPr lang="en-GB" altLang="en-US">
                <a:solidFill>
                  <a:srgbClr val="FFFFFF"/>
                </a:solidFill>
              </a:rPr>
              <a:t>Goes </a:t>
            </a:r>
            <a:r>
              <a:rPr lang="en-GB" altLang="en-US" b="1">
                <a:solidFill>
                  <a:srgbClr val="FFFFFF"/>
                </a:solidFill>
              </a:rPr>
              <a:t>beyond simply listing</a:t>
            </a:r>
            <a:r>
              <a:rPr lang="en-GB" altLang="en-US">
                <a:solidFill>
                  <a:srgbClr val="FFFFFF"/>
                </a:solidFill>
              </a:rPr>
              <a:t> relevant literature</a:t>
            </a:r>
          </a:p>
          <a:p>
            <a:r>
              <a:rPr lang="en-GB" altLang="en-US">
                <a:solidFill>
                  <a:srgbClr val="FFFFFF"/>
                </a:solidFill>
              </a:rPr>
              <a:t>Is a </a:t>
            </a:r>
            <a:r>
              <a:rPr lang="en-GB" altLang="en-US" b="1">
                <a:solidFill>
                  <a:srgbClr val="FFFFFF"/>
                </a:solidFill>
              </a:rPr>
              <a:t>critical essay</a:t>
            </a:r>
            <a:r>
              <a:rPr lang="en-GB" altLang="en-US">
                <a:solidFill>
                  <a:srgbClr val="FFFFFF"/>
                </a:solidFill>
              </a:rPr>
              <a:t> </a:t>
            </a:r>
          </a:p>
          <a:p>
            <a:r>
              <a:rPr lang="en-GB" altLang="en-US" b="1">
                <a:solidFill>
                  <a:srgbClr val="FFFFFF"/>
                </a:solidFill>
              </a:rPr>
              <a:t>Refers</a:t>
            </a:r>
            <a:r>
              <a:rPr lang="en-GB" altLang="en-US">
                <a:solidFill>
                  <a:srgbClr val="FFFFFF"/>
                </a:solidFill>
              </a:rPr>
              <a:t> to the bibliography at the end of your dissertation</a:t>
            </a:r>
          </a:p>
          <a:p>
            <a:r>
              <a:rPr lang="en-GB" altLang="en-US" b="1">
                <a:solidFill>
                  <a:srgbClr val="FFFFFF"/>
                </a:solidFill>
              </a:rPr>
              <a:t>Assesses</a:t>
            </a:r>
            <a:r>
              <a:rPr lang="en-GB" altLang="en-US">
                <a:solidFill>
                  <a:srgbClr val="FFFFFF"/>
                </a:solidFill>
              </a:rPr>
              <a:t> the range of literature available</a:t>
            </a:r>
          </a:p>
          <a:p>
            <a:r>
              <a:rPr lang="en-GB" altLang="en-US">
                <a:solidFill>
                  <a:srgbClr val="FFFFFF"/>
                </a:solidFill>
              </a:rPr>
              <a:t>Is a </a:t>
            </a:r>
            <a:r>
              <a:rPr lang="en-GB" altLang="en-US" b="1">
                <a:solidFill>
                  <a:srgbClr val="FFFFFF"/>
                </a:solidFill>
              </a:rPr>
              <a:t>critical summary</a:t>
            </a:r>
            <a:r>
              <a:rPr lang="en-GB" altLang="en-US">
                <a:solidFill>
                  <a:srgbClr val="FFFFFF"/>
                </a:solidFill>
              </a:rPr>
              <a:t> of the literature</a:t>
            </a:r>
          </a:p>
          <a:p>
            <a:r>
              <a:rPr lang="en-GB" altLang="en-US">
                <a:solidFill>
                  <a:srgbClr val="FFFFFF"/>
                </a:solidFill>
              </a:rPr>
              <a:t>Examines the </a:t>
            </a:r>
            <a:r>
              <a:rPr lang="en-GB" altLang="en-US" b="1">
                <a:solidFill>
                  <a:srgbClr val="FFFFFF"/>
                </a:solidFill>
              </a:rPr>
              <a:t>background</a:t>
            </a:r>
            <a:r>
              <a:rPr lang="en-GB" altLang="en-US">
                <a:solidFill>
                  <a:srgbClr val="FFFFFF"/>
                </a:solidFill>
              </a:rPr>
              <a:t> against which your own research is set</a:t>
            </a:r>
          </a:p>
          <a:p>
            <a:r>
              <a:rPr lang="en-GB" altLang="en-US">
                <a:solidFill>
                  <a:srgbClr val="FFFFFF"/>
                </a:solidFill>
              </a:rPr>
              <a:t>Forms a </a:t>
            </a:r>
            <a:r>
              <a:rPr lang="en-GB" altLang="en-US" b="1">
                <a:solidFill>
                  <a:srgbClr val="FFFFFF"/>
                </a:solidFill>
              </a:rPr>
              <a:t>significant</a:t>
            </a:r>
            <a:r>
              <a:rPr lang="en-GB" altLang="en-US">
                <a:solidFill>
                  <a:srgbClr val="FFFFFF"/>
                </a:solidFill>
              </a:rPr>
              <a:t> section of your dissertation</a:t>
            </a:r>
          </a:p>
        </p:txBody>
      </p:sp>
      <p:pic>
        <p:nvPicPr>
          <p:cNvPr id="11268" name="Picture 4">
            <a:extLst>
              <a:ext uri="{FF2B5EF4-FFF2-40B4-BE49-F238E27FC236}">
                <a16:creationId xmlns:a16="http://schemas.microsoft.com/office/drawing/2014/main" id="{BCD89027-906B-054E-858B-D4AE7547FF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1277" name="Rectangle 11276">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338" name="Rectangle 2">
            <a:extLst>
              <a:ext uri="{FF2B5EF4-FFF2-40B4-BE49-F238E27FC236}">
                <a16:creationId xmlns:a16="http://schemas.microsoft.com/office/drawing/2014/main" id="{0B92952F-53D8-0940-AA94-DE74423810EC}"/>
              </a:ext>
            </a:extLst>
          </p:cNvPr>
          <p:cNvSpPr>
            <a:spLocks noGrp="1" noChangeArrowheads="1"/>
          </p:cNvSpPr>
          <p:nvPr>
            <p:ph type="title"/>
          </p:nvPr>
        </p:nvSpPr>
        <p:spPr>
          <a:xfrm>
            <a:off x="289248" y="1123837"/>
            <a:ext cx="6451110" cy="1255469"/>
          </a:xfrm>
        </p:spPr>
        <p:txBody>
          <a:bodyPr>
            <a:normAutofit/>
          </a:bodyPr>
          <a:lstStyle/>
          <a:p>
            <a:r>
              <a:rPr lang="en-GB" altLang="en-US"/>
              <a:t>A good literature review…</a:t>
            </a:r>
          </a:p>
        </p:txBody>
      </p:sp>
      <p:sp>
        <p:nvSpPr>
          <p:cNvPr id="14339" name="Rectangle 3">
            <a:extLst>
              <a:ext uri="{FF2B5EF4-FFF2-40B4-BE49-F238E27FC236}">
                <a16:creationId xmlns:a16="http://schemas.microsoft.com/office/drawing/2014/main" id="{CAC738CB-13E9-934D-A52A-1CA5B8966B61}"/>
              </a:ext>
            </a:extLst>
          </p:cNvPr>
          <p:cNvSpPr>
            <a:spLocks noGrp="1" noChangeArrowheads="1"/>
          </p:cNvSpPr>
          <p:nvPr>
            <p:ph idx="1"/>
          </p:nvPr>
        </p:nvSpPr>
        <p:spPr>
          <a:xfrm>
            <a:off x="289248" y="2510395"/>
            <a:ext cx="6451109" cy="3274586"/>
          </a:xfrm>
        </p:spPr>
        <p:txBody>
          <a:bodyPr anchor="t">
            <a:normAutofit/>
          </a:bodyPr>
          <a:lstStyle/>
          <a:p>
            <a:pPr>
              <a:spcBef>
                <a:spcPct val="50000"/>
              </a:spcBef>
            </a:pPr>
            <a:r>
              <a:rPr lang="en-GB" altLang="en-US" b="1">
                <a:solidFill>
                  <a:srgbClr val="FFFFFF"/>
                </a:solidFill>
              </a:rPr>
              <a:t>Offers opinions</a:t>
            </a:r>
            <a:r>
              <a:rPr lang="en-GB" altLang="en-US">
                <a:solidFill>
                  <a:srgbClr val="FFFFFF"/>
                </a:solidFill>
              </a:rPr>
              <a:t> and personal response to the different writings</a:t>
            </a:r>
          </a:p>
          <a:p>
            <a:pPr>
              <a:spcBef>
                <a:spcPct val="50000"/>
              </a:spcBef>
            </a:pPr>
            <a:r>
              <a:rPr lang="en-GB" altLang="en-US" b="1">
                <a:solidFill>
                  <a:srgbClr val="FFFFFF"/>
                </a:solidFill>
              </a:rPr>
              <a:t>Relates</a:t>
            </a:r>
            <a:r>
              <a:rPr lang="en-GB" altLang="en-US">
                <a:solidFill>
                  <a:srgbClr val="FFFFFF"/>
                </a:solidFill>
              </a:rPr>
              <a:t> different writings to each other, compares and contrasts</a:t>
            </a:r>
          </a:p>
          <a:p>
            <a:pPr>
              <a:spcBef>
                <a:spcPct val="50000"/>
              </a:spcBef>
            </a:pPr>
            <a:r>
              <a:rPr lang="en-GB" altLang="en-US">
                <a:solidFill>
                  <a:srgbClr val="FFFFFF"/>
                </a:solidFill>
              </a:rPr>
              <a:t>Does not take the literature at face value</a:t>
            </a:r>
          </a:p>
          <a:p>
            <a:pPr>
              <a:spcBef>
                <a:spcPct val="50000"/>
              </a:spcBef>
            </a:pPr>
            <a:r>
              <a:rPr lang="en-GB" altLang="en-US">
                <a:solidFill>
                  <a:srgbClr val="FFFFFF"/>
                </a:solidFill>
              </a:rPr>
              <a:t>Shows an </a:t>
            </a:r>
            <a:r>
              <a:rPr lang="en-GB" altLang="en-US" b="1">
                <a:solidFill>
                  <a:srgbClr val="FFFFFF"/>
                </a:solidFill>
              </a:rPr>
              <a:t>awareness of the theories</a:t>
            </a:r>
            <a:r>
              <a:rPr lang="en-GB" altLang="en-US">
                <a:solidFill>
                  <a:srgbClr val="FFFFFF"/>
                </a:solidFill>
              </a:rPr>
              <a:t> and values that underpin the research</a:t>
            </a:r>
          </a:p>
          <a:p>
            <a:pPr>
              <a:spcBef>
                <a:spcPct val="50000"/>
              </a:spcBef>
            </a:pPr>
            <a:r>
              <a:rPr lang="en-GB" altLang="en-US">
                <a:solidFill>
                  <a:srgbClr val="FFFFFF"/>
                </a:solidFill>
              </a:rPr>
              <a:t>Uses particular language: authors </a:t>
            </a:r>
            <a:r>
              <a:rPr lang="en-GB" altLang="en-US" b="1">
                <a:solidFill>
                  <a:srgbClr val="FFFFFF"/>
                </a:solidFill>
              </a:rPr>
              <a:t>assert, argue, state, conclude, contend </a:t>
            </a:r>
          </a:p>
        </p:txBody>
      </p:sp>
      <p:pic>
        <p:nvPicPr>
          <p:cNvPr id="14340" name="Picture 4">
            <a:extLst>
              <a:ext uri="{FF2B5EF4-FFF2-40B4-BE49-F238E27FC236}">
                <a16:creationId xmlns:a16="http://schemas.microsoft.com/office/drawing/2014/main" id="{02280EC1-90C2-AE4F-B756-47B6947A8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2944" y="2002698"/>
            <a:ext cx="3778286" cy="2843160"/>
          </a:xfrm>
          <a:prstGeom prst="rect">
            <a:avLst/>
          </a:prstGeom>
          <a:noFill/>
          <a:extLst>
            <a:ext uri="{909E8E84-426E-40DD-AFC4-6F175D3DCCD1}">
              <a14:hiddenFill xmlns:a14="http://schemas.microsoft.com/office/drawing/2010/main">
                <a:solidFill>
                  <a:srgbClr val="FFFFFF"/>
                </a:solidFill>
              </a14:hiddenFill>
            </a:ext>
          </a:extLst>
        </p:spPr>
      </p:pic>
      <p:sp>
        <p:nvSpPr>
          <p:cNvPr id="14349" name="Rectangle 1434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7192-6A69-E229-1ED3-76D773A87CBB}"/>
              </a:ext>
            </a:extLst>
          </p:cNvPr>
          <p:cNvSpPr>
            <a:spLocks noGrp="1"/>
          </p:cNvSpPr>
          <p:nvPr>
            <p:ph type="title"/>
          </p:nvPr>
        </p:nvSpPr>
        <p:spPr>
          <a:xfrm>
            <a:off x="1600754" y="1087374"/>
            <a:ext cx="8983489" cy="1000978"/>
          </a:xfrm>
        </p:spPr>
        <p:txBody>
          <a:bodyPr>
            <a:normAutofit/>
          </a:bodyPr>
          <a:lstStyle/>
          <a:p>
            <a:r>
              <a:rPr lang="en-US" dirty="0">
                <a:solidFill>
                  <a:schemeClr val="tx1"/>
                </a:solidFill>
              </a:rPr>
              <a:t>What do we mean when we say literature ? </a:t>
            </a:r>
          </a:p>
        </p:txBody>
      </p:sp>
      <p:sp>
        <p:nvSpPr>
          <p:cNvPr id="3" name="Content Placeholder 2">
            <a:extLst>
              <a:ext uri="{FF2B5EF4-FFF2-40B4-BE49-F238E27FC236}">
                <a16:creationId xmlns:a16="http://schemas.microsoft.com/office/drawing/2014/main" id="{DB13C5BE-9DB2-AA29-848C-9FB6445EFCF7}"/>
              </a:ext>
            </a:extLst>
          </p:cNvPr>
          <p:cNvSpPr>
            <a:spLocks noGrp="1"/>
          </p:cNvSpPr>
          <p:nvPr>
            <p:ph idx="1"/>
          </p:nvPr>
        </p:nvSpPr>
        <p:spPr>
          <a:xfrm>
            <a:off x="1600753" y="2535446"/>
            <a:ext cx="8983489" cy="3554457"/>
          </a:xfrm>
        </p:spPr>
        <p:txBody>
          <a:bodyPr>
            <a:normAutofit/>
          </a:bodyPr>
          <a:lstStyle/>
          <a:p>
            <a:pPr marL="0" indent="0">
              <a:buNone/>
            </a:pPr>
            <a:r>
              <a:rPr lang="en-GB" b="1">
                <a:solidFill>
                  <a:schemeClr val="tx1"/>
                </a:solidFill>
              </a:rPr>
              <a:t>Academic literature</a:t>
            </a:r>
            <a:r>
              <a:rPr lang="en-GB">
                <a:solidFill>
                  <a:schemeClr val="tx1"/>
                </a:solidFill>
              </a:rPr>
              <a:t> = can include books, academic journal articles, and published expert reports. </a:t>
            </a:r>
          </a:p>
          <a:p>
            <a:pPr marL="0" indent="0">
              <a:buNone/>
            </a:pPr>
            <a:r>
              <a:rPr lang="en-GB">
                <a:solidFill>
                  <a:schemeClr val="tx1"/>
                </a:solidFill>
              </a:rPr>
              <a:t>The content in academic</a:t>
            </a:r>
            <a:r>
              <a:rPr lang="en-GB" b="1">
                <a:solidFill>
                  <a:schemeClr val="tx1"/>
                </a:solidFill>
              </a:rPr>
              <a:t> </a:t>
            </a:r>
            <a:r>
              <a:rPr lang="en-GB">
                <a:solidFill>
                  <a:schemeClr val="tx1"/>
                </a:solidFill>
              </a:rPr>
              <a:t>literature has usually been peer-reviewed, which means that it's been reviewed by experts on its topic for accuracy and quality before being published.</a:t>
            </a:r>
          </a:p>
          <a:p>
            <a:pPr marL="0" indent="0">
              <a:buNone/>
            </a:pPr>
            <a:endParaRPr lang="en-GB">
              <a:solidFill>
                <a:schemeClr val="tx1"/>
              </a:solidFill>
            </a:endParaRPr>
          </a:p>
          <a:p>
            <a:pPr marL="0" indent="0">
              <a:buNone/>
            </a:pPr>
            <a:r>
              <a:rPr lang="en-GB">
                <a:solidFill>
                  <a:schemeClr val="tx1"/>
                </a:solidFill>
              </a:rPr>
              <a:t>i.e Body of literature </a:t>
            </a:r>
          </a:p>
          <a:p>
            <a:endParaRPr lang="en-US">
              <a:solidFill>
                <a:schemeClr val="tx1"/>
              </a:solidFill>
            </a:endParaRPr>
          </a:p>
        </p:txBody>
      </p:sp>
    </p:spTree>
    <p:extLst>
      <p:ext uri="{BB962C8B-B14F-4D97-AF65-F5344CB8AC3E}">
        <p14:creationId xmlns:p14="http://schemas.microsoft.com/office/powerpoint/2010/main" val="31756754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4ED09-9C79-0DC7-1564-56374F1BFF5C}"/>
              </a:ext>
            </a:extLst>
          </p:cNvPr>
          <p:cNvSpPr>
            <a:spLocks noGrp="1"/>
          </p:cNvSpPr>
          <p:nvPr>
            <p:ph type="title"/>
          </p:nvPr>
        </p:nvSpPr>
        <p:spPr>
          <a:xfrm>
            <a:off x="1600754" y="1087374"/>
            <a:ext cx="8983489" cy="1000978"/>
          </a:xfrm>
        </p:spPr>
        <p:txBody>
          <a:bodyPr>
            <a:normAutofit/>
          </a:bodyPr>
          <a:lstStyle/>
          <a:p>
            <a:r>
              <a:rPr lang="en-US" dirty="0">
                <a:solidFill>
                  <a:schemeClr val="tx1"/>
                </a:solidFill>
              </a:rPr>
              <a:t>Literature review </a:t>
            </a:r>
          </a:p>
        </p:txBody>
      </p:sp>
      <p:sp>
        <p:nvSpPr>
          <p:cNvPr id="3" name="Content Placeholder 2">
            <a:extLst>
              <a:ext uri="{FF2B5EF4-FFF2-40B4-BE49-F238E27FC236}">
                <a16:creationId xmlns:a16="http://schemas.microsoft.com/office/drawing/2014/main" id="{064181C7-5C42-6B16-DB1B-6C7AFC3EC411}"/>
              </a:ext>
            </a:extLst>
          </p:cNvPr>
          <p:cNvSpPr>
            <a:spLocks noGrp="1"/>
          </p:cNvSpPr>
          <p:nvPr>
            <p:ph idx="1"/>
          </p:nvPr>
        </p:nvSpPr>
        <p:spPr>
          <a:xfrm>
            <a:off x="1600753" y="2535446"/>
            <a:ext cx="8983489" cy="3554457"/>
          </a:xfrm>
        </p:spPr>
        <p:txBody>
          <a:bodyPr>
            <a:normAutofit/>
          </a:bodyPr>
          <a:lstStyle/>
          <a:p>
            <a:pPr marL="0" indent="0">
              <a:buNone/>
            </a:pPr>
            <a:r>
              <a:rPr lang="en-GB" sz="1700">
                <a:solidFill>
                  <a:schemeClr val="tx1"/>
                </a:solidFill>
              </a:rPr>
              <a:t>A literature review is a piece of academic writing demonstrating knowledge and understanding of the academic literature on a specific topic placed in context.  </a:t>
            </a:r>
          </a:p>
          <a:p>
            <a:endParaRPr lang="en-GB" sz="1700">
              <a:solidFill>
                <a:schemeClr val="tx1"/>
              </a:solidFill>
            </a:endParaRPr>
          </a:p>
          <a:p>
            <a:r>
              <a:rPr lang="en-GB" sz="1700">
                <a:solidFill>
                  <a:schemeClr val="tx1"/>
                </a:solidFill>
              </a:rPr>
              <a:t>A </a:t>
            </a:r>
            <a:r>
              <a:rPr lang="en-GB" sz="1700" b="1">
                <a:solidFill>
                  <a:schemeClr val="tx1"/>
                </a:solidFill>
              </a:rPr>
              <a:t>literature review </a:t>
            </a:r>
            <a:r>
              <a:rPr lang="en-GB" sz="1700">
                <a:solidFill>
                  <a:schemeClr val="tx1"/>
                </a:solidFill>
              </a:rPr>
              <a:t>is a critical evaluation of this material</a:t>
            </a:r>
          </a:p>
          <a:p>
            <a:r>
              <a:rPr lang="en-GB" sz="1700">
                <a:solidFill>
                  <a:schemeClr val="tx1"/>
                </a:solidFill>
              </a:rPr>
              <a:t> It is a process of reviewing the literature, as well as a form of writing.</a:t>
            </a:r>
          </a:p>
          <a:p>
            <a:pPr marL="0" indent="0">
              <a:buNone/>
            </a:pPr>
            <a:r>
              <a:rPr lang="en-US" sz="1700">
                <a:solidFill>
                  <a:schemeClr val="tx1"/>
                </a:solidFill>
              </a:rPr>
              <a:t>University of Edinburgh, 2022</a:t>
            </a:r>
          </a:p>
          <a:p>
            <a:r>
              <a:rPr lang="en-US" sz="1700">
                <a:solidFill>
                  <a:schemeClr val="tx1"/>
                </a:solidFill>
              </a:rPr>
              <a:t>Peer-reviewed journals in the library databases</a:t>
            </a:r>
          </a:p>
          <a:p>
            <a:endParaRPr lang="en-US" sz="1700">
              <a:solidFill>
                <a:schemeClr val="tx1"/>
              </a:solidFill>
            </a:endParaRPr>
          </a:p>
          <a:p>
            <a:pPr marL="0" indent="0">
              <a:buNone/>
            </a:pPr>
            <a:r>
              <a:rPr lang="en-US" sz="1700">
                <a:solidFill>
                  <a:schemeClr val="tx1"/>
                </a:solidFill>
              </a:rPr>
              <a:t>https://www.ed.ac.uk/institute-academic-development/study-hub/learning-resources/literature-review</a:t>
            </a:r>
          </a:p>
        </p:txBody>
      </p:sp>
    </p:spTree>
    <p:extLst>
      <p:ext uri="{BB962C8B-B14F-4D97-AF65-F5344CB8AC3E}">
        <p14:creationId xmlns:p14="http://schemas.microsoft.com/office/powerpoint/2010/main" val="8540580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referencing?</a:t>
            </a:r>
          </a:p>
        </p:txBody>
      </p:sp>
      <p:sp>
        <p:nvSpPr>
          <p:cNvPr id="3" name="Content Placeholder 2"/>
          <p:cNvSpPr>
            <a:spLocks noGrp="1"/>
          </p:cNvSpPr>
          <p:nvPr>
            <p:ph idx="1"/>
          </p:nvPr>
        </p:nvSpPr>
        <p:spPr/>
        <p:txBody>
          <a:bodyPr>
            <a:normAutofit/>
          </a:bodyPr>
          <a:lstStyle/>
          <a:p>
            <a:r>
              <a:rPr lang="en-GB" dirty="0"/>
              <a:t>References should be given for "all direct or indirect quotations, and in acknowledgement of someone's opinions, or of a source of factual information which is not general knowledge" (</a:t>
            </a:r>
            <a:r>
              <a:rPr lang="en-GB" dirty="0" err="1"/>
              <a:t>Walliman</a:t>
            </a:r>
            <a:r>
              <a:rPr lang="en-GB" dirty="0"/>
              <a:t> 2001, p. 301). </a:t>
            </a:r>
          </a:p>
          <a:p>
            <a:r>
              <a:rPr lang="en-GB" dirty="0"/>
              <a:t>Li and Crane (1996, p. 3) point out that the main objective of citing references is </a:t>
            </a:r>
            <a:r>
              <a:rPr lang="en-GB" b="1" dirty="0"/>
              <a:t>to give sufficient information to allow sources to be located.</a:t>
            </a:r>
          </a:p>
          <a:p>
            <a:pPr marL="0" indent="0">
              <a:buNone/>
            </a:pPr>
            <a:endParaRPr lang="en-GB" dirty="0"/>
          </a:p>
          <a:p>
            <a:pPr marL="0" indent="0">
              <a:buNone/>
            </a:pPr>
            <a:r>
              <a:rPr lang="en-GB" dirty="0"/>
              <a:t> </a:t>
            </a:r>
            <a:r>
              <a:rPr lang="en-GB" dirty="0">
                <a:hlinkClick r:id="rId3"/>
              </a:rPr>
              <a:t>https://ilrb.cf.ac.uk/citingreferences/tutorial/</a:t>
            </a:r>
            <a:endParaRPr lang="en-GB" dirty="0"/>
          </a:p>
        </p:txBody>
      </p:sp>
    </p:spTree>
    <p:extLst>
      <p:ext uri="{BB962C8B-B14F-4D97-AF65-F5344CB8AC3E}">
        <p14:creationId xmlns:p14="http://schemas.microsoft.com/office/powerpoint/2010/main" val="35275177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reference?</a:t>
            </a:r>
          </a:p>
        </p:txBody>
      </p:sp>
      <p:sp>
        <p:nvSpPr>
          <p:cNvPr id="4" name="Rectangle 1"/>
          <p:cNvSpPr>
            <a:spLocks noChangeArrowheads="1"/>
          </p:cNvSpPr>
          <p:nvPr/>
        </p:nvSpPr>
        <p:spPr bwMode="auto">
          <a:xfrm>
            <a:off x="4077050" y="1686138"/>
            <a:ext cx="6640917"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You need to cite references to:</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  </a:t>
            </a:r>
            <a:endParaRPr kumimoji="0" lang="en-GB" altLang="en-US" sz="16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support your arguments and give your work a factual basis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protect yourself against charges of plagiarism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demonstrate to assessors or critics that you have carried out the      necessary research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allow the reader to locate the material you consulted.</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dirty="0">
              <a:solidFill>
                <a:srgbClr val="000000"/>
              </a:solidFill>
              <a:latin typeface="+mj-l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j-lt"/>
                <a:cs typeface="Arial" panose="020B0604020202020204" pitchFamily="34" charset="0"/>
              </a:rPr>
              <a:t>Accuracy and completeness are important. Keep track of all your sources throughout your research process.</a:t>
            </a:r>
          </a:p>
        </p:txBody>
      </p:sp>
      <p:pic>
        <p:nvPicPr>
          <p:cNvPr id="1026" name="Picture 2" descr="Remember: you should provide a reference whenever you paraphrase or quote from another source in your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6263" y="-1956488975"/>
            <a:ext cx="1819275" cy="1362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1730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should I reference?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13165" y="605961"/>
            <a:ext cx="5502179" cy="5334278"/>
          </a:xfrm>
        </p:spPr>
      </p:pic>
    </p:spTree>
    <p:extLst>
      <p:ext uri="{BB962C8B-B14F-4D97-AF65-F5344CB8AC3E}">
        <p14:creationId xmlns:p14="http://schemas.microsoft.com/office/powerpoint/2010/main" val="16280819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quote or not to quote?</a:t>
            </a:r>
          </a:p>
        </p:txBody>
      </p:sp>
      <p:sp>
        <p:nvSpPr>
          <p:cNvPr id="3" name="Content Placeholder 2"/>
          <p:cNvSpPr>
            <a:spLocks noGrp="1"/>
          </p:cNvSpPr>
          <p:nvPr>
            <p:ph idx="1"/>
          </p:nvPr>
        </p:nvSpPr>
        <p:spPr/>
        <p:txBody>
          <a:bodyPr/>
          <a:lstStyle/>
          <a:p>
            <a:pPr marL="0" indent="0">
              <a:buNone/>
            </a:pPr>
            <a:r>
              <a:rPr lang="en-GB" i="1" dirty="0"/>
              <a:t>When</a:t>
            </a:r>
            <a:r>
              <a:rPr lang="en-GB" dirty="0"/>
              <a:t> should I quote?</a:t>
            </a:r>
          </a:p>
          <a:p>
            <a:r>
              <a:rPr lang="en-GB" dirty="0"/>
              <a:t>It is usually best to paraphrase or summarise information from other sources rather than to directly quote it, as this demonstrates your understanding of the information and your ability to apply it to your own work.</a:t>
            </a:r>
          </a:p>
          <a:p>
            <a:r>
              <a:rPr lang="en-GB" dirty="0"/>
              <a:t>It may be more appropriate to quote directly from the text if:</a:t>
            </a:r>
          </a:p>
          <a:p>
            <a:pPr lvl="1"/>
            <a:r>
              <a:rPr lang="en-GB" dirty="0"/>
              <a:t>the phrase is unusual and would have less impact if paraphrased</a:t>
            </a:r>
          </a:p>
          <a:p>
            <a:pPr lvl="1"/>
            <a:r>
              <a:rPr lang="en-GB" dirty="0"/>
              <a:t>you want to use the quote to demonstrate or support your argument</a:t>
            </a:r>
          </a:p>
          <a:p>
            <a:endParaRPr lang="en-GB" dirty="0"/>
          </a:p>
        </p:txBody>
      </p:sp>
    </p:spTree>
    <p:extLst>
      <p:ext uri="{BB962C8B-B14F-4D97-AF65-F5344CB8AC3E}">
        <p14:creationId xmlns:p14="http://schemas.microsoft.com/office/powerpoint/2010/main" val="25783377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plagiarism?</a:t>
            </a:r>
          </a:p>
        </p:txBody>
      </p:sp>
      <p:sp>
        <p:nvSpPr>
          <p:cNvPr id="3" name="Content Placeholder 2"/>
          <p:cNvSpPr>
            <a:spLocks noGrp="1"/>
          </p:cNvSpPr>
          <p:nvPr>
            <p:ph idx="1"/>
          </p:nvPr>
        </p:nvSpPr>
        <p:spPr/>
        <p:txBody>
          <a:bodyPr>
            <a:normAutofit/>
          </a:bodyPr>
          <a:lstStyle/>
          <a:p>
            <a:r>
              <a:rPr lang="en-GB" dirty="0"/>
              <a:t>Plagiarism is the use of any published or unpublished work </a:t>
            </a:r>
            <a:r>
              <a:rPr lang="en-GB" i="1" dirty="0"/>
              <a:t>without proper acknowledgement</a:t>
            </a:r>
            <a:r>
              <a:rPr lang="en-GB" dirty="0"/>
              <a:t>. It has been described as:</a:t>
            </a:r>
          </a:p>
          <a:p>
            <a:pPr marL="0" indent="0">
              <a:buNone/>
            </a:pPr>
            <a:r>
              <a:rPr lang="en-GB" dirty="0"/>
              <a:t>	"...passing off someone else's work, whether intentionally 	or unintentionally, as your own for your own benefit."</a:t>
            </a:r>
            <a:br>
              <a:rPr lang="en-GB" dirty="0"/>
            </a:br>
            <a:r>
              <a:rPr lang="en-GB" dirty="0"/>
              <a:t>	</a:t>
            </a:r>
            <a:r>
              <a:rPr lang="en-GB" i="1" dirty="0"/>
              <a:t>(Carroll, 2002, p.9)</a:t>
            </a:r>
            <a:endParaRPr lang="en-GB" dirty="0"/>
          </a:p>
          <a:p>
            <a:r>
              <a:rPr lang="en-GB" dirty="0"/>
              <a:t>There are several types of </a:t>
            </a:r>
            <a:r>
              <a:rPr lang="en-GB" dirty="0" err="1"/>
              <a:t>plagiarisism</a:t>
            </a:r>
            <a:endParaRPr lang="en-GB" dirty="0"/>
          </a:p>
          <a:p>
            <a:r>
              <a:rPr lang="en-GB" dirty="0"/>
              <a:t>As a general principle, if you quote or paraphrase the work of another person, you must give the author credit for it. If not, you may be accused of plagiarising the work of others, and of misleading others about the origin of your ideas. </a:t>
            </a:r>
          </a:p>
          <a:p>
            <a:pPr marL="0" indent="0">
              <a:buNone/>
            </a:pPr>
            <a:endParaRPr lang="en-GB" dirty="0"/>
          </a:p>
          <a:p>
            <a:pPr marL="0" indent="0">
              <a:buNone/>
            </a:pPr>
            <a:r>
              <a:rPr lang="en-GB" sz="1800" dirty="0">
                <a:hlinkClick r:id="rId3"/>
              </a:rPr>
              <a:t>https://researchskills.cf.ac.uk/plagiarism/avoid_plagiarism/index.html</a:t>
            </a:r>
            <a:endParaRPr lang="en-GB" sz="1800" dirty="0"/>
          </a:p>
          <a:p>
            <a:pPr marL="0" indent="0">
              <a:buNone/>
            </a:pPr>
            <a:endParaRPr lang="en-GB" sz="1800" dirty="0"/>
          </a:p>
        </p:txBody>
      </p:sp>
      <p:pic>
        <p:nvPicPr>
          <p:cNvPr id="3073" name="Picture 1" descr="bkgrnd_bulletTo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057775" cy="857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kgrnd_bulletBo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057775" cy="8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67248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What should be acknowledged?</a:t>
            </a:r>
          </a:p>
        </p:txBody>
      </p:sp>
      <p:sp>
        <p:nvSpPr>
          <p:cNvPr id="3" name="Content Placeholder 2"/>
          <p:cNvSpPr>
            <a:spLocks noGrp="1"/>
          </p:cNvSpPr>
          <p:nvPr>
            <p:ph idx="1"/>
          </p:nvPr>
        </p:nvSpPr>
        <p:spPr/>
        <p:txBody>
          <a:bodyPr/>
          <a:lstStyle/>
          <a:p>
            <a:r>
              <a:rPr lang="en-GB" dirty="0"/>
              <a:t>Images from the web</a:t>
            </a:r>
          </a:p>
          <a:p>
            <a:r>
              <a:rPr lang="en-GB" dirty="0"/>
              <a:t>Newspaper articles</a:t>
            </a:r>
          </a:p>
          <a:p>
            <a:r>
              <a:rPr lang="en-GB" dirty="0"/>
              <a:t>Quotations from other people’s work</a:t>
            </a:r>
          </a:p>
          <a:p>
            <a:r>
              <a:rPr lang="en-GB" dirty="0"/>
              <a:t>Ideas from journal articles</a:t>
            </a:r>
          </a:p>
          <a:p>
            <a:r>
              <a:rPr lang="en-GB" dirty="0"/>
              <a:t>Your own work</a:t>
            </a:r>
          </a:p>
        </p:txBody>
      </p:sp>
    </p:spTree>
    <p:extLst>
      <p:ext uri="{BB962C8B-B14F-4D97-AF65-F5344CB8AC3E}">
        <p14:creationId xmlns:p14="http://schemas.microsoft.com/office/powerpoint/2010/main" val="21977725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can I avoid plagiarism?</a:t>
            </a:r>
          </a:p>
        </p:txBody>
      </p:sp>
      <p:sp>
        <p:nvSpPr>
          <p:cNvPr id="3" name="Content Placeholder 2"/>
          <p:cNvSpPr>
            <a:spLocks noGrp="1"/>
          </p:cNvSpPr>
          <p:nvPr>
            <p:ph idx="1"/>
          </p:nvPr>
        </p:nvSpPr>
        <p:spPr/>
        <p:txBody>
          <a:bodyPr>
            <a:normAutofit/>
          </a:bodyPr>
          <a:lstStyle/>
          <a:p>
            <a:r>
              <a:rPr lang="en-GB" dirty="0"/>
              <a:t>Plagiarism is often unintentional. Problems can start at the note-taking stage. You can avoid this by keeping a list of reading materials and references as you go along. This saves time and stress in the long run because it will be easier for you to reference your work correctly. </a:t>
            </a:r>
          </a:p>
          <a:p>
            <a:r>
              <a:rPr lang="en-GB" dirty="0"/>
              <a:t>It's also useful to distinguish between direct quotations and your own thoughts and notes. </a:t>
            </a:r>
          </a:p>
          <a:p>
            <a:r>
              <a:rPr lang="en-GB" dirty="0"/>
              <a:t>If you copy a quotation into your notes, be sure to record all the information you'll need if you later decide to use the quotation in your assignments, such as the page number and full reference information.</a:t>
            </a:r>
          </a:p>
          <a:p>
            <a:r>
              <a:rPr lang="en-GB" dirty="0"/>
              <a:t>If you do some background reading using the Internet, make a note of the URL and the date you accessed a particular webpage. </a:t>
            </a:r>
          </a:p>
          <a:p>
            <a:endParaRPr lang="en-GB" dirty="0"/>
          </a:p>
        </p:txBody>
      </p:sp>
    </p:spTree>
    <p:extLst>
      <p:ext uri="{BB962C8B-B14F-4D97-AF65-F5344CB8AC3E}">
        <p14:creationId xmlns:p14="http://schemas.microsoft.com/office/powerpoint/2010/main" val="19459336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DD0CC1-F7B8-0741-853A-5DB6164ACF28}"/>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References.</a:t>
            </a:r>
            <a:br>
              <a:rPr lang="en-GB">
                <a:solidFill>
                  <a:schemeClr val="tx1">
                    <a:lumMod val="85000"/>
                    <a:lumOff val="15000"/>
                  </a:schemeClr>
                </a:solidFill>
              </a:rPr>
            </a:br>
            <a:endParaRPr lang="en-US">
              <a:solidFill>
                <a:schemeClr val="tx1">
                  <a:lumMod val="85000"/>
                  <a:lumOff val="15000"/>
                </a:schemeClr>
              </a:solidFill>
            </a:endParaRPr>
          </a:p>
        </p:txBody>
      </p:sp>
      <p:sp>
        <p:nvSpPr>
          <p:cNvPr id="11" name="Rectangle 10">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648FC0-E0DD-8645-A18A-7A5277E4F20B}"/>
              </a:ext>
            </a:extLst>
          </p:cNvPr>
          <p:cNvSpPr>
            <a:spLocks noGrp="1"/>
          </p:cNvSpPr>
          <p:nvPr>
            <p:ph idx="1"/>
          </p:nvPr>
        </p:nvSpPr>
        <p:spPr>
          <a:xfrm>
            <a:off x="5289229" y="864108"/>
            <a:ext cx="5910677" cy="5120640"/>
          </a:xfrm>
        </p:spPr>
        <p:txBody>
          <a:bodyPr>
            <a:normAutofit/>
          </a:bodyPr>
          <a:lstStyle/>
          <a:p>
            <a:r>
              <a:rPr lang="en-GB"/>
              <a:t>Atkinson L and Wallace S (2012) ‘Qualitative action research’ BERA</a:t>
            </a:r>
          </a:p>
          <a:p>
            <a:pPr eaLnBrk="1" hangingPunct="1"/>
            <a:r>
              <a:rPr lang="en-GB" err="1"/>
              <a:t>Carr</a:t>
            </a:r>
            <a:r>
              <a:rPr lang="en-GB"/>
              <a:t>, W &amp; S </a:t>
            </a:r>
            <a:r>
              <a:rPr lang="en-GB" err="1"/>
              <a:t>Kemmis</a:t>
            </a:r>
            <a:r>
              <a:rPr lang="en-GB"/>
              <a:t> (1986), Becoming critical</a:t>
            </a:r>
          </a:p>
          <a:p>
            <a:pPr eaLnBrk="1" hangingPunct="1"/>
            <a:r>
              <a:rPr lang="en-GB"/>
              <a:t>Radnor, H  (2002), Researching your own professional practice</a:t>
            </a:r>
          </a:p>
          <a:p>
            <a:pPr eaLnBrk="1" hangingPunct="1"/>
            <a:r>
              <a:rPr lang="en-GB"/>
              <a:t>McGill, I &amp; L Beaty (2001), Action learning</a:t>
            </a:r>
          </a:p>
          <a:p>
            <a:pPr eaLnBrk="1" hangingPunct="1"/>
            <a:r>
              <a:rPr lang="en-GB" err="1"/>
              <a:t>www.jeanmcniff.com</a:t>
            </a:r>
            <a:endParaRPr lang="en-GB"/>
          </a:p>
          <a:p>
            <a:pPr eaLnBrk="1" hangingPunct="1"/>
            <a:r>
              <a:rPr lang="en-GB">
                <a:hlinkClick r:id="rId2"/>
              </a:rPr>
              <a:t>http://ActionResearch.net</a:t>
            </a:r>
            <a:endParaRPr lang="en-GB"/>
          </a:p>
          <a:p>
            <a:r>
              <a:rPr lang="en-GB">
                <a:hlinkClick r:id="rId3"/>
              </a:rPr>
              <a:t>http://insight.cumbria.ac.uk/id/eprint/4045/1/Whitehead_AllYouNeedTo.pdf</a:t>
            </a:r>
            <a:endParaRPr lang="en-GB"/>
          </a:p>
          <a:p>
            <a:endParaRPr lang="en-GB"/>
          </a:p>
          <a:p>
            <a:pPr eaLnBrk="1" hangingPunct="1"/>
            <a:endParaRPr lang="en-GB"/>
          </a:p>
          <a:p>
            <a:endParaRPr lang="en-GB"/>
          </a:p>
          <a:p>
            <a:endParaRPr lang="en-US"/>
          </a:p>
        </p:txBody>
      </p:sp>
      <p:sp>
        <p:nvSpPr>
          <p:cNvPr id="15" name="Rectangle 14">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E22053-79FA-8A4B-B6D6-40290001DBEE}"/>
              </a:ext>
            </a:extLst>
          </p:cNvPr>
          <p:cNvSpPr txBox="1"/>
          <p:nvPr/>
        </p:nvSpPr>
        <p:spPr>
          <a:xfrm>
            <a:off x="4235669" y="160808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4282784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436" name="Rectangle 2"/>
          <p:cNvSpPr>
            <a:spLocks noGrp="1" noChangeArrowheads="1"/>
          </p:cNvSpPr>
          <p:nvPr>
            <p:ph type="title"/>
          </p:nvPr>
        </p:nvSpPr>
        <p:spPr>
          <a:xfrm>
            <a:off x="1539116" y="864108"/>
            <a:ext cx="3073914" cy="5120639"/>
          </a:xfrm>
        </p:spPr>
        <p:txBody>
          <a:bodyPr>
            <a:normAutofit/>
          </a:bodyPr>
          <a:lstStyle/>
          <a:p>
            <a:pPr algn="r" eaLnBrk="1" hangingPunct="1"/>
            <a:r>
              <a:rPr lang="en-GB">
                <a:solidFill>
                  <a:schemeClr val="tx1">
                    <a:lumMod val="85000"/>
                    <a:lumOff val="15000"/>
                  </a:schemeClr>
                </a:solidFill>
              </a:rPr>
              <a:t>Suggested sources</a:t>
            </a:r>
          </a:p>
        </p:txBody>
      </p:sp>
      <p:sp>
        <p:nvSpPr>
          <p:cNvPr id="18444" name="Rectangle 1844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446" name="Straight Connector 1844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437" name="Rectangle 3"/>
          <p:cNvSpPr>
            <a:spLocks noGrp="1" noChangeArrowheads="1"/>
          </p:cNvSpPr>
          <p:nvPr>
            <p:ph idx="1"/>
          </p:nvPr>
        </p:nvSpPr>
        <p:spPr>
          <a:xfrm>
            <a:off x="5289229" y="864108"/>
            <a:ext cx="5910677" cy="5120640"/>
          </a:xfrm>
        </p:spPr>
        <p:txBody>
          <a:bodyPr>
            <a:normAutofit/>
          </a:bodyPr>
          <a:lstStyle/>
          <a:p>
            <a:pPr eaLnBrk="1" hangingPunct="1"/>
            <a:r>
              <a:rPr lang="en-GB" dirty="0" err="1"/>
              <a:t>Carr</a:t>
            </a:r>
            <a:r>
              <a:rPr lang="en-GB" dirty="0"/>
              <a:t>, W &amp; S </a:t>
            </a:r>
            <a:r>
              <a:rPr lang="en-GB" dirty="0" err="1"/>
              <a:t>Kemmis</a:t>
            </a:r>
            <a:r>
              <a:rPr lang="en-GB" dirty="0"/>
              <a:t> (1986), Becoming critical</a:t>
            </a:r>
          </a:p>
          <a:p>
            <a:pPr eaLnBrk="1" hangingPunct="1"/>
            <a:r>
              <a:rPr lang="en-GB" dirty="0"/>
              <a:t>Radnor, H  (2002), Researching your own professional practice</a:t>
            </a:r>
          </a:p>
          <a:p>
            <a:pPr eaLnBrk="1" hangingPunct="1"/>
            <a:r>
              <a:rPr lang="en-GB" dirty="0"/>
              <a:t>McGill, I &amp; L Beaty (2001), Action learning</a:t>
            </a:r>
          </a:p>
          <a:p>
            <a:pPr eaLnBrk="1" hangingPunct="1"/>
            <a:r>
              <a:rPr lang="en-GB" dirty="0" err="1"/>
              <a:t>www.jeanmcniff.com</a:t>
            </a:r>
            <a:endParaRPr lang="en-GB" dirty="0"/>
          </a:p>
          <a:p>
            <a:pPr eaLnBrk="1" hangingPunct="1"/>
            <a:r>
              <a:rPr lang="en-GB" dirty="0"/>
              <a:t>http://</a:t>
            </a:r>
            <a:r>
              <a:rPr lang="en-GB" dirty="0" err="1"/>
              <a:t>ActionResearch.net</a:t>
            </a:r>
            <a:endParaRPr lang="en-GB" dirty="0"/>
          </a:p>
        </p:txBody>
      </p:sp>
      <p:sp>
        <p:nvSpPr>
          <p:cNvPr id="18448" name="Rectangle 1844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Slide Number Placeholder 4"/>
          <p:cNvSpPr>
            <a:spLocks noGrp="1"/>
          </p:cNvSpPr>
          <p:nvPr>
            <p:ph type="sldNum" sz="quarter" idx="12"/>
          </p:nvPr>
        </p:nvSpPr>
        <p:spPr>
          <a:xfrm>
            <a:off x="10634135" y="6356350"/>
            <a:ext cx="1530927" cy="365125"/>
          </a:xfrm>
        </p:spPr>
        <p:txBody>
          <a:bodyPr>
            <a:normAutofit/>
          </a:bodyPr>
          <a:lstStyle/>
          <a:p>
            <a:pPr>
              <a:spcAft>
                <a:spcPts val="600"/>
              </a:spcAft>
            </a:pPr>
            <a:fld id="{945FA873-84A4-4D99-9B30-2E68708200C2}" type="slidenum">
              <a:rPr lang="en-GB"/>
              <a:pPr>
                <a:spcAft>
                  <a:spcPts val="600"/>
                </a:spcAft>
              </a:pPr>
              <a:t>50</a:t>
            </a:fld>
            <a:endParaRPr lang="en-GB"/>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4" ma:contentTypeDescription="Create a new document." ma:contentTypeScope="" ma:versionID="e9a71fc7bef9d7ca5b483f0e26b730ea">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3a53157c6c7ea922f472535a4dfd9e23"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element ref="ns2:MediaServiceOCR"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3df6c7f4-890a-46ce-84a3-654c07fee85d}"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611FEB-0E4B-4BCD-99D4-3566AFCA0825}">
  <ds:schemaRefs>
    <ds:schemaRef ds:uri="http://schemas.microsoft.com/sharepoint/v3/contenttype/forms"/>
  </ds:schemaRefs>
</ds:datastoreItem>
</file>

<file path=customXml/itemProps2.xml><?xml version="1.0" encoding="utf-8"?>
<ds:datastoreItem xmlns:ds="http://schemas.openxmlformats.org/officeDocument/2006/customXml" ds:itemID="{965E6E82-64BB-4A4A-9666-9692778E7531}">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customXml/itemProps3.xml><?xml version="1.0" encoding="utf-8"?>
<ds:datastoreItem xmlns:ds="http://schemas.openxmlformats.org/officeDocument/2006/customXml" ds:itemID="{9BE2937F-28F5-4112-96D1-F822C11907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{3E5DE08F-C6BE-0B4A-8BB8-54D1A318AC56}tf10001067_mac</Template>
  <TotalTime>1933</TotalTime>
  <Words>3039</Words>
  <Application>Microsoft Office PowerPoint</Application>
  <PresentationFormat>Widescreen</PresentationFormat>
  <Paragraphs>330</Paragraphs>
  <Slides>50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Calibri Light</vt:lpstr>
      <vt:lpstr>Corbel</vt:lpstr>
      <vt:lpstr>Wingdings 2</vt:lpstr>
      <vt:lpstr>Frame</vt:lpstr>
      <vt:lpstr>Action Research Project </vt:lpstr>
      <vt:lpstr>PowerPoint Presentation</vt:lpstr>
      <vt:lpstr>1. Ethics </vt:lpstr>
      <vt:lpstr>PowerPoint Presentation</vt:lpstr>
      <vt:lpstr>2. Types of data</vt:lpstr>
      <vt:lpstr>What is data ? </vt:lpstr>
      <vt:lpstr>Evidence &amp; practice</vt:lpstr>
      <vt:lpstr>Theory and practice </vt:lpstr>
      <vt:lpstr>Secondary sources of data</vt:lpstr>
      <vt:lpstr>Primary Sources of Data </vt:lpstr>
      <vt:lpstr>Sources in summary </vt:lpstr>
      <vt:lpstr>3. Research Terminology </vt:lpstr>
      <vt:lpstr>Ontology </vt:lpstr>
      <vt:lpstr>Epistemology </vt:lpstr>
      <vt:lpstr>Phenomenon </vt:lpstr>
      <vt:lpstr>PowerPoint Presentation</vt:lpstr>
      <vt:lpstr>Philosophical stances -Paradigms</vt:lpstr>
      <vt:lpstr>PowerPoint Presentation</vt:lpstr>
      <vt:lpstr>Methodology </vt:lpstr>
      <vt:lpstr>Assumptions about the nature of social science (The subjective-objective dimension)</vt:lpstr>
      <vt:lpstr>Deductive Research method </vt:lpstr>
      <vt:lpstr>Inductive Research Method </vt:lpstr>
      <vt:lpstr>Quantitative methods</vt:lpstr>
      <vt:lpstr>Weaknesses of quantitative research </vt:lpstr>
      <vt:lpstr>Qualitative methods </vt:lpstr>
      <vt:lpstr>Weaknesses of qualititative approaches  </vt:lpstr>
      <vt:lpstr>Concluding points </vt:lpstr>
      <vt:lpstr>5. The literature review</vt:lpstr>
      <vt:lpstr>PowerPoint Presentation</vt:lpstr>
      <vt:lpstr>What is a literature review?</vt:lpstr>
      <vt:lpstr>Why review the literature?</vt:lpstr>
      <vt:lpstr>Define what you want to know</vt:lpstr>
      <vt:lpstr>Define key words and phrases</vt:lpstr>
      <vt:lpstr>Choose appropriate indexes/databases</vt:lpstr>
      <vt:lpstr>Read - get the gist </vt:lpstr>
      <vt:lpstr>Evaluate what you read</vt:lpstr>
      <vt:lpstr>Record your sources</vt:lpstr>
      <vt:lpstr>A good literature review…</vt:lpstr>
      <vt:lpstr>A good literature review…</vt:lpstr>
      <vt:lpstr>What do we mean when we say literature ? </vt:lpstr>
      <vt:lpstr>Literature review </vt:lpstr>
      <vt:lpstr>What is referencing?</vt:lpstr>
      <vt:lpstr>Why reference?</vt:lpstr>
      <vt:lpstr>When should I reference?</vt:lpstr>
      <vt:lpstr>To quote or not to quote?</vt:lpstr>
      <vt:lpstr>What is plagiarism?</vt:lpstr>
      <vt:lpstr>What should be acknowledged?</vt:lpstr>
      <vt:lpstr>How can I avoid plagiarism?</vt:lpstr>
      <vt:lpstr>References. </vt:lpstr>
      <vt:lpstr>Suggested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PCET </dc:title>
  <dc:creator>Mark Flagg</dc:creator>
  <cp:lastModifiedBy>Mark Flagg</cp:lastModifiedBy>
  <cp:revision>337</cp:revision>
  <dcterms:created xsi:type="dcterms:W3CDTF">2020-11-03T15:36:16Z</dcterms:created>
  <dcterms:modified xsi:type="dcterms:W3CDTF">2024-10-14T14:28:52Z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