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700" r:id="rId4"/>
    <p:sldMasterId id="214748370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y="5143500" cx="9144000"/>
  <p:notesSz cx="6858000" cy="9144000"/>
  <p:embeddedFontLst>
    <p:embeddedFont>
      <p:font typeface="Red Hat Display SemiBold"/>
      <p:regular r:id="rId17"/>
      <p:bold r:id="rId18"/>
      <p:italic r:id="rId19"/>
      <p:boldItalic r:id="rId20"/>
    </p:embeddedFont>
    <p:embeddedFont>
      <p:font typeface="Red Hat Display Medium"/>
      <p:regular r:id="rId21"/>
      <p:bold r:id="rId22"/>
      <p:italic r:id="rId23"/>
      <p:boldItalic r:id="rId24"/>
    </p:embeddedFont>
    <p:embeddedFont>
      <p:font typeface="Red Hat Display"/>
      <p:regular r:id="rId25"/>
      <p:bold r:id="rId26"/>
      <p:italic r:id="rId27"/>
      <p:boldItalic r:id="rId2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edHatDisplaySemiBold-boldItalic.fntdata"/><Relationship Id="rId22" Type="http://schemas.openxmlformats.org/officeDocument/2006/relationships/font" Target="fonts/RedHatDisplayMedium-bold.fntdata"/><Relationship Id="rId21" Type="http://schemas.openxmlformats.org/officeDocument/2006/relationships/font" Target="fonts/RedHatDisplayMedium-regular.fntdata"/><Relationship Id="rId24" Type="http://schemas.openxmlformats.org/officeDocument/2006/relationships/font" Target="fonts/RedHatDisplayMedium-boldItalic.fntdata"/><Relationship Id="rId23" Type="http://schemas.openxmlformats.org/officeDocument/2006/relationships/font" Target="fonts/RedHatDisplayMedium-italic.fntdata"/><Relationship Id="rId1" Type="http://schemas.openxmlformats.org/officeDocument/2006/relationships/theme" Target="theme/theme3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26" Type="http://schemas.openxmlformats.org/officeDocument/2006/relationships/font" Target="fonts/RedHatDisplay-bold.fntdata"/><Relationship Id="rId25" Type="http://schemas.openxmlformats.org/officeDocument/2006/relationships/font" Target="fonts/RedHatDisplay-regular.fntdata"/><Relationship Id="rId28" Type="http://schemas.openxmlformats.org/officeDocument/2006/relationships/font" Target="fonts/RedHatDisplay-boldItalic.fntdata"/><Relationship Id="rId27" Type="http://schemas.openxmlformats.org/officeDocument/2006/relationships/font" Target="fonts/RedHatDisplay-italic.fntdata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font" Target="fonts/RedHatDisplaySemiBold-regular.fntdata"/><Relationship Id="rId16" Type="http://schemas.openxmlformats.org/officeDocument/2006/relationships/slide" Target="slides/slide10.xml"/><Relationship Id="rId19" Type="http://schemas.openxmlformats.org/officeDocument/2006/relationships/font" Target="fonts/RedHatDisplaySemiBold-italic.fntdata"/><Relationship Id="rId18" Type="http://schemas.openxmlformats.org/officeDocument/2006/relationships/font" Target="fonts/RedHatDisplaySemiBold-bold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9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g3a2d8c03574_0_3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1" name="Google Shape;591;g3a2d8c03574_0_3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4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Google Shape;595;g3a2d8c03574_0_3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6" name="Google Shape;596;g3a2d8c03574_0_3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3a2d8c03574_0_3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3a2d8c03574_0_3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6" name="Shape 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Google Shape;607;g3a2d8c03574_0_3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8" name="Google Shape;608;g3a2d8c03574_0_3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3" name="Shape 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" name="Google Shape;614;g3a2d8c03574_0_3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5" name="Google Shape;615;g3a2d8c03574_0_3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0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3a2d8c03574_0_4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3a2d8c03574_0_4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6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Google Shape;627;g3a2d8c03574_0_4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8" name="Google Shape;628;g3a2d8c03574_0_4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g3a2d8c03574_0_6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5" name="Google Shape;635;g3a2d8c03574_0_6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0" name="Shape 6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g3a2d8c03574_0_7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2" name="Google Shape;642;g3a2d8c03574_0_7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7" name="Shape 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" name="Google Shape;648;g3a2d8c03574_0_99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9" name="Google Shape;649;g3a2d8c03574_0_99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2.png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blank">
  <p:cSld name="BLANK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4"/>
          <p:cNvSpPr/>
          <p:nvPr/>
        </p:nvSpPr>
        <p:spPr>
          <a:xfrm>
            <a:off x="810500" y="0"/>
            <a:ext cx="6099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56" name="Google Shape;56;p14"/>
          <p:cNvSpPr/>
          <p:nvPr/>
        </p:nvSpPr>
        <p:spPr>
          <a:xfrm>
            <a:off x="810500" y="2040871"/>
            <a:ext cx="6099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57" name="Google Shape;57;p14"/>
          <p:cNvSpPr/>
          <p:nvPr/>
        </p:nvSpPr>
        <p:spPr>
          <a:xfrm>
            <a:off x="3" y="3061484"/>
            <a:ext cx="8124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58" name="Google Shape;58;p14"/>
          <p:cNvSpPr/>
          <p:nvPr/>
        </p:nvSpPr>
        <p:spPr>
          <a:xfrm>
            <a:off x="810500" y="1020429"/>
            <a:ext cx="6099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59" name="Google Shape;59;p14"/>
          <p:cNvSpPr/>
          <p:nvPr/>
        </p:nvSpPr>
        <p:spPr>
          <a:xfrm>
            <a:off x="-1" y="0"/>
            <a:ext cx="8124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0" name="Google Shape;60;p14"/>
          <p:cNvSpPr/>
          <p:nvPr/>
        </p:nvSpPr>
        <p:spPr>
          <a:xfrm>
            <a:off x="810505" y="3061475"/>
            <a:ext cx="609900" cy="1042800"/>
          </a:xfrm>
          <a:prstGeom prst="snip2DiagRect">
            <a:avLst>
              <a:gd fmla="val 0" name="adj1"/>
              <a:gd fmla="val 3967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1" name="Google Shape;61;p14"/>
          <p:cNvSpPr/>
          <p:nvPr/>
        </p:nvSpPr>
        <p:spPr>
          <a:xfrm>
            <a:off x="-1" y="2040871"/>
            <a:ext cx="8124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2" name="Google Shape;62;p14"/>
          <p:cNvSpPr/>
          <p:nvPr/>
        </p:nvSpPr>
        <p:spPr>
          <a:xfrm>
            <a:off x="-1" y="1020418"/>
            <a:ext cx="8124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3" name="Google Shape;63;p14"/>
          <p:cNvSpPr/>
          <p:nvPr/>
        </p:nvSpPr>
        <p:spPr>
          <a:xfrm>
            <a:off x="3" y="4100578"/>
            <a:ext cx="8124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4" name="Google Shape;64;p14"/>
          <p:cNvSpPr/>
          <p:nvPr/>
        </p:nvSpPr>
        <p:spPr>
          <a:xfrm>
            <a:off x="810502" y="4100581"/>
            <a:ext cx="6099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5" name="Google Shape;65;p14"/>
          <p:cNvSpPr/>
          <p:nvPr/>
        </p:nvSpPr>
        <p:spPr>
          <a:xfrm>
            <a:off x="1420399" y="0"/>
            <a:ext cx="4320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6" name="Google Shape;66;p14"/>
          <p:cNvSpPr/>
          <p:nvPr/>
        </p:nvSpPr>
        <p:spPr>
          <a:xfrm>
            <a:off x="1420399" y="2040871"/>
            <a:ext cx="432000" cy="1020600"/>
          </a:xfrm>
          <a:prstGeom prst="snip2DiagRect">
            <a:avLst>
              <a:gd fmla="val 0" name="adj1"/>
              <a:gd fmla="val 3967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7" name="Google Shape;67;p14"/>
          <p:cNvSpPr/>
          <p:nvPr/>
        </p:nvSpPr>
        <p:spPr>
          <a:xfrm>
            <a:off x="1420399" y="1020429"/>
            <a:ext cx="4320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8" name="Google Shape;68;p14"/>
          <p:cNvSpPr/>
          <p:nvPr/>
        </p:nvSpPr>
        <p:spPr>
          <a:xfrm>
            <a:off x="1420401" y="3061475"/>
            <a:ext cx="4320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9" name="Google Shape;69;p14"/>
          <p:cNvSpPr/>
          <p:nvPr/>
        </p:nvSpPr>
        <p:spPr>
          <a:xfrm>
            <a:off x="1420400" y="4100581"/>
            <a:ext cx="4320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70" name="Google Shape;70;p14"/>
          <p:cNvSpPr txBox="1"/>
          <p:nvPr>
            <p:ph type="title"/>
          </p:nvPr>
        </p:nvSpPr>
        <p:spPr>
          <a:xfrm>
            <a:off x="3154650" y="3235981"/>
            <a:ext cx="5760900" cy="5877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71" name="Google Shape;71;p14"/>
          <p:cNvSpPr txBox="1"/>
          <p:nvPr>
            <p:ph idx="1" type="subTitle"/>
          </p:nvPr>
        </p:nvSpPr>
        <p:spPr>
          <a:xfrm>
            <a:off x="3154650" y="3875775"/>
            <a:ext cx="5760900" cy="50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 you">
  <p:cSld name="BLANK_3">
    <p:bg>
      <p:bgPr>
        <a:solidFill>
          <a:schemeClr val="accent5"/>
        </a:solidFill>
      </p:bgPr>
    </p:bg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5"/>
          <p:cNvSpPr/>
          <p:nvPr/>
        </p:nvSpPr>
        <p:spPr>
          <a:xfrm>
            <a:off x="810500" y="0"/>
            <a:ext cx="6099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74" name="Google Shape;74;p15"/>
          <p:cNvSpPr/>
          <p:nvPr/>
        </p:nvSpPr>
        <p:spPr>
          <a:xfrm>
            <a:off x="810500" y="2040871"/>
            <a:ext cx="6099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75" name="Google Shape;75;p15"/>
          <p:cNvSpPr/>
          <p:nvPr/>
        </p:nvSpPr>
        <p:spPr>
          <a:xfrm>
            <a:off x="3" y="3061484"/>
            <a:ext cx="8124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76" name="Google Shape;76;p15"/>
          <p:cNvSpPr/>
          <p:nvPr/>
        </p:nvSpPr>
        <p:spPr>
          <a:xfrm>
            <a:off x="810500" y="1020429"/>
            <a:ext cx="6099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77" name="Google Shape;77;p15"/>
          <p:cNvSpPr/>
          <p:nvPr/>
        </p:nvSpPr>
        <p:spPr>
          <a:xfrm>
            <a:off x="-1" y="0"/>
            <a:ext cx="8124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78" name="Google Shape;78;p15"/>
          <p:cNvSpPr/>
          <p:nvPr/>
        </p:nvSpPr>
        <p:spPr>
          <a:xfrm>
            <a:off x="810505" y="3061475"/>
            <a:ext cx="609900" cy="1042800"/>
          </a:xfrm>
          <a:prstGeom prst="snip2DiagRect">
            <a:avLst>
              <a:gd fmla="val 0" name="adj1"/>
              <a:gd fmla="val 3967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79" name="Google Shape;79;p15"/>
          <p:cNvSpPr/>
          <p:nvPr/>
        </p:nvSpPr>
        <p:spPr>
          <a:xfrm>
            <a:off x="-1" y="2040871"/>
            <a:ext cx="8124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80" name="Google Shape;80;p15"/>
          <p:cNvSpPr/>
          <p:nvPr/>
        </p:nvSpPr>
        <p:spPr>
          <a:xfrm>
            <a:off x="-1" y="1020418"/>
            <a:ext cx="8124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81" name="Google Shape;81;p15"/>
          <p:cNvSpPr/>
          <p:nvPr/>
        </p:nvSpPr>
        <p:spPr>
          <a:xfrm>
            <a:off x="3" y="4100578"/>
            <a:ext cx="8124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82" name="Google Shape;82;p15"/>
          <p:cNvSpPr/>
          <p:nvPr/>
        </p:nvSpPr>
        <p:spPr>
          <a:xfrm>
            <a:off x="810502" y="4100581"/>
            <a:ext cx="6099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83" name="Google Shape;83;p15"/>
          <p:cNvSpPr/>
          <p:nvPr/>
        </p:nvSpPr>
        <p:spPr>
          <a:xfrm>
            <a:off x="1420399" y="0"/>
            <a:ext cx="4320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84" name="Google Shape;84;p15"/>
          <p:cNvSpPr/>
          <p:nvPr/>
        </p:nvSpPr>
        <p:spPr>
          <a:xfrm>
            <a:off x="1420399" y="2040871"/>
            <a:ext cx="432000" cy="1020600"/>
          </a:xfrm>
          <a:prstGeom prst="snip2DiagRect">
            <a:avLst>
              <a:gd fmla="val 0" name="adj1"/>
              <a:gd fmla="val 3967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85" name="Google Shape;85;p15"/>
          <p:cNvSpPr/>
          <p:nvPr/>
        </p:nvSpPr>
        <p:spPr>
          <a:xfrm>
            <a:off x="1420399" y="1020429"/>
            <a:ext cx="4320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86" name="Google Shape;86;p15"/>
          <p:cNvSpPr/>
          <p:nvPr/>
        </p:nvSpPr>
        <p:spPr>
          <a:xfrm>
            <a:off x="1420401" y="3061475"/>
            <a:ext cx="4320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87" name="Google Shape;87;p15"/>
          <p:cNvSpPr/>
          <p:nvPr/>
        </p:nvSpPr>
        <p:spPr>
          <a:xfrm>
            <a:off x="1420400" y="4100581"/>
            <a:ext cx="4320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88" name="Google Shape;88;p15"/>
          <p:cNvSpPr txBox="1"/>
          <p:nvPr>
            <p:ph type="title"/>
          </p:nvPr>
        </p:nvSpPr>
        <p:spPr>
          <a:xfrm>
            <a:off x="3154650" y="467500"/>
            <a:ext cx="5760900" cy="5877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89" name="Google Shape;89;p15"/>
          <p:cNvSpPr txBox="1"/>
          <p:nvPr>
            <p:ph idx="1" type="subTitle"/>
          </p:nvPr>
        </p:nvSpPr>
        <p:spPr>
          <a:xfrm>
            <a:off x="3154650" y="1107294"/>
            <a:ext cx="5760900" cy="50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5"/>
          <p:cNvSpPr/>
          <p:nvPr>
            <p:ph idx="2" type="pic"/>
          </p:nvPr>
        </p:nvSpPr>
        <p:spPr>
          <a:xfrm>
            <a:off x="3154650" y="3875225"/>
            <a:ext cx="618600" cy="808500"/>
          </a:xfrm>
          <a:prstGeom prst="snip2DiagRect">
            <a:avLst>
              <a:gd fmla="val 0" name="adj1"/>
              <a:gd fmla="val 34473" name="adj2"/>
            </a:avLst>
          </a:prstGeom>
          <a:noFill/>
          <a:ln>
            <a:noFill/>
          </a:ln>
        </p:spPr>
      </p:sp>
      <p:sp>
        <p:nvSpPr>
          <p:cNvPr id="91" name="Google Shape;91;p15"/>
          <p:cNvSpPr txBox="1"/>
          <p:nvPr>
            <p:ph idx="3" type="subTitle"/>
          </p:nvPr>
        </p:nvSpPr>
        <p:spPr>
          <a:xfrm>
            <a:off x="3859150" y="4072916"/>
            <a:ext cx="2621700" cy="1731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00"/>
              <a:buFont typeface="Red Hat Display"/>
              <a:buNone/>
              <a:defRPr sz="9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00"/>
              <a:buNone/>
              <a:defRPr sz="9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00"/>
              <a:buNone/>
              <a:defRPr sz="9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00"/>
              <a:buNone/>
              <a:defRPr sz="9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00"/>
              <a:buNone/>
              <a:defRPr sz="9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00"/>
              <a:buNone/>
              <a:defRPr sz="9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00"/>
              <a:buNone/>
              <a:defRPr sz="9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00"/>
              <a:buNone/>
              <a:defRPr sz="9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00"/>
              <a:buNone/>
              <a:defRPr sz="9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92" name="Google Shape;92;p15"/>
          <p:cNvSpPr txBox="1"/>
          <p:nvPr>
            <p:ph idx="4" type="subTitle"/>
          </p:nvPr>
        </p:nvSpPr>
        <p:spPr>
          <a:xfrm>
            <a:off x="3859150" y="4321400"/>
            <a:ext cx="1061400" cy="173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93" name="Google Shape;93;p15"/>
          <p:cNvSpPr txBox="1"/>
          <p:nvPr>
            <p:ph idx="5" type="subTitle"/>
          </p:nvPr>
        </p:nvSpPr>
        <p:spPr>
          <a:xfrm>
            <a:off x="5055800" y="4321400"/>
            <a:ext cx="1061400" cy="173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94" name="Google Shape;94;p15"/>
          <p:cNvSpPr txBox="1"/>
          <p:nvPr>
            <p:ph idx="6" type="subTitle"/>
          </p:nvPr>
        </p:nvSpPr>
        <p:spPr>
          <a:xfrm>
            <a:off x="6252450" y="4321400"/>
            <a:ext cx="1061400" cy="173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1">
  <p:cSld name="BLANK_2"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6"/>
          <p:cNvSpPr/>
          <p:nvPr/>
        </p:nvSpPr>
        <p:spPr>
          <a:xfrm>
            <a:off x="7291578" y="4100578"/>
            <a:ext cx="8124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97" name="Google Shape;97;p16"/>
          <p:cNvSpPr/>
          <p:nvPr/>
        </p:nvSpPr>
        <p:spPr>
          <a:xfrm>
            <a:off x="8102077" y="4100581"/>
            <a:ext cx="6099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98" name="Google Shape;98;p16"/>
          <p:cNvSpPr/>
          <p:nvPr/>
        </p:nvSpPr>
        <p:spPr>
          <a:xfrm>
            <a:off x="8677575" y="4100576"/>
            <a:ext cx="4665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99" name="Google Shape;99;p16"/>
          <p:cNvSpPr/>
          <p:nvPr/>
        </p:nvSpPr>
        <p:spPr>
          <a:xfrm>
            <a:off x="5206068" y="0"/>
            <a:ext cx="12411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0" name="Google Shape;100;p16"/>
          <p:cNvSpPr/>
          <p:nvPr/>
        </p:nvSpPr>
        <p:spPr>
          <a:xfrm>
            <a:off x="6447262" y="0"/>
            <a:ext cx="8442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1" name="Google Shape;101;p16"/>
          <p:cNvSpPr/>
          <p:nvPr/>
        </p:nvSpPr>
        <p:spPr>
          <a:xfrm>
            <a:off x="8102075" y="0"/>
            <a:ext cx="6099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2" name="Google Shape;102;p16"/>
          <p:cNvSpPr/>
          <p:nvPr/>
        </p:nvSpPr>
        <p:spPr>
          <a:xfrm>
            <a:off x="8102075" y="2040871"/>
            <a:ext cx="6099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3" name="Google Shape;103;p16"/>
          <p:cNvSpPr/>
          <p:nvPr/>
        </p:nvSpPr>
        <p:spPr>
          <a:xfrm>
            <a:off x="7291578" y="3061484"/>
            <a:ext cx="8124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4" name="Google Shape;104;p16"/>
          <p:cNvSpPr/>
          <p:nvPr/>
        </p:nvSpPr>
        <p:spPr>
          <a:xfrm>
            <a:off x="5206074" y="1020431"/>
            <a:ext cx="12411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5" name="Google Shape;105;p16"/>
          <p:cNvSpPr/>
          <p:nvPr/>
        </p:nvSpPr>
        <p:spPr>
          <a:xfrm>
            <a:off x="4028275" y="0"/>
            <a:ext cx="11778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6" name="Google Shape;106;p16"/>
          <p:cNvSpPr/>
          <p:nvPr/>
        </p:nvSpPr>
        <p:spPr>
          <a:xfrm>
            <a:off x="4028281" y="1020428"/>
            <a:ext cx="11778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7" name="Google Shape;107;p16"/>
          <p:cNvSpPr/>
          <p:nvPr/>
        </p:nvSpPr>
        <p:spPr>
          <a:xfrm>
            <a:off x="5206074" y="2040861"/>
            <a:ext cx="12411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8" name="Google Shape;108;p16"/>
          <p:cNvSpPr/>
          <p:nvPr/>
        </p:nvSpPr>
        <p:spPr>
          <a:xfrm>
            <a:off x="8102075" y="1020429"/>
            <a:ext cx="6099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09" name="Google Shape;109;p16"/>
          <p:cNvSpPr/>
          <p:nvPr/>
        </p:nvSpPr>
        <p:spPr>
          <a:xfrm>
            <a:off x="7291574" y="0"/>
            <a:ext cx="8124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0" name="Google Shape;110;p16"/>
          <p:cNvSpPr/>
          <p:nvPr/>
        </p:nvSpPr>
        <p:spPr>
          <a:xfrm>
            <a:off x="8102080" y="3061475"/>
            <a:ext cx="609900" cy="1042800"/>
          </a:xfrm>
          <a:prstGeom prst="snip2DiagRect">
            <a:avLst>
              <a:gd fmla="val 0" name="adj1"/>
              <a:gd fmla="val 3967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1" name="Google Shape;111;p16"/>
          <p:cNvSpPr/>
          <p:nvPr/>
        </p:nvSpPr>
        <p:spPr>
          <a:xfrm>
            <a:off x="7291574" y="2040871"/>
            <a:ext cx="8124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2" name="Google Shape;112;p16"/>
          <p:cNvSpPr/>
          <p:nvPr/>
        </p:nvSpPr>
        <p:spPr>
          <a:xfrm>
            <a:off x="7291574" y="1020418"/>
            <a:ext cx="8124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3" name="Google Shape;113;p16"/>
          <p:cNvSpPr/>
          <p:nvPr/>
        </p:nvSpPr>
        <p:spPr>
          <a:xfrm>
            <a:off x="6447262" y="1020429"/>
            <a:ext cx="8442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4" name="Google Shape;114;p16"/>
          <p:cNvSpPr/>
          <p:nvPr/>
        </p:nvSpPr>
        <p:spPr>
          <a:xfrm>
            <a:off x="6447262" y="2040858"/>
            <a:ext cx="8442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5" name="Google Shape;115;p16"/>
          <p:cNvSpPr/>
          <p:nvPr/>
        </p:nvSpPr>
        <p:spPr>
          <a:xfrm>
            <a:off x="6447275" y="3061486"/>
            <a:ext cx="8442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6" name="Google Shape;116;p16"/>
          <p:cNvSpPr/>
          <p:nvPr/>
        </p:nvSpPr>
        <p:spPr>
          <a:xfrm>
            <a:off x="8677575" y="0"/>
            <a:ext cx="466500" cy="1020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7" name="Google Shape;117;p16"/>
          <p:cNvSpPr/>
          <p:nvPr/>
        </p:nvSpPr>
        <p:spPr>
          <a:xfrm>
            <a:off x="8677575" y="2040869"/>
            <a:ext cx="466500" cy="1020600"/>
          </a:xfrm>
          <a:prstGeom prst="snip2DiagRect">
            <a:avLst>
              <a:gd fmla="val 0" name="adj1"/>
              <a:gd fmla="val 3967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8" name="Google Shape;118;p16"/>
          <p:cNvSpPr/>
          <p:nvPr/>
        </p:nvSpPr>
        <p:spPr>
          <a:xfrm>
            <a:off x="8677575" y="1020428"/>
            <a:ext cx="466500" cy="1020600"/>
          </a:xfrm>
          <a:prstGeom prst="snip2DiagRect">
            <a:avLst>
              <a:gd fmla="val 0" name="adj1"/>
              <a:gd fmla="val 48289" name="adj2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19" name="Google Shape;119;p16"/>
          <p:cNvSpPr/>
          <p:nvPr/>
        </p:nvSpPr>
        <p:spPr>
          <a:xfrm>
            <a:off x="8677577" y="3061472"/>
            <a:ext cx="466500" cy="10428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120" name="Google Shape;120;p16"/>
          <p:cNvSpPr txBox="1"/>
          <p:nvPr>
            <p:ph type="title"/>
          </p:nvPr>
        </p:nvSpPr>
        <p:spPr>
          <a:xfrm>
            <a:off x="259050" y="3670842"/>
            <a:ext cx="5760900" cy="5877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5600">
                <a:solidFill>
                  <a:schemeClr val="lt1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section header">
  <p:cSld name="BLANK_1">
    <p:bg>
      <p:bgPr>
        <a:solidFill>
          <a:schemeClr val="accent5"/>
        </a:solidFill>
      </p:bgPr>
    </p:bg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" name="Google Shape;122;p17"/>
          <p:cNvGrpSpPr/>
          <p:nvPr/>
        </p:nvGrpSpPr>
        <p:grpSpPr>
          <a:xfrm>
            <a:off x="4895291" y="1377627"/>
            <a:ext cx="4091726" cy="3670806"/>
            <a:chOff x="5223565" y="1672200"/>
            <a:chExt cx="3763198" cy="3376074"/>
          </a:xfrm>
        </p:grpSpPr>
        <p:sp>
          <p:nvSpPr>
            <p:cNvPr id="123" name="Google Shape;123;p17"/>
            <p:cNvSpPr/>
            <p:nvPr/>
          </p:nvSpPr>
          <p:spPr>
            <a:xfrm>
              <a:off x="8597363" y="4658874"/>
              <a:ext cx="389400" cy="389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24" name="Google Shape;124;p17"/>
            <p:cNvSpPr/>
            <p:nvPr/>
          </p:nvSpPr>
          <p:spPr>
            <a:xfrm>
              <a:off x="8221477" y="4674761"/>
              <a:ext cx="364500" cy="364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25" name="Google Shape;125;p17"/>
            <p:cNvSpPr/>
            <p:nvPr/>
          </p:nvSpPr>
          <p:spPr>
            <a:xfrm>
              <a:off x="7827856" y="4668751"/>
              <a:ext cx="364500" cy="364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26" name="Google Shape;126;p17"/>
            <p:cNvSpPr/>
            <p:nvPr/>
          </p:nvSpPr>
          <p:spPr>
            <a:xfrm>
              <a:off x="7434256" y="4656732"/>
              <a:ext cx="364500" cy="364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27" name="Google Shape;127;p17"/>
            <p:cNvSpPr/>
            <p:nvPr/>
          </p:nvSpPr>
          <p:spPr>
            <a:xfrm>
              <a:off x="7061685" y="4674751"/>
              <a:ext cx="328500" cy="328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28" name="Google Shape;128;p17"/>
            <p:cNvSpPr/>
            <p:nvPr/>
          </p:nvSpPr>
          <p:spPr>
            <a:xfrm>
              <a:off x="6674992" y="4683725"/>
              <a:ext cx="310500" cy="310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29" name="Google Shape;129;p17"/>
            <p:cNvSpPr/>
            <p:nvPr/>
          </p:nvSpPr>
          <p:spPr>
            <a:xfrm>
              <a:off x="6302724" y="4703118"/>
              <a:ext cx="266100" cy="266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0" name="Google Shape;130;p17"/>
            <p:cNvSpPr/>
            <p:nvPr/>
          </p:nvSpPr>
          <p:spPr>
            <a:xfrm>
              <a:off x="5931636" y="4719313"/>
              <a:ext cx="233700" cy="233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1" name="Google Shape;131;p17"/>
            <p:cNvSpPr/>
            <p:nvPr/>
          </p:nvSpPr>
          <p:spPr>
            <a:xfrm>
              <a:off x="5574999" y="4754125"/>
              <a:ext cx="164100" cy="164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2" name="Google Shape;132;p17"/>
            <p:cNvSpPr/>
            <p:nvPr/>
          </p:nvSpPr>
          <p:spPr>
            <a:xfrm>
              <a:off x="5223565" y="4792075"/>
              <a:ext cx="88200" cy="882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3" name="Google Shape;133;p17"/>
            <p:cNvSpPr/>
            <p:nvPr/>
          </p:nvSpPr>
          <p:spPr>
            <a:xfrm>
              <a:off x="5233309" y="4405993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4" name="Google Shape;134;p17"/>
            <p:cNvSpPr/>
            <p:nvPr/>
          </p:nvSpPr>
          <p:spPr>
            <a:xfrm>
              <a:off x="5255991" y="4031074"/>
              <a:ext cx="32400" cy="32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5" name="Google Shape;135;p17"/>
            <p:cNvSpPr/>
            <p:nvPr/>
          </p:nvSpPr>
          <p:spPr>
            <a:xfrm>
              <a:off x="5577744" y="4359245"/>
              <a:ext cx="164100" cy="164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6" name="Google Shape;136;p17"/>
            <p:cNvSpPr/>
            <p:nvPr/>
          </p:nvSpPr>
          <p:spPr>
            <a:xfrm>
              <a:off x="5597859" y="3989773"/>
              <a:ext cx="128400" cy="128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7" name="Google Shape;137;p17"/>
            <p:cNvSpPr/>
            <p:nvPr/>
          </p:nvSpPr>
          <p:spPr>
            <a:xfrm>
              <a:off x="5617892" y="3617917"/>
              <a:ext cx="88200" cy="88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8" name="Google Shape;138;p17"/>
            <p:cNvSpPr/>
            <p:nvPr/>
          </p:nvSpPr>
          <p:spPr>
            <a:xfrm>
              <a:off x="5640242" y="3256822"/>
              <a:ext cx="43500" cy="43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39" name="Google Shape;139;p17"/>
            <p:cNvSpPr/>
            <p:nvPr/>
          </p:nvSpPr>
          <p:spPr>
            <a:xfrm>
              <a:off x="5947917" y="4337666"/>
              <a:ext cx="210300" cy="210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0" name="Google Shape;140;p17"/>
            <p:cNvSpPr/>
            <p:nvPr/>
          </p:nvSpPr>
          <p:spPr>
            <a:xfrm>
              <a:off x="5947917" y="3948966"/>
              <a:ext cx="210300" cy="210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1" name="Google Shape;141;p17"/>
            <p:cNvSpPr/>
            <p:nvPr/>
          </p:nvSpPr>
          <p:spPr>
            <a:xfrm>
              <a:off x="5971017" y="3583374"/>
              <a:ext cx="164100" cy="164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2" name="Google Shape;142;p17"/>
            <p:cNvSpPr/>
            <p:nvPr/>
          </p:nvSpPr>
          <p:spPr>
            <a:xfrm>
              <a:off x="6000412" y="3213736"/>
              <a:ext cx="120600" cy="1206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3" name="Google Shape;143;p17"/>
            <p:cNvSpPr/>
            <p:nvPr/>
          </p:nvSpPr>
          <p:spPr>
            <a:xfrm>
              <a:off x="6028158" y="2848212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4" name="Google Shape;144;p17"/>
            <p:cNvSpPr/>
            <p:nvPr/>
          </p:nvSpPr>
          <p:spPr>
            <a:xfrm>
              <a:off x="6310165" y="4307974"/>
              <a:ext cx="266100" cy="266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5" name="Google Shape;145;p17"/>
            <p:cNvSpPr/>
            <p:nvPr/>
          </p:nvSpPr>
          <p:spPr>
            <a:xfrm>
              <a:off x="6317617" y="3928525"/>
              <a:ext cx="251100" cy="251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6" name="Google Shape;146;p17"/>
            <p:cNvSpPr/>
            <p:nvPr/>
          </p:nvSpPr>
          <p:spPr>
            <a:xfrm>
              <a:off x="6338017" y="3557025"/>
              <a:ext cx="210300" cy="210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7" name="Google Shape;147;p17"/>
            <p:cNvSpPr/>
            <p:nvPr/>
          </p:nvSpPr>
          <p:spPr>
            <a:xfrm>
              <a:off x="6353659" y="3174152"/>
              <a:ext cx="190800" cy="1908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8" name="Google Shape;148;p17"/>
            <p:cNvSpPr/>
            <p:nvPr/>
          </p:nvSpPr>
          <p:spPr>
            <a:xfrm>
              <a:off x="6378718" y="2811048"/>
              <a:ext cx="140700" cy="140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49" name="Google Shape;149;p17"/>
            <p:cNvSpPr/>
            <p:nvPr/>
          </p:nvSpPr>
          <p:spPr>
            <a:xfrm>
              <a:off x="6742842" y="2786001"/>
              <a:ext cx="190800" cy="1908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0" name="Google Shape;150;p17"/>
            <p:cNvSpPr/>
            <p:nvPr/>
          </p:nvSpPr>
          <p:spPr>
            <a:xfrm>
              <a:off x="6416508" y="2460862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1" name="Google Shape;151;p17"/>
            <p:cNvSpPr/>
            <p:nvPr/>
          </p:nvSpPr>
          <p:spPr>
            <a:xfrm>
              <a:off x="6767893" y="2423048"/>
              <a:ext cx="140700" cy="140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2" name="Google Shape;152;p17"/>
            <p:cNvSpPr/>
            <p:nvPr/>
          </p:nvSpPr>
          <p:spPr>
            <a:xfrm>
              <a:off x="6818658" y="2063849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3" name="Google Shape;153;p17"/>
            <p:cNvSpPr/>
            <p:nvPr/>
          </p:nvSpPr>
          <p:spPr>
            <a:xfrm>
              <a:off x="6725510" y="3161725"/>
              <a:ext cx="233700" cy="233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4" name="Google Shape;154;p17"/>
            <p:cNvSpPr/>
            <p:nvPr/>
          </p:nvSpPr>
          <p:spPr>
            <a:xfrm>
              <a:off x="6703814" y="3536492"/>
              <a:ext cx="266100" cy="266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5" name="Google Shape;155;p17"/>
            <p:cNvSpPr/>
            <p:nvPr/>
          </p:nvSpPr>
          <p:spPr>
            <a:xfrm>
              <a:off x="6693510" y="3918330"/>
              <a:ext cx="281700" cy="281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6" name="Google Shape;156;p17"/>
            <p:cNvSpPr/>
            <p:nvPr/>
          </p:nvSpPr>
          <p:spPr>
            <a:xfrm>
              <a:off x="6683243" y="4298575"/>
              <a:ext cx="302100" cy="302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7" name="Google Shape;157;p17"/>
            <p:cNvSpPr/>
            <p:nvPr/>
          </p:nvSpPr>
          <p:spPr>
            <a:xfrm>
              <a:off x="7061692" y="4285375"/>
              <a:ext cx="328500" cy="328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8" name="Google Shape;158;p17"/>
            <p:cNvSpPr/>
            <p:nvPr/>
          </p:nvSpPr>
          <p:spPr>
            <a:xfrm>
              <a:off x="7070692" y="3905000"/>
              <a:ext cx="310500" cy="310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59" name="Google Shape;159;p17"/>
            <p:cNvSpPr/>
            <p:nvPr/>
          </p:nvSpPr>
          <p:spPr>
            <a:xfrm>
              <a:off x="7085092" y="3528700"/>
              <a:ext cx="281700" cy="281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0" name="Google Shape;160;p17"/>
            <p:cNvSpPr/>
            <p:nvPr/>
          </p:nvSpPr>
          <p:spPr>
            <a:xfrm>
              <a:off x="7103018" y="3150325"/>
              <a:ext cx="256500" cy="256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1" name="Google Shape;161;p17"/>
            <p:cNvSpPr/>
            <p:nvPr/>
          </p:nvSpPr>
          <p:spPr>
            <a:xfrm>
              <a:off x="7124313" y="2779308"/>
              <a:ext cx="220500" cy="220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2" name="Google Shape;162;p17"/>
            <p:cNvSpPr/>
            <p:nvPr/>
          </p:nvSpPr>
          <p:spPr>
            <a:xfrm>
              <a:off x="7146044" y="2409955"/>
              <a:ext cx="174000" cy="174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3" name="Google Shape;163;p17"/>
            <p:cNvSpPr/>
            <p:nvPr/>
          </p:nvSpPr>
          <p:spPr>
            <a:xfrm>
              <a:off x="7186793" y="2052175"/>
              <a:ext cx="108000" cy="108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4" name="Google Shape;164;p17"/>
            <p:cNvSpPr/>
            <p:nvPr/>
          </p:nvSpPr>
          <p:spPr>
            <a:xfrm>
              <a:off x="7976817" y="1672200"/>
              <a:ext cx="88200" cy="882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5" name="Google Shape;165;p17"/>
            <p:cNvSpPr/>
            <p:nvPr/>
          </p:nvSpPr>
          <p:spPr>
            <a:xfrm>
              <a:off x="8371192" y="1672200"/>
              <a:ext cx="88200" cy="882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6" name="Google Shape;166;p17"/>
            <p:cNvSpPr/>
            <p:nvPr/>
          </p:nvSpPr>
          <p:spPr>
            <a:xfrm>
              <a:off x="8764889" y="1672200"/>
              <a:ext cx="88200" cy="882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7" name="Google Shape;167;p17"/>
            <p:cNvSpPr/>
            <p:nvPr/>
          </p:nvSpPr>
          <p:spPr>
            <a:xfrm>
              <a:off x="7441492" y="4274600"/>
              <a:ext cx="350100" cy="350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8" name="Google Shape;168;p17"/>
            <p:cNvSpPr/>
            <p:nvPr/>
          </p:nvSpPr>
          <p:spPr>
            <a:xfrm>
              <a:off x="7452292" y="3896000"/>
              <a:ext cx="328500" cy="328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69" name="Google Shape;169;p17"/>
            <p:cNvSpPr/>
            <p:nvPr/>
          </p:nvSpPr>
          <p:spPr>
            <a:xfrm>
              <a:off x="7470292" y="3510175"/>
              <a:ext cx="310500" cy="310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0" name="Google Shape;170;p17"/>
            <p:cNvSpPr/>
            <p:nvPr/>
          </p:nvSpPr>
          <p:spPr>
            <a:xfrm>
              <a:off x="7484692" y="3137725"/>
              <a:ext cx="281700" cy="281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1" name="Google Shape;171;p17"/>
            <p:cNvSpPr/>
            <p:nvPr/>
          </p:nvSpPr>
          <p:spPr>
            <a:xfrm>
              <a:off x="7497293" y="2761300"/>
              <a:ext cx="256500" cy="256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2" name="Google Shape;172;p17"/>
            <p:cNvSpPr/>
            <p:nvPr/>
          </p:nvSpPr>
          <p:spPr>
            <a:xfrm>
              <a:off x="7515288" y="2386708"/>
              <a:ext cx="220500" cy="220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3" name="Google Shape;173;p17"/>
            <p:cNvSpPr/>
            <p:nvPr/>
          </p:nvSpPr>
          <p:spPr>
            <a:xfrm>
              <a:off x="7564468" y="2035826"/>
              <a:ext cx="140700" cy="140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4" name="Google Shape;174;p17"/>
            <p:cNvSpPr/>
            <p:nvPr/>
          </p:nvSpPr>
          <p:spPr>
            <a:xfrm>
              <a:off x="7828801" y="4272511"/>
              <a:ext cx="364500" cy="364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5" name="Google Shape;175;p17"/>
            <p:cNvSpPr/>
            <p:nvPr/>
          </p:nvSpPr>
          <p:spPr>
            <a:xfrm>
              <a:off x="7835067" y="3890650"/>
              <a:ext cx="350100" cy="350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6" name="Google Shape;176;p17"/>
            <p:cNvSpPr/>
            <p:nvPr/>
          </p:nvSpPr>
          <p:spPr>
            <a:xfrm>
              <a:off x="7850970" y="3509478"/>
              <a:ext cx="328500" cy="328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7" name="Google Shape;177;p17"/>
            <p:cNvSpPr/>
            <p:nvPr/>
          </p:nvSpPr>
          <p:spPr>
            <a:xfrm>
              <a:off x="7859967" y="3123325"/>
              <a:ext cx="310500" cy="310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8" name="Google Shape;178;p17"/>
            <p:cNvSpPr/>
            <p:nvPr/>
          </p:nvSpPr>
          <p:spPr>
            <a:xfrm>
              <a:off x="7886401" y="2761299"/>
              <a:ext cx="256500" cy="256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79" name="Google Shape;179;p17"/>
            <p:cNvSpPr/>
            <p:nvPr/>
          </p:nvSpPr>
          <p:spPr>
            <a:xfrm>
              <a:off x="7904067" y="2376550"/>
              <a:ext cx="233700" cy="233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0" name="Google Shape;180;p17"/>
            <p:cNvSpPr/>
            <p:nvPr/>
          </p:nvSpPr>
          <p:spPr>
            <a:xfrm>
              <a:off x="7944867" y="2030125"/>
              <a:ext cx="152100" cy="152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1" name="Google Shape;181;p17"/>
            <p:cNvSpPr/>
            <p:nvPr/>
          </p:nvSpPr>
          <p:spPr>
            <a:xfrm>
              <a:off x="8330538" y="2030125"/>
              <a:ext cx="164100" cy="164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2" name="Google Shape;182;p17"/>
            <p:cNvSpPr/>
            <p:nvPr/>
          </p:nvSpPr>
          <p:spPr>
            <a:xfrm>
              <a:off x="8717639" y="2025398"/>
              <a:ext cx="174000" cy="174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3" name="Google Shape;183;p17"/>
            <p:cNvSpPr/>
            <p:nvPr/>
          </p:nvSpPr>
          <p:spPr>
            <a:xfrm>
              <a:off x="8298197" y="2383915"/>
              <a:ext cx="233700" cy="233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4" name="Google Shape;184;p17"/>
            <p:cNvSpPr/>
            <p:nvPr/>
          </p:nvSpPr>
          <p:spPr>
            <a:xfrm>
              <a:off x="8691644" y="2383915"/>
              <a:ext cx="233700" cy="233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5" name="Google Shape;185;p17"/>
            <p:cNvSpPr/>
            <p:nvPr/>
          </p:nvSpPr>
          <p:spPr>
            <a:xfrm>
              <a:off x="8273879" y="2760682"/>
              <a:ext cx="266100" cy="266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6" name="Google Shape;186;p17"/>
            <p:cNvSpPr/>
            <p:nvPr/>
          </p:nvSpPr>
          <p:spPr>
            <a:xfrm>
              <a:off x="8662489" y="2760682"/>
              <a:ext cx="266100" cy="266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7" name="Google Shape;187;p17"/>
            <p:cNvSpPr/>
            <p:nvPr/>
          </p:nvSpPr>
          <p:spPr>
            <a:xfrm>
              <a:off x="8248467" y="3123325"/>
              <a:ext cx="310500" cy="310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8" name="Google Shape;188;p17"/>
            <p:cNvSpPr/>
            <p:nvPr/>
          </p:nvSpPr>
          <p:spPr>
            <a:xfrm>
              <a:off x="8649389" y="3123325"/>
              <a:ext cx="310500" cy="310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89" name="Google Shape;189;p17"/>
            <p:cNvSpPr/>
            <p:nvPr/>
          </p:nvSpPr>
          <p:spPr>
            <a:xfrm>
              <a:off x="8228667" y="3498675"/>
              <a:ext cx="350100" cy="350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90" name="Google Shape;190;p17"/>
            <p:cNvSpPr/>
            <p:nvPr/>
          </p:nvSpPr>
          <p:spPr>
            <a:xfrm>
              <a:off x="8620488" y="3498675"/>
              <a:ext cx="350100" cy="350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91" name="Google Shape;191;p17"/>
            <p:cNvSpPr/>
            <p:nvPr/>
          </p:nvSpPr>
          <p:spPr>
            <a:xfrm>
              <a:off x="8225203" y="3890650"/>
              <a:ext cx="350100" cy="350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92" name="Google Shape;192;p17"/>
            <p:cNvSpPr/>
            <p:nvPr/>
          </p:nvSpPr>
          <p:spPr>
            <a:xfrm>
              <a:off x="8616393" y="3890650"/>
              <a:ext cx="350100" cy="350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93" name="Google Shape;193;p17"/>
            <p:cNvSpPr/>
            <p:nvPr/>
          </p:nvSpPr>
          <p:spPr>
            <a:xfrm>
              <a:off x="8217728" y="4274243"/>
              <a:ext cx="364500" cy="364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94" name="Google Shape;194;p17"/>
            <p:cNvSpPr/>
            <p:nvPr/>
          </p:nvSpPr>
          <p:spPr>
            <a:xfrm>
              <a:off x="8605974" y="4274243"/>
              <a:ext cx="364500" cy="364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</p:grpSp>
      <p:grpSp>
        <p:nvGrpSpPr>
          <p:cNvPr id="195" name="Google Shape;195;p17"/>
          <p:cNvGrpSpPr/>
          <p:nvPr/>
        </p:nvGrpSpPr>
        <p:grpSpPr>
          <a:xfrm>
            <a:off x="142078" y="79823"/>
            <a:ext cx="2140834" cy="1767927"/>
            <a:chOff x="142083" y="79814"/>
            <a:chExt cx="1831025" cy="1512212"/>
          </a:xfrm>
        </p:grpSpPr>
        <p:sp>
          <p:nvSpPr>
            <p:cNvPr id="196" name="Google Shape;196;p17"/>
            <p:cNvSpPr/>
            <p:nvPr/>
          </p:nvSpPr>
          <p:spPr>
            <a:xfrm>
              <a:off x="142083" y="79814"/>
              <a:ext cx="256500" cy="256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97" name="Google Shape;197;p17"/>
            <p:cNvSpPr/>
            <p:nvPr/>
          </p:nvSpPr>
          <p:spPr>
            <a:xfrm>
              <a:off x="487858" y="87214"/>
              <a:ext cx="233700" cy="233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98" name="Google Shape;198;p17"/>
            <p:cNvSpPr/>
            <p:nvPr/>
          </p:nvSpPr>
          <p:spPr>
            <a:xfrm>
              <a:off x="839135" y="87214"/>
              <a:ext cx="210300" cy="210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199" name="Google Shape;199;p17"/>
            <p:cNvSpPr/>
            <p:nvPr/>
          </p:nvSpPr>
          <p:spPr>
            <a:xfrm>
              <a:off x="1191033" y="105414"/>
              <a:ext cx="174000" cy="174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0" name="Google Shape;200;p17"/>
            <p:cNvSpPr/>
            <p:nvPr/>
          </p:nvSpPr>
          <p:spPr>
            <a:xfrm>
              <a:off x="1537808" y="115439"/>
              <a:ext cx="140700" cy="141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1" name="Google Shape;201;p17"/>
            <p:cNvSpPr/>
            <p:nvPr/>
          </p:nvSpPr>
          <p:spPr>
            <a:xfrm>
              <a:off x="1908008" y="148714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2" name="Google Shape;202;p17"/>
            <p:cNvSpPr/>
            <p:nvPr/>
          </p:nvSpPr>
          <p:spPr>
            <a:xfrm>
              <a:off x="164883" y="422639"/>
              <a:ext cx="233700" cy="233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3" name="Google Shape;203;p17"/>
            <p:cNvSpPr/>
            <p:nvPr/>
          </p:nvSpPr>
          <p:spPr>
            <a:xfrm>
              <a:off x="506960" y="427888"/>
              <a:ext cx="210300" cy="210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4" name="Google Shape;204;p17"/>
            <p:cNvSpPr/>
            <p:nvPr/>
          </p:nvSpPr>
          <p:spPr>
            <a:xfrm>
              <a:off x="854387" y="436714"/>
              <a:ext cx="179700" cy="179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5" name="Google Shape;205;p17"/>
            <p:cNvSpPr/>
            <p:nvPr/>
          </p:nvSpPr>
          <p:spPr>
            <a:xfrm>
              <a:off x="1202034" y="450389"/>
              <a:ext cx="152100" cy="152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6" name="Google Shape;206;p17"/>
            <p:cNvSpPr/>
            <p:nvPr/>
          </p:nvSpPr>
          <p:spPr>
            <a:xfrm>
              <a:off x="1558407" y="470039"/>
              <a:ext cx="97800" cy="978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7" name="Google Shape;207;p17"/>
            <p:cNvSpPr/>
            <p:nvPr/>
          </p:nvSpPr>
          <p:spPr>
            <a:xfrm>
              <a:off x="1924408" y="499814"/>
              <a:ext cx="32400" cy="32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8" name="Google Shape;208;p17"/>
            <p:cNvSpPr/>
            <p:nvPr/>
          </p:nvSpPr>
          <p:spPr>
            <a:xfrm>
              <a:off x="529964" y="775614"/>
              <a:ext cx="179700" cy="179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09" name="Google Shape;209;p17"/>
            <p:cNvSpPr/>
            <p:nvPr/>
          </p:nvSpPr>
          <p:spPr>
            <a:xfrm>
              <a:off x="185718" y="765448"/>
              <a:ext cx="210300" cy="210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0" name="Google Shape;210;p17"/>
            <p:cNvSpPr/>
            <p:nvPr/>
          </p:nvSpPr>
          <p:spPr>
            <a:xfrm>
              <a:off x="873448" y="784049"/>
              <a:ext cx="152100" cy="152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1" name="Google Shape;211;p17"/>
            <p:cNvSpPr/>
            <p:nvPr/>
          </p:nvSpPr>
          <p:spPr>
            <a:xfrm>
              <a:off x="1230921" y="804501"/>
              <a:ext cx="108000" cy="108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2" name="Google Shape;212;p17"/>
            <p:cNvSpPr/>
            <p:nvPr/>
          </p:nvSpPr>
          <p:spPr>
            <a:xfrm>
              <a:off x="1577346" y="824201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3" name="Google Shape;213;p17"/>
            <p:cNvSpPr/>
            <p:nvPr/>
          </p:nvSpPr>
          <p:spPr>
            <a:xfrm>
              <a:off x="551148" y="1122149"/>
              <a:ext cx="152100" cy="152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4" name="Google Shape;214;p17"/>
            <p:cNvSpPr/>
            <p:nvPr/>
          </p:nvSpPr>
          <p:spPr>
            <a:xfrm>
              <a:off x="201014" y="1115389"/>
              <a:ext cx="179700" cy="179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5" name="Google Shape;215;p17"/>
            <p:cNvSpPr/>
            <p:nvPr/>
          </p:nvSpPr>
          <p:spPr>
            <a:xfrm>
              <a:off x="900639" y="1144351"/>
              <a:ext cx="108000" cy="108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6" name="Google Shape;216;p17"/>
            <p:cNvSpPr/>
            <p:nvPr/>
          </p:nvSpPr>
          <p:spPr>
            <a:xfrm>
              <a:off x="1258496" y="1160976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7" name="Google Shape;217;p17"/>
            <p:cNvSpPr/>
            <p:nvPr/>
          </p:nvSpPr>
          <p:spPr>
            <a:xfrm>
              <a:off x="240458" y="1484026"/>
              <a:ext cx="108000" cy="108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8" name="Google Shape;218;p17"/>
            <p:cNvSpPr/>
            <p:nvPr/>
          </p:nvSpPr>
          <p:spPr>
            <a:xfrm>
              <a:off x="583108" y="1486121"/>
              <a:ext cx="88200" cy="882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219" name="Google Shape;219;p17"/>
            <p:cNvSpPr/>
            <p:nvPr/>
          </p:nvSpPr>
          <p:spPr>
            <a:xfrm>
              <a:off x="937805" y="1508513"/>
              <a:ext cx="43500" cy="43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</p:grpSp>
      <p:sp>
        <p:nvSpPr>
          <p:cNvPr id="220" name="Google Shape;220;p17"/>
          <p:cNvSpPr txBox="1"/>
          <p:nvPr>
            <p:ph type="title"/>
          </p:nvPr>
        </p:nvSpPr>
        <p:spPr>
          <a:xfrm>
            <a:off x="228600" y="2160392"/>
            <a:ext cx="5760900" cy="5877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221" name="Google Shape;221;p17"/>
          <p:cNvSpPr txBox="1"/>
          <p:nvPr>
            <p:ph idx="1" type="subTitle"/>
          </p:nvPr>
        </p:nvSpPr>
        <p:spPr>
          <a:xfrm>
            <a:off x="228600" y="2800192"/>
            <a:ext cx="4916700" cy="50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eet the team 1">
  <p:cSld name="CUSTOM"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18"/>
          <p:cNvSpPr txBox="1"/>
          <p:nvPr>
            <p:ph type="title"/>
          </p:nvPr>
        </p:nvSpPr>
        <p:spPr>
          <a:xfrm>
            <a:off x="228600" y="420017"/>
            <a:ext cx="64803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224" name="Google Shape;224;p18"/>
          <p:cNvSpPr/>
          <p:nvPr>
            <p:ph idx="2" type="pic"/>
          </p:nvPr>
        </p:nvSpPr>
        <p:spPr>
          <a:xfrm>
            <a:off x="228425" y="1804150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25" name="Google Shape;225;p18"/>
          <p:cNvSpPr/>
          <p:nvPr>
            <p:ph idx="3" type="pic"/>
          </p:nvPr>
        </p:nvSpPr>
        <p:spPr>
          <a:xfrm>
            <a:off x="2036775" y="1804150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26" name="Google Shape;226;p18"/>
          <p:cNvSpPr/>
          <p:nvPr>
            <p:ph idx="4" type="pic"/>
          </p:nvPr>
        </p:nvSpPr>
        <p:spPr>
          <a:xfrm>
            <a:off x="3844088" y="1804150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27" name="Google Shape;227;p18"/>
          <p:cNvSpPr/>
          <p:nvPr>
            <p:ph idx="5" type="pic"/>
          </p:nvPr>
        </p:nvSpPr>
        <p:spPr>
          <a:xfrm>
            <a:off x="5655513" y="1804150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28" name="Google Shape;228;p18"/>
          <p:cNvSpPr/>
          <p:nvPr>
            <p:ph idx="6" type="pic"/>
          </p:nvPr>
        </p:nvSpPr>
        <p:spPr>
          <a:xfrm>
            <a:off x="7470863" y="1804150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29" name="Google Shape;229;p18"/>
          <p:cNvSpPr txBox="1"/>
          <p:nvPr>
            <p:ph idx="1" type="subTitle"/>
          </p:nvPr>
        </p:nvSpPr>
        <p:spPr>
          <a:xfrm>
            <a:off x="326700" y="3482650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30" name="Google Shape;230;p18"/>
          <p:cNvSpPr txBox="1"/>
          <p:nvPr>
            <p:ph idx="7" type="subTitle"/>
          </p:nvPr>
        </p:nvSpPr>
        <p:spPr>
          <a:xfrm>
            <a:off x="326700" y="3803650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31" name="Google Shape;231;p18"/>
          <p:cNvSpPr txBox="1"/>
          <p:nvPr>
            <p:ph idx="8" type="subTitle"/>
          </p:nvPr>
        </p:nvSpPr>
        <p:spPr>
          <a:xfrm>
            <a:off x="2131863" y="3482650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32" name="Google Shape;232;p18"/>
          <p:cNvSpPr txBox="1"/>
          <p:nvPr>
            <p:ph idx="9" type="subTitle"/>
          </p:nvPr>
        </p:nvSpPr>
        <p:spPr>
          <a:xfrm>
            <a:off x="2131863" y="3803650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33" name="Google Shape;233;p18"/>
          <p:cNvSpPr txBox="1"/>
          <p:nvPr>
            <p:ph idx="13" type="subTitle"/>
          </p:nvPr>
        </p:nvSpPr>
        <p:spPr>
          <a:xfrm>
            <a:off x="3945850" y="3482650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34" name="Google Shape;234;p18"/>
          <p:cNvSpPr txBox="1"/>
          <p:nvPr>
            <p:ph idx="14" type="subTitle"/>
          </p:nvPr>
        </p:nvSpPr>
        <p:spPr>
          <a:xfrm>
            <a:off x="3945850" y="3803650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35" name="Google Shape;235;p18"/>
          <p:cNvSpPr txBox="1"/>
          <p:nvPr>
            <p:ph idx="15" type="subTitle"/>
          </p:nvPr>
        </p:nvSpPr>
        <p:spPr>
          <a:xfrm>
            <a:off x="5753462" y="3482650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36" name="Google Shape;236;p18"/>
          <p:cNvSpPr txBox="1"/>
          <p:nvPr>
            <p:ph idx="16" type="subTitle"/>
          </p:nvPr>
        </p:nvSpPr>
        <p:spPr>
          <a:xfrm>
            <a:off x="5753462" y="3803650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37" name="Google Shape;237;p18"/>
          <p:cNvSpPr txBox="1"/>
          <p:nvPr>
            <p:ph idx="17" type="subTitle"/>
          </p:nvPr>
        </p:nvSpPr>
        <p:spPr>
          <a:xfrm>
            <a:off x="7569712" y="3482650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38" name="Google Shape;238;p18"/>
          <p:cNvSpPr txBox="1"/>
          <p:nvPr>
            <p:ph idx="18" type="subTitle"/>
          </p:nvPr>
        </p:nvSpPr>
        <p:spPr>
          <a:xfrm>
            <a:off x="7569712" y="3803650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eet the team 2">
  <p:cSld name="CUSTOM_1"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19"/>
          <p:cNvSpPr txBox="1"/>
          <p:nvPr>
            <p:ph type="title"/>
          </p:nvPr>
        </p:nvSpPr>
        <p:spPr>
          <a:xfrm>
            <a:off x="228600" y="420017"/>
            <a:ext cx="64803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241" name="Google Shape;241;p19"/>
          <p:cNvSpPr/>
          <p:nvPr/>
        </p:nvSpPr>
        <p:spPr>
          <a:xfrm>
            <a:off x="4898537" y="6100"/>
            <a:ext cx="1059000" cy="9507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242" name="Google Shape;242;p19"/>
          <p:cNvSpPr/>
          <p:nvPr/>
        </p:nvSpPr>
        <p:spPr>
          <a:xfrm>
            <a:off x="5962868" y="6100"/>
            <a:ext cx="2115000" cy="9507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243" name="Google Shape;243;p19"/>
          <p:cNvSpPr/>
          <p:nvPr/>
        </p:nvSpPr>
        <p:spPr>
          <a:xfrm>
            <a:off x="8077928" y="6100"/>
            <a:ext cx="1059000" cy="9507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244" name="Google Shape;244;p19"/>
          <p:cNvSpPr/>
          <p:nvPr/>
        </p:nvSpPr>
        <p:spPr>
          <a:xfrm>
            <a:off x="3063300" y="6100"/>
            <a:ext cx="1835400" cy="9507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245" name="Google Shape;245;p19"/>
          <p:cNvSpPr/>
          <p:nvPr>
            <p:ph idx="2" type="pic"/>
          </p:nvPr>
        </p:nvSpPr>
        <p:spPr>
          <a:xfrm>
            <a:off x="228425" y="1992125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46" name="Google Shape;246;p19"/>
          <p:cNvSpPr/>
          <p:nvPr>
            <p:ph idx="3" type="pic"/>
          </p:nvPr>
        </p:nvSpPr>
        <p:spPr>
          <a:xfrm>
            <a:off x="2039088" y="1992125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47" name="Google Shape;247;p19"/>
          <p:cNvSpPr/>
          <p:nvPr>
            <p:ph idx="4" type="pic"/>
          </p:nvPr>
        </p:nvSpPr>
        <p:spPr>
          <a:xfrm>
            <a:off x="3849663" y="1992125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48" name="Google Shape;248;p19"/>
          <p:cNvSpPr/>
          <p:nvPr>
            <p:ph idx="5" type="pic"/>
          </p:nvPr>
        </p:nvSpPr>
        <p:spPr>
          <a:xfrm>
            <a:off x="5660238" y="1992125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49" name="Google Shape;249;p19"/>
          <p:cNvSpPr/>
          <p:nvPr>
            <p:ph idx="6" type="pic"/>
          </p:nvPr>
        </p:nvSpPr>
        <p:spPr>
          <a:xfrm>
            <a:off x="7470738" y="1992125"/>
            <a:ext cx="1444500" cy="1451400"/>
          </a:xfrm>
          <a:prstGeom prst="rect">
            <a:avLst/>
          </a:prstGeom>
          <a:noFill/>
          <a:ln>
            <a:noFill/>
          </a:ln>
        </p:spPr>
      </p:sp>
      <p:sp>
        <p:nvSpPr>
          <p:cNvPr id="250" name="Google Shape;250;p19"/>
          <p:cNvSpPr txBox="1"/>
          <p:nvPr>
            <p:ph idx="1" type="subTitle"/>
          </p:nvPr>
        </p:nvSpPr>
        <p:spPr>
          <a:xfrm>
            <a:off x="326700" y="1279442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51" name="Google Shape;251;p19"/>
          <p:cNvSpPr txBox="1"/>
          <p:nvPr>
            <p:ph idx="7" type="subTitle"/>
          </p:nvPr>
        </p:nvSpPr>
        <p:spPr>
          <a:xfrm>
            <a:off x="326700" y="1600442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52" name="Google Shape;252;p19"/>
          <p:cNvSpPr txBox="1"/>
          <p:nvPr>
            <p:ph idx="8" type="subTitle"/>
          </p:nvPr>
        </p:nvSpPr>
        <p:spPr>
          <a:xfrm>
            <a:off x="2125163" y="1279442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53" name="Google Shape;253;p19"/>
          <p:cNvSpPr txBox="1"/>
          <p:nvPr>
            <p:ph idx="9" type="subTitle"/>
          </p:nvPr>
        </p:nvSpPr>
        <p:spPr>
          <a:xfrm>
            <a:off x="2125163" y="1600442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54" name="Google Shape;254;p19"/>
          <p:cNvSpPr txBox="1"/>
          <p:nvPr>
            <p:ph idx="13" type="subTitle"/>
          </p:nvPr>
        </p:nvSpPr>
        <p:spPr>
          <a:xfrm>
            <a:off x="3935663" y="1279442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55" name="Google Shape;255;p19"/>
          <p:cNvSpPr txBox="1"/>
          <p:nvPr>
            <p:ph idx="14" type="subTitle"/>
          </p:nvPr>
        </p:nvSpPr>
        <p:spPr>
          <a:xfrm>
            <a:off x="3935663" y="1600442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56" name="Google Shape;256;p19"/>
          <p:cNvSpPr txBox="1"/>
          <p:nvPr>
            <p:ph idx="15" type="subTitle"/>
          </p:nvPr>
        </p:nvSpPr>
        <p:spPr>
          <a:xfrm>
            <a:off x="5746188" y="1279442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57" name="Google Shape;257;p19"/>
          <p:cNvSpPr txBox="1"/>
          <p:nvPr>
            <p:ph idx="16" type="subTitle"/>
          </p:nvPr>
        </p:nvSpPr>
        <p:spPr>
          <a:xfrm>
            <a:off x="5746188" y="1600442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58" name="Google Shape;258;p19"/>
          <p:cNvSpPr txBox="1"/>
          <p:nvPr>
            <p:ph idx="17" type="subTitle"/>
          </p:nvPr>
        </p:nvSpPr>
        <p:spPr>
          <a:xfrm>
            <a:off x="7556713" y="1279442"/>
            <a:ext cx="12054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"/>
              <a:buNone/>
              <a:defRPr b="1" sz="1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59" name="Google Shape;259;p19"/>
          <p:cNvSpPr txBox="1"/>
          <p:nvPr>
            <p:ph idx="18" type="subTitle"/>
          </p:nvPr>
        </p:nvSpPr>
        <p:spPr>
          <a:xfrm>
            <a:off x="7556713" y="1600442"/>
            <a:ext cx="1272600" cy="233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60" name="Google Shape;260;p19"/>
          <p:cNvSpPr txBox="1"/>
          <p:nvPr>
            <p:ph idx="19" type="body"/>
          </p:nvPr>
        </p:nvSpPr>
        <p:spPr>
          <a:xfrm>
            <a:off x="228675" y="3618600"/>
            <a:ext cx="1444500" cy="10650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9pPr>
          </a:lstStyle>
          <a:p/>
        </p:txBody>
      </p:sp>
      <p:sp>
        <p:nvSpPr>
          <p:cNvPr id="261" name="Google Shape;261;p19"/>
          <p:cNvSpPr txBox="1"/>
          <p:nvPr>
            <p:ph idx="20" type="body"/>
          </p:nvPr>
        </p:nvSpPr>
        <p:spPr>
          <a:xfrm>
            <a:off x="2039100" y="3618600"/>
            <a:ext cx="1444500" cy="10650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9pPr>
          </a:lstStyle>
          <a:p/>
        </p:txBody>
      </p:sp>
      <p:sp>
        <p:nvSpPr>
          <p:cNvPr id="262" name="Google Shape;262;p19"/>
          <p:cNvSpPr txBox="1"/>
          <p:nvPr>
            <p:ph idx="21" type="body"/>
          </p:nvPr>
        </p:nvSpPr>
        <p:spPr>
          <a:xfrm>
            <a:off x="3849525" y="3618600"/>
            <a:ext cx="1444500" cy="10650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794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  <a:defRPr sz="800"/>
            </a:lvl1pPr>
            <a:lvl2pPr indent="-2794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"/>
              <a:buChar char="○"/>
              <a:defRPr sz="800"/>
            </a:lvl2pPr>
            <a:lvl3pPr indent="-2794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"/>
              <a:buChar char="■"/>
              <a:defRPr sz="800"/>
            </a:lvl3pPr>
            <a:lvl4pPr indent="-2794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  <a:defRPr sz="800"/>
            </a:lvl4pPr>
            <a:lvl5pPr indent="-2794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"/>
              <a:buChar char="○"/>
              <a:defRPr sz="800"/>
            </a:lvl5pPr>
            <a:lvl6pPr indent="-2794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"/>
              <a:buChar char="■"/>
              <a:defRPr sz="800"/>
            </a:lvl6pPr>
            <a:lvl7pPr indent="-2794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  <a:defRPr sz="800"/>
            </a:lvl7pPr>
            <a:lvl8pPr indent="-2794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"/>
              <a:buChar char="○"/>
              <a:defRPr sz="800"/>
            </a:lvl8pPr>
            <a:lvl9pPr indent="-2794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"/>
              <a:buChar char="■"/>
              <a:defRPr sz="800"/>
            </a:lvl9pPr>
          </a:lstStyle>
          <a:p/>
        </p:txBody>
      </p:sp>
      <p:sp>
        <p:nvSpPr>
          <p:cNvPr id="263" name="Google Shape;263;p19"/>
          <p:cNvSpPr txBox="1"/>
          <p:nvPr>
            <p:ph idx="22" type="body"/>
          </p:nvPr>
        </p:nvSpPr>
        <p:spPr>
          <a:xfrm>
            <a:off x="5659950" y="3618600"/>
            <a:ext cx="1444500" cy="10650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9pPr>
          </a:lstStyle>
          <a:p/>
        </p:txBody>
      </p:sp>
      <p:sp>
        <p:nvSpPr>
          <p:cNvPr id="264" name="Google Shape;264;p19"/>
          <p:cNvSpPr txBox="1"/>
          <p:nvPr>
            <p:ph idx="23" type="body"/>
          </p:nvPr>
        </p:nvSpPr>
        <p:spPr>
          <a:xfrm>
            <a:off x="7470375" y="3618600"/>
            <a:ext cx="1444500" cy="10650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BLANK_1_1_1_1"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20"/>
          <p:cNvSpPr txBox="1"/>
          <p:nvPr>
            <p:ph type="title"/>
          </p:nvPr>
        </p:nvSpPr>
        <p:spPr>
          <a:xfrm>
            <a:off x="228600" y="420017"/>
            <a:ext cx="64803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ive blocks">
  <p:cSld name="BLANK_1_1_1_1_3"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21"/>
          <p:cNvSpPr txBox="1"/>
          <p:nvPr>
            <p:ph idx="1" type="subTitle"/>
          </p:nvPr>
        </p:nvSpPr>
        <p:spPr>
          <a:xfrm>
            <a:off x="424600" y="1730976"/>
            <a:ext cx="2484300" cy="1983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b="1"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69" name="Google Shape;269;p21"/>
          <p:cNvSpPr txBox="1"/>
          <p:nvPr>
            <p:ph idx="2" type="body"/>
          </p:nvPr>
        </p:nvSpPr>
        <p:spPr>
          <a:xfrm>
            <a:off x="424600" y="1984850"/>
            <a:ext cx="2466300" cy="959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  <p:sp>
        <p:nvSpPr>
          <p:cNvPr id="270" name="Google Shape;270;p21"/>
          <p:cNvSpPr txBox="1"/>
          <p:nvPr>
            <p:ph idx="3" type="subTitle"/>
          </p:nvPr>
        </p:nvSpPr>
        <p:spPr>
          <a:xfrm>
            <a:off x="3329688" y="1730976"/>
            <a:ext cx="2484300" cy="1983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b="1"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71" name="Google Shape;271;p21"/>
          <p:cNvSpPr txBox="1"/>
          <p:nvPr>
            <p:ph idx="4" type="body"/>
          </p:nvPr>
        </p:nvSpPr>
        <p:spPr>
          <a:xfrm>
            <a:off x="3329688" y="1984850"/>
            <a:ext cx="2466300" cy="959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  <p:sp>
        <p:nvSpPr>
          <p:cNvPr id="272" name="Google Shape;272;p21"/>
          <p:cNvSpPr txBox="1"/>
          <p:nvPr>
            <p:ph idx="5" type="subTitle"/>
          </p:nvPr>
        </p:nvSpPr>
        <p:spPr>
          <a:xfrm>
            <a:off x="6237091" y="1730976"/>
            <a:ext cx="2484300" cy="1983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b="1"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73" name="Google Shape;273;p21"/>
          <p:cNvSpPr txBox="1"/>
          <p:nvPr>
            <p:ph idx="6" type="body"/>
          </p:nvPr>
        </p:nvSpPr>
        <p:spPr>
          <a:xfrm>
            <a:off x="6237091" y="1984850"/>
            <a:ext cx="2466300" cy="959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  <p:sp>
        <p:nvSpPr>
          <p:cNvPr id="274" name="Google Shape;274;p21"/>
          <p:cNvSpPr txBox="1"/>
          <p:nvPr>
            <p:ph type="title"/>
          </p:nvPr>
        </p:nvSpPr>
        <p:spPr>
          <a:xfrm>
            <a:off x="228600" y="420025"/>
            <a:ext cx="48177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275" name="Google Shape;275;p21"/>
          <p:cNvSpPr txBox="1"/>
          <p:nvPr>
            <p:ph idx="7" type="subTitle"/>
          </p:nvPr>
        </p:nvSpPr>
        <p:spPr>
          <a:xfrm>
            <a:off x="424600" y="3474395"/>
            <a:ext cx="2484300" cy="1983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b="1"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76" name="Google Shape;276;p21"/>
          <p:cNvSpPr txBox="1"/>
          <p:nvPr>
            <p:ph idx="8" type="body"/>
          </p:nvPr>
        </p:nvSpPr>
        <p:spPr>
          <a:xfrm>
            <a:off x="424600" y="3724325"/>
            <a:ext cx="3718800" cy="4146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  <p:sp>
        <p:nvSpPr>
          <p:cNvPr id="277" name="Google Shape;277;p21"/>
          <p:cNvSpPr txBox="1"/>
          <p:nvPr>
            <p:ph idx="9" type="subTitle"/>
          </p:nvPr>
        </p:nvSpPr>
        <p:spPr>
          <a:xfrm>
            <a:off x="4815675" y="3474395"/>
            <a:ext cx="2484300" cy="1983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b="1"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78" name="Google Shape;278;p21"/>
          <p:cNvSpPr txBox="1"/>
          <p:nvPr>
            <p:ph idx="13" type="body"/>
          </p:nvPr>
        </p:nvSpPr>
        <p:spPr>
          <a:xfrm>
            <a:off x="4815675" y="3724325"/>
            <a:ext cx="3718800" cy="4146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eatures">
  <p:cSld name="BLANK_1_1_1_1_2"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22"/>
          <p:cNvSpPr txBox="1"/>
          <p:nvPr>
            <p:ph type="title"/>
          </p:nvPr>
        </p:nvSpPr>
        <p:spPr>
          <a:xfrm>
            <a:off x="228600" y="420017"/>
            <a:ext cx="64803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281" name="Google Shape;281;p22"/>
          <p:cNvSpPr/>
          <p:nvPr>
            <p:ph idx="2" type="pic"/>
          </p:nvPr>
        </p:nvSpPr>
        <p:spPr>
          <a:xfrm>
            <a:off x="1446025" y="1291825"/>
            <a:ext cx="1232400" cy="1283100"/>
          </a:xfrm>
          <a:prstGeom prst="snip1Rect">
            <a:avLst>
              <a:gd fmla="val 44296" name="adj"/>
            </a:avLst>
          </a:prstGeom>
          <a:noFill/>
          <a:ln>
            <a:noFill/>
          </a:ln>
        </p:spPr>
      </p:sp>
      <p:sp>
        <p:nvSpPr>
          <p:cNvPr id="282" name="Google Shape;282;p22"/>
          <p:cNvSpPr/>
          <p:nvPr>
            <p:ph idx="3" type="pic"/>
          </p:nvPr>
        </p:nvSpPr>
        <p:spPr>
          <a:xfrm>
            <a:off x="6526650" y="1291825"/>
            <a:ext cx="1232400" cy="1283100"/>
          </a:xfrm>
          <a:prstGeom prst="snip1Rect">
            <a:avLst>
              <a:gd fmla="val 44296" name="adj"/>
            </a:avLst>
          </a:prstGeom>
          <a:noFill/>
          <a:ln>
            <a:noFill/>
          </a:ln>
        </p:spPr>
      </p:sp>
      <p:sp>
        <p:nvSpPr>
          <p:cNvPr id="283" name="Google Shape;283;p22"/>
          <p:cNvSpPr/>
          <p:nvPr>
            <p:ph idx="4" type="pic"/>
          </p:nvPr>
        </p:nvSpPr>
        <p:spPr>
          <a:xfrm>
            <a:off x="3982125" y="2570200"/>
            <a:ext cx="1232400" cy="1292100"/>
          </a:xfrm>
          <a:prstGeom prst="snip1Rect">
            <a:avLst>
              <a:gd fmla="val 44296" name="adj"/>
            </a:avLst>
          </a:prstGeom>
          <a:noFill/>
          <a:ln>
            <a:noFill/>
          </a:ln>
        </p:spPr>
      </p:sp>
      <p:sp>
        <p:nvSpPr>
          <p:cNvPr id="284" name="Google Shape;284;p22"/>
          <p:cNvSpPr txBox="1"/>
          <p:nvPr>
            <p:ph idx="1" type="subTitle"/>
          </p:nvPr>
        </p:nvSpPr>
        <p:spPr>
          <a:xfrm>
            <a:off x="228477" y="2667425"/>
            <a:ext cx="19473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b="1" sz="1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285" name="Google Shape;285;p22"/>
          <p:cNvSpPr txBox="1"/>
          <p:nvPr>
            <p:ph idx="5" type="subTitle"/>
          </p:nvPr>
        </p:nvSpPr>
        <p:spPr>
          <a:xfrm>
            <a:off x="228475" y="3167625"/>
            <a:ext cx="2195100" cy="6903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9pPr>
          </a:lstStyle>
          <a:p/>
        </p:txBody>
      </p:sp>
      <p:sp>
        <p:nvSpPr>
          <p:cNvPr id="286" name="Google Shape;286;p22"/>
          <p:cNvSpPr txBox="1"/>
          <p:nvPr>
            <p:ph idx="6" type="subTitle"/>
          </p:nvPr>
        </p:nvSpPr>
        <p:spPr>
          <a:xfrm>
            <a:off x="2833342" y="3971788"/>
            <a:ext cx="19473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b="1" sz="1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7" name="Google Shape;287;p22"/>
          <p:cNvSpPr txBox="1"/>
          <p:nvPr>
            <p:ph idx="7" type="subTitle"/>
          </p:nvPr>
        </p:nvSpPr>
        <p:spPr>
          <a:xfrm>
            <a:off x="2833350" y="4471996"/>
            <a:ext cx="2195100" cy="440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9pPr>
          </a:lstStyle>
          <a:p/>
        </p:txBody>
      </p:sp>
      <p:sp>
        <p:nvSpPr>
          <p:cNvPr id="288" name="Google Shape;288;p22"/>
          <p:cNvSpPr txBox="1"/>
          <p:nvPr>
            <p:ph idx="8" type="subTitle"/>
          </p:nvPr>
        </p:nvSpPr>
        <p:spPr>
          <a:xfrm>
            <a:off x="5382242" y="2686145"/>
            <a:ext cx="19473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b="1" sz="1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289" name="Google Shape;289;p22"/>
          <p:cNvSpPr txBox="1"/>
          <p:nvPr>
            <p:ph idx="9" type="subTitle"/>
          </p:nvPr>
        </p:nvSpPr>
        <p:spPr>
          <a:xfrm>
            <a:off x="5382250" y="3186352"/>
            <a:ext cx="2195100" cy="440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9pPr>
          </a:lstStyle>
          <a:p/>
        </p:txBody>
      </p:sp>
      <p:sp>
        <p:nvSpPr>
          <p:cNvPr id="290" name="Google Shape;290;p22"/>
          <p:cNvSpPr txBox="1"/>
          <p:nvPr>
            <p:ph idx="13" type="subTitle"/>
          </p:nvPr>
        </p:nvSpPr>
        <p:spPr>
          <a:xfrm>
            <a:off x="2418550" y="2576525"/>
            <a:ext cx="256500" cy="2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"/>
              <a:buFont typeface="Red Hat Display Medium"/>
              <a:buNone/>
              <a:defRPr sz="500">
                <a:solidFill>
                  <a:schemeClr val="dk1"/>
                </a:solidFill>
                <a:latin typeface="Red Hat Display Medium"/>
                <a:ea typeface="Red Hat Display Medium"/>
                <a:cs typeface="Red Hat Display Medium"/>
                <a:sym typeface="Red Hat Display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91" name="Google Shape;291;p22"/>
          <p:cNvSpPr txBox="1"/>
          <p:nvPr>
            <p:ph idx="14" type="subTitle"/>
          </p:nvPr>
        </p:nvSpPr>
        <p:spPr>
          <a:xfrm>
            <a:off x="4958025" y="3866186"/>
            <a:ext cx="256500" cy="2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"/>
              <a:buFont typeface="Red Hat Display Medium"/>
              <a:buNone/>
              <a:defRPr sz="500">
                <a:solidFill>
                  <a:schemeClr val="dk1"/>
                </a:solidFill>
                <a:latin typeface="Red Hat Display Medium"/>
                <a:ea typeface="Red Hat Display Medium"/>
                <a:cs typeface="Red Hat Display Medium"/>
                <a:sym typeface="Red Hat Display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92" name="Google Shape;292;p22"/>
          <p:cNvSpPr txBox="1"/>
          <p:nvPr>
            <p:ph idx="15" type="subTitle"/>
          </p:nvPr>
        </p:nvSpPr>
        <p:spPr>
          <a:xfrm>
            <a:off x="7502550" y="2578054"/>
            <a:ext cx="256500" cy="2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"/>
              <a:buFont typeface="Red Hat Display Medium"/>
              <a:buNone/>
              <a:defRPr sz="500">
                <a:solidFill>
                  <a:schemeClr val="dk1"/>
                </a:solidFill>
                <a:latin typeface="Red Hat Display Medium"/>
                <a:ea typeface="Red Hat Display Medium"/>
                <a:cs typeface="Red Hat Display Medium"/>
                <a:sym typeface="Red Hat Display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ed Hat Display"/>
              <a:buNone/>
              <a:defRPr sz="12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cards">
  <p:cSld name="CUSTOM_2"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4" name="Google Shape;294;p23"/>
          <p:cNvPicPr preferRelativeResize="0"/>
          <p:nvPr/>
        </p:nvPicPr>
        <p:blipFill rotWithShape="1">
          <a:blip r:embed="rId2">
            <a:alphaModFix/>
          </a:blip>
          <a:srcRect b="7467" l="0" r="17931" t="6703"/>
          <a:stretch/>
        </p:blipFill>
        <p:spPr>
          <a:xfrm>
            <a:off x="5425450" y="0"/>
            <a:ext cx="3718549" cy="4097924"/>
          </a:xfrm>
          <a:prstGeom prst="rect">
            <a:avLst/>
          </a:prstGeom>
          <a:noFill/>
          <a:ln>
            <a:noFill/>
          </a:ln>
        </p:spPr>
      </p:pic>
      <p:sp>
        <p:nvSpPr>
          <p:cNvPr id="295" name="Google Shape;295;p23"/>
          <p:cNvSpPr txBox="1"/>
          <p:nvPr>
            <p:ph type="title"/>
          </p:nvPr>
        </p:nvSpPr>
        <p:spPr>
          <a:xfrm>
            <a:off x="228600" y="420017"/>
            <a:ext cx="64803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296" name="Google Shape;296;p23"/>
          <p:cNvSpPr txBox="1"/>
          <p:nvPr>
            <p:ph idx="1" type="subTitle"/>
          </p:nvPr>
        </p:nvSpPr>
        <p:spPr>
          <a:xfrm>
            <a:off x="540525" y="1771575"/>
            <a:ext cx="23250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97" name="Google Shape;297;p23"/>
          <p:cNvSpPr txBox="1"/>
          <p:nvPr>
            <p:ph idx="2" type="subTitle"/>
          </p:nvPr>
        </p:nvSpPr>
        <p:spPr>
          <a:xfrm>
            <a:off x="540525" y="2628017"/>
            <a:ext cx="21990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98" name="Google Shape;298;p23"/>
          <p:cNvSpPr txBox="1"/>
          <p:nvPr>
            <p:ph idx="3" type="subTitle"/>
          </p:nvPr>
        </p:nvSpPr>
        <p:spPr>
          <a:xfrm>
            <a:off x="3466575" y="1771575"/>
            <a:ext cx="23250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Red Hat Display"/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ed Hat Display"/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ed Hat Display"/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ed Hat Display"/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ed Hat Display"/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ed Hat Display"/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ed Hat Display"/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ed Hat Display"/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299" name="Google Shape;299;p23"/>
          <p:cNvSpPr txBox="1"/>
          <p:nvPr>
            <p:ph idx="4" type="subTitle"/>
          </p:nvPr>
        </p:nvSpPr>
        <p:spPr>
          <a:xfrm>
            <a:off x="3466575" y="2628017"/>
            <a:ext cx="21990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300" name="Google Shape;300;p23"/>
          <p:cNvSpPr txBox="1"/>
          <p:nvPr>
            <p:ph idx="5" type="subTitle"/>
          </p:nvPr>
        </p:nvSpPr>
        <p:spPr>
          <a:xfrm>
            <a:off x="6392625" y="1771575"/>
            <a:ext cx="23250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301" name="Google Shape;301;p23"/>
          <p:cNvSpPr txBox="1"/>
          <p:nvPr>
            <p:ph idx="6" type="subTitle"/>
          </p:nvPr>
        </p:nvSpPr>
        <p:spPr>
          <a:xfrm>
            <a:off x="6392625" y="2628017"/>
            <a:ext cx="21990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w/ 3 ideas">
  <p:cSld name="CUSTOM_3"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" name="Google Shape;303;p24"/>
          <p:cNvPicPr preferRelativeResize="0"/>
          <p:nvPr/>
        </p:nvPicPr>
        <p:blipFill rotWithShape="1">
          <a:blip r:embed="rId2">
            <a:alphaModFix/>
          </a:blip>
          <a:srcRect b="15068" l="14900" r="18070" t="15235"/>
          <a:stretch/>
        </p:blipFill>
        <p:spPr>
          <a:xfrm>
            <a:off x="2750850" y="1538351"/>
            <a:ext cx="1791900" cy="2175997"/>
          </a:xfrm>
          <a:prstGeom prst="rect">
            <a:avLst/>
          </a:prstGeom>
          <a:noFill/>
          <a:ln>
            <a:noFill/>
          </a:ln>
        </p:spPr>
      </p:pic>
      <p:sp>
        <p:nvSpPr>
          <p:cNvPr id="304" name="Google Shape;304;p24"/>
          <p:cNvSpPr/>
          <p:nvPr/>
        </p:nvSpPr>
        <p:spPr>
          <a:xfrm rot="10800000">
            <a:off x="2020350" y="3151875"/>
            <a:ext cx="2509500" cy="1216800"/>
          </a:xfrm>
          <a:prstGeom prst="roundRect">
            <a:avLst>
              <a:gd fmla="val 0" name="adj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305" name="Google Shape;305;p24"/>
          <p:cNvSpPr txBox="1"/>
          <p:nvPr>
            <p:ph type="title"/>
          </p:nvPr>
        </p:nvSpPr>
        <p:spPr>
          <a:xfrm>
            <a:off x="228600" y="420025"/>
            <a:ext cx="42963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306" name="Google Shape;306;p24"/>
          <p:cNvSpPr/>
          <p:nvPr>
            <p:ph idx="2" type="pic"/>
          </p:nvPr>
        </p:nvSpPr>
        <p:spPr>
          <a:xfrm>
            <a:off x="228425" y="2450950"/>
            <a:ext cx="1791900" cy="1917600"/>
          </a:xfrm>
          <a:prstGeom prst="rect">
            <a:avLst/>
          </a:prstGeom>
          <a:noFill/>
          <a:ln>
            <a:noFill/>
          </a:ln>
        </p:spPr>
      </p:sp>
      <p:sp>
        <p:nvSpPr>
          <p:cNvPr id="307" name="Google Shape;307;p24"/>
          <p:cNvSpPr txBox="1"/>
          <p:nvPr>
            <p:ph idx="1" type="subTitle"/>
          </p:nvPr>
        </p:nvSpPr>
        <p:spPr>
          <a:xfrm>
            <a:off x="2150204" y="3212736"/>
            <a:ext cx="16365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b="1"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08" name="Google Shape;308;p24"/>
          <p:cNvSpPr txBox="1"/>
          <p:nvPr>
            <p:ph idx="3" type="subTitle"/>
          </p:nvPr>
        </p:nvSpPr>
        <p:spPr>
          <a:xfrm>
            <a:off x="2150200" y="3668125"/>
            <a:ext cx="22611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9pPr>
          </a:lstStyle>
          <a:p/>
        </p:txBody>
      </p:sp>
      <p:sp>
        <p:nvSpPr>
          <p:cNvPr id="309" name="Google Shape;309;p24"/>
          <p:cNvSpPr txBox="1"/>
          <p:nvPr>
            <p:ph idx="4" type="subTitle"/>
          </p:nvPr>
        </p:nvSpPr>
        <p:spPr>
          <a:xfrm>
            <a:off x="6122828" y="399200"/>
            <a:ext cx="27927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b="1"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10" name="Google Shape;310;p24"/>
          <p:cNvSpPr txBox="1"/>
          <p:nvPr>
            <p:ph idx="5" type="subTitle"/>
          </p:nvPr>
        </p:nvSpPr>
        <p:spPr>
          <a:xfrm>
            <a:off x="6122827" y="837400"/>
            <a:ext cx="2792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9pPr>
          </a:lstStyle>
          <a:p/>
        </p:txBody>
      </p:sp>
      <p:sp>
        <p:nvSpPr>
          <p:cNvPr id="311" name="Google Shape;311;p24"/>
          <p:cNvSpPr txBox="1"/>
          <p:nvPr>
            <p:ph idx="6" type="subTitle"/>
          </p:nvPr>
        </p:nvSpPr>
        <p:spPr>
          <a:xfrm>
            <a:off x="6122828" y="1964891"/>
            <a:ext cx="27927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b="1"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12" name="Google Shape;312;p24"/>
          <p:cNvSpPr txBox="1"/>
          <p:nvPr>
            <p:ph idx="7" type="subTitle"/>
          </p:nvPr>
        </p:nvSpPr>
        <p:spPr>
          <a:xfrm>
            <a:off x="6122827" y="2403091"/>
            <a:ext cx="2792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9pPr>
          </a:lstStyle>
          <a:p/>
        </p:txBody>
      </p:sp>
      <p:sp>
        <p:nvSpPr>
          <p:cNvPr id="313" name="Google Shape;313;p24"/>
          <p:cNvSpPr txBox="1"/>
          <p:nvPr>
            <p:ph idx="8" type="subTitle"/>
          </p:nvPr>
        </p:nvSpPr>
        <p:spPr>
          <a:xfrm>
            <a:off x="6122828" y="3532866"/>
            <a:ext cx="2792700" cy="3015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b="1"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14" name="Google Shape;314;p24"/>
          <p:cNvSpPr txBox="1"/>
          <p:nvPr>
            <p:ph idx="9" type="subTitle"/>
          </p:nvPr>
        </p:nvSpPr>
        <p:spPr>
          <a:xfrm>
            <a:off x="6122827" y="3971066"/>
            <a:ext cx="2792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ideas">
  <p:cSld name="CUSTOM_4"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25"/>
          <p:cNvSpPr txBox="1"/>
          <p:nvPr>
            <p:ph idx="1" type="subTitle"/>
          </p:nvPr>
        </p:nvSpPr>
        <p:spPr>
          <a:xfrm>
            <a:off x="4590850" y="2481900"/>
            <a:ext cx="1222800" cy="370500"/>
          </a:xfrm>
          <a:prstGeom prst="rect">
            <a:avLst/>
          </a:prstGeom>
        </p:spPr>
        <p:txBody>
          <a:bodyPr anchorCtr="0" anchor="ctr" bIns="0" lIns="0" spcFirstLastPara="1" rIns="91425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Font typeface="Red Hat Display Medium"/>
              <a:buNone/>
              <a:defRPr sz="1000">
                <a:latin typeface="Red Hat Display Medium"/>
                <a:ea typeface="Red Hat Display Medium"/>
                <a:cs typeface="Red Hat Display Medium"/>
                <a:sym typeface="Red Hat Display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7" name="Google Shape;317;p25"/>
          <p:cNvSpPr txBox="1"/>
          <p:nvPr>
            <p:ph idx="2" type="subTitle"/>
          </p:nvPr>
        </p:nvSpPr>
        <p:spPr>
          <a:xfrm>
            <a:off x="4590850" y="3812700"/>
            <a:ext cx="1222800" cy="370500"/>
          </a:xfrm>
          <a:prstGeom prst="rect">
            <a:avLst/>
          </a:prstGeom>
        </p:spPr>
        <p:txBody>
          <a:bodyPr anchorCtr="0" anchor="t" bIns="0" lIns="0" spcFirstLastPara="1" rIns="91425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Medium"/>
              <a:buNone/>
              <a:defRPr sz="1000">
                <a:latin typeface="Red Hat Display Medium"/>
                <a:ea typeface="Red Hat Display Medium"/>
                <a:cs typeface="Red Hat Display Medium"/>
                <a:sym typeface="Red Hat Display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18" name="Google Shape;318;p25"/>
          <p:cNvSpPr txBox="1"/>
          <p:nvPr>
            <p:ph idx="3" type="subTitle"/>
          </p:nvPr>
        </p:nvSpPr>
        <p:spPr>
          <a:xfrm>
            <a:off x="4590850" y="1151100"/>
            <a:ext cx="1222800" cy="370500"/>
          </a:xfrm>
          <a:prstGeom prst="rect">
            <a:avLst/>
          </a:prstGeom>
        </p:spPr>
        <p:txBody>
          <a:bodyPr anchorCtr="0" anchor="t" bIns="0" lIns="0" spcFirstLastPara="1" rIns="91425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Medium"/>
              <a:buNone/>
              <a:defRPr sz="1000">
                <a:latin typeface="Red Hat Display Medium"/>
                <a:ea typeface="Red Hat Display Medium"/>
                <a:cs typeface="Red Hat Display Medium"/>
                <a:sym typeface="Red Hat Display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19" name="Google Shape;319;p25"/>
          <p:cNvSpPr txBox="1"/>
          <p:nvPr>
            <p:ph type="title"/>
          </p:nvPr>
        </p:nvSpPr>
        <p:spPr>
          <a:xfrm>
            <a:off x="228600" y="420025"/>
            <a:ext cx="29262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320" name="Google Shape;320;p25"/>
          <p:cNvSpPr/>
          <p:nvPr/>
        </p:nvSpPr>
        <p:spPr>
          <a:xfrm>
            <a:off x="3849550" y="1151100"/>
            <a:ext cx="741300" cy="1330800"/>
          </a:xfrm>
          <a:prstGeom prst="snip2DiagRect">
            <a:avLst>
              <a:gd fmla="val 0" name="adj1"/>
              <a:gd fmla="val 39159" name="adj2"/>
            </a:avLst>
          </a:prstGeom>
          <a:solidFill>
            <a:schemeClr val="dk1"/>
          </a:solidFill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Red Hat Display SemiBold"/>
              <a:ea typeface="Red Hat Display SemiBold"/>
              <a:cs typeface="Red Hat Display SemiBold"/>
              <a:sym typeface="Red Hat Display SemiBold"/>
            </a:endParaRPr>
          </a:p>
        </p:txBody>
      </p:sp>
      <p:sp>
        <p:nvSpPr>
          <p:cNvPr id="321" name="Google Shape;321;p25"/>
          <p:cNvSpPr/>
          <p:nvPr/>
        </p:nvSpPr>
        <p:spPr>
          <a:xfrm>
            <a:off x="3849550" y="2481900"/>
            <a:ext cx="741300" cy="1330800"/>
          </a:xfrm>
          <a:prstGeom prst="snip2DiagRect">
            <a:avLst>
              <a:gd fmla="val 0" name="adj1"/>
              <a:gd fmla="val 39159" name="adj2"/>
            </a:avLst>
          </a:prstGeom>
          <a:solidFill>
            <a:schemeClr val="dk1"/>
          </a:solidFill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Red Hat Display SemiBold"/>
              <a:ea typeface="Red Hat Display SemiBold"/>
              <a:cs typeface="Red Hat Display SemiBold"/>
              <a:sym typeface="Red Hat Display SemiBold"/>
            </a:endParaRPr>
          </a:p>
        </p:txBody>
      </p:sp>
      <p:sp>
        <p:nvSpPr>
          <p:cNvPr id="322" name="Google Shape;322;p25"/>
          <p:cNvSpPr/>
          <p:nvPr/>
        </p:nvSpPr>
        <p:spPr>
          <a:xfrm>
            <a:off x="3849550" y="-179700"/>
            <a:ext cx="741300" cy="1330800"/>
          </a:xfrm>
          <a:prstGeom prst="snip2DiagRect">
            <a:avLst>
              <a:gd fmla="val 0" name="adj1"/>
              <a:gd fmla="val 39159" name="adj2"/>
            </a:avLst>
          </a:prstGeom>
          <a:solidFill>
            <a:schemeClr val="dk1"/>
          </a:solidFill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Red Hat Display SemiBold"/>
              <a:ea typeface="Red Hat Display SemiBold"/>
              <a:cs typeface="Red Hat Display SemiBold"/>
              <a:sym typeface="Red Hat Display SemiBold"/>
            </a:endParaRPr>
          </a:p>
        </p:txBody>
      </p:sp>
      <p:sp>
        <p:nvSpPr>
          <p:cNvPr id="323" name="Google Shape;323;p25"/>
          <p:cNvSpPr/>
          <p:nvPr/>
        </p:nvSpPr>
        <p:spPr>
          <a:xfrm>
            <a:off x="3849550" y="3812700"/>
            <a:ext cx="741300" cy="1330800"/>
          </a:xfrm>
          <a:prstGeom prst="snip2DiagRect">
            <a:avLst>
              <a:gd fmla="val 0" name="adj1"/>
              <a:gd fmla="val 39159" name="adj2"/>
            </a:avLst>
          </a:prstGeom>
          <a:solidFill>
            <a:schemeClr val="dk1"/>
          </a:solidFill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Red Hat Display SemiBold"/>
              <a:ea typeface="Red Hat Display SemiBold"/>
              <a:cs typeface="Red Hat Display SemiBold"/>
              <a:sym typeface="Red Hat Display SemiBold"/>
            </a:endParaRPr>
          </a:p>
        </p:txBody>
      </p:sp>
      <p:sp>
        <p:nvSpPr>
          <p:cNvPr id="324" name="Google Shape;324;p25"/>
          <p:cNvSpPr txBox="1"/>
          <p:nvPr>
            <p:ph idx="4" type="subTitle"/>
          </p:nvPr>
        </p:nvSpPr>
        <p:spPr>
          <a:xfrm>
            <a:off x="6080700" y="1199945"/>
            <a:ext cx="2834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9pPr>
          </a:lstStyle>
          <a:p/>
        </p:txBody>
      </p:sp>
      <p:sp>
        <p:nvSpPr>
          <p:cNvPr id="325" name="Google Shape;325;p25"/>
          <p:cNvSpPr txBox="1"/>
          <p:nvPr>
            <p:ph idx="5" type="subTitle"/>
          </p:nvPr>
        </p:nvSpPr>
        <p:spPr>
          <a:xfrm>
            <a:off x="6080700" y="2530745"/>
            <a:ext cx="2834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9pPr>
          </a:lstStyle>
          <a:p/>
        </p:txBody>
      </p:sp>
      <p:sp>
        <p:nvSpPr>
          <p:cNvPr id="326" name="Google Shape;326;p25"/>
          <p:cNvSpPr txBox="1"/>
          <p:nvPr>
            <p:ph idx="6" type="subTitle"/>
          </p:nvPr>
        </p:nvSpPr>
        <p:spPr>
          <a:xfrm>
            <a:off x="6080700" y="3861545"/>
            <a:ext cx="2834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9pPr>
          </a:lstStyle>
          <a:p/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4 columns w/ text">
  <p:cSld name="CUSTOM_5"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26"/>
          <p:cNvSpPr txBox="1"/>
          <p:nvPr>
            <p:ph type="title"/>
          </p:nvPr>
        </p:nvSpPr>
        <p:spPr>
          <a:xfrm>
            <a:off x="609600" y="724825"/>
            <a:ext cx="40158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329" name="Google Shape;329;p26"/>
          <p:cNvSpPr txBox="1"/>
          <p:nvPr>
            <p:ph idx="1" type="subTitle"/>
          </p:nvPr>
        </p:nvSpPr>
        <p:spPr>
          <a:xfrm>
            <a:off x="229525" y="1803875"/>
            <a:ext cx="1776300" cy="290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30" name="Google Shape;330;p26"/>
          <p:cNvSpPr txBox="1"/>
          <p:nvPr>
            <p:ph idx="2" type="subTitle"/>
          </p:nvPr>
        </p:nvSpPr>
        <p:spPr>
          <a:xfrm>
            <a:off x="2427475" y="1803875"/>
            <a:ext cx="1776300" cy="290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31" name="Google Shape;331;p26"/>
          <p:cNvSpPr txBox="1"/>
          <p:nvPr>
            <p:ph idx="3" type="subTitle"/>
          </p:nvPr>
        </p:nvSpPr>
        <p:spPr>
          <a:xfrm>
            <a:off x="4622700" y="1803875"/>
            <a:ext cx="1776300" cy="29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32" name="Google Shape;332;p26"/>
          <p:cNvSpPr txBox="1"/>
          <p:nvPr>
            <p:ph idx="4" type="subTitle"/>
          </p:nvPr>
        </p:nvSpPr>
        <p:spPr>
          <a:xfrm>
            <a:off x="6813656" y="1803875"/>
            <a:ext cx="1776300" cy="290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ed Hat Display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33" name="Google Shape;333;p26"/>
          <p:cNvSpPr txBox="1"/>
          <p:nvPr>
            <p:ph idx="5" type="body"/>
          </p:nvPr>
        </p:nvSpPr>
        <p:spPr>
          <a:xfrm>
            <a:off x="561325" y="2353450"/>
            <a:ext cx="1566600" cy="1821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794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1pPr>
            <a:lvl2pPr indent="-2794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2pPr>
            <a:lvl3pPr indent="-2794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3pPr>
            <a:lvl4pPr indent="-2794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4pPr>
            <a:lvl5pPr indent="-2794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5pPr>
            <a:lvl6pPr indent="-2794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6pPr>
            <a:lvl7pPr indent="-2794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7pPr>
            <a:lvl8pPr indent="-2794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8pPr>
            <a:lvl9pPr indent="-2794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9pPr>
          </a:lstStyle>
          <a:p/>
        </p:txBody>
      </p:sp>
      <p:sp>
        <p:nvSpPr>
          <p:cNvPr id="334" name="Google Shape;334;p26"/>
          <p:cNvSpPr txBox="1"/>
          <p:nvPr>
            <p:ph idx="6" type="body"/>
          </p:nvPr>
        </p:nvSpPr>
        <p:spPr>
          <a:xfrm>
            <a:off x="2757388" y="2353450"/>
            <a:ext cx="1566600" cy="1821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794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1pPr>
            <a:lvl2pPr indent="-2794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2pPr>
            <a:lvl3pPr indent="-2794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3pPr>
            <a:lvl4pPr indent="-2794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4pPr>
            <a:lvl5pPr indent="-2794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5pPr>
            <a:lvl6pPr indent="-2794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6pPr>
            <a:lvl7pPr indent="-2794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7pPr>
            <a:lvl8pPr indent="-2794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8pPr>
            <a:lvl9pPr indent="-2794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9pPr>
          </a:lstStyle>
          <a:p/>
        </p:txBody>
      </p:sp>
      <p:sp>
        <p:nvSpPr>
          <p:cNvPr id="335" name="Google Shape;335;p26"/>
          <p:cNvSpPr txBox="1"/>
          <p:nvPr>
            <p:ph idx="7" type="body"/>
          </p:nvPr>
        </p:nvSpPr>
        <p:spPr>
          <a:xfrm>
            <a:off x="4958413" y="2353450"/>
            <a:ext cx="1566600" cy="1821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SzPts val="800"/>
              <a:buFont typeface="Red Hat Display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SzPts val="800"/>
              <a:buFont typeface="Red Hat Display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SzPts val="800"/>
              <a:buFont typeface="Red Hat Display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SzPts val="800"/>
              <a:buFont typeface="Red Hat Display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SzPts val="800"/>
              <a:buFont typeface="Red Hat Display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SzPts val="800"/>
              <a:buFont typeface="Red Hat Display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SzPts val="800"/>
              <a:buFont typeface="Red Hat Display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SzPts val="800"/>
              <a:buFont typeface="Red Hat Display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SzPts val="800"/>
              <a:buFont typeface="Red Hat Display"/>
              <a:buChar char="■"/>
              <a:defRPr sz="800"/>
            </a:lvl9pPr>
          </a:lstStyle>
          <a:p/>
        </p:txBody>
      </p:sp>
      <p:sp>
        <p:nvSpPr>
          <p:cNvPr id="336" name="Google Shape;336;p26"/>
          <p:cNvSpPr txBox="1"/>
          <p:nvPr>
            <p:ph idx="8" type="body"/>
          </p:nvPr>
        </p:nvSpPr>
        <p:spPr>
          <a:xfrm>
            <a:off x="7146863" y="2353450"/>
            <a:ext cx="1566600" cy="1821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794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1pPr>
            <a:lvl2pPr indent="-2794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2pPr>
            <a:lvl3pPr indent="-2794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3pPr>
            <a:lvl4pPr indent="-2794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4pPr>
            <a:lvl5pPr indent="-2794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5pPr>
            <a:lvl6pPr indent="-2794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6pPr>
            <a:lvl7pPr indent="-2794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●"/>
              <a:defRPr sz="800"/>
            </a:lvl7pPr>
            <a:lvl8pPr indent="-2794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○"/>
              <a:defRPr sz="800"/>
            </a:lvl8pPr>
            <a:lvl9pPr indent="-2794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Red Hat Display"/>
              <a:buChar char="■"/>
              <a:defRPr sz="800"/>
            </a:lvl9pPr>
          </a:lstStyle>
          <a:p/>
        </p:txBody>
      </p:sp>
      <p:sp>
        <p:nvSpPr>
          <p:cNvPr id="337" name="Google Shape;337;p26"/>
          <p:cNvSpPr txBox="1"/>
          <p:nvPr>
            <p:ph idx="9" type="subTitle"/>
          </p:nvPr>
        </p:nvSpPr>
        <p:spPr>
          <a:xfrm>
            <a:off x="609600" y="457200"/>
            <a:ext cx="4015800" cy="264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Font typeface="Red Hat Display"/>
              <a:buNone/>
              <a:defRPr sz="1000">
                <a:solidFill>
                  <a:schemeClr val="accent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9pPr>
          </a:lstStyle>
          <a:p/>
        </p:txBody>
      </p:sp>
      <p:sp>
        <p:nvSpPr>
          <p:cNvPr id="338" name="Google Shape;338;p26"/>
          <p:cNvSpPr/>
          <p:nvPr/>
        </p:nvSpPr>
        <p:spPr>
          <a:xfrm>
            <a:off x="225998" y="580123"/>
            <a:ext cx="253800" cy="276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">
  <p:cSld name="CUSTOM_5_2_3"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27"/>
          <p:cNvSpPr txBox="1"/>
          <p:nvPr>
            <p:ph type="title"/>
          </p:nvPr>
        </p:nvSpPr>
        <p:spPr>
          <a:xfrm>
            <a:off x="609600" y="724825"/>
            <a:ext cx="40158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341" name="Google Shape;341;p27"/>
          <p:cNvSpPr txBox="1"/>
          <p:nvPr>
            <p:ph idx="1" type="subTitle"/>
          </p:nvPr>
        </p:nvSpPr>
        <p:spPr>
          <a:xfrm>
            <a:off x="609600" y="457200"/>
            <a:ext cx="4015800" cy="264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Font typeface="Red Hat Display"/>
              <a:buNone/>
              <a:defRPr sz="1000">
                <a:solidFill>
                  <a:schemeClr val="accent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9pPr>
          </a:lstStyle>
          <a:p/>
        </p:txBody>
      </p:sp>
      <p:sp>
        <p:nvSpPr>
          <p:cNvPr id="342" name="Google Shape;342;p27"/>
          <p:cNvSpPr/>
          <p:nvPr/>
        </p:nvSpPr>
        <p:spPr>
          <a:xfrm>
            <a:off x="225998" y="580123"/>
            <a:ext cx="253800" cy="276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343" name="Google Shape;343;p27"/>
          <p:cNvSpPr/>
          <p:nvPr/>
        </p:nvSpPr>
        <p:spPr>
          <a:xfrm>
            <a:off x="225998" y="580123"/>
            <a:ext cx="253800" cy="276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344" name="Google Shape;344;p27"/>
          <p:cNvSpPr txBox="1"/>
          <p:nvPr>
            <p:ph idx="2" type="subTitle"/>
          </p:nvPr>
        </p:nvSpPr>
        <p:spPr>
          <a:xfrm>
            <a:off x="1977175" y="1698625"/>
            <a:ext cx="1369500" cy="29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45" name="Google Shape;345;p27"/>
          <p:cNvSpPr txBox="1"/>
          <p:nvPr>
            <p:ph idx="3" type="subTitle"/>
          </p:nvPr>
        </p:nvSpPr>
        <p:spPr>
          <a:xfrm>
            <a:off x="3623185" y="1698625"/>
            <a:ext cx="1369500" cy="29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46" name="Google Shape;346;p27"/>
          <p:cNvSpPr txBox="1"/>
          <p:nvPr>
            <p:ph idx="4" type="subTitle"/>
          </p:nvPr>
        </p:nvSpPr>
        <p:spPr>
          <a:xfrm>
            <a:off x="5465499" y="1698625"/>
            <a:ext cx="1369500" cy="29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47" name="Google Shape;347;p27"/>
          <p:cNvSpPr txBox="1"/>
          <p:nvPr>
            <p:ph idx="5" type="subTitle"/>
          </p:nvPr>
        </p:nvSpPr>
        <p:spPr>
          <a:xfrm>
            <a:off x="385125" y="2200600"/>
            <a:ext cx="15033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48" name="Google Shape;348;p27"/>
          <p:cNvSpPr txBox="1"/>
          <p:nvPr>
            <p:ph idx="6" type="subTitle"/>
          </p:nvPr>
        </p:nvSpPr>
        <p:spPr>
          <a:xfrm>
            <a:off x="385125" y="2610850"/>
            <a:ext cx="15033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49" name="Google Shape;349;p27"/>
          <p:cNvSpPr txBox="1"/>
          <p:nvPr>
            <p:ph idx="7" type="subTitle"/>
          </p:nvPr>
        </p:nvSpPr>
        <p:spPr>
          <a:xfrm>
            <a:off x="385125" y="3024075"/>
            <a:ext cx="15033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0" name="Google Shape;350;p27"/>
          <p:cNvSpPr txBox="1"/>
          <p:nvPr>
            <p:ph idx="8" type="subTitle"/>
          </p:nvPr>
        </p:nvSpPr>
        <p:spPr>
          <a:xfrm>
            <a:off x="385125" y="3429650"/>
            <a:ext cx="15033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1" name="Google Shape;351;p27"/>
          <p:cNvSpPr txBox="1"/>
          <p:nvPr>
            <p:ph idx="9" type="subTitle"/>
          </p:nvPr>
        </p:nvSpPr>
        <p:spPr>
          <a:xfrm>
            <a:off x="385125" y="3848500"/>
            <a:ext cx="15033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2" name="Google Shape;352;p27"/>
          <p:cNvSpPr txBox="1"/>
          <p:nvPr>
            <p:ph idx="13" type="subTitle"/>
          </p:nvPr>
        </p:nvSpPr>
        <p:spPr>
          <a:xfrm>
            <a:off x="1977175" y="220060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3" name="Google Shape;353;p27"/>
          <p:cNvSpPr txBox="1"/>
          <p:nvPr>
            <p:ph idx="14" type="subTitle"/>
          </p:nvPr>
        </p:nvSpPr>
        <p:spPr>
          <a:xfrm>
            <a:off x="1977175" y="261085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4" name="Google Shape;354;p27"/>
          <p:cNvSpPr txBox="1"/>
          <p:nvPr>
            <p:ph idx="15" type="subTitle"/>
          </p:nvPr>
        </p:nvSpPr>
        <p:spPr>
          <a:xfrm>
            <a:off x="1977175" y="302220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5" name="Google Shape;355;p27"/>
          <p:cNvSpPr txBox="1"/>
          <p:nvPr>
            <p:ph idx="16" type="subTitle"/>
          </p:nvPr>
        </p:nvSpPr>
        <p:spPr>
          <a:xfrm>
            <a:off x="1977175" y="343700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6" name="Google Shape;356;p27"/>
          <p:cNvSpPr txBox="1"/>
          <p:nvPr>
            <p:ph idx="17" type="subTitle"/>
          </p:nvPr>
        </p:nvSpPr>
        <p:spPr>
          <a:xfrm>
            <a:off x="1977175" y="384945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7" name="Google Shape;357;p27"/>
          <p:cNvSpPr txBox="1"/>
          <p:nvPr>
            <p:ph idx="18" type="subTitle"/>
          </p:nvPr>
        </p:nvSpPr>
        <p:spPr>
          <a:xfrm>
            <a:off x="3623175" y="220060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8" name="Google Shape;358;p27"/>
          <p:cNvSpPr txBox="1"/>
          <p:nvPr>
            <p:ph idx="19" type="subTitle"/>
          </p:nvPr>
        </p:nvSpPr>
        <p:spPr>
          <a:xfrm>
            <a:off x="3623175" y="261085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59" name="Google Shape;359;p27"/>
          <p:cNvSpPr txBox="1"/>
          <p:nvPr>
            <p:ph idx="20" type="subTitle"/>
          </p:nvPr>
        </p:nvSpPr>
        <p:spPr>
          <a:xfrm>
            <a:off x="3623175" y="302220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60" name="Google Shape;360;p27"/>
          <p:cNvSpPr txBox="1"/>
          <p:nvPr>
            <p:ph idx="21" type="subTitle"/>
          </p:nvPr>
        </p:nvSpPr>
        <p:spPr>
          <a:xfrm>
            <a:off x="3623175" y="343700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61" name="Google Shape;361;p27"/>
          <p:cNvSpPr txBox="1"/>
          <p:nvPr>
            <p:ph idx="22" type="subTitle"/>
          </p:nvPr>
        </p:nvSpPr>
        <p:spPr>
          <a:xfrm>
            <a:off x="3623175" y="3849450"/>
            <a:ext cx="13695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62" name="Google Shape;362;p27"/>
          <p:cNvSpPr txBox="1"/>
          <p:nvPr>
            <p:ph idx="23" type="subTitle"/>
          </p:nvPr>
        </p:nvSpPr>
        <p:spPr>
          <a:xfrm>
            <a:off x="5465501" y="2200600"/>
            <a:ext cx="28707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63" name="Google Shape;363;p27"/>
          <p:cNvSpPr txBox="1"/>
          <p:nvPr>
            <p:ph idx="24" type="subTitle"/>
          </p:nvPr>
        </p:nvSpPr>
        <p:spPr>
          <a:xfrm>
            <a:off x="5465501" y="2610850"/>
            <a:ext cx="28707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64" name="Google Shape;364;p27"/>
          <p:cNvSpPr txBox="1"/>
          <p:nvPr>
            <p:ph idx="25" type="subTitle"/>
          </p:nvPr>
        </p:nvSpPr>
        <p:spPr>
          <a:xfrm>
            <a:off x="5465501" y="3022200"/>
            <a:ext cx="28707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65" name="Google Shape;365;p27"/>
          <p:cNvSpPr txBox="1"/>
          <p:nvPr>
            <p:ph idx="26" type="subTitle"/>
          </p:nvPr>
        </p:nvSpPr>
        <p:spPr>
          <a:xfrm>
            <a:off x="5465501" y="3437000"/>
            <a:ext cx="28707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366" name="Google Shape;366;p27"/>
          <p:cNvSpPr txBox="1"/>
          <p:nvPr>
            <p:ph idx="27" type="subTitle"/>
          </p:nvPr>
        </p:nvSpPr>
        <p:spPr>
          <a:xfrm>
            <a:off x="5465501" y="3849450"/>
            <a:ext cx="2870700" cy="410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ive highlights">
  <p:cSld name="CUSTOM_5_2_2"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28"/>
          <p:cNvSpPr txBox="1"/>
          <p:nvPr>
            <p:ph type="title"/>
          </p:nvPr>
        </p:nvSpPr>
        <p:spPr>
          <a:xfrm>
            <a:off x="609600" y="724825"/>
            <a:ext cx="40158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369" name="Google Shape;369;p28"/>
          <p:cNvSpPr txBox="1"/>
          <p:nvPr>
            <p:ph idx="1" type="subTitle"/>
          </p:nvPr>
        </p:nvSpPr>
        <p:spPr>
          <a:xfrm>
            <a:off x="609600" y="457200"/>
            <a:ext cx="4015800" cy="264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Font typeface="Red Hat Display"/>
              <a:buNone/>
              <a:defRPr sz="1000">
                <a:solidFill>
                  <a:schemeClr val="accent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9pPr>
          </a:lstStyle>
          <a:p/>
        </p:txBody>
      </p:sp>
      <p:sp>
        <p:nvSpPr>
          <p:cNvPr id="370" name="Google Shape;370;p28"/>
          <p:cNvSpPr/>
          <p:nvPr/>
        </p:nvSpPr>
        <p:spPr>
          <a:xfrm>
            <a:off x="225998" y="580123"/>
            <a:ext cx="253800" cy="276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371" name="Google Shape;371;p28"/>
          <p:cNvSpPr txBox="1"/>
          <p:nvPr>
            <p:ph idx="2" type="subTitle"/>
          </p:nvPr>
        </p:nvSpPr>
        <p:spPr>
          <a:xfrm>
            <a:off x="229525" y="2435600"/>
            <a:ext cx="1500900" cy="26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372" name="Google Shape;372;p28"/>
          <p:cNvSpPr txBox="1"/>
          <p:nvPr>
            <p:ph idx="3" type="subTitle"/>
          </p:nvPr>
        </p:nvSpPr>
        <p:spPr>
          <a:xfrm>
            <a:off x="2015702" y="2435600"/>
            <a:ext cx="1500900" cy="26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373" name="Google Shape;373;p28"/>
          <p:cNvSpPr txBox="1"/>
          <p:nvPr>
            <p:ph idx="4" type="subTitle"/>
          </p:nvPr>
        </p:nvSpPr>
        <p:spPr>
          <a:xfrm>
            <a:off x="3774602" y="2435600"/>
            <a:ext cx="1500900" cy="264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374" name="Google Shape;374;p28"/>
          <p:cNvSpPr txBox="1"/>
          <p:nvPr>
            <p:ph idx="5" type="subTitle"/>
          </p:nvPr>
        </p:nvSpPr>
        <p:spPr>
          <a:xfrm>
            <a:off x="5616677" y="2435600"/>
            <a:ext cx="1500900" cy="26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375" name="Google Shape;375;p28"/>
          <p:cNvSpPr txBox="1"/>
          <p:nvPr>
            <p:ph idx="6" type="subTitle"/>
          </p:nvPr>
        </p:nvSpPr>
        <p:spPr>
          <a:xfrm>
            <a:off x="7411452" y="2435600"/>
            <a:ext cx="1500900" cy="26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376" name="Google Shape;376;p28"/>
          <p:cNvSpPr txBox="1"/>
          <p:nvPr>
            <p:ph idx="7" type="body"/>
          </p:nvPr>
        </p:nvSpPr>
        <p:spPr>
          <a:xfrm>
            <a:off x="387584" y="2820600"/>
            <a:ext cx="12393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  <p:sp>
        <p:nvSpPr>
          <p:cNvPr id="377" name="Google Shape;377;p28"/>
          <p:cNvSpPr txBox="1"/>
          <p:nvPr>
            <p:ph idx="8" type="body"/>
          </p:nvPr>
        </p:nvSpPr>
        <p:spPr>
          <a:xfrm>
            <a:off x="2164609" y="2820600"/>
            <a:ext cx="12393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 sz="900"/>
            </a:lvl1pPr>
            <a:lvl2pPr indent="-28575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 sz="900"/>
            </a:lvl2pPr>
            <a:lvl3pPr indent="-28575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 sz="900"/>
            </a:lvl3pPr>
            <a:lvl4pPr indent="-28575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 sz="900"/>
            </a:lvl4pPr>
            <a:lvl5pPr indent="-28575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 sz="900"/>
            </a:lvl5pPr>
            <a:lvl6pPr indent="-28575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 sz="900"/>
            </a:lvl6pPr>
            <a:lvl7pPr indent="-28575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 sz="900"/>
            </a:lvl7pPr>
            <a:lvl8pPr indent="-28575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 sz="900"/>
            </a:lvl8pPr>
            <a:lvl9pPr indent="-28575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 sz="900"/>
            </a:lvl9pPr>
          </a:lstStyle>
          <a:p/>
        </p:txBody>
      </p:sp>
      <p:sp>
        <p:nvSpPr>
          <p:cNvPr id="378" name="Google Shape;378;p28"/>
          <p:cNvSpPr txBox="1"/>
          <p:nvPr>
            <p:ph idx="9" type="body"/>
          </p:nvPr>
        </p:nvSpPr>
        <p:spPr>
          <a:xfrm>
            <a:off x="3941634" y="2820600"/>
            <a:ext cx="12393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  <p:sp>
        <p:nvSpPr>
          <p:cNvPr id="379" name="Google Shape;379;p28"/>
          <p:cNvSpPr txBox="1"/>
          <p:nvPr>
            <p:ph idx="13" type="body"/>
          </p:nvPr>
        </p:nvSpPr>
        <p:spPr>
          <a:xfrm>
            <a:off x="5764484" y="2820600"/>
            <a:ext cx="12393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  <p:sp>
        <p:nvSpPr>
          <p:cNvPr id="380" name="Google Shape;380;p28"/>
          <p:cNvSpPr txBox="1"/>
          <p:nvPr>
            <p:ph idx="14" type="body"/>
          </p:nvPr>
        </p:nvSpPr>
        <p:spPr>
          <a:xfrm>
            <a:off x="7587334" y="2820600"/>
            <a:ext cx="12393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highlights w/ dots">
  <p:cSld name="CUSTOM_5_2_1">
    <p:spTree>
      <p:nvGrpSpPr>
        <p:cNvPr id="38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p29"/>
          <p:cNvSpPr txBox="1"/>
          <p:nvPr>
            <p:ph type="title"/>
          </p:nvPr>
        </p:nvSpPr>
        <p:spPr>
          <a:xfrm>
            <a:off x="609600" y="724825"/>
            <a:ext cx="40158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383" name="Google Shape;383;p29"/>
          <p:cNvSpPr txBox="1"/>
          <p:nvPr>
            <p:ph idx="1" type="subTitle"/>
          </p:nvPr>
        </p:nvSpPr>
        <p:spPr>
          <a:xfrm>
            <a:off x="609600" y="457200"/>
            <a:ext cx="4015800" cy="264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Font typeface="Red Hat Display"/>
              <a:buNone/>
              <a:defRPr sz="1000">
                <a:solidFill>
                  <a:schemeClr val="accent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9pPr>
          </a:lstStyle>
          <a:p/>
        </p:txBody>
      </p:sp>
      <p:sp>
        <p:nvSpPr>
          <p:cNvPr id="384" name="Google Shape;384;p29"/>
          <p:cNvSpPr/>
          <p:nvPr/>
        </p:nvSpPr>
        <p:spPr>
          <a:xfrm>
            <a:off x="225998" y="580123"/>
            <a:ext cx="253800" cy="276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385" name="Google Shape;385;p29"/>
          <p:cNvSpPr txBox="1"/>
          <p:nvPr>
            <p:ph idx="2" type="subTitle"/>
          </p:nvPr>
        </p:nvSpPr>
        <p:spPr>
          <a:xfrm>
            <a:off x="351700" y="2435600"/>
            <a:ext cx="1500900" cy="26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386" name="Google Shape;386;p29"/>
          <p:cNvSpPr txBox="1"/>
          <p:nvPr>
            <p:ph idx="3" type="subTitle"/>
          </p:nvPr>
        </p:nvSpPr>
        <p:spPr>
          <a:xfrm>
            <a:off x="3315050" y="2435600"/>
            <a:ext cx="1500900" cy="26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387" name="Google Shape;387;p29"/>
          <p:cNvSpPr txBox="1"/>
          <p:nvPr>
            <p:ph idx="4" type="subTitle"/>
          </p:nvPr>
        </p:nvSpPr>
        <p:spPr>
          <a:xfrm>
            <a:off x="6278400" y="2435600"/>
            <a:ext cx="1500900" cy="264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388" name="Google Shape;388;p29"/>
          <p:cNvSpPr txBox="1"/>
          <p:nvPr>
            <p:ph idx="5" type="body"/>
          </p:nvPr>
        </p:nvSpPr>
        <p:spPr>
          <a:xfrm>
            <a:off x="3315050" y="2882813"/>
            <a:ext cx="24399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SzPts val="900"/>
              <a:buFont typeface="Red Hat Display"/>
              <a:buChar char="●"/>
              <a:defRPr sz="900"/>
            </a:lvl1pPr>
            <a:lvl2pPr indent="-285750" lvl="1" marL="9144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○"/>
              <a:defRPr sz="900"/>
            </a:lvl2pPr>
            <a:lvl3pPr indent="-285750" lvl="2" marL="13716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■"/>
              <a:defRPr sz="900"/>
            </a:lvl3pPr>
            <a:lvl4pPr indent="-285750" lvl="3" marL="18288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●"/>
              <a:defRPr sz="900"/>
            </a:lvl4pPr>
            <a:lvl5pPr indent="-285750" lvl="4" marL="22860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○"/>
              <a:defRPr sz="900"/>
            </a:lvl5pPr>
            <a:lvl6pPr indent="-285750" lvl="5" marL="27432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■"/>
              <a:defRPr sz="900"/>
            </a:lvl6pPr>
            <a:lvl7pPr indent="-285750" lvl="6" marL="32004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●"/>
              <a:defRPr sz="900"/>
            </a:lvl7pPr>
            <a:lvl8pPr indent="-285750" lvl="7" marL="36576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○"/>
              <a:defRPr sz="900"/>
            </a:lvl8pPr>
            <a:lvl9pPr indent="-285750" lvl="8" marL="4114800">
              <a:spcBef>
                <a:spcPts val="800"/>
              </a:spcBef>
              <a:spcAft>
                <a:spcPts val="800"/>
              </a:spcAft>
              <a:buSzPts val="900"/>
              <a:buFont typeface="Red Hat Display"/>
              <a:buChar char="■"/>
              <a:defRPr sz="900"/>
            </a:lvl9pPr>
          </a:lstStyle>
          <a:p/>
        </p:txBody>
      </p:sp>
      <p:grpSp>
        <p:nvGrpSpPr>
          <p:cNvPr id="389" name="Google Shape;389;p29"/>
          <p:cNvGrpSpPr/>
          <p:nvPr/>
        </p:nvGrpSpPr>
        <p:grpSpPr>
          <a:xfrm flipH="1">
            <a:off x="6903656" y="79823"/>
            <a:ext cx="2140834" cy="1767927"/>
            <a:chOff x="142083" y="79814"/>
            <a:chExt cx="1831025" cy="1512212"/>
          </a:xfrm>
        </p:grpSpPr>
        <p:sp>
          <p:nvSpPr>
            <p:cNvPr id="390" name="Google Shape;390;p29"/>
            <p:cNvSpPr/>
            <p:nvPr/>
          </p:nvSpPr>
          <p:spPr>
            <a:xfrm>
              <a:off x="142083" y="79814"/>
              <a:ext cx="256500" cy="256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391" name="Google Shape;391;p29"/>
            <p:cNvSpPr/>
            <p:nvPr/>
          </p:nvSpPr>
          <p:spPr>
            <a:xfrm>
              <a:off x="487858" y="87214"/>
              <a:ext cx="233700" cy="233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392" name="Google Shape;392;p29"/>
            <p:cNvSpPr/>
            <p:nvPr/>
          </p:nvSpPr>
          <p:spPr>
            <a:xfrm>
              <a:off x="839135" y="87214"/>
              <a:ext cx="210300" cy="210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393" name="Google Shape;393;p29"/>
            <p:cNvSpPr/>
            <p:nvPr/>
          </p:nvSpPr>
          <p:spPr>
            <a:xfrm>
              <a:off x="1191033" y="105414"/>
              <a:ext cx="174000" cy="174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394" name="Google Shape;394;p29"/>
            <p:cNvSpPr/>
            <p:nvPr/>
          </p:nvSpPr>
          <p:spPr>
            <a:xfrm>
              <a:off x="1537808" y="115439"/>
              <a:ext cx="140700" cy="141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395" name="Google Shape;395;p29"/>
            <p:cNvSpPr/>
            <p:nvPr/>
          </p:nvSpPr>
          <p:spPr>
            <a:xfrm>
              <a:off x="1908008" y="148714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396" name="Google Shape;396;p29"/>
            <p:cNvSpPr/>
            <p:nvPr/>
          </p:nvSpPr>
          <p:spPr>
            <a:xfrm>
              <a:off x="164883" y="422639"/>
              <a:ext cx="233700" cy="233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397" name="Google Shape;397;p29"/>
            <p:cNvSpPr/>
            <p:nvPr/>
          </p:nvSpPr>
          <p:spPr>
            <a:xfrm>
              <a:off x="506960" y="427888"/>
              <a:ext cx="210300" cy="210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398" name="Google Shape;398;p29"/>
            <p:cNvSpPr/>
            <p:nvPr/>
          </p:nvSpPr>
          <p:spPr>
            <a:xfrm>
              <a:off x="854387" y="436714"/>
              <a:ext cx="179700" cy="179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399" name="Google Shape;399;p29"/>
            <p:cNvSpPr/>
            <p:nvPr/>
          </p:nvSpPr>
          <p:spPr>
            <a:xfrm>
              <a:off x="1202034" y="450389"/>
              <a:ext cx="152100" cy="152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0" name="Google Shape;400;p29"/>
            <p:cNvSpPr/>
            <p:nvPr/>
          </p:nvSpPr>
          <p:spPr>
            <a:xfrm>
              <a:off x="1558407" y="470039"/>
              <a:ext cx="97800" cy="978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1" name="Google Shape;401;p29"/>
            <p:cNvSpPr/>
            <p:nvPr/>
          </p:nvSpPr>
          <p:spPr>
            <a:xfrm>
              <a:off x="1924408" y="499814"/>
              <a:ext cx="32400" cy="32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2" name="Google Shape;402;p29"/>
            <p:cNvSpPr/>
            <p:nvPr/>
          </p:nvSpPr>
          <p:spPr>
            <a:xfrm>
              <a:off x="529964" y="775614"/>
              <a:ext cx="179700" cy="179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3" name="Google Shape;403;p29"/>
            <p:cNvSpPr/>
            <p:nvPr/>
          </p:nvSpPr>
          <p:spPr>
            <a:xfrm>
              <a:off x="185718" y="765448"/>
              <a:ext cx="210300" cy="210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4" name="Google Shape;404;p29"/>
            <p:cNvSpPr/>
            <p:nvPr/>
          </p:nvSpPr>
          <p:spPr>
            <a:xfrm>
              <a:off x="873448" y="784049"/>
              <a:ext cx="152100" cy="152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5" name="Google Shape;405;p29"/>
            <p:cNvSpPr/>
            <p:nvPr/>
          </p:nvSpPr>
          <p:spPr>
            <a:xfrm>
              <a:off x="1230921" y="804501"/>
              <a:ext cx="108000" cy="108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6" name="Google Shape;406;p29"/>
            <p:cNvSpPr/>
            <p:nvPr/>
          </p:nvSpPr>
          <p:spPr>
            <a:xfrm>
              <a:off x="1577346" y="824201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7" name="Google Shape;407;p29"/>
            <p:cNvSpPr/>
            <p:nvPr/>
          </p:nvSpPr>
          <p:spPr>
            <a:xfrm>
              <a:off x="551148" y="1122149"/>
              <a:ext cx="152100" cy="1524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8" name="Google Shape;408;p29"/>
            <p:cNvSpPr/>
            <p:nvPr/>
          </p:nvSpPr>
          <p:spPr>
            <a:xfrm>
              <a:off x="201014" y="1115389"/>
              <a:ext cx="179700" cy="1797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09" name="Google Shape;409;p29"/>
            <p:cNvSpPr/>
            <p:nvPr/>
          </p:nvSpPr>
          <p:spPr>
            <a:xfrm>
              <a:off x="900639" y="1144351"/>
              <a:ext cx="108000" cy="108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10" name="Google Shape;410;p29"/>
            <p:cNvSpPr/>
            <p:nvPr/>
          </p:nvSpPr>
          <p:spPr>
            <a:xfrm>
              <a:off x="1258496" y="1160976"/>
              <a:ext cx="65100" cy="65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11" name="Google Shape;411;p29"/>
            <p:cNvSpPr/>
            <p:nvPr/>
          </p:nvSpPr>
          <p:spPr>
            <a:xfrm>
              <a:off x="240458" y="1484026"/>
              <a:ext cx="108000" cy="108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12" name="Google Shape;412;p29"/>
            <p:cNvSpPr/>
            <p:nvPr/>
          </p:nvSpPr>
          <p:spPr>
            <a:xfrm>
              <a:off x="583108" y="1486121"/>
              <a:ext cx="88200" cy="882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  <p:sp>
          <p:nvSpPr>
            <p:cNvPr id="413" name="Google Shape;413;p29"/>
            <p:cNvSpPr/>
            <p:nvPr/>
          </p:nvSpPr>
          <p:spPr>
            <a:xfrm>
              <a:off x="937805" y="1508513"/>
              <a:ext cx="43500" cy="435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endParaRPr>
            </a:p>
          </p:txBody>
        </p:sp>
      </p:grpSp>
      <p:sp>
        <p:nvSpPr>
          <p:cNvPr id="414" name="Google Shape;414;p29"/>
          <p:cNvSpPr txBox="1"/>
          <p:nvPr>
            <p:ph idx="6" type="body"/>
          </p:nvPr>
        </p:nvSpPr>
        <p:spPr>
          <a:xfrm>
            <a:off x="351700" y="2882813"/>
            <a:ext cx="24399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  <p:sp>
        <p:nvSpPr>
          <p:cNvPr id="415" name="Google Shape;415;p29"/>
          <p:cNvSpPr txBox="1"/>
          <p:nvPr>
            <p:ph idx="7" type="body"/>
          </p:nvPr>
        </p:nvSpPr>
        <p:spPr>
          <a:xfrm>
            <a:off x="6278400" y="2882813"/>
            <a:ext cx="24399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highlights">
  <p:cSld name="CUSTOM_5_2_1_1">
    <p:spTree>
      <p:nvGrpSpPr>
        <p:cNvPr id="416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p30"/>
          <p:cNvSpPr txBox="1"/>
          <p:nvPr>
            <p:ph type="title"/>
          </p:nvPr>
        </p:nvSpPr>
        <p:spPr>
          <a:xfrm>
            <a:off x="609600" y="724825"/>
            <a:ext cx="40158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418" name="Google Shape;418;p30"/>
          <p:cNvSpPr txBox="1"/>
          <p:nvPr>
            <p:ph idx="1" type="subTitle"/>
          </p:nvPr>
        </p:nvSpPr>
        <p:spPr>
          <a:xfrm>
            <a:off x="609600" y="457200"/>
            <a:ext cx="4015800" cy="264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Font typeface="Red Hat Display"/>
              <a:buNone/>
              <a:defRPr sz="1000">
                <a:solidFill>
                  <a:schemeClr val="accent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9pPr>
          </a:lstStyle>
          <a:p/>
        </p:txBody>
      </p:sp>
      <p:sp>
        <p:nvSpPr>
          <p:cNvPr id="419" name="Google Shape;419;p30"/>
          <p:cNvSpPr/>
          <p:nvPr/>
        </p:nvSpPr>
        <p:spPr>
          <a:xfrm>
            <a:off x="225998" y="580123"/>
            <a:ext cx="253800" cy="276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20" name="Google Shape;420;p30"/>
          <p:cNvSpPr txBox="1"/>
          <p:nvPr>
            <p:ph idx="2" type="subTitle"/>
          </p:nvPr>
        </p:nvSpPr>
        <p:spPr>
          <a:xfrm>
            <a:off x="351700" y="2435600"/>
            <a:ext cx="2439900" cy="26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421" name="Google Shape;421;p30"/>
          <p:cNvSpPr txBox="1"/>
          <p:nvPr>
            <p:ph idx="3" type="subTitle"/>
          </p:nvPr>
        </p:nvSpPr>
        <p:spPr>
          <a:xfrm>
            <a:off x="3315050" y="2435600"/>
            <a:ext cx="2439900" cy="26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422" name="Google Shape;422;p30"/>
          <p:cNvSpPr txBox="1"/>
          <p:nvPr>
            <p:ph idx="4" type="subTitle"/>
          </p:nvPr>
        </p:nvSpPr>
        <p:spPr>
          <a:xfrm>
            <a:off x="6278400" y="2435600"/>
            <a:ext cx="2439900" cy="264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423" name="Google Shape;423;p30"/>
          <p:cNvSpPr txBox="1"/>
          <p:nvPr>
            <p:ph idx="5" type="body"/>
          </p:nvPr>
        </p:nvSpPr>
        <p:spPr>
          <a:xfrm>
            <a:off x="3315050" y="2882813"/>
            <a:ext cx="24399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SzPts val="900"/>
              <a:buFont typeface="Red Hat Display"/>
              <a:buChar char="●"/>
              <a:defRPr sz="900"/>
            </a:lvl1pPr>
            <a:lvl2pPr indent="-285750" lvl="1" marL="9144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○"/>
              <a:defRPr sz="900"/>
            </a:lvl2pPr>
            <a:lvl3pPr indent="-285750" lvl="2" marL="13716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■"/>
              <a:defRPr sz="900"/>
            </a:lvl3pPr>
            <a:lvl4pPr indent="-285750" lvl="3" marL="18288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●"/>
              <a:defRPr sz="900"/>
            </a:lvl4pPr>
            <a:lvl5pPr indent="-285750" lvl="4" marL="22860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○"/>
              <a:defRPr sz="900"/>
            </a:lvl5pPr>
            <a:lvl6pPr indent="-285750" lvl="5" marL="27432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■"/>
              <a:defRPr sz="900"/>
            </a:lvl6pPr>
            <a:lvl7pPr indent="-285750" lvl="6" marL="32004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●"/>
              <a:defRPr sz="900"/>
            </a:lvl7pPr>
            <a:lvl8pPr indent="-285750" lvl="7" marL="3657600">
              <a:spcBef>
                <a:spcPts val="800"/>
              </a:spcBef>
              <a:spcAft>
                <a:spcPts val="0"/>
              </a:spcAft>
              <a:buSzPts val="900"/>
              <a:buFont typeface="Red Hat Display"/>
              <a:buChar char="○"/>
              <a:defRPr sz="900"/>
            </a:lvl8pPr>
            <a:lvl9pPr indent="-285750" lvl="8" marL="4114800">
              <a:spcBef>
                <a:spcPts val="800"/>
              </a:spcBef>
              <a:spcAft>
                <a:spcPts val="800"/>
              </a:spcAft>
              <a:buSzPts val="900"/>
              <a:buFont typeface="Red Hat Display"/>
              <a:buChar char="■"/>
              <a:defRPr sz="900"/>
            </a:lvl9pPr>
          </a:lstStyle>
          <a:p/>
        </p:txBody>
      </p:sp>
      <p:sp>
        <p:nvSpPr>
          <p:cNvPr id="424" name="Google Shape;424;p30"/>
          <p:cNvSpPr txBox="1"/>
          <p:nvPr>
            <p:ph idx="6" type="body"/>
          </p:nvPr>
        </p:nvSpPr>
        <p:spPr>
          <a:xfrm>
            <a:off x="351700" y="2882813"/>
            <a:ext cx="24399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  <p:sp>
        <p:nvSpPr>
          <p:cNvPr id="425" name="Google Shape;425;p30"/>
          <p:cNvSpPr txBox="1"/>
          <p:nvPr>
            <p:ph idx="7" type="body"/>
          </p:nvPr>
        </p:nvSpPr>
        <p:spPr>
          <a:xfrm>
            <a:off x="6278400" y="2882813"/>
            <a:ext cx="2439900" cy="1165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857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1pPr>
            <a:lvl2pPr indent="-285750" lvl="1" marL="9144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2pPr>
            <a:lvl3pPr indent="-285750" lvl="2" marL="13716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3pPr>
            <a:lvl4pPr indent="-285750" lvl="3" marL="18288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4pPr>
            <a:lvl5pPr indent="-285750" lvl="4" marL="22860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5pPr>
            <a:lvl6pPr indent="-285750" lvl="5" marL="2743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6pPr>
            <a:lvl7pPr indent="-285750" lvl="6" marL="32004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/>
            </a:lvl7pPr>
            <a:lvl8pPr indent="-285750" lvl="7" marL="36576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/>
            </a:lvl8pPr>
            <a:lvl9pPr indent="-285750" lvl="8" marL="41148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lt1"/>
              </a:buClr>
              <a:buSzPts val="900"/>
              <a:buFont typeface="Red Hat Display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4 highlights">
  <p:cSld name="CUSTOM_5_1">
    <p:spTree>
      <p:nvGrpSpPr>
        <p:cNvPr id="426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31"/>
          <p:cNvSpPr/>
          <p:nvPr/>
        </p:nvSpPr>
        <p:spPr>
          <a:xfrm>
            <a:off x="225998" y="580123"/>
            <a:ext cx="253800" cy="2766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28" name="Google Shape;428;p31"/>
          <p:cNvSpPr txBox="1"/>
          <p:nvPr>
            <p:ph type="title"/>
          </p:nvPr>
        </p:nvSpPr>
        <p:spPr>
          <a:xfrm>
            <a:off x="609600" y="724825"/>
            <a:ext cx="40158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000"/>
            </a:lvl9pPr>
          </a:lstStyle>
          <a:p/>
        </p:txBody>
      </p:sp>
      <p:sp>
        <p:nvSpPr>
          <p:cNvPr id="429" name="Google Shape;429;p31"/>
          <p:cNvSpPr txBox="1"/>
          <p:nvPr>
            <p:ph idx="1" type="subTitle"/>
          </p:nvPr>
        </p:nvSpPr>
        <p:spPr>
          <a:xfrm>
            <a:off x="609600" y="457200"/>
            <a:ext cx="4015800" cy="264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Font typeface="Red Hat Display"/>
              <a:buNone/>
              <a:defRPr sz="1000">
                <a:solidFill>
                  <a:schemeClr val="accent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Red Hat Display"/>
              <a:buNone/>
              <a:defRPr>
                <a:solidFill>
                  <a:schemeClr val="accent3"/>
                </a:solidFill>
              </a:defRPr>
            </a:lvl9pPr>
          </a:lstStyle>
          <a:p/>
        </p:txBody>
      </p:sp>
      <p:sp>
        <p:nvSpPr>
          <p:cNvPr id="430" name="Google Shape;430;p31"/>
          <p:cNvSpPr txBox="1"/>
          <p:nvPr>
            <p:ph idx="2" type="subTitle"/>
          </p:nvPr>
        </p:nvSpPr>
        <p:spPr>
          <a:xfrm>
            <a:off x="637000" y="1820550"/>
            <a:ext cx="702300" cy="776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Red Hat Display SemiBold"/>
              <a:buNone/>
              <a:defRPr sz="22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31" name="Google Shape;431;p31"/>
          <p:cNvSpPr txBox="1"/>
          <p:nvPr>
            <p:ph idx="3" type="subTitle"/>
          </p:nvPr>
        </p:nvSpPr>
        <p:spPr>
          <a:xfrm>
            <a:off x="637000" y="3294325"/>
            <a:ext cx="702300" cy="776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Red Hat Display SemiBold"/>
              <a:buNone/>
              <a:defRPr sz="22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32" name="Google Shape;432;p31"/>
          <p:cNvSpPr txBox="1"/>
          <p:nvPr>
            <p:ph idx="4" type="subTitle"/>
          </p:nvPr>
        </p:nvSpPr>
        <p:spPr>
          <a:xfrm>
            <a:off x="5028175" y="1820550"/>
            <a:ext cx="702300" cy="776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Font typeface="Red Hat Display SemiBold"/>
              <a:buNone/>
              <a:defRPr sz="22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3" name="Google Shape;433;p31"/>
          <p:cNvSpPr txBox="1"/>
          <p:nvPr>
            <p:ph idx="5" type="subTitle"/>
          </p:nvPr>
        </p:nvSpPr>
        <p:spPr>
          <a:xfrm>
            <a:off x="5028175" y="3294325"/>
            <a:ext cx="702300" cy="776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Red Hat Display SemiBold"/>
              <a:buNone/>
              <a:defRPr sz="22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34" name="Google Shape;434;p31"/>
          <p:cNvSpPr txBox="1"/>
          <p:nvPr>
            <p:ph idx="6" type="subTitle"/>
          </p:nvPr>
        </p:nvSpPr>
        <p:spPr>
          <a:xfrm>
            <a:off x="1546000" y="1807825"/>
            <a:ext cx="2477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435" name="Google Shape;435;p31"/>
          <p:cNvSpPr txBox="1"/>
          <p:nvPr>
            <p:ph idx="7" type="subTitle"/>
          </p:nvPr>
        </p:nvSpPr>
        <p:spPr>
          <a:xfrm>
            <a:off x="1546000" y="3288350"/>
            <a:ext cx="2477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436" name="Google Shape;436;p31"/>
          <p:cNvSpPr txBox="1"/>
          <p:nvPr>
            <p:ph idx="8" type="subTitle"/>
          </p:nvPr>
        </p:nvSpPr>
        <p:spPr>
          <a:xfrm>
            <a:off x="5937175" y="1807825"/>
            <a:ext cx="2477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  <p:sp>
        <p:nvSpPr>
          <p:cNvPr id="437" name="Google Shape;437;p31"/>
          <p:cNvSpPr txBox="1"/>
          <p:nvPr>
            <p:ph idx="9" type="subTitle"/>
          </p:nvPr>
        </p:nvSpPr>
        <p:spPr>
          <a:xfrm>
            <a:off x="5937175" y="3288350"/>
            <a:ext cx="2477700" cy="5877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ed Hat Display"/>
              <a:buNone/>
              <a:defRPr sz="1200"/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 / Black">
  <p:cSld name="BLANK_1_1_1_1_1_1">
    <p:spTree>
      <p:nvGrpSpPr>
        <p:cNvPr id="438" name="Shape 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9" name="Google Shape;439;p32"/>
          <p:cNvCxnSpPr/>
          <p:nvPr/>
        </p:nvCxnSpPr>
        <p:spPr>
          <a:xfrm>
            <a:off x="3518300" y="712833"/>
            <a:ext cx="5617500" cy="0"/>
          </a:xfrm>
          <a:prstGeom prst="straightConnector1">
            <a:avLst/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40" name="Google Shape;440;p32"/>
          <p:cNvCxnSpPr>
            <a:stCxn id="441" idx="1"/>
            <a:endCxn id="442" idx="3"/>
          </p:cNvCxnSpPr>
          <p:nvPr/>
        </p:nvCxnSpPr>
        <p:spPr>
          <a:xfrm>
            <a:off x="2641916" y="1598375"/>
            <a:ext cx="0" cy="1332300"/>
          </a:xfrm>
          <a:prstGeom prst="straightConnector1">
            <a:avLst/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43" name="Google Shape;443;p32"/>
          <p:cNvCxnSpPr/>
          <p:nvPr/>
        </p:nvCxnSpPr>
        <p:spPr>
          <a:xfrm rot="10800000">
            <a:off x="-19425" y="711675"/>
            <a:ext cx="936600" cy="936600"/>
          </a:xfrm>
          <a:prstGeom prst="straightConnector1">
            <a:avLst/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44" name="Google Shape;444;p32"/>
          <p:cNvCxnSpPr/>
          <p:nvPr/>
        </p:nvCxnSpPr>
        <p:spPr>
          <a:xfrm rot="10800000">
            <a:off x="1464900" y="-8025"/>
            <a:ext cx="958800" cy="958800"/>
          </a:xfrm>
          <a:prstGeom prst="straightConnector1">
            <a:avLst/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41" name="Google Shape;441;p32"/>
          <p:cNvSpPr/>
          <p:nvPr/>
        </p:nvSpPr>
        <p:spPr>
          <a:xfrm flipH="1">
            <a:off x="1761266" y="-614125"/>
            <a:ext cx="1761300" cy="22125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cxnSp>
        <p:nvCxnSpPr>
          <p:cNvPr id="445" name="Google Shape;445;p32"/>
          <p:cNvCxnSpPr/>
          <p:nvPr/>
        </p:nvCxnSpPr>
        <p:spPr>
          <a:xfrm rot="10800000">
            <a:off x="709975" y="3201569"/>
            <a:ext cx="1758300" cy="1758300"/>
          </a:xfrm>
          <a:prstGeom prst="straightConnector1">
            <a:avLst/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42" name="Google Shape;442;p32"/>
          <p:cNvSpPr/>
          <p:nvPr/>
        </p:nvSpPr>
        <p:spPr>
          <a:xfrm>
            <a:off x="1761265" y="2930748"/>
            <a:ext cx="1761300" cy="22125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cxnSp>
        <p:nvCxnSpPr>
          <p:cNvPr id="446" name="Google Shape;446;p32"/>
          <p:cNvCxnSpPr/>
          <p:nvPr/>
        </p:nvCxnSpPr>
        <p:spPr>
          <a:xfrm flipH="1" rot="10800000">
            <a:off x="-23900" y="3541825"/>
            <a:ext cx="1163100" cy="1163100"/>
          </a:xfrm>
          <a:prstGeom prst="straightConnector1">
            <a:avLst/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47" name="Google Shape;447;p32"/>
          <p:cNvSpPr/>
          <p:nvPr/>
        </p:nvSpPr>
        <p:spPr>
          <a:xfrm flipH="1">
            <a:off x="-34" y="1598375"/>
            <a:ext cx="1761300" cy="22125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48" name="Google Shape;448;p32"/>
          <p:cNvSpPr txBox="1"/>
          <p:nvPr>
            <p:ph idx="1" type="subTitle"/>
          </p:nvPr>
        </p:nvSpPr>
        <p:spPr>
          <a:xfrm>
            <a:off x="3948800" y="2677300"/>
            <a:ext cx="4966500" cy="20064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49" name="Google Shape;449;p32"/>
          <p:cNvSpPr txBox="1"/>
          <p:nvPr>
            <p:ph type="title"/>
          </p:nvPr>
        </p:nvSpPr>
        <p:spPr>
          <a:xfrm>
            <a:off x="3948800" y="1956950"/>
            <a:ext cx="4966500" cy="5877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 / Green">
  <p:cSld name="BLANK_1_1_1_1_1_1_2">
    <p:bg>
      <p:bgPr>
        <a:solidFill>
          <a:schemeClr val="accent5"/>
        </a:solidFill>
      </p:bgPr>
    </p:bg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1" name="Google Shape;451;p33"/>
          <p:cNvCxnSpPr/>
          <p:nvPr/>
        </p:nvCxnSpPr>
        <p:spPr>
          <a:xfrm>
            <a:off x="3518300" y="712833"/>
            <a:ext cx="5617500" cy="0"/>
          </a:xfrm>
          <a:prstGeom prst="straightConnector1">
            <a:avLst/>
          </a:prstGeom>
          <a:noFill/>
          <a:ln cap="flat" cmpd="sng" w="9525">
            <a:solidFill>
              <a:schemeClr val="accent4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52" name="Google Shape;452;p33"/>
          <p:cNvCxnSpPr>
            <a:stCxn id="453" idx="1"/>
            <a:endCxn id="454" idx="3"/>
          </p:cNvCxnSpPr>
          <p:nvPr/>
        </p:nvCxnSpPr>
        <p:spPr>
          <a:xfrm>
            <a:off x="2641916" y="1598375"/>
            <a:ext cx="0" cy="1332300"/>
          </a:xfrm>
          <a:prstGeom prst="straightConnector1">
            <a:avLst/>
          </a:prstGeom>
          <a:noFill/>
          <a:ln cap="flat" cmpd="sng" w="9525">
            <a:solidFill>
              <a:schemeClr val="accent4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55" name="Google Shape;455;p33"/>
          <p:cNvCxnSpPr/>
          <p:nvPr/>
        </p:nvCxnSpPr>
        <p:spPr>
          <a:xfrm rot="10800000">
            <a:off x="-19425" y="711675"/>
            <a:ext cx="936600" cy="936600"/>
          </a:xfrm>
          <a:prstGeom prst="straightConnector1">
            <a:avLst/>
          </a:prstGeom>
          <a:noFill/>
          <a:ln cap="flat" cmpd="sng" w="9525">
            <a:solidFill>
              <a:schemeClr val="accent4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56" name="Google Shape;456;p33"/>
          <p:cNvCxnSpPr/>
          <p:nvPr/>
        </p:nvCxnSpPr>
        <p:spPr>
          <a:xfrm rot="10800000">
            <a:off x="1464900" y="-8025"/>
            <a:ext cx="958800" cy="958800"/>
          </a:xfrm>
          <a:prstGeom prst="straightConnector1">
            <a:avLst/>
          </a:prstGeom>
          <a:noFill/>
          <a:ln cap="flat" cmpd="sng" w="9525">
            <a:solidFill>
              <a:schemeClr val="accent4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53" name="Google Shape;453;p33"/>
          <p:cNvSpPr/>
          <p:nvPr/>
        </p:nvSpPr>
        <p:spPr>
          <a:xfrm flipH="1">
            <a:off x="1761266" y="-614125"/>
            <a:ext cx="1761300" cy="22125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cxnSp>
        <p:nvCxnSpPr>
          <p:cNvPr id="457" name="Google Shape;457;p33"/>
          <p:cNvCxnSpPr/>
          <p:nvPr/>
        </p:nvCxnSpPr>
        <p:spPr>
          <a:xfrm rot="10800000">
            <a:off x="709975" y="3201569"/>
            <a:ext cx="1758300" cy="1758300"/>
          </a:xfrm>
          <a:prstGeom prst="straightConnector1">
            <a:avLst/>
          </a:prstGeom>
          <a:noFill/>
          <a:ln cap="flat" cmpd="sng" w="9525">
            <a:solidFill>
              <a:schemeClr val="accent4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54" name="Google Shape;454;p33"/>
          <p:cNvSpPr/>
          <p:nvPr/>
        </p:nvSpPr>
        <p:spPr>
          <a:xfrm>
            <a:off x="1761265" y="2930748"/>
            <a:ext cx="1761300" cy="22125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cxnSp>
        <p:nvCxnSpPr>
          <p:cNvPr id="458" name="Google Shape;458;p33"/>
          <p:cNvCxnSpPr/>
          <p:nvPr/>
        </p:nvCxnSpPr>
        <p:spPr>
          <a:xfrm flipH="1" rot="10800000">
            <a:off x="-23900" y="3541825"/>
            <a:ext cx="1163100" cy="1163100"/>
          </a:xfrm>
          <a:prstGeom prst="straightConnector1">
            <a:avLst/>
          </a:prstGeom>
          <a:noFill/>
          <a:ln cap="flat" cmpd="sng" w="9525">
            <a:solidFill>
              <a:schemeClr val="accent4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59" name="Google Shape;459;p33"/>
          <p:cNvSpPr/>
          <p:nvPr/>
        </p:nvSpPr>
        <p:spPr>
          <a:xfrm flipH="1">
            <a:off x="-34" y="1598375"/>
            <a:ext cx="1761300" cy="2212500"/>
          </a:xfrm>
          <a:prstGeom prst="snip2DiagRect">
            <a:avLst>
              <a:gd fmla="val 0" name="adj1"/>
              <a:gd fmla="val 50000" name="adj2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60" name="Google Shape;460;p33"/>
          <p:cNvSpPr txBox="1"/>
          <p:nvPr>
            <p:ph idx="1" type="subTitle"/>
          </p:nvPr>
        </p:nvSpPr>
        <p:spPr>
          <a:xfrm>
            <a:off x="3948800" y="2677301"/>
            <a:ext cx="4941000" cy="19299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61" name="Google Shape;461;p33"/>
          <p:cNvSpPr txBox="1"/>
          <p:nvPr>
            <p:ph type="title"/>
          </p:nvPr>
        </p:nvSpPr>
        <p:spPr>
          <a:xfrm>
            <a:off x="3948800" y="1956950"/>
            <a:ext cx="4966500" cy="5877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 w/ description">
  <p:cSld name="BLANK_1_1_1_1_1_1_1_1_1_1_1">
    <p:spTree>
      <p:nvGrpSpPr>
        <p:cNvPr id="462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p34"/>
          <p:cNvSpPr txBox="1"/>
          <p:nvPr>
            <p:ph idx="1" type="subTitle"/>
          </p:nvPr>
        </p:nvSpPr>
        <p:spPr>
          <a:xfrm>
            <a:off x="4782025" y="1731500"/>
            <a:ext cx="19269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64" name="Google Shape;464;p34"/>
          <p:cNvSpPr txBox="1"/>
          <p:nvPr>
            <p:ph type="title"/>
          </p:nvPr>
        </p:nvSpPr>
        <p:spPr>
          <a:xfrm>
            <a:off x="1392601" y="836575"/>
            <a:ext cx="32052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65" name="Google Shape;465;p34"/>
          <p:cNvSpPr/>
          <p:nvPr/>
        </p:nvSpPr>
        <p:spPr>
          <a:xfrm>
            <a:off x="1" y="1262825"/>
            <a:ext cx="1187700" cy="12936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66" name="Google Shape;466;p34"/>
          <p:cNvSpPr/>
          <p:nvPr/>
        </p:nvSpPr>
        <p:spPr>
          <a:xfrm>
            <a:off x="1" y="2556277"/>
            <a:ext cx="1187700" cy="12936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67" name="Google Shape;467;p34"/>
          <p:cNvSpPr/>
          <p:nvPr/>
        </p:nvSpPr>
        <p:spPr>
          <a:xfrm>
            <a:off x="1" y="3849830"/>
            <a:ext cx="1187700" cy="12936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68" name="Google Shape;468;p34"/>
          <p:cNvSpPr/>
          <p:nvPr/>
        </p:nvSpPr>
        <p:spPr>
          <a:xfrm>
            <a:off x="0" y="0"/>
            <a:ext cx="1187700" cy="12627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69" name="Google Shape;469;p34"/>
          <p:cNvSpPr txBox="1"/>
          <p:nvPr>
            <p:ph idx="2" type="subTitle"/>
          </p:nvPr>
        </p:nvSpPr>
        <p:spPr>
          <a:xfrm>
            <a:off x="4944882" y="1875150"/>
            <a:ext cx="1584900" cy="3015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70" name="Google Shape;470;p34"/>
          <p:cNvSpPr txBox="1"/>
          <p:nvPr>
            <p:ph idx="3" type="subTitle"/>
          </p:nvPr>
        </p:nvSpPr>
        <p:spPr>
          <a:xfrm>
            <a:off x="4782025" y="2682477"/>
            <a:ext cx="1926900" cy="301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71" name="Google Shape;471;p34"/>
          <p:cNvSpPr txBox="1"/>
          <p:nvPr>
            <p:ph idx="4" type="subTitle"/>
          </p:nvPr>
        </p:nvSpPr>
        <p:spPr>
          <a:xfrm>
            <a:off x="4944882" y="2826125"/>
            <a:ext cx="1584900" cy="3015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72" name="Google Shape;472;p34"/>
          <p:cNvSpPr txBox="1"/>
          <p:nvPr>
            <p:ph idx="5" type="subTitle"/>
          </p:nvPr>
        </p:nvSpPr>
        <p:spPr>
          <a:xfrm>
            <a:off x="4782025" y="3628000"/>
            <a:ext cx="19269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73" name="Google Shape;473;p34"/>
          <p:cNvSpPr txBox="1"/>
          <p:nvPr>
            <p:ph idx="6" type="subTitle"/>
          </p:nvPr>
        </p:nvSpPr>
        <p:spPr>
          <a:xfrm>
            <a:off x="4944882" y="3771650"/>
            <a:ext cx="1584900" cy="3015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74" name="Google Shape;474;p34"/>
          <p:cNvSpPr txBox="1"/>
          <p:nvPr>
            <p:ph idx="7" type="subTitle"/>
          </p:nvPr>
        </p:nvSpPr>
        <p:spPr>
          <a:xfrm>
            <a:off x="7123375" y="1731500"/>
            <a:ext cx="17478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75" name="Google Shape;475;p34"/>
          <p:cNvSpPr txBox="1"/>
          <p:nvPr>
            <p:ph idx="8" type="subTitle"/>
          </p:nvPr>
        </p:nvSpPr>
        <p:spPr>
          <a:xfrm>
            <a:off x="7278029" y="1875150"/>
            <a:ext cx="1637400" cy="3015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76" name="Google Shape;476;p34"/>
          <p:cNvSpPr txBox="1"/>
          <p:nvPr>
            <p:ph idx="9" type="subTitle"/>
          </p:nvPr>
        </p:nvSpPr>
        <p:spPr>
          <a:xfrm>
            <a:off x="7123375" y="2682477"/>
            <a:ext cx="17478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77" name="Google Shape;477;p34"/>
          <p:cNvSpPr txBox="1"/>
          <p:nvPr>
            <p:ph idx="13" type="subTitle"/>
          </p:nvPr>
        </p:nvSpPr>
        <p:spPr>
          <a:xfrm>
            <a:off x="7278029" y="2826127"/>
            <a:ext cx="1637400" cy="3015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78" name="Google Shape;478;p34"/>
          <p:cNvSpPr txBox="1"/>
          <p:nvPr>
            <p:ph idx="14" type="subTitle"/>
          </p:nvPr>
        </p:nvSpPr>
        <p:spPr>
          <a:xfrm>
            <a:off x="7123375" y="3628000"/>
            <a:ext cx="17478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79" name="Google Shape;479;p34"/>
          <p:cNvSpPr txBox="1"/>
          <p:nvPr>
            <p:ph idx="15" type="subTitle"/>
          </p:nvPr>
        </p:nvSpPr>
        <p:spPr>
          <a:xfrm>
            <a:off x="7278029" y="3771650"/>
            <a:ext cx="1637400" cy="3015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Red Hat Display"/>
              <a:buNone/>
              <a:defRPr sz="1200">
                <a:solidFill>
                  <a:schemeClr val="dk2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BLANK_1_1_1_1_1_1_1_1_1_1_1_2">
    <p:spTree>
      <p:nvGrpSpPr>
        <p:cNvPr id="480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35"/>
          <p:cNvSpPr txBox="1"/>
          <p:nvPr>
            <p:ph idx="1" type="subTitle"/>
          </p:nvPr>
        </p:nvSpPr>
        <p:spPr>
          <a:xfrm>
            <a:off x="5711285" y="1731500"/>
            <a:ext cx="28467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82" name="Google Shape;482;p35"/>
          <p:cNvSpPr txBox="1"/>
          <p:nvPr>
            <p:ph type="title"/>
          </p:nvPr>
        </p:nvSpPr>
        <p:spPr>
          <a:xfrm>
            <a:off x="1392601" y="836575"/>
            <a:ext cx="3205200" cy="587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83" name="Google Shape;483;p35"/>
          <p:cNvSpPr/>
          <p:nvPr/>
        </p:nvSpPr>
        <p:spPr>
          <a:xfrm>
            <a:off x="1" y="1262825"/>
            <a:ext cx="1187700" cy="12936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84" name="Google Shape;484;p35"/>
          <p:cNvSpPr/>
          <p:nvPr/>
        </p:nvSpPr>
        <p:spPr>
          <a:xfrm>
            <a:off x="1" y="2556277"/>
            <a:ext cx="1187700" cy="12936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85" name="Google Shape;485;p35"/>
          <p:cNvSpPr/>
          <p:nvPr/>
        </p:nvSpPr>
        <p:spPr>
          <a:xfrm>
            <a:off x="1" y="3849830"/>
            <a:ext cx="1187700" cy="12936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86" name="Google Shape;486;p35"/>
          <p:cNvSpPr/>
          <p:nvPr/>
        </p:nvSpPr>
        <p:spPr>
          <a:xfrm>
            <a:off x="0" y="0"/>
            <a:ext cx="1187700" cy="12627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87" name="Google Shape;487;p35"/>
          <p:cNvSpPr txBox="1"/>
          <p:nvPr>
            <p:ph idx="2" type="subTitle"/>
          </p:nvPr>
        </p:nvSpPr>
        <p:spPr>
          <a:xfrm>
            <a:off x="5711285" y="2250475"/>
            <a:ext cx="28467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88" name="Google Shape;488;p35"/>
          <p:cNvSpPr txBox="1"/>
          <p:nvPr>
            <p:ph idx="3" type="subTitle"/>
          </p:nvPr>
        </p:nvSpPr>
        <p:spPr>
          <a:xfrm>
            <a:off x="5711285" y="2769450"/>
            <a:ext cx="2846700" cy="301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89" name="Google Shape;489;p35"/>
          <p:cNvSpPr txBox="1"/>
          <p:nvPr>
            <p:ph idx="4" type="subTitle"/>
          </p:nvPr>
        </p:nvSpPr>
        <p:spPr>
          <a:xfrm>
            <a:off x="5711285" y="3288425"/>
            <a:ext cx="28467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90" name="Google Shape;490;p35"/>
          <p:cNvSpPr txBox="1"/>
          <p:nvPr>
            <p:ph idx="5" type="subTitle"/>
          </p:nvPr>
        </p:nvSpPr>
        <p:spPr>
          <a:xfrm>
            <a:off x="5711285" y="3807400"/>
            <a:ext cx="28467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91" name="Google Shape;491;p35"/>
          <p:cNvSpPr txBox="1"/>
          <p:nvPr>
            <p:ph idx="6" type="subTitle"/>
          </p:nvPr>
        </p:nvSpPr>
        <p:spPr>
          <a:xfrm>
            <a:off x="5711285" y="4326375"/>
            <a:ext cx="2846700" cy="301500"/>
          </a:xfrm>
          <a:prstGeom prst="rect">
            <a:avLst/>
          </a:prstGeom>
        </p:spPr>
        <p:txBody>
          <a:bodyPr anchorCtr="0" anchor="b" bIns="91425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ext steps">
  <p:cSld name="CUSTOM_6"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36"/>
          <p:cNvSpPr/>
          <p:nvPr/>
        </p:nvSpPr>
        <p:spPr>
          <a:xfrm rot="5400000">
            <a:off x="446600" y="-454900"/>
            <a:ext cx="2712900" cy="3605700"/>
          </a:xfrm>
          <a:prstGeom prst="snip1Rect">
            <a:avLst>
              <a:gd fmla="val 39812" name="adj"/>
            </a:avLst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94" name="Google Shape;494;p36"/>
          <p:cNvSpPr txBox="1"/>
          <p:nvPr>
            <p:ph type="title"/>
          </p:nvPr>
        </p:nvSpPr>
        <p:spPr>
          <a:xfrm>
            <a:off x="228600" y="525200"/>
            <a:ext cx="3154500" cy="5877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495" name="Google Shape;495;p36"/>
          <p:cNvSpPr txBox="1"/>
          <p:nvPr>
            <p:ph idx="1" type="subTitle"/>
          </p:nvPr>
        </p:nvSpPr>
        <p:spPr>
          <a:xfrm>
            <a:off x="228600" y="1185575"/>
            <a:ext cx="2806800" cy="9543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ed Hat Display"/>
              <a:buNone/>
              <a:defRPr/>
            </a:lvl9pPr>
          </a:lstStyle>
          <a:p/>
        </p:txBody>
      </p:sp>
      <p:sp>
        <p:nvSpPr>
          <p:cNvPr id="496" name="Google Shape;496;p36"/>
          <p:cNvSpPr txBox="1"/>
          <p:nvPr>
            <p:ph idx="2" type="subTitle"/>
          </p:nvPr>
        </p:nvSpPr>
        <p:spPr>
          <a:xfrm>
            <a:off x="4784300" y="1597250"/>
            <a:ext cx="873600" cy="330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497" name="Google Shape;497;p36"/>
          <p:cNvSpPr txBox="1"/>
          <p:nvPr>
            <p:ph idx="3" type="subTitle"/>
          </p:nvPr>
        </p:nvSpPr>
        <p:spPr>
          <a:xfrm>
            <a:off x="6129000" y="1600050"/>
            <a:ext cx="1887300" cy="6519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Red Hat Display SemiBold"/>
              <a:buNone/>
              <a:defRPr sz="1000">
                <a:solidFill>
                  <a:schemeClr val="dk2"/>
                </a:solidFill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498" name="Google Shape;498;p36"/>
          <p:cNvSpPr txBox="1"/>
          <p:nvPr>
            <p:ph idx="4" type="subTitle"/>
          </p:nvPr>
        </p:nvSpPr>
        <p:spPr>
          <a:xfrm>
            <a:off x="6129000" y="2669675"/>
            <a:ext cx="1887300" cy="6519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499" name="Google Shape;499;p36"/>
          <p:cNvSpPr txBox="1"/>
          <p:nvPr>
            <p:ph idx="5" type="subTitle"/>
          </p:nvPr>
        </p:nvSpPr>
        <p:spPr>
          <a:xfrm>
            <a:off x="6129000" y="3739250"/>
            <a:ext cx="1887300" cy="6519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500" name="Google Shape;500;p36"/>
          <p:cNvSpPr txBox="1"/>
          <p:nvPr>
            <p:ph idx="6" type="subTitle"/>
          </p:nvPr>
        </p:nvSpPr>
        <p:spPr>
          <a:xfrm>
            <a:off x="4784300" y="2668250"/>
            <a:ext cx="873600" cy="330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  <p:sp>
        <p:nvSpPr>
          <p:cNvPr id="501" name="Google Shape;501;p36"/>
          <p:cNvSpPr txBox="1"/>
          <p:nvPr>
            <p:ph idx="7" type="subTitle"/>
          </p:nvPr>
        </p:nvSpPr>
        <p:spPr>
          <a:xfrm>
            <a:off x="4784300" y="3739250"/>
            <a:ext cx="873600" cy="330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 SemiBold"/>
              <a:buNone/>
              <a:defRPr sz="1000">
                <a:latin typeface="Red Hat Display SemiBold"/>
                <a:ea typeface="Red Hat Display SemiBold"/>
                <a:cs typeface="Red Hat Display SemiBold"/>
                <a:sym typeface="Red Hat Display SemiBold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>
  <p:cSld name="Section header">
    <p:spTree>
      <p:nvGrpSpPr>
        <p:cNvPr id="502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p37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>
  <p:cSld name="Title and body"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3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506" name="Google Shape;506;p3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>
  <p:cSld name="Title and two columns"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3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509" name="Google Shape;509;p39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510" name="Google Shape;510;p39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 sz="1200"/>
            </a:lvl9pPr>
          </a:lstStyle>
          <a:p/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 column text">
    <p:spTree>
      <p:nvGrpSpPr>
        <p:cNvPr id="51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40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513" name="Google Shape;513;p4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 point"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41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 title and description"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p42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518" name="Google Shape;518;p42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19" name="Google Shape;519;p42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">
    <p:spTree>
      <p:nvGrpSpPr>
        <p:cNvPr id="520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Google Shape;521;p43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spcBef>
                <a:spcPts val="0"/>
              </a:spcBef>
              <a:spcAft>
                <a:spcPts val="0"/>
              </a:spcAft>
              <a:buSzPts val="900"/>
              <a:buNone/>
              <a:defRPr/>
            </a:lvl1pPr>
          </a:lstStyle>
          <a:p/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 number"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44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24" name="Google Shape;524;p44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85750" lvl="0" marL="457200" algn="ctr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1pPr>
            <a:lvl2pPr indent="-285750" lvl="1" marL="914400" algn="ctr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2pPr>
            <a:lvl3pPr indent="-285750" lvl="2" marL="1371600" algn="ctr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3pPr>
            <a:lvl4pPr indent="-285750" lvl="3" marL="1828800" algn="ctr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4pPr>
            <a:lvl5pPr indent="-285750" lvl="4" marL="2286000" algn="ctr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5pPr>
            <a:lvl6pPr indent="-285750" lvl="5" marL="2743200" algn="ctr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6pPr>
            <a:lvl7pPr indent="-285750" lvl="6" marL="3200400" algn="ctr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7pPr>
            <a:lvl8pPr indent="-285750" lvl="7" marL="3657600" algn="ctr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8pPr>
            <a:lvl9pPr indent="-285750" lvl="8" marL="4114800" algn="ctr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>
  <p:cSld name="Blank">
    <p:spTree>
      <p:nvGrpSpPr>
        <p:cNvPr id="525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">
  <p:cSld name="Title, body and image">
    <p:spTree>
      <p:nvGrpSpPr>
        <p:cNvPr id="526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4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528" name="Google Shape;528;p46"/>
          <p:cNvSpPr txBox="1"/>
          <p:nvPr>
            <p:ph idx="1" type="body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/>
        </p:txBody>
      </p:sp>
      <p:sp>
        <p:nvSpPr>
          <p:cNvPr id="529" name="Google Shape;529;p46"/>
          <p:cNvSpPr/>
          <p:nvPr>
            <p:ph idx="2" type="pic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big ideas">
  <p:cSld name="Two big ideas">
    <p:spTree>
      <p:nvGrpSpPr>
        <p:cNvPr id="530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p47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32" name="Google Shape;532;p47"/>
          <p:cNvSpPr txBox="1"/>
          <p:nvPr>
            <p:ph idx="1" type="body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/>
        </p:txBody>
      </p:sp>
      <p:sp>
        <p:nvSpPr>
          <p:cNvPr id="533" name="Google Shape;533;p47"/>
          <p:cNvSpPr txBox="1"/>
          <p:nvPr>
            <p:ph idx="2" type="body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9pPr>
          </a:lstStyle>
          <a:p/>
        </p:txBody>
      </p:sp>
      <p:sp>
        <p:nvSpPr>
          <p:cNvPr id="534" name="Google Shape;534;p47"/>
          <p:cNvSpPr txBox="1"/>
          <p:nvPr>
            <p:ph idx="3" type="subTitle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35" name="Google Shape;535;p47"/>
          <p:cNvSpPr txBox="1"/>
          <p:nvPr>
            <p:ph idx="4" type="subTitle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">
  <p:cSld name="Three big ideas">
    <p:spTree>
      <p:nvGrpSpPr>
        <p:cNvPr id="536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p48"/>
          <p:cNvSpPr txBox="1"/>
          <p:nvPr>
            <p:ph idx="1" type="body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/>
        </p:txBody>
      </p:sp>
      <p:sp>
        <p:nvSpPr>
          <p:cNvPr id="538" name="Google Shape;538;p48"/>
          <p:cNvSpPr txBox="1"/>
          <p:nvPr>
            <p:ph idx="2" type="body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9pPr>
          </a:lstStyle>
          <a:p/>
        </p:txBody>
      </p:sp>
      <p:sp>
        <p:nvSpPr>
          <p:cNvPr id="539" name="Google Shape;539;p48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0" name="Google Shape;540;p48"/>
          <p:cNvSpPr txBox="1"/>
          <p:nvPr>
            <p:ph idx="3" type="subTitle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41" name="Google Shape;541;p48"/>
          <p:cNvSpPr txBox="1"/>
          <p:nvPr>
            <p:ph idx="4" type="subTitle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42" name="Google Shape;542;p48"/>
          <p:cNvSpPr txBox="1"/>
          <p:nvPr>
            <p:ph idx="5" type="subTitle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43" name="Google Shape;543;p48"/>
          <p:cNvSpPr txBox="1"/>
          <p:nvPr>
            <p:ph idx="6" type="body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">
  <p:cSld name="Four big ideas">
    <p:spTree>
      <p:nvGrpSpPr>
        <p:cNvPr id="544" name="Shape 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Google Shape;545;p49"/>
          <p:cNvSpPr txBox="1"/>
          <p:nvPr>
            <p:ph idx="1" type="body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/>
        </p:txBody>
      </p:sp>
      <p:sp>
        <p:nvSpPr>
          <p:cNvPr id="546" name="Google Shape;546;p49"/>
          <p:cNvSpPr txBox="1"/>
          <p:nvPr>
            <p:ph idx="2" type="body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9pPr>
          </a:lstStyle>
          <a:p/>
        </p:txBody>
      </p:sp>
      <p:sp>
        <p:nvSpPr>
          <p:cNvPr id="547" name="Google Shape;547;p49"/>
          <p:cNvSpPr txBox="1"/>
          <p:nvPr>
            <p:ph idx="3" type="body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9pPr>
          </a:lstStyle>
          <a:p/>
        </p:txBody>
      </p:sp>
      <p:sp>
        <p:nvSpPr>
          <p:cNvPr id="548" name="Google Shape;548;p49"/>
          <p:cNvSpPr txBox="1"/>
          <p:nvPr>
            <p:ph idx="4" type="body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SzPts val="900"/>
              <a:buChar char="●"/>
              <a:defRPr/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SzPts val="900"/>
              <a:buChar char="○"/>
              <a:defRPr/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SzPts val="900"/>
              <a:buChar char="■"/>
              <a:defRPr/>
            </a:lvl9pPr>
          </a:lstStyle>
          <a:p/>
        </p:txBody>
      </p:sp>
      <p:sp>
        <p:nvSpPr>
          <p:cNvPr id="549" name="Google Shape;549;p49"/>
          <p:cNvSpPr txBox="1"/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50" name="Google Shape;550;p49"/>
          <p:cNvSpPr txBox="1"/>
          <p:nvPr>
            <p:ph idx="5" type="subTitle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51" name="Google Shape;551;p49"/>
          <p:cNvSpPr txBox="1"/>
          <p:nvPr>
            <p:ph idx="6" type="subTitle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52" name="Google Shape;552;p49"/>
          <p:cNvSpPr txBox="1"/>
          <p:nvPr>
            <p:ph idx="7" type="subTitle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53" name="Google Shape;553;p49"/>
          <p:cNvSpPr txBox="1"/>
          <p:nvPr>
            <p:ph idx="8" type="subTitle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image">
  <p:cSld name="Title and image"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p5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556" name="Google Shape;556;p50"/>
          <p:cNvSpPr/>
          <p:nvPr>
            <p:ph idx="2" type="pic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storyboards">
  <p:cSld name="Two storyboards"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51"/>
          <p:cNvSpPr txBox="1"/>
          <p:nvPr>
            <p:ph idx="1" type="body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559" name="Google Shape;559;p51"/>
          <p:cNvSpPr/>
          <p:nvPr>
            <p:ph idx="2" type="pic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560" name="Google Shape;560;p51"/>
          <p:cNvSpPr/>
          <p:nvPr>
            <p:ph idx="3" type="pic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561" name="Google Shape;561;p51"/>
          <p:cNvSpPr txBox="1"/>
          <p:nvPr>
            <p:ph idx="4" type="body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562" name="Google Shape;562;p5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563" name="Google Shape;563;p51"/>
          <p:cNvSpPr txBox="1"/>
          <p:nvPr>
            <p:ph idx="5" type="subTitle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564" name="Google Shape;564;p51"/>
          <p:cNvSpPr txBox="1"/>
          <p:nvPr>
            <p:ph idx="6" type="subTitle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storyboards">
  <p:cSld name="Three storyboards">
    <p:spTree>
      <p:nvGrpSpPr>
        <p:cNvPr id="565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p52"/>
          <p:cNvSpPr txBox="1"/>
          <p:nvPr>
            <p:ph idx="1" type="body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anchorCtr="0" anchor="t" bIns="91425" lIns="0" spcFirstLastPara="1" rIns="91425" wrap="square" tIns="0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567" name="Google Shape;567;p52"/>
          <p:cNvSpPr/>
          <p:nvPr>
            <p:ph idx="2" type="pic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568" name="Google Shape;568;p52"/>
          <p:cNvSpPr/>
          <p:nvPr>
            <p:ph idx="3" type="pic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569" name="Google Shape;569;p52"/>
          <p:cNvSpPr txBox="1"/>
          <p:nvPr>
            <p:ph idx="4" type="body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570" name="Google Shape;570;p52"/>
          <p:cNvSpPr/>
          <p:nvPr>
            <p:ph idx="5" type="pic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571" name="Google Shape;571;p52"/>
          <p:cNvSpPr txBox="1"/>
          <p:nvPr>
            <p:ph idx="6" type="body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572" name="Google Shape;572;p5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573" name="Google Shape;573;p52"/>
          <p:cNvSpPr txBox="1"/>
          <p:nvPr>
            <p:ph idx="7" type="subTitle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574" name="Google Shape;574;p52"/>
          <p:cNvSpPr txBox="1"/>
          <p:nvPr>
            <p:ph idx="8" type="subTitle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575" name="Google Shape;575;p52"/>
          <p:cNvSpPr txBox="1"/>
          <p:nvPr>
            <p:ph idx="9" type="subTitle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only">
  <p:cSld name="Image only">
    <p:spTree>
      <p:nvGrpSpPr>
        <p:cNvPr id="576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" name="Google Shape;577;p53"/>
          <p:cNvSpPr/>
          <p:nvPr>
            <p:ph idx="2" type="pic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grid">
  <p:cSld name="Image grid">
    <p:spTree>
      <p:nvGrpSpPr>
        <p:cNvPr id="578" name="Shape 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" name="Google Shape;579;p54"/>
          <p:cNvSpPr/>
          <p:nvPr>
            <p:ph idx="2" type="pic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580" name="Google Shape;580;p54"/>
          <p:cNvSpPr/>
          <p:nvPr>
            <p:ph idx="3" type="pic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581" name="Google Shape;581;p54"/>
          <p:cNvSpPr/>
          <p:nvPr>
            <p:ph idx="4" type="pic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582" name="Google Shape;582;p54"/>
          <p:cNvSpPr/>
          <p:nvPr>
            <p:ph idx="5" type="pic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583" name="Google Shape;583;p54"/>
          <p:cNvSpPr/>
          <p:nvPr>
            <p:ph idx="6" type="pic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584" name="Google Shape;584;p54"/>
          <p:cNvSpPr/>
          <p:nvPr>
            <p:ph idx="7" type="pic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585" name="Google Shape;585;p54"/>
          <p:cNvSpPr txBox="1"/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586" name="Google Shape;586;p54"/>
          <p:cNvSpPr/>
          <p:nvPr>
            <p:ph idx="8" type="pic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587" name="Google Shape;587;p54"/>
          <p:cNvSpPr/>
          <p:nvPr>
            <p:ph idx="9" type="pic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588" name="Google Shape;588;p54"/>
          <p:cNvSpPr/>
          <p:nvPr>
            <p:ph idx="13" type="pic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>
        <p15:guide id="1" pos="5564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51.xml"/><Relationship Id="rId20" Type="http://schemas.openxmlformats.org/officeDocument/2006/relationships/slideLayout" Target="../slideLayouts/slideLayout31.xml"/><Relationship Id="rId42" Type="http://schemas.openxmlformats.org/officeDocument/2006/relationships/theme" Target="../theme/theme2.xml"/><Relationship Id="rId41" Type="http://schemas.openxmlformats.org/officeDocument/2006/relationships/slideLayout" Target="../slideLayouts/slideLayout52.xml"/><Relationship Id="rId22" Type="http://schemas.openxmlformats.org/officeDocument/2006/relationships/slideLayout" Target="../slideLayouts/slideLayout33.xml"/><Relationship Id="rId21" Type="http://schemas.openxmlformats.org/officeDocument/2006/relationships/slideLayout" Target="../slideLayouts/slideLayout32.xml"/><Relationship Id="rId24" Type="http://schemas.openxmlformats.org/officeDocument/2006/relationships/slideLayout" Target="../slideLayouts/slideLayout35.xml"/><Relationship Id="rId23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26" Type="http://schemas.openxmlformats.org/officeDocument/2006/relationships/slideLayout" Target="../slideLayouts/slideLayout37.xml"/><Relationship Id="rId25" Type="http://schemas.openxmlformats.org/officeDocument/2006/relationships/slideLayout" Target="../slideLayouts/slideLayout36.xml"/><Relationship Id="rId28" Type="http://schemas.openxmlformats.org/officeDocument/2006/relationships/slideLayout" Target="../slideLayouts/slideLayout39.xml"/><Relationship Id="rId27" Type="http://schemas.openxmlformats.org/officeDocument/2006/relationships/slideLayout" Target="../slideLayouts/slideLayout38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29" Type="http://schemas.openxmlformats.org/officeDocument/2006/relationships/slideLayout" Target="../slideLayouts/slideLayout40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42.xml"/><Relationship Id="rId30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22.xml"/><Relationship Id="rId33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21.xml"/><Relationship Id="rId32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24.xml"/><Relationship Id="rId35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23.xml"/><Relationship Id="rId34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26.xml"/><Relationship Id="rId37" Type="http://schemas.openxmlformats.org/officeDocument/2006/relationships/slideLayout" Target="../slideLayouts/slideLayout48.xml"/><Relationship Id="rId14" Type="http://schemas.openxmlformats.org/officeDocument/2006/relationships/slideLayout" Target="../slideLayouts/slideLayout25.xml"/><Relationship Id="rId36" Type="http://schemas.openxmlformats.org/officeDocument/2006/relationships/slideLayout" Target="../slideLayouts/slideLayout47.xml"/><Relationship Id="rId17" Type="http://schemas.openxmlformats.org/officeDocument/2006/relationships/slideLayout" Target="../slideLayouts/slideLayout28.xml"/><Relationship Id="rId39" Type="http://schemas.openxmlformats.org/officeDocument/2006/relationships/slideLayout" Target="../slideLayouts/slideLayout50.xml"/><Relationship Id="rId16" Type="http://schemas.openxmlformats.org/officeDocument/2006/relationships/slideLayout" Target="../slideLayouts/slideLayout27.xml"/><Relationship Id="rId38" Type="http://schemas.openxmlformats.org/officeDocument/2006/relationships/slideLayout" Target="../slideLayouts/slideLayout49.xml"/><Relationship Id="rId19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dk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/>
          <p:nvPr>
            <p:ph idx="1" type="body"/>
          </p:nvPr>
        </p:nvSpPr>
        <p:spPr>
          <a:xfrm>
            <a:off x="228600" y="1895400"/>
            <a:ext cx="5760600" cy="301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0" spcFirstLastPara="1" rIns="91425" wrap="square" tIns="0">
            <a:spAutoFit/>
          </a:bodyPr>
          <a:lstStyle>
            <a:lvl1pPr indent="-2921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Char char="●"/>
              <a:defRPr sz="10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1pPr>
            <a:lvl2pPr indent="-292100" lvl="1" marL="9144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Char char="○"/>
              <a:defRPr sz="10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2pPr>
            <a:lvl3pPr indent="-292100" lvl="2" marL="13716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Char char="■"/>
              <a:defRPr sz="10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3pPr>
            <a:lvl4pPr indent="-292100" lvl="3" marL="18288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Char char="●"/>
              <a:defRPr sz="10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4pPr>
            <a:lvl5pPr indent="-292100" lvl="4" marL="22860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Char char="○"/>
              <a:defRPr sz="10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5pPr>
            <a:lvl6pPr indent="-292100" lvl="5" marL="27432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Char char="■"/>
              <a:defRPr sz="10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6pPr>
            <a:lvl7pPr indent="-292100" lvl="6" marL="32004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Char char="●"/>
              <a:defRPr sz="10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7pPr>
            <a:lvl8pPr indent="-292100" lvl="7" marL="36576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ed Hat Display"/>
              <a:buChar char="○"/>
              <a:defRPr sz="10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8pPr>
            <a:lvl9pPr indent="-292100" lvl="8" marL="4114800">
              <a:lnSpc>
                <a:spcPct val="115000"/>
              </a:lnSpc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Red Hat Display"/>
              <a:buChar char="■"/>
              <a:defRPr sz="10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9pPr>
          </a:lstStyle>
          <a:p/>
        </p:txBody>
      </p:sp>
      <p:sp>
        <p:nvSpPr>
          <p:cNvPr id="52" name="Google Shape;52;p13"/>
          <p:cNvSpPr txBox="1"/>
          <p:nvPr>
            <p:ph type="title"/>
          </p:nvPr>
        </p:nvSpPr>
        <p:spPr>
          <a:xfrm>
            <a:off x="188850" y="312400"/>
            <a:ext cx="4469700" cy="44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Red Hat Display"/>
              <a:buNone/>
              <a:defRPr sz="24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Red Hat Display"/>
              <a:buNone/>
              <a:defRPr sz="24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Red Hat Display"/>
              <a:buNone/>
              <a:defRPr sz="24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Red Hat Display"/>
              <a:buNone/>
              <a:defRPr sz="24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Red Hat Display"/>
              <a:buNone/>
              <a:defRPr sz="24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Red Hat Display"/>
              <a:buNone/>
              <a:defRPr sz="24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Red Hat Display"/>
              <a:buNone/>
              <a:defRPr sz="24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Red Hat Display"/>
              <a:buNone/>
              <a:defRPr sz="24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Red Hat Display"/>
              <a:buNone/>
              <a:defRPr sz="24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9pPr>
          </a:lstStyle>
          <a:p/>
        </p:txBody>
      </p:sp>
      <p:sp>
        <p:nvSpPr>
          <p:cNvPr id="53" name="Google Shape;53;p13"/>
          <p:cNvSpPr txBox="1"/>
          <p:nvPr>
            <p:ph idx="2" type="body"/>
          </p:nvPr>
        </p:nvSpPr>
        <p:spPr>
          <a:xfrm>
            <a:off x="4523800" y="1983025"/>
            <a:ext cx="4043400" cy="24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857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 sz="9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1pPr>
            <a:lvl2pPr indent="-2857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 sz="9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2pPr>
            <a:lvl3pPr indent="-2857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 sz="9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3pPr>
            <a:lvl4pPr indent="-2857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 sz="9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4pPr>
            <a:lvl5pPr indent="-2857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 sz="9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5pPr>
            <a:lvl6pPr indent="-2857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 sz="9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6pPr>
            <a:lvl7pPr indent="-2857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●"/>
              <a:defRPr sz="9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7pPr>
            <a:lvl8pPr indent="-2857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○"/>
              <a:defRPr sz="9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8pPr>
            <a:lvl9pPr indent="-2857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Red Hat Display"/>
              <a:buChar char="■"/>
              <a:defRPr sz="9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2" r:id="rId14"/>
    <p:sldLayoutId id="2147483673" r:id="rId15"/>
    <p:sldLayoutId id="2147483674" r:id="rId16"/>
    <p:sldLayoutId id="2147483675" r:id="rId17"/>
    <p:sldLayoutId id="2147483676" r:id="rId18"/>
    <p:sldLayoutId id="2147483677" r:id="rId19"/>
    <p:sldLayoutId id="2147483678" r:id="rId20"/>
    <p:sldLayoutId id="2147483679" r:id="rId21"/>
    <p:sldLayoutId id="2147483680" r:id="rId22"/>
    <p:sldLayoutId id="2147483681" r:id="rId23"/>
    <p:sldLayoutId id="2147483682" r:id="rId24"/>
    <p:sldLayoutId id="2147483683" r:id="rId25"/>
    <p:sldLayoutId id="2147483684" r:id="rId26"/>
    <p:sldLayoutId id="2147483685" r:id="rId27"/>
    <p:sldLayoutId id="2147483686" r:id="rId28"/>
    <p:sldLayoutId id="2147483687" r:id="rId29"/>
    <p:sldLayoutId id="2147483688" r:id="rId30"/>
    <p:sldLayoutId id="2147483689" r:id="rId31"/>
    <p:sldLayoutId id="2147483690" r:id="rId32"/>
    <p:sldLayoutId id="2147483691" r:id="rId33"/>
    <p:sldLayoutId id="2147483692" r:id="rId34"/>
    <p:sldLayoutId id="2147483693" r:id="rId35"/>
    <p:sldLayoutId id="2147483694" r:id="rId36"/>
    <p:sldLayoutId id="2147483695" r:id="rId37"/>
    <p:sldLayoutId id="2147483696" r:id="rId38"/>
    <p:sldLayoutId id="2147483697" r:id="rId39"/>
    <p:sldLayoutId id="2147483698" r:id="rId40"/>
    <p:sldLayoutId id="2147483699" r:id="rId4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pos="5616">
          <p15:clr>
            <a:srgbClr val="E46962"/>
          </p15:clr>
        </p15:guide>
        <p15:guide id="2" pos="144">
          <p15:clr>
            <a:srgbClr val="E46962"/>
          </p15:clr>
        </p15:guide>
        <p15:guide id="3" orient="horz" pos="144">
          <p15:clr>
            <a:srgbClr val="E46962"/>
          </p15:clr>
        </p15:guide>
        <p15:guide id="4" orient="horz" pos="3094">
          <p15:clr>
            <a:srgbClr val="E46962"/>
          </p15:clr>
        </p15:guide>
        <p15:guide id="5" pos="2850">
          <p15:clr>
            <a:srgbClr val="E46962"/>
          </p15:clr>
        </p15:guide>
        <p15:guide id="6" pos="2910">
          <p15:clr>
            <a:srgbClr val="E46962"/>
          </p15:clr>
        </p15:guide>
        <p15:guide id="7" pos="1468">
          <p15:clr>
            <a:srgbClr val="E46962"/>
          </p15:clr>
        </p15:guide>
        <p15:guide id="8" pos="1527">
          <p15:clr>
            <a:srgbClr val="E46962"/>
          </p15:clr>
        </p15:guide>
        <p15:guide id="9" pos="4226">
          <p15:clr>
            <a:srgbClr val="E46962"/>
          </p15:clr>
        </p15:guide>
        <p15:guide id="10" pos="4285">
          <p15:clr>
            <a:srgbClr val="E46962"/>
          </p15:clr>
        </p15:guide>
        <p15:guide id="11" pos="3773">
          <p15:clr>
            <a:srgbClr val="E46962"/>
          </p15:clr>
        </p15:guide>
        <p15:guide id="12" pos="3830">
          <p15:clr>
            <a:srgbClr val="E46962"/>
          </p15:clr>
        </p15:guide>
        <p15:guide id="13" pos="1930">
          <p15:clr>
            <a:srgbClr val="E46962"/>
          </p15:clr>
        </p15:guide>
        <p15:guide id="14" pos="1987">
          <p15:clr>
            <a:srgbClr val="E46962"/>
          </p15:clr>
        </p15:guide>
        <p15:guide id="15" orient="horz" pos="288">
          <p15:clr>
            <a:srgbClr val="E46962"/>
          </p15:clr>
        </p15:guide>
        <p15:guide id="16" orient="horz" pos="2950">
          <p15:clr>
            <a:srgbClr val="E46962"/>
          </p15:clr>
        </p15:guide>
        <p15:guide id="17" orient="horz" pos="1135">
          <p15:clr>
            <a:srgbClr val="E46962"/>
          </p15:clr>
        </p15:guide>
        <p15:guide id="18" orient="horz" pos="1194">
          <p15:clr>
            <a:srgbClr val="E46962"/>
          </p15:clr>
        </p15:guide>
        <p15:guide id="19" orient="horz" pos="2043">
          <p15:clr>
            <a:srgbClr val="E46962"/>
          </p15:clr>
        </p15:guide>
        <p15:guide id="20" orient="horz" pos="2103">
          <p15:clr>
            <a:srgbClr val="E46962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2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p55"/>
          <p:cNvSpPr txBox="1"/>
          <p:nvPr>
            <p:ph type="title"/>
          </p:nvPr>
        </p:nvSpPr>
        <p:spPr>
          <a:xfrm>
            <a:off x="259050" y="2207719"/>
            <a:ext cx="5760900" cy="20508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200">
                <a:solidFill>
                  <a:schemeClr val="dk2"/>
                </a:solidFill>
              </a:rPr>
              <a:t>The Impact of Typical School Provision of Physical Education, Physical Activity and Sport on Adolescent Mental Health</a:t>
            </a:r>
            <a:endParaRPr b="1" sz="32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7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56"/>
          <p:cNvSpPr txBox="1"/>
          <p:nvPr>
            <p:ph type="title"/>
          </p:nvPr>
        </p:nvSpPr>
        <p:spPr>
          <a:xfrm>
            <a:off x="1404475" y="613825"/>
            <a:ext cx="2966400" cy="46593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Physical inactivity is a growing problem, especially among teenagers.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Around 80% of young people don’t reach the World Health Organisation’s recommended activity levels.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At the same time, anxiety and depression are increasing across this age group.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Because schools already deliver PE, they have a massive opportunity to make a real difference to students’ wellbeing.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This review asks whether the PE we already do in schools actually helps – or if it needs improving.</a:t>
            </a:r>
            <a:endParaRPr sz="1700"/>
          </a:p>
        </p:txBody>
      </p:sp>
      <p:sp>
        <p:nvSpPr>
          <p:cNvPr id="599" name="Google Shape;599;p56"/>
          <p:cNvSpPr txBox="1"/>
          <p:nvPr/>
        </p:nvSpPr>
        <p:spPr>
          <a:xfrm>
            <a:off x="1316475" y="184050"/>
            <a:ext cx="25770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300">
                <a:solidFill>
                  <a:schemeClr val="dk2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Why It Matters?</a:t>
            </a:r>
            <a:endParaRPr b="1" sz="2300">
              <a:solidFill>
                <a:schemeClr val="dk2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pic>
        <p:nvPicPr>
          <p:cNvPr descr="Beautiful student doing homework (Provided by Getty Images)" id="600" name="Google Shape;600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23275" y="0"/>
            <a:ext cx="4620600" cy="5143500"/>
          </a:xfrm>
          <a:prstGeom prst="ellips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p57"/>
          <p:cNvSpPr txBox="1"/>
          <p:nvPr>
            <p:ph type="title"/>
          </p:nvPr>
        </p:nvSpPr>
        <p:spPr>
          <a:xfrm>
            <a:off x="1392600" y="176075"/>
            <a:ext cx="4596900" cy="61215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 sz="17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Aims and Research Questions</a:t>
            </a:r>
            <a:endParaRPr b="1" sz="17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/>
              <a:t>The review aimed to pull together studies that looked at school-based PE, sport and physical activity, and their effects on adolescent mental health.</a:t>
            </a:r>
            <a:br>
              <a:rPr lang="en" sz="1700"/>
            </a:br>
            <a:r>
              <a:rPr lang="en" sz="1700"/>
              <a:t> It focused on three main questions: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700"/>
              <a:buFont typeface="Arial"/>
              <a:buAutoNum type="arabicPeriod"/>
            </a:pPr>
            <a:r>
              <a:rPr lang="en" sz="1700"/>
              <a:t>Does normal school PE and sport improve mental health and wellbeing?</a:t>
            </a:r>
            <a:br>
              <a:rPr lang="en" sz="1700"/>
            </a:b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Font typeface="Arial"/>
              <a:buAutoNum type="arabicPeriod"/>
            </a:pPr>
            <a:r>
              <a:rPr lang="en" sz="1700"/>
              <a:t>Which types of programmes or approaches work best?</a:t>
            </a:r>
            <a:br>
              <a:rPr lang="en" sz="1700"/>
            </a:br>
            <a:endParaRPr sz="1700"/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AutoNum type="arabicPeriod"/>
            </a:pPr>
            <a:r>
              <a:rPr lang="en" sz="1700"/>
              <a:t>Are there any differences between boys and girls?</a:t>
            </a:r>
            <a:br>
              <a:rPr lang="en"/>
            </a:b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9" name="Shape 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Google Shape;610;p58"/>
          <p:cNvSpPr/>
          <p:nvPr/>
        </p:nvSpPr>
        <p:spPr>
          <a:xfrm>
            <a:off x="8087060" y="2600350"/>
            <a:ext cx="822300" cy="895800"/>
          </a:xfrm>
          <a:prstGeom prst="snip2DiagRect">
            <a:avLst>
              <a:gd fmla="val 0" name="adj1"/>
              <a:gd fmla="val 50000" name="adj2"/>
            </a:avLst>
          </a:prstGeom>
          <a:noFill/>
          <a:ln cap="flat" cmpd="sng" w="952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611" name="Google Shape;611;p58"/>
          <p:cNvSpPr txBox="1"/>
          <p:nvPr>
            <p:ph type="title"/>
          </p:nvPr>
        </p:nvSpPr>
        <p:spPr>
          <a:xfrm>
            <a:off x="419100" y="457192"/>
            <a:ext cx="6480300" cy="461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Methods</a:t>
            </a:r>
            <a:endParaRPr b="1"/>
          </a:p>
        </p:txBody>
      </p:sp>
      <p:sp>
        <p:nvSpPr>
          <p:cNvPr id="612" name="Google Shape;612;p58"/>
          <p:cNvSpPr txBox="1"/>
          <p:nvPr/>
        </p:nvSpPr>
        <p:spPr>
          <a:xfrm>
            <a:off x="355125" y="1026575"/>
            <a:ext cx="5905500" cy="283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The researchers searched five large academic databases and included 20 studies published between 2000 and 2022.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All studies involved adolescents aged 12 to 18.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The main outcomes they looked at were anxiety, depression, self-esteem, and overall </a:t>
            </a: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well being</a:t>
            </a: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Most studies involved normal PE lessons or small tweaks to existing programmes.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Overall, the quality of the evidence was fair – not perfect, but good enough to show clear trends.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6" name="Shape 6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" name="Google Shape;617;p59"/>
          <p:cNvSpPr txBox="1"/>
          <p:nvPr>
            <p:ph type="title"/>
          </p:nvPr>
        </p:nvSpPr>
        <p:spPr>
          <a:xfrm>
            <a:off x="228675" y="457192"/>
            <a:ext cx="6480300" cy="461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Overall Findings</a:t>
            </a:r>
            <a:endParaRPr b="1"/>
          </a:p>
        </p:txBody>
      </p:sp>
      <p:sp>
        <p:nvSpPr>
          <p:cNvPr id="618" name="Google Shape;618;p59"/>
          <p:cNvSpPr txBox="1"/>
          <p:nvPr/>
        </p:nvSpPr>
        <p:spPr>
          <a:xfrm>
            <a:off x="228600" y="1344075"/>
            <a:ext cx="4692600" cy="270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The results were a bit mixed.</a:t>
            </a:r>
            <a:b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</a:b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 About 26% of studies found a positive effect on mental health, 65% found no real change, and 7% found a slight negative effect.</a:t>
            </a:r>
            <a:b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</a:b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 So, in most cases, typical PE didn’t harm mental health, but it didn’t always improve it either.</a:t>
            </a:r>
            <a:b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</a:b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 However, small adjustments – like changing lesson structure or activities – often led to better results.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pic>
        <p:nvPicPr>
          <p:cNvPr id="619" name="Google Shape;619;p59" title="Screenshot 2025-11-12 at 21.16.2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56800" y="1560551"/>
            <a:ext cx="3858600" cy="27396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3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Google Shape;624;p60"/>
          <p:cNvSpPr txBox="1"/>
          <p:nvPr>
            <p:ph type="title"/>
          </p:nvPr>
        </p:nvSpPr>
        <p:spPr>
          <a:xfrm>
            <a:off x="1948150" y="163356"/>
            <a:ext cx="5760900" cy="5877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Results by Outcome</a:t>
            </a:r>
            <a:endParaRPr b="1"/>
          </a:p>
        </p:txBody>
      </p:sp>
      <p:sp>
        <p:nvSpPr>
          <p:cNvPr id="625" name="Google Shape;625;p60"/>
          <p:cNvSpPr txBox="1"/>
          <p:nvPr>
            <p:ph idx="1" type="subTitle"/>
          </p:nvPr>
        </p:nvSpPr>
        <p:spPr>
          <a:xfrm>
            <a:off x="2032825" y="986525"/>
            <a:ext cx="5760900" cy="50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When looking at specific mental health outcomes, PE seemed to help some areas more than others.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There was little change in anxiety levels, and only small improvements in depression.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But the strongest positive results were seen in self-esteem and confidence.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Students who enjoyed PE tended to feel better about themselves and more capable overall.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Wellbeing and life satisfaction also showed positive trends, even if not huge ones.</a:t>
            </a:r>
            <a:endParaRPr sz="17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9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Google Shape;630;p61"/>
          <p:cNvSpPr txBox="1"/>
          <p:nvPr>
            <p:ph type="title"/>
          </p:nvPr>
        </p:nvSpPr>
        <p:spPr>
          <a:xfrm>
            <a:off x="228600" y="420017"/>
            <a:ext cx="6480300" cy="461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What Worked Best</a:t>
            </a:r>
            <a:endParaRPr b="1"/>
          </a:p>
        </p:txBody>
      </p:sp>
      <p:sp>
        <p:nvSpPr>
          <p:cNvPr id="631" name="Google Shape;631;p61"/>
          <p:cNvSpPr txBox="1"/>
          <p:nvPr/>
        </p:nvSpPr>
        <p:spPr>
          <a:xfrm>
            <a:off x="656175" y="1090075"/>
            <a:ext cx="4561500" cy="204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The studies that showed the biggest benefits had a few things in common.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Teachers received extra training to focus on wellbeing, not just fitness.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Lessons were student-centred – focused on enjoyment, teamwork and inclusion rather than strict competition.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PE took place at least twice a week, and shorter, high-intensity sessions worked especially well.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Most importantly, schools that created a supportive and encouraging environment saw the best results.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pic>
        <p:nvPicPr>
          <p:cNvPr id="632" name="Google Shape;632;p61" title="Screenshot 2025-11-12 at 21.24.16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17675" y="1998925"/>
            <a:ext cx="3854400" cy="29778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6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62"/>
          <p:cNvSpPr txBox="1"/>
          <p:nvPr>
            <p:ph type="title"/>
          </p:nvPr>
        </p:nvSpPr>
        <p:spPr>
          <a:xfrm>
            <a:off x="228600" y="420025"/>
            <a:ext cx="2926200" cy="461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Limitations</a:t>
            </a:r>
            <a:endParaRPr b="1"/>
          </a:p>
        </p:txBody>
      </p:sp>
      <p:sp>
        <p:nvSpPr>
          <p:cNvPr id="638" name="Google Shape;638;p62"/>
          <p:cNvSpPr txBox="1"/>
          <p:nvPr/>
        </p:nvSpPr>
        <p:spPr>
          <a:xfrm>
            <a:off x="317500" y="804325"/>
            <a:ext cx="3852300" cy="36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Like any research, this review had its limitations.</a:t>
            </a:r>
            <a:b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</a:b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 Most of the data came from self-report surveys, which can be unreliable.</a:t>
            </a:r>
            <a:b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</a:b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 Almost all studies were done in high-income countries, so we don’t know if the same applies elsewhere.</a:t>
            </a:r>
            <a:b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</a:b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 The definition of ‘typical PE’ also varied a lot between schools.</a:t>
            </a:r>
            <a:b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</a:b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 Finally, there weren’t many long-term studies, and gender differences weren’t always explored in depth.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pic>
        <p:nvPicPr>
          <p:cNvPr id="639" name="Google Shape;639;p62" title="Screenshot 2025-11-12 at 21.20.0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86475" y="804325"/>
            <a:ext cx="4218600" cy="3134700"/>
          </a:xfrm>
          <a:prstGeom prst="ellips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3" name="Shape 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4" name="Google Shape;644;p63"/>
          <p:cNvSpPr txBox="1"/>
          <p:nvPr>
            <p:ph type="title"/>
          </p:nvPr>
        </p:nvSpPr>
        <p:spPr>
          <a:xfrm>
            <a:off x="609600" y="724825"/>
            <a:ext cx="4015800" cy="4617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Implications for Schools</a:t>
            </a:r>
            <a:endParaRPr b="1"/>
          </a:p>
        </p:txBody>
      </p:sp>
      <p:sp>
        <p:nvSpPr>
          <p:cNvPr id="645" name="Google Shape;645;p63"/>
          <p:cNvSpPr txBox="1"/>
          <p:nvPr/>
        </p:nvSpPr>
        <p:spPr>
          <a:xfrm>
            <a:off x="687925" y="1259425"/>
            <a:ext cx="4296900" cy="266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So, what can schools actually do with this information?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First, offer PE at least twice a week and make sure lessons include both fitness and wellbeing goals.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Second, give teachers training to help them support students’ mental health.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Third, use activities that boost confidence, teamwork and a sense of belonging.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And finally, encourage students to stay active outside of PE – through lunchtime clubs, after-school sports, or even active travel to school.</a:t>
            </a:r>
            <a:endParaRPr sz="1700">
              <a:solidFill>
                <a:schemeClr val="lt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pic>
        <p:nvPicPr>
          <p:cNvPr id="646" name="Google Shape;646;p63" title="Screenshot 2025-11-17 at 09.51.2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84825" y="1980900"/>
            <a:ext cx="3854400" cy="2713800"/>
          </a:xfrm>
          <a:prstGeom prst="trapezoid">
            <a:avLst>
              <a:gd fmla="val 25000" name="adj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0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Google Shape;651;p64"/>
          <p:cNvSpPr txBox="1"/>
          <p:nvPr>
            <p:ph type="title"/>
          </p:nvPr>
        </p:nvSpPr>
        <p:spPr>
          <a:xfrm>
            <a:off x="228600" y="525200"/>
            <a:ext cx="3136800" cy="1276200"/>
          </a:xfrm>
          <a:prstGeom prst="rect">
            <a:avLst/>
          </a:prstGeom>
        </p:spPr>
        <p:txBody>
          <a:bodyPr anchorCtr="0" anchor="b" bIns="0" lIns="0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 sz="2000">
                <a:latin typeface="Arial"/>
                <a:ea typeface="Arial"/>
                <a:cs typeface="Arial"/>
                <a:sym typeface="Arial"/>
              </a:rPr>
              <a:t>Conclusion</a:t>
            </a:r>
            <a:endParaRPr b="1"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2" name="Google Shape;652;p64"/>
          <p:cNvSpPr txBox="1"/>
          <p:nvPr/>
        </p:nvSpPr>
        <p:spPr>
          <a:xfrm>
            <a:off x="3979325" y="296325"/>
            <a:ext cx="4936200" cy="366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In summary, typical PE lessons </a:t>
            </a:r>
            <a:r>
              <a:rPr i="1" lang="en" sz="1700">
                <a:solidFill>
                  <a:schemeClr val="dk2"/>
                </a:solidFill>
              </a:rPr>
              <a:t>can</a:t>
            </a:r>
            <a:r>
              <a:rPr lang="en" sz="1700">
                <a:solidFill>
                  <a:schemeClr val="dk2"/>
                </a:solidFill>
              </a:rPr>
              <a:t> have a positive effect on mental health, but results are mixed.</a:t>
            </a:r>
            <a:endParaRPr sz="17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It’s not about completely changing PE – it’s about small improvements that make it more supportive, inclusive and enjoyable.</a:t>
            </a:r>
            <a:endParaRPr sz="17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When schools get PE right, it doesn’t just make students fitter – it makes them happier, more confident, and better equipped to handle stress.</a:t>
            </a:r>
            <a:endParaRPr sz="17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2"/>
                </a:solidFill>
              </a:rPr>
              <a:t>More long-term and global research is still needed, but the evidence so far is promising.</a:t>
            </a:r>
            <a:endParaRPr sz="1500">
              <a:solidFill>
                <a:schemeClr val="dk2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Investor Pitch Presentation">
  <a:themeElements>
    <a:clrScheme name="Simple Light">
      <a:dk1>
        <a:srgbClr val="1B1B1B"/>
      </a:dk1>
      <a:lt1>
        <a:srgbClr val="FFFFFF"/>
      </a:lt1>
      <a:dk2>
        <a:srgbClr val="85C086"/>
      </a:dk2>
      <a:lt2>
        <a:srgbClr val="D0E1BE"/>
      </a:lt2>
      <a:accent1>
        <a:srgbClr val="85C085"/>
      </a:accent1>
      <a:accent2>
        <a:srgbClr val="50A350"/>
      </a:accent2>
      <a:accent3>
        <a:srgbClr val="3E863C"/>
      </a:accent3>
      <a:accent4>
        <a:srgbClr val="1E691E"/>
      </a:accent4>
      <a:accent5>
        <a:srgbClr val="074907"/>
      </a:accent5>
      <a:accent6>
        <a:srgbClr val="666666"/>
      </a:accent6>
      <a:hlink>
        <a:srgbClr val="FF00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