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458" r:id="rId10"/>
    <p:sldId id="747" r:id="rId11"/>
    <p:sldId id="465" r:id="rId12"/>
    <p:sldId id="459" r:id="rId13"/>
    <p:sldId id="750" r:id="rId14"/>
    <p:sldId id="461" r:id="rId15"/>
    <p:sldId id="463" r:id="rId16"/>
    <p:sldId id="464" r:id="rId17"/>
    <p:sldId id="749" r:id="rId18"/>
    <p:sldId id="466" r:id="rId19"/>
    <p:sldId id="467" r:id="rId20"/>
    <p:sldId id="469" r:id="rId21"/>
    <p:sldId id="581" r:id="rId22"/>
    <p:sldId id="642" r:id="rId23"/>
    <p:sldId id="643" r:id="rId24"/>
    <p:sldId id="848" r:id="rId25"/>
    <p:sldId id="845" r:id="rId26"/>
    <p:sldId id="846" r:id="rId27"/>
    <p:sldId id="850" r:id="rId28"/>
    <p:sldId id="847" r:id="rId29"/>
    <p:sldId id="849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1CD4E9-E991-4EB3-A4BB-14E101E92271}" v="175" dt="2024-11-10T23:19:55.3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91CD4E9-E991-4EB3-A4BB-14E101E92271}"/>
    <pc:docChg chg="custSel addSld delSld modSld sldOrd delMainMaster">
      <pc:chgData name="Stalin Jacob Wilson Packia Dhas" userId="050d7d71-3621-4503-95e8-1c9a9d962492" providerId="ADAL" clId="{891CD4E9-E991-4EB3-A4BB-14E101E92271}" dt="2024-11-10T23:19:55.323" v="375" actId="6549"/>
      <pc:docMkLst>
        <pc:docMk/>
      </pc:docMkLst>
      <pc:sldChg chg="modSp mod">
        <pc:chgData name="Stalin Jacob Wilson Packia Dhas" userId="050d7d71-3621-4503-95e8-1c9a9d962492" providerId="ADAL" clId="{891CD4E9-E991-4EB3-A4BB-14E101E92271}" dt="2024-10-28T16:25:37.394" v="315" actId="20577"/>
        <pc:sldMkLst>
          <pc:docMk/>
          <pc:sldMk cId="2278561414" sldId="459"/>
        </pc:sldMkLst>
        <pc:spChg chg="mod">
          <ac:chgData name="Stalin Jacob Wilson Packia Dhas" userId="050d7d71-3621-4503-95e8-1c9a9d962492" providerId="ADAL" clId="{891CD4E9-E991-4EB3-A4BB-14E101E92271}" dt="2024-10-28T16:25:37.394" v="315" actId="20577"/>
          <ac:spMkLst>
            <pc:docMk/>
            <pc:sldMk cId="2278561414" sldId="459"/>
            <ac:spMk id="3" creationId="{00000000-0000-0000-0000-000000000000}"/>
          </ac:spMkLst>
        </pc:spChg>
      </pc:sldChg>
      <pc:sldChg chg="modSp mod ord">
        <pc:chgData name="Stalin Jacob Wilson Packia Dhas" userId="050d7d71-3621-4503-95e8-1c9a9d962492" providerId="ADAL" clId="{891CD4E9-E991-4EB3-A4BB-14E101E92271}" dt="2024-10-28T13:50:18.775" v="37" actId="5793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891CD4E9-E991-4EB3-A4BB-14E101E92271}" dt="2024-10-28T13:50:18.775" v="37" actId="5793"/>
          <ac:spMkLst>
            <pc:docMk/>
            <pc:sldMk cId="4051527230" sldId="465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891CD4E9-E991-4EB3-A4BB-14E101E92271}" dt="2024-10-28T13:53:28.403" v="41"/>
        <pc:sldMkLst>
          <pc:docMk/>
          <pc:sldMk cId="1435451347" sldId="469"/>
        </pc:sldMkLst>
      </pc:sldChg>
      <pc:sldChg chg="modSp mod">
        <pc:chgData name="Stalin Jacob Wilson Packia Dhas" userId="050d7d71-3621-4503-95e8-1c9a9d962492" providerId="ADAL" clId="{891CD4E9-E991-4EB3-A4BB-14E101E92271}" dt="2024-10-28T09:08:12.366" v="28" actId="20577"/>
        <pc:sldMkLst>
          <pc:docMk/>
          <pc:sldMk cId="1915378289" sldId="642"/>
        </pc:sldMkLst>
        <pc:spChg chg="mod">
          <ac:chgData name="Stalin Jacob Wilson Packia Dhas" userId="050d7d71-3621-4503-95e8-1c9a9d962492" providerId="ADAL" clId="{891CD4E9-E991-4EB3-A4BB-14E101E92271}" dt="2024-10-28T09:08:12.366" v="28" actId="20577"/>
          <ac:spMkLst>
            <pc:docMk/>
            <pc:sldMk cId="1915378289" sldId="642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891CD4E9-E991-4EB3-A4BB-14E101E92271}" dt="2024-10-28T09:08:29.928" v="3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891CD4E9-E991-4EB3-A4BB-14E101E92271}" dt="2024-10-28T09:08:29.928" v="3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891CD4E9-E991-4EB3-A4BB-14E101E92271}" dt="2024-10-28T09:06:50.635" v="2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891CD4E9-E991-4EB3-A4BB-14E101E92271}" dt="2024-10-28T09:06:50.635" v="2" actId="20577"/>
          <ac:spMkLst>
            <pc:docMk/>
            <pc:sldMk cId="1608782815" sldId="721"/>
            <ac:spMk id="5" creationId="{36151967-A607-1C5C-E865-FAA75F0DC0F9}"/>
          </ac:spMkLst>
        </pc:spChg>
      </pc:sldChg>
      <pc:sldChg chg="modSp mod">
        <pc:chgData name="Stalin Jacob Wilson Packia Dhas" userId="050d7d71-3621-4503-95e8-1c9a9d962492" providerId="ADAL" clId="{891CD4E9-E991-4EB3-A4BB-14E101E92271}" dt="2024-10-28T13:50:10.924" v="34" actId="21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891CD4E9-E991-4EB3-A4BB-14E101E92271}" dt="2024-10-28T13:50:10.924" v="34" actId="21"/>
          <ac:spMkLst>
            <pc:docMk/>
            <pc:sldMk cId="741284714" sldId="74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891CD4E9-E991-4EB3-A4BB-14E101E92271}" dt="2024-10-28T13:51:48.298" v="38"/>
        <pc:sldMkLst>
          <pc:docMk/>
          <pc:sldMk cId="1616546817" sldId="750"/>
        </pc:sldMkLst>
        <pc:spChg chg="mod">
          <ac:chgData name="Stalin Jacob Wilson Packia Dhas" userId="050d7d71-3621-4503-95e8-1c9a9d962492" providerId="ADAL" clId="{891CD4E9-E991-4EB3-A4BB-14E101E92271}" dt="2024-10-28T13:51:48.298" v="38"/>
          <ac:spMkLst>
            <pc:docMk/>
            <pc:sldMk cId="1616546817" sldId="750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891CD4E9-E991-4EB3-A4BB-14E101E92271}" dt="2024-10-28T13:52:46.210" v="39" actId="47"/>
        <pc:sldMkLst>
          <pc:docMk/>
          <pc:sldMk cId="3062080889" sldId="751"/>
        </pc:sldMkLst>
      </pc:sldChg>
      <pc:sldChg chg="del">
        <pc:chgData name="Stalin Jacob Wilson Packia Dhas" userId="050d7d71-3621-4503-95e8-1c9a9d962492" providerId="ADAL" clId="{891CD4E9-E991-4EB3-A4BB-14E101E92271}" dt="2024-10-28T13:52:53.423" v="40" actId="47"/>
        <pc:sldMkLst>
          <pc:docMk/>
          <pc:sldMk cId="2927903320" sldId="754"/>
        </pc:sldMkLst>
      </pc:sldChg>
      <pc:sldChg chg="modSp">
        <pc:chgData name="Stalin Jacob Wilson Packia Dhas" userId="050d7d71-3621-4503-95e8-1c9a9d962492" providerId="ADAL" clId="{891CD4E9-E991-4EB3-A4BB-14E101E92271}" dt="2024-10-28T14:00:30.484" v="226" actId="20577"/>
        <pc:sldMkLst>
          <pc:docMk/>
          <pc:sldMk cId="3535721624" sldId="845"/>
        </pc:sldMkLst>
        <pc:spChg chg="mod">
          <ac:chgData name="Stalin Jacob Wilson Packia Dhas" userId="050d7d71-3621-4503-95e8-1c9a9d962492" providerId="ADAL" clId="{891CD4E9-E991-4EB3-A4BB-14E101E92271}" dt="2024-10-28T14:00:30.484" v="226" actId="20577"/>
          <ac:spMkLst>
            <pc:docMk/>
            <pc:sldMk cId="3535721624" sldId="84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891CD4E9-E991-4EB3-A4BB-14E101E92271}" dt="2024-11-10T23:19:55.323" v="375" actId="6549"/>
        <pc:sldMkLst>
          <pc:docMk/>
          <pc:sldMk cId="500006963" sldId="847"/>
        </pc:sldMkLst>
        <pc:spChg chg="mod">
          <ac:chgData name="Stalin Jacob Wilson Packia Dhas" userId="050d7d71-3621-4503-95e8-1c9a9d962492" providerId="ADAL" clId="{891CD4E9-E991-4EB3-A4BB-14E101E92271}" dt="2024-11-10T23:19:55.323" v="375" actId="6549"/>
          <ac:spMkLst>
            <pc:docMk/>
            <pc:sldMk cId="500006963" sldId="847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891CD4E9-E991-4EB3-A4BB-14E101E92271}" dt="2024-10-28T13:57:38.531" v="224" actId="20577"/>
        <pc:sldMkLst>
          <pc:docMk/>
          <pc:sldMk cId="705539480" sldId="848"/>
        </pc:sldMkLst>
        <pc:spChg chg="add mod">
          <ac:chgData name="Stalin Jacob Wilson Packia Dhas" userId="050d7d71-3621-4503-95e8-1c9a9d962492" providerId="ADAL" clId="{891CD4E9-E991-4EB3-A4BB-14E101E92271}" dt="2024-10-28T13:57:38.531" v="224" actId="20577"/>
          <ac:spMkLst>
            <pc:docMk/>
            <pc:sldMk cId="705539480" sldId="848"/>
            <ac:spMk id="8" creationId="{29590928-DEF4-9871-FA1A-73379C743677}"/>
          </ac:spMkLst>
        </pc:spChg>
        <pc:picChg chg="del">
          <ac:chgData name="Stalin Jacob Wilson Packia Dhas" userId="050d7d71-3621-4503-95e8-1c9a9d962492" providerId="ADAL" clId="{891CD4E9-E991-4EB3-A4BB-14E101E92271}" dt="2024-10-28T13:54:40.381" v="44" actId="478"/>
          <ac:picMkLst>
            <pc:docMk/>
            <pc:sldMk cId="705539480" sldId="848"/>
            <ac:picMk id="6" creationId="{4D4C9C02-ECEA-894D-66F2-81050C30D045}"/>
          </ac:picMkLst>
        </pc:picChg>
        <pc:picChg chg="del">
          <ac:chgData name="Stalin Jacob Wilson Packia Dhas" userId="050d7d71-3621-4503-95e8-1c9a9d962492" providerId="ADAL" clId="{891CD4E9-E991-4EB3-A4BB-14E101E92271}" dt="2024-10-28T13:54:38.158" v="43" actId="478"/>
          <ac:picMkLst>
            <pc:docMk/>
            <pc:sldMk cId="705539480" sldId="848"/>
            <ac:picMk id="7" creationId="{45C2F6A8-6D7C-8B6C-6B94-63DC4A8A40DF}"/>
          </ac:picMkLst>
        </pc:picChg>
      </pc:sldChg>
      <pc:sldChg chg="modSp add mod ord">
        <pc:chgData name="Stalin Jacob Wilson Packia Dhas" userId="050d7d71-3621-4503-95e8-1c9a9d962492" providerId="ADAL" clId="{891CD4E9-E991-4EB3-A4BB-14E101E92271}" dt="2024-10-28T14:12:22.302" v="310" actId="20577"/>
        <pc:sldMkLst>
          <pc:docMk/>
          <pc:sldMk cId="2811462150" sldId="849"/>
        </pc:sldMkLst>
        <pc:spChg chg="mod">
          <ac:chgData name="Stalin Jacob Wilson Packia Dhas" userId="050d7d71-3621-4503-95e8-1c9a9d962492" providerId="ADAL" clId="{891CD4E9-E991-4EB3-A4BB-14E101E92271}" dt="2024-10-28T14:12:22.302" v="310" actId="20577"/>
          <ac:spMkLst>
            <pc:docMk/>
            <pc:sldMk cId="2811462150" sldId="849"/>
            <ac:spMk id="3" creationId="{F7B532B7-85BA-6F59-85B0-631BF73A442D}"/>
          </ac:spMkLst>
        </pc:spChg>
      </pc:sldChg>
      <pc:sldChg chg="addSp modSp add mod ord">
        <pc:chgData name="Stalin Jacob Wilson Packia Dhas" userId="050d7d71-3621-4503-95e8-1c9a9d962492" providerId="ADAL" clId="{891CD4E9-E991-4EB3-A4BB-14E101E92271}" dt="2024-10-28T14:12:13.147" v="306" actId="20577"/>
        <pc:sldMkLst>
          <pc:docMk/>
          <pc:sldMk cId="2405824564" sldId="850"/>
        </pc:sldMkLst>
        <pc:spChg chg="mod">
          <ac:chgData name="Stalin Jacob Wilson Packia Dhas" userId="050d7d71-3621-4503-95e8-1c9a9d962492" providerId="ADAL" clId="{891CD4E9-E991-4EB3-A4BB-14E101E92271}" dt="2024-10-28T14:12:13.147" v="306" actId="20577"/>
          <ac:spMkLst>
            <pc:docMk/>
            <pc:sldMk cId="2405824564" sldId="850"/>
            <ac:spMk id="3" creationId="{4D25BE01-B0AD-E9AF-A505-7FFDE4840816}"/>
          </ac:spMkLst>
        </pc:spChg>
        <pc:spChg chg="add">
          <ac:chgData name="Stalin Jacob Wilson Packia Dhas" userId="050d7d71-3621-4503-95e8-1c9a9d962492" providerId="ADAL" clId="{891CD4E9-E991-4EB3-A4BB-14E101E92271}" dt="2024-10-28T14:03:42.666" v="242"/>
          <ac:spMkLst>
            <pc:docMk/>
            <pc:sldMk cId="2405824564" sldId="850"/>
            <ac:spMk id="6" creationId="{649E34E5-1457-1D92-362F-E3A0EB818B5A}"/>
          </ac:spMkLst>
        </pc:spChg>
        <pc:spChg chg="add">
          <ac:chgData name="Stalin Jacob Wilson Packia Dhas" userId="050d7d71-3621-4503-95e8-1c9a9d962492" providerId="ADAL" clId="{891CD4E9-E991-4EB3-A4BB-14E101E92271}" dt="2024-10-28T14:03:42.666" v="242"/>
          <ac:spMkLst>
            <pc:docMk/>
            <pc:sldMk cId="2405824564" sldId="850"/>
            <ac:spMk id="7" creationId="{BDFBC330-792A-76C4-80F9-C5F2CFF45864}"/>
          </ac:spMkLst>
        </pc:spChg>
        <pc:picChg chg="add mod">
          <ac:chgData name="Stalin Jacob Wilson Packia Dhas" userId="050d7d71-3621-4503-95e8-1c9a9d962492" providerId="ADAL" clId="{891CD4E9-E991-4EB3-A4BB-14E101E92271}" dt="2024-10-28T14:05:10.018" v="297" actId="1076"/>
          <ac:picMkLst>
            <pc:docMk/>
            <pc:sldMk cId="2405824564" sldId="850"/>
            <ac:picMk id="8" creationId="{BA1C9681-7C6F-D872-921C-1AD179F9D04F}"/>
          </ac:picMkLst>
        </pc:picChg>
        <pc:picChg chg="add">
          <ac:chgData name="Stalin Jacob Wilson Packia Dhas" userId="050d7d71-3621-4503-95e8-1c9a9d962492" providerId="ADAL" clId="{891CD4E9-E991-4EB3-A4BB-14E101E92271}" dt="2024-10-28T14:03:42.666" v="242"/>
          <ac:picMkLst>
            <pc:docMk/>
            <pc:sldMk cId="2405824564" sldId="850"/>
            <ac:picMk id="1025" creationId="{5A32D7CA-17F7-E2A2-0435-BC0BECA944D3}"/>
          </ac:picMkLst>
        </pc:picChg>
      </pc:sldChg>
      <pc:sldMasterChg chg="del delSldLayout">
        <pc:chgData name="Stalin Jacob Wilson Packia Dhas" userId="050d7d71-3621-4503-95e8-1c9a9d962492" providerId="ADAL" clId="{891CD4E9-E991-4EB3-A4BB-14E101E92271}" dt="2024-10-28T09:06:57.927" v="3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891CD4E9-E991-4EB3-A4BB-14E101E92271}" dt="2024-10-28T09:06:57.927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43" v="4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891CD4E9-E991-4EB3-A4BB-14E101E92271}" dt="2024-10-28T09:06:57.943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43" v="5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891CD4E9-E991-4EB3-A4BB-14E101E92271}" dt="2024-10-28T09:06:57.943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43" v="6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43" v="7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891CD4E9-E991-4EB3-A4BB-14E101E92271}" dt="2024-10-28T09:06:57.943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43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54" v="8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891CD4E9-E991-4EB3-A4BB-14E101E92271}" dt="2024-10-28T09:06:57.954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54" v="9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54" v="11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891CD4E9-E991-4EB3-A4BB-14E101E92271}" dt="2024-10-28T09:06:57.954" v="1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54" v="10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891CD4E9-E991-4EB3-A4BB-14E101E92271}" dt="2024-10-28T09:06:57.954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54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54" v="12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891CD4E9-E991-4EB3-A4BB-14E101E92271}" dt="2024-10-28T09:06:57.954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70" v="13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891CD4E9-E991-4EB3-A4BB-14E101E92271}" dt="2024-10-28T09:06:57.970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70" v="14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891CD4E9-E991-4EB3-A4BB-14E101E92271}" dt="2024-10-28T09:06:57.970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70" v="15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891CD4E9-E991-4EB3-A4BB-14E101E92271}" dt="2024-10-28T09:06:57.970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70" v="16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88" v="18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891CD4E9-E991-4EB3-A4BB-14E101E92271}" dt="2024-10-28T09:06:57.988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88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88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88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88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90" v="19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891CD4E9-E991-4EB3-A4BB-14E101E92271}" dt="2024-10-28T09:06:57.990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891CD4E9-E991-4EB3-A4BB-14E101E92271}" dt="2024-10-28T09:06:57.970" v="17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891CD4E9-E991-4EB3-A4BB-14E101E92271}" dt="2024-10-28T09:06:57.970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Root Mean Square (RMS) value of an alternating quantity (such as current or voltage) is a measure of the effective value of that quantity. It represents the equivalent value of direct current (DC) that would deliver the same amount of power to a resistive load as the AC does over a complete cycle.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230V, which is assumed as 230 </a:t>
            </a:r>
            <a:r>
              <a:rPr lang="en-IN" b="1" dirty="0" err="1"/>
              <a:t>Vrms</a:t>
            </a:r>
            <a:endParaRPr lang="en-IN" b="1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9413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660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8260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F2F4C-CFD9-E01E-2A67-CEA18193F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9B5185-66F9-DBFD-6860-CBC0A84223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E969E0-45EA-4080-B24B-E0C56BC7AE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A79363B-0494-A35F-69C8-E615154FFF9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4BA75-8758-7EE9-0790-F918E2BE5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7288-CE7E-57DB-366C-1494941ED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2393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53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4952A-E396-E752-418F-0C59DC8BF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B41DAC-8552-094F-C9CA-0715364EFF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4F31E9-2827-8AE3-41B8-7AEAF6CAF6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EB65CA7-B5B5-9AC5-6162-43BB97DAB24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4A1FD-0E19-A2AD-C1D4-10C507CE3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3DA62-6CD2-3790-1B6A-78DCB4B30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8709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9F80F-DFF1-4861-9C7A-D6C8E6ABA1A9}" type="datetime1">
              <a:rPr lang="en-GB" smtClean="0"/>
              <a:t>10/11/2024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- 9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9 / Electrical and Electronic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94" y="3234886"/>
            <a:ext cx="4734785" cy="2259006"/>
          </a:xfrm>
          <a:prstGeom prst="rect">
            <a:avLst/>
          </a:prstGeom>
        </p:spPr>
      </p:pic>
      <p:pic>
        <p:nvPicPr>
          <p:cNvPr id="7" name="Picture 2" descr="Image result for sine wave with amplitude, one cycle">
            <a:extLst>
              <a:ext uri="{FF2B5EF4-FFF2-40B4-BE49-F238E27FC236}">
                <a16:creationId xmlns:a16="http://schemas.microsoft.com/office/drawing/2014/main" id="{E579486D-7C35-CFC2-2195-5CC680E2C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96" y="2931771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  <a:p>
            <a:pPr marL="0" indent="0">
              <a:buNone/>
            </a:pPr>
            <a:r>
              <a:rPr lang="en-IN" b="1" dirty="0"/>
              <a:t>Time Period</a:t>
            </a:r>
          </a:p>
          <a:p>
            <a:pPr marL="0" indent="0">
              <a:buNone/>
            </a:pPr>
            <a:r>
              <a:rPr lang="en-IN" dirty="0"/>
              <a:t>The time taken to complete </a:t>
            </a:r>
            <a:r>
              <a:rPr lang="en-IN" b="1" dirty="0"/>
              <a:t>one cycle is called a time period </a:t>
            </a:r>
            <a:r>
              <a:rPr lang="en-IN" dirty="0"/>
              <a:t>of the quantity.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/>
                  <a:t>number of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69139" y="6357690"/>
            <a:ext cx="6929776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</a:t>
            </a:r>
            <a:r>
              <a:rPr lang="en-IN" b="1" dirty="0"/>
              <a:t>rotating a coil in a magnetic field.</a:t>
            </a:r>
          </a:p>
          <a:p>
            <a:pPr marL="0" indent="0">
              <a:buNone/>
            </a:pPr>
            <a:r>
              <a:rPr lang="en-IN" b="1" dirty="0"/>
              <a:t>Magnitude</a:t>
            </a:r>
            <a:r>
              <a:rPr lang="en-IN" dirty="0"/>
              <a:t> of the generated emf depends on the </a:t>
            </a:r>
            <a:r>
              <a:rPr lang="en-IN" b="1" dirty="0"/>
              <a:t>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r>
              <a:rPr lang="en-IN" dirty="0"/>
              <a:t>Phase is the position of a point in time on a cycle of waveform. </a:t>
            </a:r>
          </a:p>
          <a:p>
            <a:r>
              <a:rPr lang="en-IN" dirty="0"/>
              <a:t>One complete cycle is </a:t>
            </a:r>
            <a:r>
              <a:rPr lang="en-IN" b="1" dirty="0"/>
              <a:t>360 degree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two-alternating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Root mean square value (RMS)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alternating quantity </a:t>
                </a:r>
                <a:r>
                  <a:rPr lang="en-IN" dirty="0"/>
                  <a:t>is assumed to be </a:t>
                </a:r>
                <a:r>
                  <a:rPr lang="en-IN" b="1" dirty="0"/>
                  <a:t>RMS value</a:t>
                </a:r>
              </a:p>
              <a:p>
                <a:r>
                  <a:rPr lang="en-IN" b="1" dirty="0" err="1"/>
                  <a:t>Eg</a:t>
                </a:r>
                <a:r>
                  <a:rPr lang="en-IN" b="1" dirty="0"/>
                  <a:t>: Domestic main supply in UK is 240V, which is assumed as 240 </a:t>
                </a:r>
                <a:r>
                  <a:rPr lang="en-IN" b="1" dirty="0" err="1"/>
                  <a:t>Vrms</a:t>
                </a:r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  <a:blipFill>
                <a:blip r:embed="rId3"/>
                <a:stretch>
                  <a:fillRect l="-1081" t="-34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8109" y="106829"/>
            <a:ext cx="514178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Transformers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83006" y="1600201"/>
            <a:ext cx="1096666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Principles of transformer: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Transferring the electrical voltage or current from one circuit into other circuit without changing the frequency.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It has two coils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winding 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Secondary winding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276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697" y="-66811"/>
            <a:ext cx="5104963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855731" cy="4661828"/>
          </a:xfrm>
        </p:spPr>
        <p:txBody>
          <a:bodyPr>
            <a:normAutofit/>
          </a:bodyPr>
          <a:lstStyle/>
          <a:p>
            <a:r>
              <a:rPr lang="en-IN" dirty="0"/>
              <a:t>The different types of transformer are as follow</a:t>
            </a:r>
          </a:p>
          <a:p>
            <a:pPr lvl="1"/>
            <a:r>
              <a:rPr lang="en-IN" b="1" dirty="0"/>
              <a:t>Step down transformer </a:t>
            </a:r>
            <a:endParaRPr lang="en-IN" dirty="0"/>
          </a:p>
          <a:p>
            <a:pPr lvl="2"/>
            <a:r>
              <a:rPr lang="en-IN" dirty="0"/>
              <a:t>High voltage to low voltage</a:t>
            </a:r>
          </a:p>
          <a:p>
            <a:pPr lvl="2"/>
            <a:r>
              <a:rPr lang="en-IN" dirty="0"/>
              <a:t>Primary windings are high and secondary windings are low</a:t>
            </a:r>
          </a:p>
          <a:p>
            <a:pPr lvl="2"/>
            <a:r>
              <a:rPr lang="en-IN" dirty="0"/>
              <a:t>Used in DC power source and in sub station</a:t>
            </a:r>
          </a:p>
          <a:p>
            <a:pPr lvl="1"/>
            <a:r>
              <a:rPr lang="en-IN" b="1" dirty="0"/>
              <a:t>Step up transformer </a:t>
            </a:r>
            <a:endParaRPr lang="en-IN" dirty="0"/>
          </a:p>
          <a:p>
            <a:pPr lvl="2"/>
            <a:r>
              <a:rPr lang="en-IN" dirty="0"/>
              <a:t>Low voltage to high voltage</a:t>
            </a:r>
          </a:p>
          <a:p>
            <a:pPr lvl="2"/>
            <a:r>
              <a:rPr lang="en-IN" dirty="0"/>
              <a:t>Primary windings are low and secondary windings are high  </a:t>
            </a:r>
          </a:p>
          <a:p>
            <a:pPr lvl="2"/>
            <a:r>
              <a:rPr lang="en-IN" dirty="0"/>
              <a:t>Use in power plants</a:t>
            </a:r>
          </a:p>
          <a:p>
            <a:pPr lvl="1"/>
            <a:r>
              <a:rPr lang="en-IN" b="1" dirty="0"/>
              <a:t>One to one transformer </a:t>
            </a:r>
            <a:endParaRPr lang="en-IN" dirty="0"/>
          </a:p>
          <a:p>
            <a:pPr lvl="2"/>
            <a:r>
              <a:rPr lang="en-IN" dirty="0"/>
              <a:t>Same voltage</a:t>
            </a:r>
          </a:p>
          <a:p>
            <a:pPr lvl="2"/>
            <a:r>
              <a:rPr lang="en-IN" dirty="0"/>
              <a:t>Both the windings are of same level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378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973" y="1977938"/>
            <a:ext cx="5346476" cy="15806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23" y="4216770"/>
            <a:ext cx="2461626" cy="185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3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0A406-49A5-4946-5915-65CE85AA1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BAE27-BC1E-E142-4AE2-57EF84D1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8722A2-50C5-3B24-44EF-4A67A760E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E5264-978D-2DF4-471C-B0CA90E65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9590928-DEF4-9871-FA1A-73379C7436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61580"/>
              </a:xfrm>
            </p:spPr>
            <p:txBody>
              <a:bodyPr>
                <a:normAutofit fontScale="92500"/>
              </a:bodyPr>
              <a:lstStyle/>
              <a:p>
                <a:r>
                  <a:rPr lang="en-GB" dirty="0"/>
                  <a:t>The relationship between voltage and the number of turns in a transformer’s windings is described by the </a:t>
                </a:r>
                <a:r>
                  <a:rPr lang="en-GB" b="1" dirty="0"/>
                  <a:t>transformer turns ratio</a:t>
                </a:r>
                <a:r>
                  <a:rPr lang="en-GB" dirty="0"/>
                  <a:t>,</a:t>
                </a:r>
              </a:p>
              <a:p>
                <a:r>
                  <a:rPr lang="en-GB" dirty="0"/>
                  <a:t>The ratio of the voltages in the primary and secondary windings is directly proportional to the ratio of the number of turns in those windings.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- Voltage across secondary winding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- Voltage across primary winding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-Number of turns across secondary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-Number of turns across Primary.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29590928-DEF4-9871-FA1A-73379C7436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61580"/>
              </a:xfrm>
              <a:blipFill>
                <a:blip r:embed="rId2"/>
                <a:stretch>
                  <a:fillRect l="-1000" t="-2008" b="-3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55394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1</a:t>
                </a:r>
              </a:p>
              <a:p>
                <a:pPr marL="0" indent="0">
                  <a:buNone/>
                </a:pPr>
                <a:r>
                  <a:rPr lang="en-IN" dirty="0"/>
                  <a:t>Determine the periodic time for frequencies of a) 50Hz b) 20KHz</a:t>
                </a:r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𝑚𝑠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=0.00005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6567698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2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frequencies </a:t>
                </a:r>
                <a:r>
                  <a:rPr lang="en-IN"/>
                  <a:t>for the periodic time  </a:t>
                </a:r>
                <a:r>
                  <a:rPr lang="en-IN" dirty="0"/>
                  <a:t>a) 4ms b) 4</a:t>
                </a:r>
                <a:r>
                  <a:rPr lang="el-GR" dirty="0"/>
                  <a:t>μ</a:t>
                </a:r>
                <a:r>
                  <a:rPr lang="en-GB" dirty="0"/>
                  <a:t>s</a:t>
                </a:r>
              </a:p>
              <a:p>
                <a:pPr marL="0" indent="0">
                  <a:buNone/>
                </a:pPr>
                <a:r>
                  <a:rPr lang="en-GB" dirty="0" err="1"/>
                  <a:t>Soln</a:t>
                </a:r>
                <a:r>
                  <a:rPr lang="en-GB" dirty="0"/>
                  <a:t>:</a:t>
                </a:r>
                <a:endParaRPr lang="en-IN" dirty="0"/>
              </a:p>
              <a:p>
                <a:pPr marL="514350" indent="-514350">
                  <a:buAutoNum type="alphaLcParenR"/>
                </a:pPr>
                <a:r>
                  <a:rPr lang="en-IN" dirty="0"/>
                  <a:t>Frequency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6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33143"/>
            <a:ext cx="5340314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6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E42244-1539-E45C-64AA-C5915796E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F35-407D-C258-897C-37941BAE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5BE01-B0AD-E9AF-A505-7FFDE4840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Example 3</a:t>
            </a:r>
          </a:p>
          <a:p>
            <a:pPr marL="0" indent="0">
              <a:buNone/>
            </a:pPr>
            <a:r>
              <a:rPr lang="en-GB" dirty="0"/>
              <a:t>A sine wave is observed on an oscilloscope as shown in fig. The time setting is 10ms/div and voltage is 2V / div. Estimate the following.</a:t>
            </a:r>
          </a:p>
          <a:p>
            <a:pPr marL="571500" indent="-571500">
              <a:buAutoNum type="romanLcParenR"/>
            </a:pPr>
            <a:r>
              <a:rPr lang="en-GB" dirty="0"/>
              <a:t>Peak Voltage							</a:t>
            </a:r>
          </a:p>
          <a:p>
            <a:pPr marL="571500" indent="-571500">
              <a:buAutoNum type="romanLcParenR"/>
            </a:pPr>
            <a:r>
              <a:rPr lang="en-GB" dirty="0"/>
              <a:t>Peak to peak voltage					</a:t>
            </a:r>
          </a:p>
          <a:p>
            <a:pPr marL="571500" indent="-571500">
              <a:buAutoNum type="romanLcParenR"/>
            </a:pPr>
            <a:r>
              <a:rPr lang="en-GB" dirty="0"/>
              <a:t>Time period of the waveform				</a:t>
            </a:r>
          </a:p>
          <a:p>
            <a:pPr marL="571500" indent="-571500">
              <a:buAutoNum type="romanLcParenR"/>
            </a:pPr>
            <a:r>
              <a:rPr lang="en-GB" dirty="0"/>
              <a:t>Frequency</a:t>
            </a:r>
            <a:r>
              <a:rPr lang="en-GB" b="1" dirty="0"/>
              <a:t>								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8FF89-7002-C772-F6CB-8B00A0CF2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 dirty="0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602BA4-58CF-589E-B01C-A0EDD98B3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8" name="Picture 7" descr="A graph of a graph&#10;&#10;Description automatically generated">
            <a:extLst>
              <a:ext uri="{FF2B5EF4-FFF2-40B4-BE49-F238E27FC236}">
                <a16:creationId xmlns:a16="http://schemas.microsoft.com/office/drawing/2014/main" id="{BA1C9681-7C6F-D872-921C-1AD179F9D0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457" y="3321191"/>
            <a:ext cx="3390900" cy="17291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058245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4</a:t>
                </a:r>
              </a:p>
              <a:p>
                <a:pPr marL="0" indent="0">
                  <a:buNone/>
                </a:pPr>
                <a:r>
                  <a:rPr lang="en-GB" dirty="0"/>
                  <a:t>An alternating voltage is given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⁡(200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volts. Find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amplitude,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peak-to-peak value,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RMS value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periodic time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frequency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Difference phase angle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 b="-35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06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E4791-14C6-502E-1055-6F51E2733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25B4-F592-F504-760D-0E788F253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532B7-85BA-6F59-85B0-631BF73A4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/>
              <a:t>Example 5</a:t>
            </a:r>
            <a:endParaRPr lang="en-IN" b="1" dirty="0"/>
          </a:p>
          <a:p>
            <a:pPr marL="0" indent="0">
              <a:buNone/>
            </a:pPr>
            <a:r>
              <a:rPr lang="en-GB" dirty="0"/>
              <a:t>A transformer steps up voltage from 110V to 440V. If the primary coil has 50 turns, how many turns does the secondary coil have.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3D22D6-7574-25EB-1D1F-D3CE27157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 dirty="0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72A2FA-1650-82F7-734A-DC74374F5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621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 dirty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</a:t>
            </a:r>
            <a:r>
              <a:rPr lang="en-GB" sz="1200" dirty="0">
                <a:solidFill>
                  <a:schemeClr val="tx1">
                    <a:alpha val="80000"/>
                  </a:schemeClr>
                </a:solidFill>
              </a:rPr>
              <a:t>9</a:t>
            </a:r>
            <a:r>
              <a:rPr lang="en-GB" sz="1200" kern="1200" dirty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 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1377</Words>
  <Application>Microsoft Office PowerPoint</Application>
  <PresentationFormat>Widescreen</PresentationFormat>
  <Paragraphs>230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Alternating quantities</vt:lpstr>
      <vt:lpstr>Alternating quantities</vt:lpstr>
      <vt:lpstr>Alternating quantities</vt:lpstr>
      <vt:lpstr>Alternating quantities</vt:lpstr>
      <vt:lpstr>Alternating quantities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Transformers</vt:lpstr>
      <vt:lpstr>Types of transformer</vt:lpstr>
      <vt:lpstr>Types of transformer</vt:lpstr>
      <vt:lpstr>Types of transformer</vt:lpstr>
      <vt:lpstr>Exercise</vt:lpstr>
      <vt:lpstr>Exercise</vt:lpstr>
      <vt:lpstr>Exercise</vt:lpstr>
      <vt:lpstr>Exercise</vt:lpstr>
      <vt:lpstr>Exercise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150</cp:revision>
  <dcterms:created xsi:type="dcterms:W3CDTF">2021-03-09T15:35:42Z</dcterms:created>
  <dcterms:modified xsi:type="dcterms:W3CDTF">2024-11-10T23:20:02Z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