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719" r:id="rId24"/>
    <p:sldId id="885" r:id="rId25"/>
    <p:sldId id="887" r:id="rId26"/>
    <p:sldId id="886" r:id="rId27"/>
    <p:sldId id="72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2C64956-526D-437A-AFB7-894C0FBB2ABE}"/>
    <pc:docChg chg="modSld">
      <pc:chgData name="Jenifer Prince Devaraj" userId="c3fb109c-09d1-42a6-93f4-69472d709861" providerId="ADAL" clId="{D2C64956-526D-437A-AFB7-894C0FBB2ABE}" dt="2023-10-03T09:51:27.830" v="15" actId="20577"/>
      <pc:docMkLst>
        <pc:docMk/>
      </pc:docMkLst>
      <pc:sldChg chg="modSp mod">
        <pc:chgData name="Jenifer Prince Devaraj" userId="c3fb109c-09d1-42a6-93f4-69472d709861" providerId="ADAL" clId="{D2C64956-526D-437A-AFB7-894C0FBB2ABE}" dt="2023-10-03T09:51:27.830" v="1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2C64956-526D-437A-AFB7-894C0FBB2ABE}" dt="2023-10-03T09:51:27.830" v="15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16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Simulink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C5BC3F86-2394-DAFA-FB13-A99E941B8DDB}"/>
              </a:ext>
            </a:extLst>
          </p:cNvPr>
          <p:cNvSpPr txBox="1">
            <a:spLocks/>
          </p:cNvSpPr>
          <p:nvPr/>
        </p:nvSpPr>
        <p:spPr>
          <a:xfrm>
            <a:off x="1036320" y="2361111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Implement the AM Modulation for the below in Simulink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161373C-6B78-2E0E-372D-F9C4C4D953A3}"/>
                  </a:ext>
                </a:extLst>
              </p:cNvPr>
              <p:cNvSpPr txBox="1"/>
              <p:nvPr/>
            </p:nvSpPr>
            <p:spPr>
              <a:xfrm>
                <a:off x="2137410" y="3059668"/>
                <a:ext cx="763778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𝐴𝑀</m:t>
                          </m:r>
                        </m:sub>
                      </m:sSub>
                      <m:d>
                        <m:d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(1+</m:t>
                      </m:r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𝑚</m:t>
                      </m:r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161373C-6B78-2E0E-372D-F9C4C4D953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7410" y="3059668"/>
                <a:ext cx="7637780" cy="369332"/>
              </a:xfrm>
              <a:prstGeom prst="rect">
                <a:avLst/>
              </a:prstGeom>
              <a:blipFill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9C0F84-554D-9F1A-FEE5-D289C21B5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928" y="2914354"/>
            <a:ext cx="9201150" cy="1114425"/>
          </a:xfrm>
          <a:prstGeom prst="rect">
            <a:avLst/>
          </a:prstGeom>
        </p:spPr>
      </p:pic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1036320" y="4616223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Consider all the 3 cases of Modulation Index</a:t>
            </a:r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C5BC3F86-2394-DAFA-FB13-A99E941B8DDB}"/>
              </a:ext>
            </a:extLst>
          </p:cNvPr>
          <p:cNvSpPr txBox="1">
            <a:spLocks/>
          </p:cNvSpPr>
          <p:nvPr/>
        </p:nvSpPr>
        <p:spPr>
          <a:xfrm>
            <a:off x="1036320" y="2361111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Implement the AM Modulation using the sinusoid signal given below in Simulink</a:t>
            </a:r>
          </a:p>
        </p:txBody>
      </p: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9C0F84-554D-9F1A-FEE5-D289C21B5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928" y="2960074"/>
            <a:ext cx="9201150" cy="1114425"/>
          </a:xfrm>
          <a:prstGeom prst="rect">
            <a:avLst/>
          </a:prstGeom>
        </p:spPr>
      </p:pic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883920" y="2208711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Recover the message signal from the Modulated signal in Simulink</a:t>
            </a:r>
          </a:p>
        </p:txBody>
      </p:sp>
    </p:spTree>
    <p:extLst>
      <p:ext uri="{BB962C8B-B14F-4D97-AF65-F5344CB8AC3E}">
        <p14:creationId xmlns:p14="http://schemas.microsoft.com/office/powerpoint/2010/main" val="1298777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</Words>
  <Application>Microsoft Office PowerPoint</Application>
  <PresentationFormat>Widescreen</PresentationFormat>
  <Paragraphs>30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31" baseType="lpstr">
      <vt:lpstr>Calibri </vt:lpstr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2023-10-03T09:51:29Z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