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ppt/ink/ink17.xml" ContentType="application/inkml+xml"/>
  <Override PartName="/ppt/ink/ink18.xml" ContentType="application/inkml+xml"/>
  <Override PartName="/ppt/ink/ink19.xml" ContentType="application/inkml+xml"/>
  <Override PartName="/ppt/ink/ink20.xml" ContentType="application/inkml+xml"/>
  <Override PartName="/ppt/ink/ink21.xml" ContentType="application/inkml+xml"/>
  <Override PartName="/ppt/ink/ink22.xml" ContentType="application/inkml+xml"/>
  <Override PartName="/ppt/ink/ink23.xml" ContentType="application/inkml+xml"/>
  <Override PartName="/ppt/ink/ink24.xml" ContentType="application/inkml+xml"/>
  <Override PartName="/ppt/ink/ink25.xml" ContentType="application/inkml+xml"/>
  <Override PartName="/ppt/ink/ink26.xml" ContentType="application/inkml+xml"/>
  <Override PartName="/ppt/ink/ink27.xml" ContentType="application/inkml+xml"/>
  <Override PartName="/ppt/ink/ink28.xml" ContentType="application/inkml+xml"/>
  <Override PartName="/ppt/ink/ink29.xml" ContentType="application/inkml+xml"/>
  <Override PartName="/ppt/ink/ink30.xml" ContentType="application/inkml+xml"/>
  <Override PartName="/ppt/ink/ink31.xml" ContentType="application/inkml+xml"/>
  <Override PartName="/ppt/ink/ink32.xml" ContentType="application/inkml+xml"/>
  <Override PartName="/ppt/ink/ink33.xml" ContentType="application/inkml+xml"/>
  <Override PartName="/ppt/ink/ink34.xml" ContentType="application/inkml+xml"/>
  <Override PartName="/ppt/ink/ink35.xml" ContentType="application/inkml+xml"/>
  <Override PartName="/ppt/ink/ink36.xml" ContentType="application/inkml+xml"/>
  <Override PartName="/ppt/ink/ink37.xml" ContentType="application/inkml+xml"/>
  <Override PartName="/ppt/ink/ink38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8"/>
  </p:notes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62" r:id="rId2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1C3EC12-ABE6-4B6C-B541-2D756FCF2AE8}" v="82" dt="2024-04-29T13:25:38.75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780" autoAdjust="0"/>
  </p:normalViewPr>
  <p:slideViewPr>
    <p:cSldViewPr snapToGrid="0">
      <p:cViewPr>
        <p:scale>
          <a:sx n="75" d="100"/>
          <a:sy n="75" d="100"/>
        </p:scale>
        <p:origin x="226" y="13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régoire Sartorius" userId="dd5a2fb84562cdb0" providerId="LiveId" clId="{81C3EC12-ABE6-4B6C-B541-2D756FCF2AE8}"/>
    <pc:docChg chg="undo redo custSel addSld modSld sldOrd">
      <pc:chgData name="Grégoire Sartorius" userId="dd5a2fb84562cdb0" providerId="LiveId" clId="{81C3EC12-ABE6-4B6C-B541-2D756FCF2AE8}" dt="2024-04-29T13:28:18.663" v="4748" actId="26606"/>
      <pc:docMkLst>
        <pc:docMk/>
      </pc:docMkLst>
      <pc:sldChg chg="addSp modSp new mod">
        <pc:chgData name="Grégoire Sartorius" userId="dd5a2fb84562cdb0" providerId="LiveId" clId="{81C3EC12-ABE6-4B6C-B541-2D756FCF2AE8}" dt="2024-04-29T10:21:34.229" v="943" actId="207"/>
        <pc:sldMkLst>
          <pc:docMk/>
          <pc:sldMk cId="387646770" sldId="256"/>
        </pc:sldMkLst>
        <pc:spChg chg="mod">
          <ac:chgData name="Grégoire Sartorius" userId="dd5a2fb84562cdb0" providerId="LiveId" clId="{81C3EC12-ABE6-4B6C-B541-2D756FCF2AE8}" dt="2024-04-29T10:21:09.855" v="938" actId="790"/>
          <ac:spMkLst>
            <pc:docMk/>
            <pc:sldMk cId="387646770" sldId="256"/>
            <ac:spMk id="2" creationId="{FC69CA4A-04F1-77D2-8752-C409FB44FDEB}"/>
          </ac:spMkLst>
        </pc:spChg>
        <pc:spChg chg="mod">
          <ac:chgData name="Grégoire Sartorius" userId="dd5a2fb84562cdb0" providerId="LiveId" clId="{81C3EC12-ABE6-4B6C-B541-2D756FCF2AE8}" dt="2024-04-29T10:21:34.229" v="943" actId="207"/>
          <ac:spMkLst>
            <pc:docMk/>
            <pc:sldMk cId="387646770" sldId="256"/>
            <ac:spMk id="3" creationId="{44EA4642-6BC9-C9C5-3B35-35CFF90B57C7}"/>
          </ac:spMkLst>
        </pc:spChg>
        <pc:picChg chg="add mod">
          <ac:chgData name="Grégoire Sartorius" userId="dd5a2fb84562cdb0" providerId="LiveId" clId="{81C3EC12-ABE6-4B6C-B541-2D756FCF2AE8}" dt="2024-04-29T10:15:20.233" v="900" actId="1076"/>
          <ac:picMkLst>
            <pc:docMk/>
            <pc:sldMk cId="387646770" sldId="256"/>
            <ac:picMk id="4" creationId="{2ECFFFCA-BB26-AC44-86DF-302AAC069A45}"/>
          </ac:picMkLst>
        </pc:picChg>
      </pc:sldChg>
      <pc:sldChg chg="addSp delSp modSp new mod setBg delDesignElem">
        <pc:chgData name="Grégoire Sartorius" userId="dd5a2fb84562cdb0" providerId="LiveId" clId="{81C3EC12-ABE6-4B6C-B541-2D756FCF2AE8}" dt="2024-04-29T13:26:05.764" v="4455" actId="20577"/>
        <pc:sldMkLst>
          <pc:docMk/>
          <pc:sldMk cId="4124081491" sldId="257"/>
        </pc:sldMkLst>
        <pc:spChg chg="mod">
          <ac:chgData name="Grégoire Sartorius" userId="dd5a2fb84562cdb0" providerId="LiveId" clId="{81C3EC12-ABE6-4B6C-B541-2D756FCF2AE8}" dt="2024-04-29T10:20:19.481" v="933" actId="26606"/>
          <ac:spMkLst>
            <pc:docMk/>
            <pc:sldMk cId="4124081491" sldId="257"/>
            <ac:spMk id="2" creationId="{4512BE9B-3CBC-8F2C-AFFA-3DD5E8AB1E6D}"/>
          </ac:spMkLst>
        </pc:spChg>
        <pc:spChg chg="mod">
          <ac:chgData name="Grégoire Sartorius" userId="dd5a2fb84562cdb0" providerId="LiveId" clId="{81C3EC12-ABE6-4B6C-B541-2D756FCF2AE8}" dt="2024-04-29T13:26:05.764" v="4455" actId="20577"/>
          <ac:spMkLst>
            <pc:docMk/>
            <pc:sldMk cId="4124081491" sldId="257"/>
            <ac:spMk id="3" creationId="{DA02427A-ABD4-02FD-FB4C-49E5E9DEF677}"/>
          </ac:spMkLst>
        </pc:spChg>
        <pc:spChg chg="add">
          <ac:chgData name="Grégoire Sartorius" userId="dd5a2fb84562cdb0" providerId="LiveId" clId="{81C3EC12-ABE6-4B6C-B541-2D756FCF2AE8}" dt="2024-04-29T10:20:19.481" v="933" actId="26606"/>
          <ac:spMkLst>
            <pc:docMk/>
            <pc:sldMk cId="4124081491" sldId="257"/>
            <ac:spMk id="6" creationId="{3741B58E-3B65-4A01-A276-975AB2CF8A08}"/>
          </ac:spMkLst>
        </pc:spChg>
        <pc:spChg chg="add">
          <ac:chgData name="Grégoire Sartorius" userId="dd5a2fb84562cdb0" providerId="LiveId" clId="{81C3EC12-ABE6-4B6C-B541-2D756FCF2AE8}" dt="2024-04-29T10:20:19.481" v="933" actId="26606"/>
          <ac:spMkLst>
            <pc:docMk/>
            <pc:sldMk cId="4124081491" sldId="257"/>
            <ac:spMk id="7" creationId="{7AAC67C3-831B-4AB1-A259-DFB839CAFAFC}"/>
          </ac:spMkLst>
        </pc:spChg>
        <pc:spChg chg="add">
          <ac:chgData name="Grégoire Sartorius" userId="dd5a2fb84562cdb0" providerId="LiveId" clId="{81C3EC12-ABE6-4B6C-B541-2D756FCF2AE8}" dt="2024-04-29T10:20:19.481" v="933" actId="26606"/>
          <ac:spMkLst>
            <pc:docMk/>
            <pc:sldMk cId="4124081491" sldId="257"/>
            <ac:spMk id="8" creationId="{054B3F04-9EAC-45C0-B3CE-0387EEA10A0C}"/>
          </ac:spMkLst>
        </pc:spChg>
        <pc:spChg chg="add del">
          <ac:chgData name="Grégoire Sartorius" userId="dd5a2fb84562cdb0" providerId="LiveId" clId="{81C3EC12-ABE6-4B6C-B541-2D756FCF2AE8}" dt="2024-04-29T10:04:38.025" v="542" actId="26606"/>
          <ac:spMkLst>
            <pc:docMk/>
            <pc:sldMk cId="4124081491" sldId="257"/>
            <ac:spMk id="9" creationId="{09588DA8-065E-4F6F-8EFD-43104AB2E0CF}"/>
          </ac:spMkLst>
        </pc:spChg>
        <pc:spChg chg="add del">
          <ac:chgData name="Grégoire Sartorius" userId="dd5a2fb84562cdb0" providerId="LiveId" clId="{81C3EC12-ABE6-4B6C-B541-2D756FCF2AE8}" dt="2024-04-29T10:04:38.025" v="542" actId="26606"/>
          <ac:spMkLst>
            <pc:docMk/>
            <pc:sldMk cId="4124081491" sldId="257"/>
            <ac:spMk id="11" creationId="{C4285719-470E-454C-AF62-8323075F1F5B}"/>
          </ac:spMkLst>
        </pc:spChg>
        <pc:spChg chg="add del">
          <ac:chgData name="Grégoire Sartorius" userId="dd5a2fb84562cdb0" providerId="LiveId" clId="{81C3EC12-ABE6-4B6C-B541-2D756FCF2AE8}" dt="2024-04-29T10:04:38.025" v="542" actId="26606"/>
          <ac:spMkLst>
            <pc:docMk/>
            <pc:sldMk cId="4124081491" sldId="257"/>
            <ac:spMk id="13" creationId="{CD9FE4EF-C4D8-49A0-B2FF-81D8DB7D8A24}"/>
          </ac:spMkLst>
        </pc:spChg>
        <pc:spChg chg="add del">
          <ac:chgData name="Grégoire Sartorius" userId="dd5a2fb84562cdb0" providerId="LiveId" clId="{81C3EC12-ABE6-4B6C-B541-2D756FCF2AE8}" dt="2024-04-29T10:04:38.025" v="542" actId="26606"/>
          <ac:spMkLst>
            <pc:docMk/>
            <pc:sldMk cId="4124081491" sldId="257"/>
            <ac:spMk id="15" creationId="{4300840D-0A0B-4512-BACA-B439D5B9C57C}"/>
          </ac:spMkLst>
        </pc:spChg>
        <pc:spChg chg="add del">
          <ac:chgData name="Grégoire Sartorius" userId="dd5a2fb84562cdb0" providerId="LiveId" clId="{81C3EC12-ABE6-4B6C-B541-2D756FCF2AE8}" dt="2024-04-29T10:04:38.025" v="542" actId="26606"/>
          <ac:spMkLst>
            <pc:docMk/>
            <pc:sldMk cId="4124081491" sldId="257"/>
            <ac:spMk id="17" creationId="{D2B78728-A580-49A7-84F9-6EF6F583ADE0}"/>
          </ac:spMkLst>
        </pc:spChg>
        <pc:spChg chg="add del">
          <ac:chgData name="Grégoire Sartorius" userId="dd5a2fb84562cdb0" providerId="LiveId" clId="{81C3EC12-ABE6-4B6C-B541-2D756FCF2AE8}" dt="2024-04-29T10:04:38.025" v="542" actId="26606"/>
          <ac:spMkLst>
            <pc:docMk/>
            <pc:sldMk cId="4124081491" sldId="257"/>
            <ac:spMk id="19" creationId="{38FAA1A1-D861-433F-88FA-1E9D6FD31D11}"/>
          </ac:spMkLst>
        </pc:spChg>
        <pc:spChg chg="add del">
          <ac:chgData name="Grégoire Sartorius" userId="dd5a2fb84562cdb0" providerId="LiveId" clId="{81C3EC12-ABE6-4B6C-B541-2D756FCF2AE8}" dt="2024-04-29T10:04:38.025" v="542" actId="26606"/>
          <ac:spMkLst>
            <pc:docMk/>
            <pc:sldMk cId="4124081491" sldId="257"/>
            <ac:spMk id="21" creationId="{8D71EDA1-87BF-4D5D-AB79-F346FD19278A}"/>
          </ac:spMkLst>
        </pc:spChg>
        <pc:spChg chg="add del">
          <ac:chgData name="Grégoire Sartorius" userId="dd5a2fb84562cdb0" providerId="LiveId" clId="{81C3EC12-ABE6-4B6C-B541-2D756FCF2AE8}" dt="2024-04-29T10:04:40.259" v="544" actId="26606"/>
          <ac:spMkLst>
            <pc:docMk/>
            <pc:sldMk cId="4124081491" sldId="257"/>
            <ac:spMk id="23" creationId="{907EF6B7-1338-4443-8C46-6A318D952DFD}"/>
          </ac:spMkLst>
        </pc:spChg>
        <pc:spChg chg="add del">
          <ac:chgData name="Grégoire Sartorius" userId="dd5a2fb84562cdb0" providerId="LiveId" clId="{81C3EC12-ABE6-4B6C-B541-2D756FCF2AE8}" dt="2024-04-29T10:04:40.259" v="544" actId="26606"/>
          <ac:spMkLst>
            <pc:docMk/>
            <pc:sldMk cId="4124081491" sldId="257"/>
            <ac:spMk id="24" creationId="{DAAE4CDD-124C-4DCF-9584-B6033B545DD5}"/>
          </ac:spMkLst>
        </pc:spChg>
        <pc:spChg chg="add del">
          <ac:chgData name="Grégoire Sartorius" userId="dd5a2fb84562cdb0" providerId="LiveId" clId="{81C3EC12-ABE6-4B6C-B541-2D756FCF2AE8}" dt="2024-04-29T10:04:40.259" v="544" actId="26606"/>
          <ac:spMkLst>
            <pc:docMk/>
            <pc:sldMk cId="4124081491" sldId="257"/>
            <ac:spMk id="25" creationId="{081E4A58-353D-44AE-B2FC-2A74E2E400F7}"/>
          </ac:spMkLst>
        </pc:spChg>
        <pc:spChg chg="add del">
          <ac:chgData name="Grégoire Sartorius" userId="dd5a2fb84562cdb0" providerId="LiveId" clId="{81C3EC12-ABE6-4B6C-B541-2D756FCF2AE8}" dt="2024-04-29T10:04:40.884" v="546" actId="26606"/>
          <ac:spMkLst>
            <pc:docMk/>
            <pc:sldMk cId="4124081491" sldId="257"/>
            <ac:spMk id="27" creationId="{09588DA8-065E-4F6F-8EFD-43104AB2E0CF}"/>
          </ac:spMkLst>
        </pc:spChg>
        <pc:spChg chg="add del">
          <ac:chgData name="Grégoire Sartorius" userId="dd5a2fb84562cdb0" providerId="LiveId" clId="{81C3EC12-ABE6-4B6C-B541-2D756FCF2AE8}" dt="2024-04-29T10:04:40.884" v="546" actId="26606"/>
          <ac:spMkLst>
            <pc:docMk/>
            <pc:sldMk cId="4124081491" sldId="257"/>
            <ac:spMk id="28" creationId="{C4285719-470E-454C-AF62-8323075F1F5B}"/>
          </ac:spMkLst>
        </pc:spChg>
        <pc:spChg chg="add del">
          <ac:chgData name="Grégoire Sartorius" userId="dd5a2fb84562cdb0" providerId="LiveId" clId="{81C3EC12-ABE6-4B6C-B541-2D756FCF2AE8}" dt="2024-04-29T10:04:40.884" v="546" actId="26606"/>
          <ac:spMkLst>
            <pc:docMk/>
            <pc:sldMk cId="4124081491" sldId="257"/>
            <ac:spMk id="29" creationId="{CD9FE4EF-C4D8-49A0-B2FF-81D8DB7D8A24}"/>
          </ac:spMkLst>
        </pc:spChg>
        <pc:spChg chg="add del">
          <ac:chgData name="Grégoire Sartorius" userId="dd5a2fb84562cdb0" providerId="LiveId" clId="{81C3EC12-ABE6-4B6C-B541-2D756FCF2AE8}" dt="2024-04-29T10:04:40.884" v="546" actId="26606"/>
          <ac:spMkLst>
            <pc:docMk/>
            <pc:sldMk cId="4124081491" sldId="257"/>
            <ac:spMk id="30" creationId="{4300840D-0A0B-4512-BACA-B439D5B9C57C}"/>
          </ac:spMkLst>
        </pc:spChg>
        <pc:spChg chg="add del">
          <ac:chgData name="Grégoire Sartorius" userId="dd5a2fb84562cdb0" providerId="LiveId" clId="{81C3EC12-ABE6-4B6C-B541-2D756FCF2AE8}" dt="2024-04-29T10:04:40.884" v="546" actId="26606"/>
          <ac:spMkLst>
            <pc:docMk/>
            <pc:sldMk cId="4124081491" sldId="257"/>
            <ac:spMk id="31" creationId="{D2B78728-A580-49A7-84F9-6EF6F583ADE0}"/>
          </ac:spMkLst>
        </pc:spChg>
        <pc:spChg chg="add del">
          <ac:chgData name="Grégoire Sartorius" userId="dd5a2fb84562cdb0" providerId="LiveId" clId="{81C3EC12-ABE6-4B6C-B541-2D756FCF2AE8}" dt="2024-04-29T10:04:40.884" v="546" actId="26606"/>
          <ac:spMkLst>
            <pc:docMk/>
            <pc:sldMk cId="4124081491" sldId="257"/>
            <ac:spMk id="32" creationId="{38FAA1A1-D861-433F-88FA-1E9D6FD31D11}"/>
          </ac:spMkLst>
        </pc:spChg>
        <pc:spChg chg="add del">
          <ac:chgData name="Grégoire Sartorius" userId="dd5a2fb84562cdb0" providerId="LiveId" clId="{81C3EC12-ABE6-4B6C-B541-2D756FCF2AE8}" dt="2024-04-29T10:04:40.884" v="546" actId="26606"/>
          <ac:spMkLst>
            <pc:docMk/>
            <pc:sldMk cId="4124081491" sldId="257"/>
            <ac:spMk id="33" creationId="{8D71EDA1-87BF-4D5D-AB79-F346FD19278A}"/>
          </ac:spMkLst>
        </pc:spChg>
        <pc:spChg chg="add del">
          <ac:chgData name="Grégoire Sartorius" userId="dd5a2fb84562cdb0" providerId="LiveId" clId="{81C3EC12-ABE6-4B6C-B541-2D756FCF2AE8}" dt="2024-04-29T10:20:11.075" v="931"/>
          <ac:spMkLst>
            <pc:docMk/>
            <pc:sldMk cId="4124081491" sldId="257"/>
            <ac:spMk id="35" creationId="{907EF6B7-1338-4443-8C46-6A318D952DFD}"/>
          </ac:spMkLst>
        </pc:spChg>
        <pc:spChg chg="add del">
          <ac:chgData name="Grégoire Sartorius" userId="dd5a2fb84562cdb0" providerId="LiveId" clId="{81C3EC12-ABE6-4B6C-B541-2D756FCF2AE8}" dt="2024-04-29T10:20:11.075" v="931"/>
          <ac:spMkLst>
            <pc:docMk/>
            <pc:sldMk cId="4124081491" sldId="257"/>
            <ac:spMk id="36" creationId="{DAAE4CDD-124C-4DCF-9584-B6033B545DD5}"/>
          </ac:spMkLst>
        </pc:spChg>
        <pc:spChg chg="add del">
          <ac:chgData name="Grégoire Sartorius" userId="dd5a2fb84562cdb0" providerId="LiveId" clId="{81C3EC12-ABE6-4B6C-B541-2D756FCF2AE8}" dt="2024-04-29T10:20:11.075" v="931"/>
          <ac:spMkLst>
            <pc:docMk/>
            <pc:sldMk cId="4124081491" sldId="257"/>
            <ac:spMk id="37" creationId="{081E4A58-353D-44AE-B2FC-2A74E2E400F7}"/>
          </ac:spMkLst>
        </pc:spChg>
        <pc:picChg chg="add mod">
          <ac:chgData name="Grégoire Sartorius" userId="dd5a2fb84562cdb0" providerId="LiveId" clId="{81C3EC12-ABE6-4B6C-B541-2D756FCF2AE8}" dt="2024-04-29T10:15:23.577" v="901" actId="1076"/>
          <ac:picMkLst>
            <pc:docMk/>
            <pc:sldMk cId="4124081491" sldId="257"/>
            <ac:picMk id="4" creationId="{821CD80A-6E40-2017-A2AA-69D47276CAA1}"/>
          </ac:picMkLst>
        </pc:picChg>
      </pc:sldChg>
      <pc:sldChg chg="addSp delSp modSp new mod">
        <pc:chgData name="Grégoire Sartorius" userId="dd5a2fb84562cdb0" providerId="LiveId" clId="{81C3EC12-ABE6-4B6C-B541-2D756FCF2AE8}" dt="2024-04-29T12:13:36.123" v="2350" actId="207"/>
        <pc:sldMkLst>
          <pc:docMk/>
          <pc:sldMk cId="2776453879" sldId="258"/>
        </pc:sldMkLst>
        <pc:spChg chg="mod">
          <ac:chgData name="Grégoire Sartorius" userId="dd5a2fb84562cdb0" providerId="LiveId" clId="{81C3EC12-ABE6-4B6C-B541-2D756FCF2AE8}" dt="2024-04-29T12:13:36.123" v="2350" actId="207"/>
          <ac:spMkLst>
            <pc:docMk/>
            <pc:sldMk cId="2776453879" sldId="258"/>
            <ac:spMk id="2" creationId="{5BBD9EC6-A2EB-98E2-C7DF-11C8A361B3F1}"/>
          </ac:spMkLst>
        </pc:spChg>
        <pc:spChg chg="add del mod">
          <ac:chgData name="Grégoire Sartorius" userId="dd5a2fb84562cdb0" providerId="LiveId" clId="{81C3EC12-ABE6-4B6C-B541-2D756FCF2AE8}" dt="2024-04-29T10:40:38.174" v="1677" actId="20577"/>
          <ac:spMkLst>
            <pc:docMk/>
            <pc:sldMk cId="2776453879" sldId="258"/>
            <ac:spMk id="3" creationId="{C1AF05F6-BE8C-C373-D76B-061C3CB431FD}"/>
          </ac:spMkLst>
        </pc:spChg>
        <pc:graphicFrameChg chg="add del">
          <ac:chgData name="Grégoire Sartorius" userId="dd5a2fb84562cdb0" providerId="LiveId" clId="{81C3EC12-ABE6-4B6C-B541-2D756FCF2AE8}" dt="2024-04-29T10:13:24.974" v="892" actId="26606"/>
          <ac:graphicFrameMkLst>
            <pc:docMk/>
            <pc:sldMk cId="2776453879" sldId="258"/>
            <ac:graphicFrameMk id="5" creationId="{B60E34C0-A531-95CF-93A8-F5FDCD53E62E}"/>
          </ac:graphicFrameMkLst>
        </pc:graphicFrameChg>
        <pc:picChg chg="add mod modCrop">
          <ac:chgData name="Grégoire Sartorius" userId="dd5a2fb84562cdb0" providerId="LiveId" clId="{81C3EC12-ABE6-4B6C-B541-2D756FCF2AE8}" dt="2024-04-29T10:22:05.806" v="953" actId="1076"/>
          <ac:picMkLst>
            <pc:docMk/>
            <pc:sldMk cId="2776453879" sldId="258"/>
            <ac:picMk id="6" creationId="{468A2EEA-5BA4-9D1A-5247-40390F0150E0}"/>
          </ac:picMkLst>
        </pc:picChg>
        <pc:picChg chg="add mod">
          <ac:chgData name="Grégoire Sartorius" userId="dd5a2fb84562cdb0" providerId="LiveId" clId="{81C3EC12-ABE6-4B6C-B541-2D756FCF2AE8}" dt="2024-04-29T10:15:28.280" v="903" actId="1076"/>
          <ac:picMkLst>
            <pc:docMk/>
            <pc:sldMk cId="2776453879" sldId="258"/>
            <ac:picMk id="7" creationId="{E6A169B0-3582-5B1B-BB9A-4839747A0B6D}"/>
          </ac:picMkLst>
        </pc:picChg>
        <pc:picChg chg="add mod modCrop">
          <ac:chgData name="Grégoire Sartorius" userId="dd5a2fb84562cdb0" providerId="LiveId" clId="{81C3EC12-ABE6-4B6C-B541-2D756FCF2AE8}" dt="2024-04-29T10:33:47.501" v="1282" actId="1076"/>
          <ac:picMkLst>
            <pc:docMk/>
            <pc:sldMk cId="2776453879" sldId="258"/>
            <ac:picMk id="9" creationId="{FCC3B202-F999-E3F2-2AF3-5B99335BC2A3}"/>
          </ac:picMkLst>
        </pc:picChg>
        <pc:picChg chg="add mod">
          <ac:chgData name="Grégoire Sartorius" userId="dd5a2fb84562cdb0" providerId="LiveId" clId="{81C3EC12-ABE6-4B6C-B541-2D756FCF2AE8}" dt="2024-04-29T10:35:27.964" v="1286" actId="1076"/>
          <ac:picMkLst>
            <pc:docMk/>
            <pc:sldMk cId="2776453879" sldId="258"/>
            <ac:picMk id="11" creationId="{E86EB038-5D01-982A-5B61-2F462FB40FC8}"/>
          </ac:picMkLst>
        </pc:picChg>
        <pc:picChg chg="add mod">
          <ac:chgData name="Grégoire Sartorius" userId="dd5a2fb84562cdb0" providerId="LiveId" clId="{81C3EC12-ABE6-4B6C-B541-2D756FCF2AE8}" dt="2024-04-29T10:18:29.705" v="916" actId="1076"/>
          <ac:picMkLst>
            <pc:docMk/>
            <pc:sldMk cId="2776453879" sldId="258"/>
            <ac:picMk id="1026" creationId="{765C4E49-C927-4655-1477-A37D61C81186}"/>
          </ac:picMkLst>
        </pc:picChg>
        <pc:picChg chg="add mod">
          <ac:chgData name="Grégoire Sartorius" userId="dd5a2fb84562cdb0" providerId="LiveId" clId="{81C3EC12-ABE6-4B6C-B541-2D756FCF2AE8}" dt="2024-04-29T10:18:41.236" v="922" actId="14100"/>
          <ac:picMkLst>
            <pc:docMk/>
            <pc:sldMk cId="2776453879" sldId="258"/>
            <ac:picMk id="1028" creationId="{DA128DA9-324D-B94F-09BC-CC296633930A}"/>
          </ac:picMkLst>
        </pc:picChg>
        <pc:picChg chg="add mod">
          <ac:chgData name="Grégoire Sartorius" userId="dd5a2fb84562cdb0" providerId="LiveId" clId="{81C3EC12-ABE6-4B6C-B541-2D756FCF2AE8}" dt="2024-04-29T10:33:52.381" v="1283" actId="1076"/>
          <ac:picMkLst>
            <pc:docMk/>
            <pc:sldMk cId="2776453879" sldId="258"/>
            <ac:picMk id="1030" creationId="{764F6127-6A03-98DE-BD0B-F2282D1C8EBE}"/>
          </ac:picMkLst>
        </pc:picChg>
      </pc:sldChg>
      <pc:sldChg chg="addSp modSp new mod">
        <pc:chgData name="Grégoire Sartorius" userId="dd5a2fb84562cdb0" providerId="LiveId" clId="{81C3EC12-ABE6-4B6C-B541-2D756FCF2AE8}" dt="2024-04-29T12:13:31.358" v="2349" actId="207"/>
        <pc:sldMkLst>
          <pc:docMk/>
          <pc:sldMk cId="3525499248" sldId="259"/>
        </pc:sldMkLst>
        <pc:spChg chg="mod">
          <ac:chgData name="Grégoire Sartorius" userId="dd5a2fb84562cdb0" providerId="LiveId" clId="{81C3EC12-ABE6-4B6C-B541-2D756FCF2AE8}" dt="2024-04-29T12:13:31.358" v="2349" actId="207"/>
          <ac:spMkLst>
            <pc:docMk/>
            <pc:sldMk cId="3525499248" sldId="259"/>
            <ac:spMk id="2" creationId="{E8123814-C255-D4C9-0E4A-13AAFA7DEA39}"/>
          </ac:spMkLst>
        </pc:spChg>
        <pc:spChg chg="mod">
          <ac:chgData name="Grégoire Sartorius" userId="dd5a2fb84562cdb0" providerId="LiveId" clId="{81C3EC12-ABE6-4B6C-B541-2D756FCF2AE8}" dt="2024-04-29T10:37:15.866" v="1370" actId="20577"/>
          <ac:spMkLst>
            <pc:docMk/>
            <pc:sldMk cId="3525499248" sldId="259"/>
            <ac:spMk id="3" creationId="{6DF17C9F-2B8C-DB55-7B06-061104D5C9B3}"/>
          </ac:spMkLst>
        </pc:spChg>
        <pc:picChg chg="add mod">
          <ac:chgData name="Grégoire Sartorius" userId="dd5a2fb84562cdb0" providerId="LiveId" clId="{81C3EC12-ABE6-4B6C-B541-2D756FCF2AE8}" dt="2024-04-29T10:36:15.908" v="1294" actId="1076"/>
          <ac:picMkLst>
            <pc:docMk/>
            <pc:sldMk cId="3525499248" sldId="259"/>
            <ac:picMk id="5" creationId="{2B199E33-D66D-30A6-6DFC-6714DF91FFC5}"/>
          </ac:picMkLst>
        </pc:picChg>
        <pc:picChg chg="add mod">
          <ac:chgData name="Grégoire Sartorius" userId="dd5a2fb84562cdb0" providerId="LiveId" clId="{81C3EC12-ABE6-4B6C-B541-2D756FCF2AE8}" dt="2024-04-29T10:36:04.428" v="1293" actId="1076"/>
          <ac:picMkLst>
            <pc:docMk/>
            <pc:sldMk cId="3525499248" sldId="259"/>
            <ac:picMk id="7" creationId="{0BA4FE65-E7D6-483B-BD33-AFD9BA574C5C}"/>
          </ac:picMkLst>
        </pc:picChg>
      </pc:sldChg>
      <pc:sldChg chg="addSp modSp new mod">
        <pc:chgData name="Grégoire Sartorius" userId="dd5a2fb84562cdb0" providerId="LiveId" clId="{81C3EC12-ABE6-4B6C-B541-2D756FCF2AE8}" dt="2024-04-29T12:13:44.998" v="2351" actId="207"/>
        <pc:sldMkLst>
          <pc:docMk/>
          <pc:sldMk cId="2703144250" sldId="260"/>
        </pc:sldMkLst>
        <pc:spChg chg="mod">
          <ac:chgData name="Grégoire Sartorius" userId="dd5a2fb84562cdb0" providerId="LiveId" clId="{81C3EC12-ABE6-4B6C-B541-2D756FCF2AE8}" dt="2024-04-29T12:13:44.998" v="2351" actId="207"/>
          <ac:spMkLst>
            <pc:docMk/>
            <pc:sldMk cId="2703144250" sldId="260"/>
            <ac:spMk id="2" creationId="{09AB4F55-FAF4-872A-5DFB-089943E15DD9}"/>
          </ac:spMkLst>
        </pc:spChg>
        <pc:spChg chg="mod">
          <ac:chgData name="Grégoire Sartorius" userId="dd5a2fb84562cdb0" providerId="LiveId" clId="{81C3EC12-ABE6-4B6C-B541-2D756FCF2AE8}" dt="2024-04-29T10:41:12.049" v="1719" actId="33524"/>
          <ac:spMkLst>
            <pc:docMk/>
            <pc:sldMk cId="2703144250" sldId="260"/>
            <ac:spMk id="3" creationId="{1EE0ED9D-A022-C992-BD22-E6C5B7972AF6}"/>
          </ac:spMkLst>
        </pc:spChg>
        <pc:picChg chg="add mod">
          <ac:chgData name="Grégoire Sartorius" userId="dd5a2fb84562cdb0" providerId="LiveId" clId="{81C3EC12-ABE6-4B6C-B541-2D756FCF2AE8}" dt="2024-04-29T10:41:41.163" v="1724" actId="1076"/>
          <ac:picMkLst>
            <pc:docMk/>
            <pc:sldMk cId="2703144250" sldId="260"/>
            <ac:picMk id="5" creationId="{5FCCBDB2-21AA-6EFF-EE43-35D6EE91AF16}"/>
          </ac:picMkLst>
        </pc:picChg>
        <pc:picChg chg="add mod">
          <ac:chgData name="Grégoire Sartorius" userId="dd5a2fb84562cdb0" providerId="LiveId" clId="{81C3EC12-ABE6-4B6C-B541-2D756FCF2AE8}" dt="2024-04-29T10:37:58.310" v="1402" actId="14100"/>
          <ac:picMkLst>
            <pc:docMk/>
            <pc:sldMk cId="2703144250" sldId="260"/>
            <ac:picMk id="2050" creationId="{42037831-1172-2AC3-00A5-F1650D567BBA}"/>
          </ac:picMkLst>
        </pc:picChg>
        <pc:picChg chg="add mod">
          <ac:chgData name="Grégoire Sartorius" userId="dd5a2fb84562cdb0" providerId="LiveId" clId="{81C3EC12-ABE6-4B6C-B541-2D756FCF2AE8}" dt="2024-04-29T10:41:47.771" v="1727" actId="1076"/>
          <ac:picMkLst>
            <pc:docMk/>
            <pc:sldMk cId="2703144250" sldId="260"/>
            <ac:picMk id="2052" creationId="{5497CB22-9DC3-631C-1A4D-CDCAD4A6A1B2}"/>
          </ac:picMkLst>
        </pc:picChg>
      </pc:sldChg>
      <pc:sldChg chg="addSp delSp modSp new mod setBg">
        <pc:chgData name="Grégoire Sartorius" userId="dd5a2fb84562cdb0" providerId="LiveId" clId="{81C3EC12-ABE6-4B6C-B541-2D756FCF2AE8}" dt="2024-04-29T12:14:26.009" v="2353" actId="207"/>
        <pc:sldMkLst>
          <pc:docMk/>
          <pc:sldMk cId="4071540357" sldId="261"/>
        </pc:sldMkLst>
        <pc:spChg chg="mod">
          <ac:chgData name="Grégoire Sartorius" userId="dd5a2fb84562cdb0" providerId="LiveId" clId="{81C3EC12-ABE6-4B6C-B541-2D756FCF2AE8}" dt="2024-04-29T12:14:26.009" v="2353" actId="207"/>
          <ac:spMkLst>
            <pc:docMk/>
            <pc:sldMk cId="4071540357" sldId="261"/>
            <ac:spMk id="2" creationId="{3F886B7E-BBEF-AE56-5EDC-910C9F456FBB}"/>
          </ac:spMkLst>
        </pc:spChg>
        <pc:spChg chg="add del mod">
          <ac:chgData name="Grégoire Sartorius" userId="dd5a2fb84562cdb0" providerId="LiveId" clId="{81C3EC12-ABE6-4B6C-B541-2D756FCF2AE8}" dt="2024-04-29T12:03:16.280" v="2266" actId="26606"/>
          <ac:spMkLst>
            <pc:docMk/>
            <pc:sldMk cId="4071540357" sldId="261"/>
            <ac:spMk id="3" creationId="{E2415C60-79D6-17E8-6A8A-31DA793C2F8F}"/>
          </ac:spMkLst>
        </pc:spChg>
        <pc:spChg chg="add del">
          <ac:chgData name="Grégoire Sartorius" userId="dd5a2fb84562cdb0" providerId="LiveId" clId="{81C3EC12-ABE6-4B6C-B541-2D756FCF2AE8}" dt="2024-04-29T12:03:09.797" v="2261" actId="26606"/>
          <ac:spMkLst>
            <pc:docMk/>
            <pc:sldMk cId="4071540357" sldId="261"/>
            <ac:spMk id="8" creationId="{3741B58E-3B65-4A01-A276-975AB2CF8A08}"/>
          </ac:spMkLst>
        </pc:spChg>
        <pc:spChg chg="add del">
          <ac:chgData name="Grégoire Sartorius" userId="dd5a2fb84562cdb0" providerId="LiveId" clId="{81C3EC12-ABE6-4B6C-B541-2D756FCF2AE8}" dt="2024-04-29T12:03:07.937" v="2259" actId="26606"/>
          <ac:spMkLst>
            <pc:docMk/>
            <pc:sldMk cId="4071540357" sldId="261"/>
            <ac:spMk id="9" creationId="{FB5993E2-C02B-4335-ABA5-D8EC465551E3}"/>
          </ac:spMkLst>
        </pc:spChg>
        <pc:spChg chg="add del">
          <ac:chgData name="Grégoire Sartorius" userId="dd5a2fb84562cdb0" providerId="LiveId" clId="{81C3EC12-ABE6-4B6C-B541-2D756FCF2AE8}" dt="2024-04-29T12:03:09.797" v="2261" actId="26606"/>
          <ac:spMkLst>
            <pc:docMk/>
            <pc:sldMk cId="4071540357" sldId="261"/>
            <ac:spMk id="10" creationId="{7AAC67C3-831B-4AB1-A259-DFB839CAFAFC}"/>
          </ac:spMkLst>
        </pc:spChg>
        <pc:spChg chg="add del">
          <ac:chgData name="Grégoire Sartorius" userId="dd5a2fb84562cdb0" providerId="LiveId" clId="{81C3EC12-ABE6-4B6C-B541-2D756FCF2AE8}" dt="2024-04-29T12:03:07.937" v="2259" actId="26606"/>
          <ac:spMkLst>
            <pc:docMk/>
            <pc:sldMk cId="4071540357" sldId="261"/>
            <ac:spMk id="11" creationId="{C0B801A2-5622-4BE8-9AD2-C337A2CD0022}"/>
          </ac:spMkLst>
        </pc:spChg>
        <pc:spChg chg="add del">
          <ac:chgData name="Grégoire Sartorius" userId="dd5a2fb84562cdb0" providerId="LiveId" clId="{81C3EC12-ABE6-4B6C-B541-2D756FCF2AE8}" dt="2024-04-29T12:03:09.797" v="2261" actId="26606"/>
          <ac:spMkLst>
            <pc:docMk/>
            <pc:sldMk cId="4071540357" sldId="261"/>
            <ac:spMk id="12" creationId="{054B3F04-9EAC-45C0-B3CE-0387EEA10A0C}"/>
          </ac:spMkLst>
        </pc:spChg>
        <pc:spChg chg="add del">
          <ac:chgData name="Grégoire Sartorius" userId="dd5a2fb84562cdb0" providerId="LiveId" clId="{81C3EC12-ABE6-4B6C-B541-2D756FCF2AE8}" dt="2024-04-29T12:03:07.937" v="2259" actId="26606"/>
          <ac:spMkLst>
            <pc:docMk/>
            <pc:sldMk cId="4071540357" sldId="261"/>
            <ac:spMk id="13" creationId="{B7AF614F-5BC3-4086-99F5-B87C5847A071}"/>
          </ac:spMkLst>
        </pc:spChg>
        <pc:spChg chg="add del">
          <ac:chgData name="Grégoire Sartorius" userId="dd5a2fb84562cdb0" providerId="LiveId" clId="{81C3EC12-ABE6-4B6C-B541-2D756FCF2AE8}" dt="2024-04-29T12:03:09.797" v="2261" actId="26606"/>
          <ac:spMkLst>
            <pc:docMk/>
            <pc:sldMk cId="4071540357" sldId="261"/>
            <ac:spMk id="15" creationId="{E2415C60-79D6-17E8-6A8A-31DA793C2F8F}"/>
          </ac:spMkLst>
        </pc:spChg>
        <pc:spChg chg="add del">
          <ac:chgData name="Grégoire Sartorius" userId="dd5a2fb84562cdb0" providerId="LiveId" clId="{81C3EC12-ABE6-4B6C-B541-2D756FCF2AE8}" dt="2024-04-29T12:03:11.515" v="2263" actId="26606"/>
          <ac:spMkLst>
            <pc:docMk/>
            <pc:sldMk cId="4071540357" sldId="261"/>
            <ac:spMk id="17" creationId="{FB5993E2-C02B-4335-ABA5-D8EC465551E3}"/>
          </ac:spMkLst>
        </pc:spChg>
        <pc:spChg chg="add del">
          <ac:chgData name="Grégoire Sartorius" userId="dd5a2fb84562cdb0" providerId="LiveId" clId="{81C3EC12-ABE6-4B6C-B541-2D756FCF2AE8}" dt="2024-04-29T12:03:11.515" v="2263" actId="26606"/>
          <ac:spMkLst>
            <pc:docMk/>
            <pc:sldMk cId="4071540357" sldId="261"/>
            <ac:spMk id="18" creationId="{C0B801A2-5622-4BE8-9AD2-C337A2CD0022}"/>
          </ac:spMkLst>
        </pc:spChg>
        <pc:spChg chg="add del">
          <ac:chgData name="Grégoire Sartorius" userId="dd5a2fb84562cdb0" providerId="LiveId" clId="{81C3EC12-ABE6-4B6C-B541-2D756FCF2AE8}" dt="2024-04-29T12:03:11.515" v="2263" actId="26606"/>
          <ac:spMkLst>
            <pc:docMk/>
            <pc:sldMk cId="4071540357" sldId="261"/>
            <ac:spMk id="19" creationId="{B7AF614F-5BC3-4086-99F5-B87C5847A071}"/>
          </ac:spMkLst>
        </pc:spChg>
        <pc:spChg chg="add">
          <ac:chgData name="Grégoire Sartorius" userId="dd5a2fb84562cdb0" providerId="LiveId" clId="{81C3EC12-ABE6-4B6C-B541-2D756FCF2AE8}" dt="2024-04-29T12:03:16.280" v="2266" actId="26606"/>
          <ac:spMkLst>
            <pc:docMk/>
            <pc:sldMk cId="4071540357" sldId="261"/>
            <ac:spMk id="24" creationId="{CECF0FC6-D57B-48B6-9036-F4FFD91A4B34}"/>
          </ac:spMkLst>
        </pc:spChg>
        <pc:spChg chg="add">
          <ac:chgData name="Grégoire Sartorius" userId="dd5a2fb84562cdb0" providerId="LiveId" clId="{81C3EC12-ABE6-4B6C-B541-2D756FCF2AE8}" dt="2024-04-29T12:03:16.280" v="2266" actId="26606"/>
          <ac:spMkLst>
            <pc:docMk/>
            <pc:sldMk cId="4071540357" sldId="261"/>
            <ac:spMk id="25" creationId="{E2415C60-79D6-17E8-6A8A-31DA793C2F8F}"/>
          </ac:spMkLst>
        </pc:spChg>
        <pc:spChg chg="add">
          <ac:chgData name="Grégoire Sartorius" userId="dd5a2fb84562cdb0" providerId="LiveId" clId="{81C3EC12-ABE6-4B6C-B541-2D756FCF2AE8}" dt="2024-04-29T12:03:16.280" v="2266" actId="26606"/>
          <ac:spMkLst>
            <pc:docMk/>
            <pc:sldMk cId="4071540357" sldId="261"/>
            <ac:spMk id="26" creationId="{717A211C-5863-4303-AC3D-AEBFDF6D6A4C}"/>
          </ac:spMkLst>
        </pc:spChg>
        <pc:spChg chg="add">
          <ac:chgData name="Grégoire Sartorius" userId="dd5a2fb84562cdb0" providerId="LiveId" clId="{81C3EC12-ABE6-4B6C-B541-2D756FCF2AE8}" dt="2024-04-29T12:03:16.280" v="2266" actId="26606"/>
          <ac:spMkLst>
            <pc:docMk/>
            <pc:sldMk cId="4071540357" sldId="261"/>
            <ac:spMk id="27" creationId="{087519CD-2FFF-42E3-BB0C-FEAA828BA5DB}"/>
          </ac:spMkLst>
        </pc:spChg>
        <pc:graphicFrameChg chg="add del">
          <ac:chgData name="Grégoire Sartorius" userId="dd5a2fb84562cdb0" providerId="LiveId" clId="{81C3EC12-ABE6-4B6C-B541-2D756FCF2AE8}" dt="2024-04-29T12:03:07.937" v="2259" actId="26606"/>
          <ac:graphicFrameMkLst>
            <pc:docMk/>
            <pc:sldMk cId="4071540357" sldId="261"/>
            <ac:graphicFrameMk id="5" creationId="{125D043A-8058-6FAB-40F1-B8D649F73E2E}"/>
          </ac:graphicFrameMkLst>
        </pc:graphicFrameChg>
        <pc:graphicFrameChg chg="add del">
          <ac:chgData name="Grégoire Sartorius" userId="dd5a2fb84562cdb0" providerId="LiveId" clId="{81C3EC12-ABE6-4B6C-B541-2D756FCF2AE8}" dt="2024-04-29T12:03:11.515" v="2263" actId="26606"/>
          <ac:graphicFrameMkLst>
            <pc:docMk/>
            <pc:sldMk cId="4071540357" sldId="261"/>
            <ac:graphicFrameMk id="20" creationId="{125D043A-8058-6FAB-40F1-B8D649F73E2E}"/>
          </ac:graphicFrameMkLst>
        </pc:graphicFrameChg>
        <pc:graphicFrameChg chg="add del">
          <ac:chgData name="Grégoire Sartorius" userId="dd5a2fb84562cdb0" providerId="LiveId" clId="{81C3EC12-ABE6-4B6C-B541-2D756FCF2AE8}" dt="2024-04-29T12:03:16.265" v="2265" actId="26606"/>
          <ac:graphicFrameMkLst>
            <pc:docMk/>
            <pc:sldMk cId="4071540357" sldId="261"/>
            <ac:graphicFrameMk id="22" creationId="{C1FE9D26-0152-2D0E-AF5A-E478D2ED90A1}"/>
          </ac:graphicFrameMkLst>
        </pc:graphicFrameChg>
      </pc:sldChg>
      <pc:sldChg chg="addSp modSp new mod modClrScheme chgLayout">
        <pc:chgData name="Grégoire Sartorius" userId="dd5a2fb84562cdb0" providerId="LiveId" clId="{81C3EC12-ABE6-4B6C-B541-2D756FCF2AE8}" dt="2024-04-29T12:14:31.930" v="2354" actId="207"/>
        <pc:sldMkLst>
          <pc:docMk/>
          <pc:sldMk cId="2664439395" sldId="262"/>
        </pc:sldMkLst>
        <pc:spChg chg="mod ord">
          <ac:chgData name="Grégoire Sartorius" userId="dd5a2fb84562cdb0" providerId="LiveId" clId="{81C3EC12-ABE6-4B6C-B541-2D756FCF2AE8}" dt="2024-04-29T12:14:31.930" v="2354" actId="207"/>
          <ac:spMkLst>
            <pc:docMk/>
            <pc:sldMk cId="2664439395" sldId="262"/>
            <ac:spMk id="2" creationId="{E2F81EBE-5842-2557-8B02-315ABE248B0A}"/>
          </ac:spMkLst>
        </pc:spChg>
        <pc:spChg chg="mod ord">
          <ac:chgData name="Grégoire Sartorius" userId="dd5a2fb84562cdb0" providerId="LiveId" clId="{81C3EC12-ABE6-4B6C-B541-2D756FCF2AE8}" dt="2024-04-29T12:10:10.302" v="2333" actId="27636"/>
          <ac:spMkLst>
            <pc:docMk/>
            <pc:sldMk cId="2664439395" sldId="262"/>
            <ac:spMk id="3" creationId="{9DA80FCC-914A-2D71-702C-5105B8401B17}"/>
          </ac:spMkLst>
        </pc:spChg>
        <pc:spChg chg="add mod ord">
          <ac:chgData name="Grégoire Sartorius" userId="dd5a2fb84562cdb0" providerId="LiveId" clId="{81C3EC12-ABE6-4B6C-B541-2D756FCF2AE8}" dt="2024-04-29T12:12:47.381" v="2348" actId="2711"/>
          <ac:spMkLst>
            <pc:docMk/>
            <pc:sldMk cId="2664439395" sldId="262"/>
            <ac:spMk id="4" creationId="{C7227CFA-43F2-CD50-2781-7DB5BA80918C}"/>
          </ac:spMkLst>
        </pc:spChg>
      </pc:sldChg>
      <pc:sldChg chg="modSp new mod">
        <pc:chgData name="Grégoire Sartorius" userId="dd5a2fb84562cdb0" providerId="LiveId" clId="{81C3EC12-ABE6-4B6C-B541-2D756FCF2AE8}" dt="2024-04-29T12:42:20.691" v="3545" actId="20577"/>
        <pc:sldMkLst>
          <pc:docMk/>
          <pc:sldMk cId="2308879156" sldId="263"/>
        </pc:sldMkLst>
        <pc:spChg chg="mod">
          <ac:chgData name="Grégoire Sartorius" userId="dd5a2fb84562cdb0" providerId="LiveId" clId="{81C3EC12-ABE6-4B6C-B541-2D756FCF2AE8}" dt="2024-04-29T12:13:48.122" v="2352" actId="207"/>
          <ac:spMkLst>
            <pc:docMk/>
            <pc:sldMk cId="2308879156" sldId="263"/>
            <ac:spMk id="2" creationId="{FEDC3C38-A7DA-7365-168E-DAEED38115C4}"/>
          </ac:spMkLst>
        </pc:spChg>
        <pc:spChg chg="mod">
          <ac:chgData name="Grégoire Sartorius" userId="dd5a2fb84562cdb0" providerId="LiveId" clId="{81C3EC12-ABE6-4B6C-B541-2D756FCF2AE8}" dt="2024-04-29T12:42:20.691" v="3545" actId="20577"/>
          <ac:spMkLst>
            <pc:docMk/>
            <pc:sldMk cId="2308879156" sldId="263"/>
            <ac:spMk id="3" creationId="{564DEC79-9904-7BC5-F318-4017CF2F79B0}"/>
          </ac:spMkLst>
        </pc:spChg>
      </pc:sldChg>
      <pc:sldChg chg="addSp delSp modSp new mod setBg">
        <pc:chgData name="Grégoire Sartorius" userId="dd5a2fb84562cdb0" providerId="LiveId" clId="{81C3EC12-ABE6-4B6C-B541-2D756FCF2AE8}" dt="2024-04-29T12:52:03.812" v="3705" actId="255"/>
        <pc:sldMkLst>
          <pc:docMk/>
          <pc:sldMk cId="2367339205" sldId="264"/>
        </pc:sldMkLst>
        <pc:spChg chg="mod">
          <ac:chgData name="Grégoire Sartorius" userId="dd5a2fb84562cdb0" providerId="LiveId" clId="{81C3EC12-ABE6-4B6C-B541-2D756FCF2AE8}" dt="2024-04-29T12:46:33.911" v="3599" actId="26606"/>
          <ac:spMkLst>
            <pc:docMk/>
            <pc:sldMk cId="2367339205" sldId="264"/>
            <ac:spMk id="2" creationId="{35600327-7664-2BEF-4A63-024A4B3577CE}"/>
          </ac:spMkLst>
        </pc:spChg>
        <pc:spChg chg="del">
          <ac:chgData name="Grégoire Sartorius" userId="dd5a2fb84562cdb0" providerId="LiveId" clId="{81C3EC12-ABE6-4B6C-B541-2D756FCF2AE8}" dt="2024-04-29T12:46:30.599" v="3598"/>
          <ac:spMkLst>
            <pc:docMk/>
            <pc:sldMk cId="2367339205" sldId="264"/>
            <ac:spMk id="3" creationId="{C94BBCF3-10C1-4FF0-2186-7234C91A90D1}"/>
          </ac:spMkLst>
        </pc:spChg>
        <pc:spChg chg="add mod">
          <ac:chgData name="Grégoire Sartorius" userId="dd5a2fb84562cdb0" providerId="LiveId" clId="{81C3EC12-ABE6-4B6C-B541-2D756FCF2AE8}" dt="2024-04-29T12:46:59.929" v="3606" actId="14100"/>
          <ac:spMkLst>
            <pc:docMk/>
            <pc:sldMk cId="2367339205" sldId="264"/>
            <ac:spMk id="5" creationId="{7FE409E3-5A7B-C90C-8E46-B796680189C8}"/>
          </ac:spMkLst>
        </pc:spChg>
        <pc:spChg chg="add mod">
          <ac:chgData name="Grégoire Sartorius" userId="dd5a2fb84562cdb0" providerId="LiveId" clId="{81C3EC12-ABE6-4B6C-B541-2D756FCF2AE8}" dt="2024-04-29T12:47:32.848" v="3617" actId="14100"/>
          <ac:spMkLst>
            <pc:docMk/>
            <pc:sldMk cId="2367339205" sldId="264"/>
            <ac:spMk id="6" creationId="{25CBD4AB-F330-8DF1-A4C1-2176BD5585AA}"/>
          </ac:spMkLst>
        </pc:spChg>
        <pc:spChg chg="add mod">
          <ac:chgData name="Grégoire Sartorius" userId="dd5a2fb84562cdb0" providerId="LiveId" clId="{81C3EC12-ABE6-4B6C-B541-2D756FCF2AE8}" dt="2024-04-29T12:52:03.812" v="3705" actId="255"/>
          <ac:spMkLst>
            <pc:docMk/>
            <pc:sldMk cId="2367339205" sldId="264"/>
            <ac:spMk id="8" creationId="{E7BAEAF0-50A5-1607-DF3A-35F449236727}"/>
          </ac:spMkLst>
        </pc:spChg>
        <pc:spChg chg="add mod">
          <ac:chgData name="Grégoire Sartorius" userId="dd5a2fb84562cdb0" providerId="LiveId" clId="{81C3EC12-ABE6-4B6C-B541-2D756FCF2AE8}" dt="2024-04-29T12:47:46.769" v="3621" actId="1076"/>
          <ac:spMkLst>
            <pc:docMk/>
            <pc:sldMk cId="2367339205" sldId="264"/>
            <ac:spMk id="10" creationId="{9B873715-B5B9-C306-04E4-D0C6D5C61FE2}"/>
          </ac:spMkLst>
        </pc:spChg>
        <pc:spChg chg="add">
          <ac:chgData name="Grégoire Sartorius" userId="dd5a2fb84562cdb0" providerId="LiveId" clId="{81C3EC12-ABE6-4B6C-B541-2D756FCF2AE8}" dt="2024-04-29T12:46:33.911" v="3599" actId="26606"/>
          <ac:spMkLst>
            <pc:docMk/>
            <pc:sldMk cId="2367339205" sldId="264"/>
            <ac:spMk id="11" creationId="{990D0034-F768-41E7-85D4-F38C4DE85770}"/>
          </ac:spMkLst>
        </pc:spChg>
        <pc:spChg chg="add">
          <ac:chgData name="Grégoire Sartorius" userId="dd5a2fb84562cdb0" providerId="LiveId" clId="{81C3EC12-ABE6-4B6C-B541-2D756FCF2AE8}" dt="2024-04-29T12:46:33.911" v="3599" actId="26606"/>
          <ac:spMkLst>
            <pc:docMk/>
            <pc:sldMk cId="2367339205" sldId="264"/>
            <ac:spMk id="13" creationId="{C4F7E42D-8B5A-4FC8-81CD-9E60171F7FA8}"/>
          </ac:spMkLst>
        </pc:spChg>
        <pc:spChg chg="add">
          <ac:chgData name="Grégoire Sartorius" userId="dd5a2fb84562cdb0" providerId="LiveId" clId="{81C3EC12-ABE6-4B6C-B541-2D756FCF2AE8}" dt="2024-04-29T12:46:33.911" v="3599" actId="26606"/>
          <ac:spMkLst>
            <pc:docMk/>
            <pc:sldMk cId="2367339205" sldId="264"/>
            <ac:spMk id="15" creationId="{8C04651D-B9F4-4935-A02D-364153FBDF54}"/>
          </ac:spMkLst>
        </pc:spChg>
        <pc:picChg chg="add mod modCrop">
          <ac:chgData name="Grégoire Sartorius" userId="dd5a2fb84562cdb0" providerId="LiveId" clId="{81C3EC12-ABE6-4B6C-B541-2D756FCF2AE8}" dt="2024-04-29T12:49:10.276" v="3630" actId="14100"/>
          <ac:picMkLst>
            <pc:docMk/>
            <pc:sldMk cId="2367339205" sldId="264"/>
            <ac:picMk id="4" creationId="{FF8DAC60-F26C-5231-6300-1FF358E367AB}"/>
          </ac:picMkLst>
        </pc:picChg>
        <pc:picChg chg="add mod">
          <ac:chgData name="Grégoire Sartorius" userId="dd5a2fb84562cdb0" providerId="LiveId" clId="{81C3EC12-ABE6-4B6C-B541-2D756FCF2AE8}" dt="2024-04-29T12:47:35.520" v="3618"/>
          <ac:picMkLst>
            <pc:docMk/>
            <pc:sldMk cId="2367339205" sldId="264"/>
            <ac:picMk id="7" creationId="{38390668-A240-07BE-A5E3-3300233FB7B1}"/>
          </ac:picMkLst>
        </pc:picChg>
        <pc:picChg chg="add mod">
          <ac:chgData name="Grégoire Sartorius" userId="dd5a2fb84562cdb0" providerId="LiveId" clId="{81C3EC12-ABE6-4B6C-B541-2D756FCF2AE8}" dt="2024-04-29T12:47:39.410" v="3619"/>
          <ac:picMkLst>
            <pc:docMk/>
            <pc:sldMk cId="2367339205" sldId="264"/>
            <ac:picMk id="9" creationId="{1ECDFD21-9DC3-8A42-4DEB-C84911288F93}"/>
          </ac:picMkLst>
        </pc:picChg>
      </pc:sldChg>
      <pc:sldChg chg="addSp delSp modSp new mod setBg delDesignElem chgLayout">
        <pc:chgData name="Grégoire Sartorius" userId="dd5a2fb84562cdb0" providerId="LiveId" clId="{81C3EC12-ABE6-4B6C-B541-2D756FCF2AE8}" dt="2024-04-29T12:52:17.858" v="3706" actId="207"/>
        <pc:sldMkLst>
          <pc:docMk/>
          <pc:sldMk cId="3541317615" sldId="265"/>
        </pc:sldMkLst>
        <pc:spChg chg="del">
          <ac:chgData name="Grégoire Sartorius" userId="dd5a2fb84562cdb0" providerId="LiveId" clId="{81C3EC12-ABE6-4B6C-B541-2D756FCF2AE8}" dt="2024-04-29T12:50:10.785" v="3633" actId="26606"/>
          <ac:spMkLst>
            <pc:docMk/>
            <pc:sldMk cId="3541317615" sldId="265"/>
            <ac:spMk id="2" creationId="{C8F9F9FA-3EA6-C134-9ECB-427B9A7DD57B}"/>
          </ac:spMkLst>
        </pc:spChg>
        <pc:spChg chg="del">
          <ac:chgData name="Grégoire Sartorius" userId="dd5a2fb84562cdb0" providerId="LiveId" clId="{81C3EC12-ABE6-4B6C-B541-2D756FCF2AE8}" dt="2024-04-29T12:50:10.785" v="3633" actId="26606"/>
          <ac:spMkLst>
            <pc:docMk/>
            <pc:sldMk cId="3541317615" sldId="265"/>
            <ac:spMk id="3" creationId="{327C2165-CF3B-BC9A-A0AA-4A538044C89A}"/>
          </ac:spMkLst>
        </pc:spChg>
        <pc:spChg chg="add del mod ord">
          <ac:chgData name="Grégoire Sartorius" userId="dd5a2fb84562cdb0" providerId="LiveId" clId="{81C3EC12-ABE6-4B6C-B541-2D756FCF2AE8}" dt="2024-04-29T12:50:26.443" v="3635" actId="26606"/>
          <ac:spMkLst>
            <pc:docMk/>
            <pc:sldMk cId="3541317615" sldId="265"/>
            <ac:spMk id="5" creationId="{C1C9F614-9C04-5CF5-6344-90B1BA8E2D65}"/>
          </ac:spMkLst>
        </pc:spChg>
        <pc:spChg chg="add mod ord">
          <ac:chgData name="Grégoire Sartorius" userId="dd5a2fb84562cdb0" providerId="LiveId" clId="{81C3EC12-ABE6-4B6C-B541-2D756FCF2AE8}" dt="2024-04-29T12:52:17.858" v="3706" actId="207"/>
          <ac:spMkLst>
            <pc:docMk/>
            <pc:sldMk cId="3541317615" sldId="265"/>
            <ac:spMk id="6" creationId="{A307B391-C82D-BE57-9A34-ED7AE680D7A3}"/>
          </ac:spMkLst>
        </pc:spChg>
        <pc:spChg chg="add del">
          <ac:chgData name="Grégoire Sartorius" userId="dd5a2fb84562cdb0" providerId="LiveId" clId="{81C3EC12-ABE6-4B6C-B541-2D756FCF2AE8}" dt="2024-04-29T12:50:24.175" v="3634" actId="700"/>
          <ac:spMkLst>
            <pc:docMk/>
            <pc:sldMk cId="3541317615" sldId="265"/>
            <ac:spMk id="9" creationId="{AE1AF813-2D2F-4B78-9216-388AF161EDAA}"/>
          </ac:spMkLst>
        </pc:spChg>
        <pc:spChg chg="add del">
          <ac:chgData name="Grégoire Sartorius" userId="dd5a2fb84562cdb0" providerId="LiveId" clId="{81C3EC12-ABE6-4B6C-B541-2D756FCF2AE8}" dt="2024-04-29T12:50:29.805" v="3636" actId="700"/>
          <ac:spMkLst>
            <pc:docMk/>
            <pc:sldMk cId="3541317615" sldId="265"/>
            <ac:spMk id="10" creationId="{AE1AF813-2D2F-4B78-9216-388AF161EDAA}"/>
          </ac:spMkLst>
        </pc:spChg>
        <pc:spChg chg="add del">
          <ac:chgData name="Grégoire Sartorius" userId="dd5a2fb84562cdb0" providerId="LiveId" clId="{81C3EC12-ABE6-4B6C-B541-2D756FCF2AE8}" dt="2024-04-29T12:50:24.175" v="3634" actId="700"/>
          <ac:spMkLst>
            <pc:docMk/>
            <pc:sldMk cId="3541317615" sldId="265"/>
            <ac:spMk id="11" creationId="{C47181D2-95D5-4439-9BDF-14D4FDC7BD80}"/>
          </ac:spMkLst>
        </pc:spChg>
        <pc:spChg chg="add del">
          <ac:chgData name="Grégoire Sartorius" userId="dd5a2fb84562cdb0" providerId="LiveId" clId="{81C3EC12-ABE6-4B6C-B541-2D756FCF2AE8}" dt="2024-04-29T12:50:29.805" v="3636" actId="700"/>
          <ac:spMkLst>
            <pc:docMk/>
            <pc:sldMk cId="3541317615" sldId="265"/>
            <ac:spMk id="12" creationId="{C47181D2-95D5-4439-9BDF-14D4FDC7BD80}"/>
          </ac:spMkLst>
        </pc:spChg>
        <pc:picChg chg="add mod ord">
          <ac:chgData name="Grégoire Sartorius" userId="dd5a2fb84562cdb0" providerId="LiveId" clId="{81C3EC12-ABE6-4B6C-B541-2D756FCF2AE8}" dt="2024-04-29T12:51:02.492" v="3668" actId="14100"/>
          <ac:picMkLst>
            <pc:docMk/>
            <pc:sldMk cId="3541317615" sldId="265"/>
            <ac:picMk id="4" creationId="{BEFC6121-A436-E87D-A90F-199A499BBB0C}"/>
          </ac:picMkLst>
        </pc:picChg>
      </pc:sldChg>
      <pc:sldChg chg="addSp delSp modSp new mod ord">
        <pc:chgData name="Grégoire Sartorius" userId="dd5a2fb84562cdb0" providerId="LiveId" clId="{81C3EC12-ABE6-4B6C-B541-2D756FCF2AE8}" dt="2024-04-29T12:53:11.793" v="3734" actId="27636"/>
        <pc:sldMkLst>
          <pc:docMk/>
          <pc:sldMk cId="1111551783" sldId="266"/>
        </pc:sldMkLst>
        <pc:spChg chg="mod">
          <ac:chgData name="Grégoire Sartorius" userId="dd5a2fb84562cdb0" providerId="LiveId" clId="{81C3EC12-ABE6-4B6C-B541-2D756FCF2AE8}" dt="2024-04-29T12:53:11.793" v="3734" actId="27636"/>
          <ac:spMkLst>
            <pc:docMk/>
            <pc:sldMk cId="1111551783" sldId="266"/>
            <ac:spMk id="2" creationId="{92AB1BF5-BEF4-233A-DA3E-8993080692D2}"/>
          </ac:spMkLst>
        </pc:spChg>
        <pc:spChg chg="del">
          <ac:chgData name="Grégoire Sartorius" userId="dd5a2fb84562cdb0" providerId="LiveId" clId="{81C3EC12-ABE6-4B6C-B541-2D756FCF2AE8}" dt="2024-04-29T12:52:48.265" v="3727"/>
          <ac:spMkLst>
            <pc:docMk/>
            <pc:sldMk cId="1111551783" sldId="266"/>
            <ac:spMk id="3" creationId="{3B38B043-122D-6032-8792-23FD3A9F0BD2}"/>
          </ac:spMkLst>
        </pc:spChg>
        <pc:picChg chg="add mod ord">
          <ac:chgData name="Grégoire Sartorius" userId="dd5a2fb84562cdb0" providerId="LiveId" clId="{81C3EC12-ABE6-4B6C-B541-2D756FCF2AE8}" dt="2024-04-29T12:53:00.373" v="3730" actId="14100"/>
          <ac:picMkLst>
            <pc:docMk/>
            <pc:sldMk cId="1111551783" sldId="266"/>
            <ac:picMk id="4" creationId="{210A4FA9-8ED3-6FE8-F55E-7CA047DC584E}"/>
          </ac:picMkLst>
        </pc:picChg>
      </pc:sldChg>
      <pc:sldChg chg="addSp delSp modSp new mod setBg modClrScheme delDesignElem chgLayout">
        <pc:chgData name="Grégoire Sartorius" userId="dd5a2fb84562cdb0" providerId="LiveId" clId="{81C3EC12-ABE6-4B6C-B541-2D756FCF2AE8}" dt="2024-04-29T12:54:34.488" v="3821" actId="14100"/>
        <pc:sldMkLst>
          <pc:docMk/>
          <pc:sldMk cId="4088058282" sldId="267"/>
        </pc:sldMkLst>
        <pc:spChg chg="del">
          <ac:chgData name="Grégoire Sartorius" userId="dd5a2fb84562cdb0" providerId="LiveId" clId="{81C3EC12-ABE6-4B6C-B541-2D756FCF2AE8}" dt="2024-04-29T12:53:37.446" v="3737" actId="26606"/>
          <ac:spMkLst>
            <pc:docMk/>
            <pc:sldMk cId="4088058282" sldId="267"/>
            <ac:spMk id="2" creationId="{653B0772-BCB7-22B7-9100-C1D843E1C0C7}"/>
          </ac:spMkLst>
        </pc:spChg>
        <pc:spChg chg="del">
          <ac:chgData name="Grégoire Sartorius" userId="dd5a2fb84562cdb0" providerId="LiveId" clId="{81C3EC12-ABE6-4B6C-B541-2D756FCF2AE8}" dt="2024-04-29T12:53:37.446" v="3737" actId="26606"/>
          <ac:spMkLst>
            <pc:docMk/>
            <pc:sldMk cId="4088058282" sldId="267"/>
            <ac:spMk id="3" creationId="{792DB86B-B1A0-C90F-099E-BD7BF3196593}"/>
          </ac:spMkLst>
        </pc:spChg>
        <pc:spChg chg="add del mod ord">
          <ac:chgData name="Grégoire Sartorius" userId="dd5a2fb84562cdb0" providerId="LiveId" clId="{81C3EC12-ABE6-4B6C-B541-2D756FCF2AE8}" dt="2024-04-29T12:53:53.522" v="3740" actId="700"/>
          <ac:spMkLst>
            <pc:docMk/>
            <pc:sldMk cId="4088058282" sldId="267"/>
            <ac:spMk id="5" creationId="{55C32E05-B44B-0764-E569-184D493139AE}"/>
          </ac:spMkLst>
        </pc:spChg>
        <pc:spChg chg="add del mod ord">
          <ac:chgData name="Grégoire Sartorius" userId="dd5a2fb84562cdb0" providerId="LiveId" clId="{81C3EC12-ABE6-4B6C-B541-2D756FCF2AE8}" dt="2024-04-29T12:53:53.522" v="3740" actId="700"/>
          <ac:spMkLst>
            <pc:docMk/>
            <pc:sldMk cId="4088058282" sldId="267"/>
            <ac:spMk id="6" creationId="{1F7D65C4-C6B7-958A-6304-AAFEEF639D3A}"/>
          </ac:spMkLst>
        </pc:spChg>
        <pc:spChg chg="add mod ord">
          <ac:chgData name="Grégoire Sartorius" userId="dd5a2fb84562cdb0" providerId="LiveId" clId="{81C3EC12-ABE6-4B6C-B541-2D756FCF2AE8}" dt="2024-04-29T12:54:34.488" v="3821" actId="14100"/>
          <ac:spMkLst>
            <pc:docMk/>
            <pc:sldMk cId="4088058282" sldId="267"/>
            <ac:spMk id="7" creationId="{A5148AB9-988B-0F4C-8FD8-95A364CF3605}"/>
          </ac:spMkLst>
        </pc:spChg>
        <pc:spChg chg="add del">
          <ac:chgData name="Grégoire Sartorius" userId="dd5a2fb84562cdb0" providerId="LiveId" clId="{81C3EC12-ABE6-4B6C-B541-2D756FCF2AE8}" dt="2024-04-29T12:53:48.773" v="3738" actId="700"/>
          <ac:spMkLst>
            <pc:docMk/>
            <pc:sldMk cId="4088058282" sldId="267"/>
            <ac:spMk id="9" creationId="{AE1AF813-2D2F-4B78-9216-388AF161EDAA}"/>
          </ac:spMkLst>
        </pc:spChg>
        <pc:spChg chg="add del">
          <ac:chgData name="Grégoire Sartorius" userId="dd5a2fb84562cdb0" providerId="LiveId" clId="{81C3EC12-ABE6-4B6C-B541-2D756FCF2AE8}" dt="2024-04-29T12:53:48.773" v="3738" actId="700"/>
          <ac:spMkLst>
            <pc:docMk/>
            <pc:sldMk cId="4088058282" sldId="267"/>
            <ac:spMk id="11" creationId="{C47181D2-95D5-4439-9BDF-14D4FDC7BD80}"/>
          </ac:spMkLst>
        </pc:spChg>
        <pc:picChg chg="add mod ord">
          <ac:chgData name="Grégoire Sartorius" userId="dd5a2fb84562cdb0" providerId="LiveId" clId="{81C3EC12-ABE6-4B6C-B541-2D756FCF2AE8}" dt="2024-04-29T12:54:31.410" v="3820" actId="1076"/>
          <ac:picMkLst>
            <pc:docMk/>
            <pc:sldMk cId="4088058282" sldId="267"/>
            <ac:picMk id="4" creationId="{BD295811-406B-6207-5760-2B58CAAD7CEB}"/>
          </ac:picMkLst>
        </pc:picChg>
      </pc:sldChg>
      <pc:sldChg chg="addSp delSp modSp new mod">
        <pc:chgData name="Grégoire Sartorius" userId="dd5a2fb84562cdb0" providerId="LiveId" clId="{81C3EC12-ABE6-4B6C-B541-2D756FCF2AE8}" dt="2024-04-29T12:56:19.287" v="3873" actId="13926"/>
        <pc:sldMkLst>
          <pc:docMk/>
          <pc:sldMk cId="1744005925" sldId="268"/>
        </pc:sldMkLst>
        <pc:spChg chg="mod">
          <ac:chgData name="Grégoire Sartorius" userId="dd5a2fb84562cdb0" providerId="LiveId" clId="{81C3EC12-ABE6-4B6C-B541-2D756FCF2AE8}" dt="2024-04-29T12:56:19.287" v="3873" actId="13926"/>
          <ac:spMkLst>
            <pc:docMk/>
            <pc:sldMk cId="1744005925" sldId="268"/>
            <ac:spMk id="2" creationId="{830744DF-5942-CA51-2D37-9CC161CEC6E1}"/>
          </ac:spMkLst>
        </pc:spChg>
        <pc:spChg chg="del">
          <ac:chgData name="Grégoire Sartorius" userId="dd5a2fb84562cdb0" providerId="LiveId" clId="{81C3EC12-ABE6-4B6C-B541-2D756FCF2AE8}" dt="2024-04-29T12:54:58.430" v="3823" actId="931"/>
          <ac:spMkLst>
            <pc:docMk/>
            <pc:sldMk cId="1744005925" sldId="268"/>
            <ac:spMk id="3" creationId="{472AD90B-6D8F-6C2B-800A-BBC1ABDFC63A}"/>
          </ac:spMkLst>
        </pc:spChg>
        <pc:picChg chg="add mod ord">
          <ac:chgData name="Grégoire Sartorius" userId="dd5a2fb84562cdb0" providerId="LiveId" clId="{81C3EC12-ABE6-4B6C-B541-2D756FCF2AE8}" dt="2024-04-29T12:56:05.695" v="3869" actId="14100"/>
          <ac:picMkLst>
            <pc:docMk/>
            <pc:sldMk cId="1744005925" sldId="268"/>
            <ac:picMk id="5" creationId="{E70667A9-A970-BC84-7447-BABFD78BB1E6}"/>
          </ac:picMkLst>
        </pc:picChg>
      </pc:sldChg>
      <pc:sldChg chg="addSp delSp modSp new mod setBg delDesignElem chgLayout">
        <pc:chgData name="Grégoire Sartorius" userId="dd5a2fb84562cdb0" providerId="LiveId" clId="{81C3EC12-ABE6-4B6C-B541-2D756FCF2AE8}" dt="2024-04-29T13:07:08.582" v="3976" actId="1076"/>
        <pc:sldMkLst>
          <pc:docMk/>
          <pc:sldMk cId="2556751627" sldId="269"/>
        </pc:sldMkLst>
        <pc:spChg chg="del">
          <ac:chgData name="Grégoire Sartorius" userId="dd5a2fb84562cdb0" providerId="LiveId" clId="{81C3EC12-ABE6-4B6C-B541-2D756FCF2AE8}" dt="2024-04-29T13:05:32.159" v="3878" actId="26606"/>
          <ac:spMkLst>
            <pc:docMk/>
            <pc:sldMk cId="2556751627" sldId="269"/>
            <ac:spMk id="2" creationId="{B53AF734-CCBC-CEB6-1627-48A0D5555D1D}"/>
          </ac:spMkLst>
        </pc:spChg>
        <pc:spChg chg="del">
          <ac:chgData name="Grégoire Sartorius" userId="dd5a2fb84562cdb0" providerId="LiveId" clId="{81C3EC12-ABE6-4B6C-B541-2D756FCF2AE8}" dt="2024-04-29T13:05:29.682" v="3875" actId="931"/>
          <ac:spMkLst>
            <pc:docMk/>
            <pc:sldMk cId="2556751627" sldId="269"/>
            <ac:spMk id="3" creationId="{B680AB8D-DE1C-2B0B-4EE2-C27BFBED0A11}"/>
          </ac:spMkLst>
        </pc:spChg>
        <pc:spChg chg="add mod ord">
          <ac:chgData name="Grégoire Sartorius" userId="dd5a2fb84562cdb0" providerId="LiveId" clId="{81C3EC12-ABE6-4B6C-B541-2D756FCF2AE8}" dt="2024-04-29T13:07:08.582" v="3976" actId="1076"/>
          <ac:spMkLst>
            <pc:docMk/>
            <pc:sldMk cId="2556751627" sldId="269"/>
            <ac:spMk id="6" creationId="{36FC50AC-8D49-A513-6E42-F98E2A36B59B}"/>
          </ac:spMkLst>
        </pc:spChg>
        <pc:spChg chg="add del">
          <ac:chgData name="Grégoire Sartorius" userId="dd5a2fb84562cdb0" providerId="LiveId" clId="{81C3EC12-ABE6-4B6C-B541-2D756FCF2AE8}" dt="2024-04-29T13:05:47.359" v="3880" actId="700"/>
          <ac:spMkLst>
            <pc:docMk/>
            <pc:sldMk cId="2556751627" sldId="269"/>
            <ac:spMk id="10" creationId="{AE1AF813-2D2F-4B78-9216-388AF161EDAA}"/>
          </ac:spMkLst>
        </pc:spChg>
        <pc:spChg chg="add del">
          <ac:chgData name="Grégoire Sartorius" userId="dd5a2fb84562cdb0" providerId="LiveId" clId="{81C3EC12-ABE6-4B6C-B541-2D756FCF2AE8}" dt="2024-04-29T13:05:47.359" v="3880" actId="700"/>
          <ac:spMkLst>
            <pc:docMk/>
            <pc:sldMk cId="2556751627" sldId="269"/>
            <ac:spMk id="12" creationId="{C47181D2-95D5-4439-9BDF-14D4FDC7BD80}"/>
          </ac:spMkLst>
        </pc:spChg>
        <pc:picChg chg="add mod ord">
          <ac:chgData name="Grégoire Sartorius" userId="dd5a2fb84562cdb0" providerId="LiveId" clId="{81C3EC12-ABE6-4B6C-B541-2D756FCF2AE8}" dt="2024-04-29T13:06:49.988" v="3971" actId="14100"/>
          <ac:picMkLst>
            <pc:docMk/>
            <pc:sldMk cId="2556751627" sldId="269"/>
            <ac:picMk id="5" creationId="{4AD3900F-3684-B08A-8FA7-23CB190F98B1}"/>
          </ac:picMkLst>
        </pc:picChg>
      </pc:sldChg>
      <pc:sldChg chg="addSp delSp modSp new mod setBg delDesignElem chgLayout">
        <pc:chgData name="Grégoire Sartorius" userId="dd5a2fb84562cdb0" providerId="LiveId" clId="{81C3EC12-ABE6-4B6C-B541-2D756FCF2AE8}" dt="2024-04-29T13:16:04.163" v="4264" actId="9405"/>
        <pc:sldMkLst>
          <pc:docMk/>
          <pc:sldMk cId="4217200559" sldId="270"/>
        </pc:sldMkLst>
        <pc:spChg chg="del">
          <ac:chgData name="Grégoire Sartorius" userId="dd5a2fb84562cdb0" providerId="LiveId" clId="{81C3EC12-ABE6-4B6C-B541-2D756FCF2AE8}" dt="2024-04-29T13:07:31.052" v="3981" actId="26606"/>
          <ac:spMkLst>
            <pc:docMk/>
            <pc:sldMk cId="4217200559" sldId="270"/>
            <ac:spMk id="2" creationId="{00BA7118-C53D-31B1-99B1-E25606587DE7}"/>
          </ac:spMkLst>
        </pc:spChg>
        <pc:spChg chg="del">
          <ac:chgData name="Grégoire Sartorius" userId="dd5a2fb84562cdb0" providerId="LiveId" clId="{81C3EC12-ABE6-4B6C-B541-2D756FCF2AE8}" dt="2024-04-29T13:07:26.972" v="3978" actId="931"/>
          <ac:spMkLst>
            <pc:docMk/>
            <pc:sldMk cId="4217200559" sldId="270"/>
            <ac:spMk id="3" creationId="{09D2131F-6A87-F4CA-A4EF-A83BC26E7C5D}"/>
          </ac:spMkLst>
        </pc:spChg>
        <pc:spChg chg="add mod ord">
          <ac:chgData name="Grégoire Sartorius" userId="dd5a2fb84562cdb0" providerId="LiveId" clId="{81C3EC12-ABE6-4B6C-B541-2D756FCF2AE8}" dt="2024-04-29T13:08:49.119" v="4123" actId="14100"/>
          <ac:spMkLst>
            <pc:docMk/>
            <pc:sldMk cId="4217200559" sldId="270"/>
            <ac:spMk id="6" creationId="{E7DAA463-AAF9-B5C6-A885-B3C493A499EB}"/>
          </ac:spMkLst>
        </pc:spChg>
        <pc:spChg chg="add del">
          <ac:chgData name="Grégoire Sartorius" userId="dd5a2fb84562cdb0" providerId="LiveId" clId="{81C3EC12-ABE6-4B6C-B541-2D756FCF2AE8}" dt="2024-04-29T13:07:51.549" v="3987" actId="700"/>
          <ac:spMkLst>
            <pc:docMk/>
            <pc:sldMk cId="4217200559" sldId="270"/>
            <ac:spMk id="10" creationId="{AE1AF813-2D2F-4B78-9216-388AF161EDAA}"/>
          </ac:spMkLst>
        </pc:spChg>
        <pc:spChg chg="add del">
          <ac:chgData name="Grégoire Sartorius" userId="dd5a2fb84562cdb0" providerId="LiveId" clId="{81C3EC12-ABE6-4B6C-B541-2D756FCF2AE8}" dt="2024-04-29T13:07:51.549" v="3987" actId="700"/>
          <ac:spMkLst>
            <pc:docMk/>
            <pc:sldMk cId="4217200559" sldId="270"/>
            <ac:spMk id="12" creationId="{C47181D2-95D5-4439-9BDF-14D4FDC7BD80}"/>
          </ac:spMkLst>
        </pc:spChg>
        <pc:picChg chg="add mod ord">
          <ac:chgData name="Grégoire Sartorius" userId="dd5a2fb84562cdb0" providerId="LiveId" clId="{81C3EC12-ABE6-4B6C-B541-2D756FCF2AE8}" dt="2024-04-29T13:08:46.280" v="4122" actId="14100"/>
          <ac:picMkLst>
            <pc:docMk/>
            <pc:sldMk cId="4217200559" sldId="270"/>
            <ac:picMk id="5" creationId="{E9154E85-1D7A-1FEC-CC0A-78DDF3304D4A}"/>
          </ac:picMkLst>
        </pc:picChg>
        <pc:inkChg chg="add del">
          <ac:chgData name="Grégoire Sartorius" userId="dd5a2fb84562cdb0" providerId="LiveId" clId="{81C3EC12-ABE6-4B6C-B541-2D756FCF2AE8}" dt="2024-04-29T13:15:23.839" v="4253" actId="9405"/>
          <ac:inkMkLst>
            <pc:docMk/>
            <pc:sldMk cId="4217200559" sldId="270"/>
            <ac:inkMk id="7" creationId="{00EB5917-F750-263E-7423-FD954EACB732}"/>
          </ac:inkMkLst>
        </pc:inkChg>
        <pc:inkChg chg="add">
          <ac:chgData name="Grégoire Sartorius" userId="dd5a2fb84562cdb0" providerId="LiveId" clId="{81C3EC12-ABE6-4B6C-B541-2D756FCF2AE8}" dt="2024-04-29T13:15:31.385" v="4254" actId="9405"/>
          <ac:inkMkLst>
            <pc:docMk/>
            <pc:sldMk cId="4217200559" sldId="270"/>
            <ac:inkMk id="8" creationId="{0481CFE9-AE37-96CB-A3CC-7E4B4F91E351}"/>
          </ac:inkMkLst>
        </pc:inkChg>
        <pc:inkChg chg="add del">
          <ac:chgData name="Grégoire Sartorius" userId="dd5a2fb84562cdb0" providerId="LiveId" clId="{81C3EC12-ABE6-4B6C-B541-2D756FCF2AE8}" dt="2024-04-29T13:15:37.947" v="4256" actId="9405"/>
          <ac:inkMkLst>
            <pc:docMk/>
            <pc:sldMk cId="4217200559" sldId="270"/>
            <ac:inkMk id="9" creationId="{F9CB5E7E-400C-98D1-0CAA-2977D2F907F4}"/>
          </ac:inkMkLst>
        </pc:inkChg>
        <pc:inkChg chg="add del">
          <ac:chgData name="Grégoire Sartorius" userId="dd5a2fb84562cdb0" providerId="LiveId" clId="{81C3EC12-ABE6-4B6C-B541-2D756FCF2AE8}" dt="2024-04-29T13:15:41.415" v="4258" actId="9405"/>
          <ac:inkMkLst>
            <pc:docMk/>
            <pc:sldMk cId="4217200559" sldId="270"/>
            <ac:inkMk id="11" creationId="{4857A2BC-C505-175F-5C86-221A5C338CD7}"/>
          </ac:inkMkLst>
        </pc:inkChg>
        <pc:inkChg chg="add del">
          <ac:chgData name="Grégoire Sartorius" userId="dd5a2fb84562cdb0" providerId="LiveId" clId="{81C3EC12-ABE6-4B6C-B541-2D756FCF2AE8}" dt="2024-04-29T13:15:44.243" v="4260" actId="9405"/>
          <ac:inkMkLst>
            <pc:docMk/>
            <pc:sldMk cId="4217200559" sldId="270"/>
            <ac:inkMk id="13" creationId="{D6BFA987-00E0-23CA-1A08-7205651E2362}"/>
          </ac:inkMkLst>
        </pc:inkChg>
        <pc:inkChg chg="add del">
          <ac:chgData name="Grégoire Sartorius" userId="dd5a2fb84562cdb0" providerId="LiveId" clId="{81C3EC12-ABE6-4B6C-B541-2D756FCF2AE8}" dt="2024-04-29T13:15:45.930" v="4262" actId="9405"/>
          <ac:inkMkLst>
            <pc:docMk/>
            <pc:sldMk cId="4217200559" sldId="270"/>
            <ac:inkMk id="14" creationId="{CEB4B970-6675-D27E-CA17-4786DA014C60}"/>
          </ac:inkMkLst>
        </pc:inkChg>
        <pc:inkChg chg="add">
          <ac:chgData name="Grégoire Sartorius" userId="dd5a2fb84562cdb0" providerId="LiveId" clId="{81C3EC12-ABE6-4B6C-B541-2D756FCF2AE8}" dt="2024-04-29T13:15:47.962" v="4263" actId="9405"/>
          <ac:inkMkLst>
            <pc:docMk/>
            <pc:sldMk cId="4217200559" sldId="270"/>
            <ac:inkMk id="15" creationId="{5BA575CF-B883-3FC6-E4C9-815C7C342EB9}"/>
          </ac:inkMkLst>
        </pc:inkChg>
        <pc:inkChg chg="add">
          <ac:chgData name="Grégoire Sartorius" userId="dd5a2fb84562cdb0" providerId="LiveId" clId="{81C3EC12-ABE6-4B6C-B541-2D756FCF2AE8}" dt="2024-04-29T13:16:04.163" v="4264" actId="9405"/>
          <ac:inkMkLst>
            <pc:docMk/>
            <pc:sldMk cId="4217200559" sldId="270"/>
            <ac:inkMk id="16" creationId="{7390834E-653C-931D-37D8-5AFF26F15155}"/>
          </ac:inkMkLst>
        </pc:inkChg>
      </pc:sldChg>
      <pc:sldChg chg="addSp delSp modSp new mod setBg">
        <pc:chgData name="Grégoire Sartorius" userId="dd5a2fb84562cdb0" providerId="LiveId" clId="{81C3EC12-ABE6-4B6C-B541-2D756FCF2AE8}" dt="2024-04-29T13:07:40.554" v="3985" actId="26606"/>
        <pc:sldMkLst>
          <pc:docMk/>
          <pc:sldMk cId="2713740797" sldId="271"/>
        </pc:sldMkLst>
        <pc:spChg chg="del">
          <ac:chgData name="Grégoire Sartorius" userId="dd5a2fb84562cdb0" providerId="LiveId" clId="{81C3EC12-ABE6-4B6C-B541-2D756FCF2AE8}" dt="2024-04-29T13:07:40.554" v="3985" actId="26606"/>
          <ac:spMkLst>
            <pc:docMk/>
            <pc:sldMk cId="2713740797" sldId="271"/>
            <ac:spMk id="2" creationId="{C96A6D98-E634-FD05-33EA-293A45756933}"/>
          </ac:spMkLst>
        </pc:spChg>
        <pc:spChg chg="del">
          <ac:chgData name="Grégoire Sartorius" userId="dd5a2fb84562cdb0" providerId="LiveId" clId="{81C3EC12-ABE6-4B6C-B541-2D756FCF2AE8}" dt="2024-04-29T13:07:38.794" v="3982" actId="931"/>
          <ac:spMkLst>
            <pc:docMk/>
            <pc:sldMk cId="2713740797" sldId="271"/>
            <ac:spMk id="3" creationId="{04F300B7-A410-F953-90DA-EEFFDE6C81B2}"/>
          </ac:spMkLst>
        </pc:spChg>
        <pc:spChg chg="add">
          <ac:chgData name="Grégoire Sartorius" userId="dd5a2fb84562cdb0" providerId="LiveId" clId="{81C3EC12-ABE6-4B6C-B541-2D756FCF2AE8}" dt="2024-04-29T13:07:40.554" v="3985" actId="26606"/>
          <ac:spMkLst>
            <pc:docMk/>
            <pc:sldMk cId="2713740797" sldId="271"/>
            <ac:spMk id="10" creationId="{AE1AF813-2D2F-4B78-9216-388AF161EDAA}"/>
          </ac:spMkLst>
        </pc:spChg>
        <pc:spChg chg="add">
          <ac:chgData name="Grégoire Sartorius" userId="dd5a2fb84562cdb0" providerId="LiveId" clId="{81C3EC12-ABE6-4B6C-B541-2D756FCF2AE8}" dt="2024-04-29T13:07:40.554" v="3985" actId="26606"/>
          <ac:spMkLst>
            <pc:docMk/>
            <pc:sldMk cId="2713740797" sldId="271"/>
            <ac:spMk id="12" creationId="{C47181D2-95D5-4439-9BDF-14D4FDC7BD80}"/>
          </ac:spMkLst>
        </pc:spChg>
        <pc:picChg chg="add mod">
          <ac:chgData name="Grégoire Sartorius" userId="dd5a2fb84562cdb0" providerId="LiveId" clId="{81C3EC12-ABE6-4B6C-B541-2D756FCF2AE8}" dt="2024-04-29T13:07:40.554" v="3985" actId="26606"/>
          <ac:picMkLst>
            <pc:docMk/>
            <pc:sldMk cId="2713740797" sldId="271"/>
            <ac:picMk id="5" creationId="{9288DE54-ACE2-C78A-4D0D-B2071036BB4C}"/>
          </ac:picMkLst>
        </pc:picChg>
      </pc:sldChg>
      <pc:sldChg chg="addSp delSp modSp new mod">
        <pc:chgData name="Grégoire Sartorius" userId="dd5a2fb84562cdb0" providerId="LiveId" clId="{81C3EC12-ABE6-4B6C-B541-2D756FCF2AE8}" dt="2024-04-29T13:16:41.721" v="4271" actId="9405"/>
        <pc:sldMkLst>
          <pc:docMk/>
          <pc:sldMk cId="2758625905" sldId="272"/>
        </pc:sldMkLst>
        <pc:spChg chg="mod">
          <ac:chgData name="Grégoire Sartorius" userId="dd5a2fb84562cdb0" providerId="LiveId" clId="{81C3EC12-ABE6-4B6C-B541-2D756FCF2AE8}" dt="2024-04-29T13:11:35.394" v="4230" actId="27636"/>
          <ac:spMkLst>
            <pc:docMk/>
            <pc:sldMk cId="2758625905" sldId="272"/>
            <ac:spMk id="2" creationId="{9B9BCE4B-AF50-5C23-F6AE-FAB687610BE8}"/>
          </ac:spMkLst>
        </pc:spChg>
        <pc:spChg chg="mod">
          <ac:chgData name="Grégoire Sartorius" userId="dd5a2fb84562cdb0" providerId="LiveId" clId="{81C3EC12-ABE6-4B6C-B541-2D756FCF2AE8}" dt="2024-04-29T13:16:24.051" v="4265" actId="14100"/>
          <ac:spMkLst>
            <pc:docMk/>
            <pc:sldMk cId="2758625905" sldId="272"/>
            <ac:spMk id="3" creationId="{9F874162-A976-DBBC-4695-0859A8F808D3}"/>
          </ac:spMkLst>
        </pc:spChg>
        <pc:picChg chg="add mod ord">
          <ac:chgData name="Grégoire Sartorius" userId="dd5a2fb84562cdb0" providerId="LiveId" clId="{81C3EC12-ABE6-4B6C-B541-2D756FCF2AE8}" dt="2024-04-29T13:11:26.559" v="4226" actId="14100"/>
          <ac:picMkLst>
            <pc:docMk/>
            <pc:sldMk cId="2758625905" sldId="272"/>
            <ac:picMk id="4" creationId="{499169E5-5982-8FD3-ADD5-79D576130EB6}"/>
          </ac:picMkLst>
        </pc:picChg>
        <pc:inkChg chg="add del">
          <ac:chgData name="Grégoire Sartorius" userId="dd5a2fb84562cdb0" providerId="LiveId" clId="{81C3EC12-ABE6-4B6C-B541-2D756FCF2AE8}" dt="2024-04-29T13:16:28.817" v="4267" actId="9405"/>
          <ac:inkMkLst>
            <pc:docMk/>
            <pc:sldMk cId="2758625905" sldId="272"/>
            <ac:inkMk id="5" creationId="{50EC2E78-730B-3DF5-3570-DF1388BD7409}"/>
          </ac:inkMkLst>
        </pc:inkChg>
        <pc:inkChg chg="add">
          <ac:chgData name="Grégoire Sartorius" userId="dd5a2fb84562cdb0" providerId="LiveId" clId="{81C3EC12-ABE6-4B6C-B541-2D756FCF2AE8}" dt="2024-04-29T13:16:31.191" v="4268" actId="9405"/>
          <ac:inkMkLst>
            <pc:docMk/>
            <pc:sldMk cId="2758625905" sldId="272"/>
            <ac:inkMk id="6" creationId="{F8AFE1C8-9079-8C35-8C17-1B9CB49DDC18}"/>
          </ac:inkMkLst>
        </pc:inkChg>
        <pc:inkChg chg="add">
          <ac:chgData name="Grégoire Sartorius" userId="dd5a2fb84562cdb0" providerId="LiveId" clId="{81C3EC12-ABE6-4B6C-B541-2D756FCF2AE8}" dt="2024-04-29T13:16:39.144" v="4269" actId="9405"/>
          <ac:inkMkLst>
            <pc:docMk/>
            <pc:sldMk cId="2758625905" sldId="272"/>
            <ac:inkMk id="7" creationId="{6055CF65-8788-DF33-07C4-65035604A002}"/>
          </ac:inkMkLst>
        </pc:inkChg>
        <pc:inkChg chg="add">
          <ac:chgData name="Grégoire Sartorius" userId="dd5a2fb84562cdb0" providerId="LiveId" clId="{81C3EC12-ABE6-4B6C-B541-2D756FCF2AE8}" dt="2024-04-29T13:16:40.050" v="4270" actId="9405"/>
          <ac:inkMkLst>
            <pc:docMk/>
            <pc:sldMk cId="2758625905" sldId="272"/>
            <ac:inkMk id="8" creationId="{44473C69-8227-ADBF-693B-1360BA006A11}"/>
          </ac:inkMkLst>
        </pc:inkChg>
        <pc:inkChg chg="add">
          <ac:chgData name="Grégoire Sartorius" userId="dd5a2fb84562cdb0" providerId="LiveId" clId="{81C3EC12-ABE6-4B6C-B541-2D756FCF2AE8}" dt="2024-04-29T13:16:41.721" v="4271" actId="9405"/>
          <ac:inkMkLst>
            <pc:docMk/>
            <pc:sldMk cId="2758625905" sldId="272"/>
            <ac:inkMk id="9" creationId="{02AA8768-4479-3C47-ADBE-678D88239AEF}"/>
          </ac:inkMkLst>
        </pc:inkChg>
      </pc:sldChg>
      <pc:sldChg chg="addSp delSp modSp new mod">
        <pc:chgData name="Grégoire Sartorius" userId="dd5a2fb84562cdb0" providerId="LiveId" clId="{81C3EC12-ABE6-4B6C-B541-2D756FCF2AE8}" dt="2024-04-29T13:17:34.373" v="4297" actId="9405"/>
        <pc:sldMkLst>
          <pc:docMk/>
          <pc:sldMk cId="3086558587" sldId="273"/>
        </pc:sldMkLst>
        <pc:picChg chg="add mod">
          <ac:chgData name="Grégoire Sartorius" userId="dd5a2fb84562cdb0" providerId="LiveId" clId="{81C3EC12-ABE6-4B6C-B541-2D756FCF2AE8}" dt="2024-04-29T13:14:37.670" v="4251" actId="14100"/>
          <ac:picMkLst>
            <pc:docMk/>
            <pc:sldMk cId="3086558587" sldId="273"/>
            <ac:picMk id="4" creationId="{38962E74-37E1-D650-772A-ADF7F3401D06}"/>
          </ac:picMkLst>
        </pc:picChg>
        <pc:inkChg chg="add del">
          <ac:chgData name="Grégoire Sartorius" userId="dd5a2fb84562cdb0" providerId="LiveId" clId="{81C3EC12-ABE6-4B6C-B541-2D756FCF2AE8}" dt="2024-04-29T13:16:52.376" v="4273" actId="9405"/>
          <ac:inkMkLst>
            <pc:docMk/>
            <pc:sldMk cId="3086558587" sldId="273"/>
            <ac:inkMk id="5" creationId="{C5C8A144-260D-A05A-8FFF-9E7C9AAD8A78}"/>
          </ac:inkMkLst>
        </pc:inkChg>
        <pc:inkChg chg="add">
          <ac:chgData name="Grégoire Sartorius" userId="dd5a2fb84562cdb0" providerId="LiveId" clId="{81C3EC12-ABE6-4B6C-B541-2D756FCF2AE8}" dt="2024-04-29T13:16:55.673" v="4274" actId="9405"/>
          <ac:inkMkLst>
            <pc:docMk/>
            <pc:sldMk cId="3086558587" sldId="273"/>
            <ac:inkMk id="6" creationId="{A15ACF1C-C91B-919F-FE5F-24E37522CE53}"/>
          </ac:inkMkLst>
        </pc:inkChg>
        <pc:inkChg chg="add">
          <ac:chgData name="Grégoire Sartorius" userId="dd5a2fb84562cdb0" providerId="LiveId" clId="{81C3EC12-ABE6-4B6C-B541-2D756FCF2AE8}" dt="2024-04-29T13:16:57.548" v="4275" actId="9405"/>
          <ac:inkMkLst>
            <pc:docMk/>
            <pc:sldMk cId="3086558587" sldId="273"/>
            <ac:inkMk id="7" creationId="{C67920D8-F9D1-D954-9CC4-2854BBF0AD6F}"/>
          </ac:inkMkLst>
        </pc:inkChg>
        <pc:inkChg chg="add del">
          <ac:chgData name="Grégoire Sartorius" userId="dd5a2fb84562cdb0" providerId="LiveId" clId="{81C3EC12-ABE6-4B6C-B541-2D756FCF2AE8}" dt="2024-04-29T13:17:02.063" v="4277" actId="9405"/>
          <ac:inkMkLst>
            <pc:docMk/>
            <pc:sldMk cId="3086558587" sldId="273"/>
            <ac:inkMk id="8" creationId="{1A21BC26-653C-81F4-6083-30E3E67C4B62}"/>
          </ac:inkMkLst>
        </pc:inkChg>
        <pc:inkChg chg="add">
          <ac:chgData name="Grégoire Sartorius" userId="dd5a2fb84562cdb0" providerId="LiveId" clId="{81C3EC12-ABE6-4B6C-B541-2D756FCF2AE8}" dt="2024-04-29T13:17:03.423" v="4278" actId="9405"/>
          <ac:inkMkLst>
            <pc:docMk/>
            <pc:sldMk cId="3086558587" sldId="273"/>
            <ac:inkMk id="9" creationId="{3C13E9EC-0648-F56B-AEF5-5FA862627FC6}"/>
          </ac:inkMkLst>
        </pc:inkChg>
        <pc:inkChg chg="add">
          <ac:chgData name="Grégoire Sartorius" userId="dd5a2fb84562cdb0" providerId="LiveId" clId="{81C3EC12-ABE6-4B6C-B541-2D756FCF2AE8}" dt="2024-04-29T13:17:04.969" v="4279" actId="9405"/>
          <ac:inkMkLst>
            <pc:docMk/>
            <pc:sldMk cId="3086558587" sldId="273"/>
            <ac:inkMk id="10" creationId="{0E8323ED-FE73-8AE4-658C-1869C6631569}"/>
          </ac:inkMkLst>
        </pc:inkChg>
        <pc:inkChg chg="add del">
          <ac:chgData name="Grégoire Sartorius" userId="dd5a2fb84562cdb0" providerId="LiveId" clId="{81C3EC12-ABE6-4B6C-B541-2D756FCF2AE8}" dt="2024-04-29T13:17:10.125" v="4281" actId="9405"/>
          <ac:inkMkLst>
            <pc:docMk/>
            <pc:sldMk cId="3086558587" sldId="273"/>
            <ac:inkMk id="11" creationId="{538A8CC9-5FC8-96D4-4BC1-5B0E6DB4ED75}"/>
          </ac:inkMkLst>
        </pc:inkChg>
        <pc:inkChg chg="add del">
          <ac:chgData name="Grégoire Sartorius" userId="dd5a2fb84562cdb0" providerId="LiveId" clId="{81C3EC12-ABE6-4B6C-B541-2D756FCF2AE8}" dt="2024-04-29T13:17:11.640" v="4283" actId="9405"/>
          <ac:inkMkLst>
            <pc:docMk/>
            <pc:sldMk cId="3086558587" sldId="273"/>
            <ac:inkMk id="12" creationId="{CDFCDF65-B42C-8980-98CE-8BBBF6EB545E}"/>
          </ac:inkMkLst>
        </pc:inkChg>
        <pc:inkChg chg="add">
          <ac:chgData name="Grégoire Sartorius" userId="dd5a2fb84562cdb0" providerId="LiveId" clId="{81C3EC12-ABE6-4B6C-B541-2D756FCF2AE8}" dt="2024-04-29T13:17:14.250" v="4284" actId="9405"/>
          <ac:inkMkLst>
            <pc:docMk/>
            <pc:sldMk cId="3086558587" sldId="273"/>
            <ac:inkMk id="13" creationId="{367717CA-63BD-1A1D-CB66-D752F02A2735}"/>
          </ac:inkMkLst>
        </pc:inkChg>
        <pc:inkChg chg="add">
          <ac:chgData name="Grégoire Sartorius" userId="dd5a2fb84562cdb0" providerId="LiveId" clId="{81C3EC12-ABE6-4B6C-B541-2D756FCF2AE8}" dt="2024-04-29T13:17:15.734" v="4285" actId="9405"/>
          <ac:inkMkLst>
            <pc:docMk/>
            <pc:sldMk cId="3086558587" sldId="273"/>
            <ac:inkMk id="14" creationId="{511E92A3-2042-11C7-AE13-57F80D6AE1CA}"/>
          </ac:inkMkLst>
        </pc:inkChg>
        <pc:inkChg chg="add del">
          <ac:chgData name="Grégoire Sartorius" userId="dd5a2fb84562cdb0" providerId="LiveId" clId="{81C3EC12-ABE6-4B6C-B541-2D756FCF2AE8}" dt="2024-04-29T13:17:17.062" v="4287" actId="9405"/>
          <ac:inkMkLst>
            <pc:docMk/>
            <pc:sldMk cId="3086558587" sldId="273"/>
            <ac:inkMk id="15" creationId="{565BFBC8-73D0-E59B-FBDF-6067D4BB2BF0}"/>
          </ac:inkMkLst>
        </pc:inkChg>
        <pc:inkChg chg="add del">
          <ac:chgData name="Grégoire Sartorius" userId="dd5a2fb84562cdb0" providerId="LiveId" clId="{81C3EC12-ABE6-4B6C-B541-2D756FCF2AE8}" dt="2024-04-29T13:17:19.483" v="4289" actId="9405"/>
          <ac:inkMkLst>
            <pc:docMk/>
            <pc:sldMk cId="3086558587" sldId="273"/>
            <ac:inkMk id="16" creationId="{1074090F-2240-9B7F-A81D-BFD4912719C8}"/>
          </ac:inkMkLst>
        </pc:inkChg>
        <pc:inkChg chg="add">
          <ac:chgData name="Grégoire Sartorius" userId="dd5a2fb84562cdb0" providerId="LiveId" clId="{81C3EC12-ABE6-4B6C-B541-2D756FCF2AE8}" dt="2024-04-29T13:17:26.889" v="4290" actId="9405"/>
          <ac:inkMkLst>
            <pc:docMk/>
            <pc:sldMk cId="3086558587" sldId="273"/>
            <ac:inkMk id="17" creationId="{CE97404F-E136-359A-AD88-34ED7D5B276B}"/>
          </ac:inkMkLst>
        </pc:inkChg>
        <pc:inkChg chg="add del">
          <ac:chgData name="Grégoire Sartorius" userId="dd5a2fb84562cdb0" providerId="LiveId" clId="{81C3EC12-ABE6-4B6C-B541-2D756FCF2AE8}" dt="2024-04-29T13:17:29.014" v="4292" actId="9405"/>
          <ac:inkMkLst>
            <pc:docMk/>
            <pc:sldMk cId="3086558587" sldId="273"/>
            <ac:inkMk id="18" creationId="{98E8066C-BC30-0B37-B532-80C3347974D6}"/>
          </ac:inkMkLst>
        </pc:inkChg>
        <pc:inkChg chg="add del">
          <ac:chgData name="Grégoire Sartorius" userId="dd5a2fb84562cdb0" providerId="LiveId" clId="{81C3EC12-ABE6-4B6C-B541-2D756FCF2AE8}" dt="2024-04-29T13:17:30.748" v="4294" actId="9405"/>
          <ac:inkMkLst>
            <pc:docMk/>
            <pc:sldMk cId="3086558587" sldId="273"/>
            <ac:inkMk id="19" creationId="{BFE5B3A7-79E8-94DA-2ADC-DBDFEEF80AA5}"/>
          </ac:inkMkLst>
        </pc:inkChg>
        <pc:inkChg chg="add del">
          <ac:chgData name="Grégoire Sartorius" userId="dd5a2fb84562cdb0" providerId="LiveId" clId="{81C3EC12-ABE6-4B6C-B541-2D756FCF2AE8}" dt="2024-04-29T13:17:32.873" v="4296" actId="9405"/>
          <ac:inkMkLst>
            <pc:docMk/>
            <pc:sldMk cId="3086558587" sldId="273"/>
            <ac:inkMk id="20" creationId="{873913D0-55A1-B95F-B3FA-CBAE08D1EE5F}"/>
          </ac:inkMkLst>
        </pc:inkChg>
        <pc:inkChg chg="add">
          <ac:chgData name="Grégoire Sartorius" userId="dd5a2fb84562cdb0" providerId="LiveId" clId="{81C3EC12-ABE6-4B6C-B541-2D756FCF2AE8}" dt="2024-04-29T13:17:34.373" v="4297" actId="9405"/>
          <ac:inkMkLst>
            <pc:docMk/>
            <pc:sldMk cId="3086558587" sldId="273"/>
            <ac:inkMk id="21" creationId="{A266C607-149E-521C-CAFB-5690977E1071}"/>
          </ac:inkMkLst>
        </pc:inkChg>
      </pc:sldChg>
      <pc:sldChg chg="addSp delSp modSp new mod">
        <pc:chgData name="Grégoire Sartorius" userId="dd5a2fb84562cdb0" providerId="LiveId" clId="{81C3EC12-ABE6-4B6C-B541-2D756FCF2AE8}" dt="2024-04-29T13:18:02.650" v="4303" actId="9405"/>
        <pc:sldMkLst>
          <pc:docMk/>
          <pc:sldMk cId="314255956" sldId="274"/>
        </pc:sldMkLst>
        <pc:picChg chg="add mod">
          <ac:chgData name="Grégoire Sartorius" userId="dd5a2fb84562cdb0" providerId="LiveId" clId="{81C3EC12-ABE6-4B6C-B541-2D756FCF2AE8}" dt="2024-04-29T13:17:43.934" v="4301" actId="14100"/>
          <ac:picMkLst>
            <pc:docMk/>
            <pc:sldMk cId="314255956" sldId="274"/>
            <ac:picMk id="4" creationId="{26150C08-1F42-1290-B65C-F3FA7965DA39}"/>
          </ac:picMkLst>
        </pc:picChg>
        <pc:inkChg chg="add del">
          <ac:chgData name="Grégoire Sartorius" userId="dd5a2fb84562cdb0" providerId="LiveId" clId="{81C3EC12-ABE6-4B6C-B541-2D756FCF2AE8}" dt="2024-04-29T13:17:38.169" v="4299" actId="9405"/>
          <ac:inkMkLst>
            <pc:docMk/>
            <pc:sldMk cId="314255956" sldId="274"/>
            <ac:inkMk id="5" creationId="{D580E475-FBE4-3C94-A175-D2592935CF12}"/>
          </ac:inkMkLst>
        </pc:inkChg>
        <pc:inkChg chg="add">
          <ac:chgData name="Grégoire Sartorius" userId="dd5a2fb84562cdb0" providerId="LiveId" clId="{81C3EC12-ABE6-4B6C-B541-2D756FCF2AE8}" dt="2024-04-29T13:17:56.698" v="4302" actId="9405"/>
          <ac:inkMkLst>
            <pc:docMk/>
            <pc:sldMk cId="314255956" sldId="274"/>
            <ac:inkMk id="6" creationId="{2F66A2A4-C89C-7D87-24A7-63FE32446DE9}"/>
          </ac:inkMkLst>
        </pc:inkChg>
        <pc:inkChg chg="add">
          <ac:chgData name="Grégoire Sartorius" userId="dd5a2fb84562cdb0" providerId="LiveId" clId="{81C3EC12-ABE6-4B6C-B541-2D756FCF2AE8}" dt="2024-04-29T13:18:02.650" v="4303" actId="9405"/>
          <ac:inkMkLst>
            <pc:docMk/>
            <pc:sldMk cId="314255956" sldId="274"/>
            <ac:inkMk id="7" creationId="{62CC8211-6376-2996-E24D-B8D5A8CB4069}"/>
          </ac:inkMkLst>
        </pc:inkChg>
      </pc:sldChg>
      <pc:sldChg chg="addSp delSp modSp new mod">
        <pc:chgData name="Grégoire Sartorius" userId="dd5a2fb84562cdb0" providerId="LiveId" clId="{81C3EC12-ABE6-4B6C-B541-2D756FCF2AE8}" dt="2024-04-29T13:18:21.821" v="4308" actId="9405"/>
        <pc:sldMkLst>
          <pc:docMk/>
          <pc:sldMk cId="634085136" sldId="275"/>
        </pc:sldMkLst>
        <pc:spChg chg="del">
          <ac:chgData name="Grégoire Sartorius" userId="dd5a2fb84562cdb0" providerId="LiveId" clId="{81C3EC12-ABE6-4B6C-B541-2D756FCF2AE8}" dt="2024-04-29T13:12:13.404" v="4236"/>
          <ac:spMkLst>
            <pc:docMk/>
            <pc:sldMk cId="634085136" sldId="275"/>
            <ac:spMk id="3" creationId="{46630E6A-D4EA-5D7B-AB1D-54139A4D2870}"/>
          </ac:spMkLst>
        </pc:spChg>
        <pc:picChg chg="add mod">
          <ac:chgData name="Grégoire Sartorius" userId="dd5a2fb84562cdb0" providerId="LiveId" clId="{81C3EC12-ABE6-4B6C-B541-2D756FCF2AE8}" dt="2024-04-29T13:18:12.634" v="4306" actId="14100"/>
          <ac:picMkLst>
            <pc:docMk/>
            <pc:sldMk cId="634085136" sldId="275"/>
            <ac:picMk id="4" creationId="{9E54A37A-0120-B2BA-C44A-48E8DBDEA4A6}"/>
          </ac:picMkLst>
        </pc:picChg>
        <pc:inkChg chg="add">
          <ac:chgData name="Grégoire Sartorius" userId="dd5a2fb84562cdb0" providerId="LiveId" clId="{81C3EC12-ABE6-4B6C-B541-2D756FCF2AE8}" dt="2024-04-29T13:18:17.024" v="4307" actId="9405"/>
          <ac:inkMkLst>
            <pc:docMk/>
            <pc:sldMk cId="634085136" sldId="275"/>
            <ac:inkMk id="5" creationId="{2EB37DE9-617D-EB0E-17C2-E938BE0EBC95}"/>
          </ac:inkMkLst>
        </pc:inkChg>
        <pc:inkChg chg="add">
          <ac:chgData name="Grégoire Sartorius" userId="dd5a2fb84562cdb0" providerId="LiveId" clId="{81C3EC12-ABE6-4B6C-B541-2D756FCF2AE8}" dt="2024-04-29T13:18:21.821" v="4308" actId="9405"/>
          <ac:inkMkLst>
            <pc:docMk/>
            <pc:sldMk cId="634085136" sldId="275"/>
            <ac:inkMk id="6" creationId="{A9E32DCB-049C-64AA-6700-4895239DD7A1}"/>
          </ac:inkMkLst>
        </pc:inkChg>
      </pc:sldChg>
      <pc:sldChg chg="addSp delSp modSp new mod">
        <pc:chgData name="Grégoire Sartorius" userId="dd5a2fb84562cdb0" providerId="LiveId" clId="{81C3EC12-ABE6-4B6C-B541-2D756FCF2AE8}" dt="2024-04-29T13:18:39.289" v="4317" actId="9405"/>
        <pc:sldMkLst>
          <pc:docMk/>
          <pc:sldMk cId="3116715393" sldId="276"/>
        </pc:sldMkLst>
        <pc:picChg chg="add mod">
          <ac:chgData name="Grégoire Sartorius" userId="dd5a2fb84562cdb0" providerId="LiveId" clId="{81C3EC12-ABE6-4B6C-B541-2D756FCF2AE8}" dt="2024-04-29T13:18:31.508" v="4310" actId="14100"/>
          <ac:picMkLst>
            <pc:docMk/>
            <pc:sldMk cId="3116715393" sldId="276"/>
            <ac:picMk id="4" creationId="{0C0ED9C4-E3EE-F42B-C3FC-681236A22A3E}"/>
          </ac:picMkLst>
        </pc:picChg>
        <pc:inkChg chg="add del">
          <ac:chgData name="Grégoire Sartorius" userId="dd5a2fb84562cdb0" providerId="LiveId" clId="{81C3EC12-ABE6-4B6C-B541-2D756FCF2AE8}" dt="2024-04-29T13:18:34.727" v="4312" actId="9405"/>
          <ac:inkMkLst>
            <pc:docMk/>
            <pc:sldMk cId="3116715393" sldId="276"/>
            <ac:inkMk id="5" creationId="{A56C8769-AE58-E55B-FB93-F4C7FA122E24}"/>
          </ac:inkMkLst>
        </pc:inkChg>
        <pc:inkChg chg="add del">
          <ac:chgData name="Grégoire Sartorius" userId="dd5a2fb84562cdb0" providerId="LiveId" clId="{81C3EC12-ABE6-4B6C-B541-2D756FCF2AE8}" dt="2024-04-29T13:18:36.898" v="4314" actId="9405"/>
          <ac:inkMkLst>
            <pc:docMk/>
            <pc:sldMk cId="3116715393" sldId="276"/>
            <ac:inkMk id="6" creationId="{7C32E206-A1EA-1EA9-0D5C-625F65641149}"/>
          </ac:inkMkLst>
        </pc:inkChg>
        <pc:inkChg chg="add del">
          <ac:chgData name="Grégoire Sartorius" userId="dd5a2fb84562cdb0" providerId="LiveId" clId="{81C3EC12-ABE6-4B6C-B541-2D756FCF2AE8}" dt="2024-04-29T13:18:37.992" v="4316" actId="9405"/>
          <ac:inkMkLst>
            <pc:docMk/>
            <pc:sldMk cId="3116715393" sldId="276"/>
            <ac:inkMk id="7" creationId="{02A3A3D8-2228-5CC2-5305-6D2A1632E014}"/>
          </ac:inkMkLst>
        </pc:inkChg>
        <pc:inkChg chg="add">
          <ac:chgData name="Grégoire Sartorius" userId="dd5a2fb84562cdb0" providerId="LiveId" clId="{81C3EC12-ABE6-4B6C-B541-2D756FCF2AE8}" dt="2024-04-29T13:18:39.289" v="4317" actId="9405"/>
          <ac:inkMkLst>
            <pc:docMk/>
            <pc:sldMk cId="3116715393" sldId="276"/>
            <ac:inkMk id="8" creationId="{8F816D52-5011-9DD6-C8BE-FE7E396764B6}"/>
          </ac:inkMkLst>
        </pc:inkChg>
      </pc:sldChg>
      <pc:sldChg chg="addSp delSp modSp new mod">
        <pc:chgData name="Grégoire Sartorius" userId="dd5a2fb84562cdb0" providerId="LiveId" clId="{81C3EC12-ABE6-4B6C-B541-2D756FCF2AE8}" dt="2024-04-29T13:24:04.909" v="4412" actId="9405"/>
        <pc:sldMkLst>
          <pc:docMk/>
          <pc:sldMk cId="2509284196" sldId="277"/>
        </pc:sldMkLst>
        <pc:picChg chg="add mod">
          <ac:chgData name="Grégoire Sartorius" userId="dd5a2fb84562cdb0" providerId="LiveId" clId="{81C3EC12-ABE6-4B6C-B541-2D756FCF2AE8}" dt="2024-04-29T13:18:47.757" v="4319" actId="14100"/>
          <ac:picMkLst>
            <pc:docMk/>
            <pc:sldMk cId="2509284196" sldId="277"/>
            <ac:picMk id="4" creationId="{0A21CD1F-4E00-286D-69CB-948E98425817}"/>
          </ac:picMkLst>
        </pc:picChg>
        <pc:inkChg chg="add del">
          <ac:chgData name="Grégoire Sartorius" userId="dd5a2fb84562cdb0" providerId="LiveId" clId="{81C3EC12-ABE6-4B6C-B541-2D756FCF2AE8}" dt="2024-04-29T13:23:54.738" v="4406" actId="9405"/>
          <ac:inkMkLst>
            <pc:docMk/>
            <pc:sldMk cId="2509284196" sldId="277"/>
            <ac:inkMk id="5" creationId="{F1DF67E8-3CDB-4EDA-C9F6-B764E85E06AE}"/>
          </ac:inkMkLst>
        </pc:inkChg>
        <pc:inkChg chg="add">
          <ac:chgData name="Grégoire Sartorius" userId="dd5a2fb84562cdb0" providerId="LiveId" clId="{81C3EC12-ABE6-4B6C-B541-2D756FCF2AE8}" dt="2024-04-29T13:23:56.348" v="4407" actId="9405"/>
          <ac:inkMkLst>
            <pc:docMk/>
            <pc:sldMk cId="2509284196" sldId="277"/>
            <ac:inkMk id="6" creationId="{6D004B39-3514-A531-A3C1-89C83FDC38D1}"/>
          </ac:inkMkLst>
        </pc:inkChg>
        <pc:inkChg chg="add del">
          <ac:chgData name="Grégoire Sartorius" userId="dd5a2fb84562cdb0" providerId="LiveId" clId="{81C3EC12-ABE6-4B6C-B541-2D756FCF2AE8}" dt="2024-04-29T13:23:57.910" v="4409" actId="9405"/>
          <ac:inkMkLst>
            <pc:docMk/>
            <pc:sldMk cId="2509284196" sldId="277"/>
            <ac:inkMk id="7" creationId="{2D27AEBB-6B83-1959-173B-2BCF08EC4F2A}"/>
          </ac:inkMkLst>
        </pc:inkChg>
        <pc:inkChg chg="add">
          <ac:chgData name="Grégoire Sartorius" userId="dd5a2fb84562cdb0" providerId="LiveId" clId="{81C3EC12-ABE6-4B6C-B541-2D756FCF2AE8}" dt="2024-04-29T13:24:00.160" v="4410" actId="9405"/>
          <ac:inkMkLst>
            <pc:docMk/>
            <pc:sldMk cId="2509284196" sldId="277"/>
            <ac:inkMk id="8" creationId="{2EC9DD67-12C7-677C-FE1D-E1E11B0869BA}"/>
          </ac:inkMkLst>
        </pc:inkChg>
        <pc:inkChg chg="add">
          <ac:chgData name="Grégoire Sartorius" userId="dd5a2fb84562cdb0" providerId="LiveId" clId="{81C3EC12-ABE6-4B6C-B541-2D756FCF2AE8}" dt="2024-04-29T13:24:02.331" v="4411" actId="9405"/>
          <ac:inkMkLst>
            <pc:docMk/>
            <pc:sldMk cId="2509284196" sldId="277"/>
            <ac:inkMk id="9" creationId="{9B369A21-392F-1A05-6E4E-07E71FAB5453}"/>
          </ac:inkMkLst>
        </pc:inkChg>
        <pc:inkChg chg="add">
          <ac:chgData name="Grégoire Sartorius" userId="dd5a2fb84562cdb0" providerId="LiveId" clId="{81C3EC12-ABE6-4B6C-B541-2D756FCF2AE8}" dt="2024-04-29T13:24:04.909" v="4412" actId="9405"/>
          <ac:inkMkLst>
            <pc:docMk/>
            <pc:sldMk cId="2509284196" sldId="277"/>
            <ac:inkMk id="10" creationId="{9607CA22-1823-B62D-C54F-5610913E909D}"/>
          </ac:inkMkLst>
        </pc:inkChg>
      </pc:sldChg>
      <pc:sldChg chg="addSp delSp modSp new mod">
        <pc:chgData name="Grégoire Sartorius" userId="dd5a2fb84562cdb0" providerId="LiveId" clId="{81C3EC12-ABE6-4B6C-B541-2D756FCF2AE8}" dt="2024-04-29T13:23:45.989" v="4404" actId="9405"/>
        <pc:sldMkLst>
          <pc:docMk/>
          <pc:sldMk cId="4061111671" sldId="278"/>
        </pc:sldMkLst>
        <pc:picChg chg="add mod">
          <ac:chgData name="Grégoire Sartorius" userId="dd5a2fb84562cdb0" providerId="LiveId" clId="{81C3EC12-ABE6-4B6C-B541-2D756FCF2AE8}" dt="2024-04-29T13:18:52.569" v="4321" actId="14100"/>
          <ac:picMkLst>
            <pc:docMk/>
            <pc:sldMk cId="4061111671" sldId="278"/>
            <ac:picMk id="4" creationId="{5A7BA211-DC20-A1A5-5B5B-AB5FA55F067A}"/>
          </ac:picMkLst>
        </pc:picChg>
        <pc:inkChg chg="add del">
          <ac:chgData name="Grégoire Sartorius" userId="dd5a2fb84562cdb0" providerId="LiveId" clId="{81C3EC12-ABE6-4B6C-B541-2D756FCF2AE8}" dt="2024-04-29T13:23:22.429" v="4389" actId="9405"/>
          <ac:inkMkLst>
            <pc:docMk/>
            <pc:sldMk cId="4061111671" sldId="278"/>
            <ac:inkMk id="5" creationId="{2AAC1204-F487-A629-7DC3-DA9BE8AA79BE}"/>
          </ac:inkMkLst>
        </pc:inkChg>
        <pc:inkChg chg="add del">
          <ac:chgData name="Grégoire Sartorius" userId="dd5a2fb84562cdb0" providerId="LiveId" clId="{81C3EC12-ABE6-4B6C-B541-2D756FCF2AE8}" dt="2024-04-29T13:23:23.773" v="4391" actId="9405"/>
          <ac:inkMkLst>
            <pc:docMk/>
            <pc:sldMk cId="4061111671" sldId="278"/>
            <ac:inkMk id="6" creationId="{381D8621-BCE5-35C3-F97E-A703C72E5423}"/>
          </ac:inkMkLst>
        </pc:inkChg>
        <pc:inkChg chg="add">
          <ac:chgData name="Grégoire Sartorius" userId="dd5a2fb84562cdb0" providerId="LiveId" clId="{81C3EC12-ABE6-4B6C-B541-2D756FCF2AE8}" dt="2024-04-29T13:23:24.882" v="4392" actId="9405"/>
          <ac:inkMkLst>
            <pc:docMk/>
            <pc:sldMk cId="4061111671" sldId="278"/>
            <ac:inkMk id="7" creationId="{8BCBB485-D589-7665-2352-EA322F3BB0AD}"/>
          </ac:inkMkLst>
        </pc:inkChg>
        <pc:inkChg chg="add del">
          <ac:chgData name="Grégoire Sartorius" userId="dd5a2fb84562cdb0" providerId="LiveId" clId="{81C3EC12-ABE6-4B6C-B541-2D756FCF2AE8}" dt="2024-04-29T13:23:26.007" v="4394" actId="9405"/>
          <ac:inkMkLst>
            <pc:docMk/>
            <pc:sldMk cId="4061111671" sldId="278"/>
            <ac:inkMk id="8" creationId="{7DB33C8E-D66D-5A40-A2F5-ED72AEFC2980}"/>
          </ac:inkMkLst>
        </pc:inkChg>
        <pc:inkChg chg="add del">
          <ac:chgData name="Grégoire Sartorius" userId="dd5a2fb84562cdb0" providerId="LiveId" clId="{81C3EC12-ABE6-4B6C-B541-2D756FCF2AE8}" dt="2024-04-29T13:23:27.600" v="4396" actId="9405"/>
          <ac:inkMkLst>
            <pc:docMk/>
            <pc:sldMk cId="4061111671" sldId="278"/>
            <ac:inkMk id="9" creationId="{7D530F6E-D1C4-E397-7668-9562A194C7A8}"/>
          </ac:inkMkLst>
        </pc:inkChg>
        <pc:inkChg chg="add">
          <ac:chgData name="Grégoire Sartorius" userId="dd5a2fb84562cdb0" providerId="LiveId" clId="{81C3EC12-ABE6-4B6C-B541-2D756FCF2AE8}" dt="2024-04-29T13:23:29.069" v="4397" actId="9405"/>
          <ac:inkMkLst>
            <pc:docMk/>
            <pc:sldMk cId="4061111671" sldId="278"/>
            <ac:inkMk id="10" creationId="{009E8C65-A51E-BDD9-1DF6-7B140F1E2EC1}"/>
          </ac:inkMkLst>
        </pc:inkChg>
        <pc:inkChg chg="add">
          <ac:chgData name="Grégoire Sartorius" userId="dd5a2fb84562cdb0" providerId="LiveId" clId="{81C3EC12-ABE6-4B6C-B541-2D756FCF2AE8}" dt="2024-04-29T13:23:33.178" v="4398" actId="9405"/>
          <ac:inkMkLst>
            <pc:docMk/>
            <pc:sldMk cId="4061111671" sldId="278"/>
            <ac:inkMk id="11" creationId="{425E30A2-16DF-D525-6820-1E9F16F4F58F}"/>
          </ac:inkMkLst>
        </pc:inkChg>
        <pc:inkChg chg="add">
          <ac:chgData name="Grégoire Sartorius" userId="dd5a2fb84562cdb0" providerId="LiveId" clId="{81C3EC12-ABE6-4B6C-B541-2D756FCF2AE8}" dt="2024-04-29T13:23:35.553" v="4399" actId="9405"/>
          <ac:inkMkLst>
            <pc:docMk/>
            <pc:sldMk cId="4061111671" sldId="278"/>
            <ac:inkMk id="12" creationId="{1DEBD580-ADA0-D166-E007-8AAF71FC3D1C}"/>
          </ac:inkMkLst>
        </pc:inkChg>
        <pc:inkChg chg="add del">
          <ac:chgData name="Grégoire Sartorius" userId="dd5a2fb84562cdb0" providerId="LiveId" clId="{81C3EC12-ABE6-4B6C-B541-2D756FCF2AE8}" dt="2024-04-29T13:23:40.552" v="4401" actId="9405"/>
          <ac:inkMkLst>
            <pc:docMk/>
            <pc:sldMk cId="4061111671" sldId="278"/>
            <ac:inkMk id="13" creationId="{B3B6BC48-1A45-0B98-3571-B2A8674D13A5}"/>
          </ac:inkMkLst>
        </pc:inkChg>
        <pc:inkChg chg="add">
          <ac:chgData name="Grégoire Sartorius" userId="dd5a2fb84562cdb0" providerId="LiveId" clId="{81C3EC12-ABE6-4B6C-B541-2D756FCF2AE8}" dt="2024-04-29T13:23:42.115" v="4402" actId="9405"/>
          <ac:inkMkLst>
            <pc:docMk/>
            <pc:sldMk cId="4061111671" sldId="278"/>
            <ac:inkMk id="14" creationId="{9F62F57D-88A8-E88F-8BA8-40B5BD1C23E6}"/>
          </ac:inkMkLst>
        </pc:inkChg>
        <pc:inkChg chg="add">
          <ac:chgData name="Grégoire Sartorius" userId="dd5a2fb84562cdb0" providerId="LiveId" clId="{81C3EC12-ABE6-4B6C-B541-2D756FCF2AE8}" dt="2024-04-29T13:23:43.490" v="4403" actId="9405"/>
          <ac:inkMkLst>
            <pc:docMk/>
            <pc:sldMk cId="4061111671" sldId="278"/>
            <ac:inkMk id="15" creationId="{EACAB342-4468-B8CB-B2A6-0F33B7E7FF0E}"/>
          </ac:inkMkLst>
        </pc:inkChg>
        <pc:inkChg chg="add">
          <ac:chgData name="Grégoire Sartorius" userId="dd5a2fb84562cdb0" providerId="LiveId" clId="{81C3EC12-ABE6-4B6C-B541-2D756FCF2AE8}" dt="2024-04-29T13:23:45.989" v="4404" actId="9405"/>
          <ac:inkMkLst>
            <pc:docMk/>
            <pc:sldMk cId="4061111671" sldId="278"/>
            <ac:inkMk id="16" creationId="{8E7C049D-518A-778B-7207-A0E0FF63F442}"/>
          </ac:inkMkLst>
        </pc:inkChg>
      </pc:sldChg>
      <pc:sldChg chg="addSp delSp modSp new mod">
        <pc:chgData name="Grégoire Sartorius" userId="dd5a2fb84562cdb0" providerId="LiveId" clId="{81C3EC12-ABE6-4B6C-B541-2D756FCF2AE8}" dt="2024-04-29T13:23:15.946" v="4387" actId="9405"/>
        <pc:sldMkLst>
          <pc:docMk/>
          <pc:sldMk cId="1755159715" sldId="279"/>
        </pc:sldMkLst>
        <pc:picChg chg="add mod">
          <ac:chgData name="Grégoire Sartorius" userId="dd5a2fb84562cdb0" providerId="LiveId" clId="{81C3EC12-ABE6-4B6C-B541-2D756FCF2AE8}" dt="2024-04-29T13:18:58.052" v="4324" actId="14100"/>
          <ac:picMkLst>
            <pc:docMk/>
            <pc:sldMk cId="1755159715" sldId="279"/>
            <ac:picMk id="4" creationId="{480FE135-5335-84AE-D907-1E225BBF6F45}"/>
          </ac:picMkLst>
        </pc:picChg>
        <pc:inkChg chg="add del">
          <ac:chgData name="Grégoire Sartorius" userId="dd5a2fb84562cdb0" providerId="LiveId" clId="{81C3EC12-ABE6-4B6C-B541-2D756FCF2AE8}" dt="2024-04-29T13:22:44.793" v="4376" actId="9405"/>
          <ac:inkMkLst>
            <pc:docMk/>
            <pc:sldMk cId="1755159715" sldId="279"/>
            <ac:inkMk id="5" creationId="{A2E1093E-26CD-15D3-10A7-C7A585F2D3BF}"/>
          </ac:inkMkLst>
        </pc:inkChg>
        <pc:inkChg chg="add">
          <ac:chgData name="Grégoire Sartorius" userId="dd5a2fb84562cdb0" providerId="LiveId" clId="{81C3EC12-ABE6-4B6C-B541-2D756FCF2AE8}" dt="2024-04-29T13:22:46.808" v="4377" actId="9405"/>
          <ac:inkMkLst>
            <pc:docMk/>
            <pc:sldMk cId="1755159715" sldId="279"/>
            <ac:inkMk id="6" creationId="{79A6410F-C5BC-F978-D4E1-DF6BA7365484}"/>
          </ac:inkMkLst>
        </pc:inkChg>
        <pc:inkChg chg="add del">
          <ac:chgData name="Grégoire Sartorius" userId="dd5a2fb84562cdb0" providerId="LiveId" clId="{81C3EC12-ABE6-4B6C-B541-2D756FCF2AE8}" dt="2024-04-29T13:22:53.214" v="4379" actId="9405"/>
          <ac:inkMkLst>
            <pc:docMk/>
            <pc:sldMk cId="1755159715" sldId="279"/>
            <ac:inkMk id="7" creationId="{8B33691D-1BC2-8D34-21EE-34AFA60D2484}"/>
          </ac:inkMkLst>
        </pc:inkChg>
        <pc:inkChg chg="add">
          <ac:chgData name="Grégoire Sartorius" userId="dd5a2fb84562cdb0" providerId="LiveId" clId="{81C3EC12-ABE6-4B6C-B541-2D756FCF2AE8}" dt="2024-04-29T13:22:55.276" v="4380" actId="9405"/>
          <ac:inkMkLst>
            <pc:docMk/>
            <pc:sldMk cId="1755159715" sldId="279"/>
            <ac:inkMk id="8" creationId="{BFB9DFDC-6E5F-1197-BC60-3093694B9CC0}"/>
          </ac:inkMkLst>
        </pc:inkChg>
        <pc:inkChg chg="add">
          <ac:chgData name="Grégoire Sartorius" userId="dd5a2fb84562cdb0" providerId="LiveId" clId="{81C3EC12-ABE6-4B6C-B541-2D756FCF2AE8}" dt="2024-04-29T13:22:56.932" v="4381" actId="9405"/>
          <ac:inkMkLst>
            <pc:docMk/>
            <pc:sldMk cId="1755159715" sldId="279"/>
            <ac:inkMk id="9" creationId="{7038D997-3210-C0A3-2AA8-ED86D6F457D5}"/>
          </ac:inkMkLst>
        </pc:inkChg>
        <pc:inkChg chg="add">
          <ac:chgData name="Grégoire Sartorius" userId="dd5a2fb84562cdb0" providerId="LiveId" clId="{81C3EC12-ABE6-4B6C-B541-2D756FCF2AE8}" dt="2024-04-29T13:22:58.354" v="4382" actId="9405"/>
          <ac:inkMkLst>
            <pc:docMk/>
            <pc:sldMk cId="1755159715" sldId="279"/>
            <ac:inkMk id="10" creationId="{08835477-6395-9321-2569-F576F11A3DDB}"/>
          </ac:inkMkLst>
        </pc:inkChg>
        <pc:inkChg chg="add">
          <ac:chgData name="Grégoire Sartorius" userId="dd5a2fb84562cdb0" providerId="LiveId" clId="{81C3EC12-ABE6-4B6C-B541-2D756FCF2AE8}" dt="2024-04-29T13:23:09.946" v="4383" actId="9405"/>
          <ac:inkMkLst>
            <pc:docMk/>
            <pc:sldMk cId="1755159715" sldId="279"/>
            <ac:inkMk id="11" creationId="{40D76DF0-5BDE-0A69-5397-1C8F9C14DC34}"/>
          </ac:inkMkLst>
        </pc:inkChg>
        <pc:inkChg chg="add del">
          <ac:chgData name="Grégoire Sartorius" userId="dd5a2fb84562cdb0" providerId="LiveId" clId="{81C3EC12-ABE6-4B6C-B541-2D756FCF2AE8}" dt="2024-04-29T13:23:12.540" v="4385" actId="9405"/>
          <ac:inkMkLst>
            <pc:docMk/>
            <pc:sldMk cId="1755159715" sldId="279"/>
            <ac:inkMk id="12" creationId="{04FA8CC1-829D-D54B-33FA-471CCAE6A69E}"/>
          </ac:inkMkLst>
        </pc:inkChg>
        <pc:inkChg chg="add">
          <ac:chgData name="Grégoire Sartorius" userId="dd5a2fb84562cdb0" providerId="LiveId" clId="{81C3EC12-ABE6-4B6C-B541-2D756FCF2AE8}" dt="2024-04-29T13:23:14.008" v="4386" actId="9405"/>
          <ac:inkMkLst>
            <pc:docMk/>
            <pc:sldMk cId="1755159715" sldId="279"/>
            <ac:inkMk id="13" creationId="{A7232018-6ACE-DB28-3BFD-9F08708F5403}"/>
          </ac:inkMkLst>
        </pc:inkChg>
        <pc:inkChg chg="add">
          <ac:chgData name="Grégoire Sartorius" userId="dd5a2fb84562cdb0" providerId="LiveId" clId="{81C3EC12-ABE6-4B6C-B541-2D756FCF2AE8}" dt="2024-04-29T13:23:15.946" v="4387" actId="9405"/>
          <ac:inkMkLst>
            <pc:docMk/>
            <pc:sldMk cId="1755159715" sldId="279"/>
            <ac:inkMk id="14" creationId="{60F6BF9E-9BC4-BC93-E9C7-59E113B5E030}"/>
          </ac:inkMkLst>
        </pc:inkChg>
      </pc:sldChg>
      <pc:sldChg chg="addSp modSp new mod">
        <pc:chgData name="Grégoire Sartorius" userId="dd5a2fb84562cdb0" providerId="LiveId" clId="{81C3EC12-ABE6-4B6C-B541-2D756FCF2AE8}" dt="2024-04-29T13:22:30.294" v="4374" actId="14100"/>
        <pc:sldMkLst>
          <pc:docMk/>
          <pc:sldMk cId="2430716549" sldId="280"/>
        </pc:sldMkLst>
        <pc:spChg chg="mod">
          <ac:chgData name="Grégoire Sartorius" userId="dd5a2fb84562cdb0" providerId="LiveId" clId="{81C3EC12-ABE6-4B6C-B541-2D756FCF2AE8}" dt="2024-04-29T13:22:25.685" v="4373" actId="14100"/>
          <ac:spMkLst>
            <pc:docMk/>
            <pc:sldMk cId="2430716549" sldId="280"/>
            <ac:spMk id="2" creationId="{62626B1B-33BD-AEEA-ED2F-CC14B72F383F}"/>
          </ac:spMkLst>
        </pc:spChg>
        <pc:spChg chg="mod">
          <ac:chgData name="Grégoire Sartorius" userId="dd5a2fb84562cdb0" providerId="LiveId" clId="{81C3EC12-ABE6-4B6C-B541-2D756FCF2AE8}" dt="2024-04-29T13:22:30.294" v="4374" actId="14100"/>
          <ac:spMkLst>
            <pc:docMk/>
            <pc:sldMk cId="2430716549" sldId="280"/>
            <ac:spMk id="3" creationId="{807D91A6-531E-0BFA-F996-5483F714BF62}"/>
          </ac:spMkLst>
        </pc:spChg>
        <pc:picChg chg="add mod ord">
          <ac:chgData name="Grégoire Sartorius" userId="dd5a2fb84562cdb0" providerId="LiveId" clId="{81C3EC12-ABE6-4B6C-B541-2D756FCF2AE8}" dt="2024-04-29T13:22:21.108" v="4372" actId="14100"/>
          <ac:picMkLst>
            <pc:docMk/>
            <pc:sldMk cId="2430716549" sldId="280"/>
            <ac:picMk id="4" creationId="{C9751F2E-6444-5850-B0FF-440A386472BD}"/>
          </ac:picMkLst>
        </pc:picChg>
      </pc:sldChg>
      <pc:sldChg chg="addSp delSp modSp new mod setBg">
        <pc:chgData name="Grégoire Sartorius" userId="dd5a2fb84562cdb0" providerId="LiveId" clId="{81C3EC12-ABE6-4B6C-B541-2D756FCF2AE8}" dt="2024-04-29T13:28:18.663" v="4748" actId="26606"/>
        <pc:sldMkLst>
          <pc:docMk/>
          <pc:sldMk cId="1683704480" sldId="281"/>
        </pc:sldMkLst>
        <pc:spChg chg="mod">
          <ac:chgData name="Grégoire Sartorius" userId="dd5a2fb84562cdb0" providerId="LiveId" clId="{81C3EC12-ABE6-4B6C-B541-2D756FCF2AE8}" dt="2024-04-29T13:28:18.663" v="4748" actId="26606"/>
          <ac:spMkLst>
            <pc:docMk/>
            <pc:sldMk cId="1683704480" sldId="281"/>
            <ac:spMk id="2" creationId="{21CF6B8A-CFBD-95C9-D8FF-DB5C4E97C8BD}"/>
          </ac:spMkLst>
        </pc:spChg>
        <pc:spChg chg="mod">
          <ac:chgData name="Grégoire Sartorius" userId="dd5a2fb84562cdb0" providerId="LiveId" clId="{81C3EC12-ABE6-4B6C-B541-2D756FCF2AE8}" dt="2024-04-29T13:28:18.663" v="4748" actId="26606"/>
          <ac:spMkLst>
            <pc:docMk/>
            <pc:sldMk cId="1683704480" sldId="281"/>
            <ac:spMk id="3" creationId="{DE886F5B-604A-4FA9-1EFA-C4FB4F718519}"/>
          </ac:spMkLst>
        </pc:spChg>
        <pc:spChg chg="add">
          <ac:chgData name="Grégoire Sartorius" userId="dd5a2fb84562cdb0" providerId="LiveId" clId="{81C3EC12-ABE6-4B6C-B541-2D756FCF2AE8}" dt="2024-04-29T13:28:18.663" v="4748" actId="26606"/>
          <ac:spMkLst>
            <pc:docMk/>
            <pc:sldMk cId="1683704480" sldId="281"/>
            <ac:spMk id="8" creationId="{3741B58E-3B65-4A01-A276-975AB2CF8A08}"/>
          </ac:spMkLst>
        </pc:spChg>
        <pc:spChg chg="add">
          <ac:chgData name="Grégoire Sartorius" userId="dd5a2fb84562cdb0" providerId="LiveId" clId="{81C3EC12-ABE6-4B6C-B541-2D756FCF2AE8}" dt="2024-04-29T13:28:18.663" v="4748" actId="26606"/>
          <ac:spMkLst>
            <pc:docMk/>
            <pc:sldMk cId="1683704480" sldId="281"/>
            <ac:spMk id="10" creationId="{7AAC67C3-831B-4AB1-A259-DFB839CAFAFC}"/>
          </ac:spMkLst>
        </pc:spChg>
        <pc:spChg chg="add">
          <ac:chgData name="Grégoire Sartorius" userId="dd5a2fb84562cdb0" providerId="LiveId" clId="{81C3EC12-ABE6-4B6C-B541-2D756FCF2AE8}" dt="2024-04-29T13:28:18.663" v="4748" actId="26606"/>
          <ac:spMkLst>
            <pc:docMk/>
            <pc:sldMk cId="1683704480" sldId="281"/>
            <ac:spMk id="12" creationId="{054B3F04-9EAC-45C0-B3CE-0387EEA10A0C}"/>
          </ac:spMkLst>
        </pc:spChg>
        <pc:inkChg chg="add del">
          <ac:chgData name="Grégoire Sartorius" userId="dd5a2fb84562cdb0" providerId="LiveId" clId="{81C3EC12-ABE6-4B6C-B541-2D756FCF2AE8}" dt="2024-04-29T13:25:38.750" v="4415"/>
          <ac:inkMkLst>
            <pc:docMk/>
            <pc:sldMk cId="1683704480" sldId="281"/>
            <ac:inkMk id="4" creationId="{AEBB4956-A57C-6E91-75B3-F48F2C7A56D5}"/>
          </ac:inkMkLst>
        </pc:ink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4-29T13:15:31.385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30,'369'0,"-347"-1,-1-2,37-7,-35 4,0 2,27-1,301 4,-165 3,-158-1,0 2,33 7,-31-4,48 2,-37-7,-8-1,0 2,0 1,36 8,-36-6,0-1,0-1,54-3,-60 0,-2-1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4-29T13:15:47.962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33,'24'-8,"-4"0,22 1,0 2,0 2,70 4,-38 0,66-2,-21-2,229 26,-260-9,192 27,-191-32,107-3,1004-10,-656 6,-64-2,-465-1,1 0,0-1,21-5,-13 1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4-29T13:16:04.163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1549 0,'-29'2,"1"2,0 1,1 1,-1 1,-35 15,-33 7,27-12,-73 6,67-11,34-6,-68 4,-681-12,766 2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4-29T13:16:31.191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89,'296'-2,"320"5,-531 2,-1 5,85 20,-118-23,0-2,0-2,80-5,-26-1,-60 3,3 1,53-7,-86 4,1 0,-1-1,0-1,0-1,0 0,0-1,20-12,-22 12,0 0,1 1,-1 0,1 1,0 1,1 0,27-1,-25 2,0 0,-1-1,1 0,-1-2,20-7,-19 6,-1 0,1 1,0 0,0 2,0 0,21 0,108 3,-70 3,551-3,-603 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4-29T13:16:39.144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0 102,'2666'0,"-2609"-3,-1-3,-1-3,1-2,80-27,-71 13,-42 15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4-29T13:16:40.050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31,'221'-15,"-10"0,656 14,-410 3,-433-2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4-29T13:16:41.721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59,'524'-29,"35"0,-147 47,92-5,-329-15,-151 2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4-29T13:16:55.673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1 142,'348'-17,"2"0,-136 11,1079-12,-913 19,-217-14,-37 1,45-3,66-2,-14 3,6 0,428 15,-629 0,48 9,-57-6,0-2,0 0,0-1,1 0,27-4,-16-3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4-29T13:16:57.548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281 90,'2753'0,"-2882"2,-153-5,244-2,0-1,-61-19,-20-4,47 18,-109-2,-75 15,86 1,-1455-2,1601-1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4-29T13:17:03.423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41,'23'8,"-2"1,38-1,0-3,0-2,73-5,-25-1,48 5,162-5,-270-2,75-18,-83 14,0 1,0 3,43-2,-27 3,-31-2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4-29T13:17:04.969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0,'0'2,"1"-1,-1 0,1 1,-1-1,1 0,0 0,-1 0,1 0,0 0,0 0,0 0,0 0,0 0,0 0,0 0,0 0,0-1,0 1,1-1,-1 1,0 0,0-1,1 0,-1 1,0-1,1 0,1 0,44 6,-42-6,228 5,35 2,409 10,-522-17,-131 0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4-29T13:17:14.250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1 146,'78'1,"-2"0,133-14,-82 0,239 6,-233 8,38 1,194-4,-319-2,82-20,-89 15,0 1,1 3,42-2,605 9,-655-3,59-12,15 0,-81 12,16-1,0-1,42-9,-34 5,-1 2,1 2,75 5,-28 0,-80-2,41 0,0 1,85 15,-80-8,-1-2,1-4,65-5,-14 1,183 2,-267 0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4-29T13:17:15.734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2764 29,'-1804'0,"1486"-15,38 1,-57 15,313-1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4-29T13:17:26.889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1 115,'141'-12,"-34"1,275 6,-26 2,-246-10,3 0,144-15,-168 14,137-2,-201 16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4-29T13:17:34.373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31,'134'-11,"-32"0,757 2,-542 12,186 22,-167-20,-185-7,870 2,-823 15,-7-1,-133-14,-34 0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4-29T13:17:56.698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1606 1,'-482'0,"461"1,0 1,-38 9,36-6,0-1,-26 1,-510-3,270-4,234 2,30 0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4-29T13:18:02.650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2114 58,'-259'-14,"-7"-1,-906 16,1139-3,-61-10,61 6,-59-3,-48 10,116-1</inkml:trace>
</inkml:ink>
</file>

<file path=ppt/ink/ink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4-29T13:18:17.024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0,'768'22,"-488"-14,-230-2,62 15,-72-12,1-1,0-2,42 0,0-7,-60 1</inkml:trace>
</inkml:ink>
</file>

<file path=ppt/ink/ink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4-29T13:18:21.821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3698 87,'-37'-2,"-1"-1,2-2,-1-2,-64-20,54 15,0 2,0 2,-69-3,-148 10,126 3,-42 12,-7 1,163-15,-45-2,1 4,0 3,-84 16,69-8,-2-2,-139-2,18-2,-753 12,646-21,168 2,119 0</inkml:trace>
</inkml:ink>
</file>

<file path=ppt/ink/ink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4-29T13:18:39.289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2537 112,'-73'-3,"-122"-23,123 14,-124-5,78 18,-515-17,267 6,-17-2,-93-5,452 17</inkml:trace>
</inkml:ink>
</file>

<file path=ppt/ink/ink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4-29T13:23:56.348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0,'23'1,"1"1,-1 1,24 7,19 2,323 29,94 13,-131-22,-134-17,456 13,840-29,-1488 1</inkml:trace>
</inkml:ink>
</file>

<file path=ppt/ink/ink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4-29T13:24:00.160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3,'245'-2,"265"5,-237 25,34 2,-92-15,-87-4,175 30,-198-22,168 6,162-26,-411 1</inkml:trace>
</inkml:ink>
</file>

<file path=ppt/ink/ink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4-29T13:24:02.331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0,'2430'0,"-2406"0</inkml:trace>
</inkml:ink>
</file>

<file path=ppt/ink/ink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4-29T13:24:04.909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0,'0'1,"0"0,0 0,0 0,0-1,1 1,-1 0,0 0,1-1,-1 1,1 0,-1-1,1 1,-1 0,1-1,-1 1,1-1,0 1,-1-1,1 1,0-1,-1 1,1-1,0 0,-1 1,1-1,1 1,25 5,-18-5,101 21,1-4,1-6,130-1,-46 3,-29-1,-83-13,-47-2,-1 2,0 2,56 9,-43-3,1-2,0-3,64-3,-97 0,7 0</inkml:trace>
</inkml:ink>
</file>

<file path=ppt/ink/ink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4-29T13:23:24.882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0,'49'1,"95"15,-51-3,-49-8,80 19,-71-11,57 6,13 3,-115-21,64 17,1-4,1-2,94 1,191-15,-332 2</inkml:trace>
</inkml:ink>
</file>

<file path=ppt/ink/ink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4-29T13:23:29.069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0,'82'2,"103"13,-68-4,197-8,-167-5,166 1,-288 1</inkml:trace>
</inkml:ink>
</file>

<file path=ppt/ink/ink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4-29T13:23:33.178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59,'21'-8,"-1"-2,45-3,1 2,93-3,139 12,-193 3,1642 0,-903-2,-816 1</inkml:trace>
</inkml:ink>
</file>

<file path=ppt/ink/ink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4-29T13:23:35.553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0,'2630'0,"-2607"0</inkml:trace>
</inkml:ink>
</file>

<file path=ppt/ink/ink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4-29T13:23:42.115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59,'951'0,"-763"-14,-17 0,302 13,-243 2,-188-3,52-9,9-1,377 7,-267 7,322-2,-513 0</inkml:trace>
</inkml:ink>
</file>

<file path=ppt/ink/ink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4-29T13:23:43.490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29,'1328'0,"-1300"-1,0-2,33-7,-30 4,47-2,6 7,-60 2</inkml:trace>
</inkml:ink>
</file>

<file path=ppt/ink/ink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4-29T13:23:45.989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0,'92'0,"1132"22,-428 36,-739-55,0-3,108-12,-81 3,589-26,127 36,-772-1</inkml:trace>
</inkml:ink>
</file>

<file path=ppt/ink/ink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4-29T13:22:46.808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30,'49'0,"376"-11,540-8,-646 21,1487-2,-1743 4,0 2,119 28,38 6,-188-38</inkml:trace>
</inkml:ink>
</file>

<file path=ppt/ink/ink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4-29T13:22:55.276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0,'6'1,"1"0,-1 0,0 1,1-1,8 5,20 4,194 31,-172-31,1-2,61 0,119-8,-126-2,162 1,-251 1</inkml:trace>
</inkml:ink>
</file>

<file path=ppt/ink/ink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4-29T13:22:56.932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0,'1745'0,"-1656"4,-1 5,90 19,-150-23,42 3,2-3,100-5,-78-2,676 1,-747 0,0-1,35-8,-30 4,41-2,363 5,-215 5,-195-2</inkml:trace>
</inkml:ink>
</file>

<file path=ppt/ink/ink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4-29T13:22:58.354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0,'819'0,"-788"0</inkml:trace>
</inkml:ink>
</file>

<file path=ppt/ink/ink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4-29T13:23:09.946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30,'96'0,"530"18,-483-7,0-6,145-14,-109-17,-116 15,-1 3,77-2,867 12,-935 2,135 24,-75-8,-46-13,134-6,-93-3,-53 3,-22 0,1-1,90-14,-95 7,56-3,-71 9</inkml:trace>
</inkml:ink>
</file>

<file path=ppt/ink/ink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4-29T13:23:14.008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29,'477'-14,"-51"0,550 14,-718 15,-3 0,181 0,-47-4,-388-11,23 0</inkml:trace>
</inkml:ink>
</file>

<file path=ppt/ink/ink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4-29T13:23:15.946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87,'67'0,"319"-5,-270-2,148-28,-210 24,-7 1,-1 2,58-2,-82 9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en-têt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3" name="Espace réservé de la date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92A9E6-C428-4E3B-B36C-0529C8058845}" type="datetimeFigureOut">
              <a:rPr lang="fr-FR" smtClean="0"/>
              <a:t>29/04/2024</a:t>
            </a:fld>
            <a:endParaRPr lang="fr-FR"/>
          </a:p>
        </p:txBody>
      </p:sp>
      <p:sp>
        <p:nvSpPr>
          <p:cNvPr id="4" name="Espace réservé de l'image des diapositives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fr-FR"/>
          </a:p>
        </p:txBody>
      </p:sp>
      <p:sp>
        <p:nvSpPr>
          <p:cNvPr id="5" name="Espace réservé des note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2843788-298E-46F1-A7FE-2125B1F0BDC4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4824988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843788-298E-46F1-A7FE-2125B1F0BDC4}" type="slidenum">
              <a:rPr lang="fr-FR" smtClean="0"/>
              <a:t>1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258511052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843788-298E-46F1-A7FE-2125B1F0BDC4}" type="slidenum">
              <a:rPr lang="fr-FR" smtClean="0"/>
              <a:t>3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588366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fr-FR"/>
              <a:t>Modifiez le style des sous-titres du masque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2FCE55-871B-49A9-ACE6-85E003E083F3}" type="datetimeFigureOut">
              <a:rPr lang="fr-FR" smtClean="0"/>
              <a:t>29/04/2024</a:t>
            </a:fld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FAB4D-1C6B-4065-84EE-4966B5D468AC}" type="slidenum">
              <a:rPr lang="fr-FR" smtClean="0"/>
              <a:t>‹N°›</a:t>
            </a:fld>
            <a:endParaRPr lang="fr-FR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100940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2FCE55-871B-49A9-ACE6-85E003E083F3}" type="datetimeFigureOut">
              <a:rPr lang="fr-FR" smtClean="0"/>
              <a:t>29/04/2024</a:t>
            </a:fld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FAB4D-1C6B-4065-84EE-4966B5D468AC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32299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Titre de secti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2FCE55-871B-49A9-ACE6-85E003E083F3}" type="datetimeFigureOut">
              <a:rPr lang="fr-FR" smtClean="0"/>
              <a:t>29/04/2024</a:t>
            </a:fld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FAB4D-1C6B-4065-84EE-4966B5D468AC}" type="slidenum">
              <a:rPr lang="fr-FR" smtClean="0"/>
              <a:t>‹N°›</a:t>
            </a:fld>
            <a:endParaRPr lang="fr-FR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570278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2FCE55-871B-49A9-ACE6-85E003E083F3}" type="datetimeFigureOut">
              <a:rPr lang="fr-FR" smtClean="0"/>
              <a:t>29/04/2024</a:t>
            </a:fld>
            <a:endParaRPr lang="fr-FR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FAB4D-1C6B-4065-84EE-4966B5D468AC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2768007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2FCE55-871B-49A9-ACE6-85E003E083F3}" type="datetimeFigureOut">
              <a:rPr lang="fr-FR" smtClean="0"/>
              <a:t>29/04/2024</a:t>
            </a:fld>
            <a:endParaRPr lang="fr-FR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FAB4D-1C6B-4065-84EE-4966B5D468AC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7906223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2FCE55-871B-49A9-ACE6-85E003E083F3}" type="datetimeFigureOut">
              <a:rPr lang="fr-FR" smtClean="0"/>
              <a:t>29/04/2024</a:t>
            </a:fld>
            <a:endParaRPr lang="fr-FR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FAB4D-1C6B-4065-84EE-4966B5D468AC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2412567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2FCE55-871B-49A9-ACE6-85E003E083F3}" type="datetimeFigureOut">
              <a:rPr lang="fr-FR" smtClean="0"/>
              <a:t>29/04/2024</a:t>
            </a:fld>
            <a:endParaRPr lang="fr-FR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fr-FR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FAB4D-1C6B-4065-84EE-4966B5D468AC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9917357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u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E32FCE55-871B-49A9-ACE6-85E003E083F3}" type="datetimeFigureOut">
              <a:rPr lang="fr-FR" smtClean="0"/>
              <a:t>29/04/2024</a:t>
            </a:fld>
            <a:endParaRPr lang="fr-FR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fr-FR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E2FAB4D-1C6B-4065-84EE-4966B5D468AC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0984180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Imag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fr-FR"/>
              <a:t>Cliquez sur l'icône pour ajouter une image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2FCE55-871B-49A9-ACE6-85E003E083F3}" type="datetimeFigureOut">
              <a:rPr lang="fr-FR" smtClean="0"/>
              <a:t>29/04/2024</a:t>
            </a:fld>
            <a:endParaRPr lang="fr-FR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FAB4D-1C6B-4065-84EE-4966B5D468AC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3548079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re et texte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2FCE55-871B-49A9-ACE6-85E003E083F3}" type="datetimeFigureOut">
              <a:rPr lang="fr-FR" smtClean="0"/>
              <a:t>29/04/2024</a:t>
            </a:fld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FAB4D-1C6B-4065-84EE-4966B5D468AC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2635623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Titre vertical et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2FCE55-871B-49A9-ACE6-85E003E083F3}" type="datetimeFigureOut">
              <a:rPr lang="fr-FR" smtClean="0"/>
              <a:t>29/04/2024</a:t>
            </a:fld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FAB4D-1C6B-4065-84EE-4966B5D468AC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3678677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E32FCE55-871B-49A9-ACE6-85E003E083F3}" type="datetimeFigureOut">
              <a:rPr lang="fr-FR" smtClean="0"/>
              <a:t>29/04/2024</a:t>
            </a:fld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fr-F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0E2FAB4D-1C6B-4065-84EE-4966B5D468AC}" type="slidenum">
              <a:rPr lang="fr-FR" smtClean="0"/>
              <a:t>‹N°›</a:t>
            </a:fld>
            <a:endParaRPr lang="fr-FR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963384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customXml" Target="../ink/ink1.xml"/><Relationship Id="rId7" Type="http://schemas.openxmlformats.org/officeDocument/2006/relationships/customXml" Target="../ink/ink3.xml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customXml" Target="../ink/ink2.xml"/><Relationship Id="rId4" Type="http://schemas.openxmlformats.org/officeDocument/2006/relationships/image" Target="../media/image18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customXml" Target="../ink/ink4.xml"/><Relationship Id="rId7" Type="http://schemas.openxmlformats.org/officeDocument/2006/relationships/customXml" Target="../ink/ink6.xml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png"/><Relationship Id="rId5" Type="http://schemas.openxmlformats.org/officeDocument/2006/relationships/customXml" Target="../ink/ink5.xml"/><Relationship Id="rId10" Type="http://schemas.openxmlformats.org/officeDocument/2006/relationships/image" Target="../media/image26.png"/><Relationship Id="rId4" Type="http://schemas.openxmlformats.org/officeDocument/2006/relationships/image" Target="../media/image23.png"/><Relationship Id="rId9" Type="http://schemas.openxmlformats.org/officeDocument/2006/relationships/customXml" Target="../ink/ink7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13" Type="http://schemas.openxmlformats.org/officeDocument/2006/relationships/customXml" Target="../ink/ink13.xml"/><Relationship Id="rId18" Type="http://schemas.openxmlformats.org/officeDocument/2006/relationships/image" Target="../media/image35.png"/><Relationship Id="rId3" Type="http://schemas.openxmlformats.org/officeDocument/2006/relationships/customXml" Target="../ink/ink8.xml"/><Relationship Id="rId7" Type="http://schemas.openxmlformats.org/officeDocument/2006/relationships/customXml" Target="../ink/ink10.xml"/><Relationship Id="rId12" Type="http://schemas.openxmlformats.org/officeDocument/2006/relationships/image" Target="../media/image32.png"/><Relationship Id="rId17" Type="http://schemas.openxmlformats.org/officeDocument/2006/relationships/customXml" Target="../ink/ink15.xml"/><Relationship Id="rId2" Type="http://schemas.openxmlformats.org/officeDocument/2006/relationships/image" Target="../media/image27.png"/><Relationship Id="rId16" Type="http://schemas.openxmlformats.org/officeDocument/2006/relationships/image" Target="../media/image3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png"/><Relationship Id="rId11" Type="http://schemas.openxmlformats.org/officeDocument/2006/relationships/customXml" Target="../ink/ink12.xml"/><Relationship Id="rId5" Type="http://schemas.openxmlformats.org/officeDocument/2006/relationships/customXml" Target="../ink/ink9.xml"/><Relationship Id="rId15" Type="http://schemas.openxmlformats.org/officeDocument/2006/relationships/customXml" Target="../ink/ink14.xml"/><Relationship Id="rId10" Type="http://schemas.openxmlformats.org/officeDocument/2006/relationships/image" Target="../media/image31.png"/><Relationship Id="rId4" Type="http://schemas.openxmlformats.org/officeDocument/2006/relationships/image" Target="../media/image28.png"/><Relationship Id="rId9" Type="http://schemas.openxmlformats.org/officeDocument/2006/relationships/customXml" Target="../ink/ink11.xml"/><Relationship Id="rId14" Type="http://schemas.openxmlformats.org/officeDocument/2006/relationships/image" Target="../media/image3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customXml" Target="../ink/ink16.xml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8.png"/><Relationship Id="rId5" Type="http://schemas.openxmlformats.org/officeDocument/2006/relationships/customXml" Target="../ink/ink17.xml"/><Relationship Id="rId4" Type="http://schemas.openxmlformats.org/officeDocument/2006/relationships/image" Target="../media/image37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customXml" Target="../ink/ink18.xml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1.png"/><Relationship Id="rId5" Type="http://schemas.openxmlformats.org/officeDocument/2006/relationships/customXml" Target="../ink/ink19.xml"/><Relationship Id="rId4" Type="http://schemas.openxmlformats.org/officeDocument/2006/relationships/image" Target="../media/image40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customXml" Target="../ink/ink20.xml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3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png"/><Relationship Id="rId3" Type="http://schemas.openxmlformats.org/officeDocument/2006/relationships/customXml" Target="../ink/ink21.xml"/><Relationship Id="rId7" Type="http://schemas.openxmlformats.org/officeDocument/2006/relationships/customXml" Target="../ink/ink23.xml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6.png"/><Relationship Id="rId5" Type="http://schemas.openxmlformats.org/officeDocument/2006/relationships/customXml" Target="../ink/ink22.xml"/><Relationship Id="rId10" Type="http://schemas.openxmlformats.org/officeDocument/2006/relationships/image" Target="../media/image48.png"/><Relationship Id="rId4" Type="http://schemas.openxmlformats.org/officeDocument/2006/relationships/image" Target="../media/image45.png"/><Relationship Id="rId9" Type="http://schemas.openxmlformats.org/officeDocument/2006/relationships/customXml" Target="../ink/ink24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png"/><Relationship Id="rId13" Type="http://schemas.openxmlformats.org/officeDocument/2006/relationships/customXml" Target="../ink/ink30.xml"/><Relationship Id="rId3" Type="http://schemas.openxmlformats.org/officeDocument/2006/relationships/customXml" Target="../ink/ink25.xml"/><Relationship Id="rId7" Type="http://schemas.openxmlformats.org/officeDocument/2006/relationships/customXml" Target="../ink/ink27.xml"/><Relationship Id="rId12" Type="http://schemas.openxmlformats.org/officeDocument/2006/relationships/image" Target="../media/image54.png"/><Relationship Id="rId2" Type="http://schemas.openxmlformats.org/officeDocument/2006/relationships/image" Target="../media/image49.png"/><Relationship Id="rId16" Type="http://schemas.openxmlformats.org/officeDocument/2006/relationships/image" Target="../media/image5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1.png"/><Relationship Id="rId11" Type="http://schemas.openxmlformats.org/officeDocument/2006/relationships/customXml" Target="../ink/ink29.xml"/><Relationship Id="rId5" Type="http://schemas.openxmlformats.org/officeDocument/2006/relationships/customXml" Target="../ink/ink26.xml"/><Relationship Id="rId15" Type="http://schemas.openxmlformats.org/officeDocument/2006/relationships/customXml" Target="../ink/ink31.xml"/><Relationship Id="rId10" Type="http://schemas.openxmlformats.org/officeDocument/2006/relationships/image" Target="../media/image53.png"/><Relationship Id="rId4" Type="http://schemas.openxmlformats.org/officeDocument/2006/relationships/image" Target="../media/image50.png"/><Relationship Id="rId9" Type="http://schemas.openxmlformats.org/officeDocument/2006/relationships/customXml" Target="../ink/ink28.xml"/><Relationship Id="rId14" Type="http://schemas.openxmlformats.org/officeDocument/2006/relationships/image" Target="../media/image55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png"/><Relationship Id="rId13" Type="http://schemas.openxmlformats.org/officeDocument/2006/relationships/customXml" Target="../ink/ink37.xml"/><Relationship Id="rId3" Type="http://schemas.openxmlformats.org/officeDocument/2006/relationships/customXml" Target="../ink/ink32.xml"/><Relationship Id="rId7" Type="http://schemas.openxmlformats.org/officeDocument/2006/relationships/customXml" Target="../ink/ink34.xml"/><Relationship Id="rId12" Type="http://schemas.openxmlformats.org/officeDocument/2006/relationships/image" Target="../media/image62.png"/><Relationship Id="rId2" Type="http://schemas.openxmlformats.org/officeDocument/2006/relationships/image" Target="../media/image57.png"/><Relationship Id="rId16" Type="http://schemas.openxmlformats.org/officeDocument/2006/relationships/image" Target="../media/image6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9.png"/><Relationship Id="rId11" Type="http://schemas.openxmlformats.org/officeDocument/2006/relationships/customXml" Target="../ink/ink36.xml"/><Relationship Id="rId5" Type="http://schemas.openxmlformats.org/officeDocument/2006/relationships/customXml" Target="../ink/ink33.xml"/><Relationship Id="rId15" Type="http://schemas.openxmlformats.org/officeDocument/2006/relationships/customXml" Target="../ink/ink38.xml"/><Relationship Id="rId10" Type="http://schemas.openxmlformats.org/officeDocument/2006/relationships/image" Target="../media/image61.png"/><Relationship Id="rId4" Type="http://schemas.openxmlformats.org/officeDocument/2006/relationships/image" Target="../media/image58.png"/><Relationship Id="rId9" Type="http://schemas.openxmlformats.org/officeDocument/2006/relationships/customXml" Target="../ink/ink35.xml"/><Relationship Id="rId14" Type="http://schemas.openxmlformats.org/officeDocument/2006/relationships/image" Target="../media/image63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s://startupstash.com/tools/magnet-ram-capture/" TargetMode="External"/><Relationship Id="rId13" Type="http://schemas.openxmlformats.org/officeDocument/2006/relationships/hyperlink" Target="https://www.adfsolutions.com/adf-blog/the-future-of-digital-forensic-software-advancements-and-innovations-to-look-out-for" TargetMode="External"/><Relationship Id="rId3" Type="http://schemas.openxmlformats.org/officeDocument/2006/relationships/hyperlink" Target="https://www.autopsy.com/" TargetMode="External"/><Relationship Id="rId7" Type="http://schemas.openxmlformats.org/officeDocument/2006/relationships/hyperlink" Target="https://github.com/volatilityfoundation/volatility?source=post_page-----5845957948b6--------------------------------" TargetMode="External"/><Relationship Id="rId12" Type="http://schemas.openxmlformats.org/officeDocument/2006/relationships/hyperlink" Target="https://www.linkedin.com/pulse/day-20-soc-level-1-zero-hero-part-3-network-security-seyed-arshia/" TargetMode="External"/><Relationship Id="rId17" Type="http://schemas.openxmlformats.org/officeDocument/2006/relationships/hyperlink" Target="https://www.sciencedirect.com/science/article/abs/pii/S2666281720301864" TargetMode="External"/><Relationship Id="rId2" Type="http://schemas.openxmlformats.org/officeDocument/2006/relationships/hyperlink" Target="https://sleuthkit.org/autopsy/docs/user-docs/4.1/index.html" TargetMode="External"/><Relationship Id="rId16" Type="http://schemas.openxmlformats.org/officeDocument/2006/relationships/hyperlink" Target="https://www.adfsolutions.com/news/the-state-of-digital-forensics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www.exterro.com/digital-forensics-software/ftk-imager" TargetMode="External"/><Relationship Id="rId11" Type="http://schemas.openxmlformats.org/officeDocument/2006/relationships/hyperlink" Target="https://www.netresec.com/?page=NetworkMiner" TargetMode="External"/><Relationship Id="rId5" Type="http://schemas.openxmlformats.org/officeDocument/2006/relationships/hyperlink" Target="https://www.opentext.com/products/encase-forensic" TargetMode="External"/><Relationship Id="rId15" Type="http://schemas.openxmlformats.org/officeDocument/2006/relationships/hyperlink" Target="https://labusinessjournal.com/news/software-reconstructs-crime-suspects-online/" TargetMode="External"/><Relationship Id="rId10" Type="http://schemas.openxmlformats.org/officeDocument/2006/relationships/hyperlink" Target="https://westoahu.hawaii.edu/cyber/forensics-weekly-executive-summmaries/real-time-forensics-hunting-with-wireshark/" TargetMode="External"/><Relationship Id="rId4" Type="http://schemas.openxmlformats.org/officeDocument/2006/relationships/hyperlink" Target="https://www.sleuthkit.org/autopsy/" TargetMode="External"/><Relationship Id="rId9" Type="http://schemas.openxmlformats.org/officeDocument/2006/relationships/hyperlink" Target="https://www.wireshark.org/" TargetMode="External"/><Relationship Id="rId14" Type="http://schemas.openxmlformats.org/officeDocument/2006/relationships/hyperlink" Target="https://eforensicsmag.com/how-encase-software-has-been-used-major-crime-cases-plus-how-to-use-encase-forensic-imager-yourself-by-brent-whitfield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FC69CA4A-04F1-77D2-8752-C409FB44FDE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>
                <a:latin typeface="+mn-lt"/>
              </a:rPr>
              <a:t>Presentation Task 2 &amp; 3 Forensics</a:t>
            </a:r>
          </a:p>
        </p:txBody>
      </p:sp>
      <p:sp>
        <p:nvSpPr>
          <p:cNvPr id="3" name="Sous-titre 2">
            <a:extLst>
              <a:ext uri="{FF2B5EF4-FFF2-40B4-BE49-F238E27FC236}">
                <a16:creationId xmlns:a16="http://schemas.microsoft.com/office/drawing/2014/main" id="{44EA4642-6BC9-C9C5-3B35-35CFF90B57C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4862944"/>
            <a:ext cx="12192000" cy="1995055"/>
          </a:xfrm>
        </p:spPr>
        <p:txBody>
          <a:bodyPr>
            <a:normAutofit fontScale="32500" lnSpcReduction="20000"/>
          </a:bodyPr>
          <a:lstStyle/>
          <a:p>
            <a:pPr algn="ctr"/>
            <a:endParaRPr lang="fr-FR" dirty="0"/>
          </a:p>
          <a:p>
            <a:pPr algn="ctr"/>
            <a:r>
              <a:rPr lang="fr-FR" sz="3400" dirty="0">
                <a:solidFill>
                  <a:schemeClr val="tx1"/>
                </a:solidFill>
              </a:rPr>
              <a:t>Grégoire SARTORIUS </a:t>
            </a:r>
          </a:p>
          <a:p>
            <a:pPr algn="ctr"/>
            <a:r>
              <a:rPr lang="fr-FR" sz="3400" dirty="0">
                <a:solidFill>
                  <a:schemeClr val="tx1"/>
                </a:solidFill>
              </a:rPr>
              <a:t>2325539</a:t>
            </a:r>
          </a:p>
          <a:p>
            <a:endParaRPr lang="fr-FR" dirty="0"/>
          </a:p>
          <a:p>
            <a:r>
              <a:rPr lang="fr-FR" dirty="0"/>
              <a:t>																									</a:t>
            </a:r>
          </a:p>
          <a:p>
            <a:r>
              <a:rPr lang="fr-FR" dirty="0"/>
              <a:t>										</a:t>
            </a:r>
          </a:p>
          <a:p>
            <a:r>
              <a:rPr lang="fr-FR" sz="3400" dirty="0">
                <a:solidFill>
                  <a:schemeClr val="tx1"/>
                </a:solidFill>
              </a:rPr>
              <a:t>												29/04/2024</a:t>
            </a:r>
          </a:p>
        </p:txBody>
      </p:sp>
      <p:pic>
        <p:nvPicPr>
          <p:cNvPr id="4" name="Image 3" descr="Une image contenant texte, Police, logo, capture d’écran&#10;&#10;Description générée automatiquement">
            <a:extLst>
              <a:ext uri="{FF2B5EF4-FFF2-40B4-BE49-F238E27FC236}">
                <a16:creationId xmlns:a16="http://schemas.microsoft.com/office/drawing/2014/main" id="{2ECFFFCA-BB26-AC44-86DF-302AAC069A45}"/>
              </a:ext>
            </a:extLst>
          </p:cNvPr>
          <p:cNvPicPr/>
          <p:nvPr/>
        </p:nvPicPr>
        <p:blipFill>
          <a:blip r:embed="rId3"/>
          <a:srcRect/>
          <a:stretch>
            <a:fillRect/>
          </a:stretch>
        </p:blipFill>
        <p:spPr>
          <a:xfrm>
            <a:off x="10233224" y="218209"/>
            <a:ext cx="1749282" cy="904154"/>
          </a:xfrm>
          <a:prstGeom prst="rect">
            <a:avLst/>
          </a:prstGeom>
          <a:noFill/>
          <a:ln>
            <a:noFill/>
            <a:prstDash/>
          </a:ln>
        </p:spPr>
      </p:pic>
    </p:spTree>
    <p:extLst>
      <p:ext uri="{BB962C8B-B14F-4D97-AF65-F5344CB8AC3E}">
        <p14:creationId xmlns:p14="http://schemas.microsoft.com/office/powerpoint/2010/main" val="3876467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3741B58E-3B65-4A01-A276-975AB2CF8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AAC67C3-831B-4AB1-A259-DFB839CAF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4512BE9B-3CBC-8F2C-AFFA-3DD5E8AB1E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605896"/>
            <a:ext cx="3084844" cy="5646208"/>
          </a:xfrm>
        </p:spPr>
        <p:txBody>
          <a:bodyPr anchor="ctr">
            <a:normAutofit/>
          </a:bodyPr>
          <a:lstStyle/>
          <a:p>
            <a:r>
              <a:rPr lang="fr-FR" sz="3600" dirty="0">
                <a:solidFill>
                  <a:srgbClr val="FFFFFF"/>
                </a:solidFill>
              </a:rPr>
              <a:t>Table of contents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54B3F04-9EAC-45C0-B3CE-0387EEA10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DA02427A-ABD4-02FD-FB4C-49E5E9DEF6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42016" y="605896"/>
            <a:ext cx="6413663" cy="564620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 b="1" dirty="0"/>
              <a:t>1. Introduction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b="1" dirty="0"/>
              <a:t>2. Digital Forensics Tools </a:t>
            </a:r>
          </a:p>
          <a:p>
            <a:pPr lvl="1"/>
            <a:r>
              <a:rPr lang="en-GB" sz="2400" dirty="0"/>
              <a:t>Disk Analysis Tools</a:t>
            </a:r>
          </a:p>
          <a:p>
            <a:pPr lvl="1"/>
            <a:r>
              <a:rPr lang="en-GB" sz="2400" dirty="0"/>
              <a:t> Memory Forensics Tools </a:t>
            </a:r>
          </a:p>
          <a:p>
            <a:pPr lvl="1"/>
            <a:r>
              <a:rPr lang="en-GB" sz="2400" dirty="0"/>
              <a:t>Network Forensics Tools</a:t>
            </a:r>
          </a:p>
          <a:p>
            <a:pPr lvl="1"/>
            <a:r>
              <a:rPr lang="en-GB" sz="2400" dirty="0"/>
              <a:t>Real-world use cases</a:t>
            </a:r>
          </a:p>
          <a:p>
            <a:pPr lvl="1"/>
            <a:r>
              <a:rPr lang="en-GB" sz="2400" dirty="0"/>
              <a:t>Innovation in Forensics Tools</a:t>
            </a:r>
          </a:p>
          <a:p>
            <a:pPr lvl="1"/>
            <a:endParaRPr lang="en-GB" sz="2400" dirty="0"/>
          </a:p>
          <a:p>
            <a:pPr marL="0" marR="0" lvl="0" indent="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3. Case Analysis &amp; Findings</a:t>
            </a:r>
          </a:p>
          <a:p>
            <a:pPr marL="0" marR="0" lvl="0" indent="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endParaRPr lang="en-GB" sz="2400" b="1" dirty="0">
              <a:latin typeface="Aptos" panose="02110004020202020204"/>
            </a:endParaRPr>
          </a:p>
          <a:p>
            <a:pPr marL="0" marR="0" lvl="0" indent="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4. </a:t>
            </a:r>
            <a:r>
              <a:rPr lang="en-GB" sz="2400" b="1" dirty="0">
                <a:latin typeface="Aptos" panose="02110004020202020204"/>
              </a:rPr>
              <a:t>Conclusion</a:t>
            </a:r>
            <a:endParaRPr kumimoji="0" lang="en-GB" sz="24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lvl="1"/>
            <a:endParaRPr lang="en-GB" dirty="0"/>
          </a:p>
        </p:txBody>
      </p:sp>
      <p:pic>
        <p:nvPicPr>
          <p:cNvPr id="4" name="Image 3" descr="Une image contenant texte, Police, logo, capture d’écran&#10;&#10;Description générée automatiquement">
            <a:extLst>
              <a:ext uri="{FF2B5EF4-FFF2-40B4-BE49-F238E27FC236}">
                <a16:creationId xmlns:a16="http://schemas.microsoft.com/office/drawing/2014/main" id="{821CD80A-6E40-2017-A2AA-69D47276CAA1}"/>
              </a:ext>
            </a:extLst>
          </p:cNvPr>
          <p:cNvPicPr/>
          <p:nvPr/>
        </p:nvPicPr>
        <p:blipFill>
          <a:blip r:embed="rId2"/>
          <a:srcRect/>
          <a:stretch>
            <a:fillRect/>
          </a:stretch>
        </p:blipFill>
        <p:spPr>
          <a:xfrm>
            <a:off x="10269017" y="139267"/>
            <a:ext cx="1749282" cy="904154"/>
          </a:xfrm>
          <a:prstGeom prst="rect">
            <a:avLst/>
          </a:prstGeom>
          <a:noFill/>
          <a:ln>
            <a:noFill/>
            <a:prstDash/>
          </a:ln>
        </p:spPr>
      </p:pic>
    </p:spTree>
    <p:extLst>
      <p:ext uri="{BB962C8B-B14F-4D97-AF65-F5344CB8AC3E}">
        <p14:creationId xmlns:p14="http://schemas.microsoft.com/office/powerpoint/2010/main" val="41240814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5BBD9EC6-A2EB-98E2-C7DF-11C8A361B3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Disk Analysis Tools &amp; Imaging Tools  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C1AF05F6-BE8C-C373-D76B-061C3CB431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Autopsy: digital forensics end-to-end platform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Main features: </a:t>
            </a:r>
            <a:r>
              <a:rPr lang="en-GB" dirty="0">
                <a:sym typeface="Wingdings" panose="05000000000000000000" pitchFamily="2" charset="2"/>
              </a:rPr>
              <a:t>Timeline Analysis, Hash Filtering, Keyword Search, Web Artifacts, Data Carving, I 	                	            Indicator of Compromise.</a:t>
            </a:r>
          </a:p>
          <a:p>
            <a:pPr marL="0" indent="0">
              <a:buNone/>
            </a:pPr>
            <a:endParaRPr lang="en-GB" dirty="0">
              <a:sym typeface="Wingdings" panose="05000000000000000000" pitchFamily="2" charset="2"/>
            </a:endParaRPr>
          </a:p>
          <a:p>
            <a:pPr marL="0" indent="0">
              <a:buNone/>
            </a:pPr>
            <a:r>
              <a:rPr lang="en-GB" dirty="0">
                <a:sym typeface="Wingdings" panose="05000000000000000000" pitchFamily="2" charset="2"/>
              </a:rPr>
              <a:t>Other Disk Analysis Tools: The Sleuth Kit (TSK), EnCase, FTK Imager</a:t>
            </a:r>
          </a:p>
          <a:p>
            <a:pPr marL="0" indent="0">
              <a:buNone/>
            </a:pPr>
            <a:endParaRPr lang="en-GB" dirty="0">
              <a:sym typeface="Wingdings" panose="05000000000000000000" pitchFamily="2" charset="2"/>
            </a:endParaRPr>
          </a:p>
          <a:p>
            <a:pPr marL="0" indent="0">
              <a:buNone/>
            </a:pPr>
            <a:endParaRPr lang="fr-FR" dirty="0"/>
          </a:p>
        </p:txBody>
      </p:sp>
      <p:pic>
        <p:nvPicPr>
          <p:cNvPr id="6" name="Image 5">
            <a:extLst>
              <a:ext uri="{FF2B5EF4-FFF2-40B4-BE49-F238E27FC236}">
                <a16:creationId xmlns:a16="http://schemas.microsoft.com/office/drawing/2014/main" id="{468A2EEA-5BA4-9D1A-5247-40390F0150E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-750" b="-1"/>
          <a:stretch/>
        </p:blipFill>
        <p:spPr>
          <a:xfrm>
            <a:off x="6318887" y="1845734"/>
            <a:ext cx="1013371" cy="1086846"/>
          </a:xfrm>
          <a:prstGeom prst="rect">
            <a:avLst/>
          </a:prstGeom>
        </p:spPr>
      </p:pic>
      <p:pic>
        <p:nvPicPr>
          <p:cNvPr id="7" name="Image 6" descr="Une image contenant texte, Police, logo, capture d’écran&#10;&#10;Description générée automatiquement">
            <a:extLst>
              <a:ext uri="{FF2B5EF4-FFF2-40B4-BE49-F238E27FC236}">
                <a16:creationId xmlns:a16="http://schemas.microsoft.com/office/drawing/2014/main" id="{E6A169B0-3582-5B1B-BB9A-4839747A0B6D}"/>
              </a:ext>
            </a:extLst>
          </p:cNvPr>
          <p:cNvPicPr/>
          <p:nvPr/>
        </p:nvPicPr>
        <p:blipFill>
          <a:blip r:embed="rId4"/>
          <a:srcRect/>
          <a:stretch>
            <a:fillRect/>
          </a:stretch>
        </p:blipFill>
        <p:spPr>
          <a:xfrm>
            <a:off x="10442718" y="123752"/>
            <a:ext cx="1749282" cy="904154"/>
          </a:xfrm>
          <a:prstGeom prst="rect">
            <a:avLst/>
          </a:prstGeom>
          <a:noFill/>
          <a:ln>
            <a:noFill/>
            <a:prstDash/>
          </a:ln>
        </p:spPr>
      </p:pic>
      <p:pic>
        <p:nvPicPr>
          <p:cNvPr id="9" name="Image 8">
            <a:extLst>
              <a:ext uri="{FF2B5EF4-FFF2-40B4-BE49-F238E27FC236}">
                <a16:creationId xmlns:a16="http://schemas.microsoft.com/office/drawing/2014/main" id="{FCC3B202-F999-E3F2-2AF3-5B99335BC2A3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0991" t="7525" r="16597"/>
          <a:stretch/>
        </p:blipFill>
        <p:spPr>
          <a:xfrm>
            <a:off x="3930719" y="4672558"/>
            <a:ext cx="1119350" cy="1435023"/>
          </a:xfrm>
          <a:prstGeom prst="rect">
            <a:avLst/>
          </a:prstGeom>
        </p:spPr>
      </p:pic>
      <p:pic>
        <p:nvPicPr>
          <p:cNvPr id="1030" name="Picture 6" descr="EnCase Forensic v8.08 – Forensic Store">
            <a:extLst>
              <a:ext uri="{FF2B5EF4-FFF2-40B4-BE49-F238E27FC236}">
                <a16:creationId xmlns:a16="http://schemas.microsoft.com/office/drawing/2014/main" id="{764F6127-6A03-98DE-BD0B-F2282D1C8E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6329" y="5040754"/>
            <a:ext cx="2187440" cy="936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Image 10">
            <a:extLst>
              <a:ext uri="{FF2B5EF4-FFF2-40B4-BE49-F238E27FC236}">
                <a16:creationId xmlns:a16="http://schemas.microsoft.com/office/drawing/2014/main" id="{E86EB038-5D01-982A-5B61-2F462FB40FC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14309" y="3769368"/>
            <a:ext cx="1442469" cy="14359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64538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E8123814-C255-D4C9-0E4A-13AAFA7DEA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Memory Forensics Tools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6DF17C9F-2B8C-DB55-7B06-061104D5C9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Volatility 3: </a:t>
            </a:r>
            <a:r>
              <a:rPr lang="en-GB" dirty="0">
                <a:cs typeface="Tahoma" panose="020B0604030504040204" pitchFamily="34" charset="0"/>
              </a:rPr>
              <a:t>O</a:t>
            </a:r>
            <a:r>
              <a:rPr lang="en-GB" sz="2000" dirty="0">
                <a:effectLst/>
                <a:ea typeface="Andale Sans UI"/>
                <a:cs typeface="Tahoma" panose="020B0604030504040204" pitchFamily="34" charset="0"/>
              </a:rPr>
              <a:t>pen-source memory forensics framework</a:t>
            </a:r>
            <a:r>
              <a:rPr lang="en-GB" dirty="0"/>
              <a:t> </a:t>
            </a:r>
          </a:p>
          <a:p>
            <a:endParaRPr lang="en-GB" dirty="0"/>
          </a:p>
          <a:p>
            <a:r>
              <a:rPr lang="en-GB" dirty="0"/>
              <a:t>Main features: Memory Dump, Examine processes in memory, Analyses network connections</a:t>
            </a:r>
          </a:p>
          <a:p>
            <a:endParaRPr lang="en-GB" dirty="0"/>
          </a:p>
          <a:p>
            <a:r>
              <a:rPr lang="en-GB" dirty="0"/>
              <a:t>Other example of memory forensics tools: Magnet RAM </a:t>
            </a:r>
          </a:p>
        </p:txBody>
      </p:sp>
      <p:pic>
        <p:nvPicPr>
          <p:cNvPr id="5" name="Image 4">
            <a:extLst>
              <a:ext uri="{FF2B5EF4-FFF2-40B4-BE49-F238E27FC236}">
                <a16:creationId xmlns:a16="http://schemas.microsoft.com/office/drawing/2014/main" id="{2B199E33-D66D-30A6-6DFC-6714DF91FF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13522" y="1845734"/>
            <a:ext cx="1201224" cy="1201224"/>
          </a:xfrm>
          <a:prstGeom prst="rect">
            <a:avLst/>
          </a:prstGeom>
        </p:spPr>
      </p:pic>
      <p:pic>
        <p:nvPicPr>
          <p:cNvPr id="7" name="Image 6">
            <a:extLst>
              <a:ext uri="{FF2B5EF4-FFF2-40B4-BE49-F238E27FC236}">
                <a16:creationId xmlns:a16="http://schemas.microsoft.com/office/drawing/2014/main" id="{0BA4FE65-E7D6-483B-BD33-AFD9BA574C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13522" y="3658682"/>
            <a:ext cx="1417474" cy="1234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54992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09AB4F55-FAF4-872A-5DFB-089943E15D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Network Forensics Tools 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1EE0ED9D-A022-C992-BD22-E6C5B7972A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 err="1"/>
              <a:t>WireShark</a:t>
            </a:r>
            <a:r>
              <a:rPr lang="en-GB" dirty="0"/>
              <a:t>: Open-source network protocol analyser</a:t>
            </a:r>
          </a:p>
          <a:p>
            <a:endParaRPr lang="en-GB" dirty="0"/>
          </a:p>
          <a:p>
            <a:r>
              <a:rPr lang="en-GB" dirty="0"/>
              <a:t>Main features: Capture network packets in real-time, Offline analysis, Rich protocol support, 		             Filters packets or protocols, Packet reconstruction </a:t>
            </a:r>
          </a:p>
          <a:p>
            <a:endParaRPr lang="en-GB" dirty="0"/>
          </a:p>
          <a:p>
            <a:r>
              <a:rPr lang="en-GB" dirty="0"/>
              <a:t>Another example: </a:t>
            </a:r>
            <a:r>
              <a:rPr lang="en-GB" dirty="0" err="1"/>
              <a:t>NetworkMiner</a:t>
            </a:r>
            <a:endParaRPr lang="en-GB" dirty="0"/>
          </a:p>
        </p:txBody>
      </p:sp>
      <p:pic>
        <p:nvPicPr>
          <p:cNvPr id="2052" name="Picture 4" descr="Wireshark Network and Malware Analysis | by Parker Benitez | Medium">
            <a:extLst>
              <a:ext uri="{FF2B5EF4-FFF2-40B4-BE49-F238E27FC236}">
                <a16:creationId xmlns:a16="http://schemas.microsoft.com/office/drawing/2014/main" id="{5497CB22-9DC3-631C-1A4D-CDCAD4A6A1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8951" y="2129410"/>
            <a:ext cx="2463514" cy="622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Image 4">
            <a:extLst>
              <a:ext uri="{FF2B5EF4-FFF2-40B4-BE49-F238E27FC236}">
                <a16:creationId xmlns:a16="http://schemas.microsoft.com/office/drawing/2014/main" id="{5FCCBDB2-21AA-6EFF-EE43-35D6EE91AF1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8435" y="4005235"/>
            <a:ext cx="2156090" cy="10064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31442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CECF0FC6-D57B-48B6-9036-F4FFD91A4B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3F886B7E-BBEF-AE56-5EDC-910C9F456F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932" y="286603"/>
            <a:ext cx="6750987" cy="1450757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accent1"/>
                </a:solidFill>
              </a:rPr>
              <a:t>Real-world use cases</a:t>
            </a:r>
          </a:p>
        </p:txBody>
      </p:sp>
      <p:sp>
        <p:nvSpPr>
          <p:cNvPr id="25" name="Espace réservé du contenu 2">
            <a:extLst>
              <a:ext uri="{FF2B5EF4-FFF2-40B4-BE49-F238E27FC236}">
                <a16:creationId xmlns:a16="http://schemas.microsoft.com/office/drawing/2014/main" id="{E2415C60-79D6-17E8-6A8A-31DA793C2F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4204" y="2023962"/>
            <a:ext cx="6697715" cy="3845131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GB" dirty="0"/>
              <a:t>Scott Peterson case: Killed his wife and their unborn son. EnCase recovered internet search history  </a:t>
            </a:r>
          </a:p>
          <a:p>
            <a:endParaRPr lang="en-GB" dirty="0"/>
          </a:p>
          <a:p>
            <a:r>
              <a:rPr lang="en-GB" dirty="0"/>
              <a:t>WannaCry case: Ransomware attack across the globe infecting thousands of computers in over 150 countries. Volatility was used to analyse volatile memory of infected systems. 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717A211C-5863-4303-AC3D-AEBFDF6D6A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44150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087519CD-2FFF-42E3-BB0C-FEAA828BA5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32823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15403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FEDC3C38-A7DA-7365-168E-DAEED38115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Innovation in Forensics tools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564DEC79-9904-7BC5-F318-4017CF2F79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1825414"/>
            <a:ext cx="10058400" cy="4023360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Artificial Intelligence (AI) and Machine Learning (ML)</a:t>
            </a:r>
          </a:p>
          <a:p>
            <a:pPr marL="0" indent="0">
              <a:buNone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Cloud Forensics: FTK can support cloud data extraction and analysis.</a:t>
            </a:r>
          </a:p>
          <a:p>
            <a:pPr marL="0" indent="0">
              <a:buNone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Internet of Things (IoT) Forensics</a:t>
            </a:r>
          </a:p>
          <a:p>
            <a:pPr marL="0" indent="0">
              <a:buNone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Encrypted communications: Oxygen Forensics is a tool to extract WhatsApp data from multiple device types.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88791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90D0034-F768-41E7-85D4-F38C4DE85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4F7E42D-8B5A-4FC8-81CD-9E60171F7F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35600327-7664-2BEF-4A63-024A4B3577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516835"/>
            <a:ext cx="3084844" cy="2103875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rgbClr val="FFFFFF"/>
                </a:solidFill>
              </a:rPr>
              <a:t>Case Analysis &amp; Findings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E7BAEAF0-50A5-1607-DF3A-35F4492367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371" y="2653800"/>
            <a:ext cx="3084844" cy="3335519"/>
          </a:xfrm>
        </p:spPr>
        <p:txBody>
          <a:bodyPr>
            <a:normAutofit/>
          </a:bodyPr>
          <a:lstStyle/>
          <a:p>
            <a:endParaRPr lang="en-US" sz="1500" dirty="0">
              <a:solidFill>
                <a:srgbClr val="FFFFFF"/>
              </a:solidFill>
            </a:endParaRPr>
          </a:p>
          <a:p>
            <a:endParaRPr lang="en-US" sz="1500" dirty="0">
              <a:solidFill>
                <a:srgbClr val="FFFFFF"/>
              </a:solidFill>
            </a:endParaRPr>
          </a:p>
          <a:p>
            <a:r>
              <a:rPr lang="en-US" dirty="0">
                <a:solidFill>
                  <a:srgbClr val="FFFFFF"/>
                </a:solidFill>
              </a:rPr>
              <a:t>Investigation methodology</a:t>
            </a:r>
          </a:p>
        </p:txBody>
      </p:sp>
      <p:pic>
        <p:nvPicPr>
          <p:cNvPr id="4" name="Espace réservé du contenu 3" descr="Une image contenant texte, capture d’écran, logiciel, affichage&#10;&#10;Description générée automatiquement">
            <a:extLst>
              <a:ext uri="{FF2B5EF4-FFF2-40B4-BE49-F238E27FC236}">
                <a16:creationId xmlns:a16="http://schemas.microsoft.com/office/drawing/2014/main" id="{FF8DAC60-F26C-5231-6300-1FF358E367AB}"/>
              </a:ext>
            </a:extLst>
          </p:cNvPr>
          <p:cNvPicPr>
            <a:picLocks/>
          </p:cNvPicPr>
          <p:nvPr/>
        </p:nvPicPr>
        <p:blipFill rotWithShape="1">
          <a:blip r:embed="rId2"/>
          <a:srcRect l="16146" r="16"/>
          <a:stretch/>
        </p:blipFill>
        <p:spPr>
          <a:xfrm>
            <a:off x="4104078" y="0"/>
            <a:ext cx="10221521" cy="6857990"/>
          </a:xfrm>
          <a:prstGeom prst="rect">
            <a:avLst/>
          </a:prstGeom>
          <a:noFill/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8C04651D-B9F4-4935-A02D-364153FBDF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" name="Ellipse 9">
            <a:extLst>
              <a:ext uri="{FF2B5EF4-FFF2-40B4-BE49-F238E27FC236}">
                <a16:creationId xmlns:a16="http://schemas.microsoft.com/office/drawing/2014/main" id="{7FE409E3-5A7B-C90C-8E46-B796680189C8}"/>
              </a:ext>
            </a:extLst>
          </p:cNvPr>
          <p:cNvSpPr/>
          <p:nvPr/>
        </p:nvSpPr>
        <p:spPr>
          <a:xfrm>
            <a:off x="5706442" y="1196340"/>
            <a:ext cx="785798" cy="185420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>
                <a:moveTo>
                  <a:pt x="f38" y="f52"/>
                </a:moveTo>
                <a:arcTo wR="f48" hR="f49" stAng="f1" swAng="f0"/>
                <a:close/>
              </a:path>
            </a:pathLst>
          </a:custGeom>
          <a:noFill/>
          <a:ln w="12701" cap="flat">
            <a:solidFill>
              <a:srgbClr val="FF0000"/>
            </a:solidFill>
            <a:prstDash val="solid"/>
            <a:miter/>
          </a:ln>
        </p:spPr>
        <p:txBody>
          <a:bodyPr lIns="0" tIns="0" rIns="0" bIns="0"/>
          <a:lstStyle/>
          <a:p>
            <a:endParaRPr lang="fr-FR"/>
          </a:p>
        </p:txBody>
      </p:sp>
      <p:sp>
        <p:nvSpPr>
          <p:cNvPr id="6" name="Ellipse 9">
            <a:extLst>
              <a:ext uri="{FF2B5EF4-FFF2-40B4-BE49-F238E27FC236}">
                <a16:creationId xmlns:a16="http://schemas.microsoft.com/office/drawing/2014/main" id="{25CBD4AB-F330-8DF1-A4C1-2176BD5585AA}"/>
              </a:ext>
            </a:extLst>
          </p:cNvPr>
          <p:cNvSpPr/>
          <p:nvPr/>
        </p:nvSpPr>
        <p:spPr>
          <a:xfrm>
            <a:off x="4992194" y="4152649"/>
            <a:ext cx="785798" cy="287271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>
                <a:moveTo>
                  <a:pt x="f38" y="f52"/>
                </a:moveTo>
                <a:arcTo wR="f48" hR="f49" stAng="f1" swAng="f0"/>
                <a:close/>
              </a:path>
            </a:pathLst>
          </a:custGeom>
          <a:noFill/>
          <a:ln w="12701" cap="flat">
            <a:solidFill>
              <a:srgbClr val="FF0000"/>
            </a:solidFill>
            <a:prstDash val="solid"/>
            <a:miter/>
          </a:ln>
        </p:spPr>
        <p:txBody>
          <a:bodyPr lIns="0" tIns="0" rIns="0" bIns="0"/>
          <a:lstStyle/>
          <a:p>
            <a:endParaRPr lang="fr-FR"/>
          </a:p>
        </p:txBody>
      </p:sp>
      <p:sp>
        <p:nvSpPr>
          <p:cNvPr id="10" name="Ellipse 9">
            <a:extLst>
              <a:ext uri="{FF2B5EF4-FFF2-40B4-BE49-F238E27FC236}">
                <a16:creationId xmlns:a16="http://schemas.microsoft.com/office/drawing/2014/main" id="{9B873715-B5B9-C306-04E4-D0C6D5C61FE2}"/>
              </a:ext>
            </a:extLst>
          </p:cNvPr>
          <p:cNvSpPr/>
          <p:nvPr/>
        </p:nvSpPr>
        <p:spPr>
          <a:xfrm>
            <a:off x="10559874" y="1145414"/>
            <a:ext cx="785798" cy="287271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>
                <a:moveTo>
                  <a:pt x="f38" y="f52"/>
                </a:moveTo>
                <a:arcTo wR="f48" hR="f49" stAng="f1" swAng="f0"/>
                <a:close/>
              </a:path>
            </a:pathLst>
          </a:custGeom>
          <a:noFill/>
          <a:ln w="12701" cap="flat">
            <a:solidFill>
              <a:srgbClr val="FF0000"/>
            </a:solidFill>
            <a:prstDash val="solid"/>
            <a:miter/>
          </a:ln>
        </p:spPr>
        <p:txBody>
          <a:bodyPr lIns="0" tIns="0" rIns="0" bIns="0"/>
          <a:lstStyle/>
          <a:p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3673392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Espace réservé du contenu 3" descr="Une image contenant texte, capture d’écran, logiciel, Icône d’ordinateur&#10;&#10;Description générée automatiquement">
            <a:extLst>
              <a:ext uri="{FF2B5EF4-FFF2-40B4-BE49-F238E27FC236}">
                <a16:creationId xmlns:a16="http://schemas.microsoft.com/office/drawing/2014/main" id="{BEFC6121-A436-E87D-A90F-199A499BBB0C}"/>
              </a:ext>
            </a:extLst>
          </p:cNvPr>
          <p:cNvPicPr>
            <a:picLocks noGrp="1"/>
          </p:cNvPicPr>
          <p:nvPr>
            <p:ph idx="1"/>
          </p:nvPr>
        </p:nvPicPr>
        <p:blipFill rotWithShape="1">
          <a:blip r:embed="rId2"/>
          <a:stretch/>
        </p:blipFill>
        <p:spPr>
          <a:xfrm>
            <a:off x="0" y="0"/>
            <a:ext cx="12191999" cy="6857999"/>
          </a:xfrm>
          <a:prstGeom prst="rect">
            <a:avLst/>
          </a:prstGeom>
          <a:noFill/>
        </p:spPr>
      </p:pic>
      <p:sp>
        <p:nvSpPr>
          <p:cNvPr id="6" name="Titre 5">
            <a:extLst>
              <a:ext uri="{FF2B5EF4-FFF2-40B4-BE49-F238E27FC236}">
                <a16:creationId xmlns:a16="http://schemas.microsoft.com/office/drawing/2014/main" id="{A307B391-C82D-BE57-9A34-ED7AE680D7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760" y="286603"/>
            <a:ext cx="10759440" cy="1450757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File tag</a:t>
            </a:r>
          </a:p>
        </p:txBody>
      </p:sp>
    </p:spTree>
    <p:extLst>
      <p:ext uri="{BB962C8B-B14F-4D97-AF65-F5344CB8AC3E}">
        <p14:creationId xmlns:p14="http://schemas.microsoft.com/office/powerpoint/2010/main" val="35413176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Espace réservé du contenu 3" descr="Une image contenant texte, capture d’écran, logiciel, Icône d’ordinateur&#10;&#10;Description générée automatiquement">
            <a:extLst>
              <a:ext uri="{FF2B5EF4-FFF2-40B4-BE49-F238E27FC236}">
                <a16:creationId xmlns:a16="http://schemas.microsoft.com/office/drawing/2014/main" id="{210A4FA9-8ED3-6FE8-F55E-7CA047DC584E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1"/>
            <a:ext cx="12191999" cy="6858000"/>
          </a:xfrm>
          <a:prstGeom prst="rect">
            <a:avLst/>
          </a:prstGeom>
          <a:noFill/>
          <a:ln>
            <a:noFill/>
            <a:prstDash/>
          </a:ln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92AB1BF5-BEF4-233A-DA3E-8993080692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240" y="286603"/>
            <a:ext cx="11013440" cy="698917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bg1"/>
                </a:solidFill>
              </a:rPr>
              <a:t>Relevant Findings</a:t>
            </a:r>
          </a:p>
        </p:txBody>
      </p:sp>
    </p:spTree>
    <p:extLst>
      <p:ext uri="{BB962C8B-B14F-4D97-AF65-F5344CB8AC3E}">
        <p14:creationId xmlns:p14="http://schemas.microsoft.com/office/powerpoint/2010/main" val="11115517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Espace réservé du contenu 3" descr="Une image contenant texte, Appareils électroniques, capture d’écran, logiciel&#10;&#10;Description générée automatiquement">
            <a:extLst>
              <a:ext uri="{FF2B5EF4-FFF2-40B4-BE49-F238E27FC236}">
                <a16:creationId xmlns:a16="http://schemas.microsoft.com/office/drawing/2014/main" id="{BD295811-406B-6207-5760-2B58CAAD7CEB}"/>
              </a:ext>
            </a:extLst>
          </p:cNvPr>
          <p:cNvPicPr>
            <a:picLocks noGrp="1"/>
          </p:cNvPicPr>
          <p:nvPr>
            <p:ph idx="1"/>
          </p:nvPr>
        </p:nvPicPr>
        <p:blipFill rotWithShape="1">
          <a:blip r:embed="rId2"/>
          <a:stretch/>
        </p:blipFill>
        <p:spPr>
          <a:xfrm>
            <a:off x="0" y="0"/>
            <a:ext cx="12191999" cy="6857999"/>
          </a:xfrm>
          <a:prstGeom prst="rect">
            <a:avLst/>
          </a:prstGeom>
          <a:noFill/>
        </p:spPr>
      </p:pic>
      <p:sp>
        <p:nvSpPr>
          <p:cNvPr id="7" name="Titre 6">
            <a:extLst>
              <a:ext uri="{FF2B5EF4-FFF2-40B4-BE49-F238E27FC236}">
                <a16:creationId xmlns:a16="http://schemas.microsoft.com/office/drawing/2014/main" id="{A5148AB9-988B-0F4C-8FD8-95A364CF36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86603"/>
            <a:ext cx="11155680" cy="607477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Police report files were encrypted</a:t>
            </a:r>
          </a:p>
        </p:txBody>
      </p:sp>
    </p:spTree>
    <p:extLst>
      <p:ext uri="{BB962C8B-B14F-4D97-AF65-F5344CB8AC3E}">
        <p14:creationId xmlns:p14="http://schemas.microsoft.com/office/powerpoint/2010/main" val="40880582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Espace réservé du contenu 4" descr="Une image contenant texte, Appareils électroniques, capture d’écran, logiciel&#10;&#10;Description générée automatiquement">
            <a:extLst>
              <a:ext uri="{FF2B5EF4-FFF2-40B4-BE49-F238E27FC236}">
                <a16:creationId xmlns:a16="http://schemas.microsoft.com/office/drawing/2014/main" id="{E70667A9-A970-BC84-7447-BABFD78BB1E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230950" cy="6858000"/>
          </a:xfr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830744DF-5942-CA51-2D37-9CC161CEC6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14320" y="286603"/>
            <a:ext cx="8341360" cy="1084997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chemeClr val="bg1"/>
                </a:solidFill>
                <a:highlight>
                  <a:srgbClr val="FF0000"/>
                </a:highlight>
              </a:rPr>
              <a:t>I put the code in Visual Studio</a:t>
            </a:r>
          </a:p>
        </p:txBody>
      </p:sp>
    </p:spTree>
    <p:extLst>
      <p:ext uri="{BB962C8B-B14F-4D97-AF65-F5344CB8AC3E}">
        <p14:creationId xmlns:p14="http://schemas.microsoft.com/office/powerpoint/2010/main" val="17440059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Espace réservé du contenu 4" descr="Une image contenant texte, logiciel, capture d’écran, ordinateur&#10;&#10;Description générée automatiquement">
            <a:extLst>
              <a:ext uri="{FF2B5EF4-FFF2-40B4-BE49-F238E27FC236}">
                <a16:creationId xmlns:a16="http://schemas.microsoft.com/office/drawing/2014/main" id="{4AD3900F-3684-B08A-8FA7-23CB190F98B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0" y="0"/>
            <a:ext cx="12192000" cy="6855220"/>
          </a:xfrm>
          <a:prstGeom prst="rect">
            <a:avLst/>
          </a:prstGeom>
        </p:spPr>
      </p:pic>
      <p:sp>
        <p:nvSpPr>
          <p:cNvPr id="6" name="Titre 5">
            <a:extLst>
              <a:ext uri="{FF2B5EF4-FFF2-40B4-BE49-F238E27FC236}">
                <a16:creationId xmlns:a16="http://schemas.microsoft.com/office/drawing/2014/main" id="{36FC50AC-8D49-A513-6E42-F98E2A36B5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40560" y="3427610"/>
            <a:ext cx="10149840" cy="1005840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chemeClr val="bg1"/>
                </a:solidFill>
                <a:highlight>
                  <a:srgbClr val="FF0000"/>
                </a:highlight>
              </a:rPr>
              <a:t>By entering the name of the file into the command arguments</a:t>
            </a:r>
          </a:p>
        </p:txBody>
      </p:sp>
    </p:spTree>
    <p:extLst>
      <p:ext uri="{BB962C8B-B14F-4D97-AF65-F5344CB8AC3E}">
        <p14:creationId xmlns:p14="http://schemas.microsoft.com/office/powerpoint/2010/main" val="25567516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Espace réservé du contenu 4" descr="Une image contenant texte, capture d’écran, logiciel, Logiciel multimédia&#10;&#10;Description générée automatiquement">
            <a:extLst>
              <a:ext uri="{FF2B5EF4-FFF2-40B4-BE49-F238E27FC236}">
                <a16:creationId xmlns:a16="http://schemas.microsoft.com/office/drawing/2014/main" id="{E9154E85-1D7A-1FEC-CC0A-78DDF3304D4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0" y="0"/>
            <a:ext cx="12192000" cy="6855220"/>
          </a:xfrm>
          <a:prstGeom prst="rect">
            <a:avLst/>
          </a:prstGeom>
        </p:spPr>
      </p:pic>
      <p:sp>
        <p:nvSpPr>
          <p:cNvPr id="6" name="Titre 5">
            <a:extLst>
              <a:ext uri="{FF2B5EF4-FFF2-40B4-BE49-F238E27FC236}">
                <a16:creationId xmlns:a16="http://schemas.microsoft.com/office/drawing/2014/main" id="{E7DAA463-AAF9-B5C6-A885-B3C493A499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240" y="286603"/>
            <a:ext cx="10505440" cy="1450757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chemeClr val="bg1"/>
                </a:solidFill>
                <a:highlight>
                  <a:srgbClr val="FF0000"/>
                </a:highlight>
              </a:rPr>
              <a:t>data is finally decrypted</a:t>
            </a: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8" name="Encre 7">
                <a:extLst>
                  <a:ext uri="{FF2B5EF4-FFF2-40B4-BE49-F238E27FC236}">
                    <a16:creationId xmlns:a16="http://schemas.microsoft.com/office/drawing/2014/main" id="{0481CFE9-AE37-96CB-A3CC-7E4B4F91E351}"/>
                  </a:ext>
                </a:extLst>
              </p14:cNvPr>
              <p14:cNvContentPartPr/>
              <p14:nvPr/>
            </p14:nvContentPartPr>
            <p14:xfrm>
              <a:off x="4378520" y="3342240"/>
              <a:ext cx="639360" cy="21600"/>
            </p14:xfrm>
          </p:contentPart>
        </mc:Choice>
        <mc:Fallback>
          <p:pic>
            <p:nvPicPr>
              <p:cNvPr id="8" name="Encre 7">
                <a:extLst>
                  <a:ext uri="{FF2B5EF4-FFF2-40B4-BE49-F238E27FC236}">
                    <a16:creationId xmlns:a16="http://schemas.microsoft.com/office/drawing/2014/main" id="{0481CFE9-AE37-96CB-A3CC-7E4B4F91E351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342880" y="3270240"/>
                <a:ext cx="711000" cy="165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">
            <p14:nvContentPartPr>
              <p14:cNvPr id="15" name="Encre 14">
                <a:extLst>
                  <a:ext uri="{FF2B5EF4-FFF2-40B4-BE49-F238E27FC236}">
                    <a16:creationId xmlns:a16="http://schemas.microsoft.com/office/drawing/2014/main" id="{5BA575CF-B883-3FC6-E4C9-815C7C342EB9}"/>
                  </a:ext>
                </a:extLst>
              </p14:cNvPr>
              <p14:cNvContentPartPr/>
              <p14:nvPr/>
            </p14:nvContentPartPr>
            <p14:xfrm>
              <a:off x="6411080" y="2954520"/>
              <a:ext cx="1421640" cy="33840"/>
            </p14:xfrm>
          </p:contentPart>
        </mc:Choice>
        <mc:Fallback>
          <p:pic>
            <p:nvPicPr>
              <p:cNvPr id="15" name="Encre 14">
                <a:extLst>
                  <a:ext uri="{FF2B5EF4-FFF2-40B4-BE49-F238E27FC236}">
                    <a16:creationId xmlns:a16="http://schemas.microsoft.com/office/drawing/2014/main" id="{5BA575CF-B883-3FC6-E4C9-815C7C342EB9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6375080" y="2882520"/>
                <a:ext cx="1493280" cy="177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">
            <p14:nvContentPartPr>
              <p14:cNvPr id="16" name="Encre 15">
                <a:extLst>
                  <a:ext uri="{FF2B5EF4-FFF2-40B4-BE49-F238E27FC236}">
                    <a16:creationId xmlns:a16="http://schemas.microsoft.com/office/drawing/2014/main" id="{7390834E-653C-931D-37D8-5AFF26F15155}"/>
                  </a:ext>
                </a:extLst>
              </p14:cNvPr>
              <p14:cNvContentPartPr/>
              <p14:nvPr/>
            </p14:nvContentPartPr>
            <p14:xfrm>
              <a:off x="6381560" y="5120600"/>
              <a:ext cx="558000" cy="51840"/>
            </p14:xfrm>
          </p:contentPart>
        </mc:Choice>
        <mc:Fallback>
          <p:pic>
            <p:nvPicPr>
              <p:cNvPr id="16" name="Encre 15">
                <a:extLst>
                  <a:ext uri="{FF2B5EF4-FFF2-40B4-BE49-F238E27FC236}">
                    <a16:creationId xmlns:a16="http://schemas.microsoft.com/office/drawing/2014/main" id="{7390834E-653C-931D-37D8-5AFF26F15155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6345560" y="5048600"/>
                <a:ext cx="629640" cy="1954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421720055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E1AF813-2D2F-4B78-9216-388AF161ED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47181D2-95D5-4439-9BDF-14D4FDC7BD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5" name="Espace réservé du contenu 4" descr="Une image contenant texte, capture d’écran, logiciel, Logiciel multimédia&#10;&#10;Description générée automatiquement">
            <a:extLst>
              <a:ext uri="{FF2B5EF4-FFF2-40B4-BE49-F238E27FC236}">
                <a16:creationId xmlns:a16="http://schemas.microsoft.com/office/drawing/2014/main" id="{9288DE54-ACE2-C78A-4D0D-B2071036BB4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374079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3" descr="Une image contenant texte, capture d’écran, logiciel, Icône d’ordinateur&#10;&#10;Description générée automatiquement">
            <a:extLst>
              <a:ext uri="{FF2B5EF4-FFF2-40B4-BE49-F238E27FC236}">
                <a16:creationId xmlns:a16="http://schemas.microsoft.com/office/drawing/2014/main" id="{499169E5-5982-8FD3-ADD5-79D576130EB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  <a:prstDash/>
          </a:ln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9B9BCE4B-AF50-5C23-F6AE-FAB687610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71120" y="457200"/>
            <a:ext cx="11226800" cy="193040"/>
          </a:xfrm>
        </p:spPr>
        <p:txBody>
          <a:bodyPr>
            <a:normAutofit fontScale="90000"/>
          </a:bodyPr>
          <a:lstStyle/>
          <a:p>
            <a:r>
              <a:rPr lang="en-GB" sz="1800" dirty="0">
                <a:solidFill>
                  <a:schemeClr val="bg1"/>
                </a:solidFill>
                <a:highlight>
                  <a:srgbClr val="FF0000"/>
                </a:highlight>
              </a:rPr>
              <a:t>Justine Elias keeps talking to Emily even though she does not want to.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9F874162-A976-DBBC-4695-0859A8F808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45734"/>
            <a:ext cx="1473200" cy="399626"/>
          </a:xfrm>
        </p:spPr>
        <p:txBody>
          <a:bodyPr/>
          <a:lstStyle/>
          <a:p>
            <a:endParaRPr lang="en-GB" dirty="0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6" name="Encre 5">
                <a:extLst>
                  <a:ext uri="{FF2B5EF4-FFF2-40B4-BE49-F238E27FC236}">
                    <a16:creationId xmlns:a16="http://schemas.microsoft.com/office/drawing/2014/main" id="{F8AFE1C8-9079-8C35-8C17-1B9CB49DDC18}"/>
                  </a:ext>
                </a:extLst>
              </p14:cNvPr>
              <p14:cNvContentPartPr/>
              <p14:nvPr/>
            </p14:nvContentPartPr>
            <p14:xfrm>
              <a:off x="5008880" y="4286160"/>
              <a:ext cx="1167480" cy="54360"/>
            </p14:xfrm>
          </p:contentPart>
        </mc:Choice>
        <mc:Fallback>
          <p:pic>
            <p:nvPicPr>
              <p:cNvPr id="6" name="Encre 5">
                <a:extLst>
                  <a:ext uri="{FF2B5EF4-FFF2-40B4-BE49-F238E27FC236}">
                    <a16:creationId xmlns:a16="http://schemas.microsoft.com/office/drawing/2014/main" id="{F8AFE1C8-9079-8C35-8C17-1B9CB49DDC18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972880" y="4214520"/>
                <a:ext cx="1239120" cy="19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">
            <p14:nvContentPartPr>
              <p14:cNvPr id="7" name="Encre 6">
                <a:extLst>
                  <a:ext uri="{FF2B5EF4-FFF2-40B4-BE49-F238E27FC236}">
                    <a16:creationId xmlns:a16="http://schemas.microsoft.com/office/drawing/2014/main" id="{6055CF65-8788-DF33-07C4-65035604A002}"/>
                  </a:ext>
                </a:extLst>
              </p14:cNvPr>
              <p14:cNvContentPartPr/>
              <p14:nvPr/>
            </p14:nvContentPartPr>
            <p14:xfrm>
              <a:off x="5933360" y="5439600"/>
              <a:ext cx="1121040" cy="37080"/>
            </p14:xfrm>
          </p:contentPart>
        </mc:Choice>
        <mc:Fallback>
          <p:pic>
            <p:nvPicPr>
              <p:cNvPr id="7" name="Encre 6">
                <a:extLst>
                  <a:ext uri="{FF2B5EF4-FFF2-40B4-BE49-F238E27FC236}">
                    <a16:creationId xmlns:a16="http://schemas.microsoft.com/office/drawing/2014/main" id="{6055CF65-8788-DF33-07C4-65035604A002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5897360" y="5367600"/>
                <a:ext cx="1192680" cy="180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">
            <p14:nvContentPartPr>
              <p14:cNvPr id="8" name="Encre 7">
                <a:extLst>
                  <a:ext uri="{FF2B5EF4-FFF2-40B4-BE49-F238E27FC236}">
                    <a16:creationId xmlns:a16="http://schemas.microsoft.com/office/drawing/2014/main" id="{44473C69-8227-ADBF-693B-1360BA006A11}"/>
                  </a:ext>
                </a:extLst>
              </p14:cNvPr>
              <p14:cNvContentPartPr/>
              <p14:nvPr/>
            </p14:nvContentPartPr>
            <p14:xfrm>
              <a:off x="5252600" y="5587200"/>
              <a:ext cx="641160" cy="11520"/>
            </p14:xfrm>
          </p:contentPart>
        </mc:Choice>
        <mc:Fallback>
          <p:pic>
            <p:nvPicPr>
              <p:cNvPr id="8" name="Encre 7">
                <a:extLst>
                  <a:ext uri="{FF2B5EF4-FFF2-40B4-BE49-F238E27FC236}">
                    <a16:creationId xmlns:a16="http://schemas.microsoft.com/office/drawing/2014/main" id="{44473C69-8227-ADBF-693B-1360BA006A11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5216960" y="5515200"/>
                <a:ext cx="712800" cy="155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9">
            <p14:nvContentPartPr>
              <p14:cNvPr id="9" name="Encre 8">
                <a:extLst>
                  <a:ext uri="{FF2B5EF4-FFF2-40B4-BE49-F238E27FC236}">
                    <a16:creationId xmlns:a16="http://schemas.microsoft.com/office/drawing/2014/main" id="{02AA8768-4479-3C47-ADBE-678D88239AEF}"/>
                  </a:ext>
                </a:extLst>
              </p14:cNvPr>
              <p14:cNvContentPartPr/>
              <p14:nvPr/>
            </p14:nvContentPartPr>
            <p14:xfrm>
              <a:off x="5272760" y="2529000"/>
              <a:ext cx="791640" cy="21240"/>
            </p14:xfrm>
          </p:contentPart>
        </mc:Choice>
        <mc:Fallback>
          <p:pic>
            <p:nvPicPr>
              <p:cNvPr id="9" name="Encre 8">
                <a:extLst>
                  <a:ext uri="{FF2B5EF4-FFF2-40B4-BE49-F238E27FC236}">
                    <a16:creationId xmlns:a16="http://schemas.microsoft.com/office/drawing/2014/main" id="{02AA8768-4479-3C47-ADBE-678D88239AEF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5237120" y="2457360"/>
                <a:ext cx="863280" cy="1648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75862590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5A605847-48C5-EAF4-509F-32395FAE3A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0D8E9C6D-5ED0-03A2-566E-72B88F45E2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Image 3" descr="Une image contenant texte, capture d’écran, logiciel, Logiciel multimédia&#10;&#10;Description générée automatiquement">
            <a:extLst>
              <a:ext uri="{FF2B5EF4-FFF2-40B4-BE49-F238E27FC236}">
                <a16:creationId xmlns:a16="http://schemas.microsoft.com/office/drawing/2014/main" id="{38962E74-37E1-D650-772A-ADF7F3401D0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  <a:prstDash/>
          </a:ln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6" name="Encre 5">
                <a:extLst>
                  <a:ext uri="{FF2B5EF4-FFF2-40B4-BE49-F238E27FC236}">
                    <a16:creationId xmlns:a16="http://schemas.microsoft.com/office/drawing/2014/main" id="{A15ACF1C-C91B-919F-FE5F-24E37522CE53}"/>
                  </a:ext>
                </a:extLst>
              </p14:cNvPr>
              <p14:cNvContentPartPr/>
              <p14:nvPr/>
            </p14:nvContentPartPr>
            <p14:xfrm>
              <a:off x="5608160" y="2316240"/>
              <a:ext cx="1681560" cy="51480"/>
            </p14:xfrm>
          </p:contentPart>
        </mc:Choice>
        <mc:Fallback>
          <p:pic>
            <p:nvPicPr>
              <p:cNvPr id="6" name="Encre 5">
                <a:extLst>
                  <a:ext uri="{FF2B5EF4-FFF2-40B4-BE49-F238E27FC236}">
                    <a16:creationId xmlns:a16="http://schemas.microsoft.com/office/drawing/2014/main" id="{A15ACF1C-C91B-919F-FE5F-24E37522CE53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5572520" y="2244240"/>
                <a:ext cx="1753200" cy="195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">
            <p14:nvContentPartPr>
              <p14:cNvPr id="7" name="Encre 6">
                <a:extLst>
                  <a:ext uri="{FF2B5EF4-FFF2-40B4-BE49-F238E27FC236}">
                    <a16:creationId xmlns:a16="http://schemas.microsoft.com/office/drawing/2014/main" id="{C67920D8-F9D1-D954-9CC4-2854BBF0AD6F}"/>
                  </a:ext>
                </a:extLst>
              </p14:cNvPr>
              <p14:cNvContentPartPr/>
              <p14:nvPr/>
            </p14:nvContentPartPr>
            <p14:xfrm>
              <a:off x="5578280" y="2436480"/>
              <a:ext cx="1092240" cy="33120"/>
            </p14:xfrm>
          </p:contentPart>
        </mc:Choice>
        <mc:Fallback>
          <p:pic>
            <p:nvPicPr>
              <p:cNvPr id="7" name="Encre 6">
                <a:extLst>
                  <a:ext uri="{FF2B5EF4-FFF2-40B4-BE49-F238E27FC236}">
                    <a16:creationId xmlns:a16="http://schemas.microsoft.com/office/drawing/2014/main" id="{C67920D8-F9D1-D954-9CC4-2854BBF0AD6F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5542640" y="2364480"/>
                <a:ext cx="1163880" cy="176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">
            <p14:nvContentPartPr>
              <p14:cNvPr id="9" name="Encre 8">
                <a:extLst>
                  <a:ext uri="{FF2B5EF4-FFF2-40B4-BE49-F238E27FC236}">
                    <a16:creationId xmlns:a16="http://schemas.microsoft.com/office/drawing/2014/main" id="{3C13E9EC-0648-F56B-AEF5-5FA862627FC6}"/>
                  </a:ext>
                </a:extLst>
              </p14:cNvPr>
              <p14:cNvContentPartPr/>
              <p14:nvPr/>
            </p14:nvContentPartPr>
            <p14:xfrm>
              <a:off x="6146720" y="3531240"/>
              <a:ext cx="496800" cy="26640"/>
            </p14:xfrm>
          </p:contentPart>
        </mc:Choice>
        <mc:Fallback>
          <p:pic>
            <p:nvPicPr>
              <p:cNvPr id="9" name="Encre 8">
                <a:extLst>
                  <a:ext uri="{FF2B5EF4-FFF2-40B4-BE49-F238E27FC236}">
                    <a16:creationId xmlns:a16="http://schemas.microsoft.com/office/drawing/2014/main" id="{3C13E9EC-0648-F56B-AEF5-5FA862627FC6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6111080" y="3459600"/>
                <a:ext cx="568440" cy="170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9">
            <p14:nvContentPartPr>
              <p14:cNvPr id="10" name="Encre 9">
                <a:extLst>
                  <a:ext uri="{FF2B5EF4-FFF2-40B4-BE49-F238E27FC236}">
                    <a16:creationId xmlns:a16="http://schemas.microsoft.com/office/drawing/2014/main" id="{0E8323ED-FE73-8AE4-658C-1869C6631569}"/>
                  </a:ext>
                </a:extLst>
              </p14:cNvPr>
              <p14:cNvContentPartPr/>
              <p14:nvPr/>
            </p14:nvContentPartPr>
            <p14:xfrm>
              <a:off x="5232320" y="3697920"/>
              <a:ext cx="518040" cy="21240"/>
            </p14:xfrm>
          </p:contentPart>
        </mc:Choice>
        <mc:Fallback>
          <p:pic>
            <p:nvPicPr>
              <p:cNvPr id="10" name="Encre 9">
                <a:extLst>
                  <a:ext uri="{FF2B5EF4-FFF2-40B4-BE49-F238E27FC236}">
                    <a16:creationId xmlns:a16="http://schemas.microsoft.com/office/drawing/2014/main" id="{0E8323ED-FE73-8AE4-658C-1869C6631569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5196680" y="3625920"/>
                <a:ext cx="589680" cy="164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1">
            <p14:nvContentPartPr>
              <p14:cNvPr id="13" name="Encre 12">
                <a:extLst>
                  <a:ext uri="{FF2B5EF4-FFF2-40B4-BE49-F238E27FC236}">
                    <a16:creationId xmlns:a16="http://schemas.microsoft.com/office/drawing/2014/main" id="{367717CA-63BD-1A1D-CB66-D752F02A2735}"/>
                  </a:ext>
                </a:extLst>
              </p14:cNvPr>
              <p14:cNvContentPartPr/>
              <p14:nvPr/>
            </p14:nvContentPartPr>
            <p14:xfrm>
              <a:off x="5638400" y="3960720"/>
              <a:ext cx="1582200" cy="53640"/>
            </p14:xfrm>
          </p:contentPart>
        </mc:Choice>
        <mc:Fallback>
          <p:pic>
            <p:nvPicPr>
              <p:cNvPr id="13" name="Encre 12">
                <a:extLst>
                  <a:ext uri="{FF2B5EF4-FFF2-40B4-BE49-F238E27FC236}">
                    <a16:creationId xmlns:a16="http://schemas.microsoft.com/office/drawing/2014/main" id="{367717CA-63BD-1A1D-CB66-D752F02A2735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5602760" y="3889080"/>
                <a:ext cx="1653840" cy="197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3">
            <p14:nvContentPartPr>
              <p14:cNvPr id="14" name="Encre 13">
                <a:extLst>
                  <a:ext uri="{FF2B5EF4-FFF2-40B4-BE49-F238E27FC236}">
                    <a16:creationId xmlns:a16="http://schemas.microsoft.com/office/drawing/2014/main" id="{511E92A3-2042-11C7-AE13-57F80D6AE1CA}"/>
                  </a:ext>
                </a:extLst>
              </p14:cNvPr>
              <p14:cNvContentPartPr/>
              <p14:nvPr/>
            </p14:nvContentPartPr>
            <p14:xfrm>
              <a:off x="5649920" y="4094280"/>
              <a:ext cx="995040" cy="10800"/>
            </p14:xfrm>
          </p:contentPart>
        </mc:Choice>
        <mc:Fallback>
          <p:pic>
            <p:nvPicPr>
              <p:cNvPr id="14" name="Encre 13">
                <a:extLst>
                  <a:ext uri="{FF2B5EF4-FFF2-40B4-BE49-F238E27FC236}">
                    <a16:creationId xmlns:a16="http://schemas.microsoft.com/office/drawing/2014/main" id="{511E92A3-2042-11C7-AE13-57F80D6AE1CA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5614280" y="4022280"/>
                <a:ext cx="1066680" cy="154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5">
            <p14:nvContentPartPr>
              <p14:cNvPr id="17" name="Encre 16">
                <a:extLst>
                  <a:ext uri="{FF2B5EF4-FFF2-40B4-BE49-F238E27FC236}">
                    <a16:creationId xmlns:a16="http://schemas.microsoft.com/office/drawing/2014/main" id="{CE97404F-E136-359A-AD88-34ED7D5B276B}"/>
                  </a:ext>
                </a:extLst>
              </p14:cNvPr>
              <p14:cNvContentPartPr/>
              <p14:nvPr/>
            </p14:nvContentPartPr>
            <p14:xfrm>
              <a:off x="6126200" y="4947480"/>
              <a:ext cx="650520" cy="41760"/>
            </p14:xfrm>
          </p:contentPart>
        </mc:Choice>
        <mc:Fallback>
          <p:pic>
            <p:nvPicPr>
              <p:cNvPr id="17" name="Encre 16">
                <a:extLst>
                  <a:ext uri="{FF2B5EF4-FFF2-40B4-BE49-F238E27FC236}">
                    <a16:creationId xmlns:a16="http://schemas.microsoft.com/office/drawing/2014/main" id="{CE97404F-E136-359A-AD88-34ED7D5B276B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6090560" y="4875480"/>
                <a:ext cx="722160" cy="185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7">
            <p14:nvContentPartPr>
              <p14:cNvPr id="21" name="Encre 20">
                <a:extLst>
                  <a:ext uri="{FF2B5EF4-FFF2-40B4-BE49-F238E27FC236}">
                    <a16:creationId xmlns:a16="http://schemas.microsoft.com/office/drawing/2014/main" id="{A266C607-149E-521C-CAFB-5690977E1071}"/>
                  </a:ext>
                </a:extLst>
              </p14:cNvPr>
              <p14:cNvContentPartPr/>
              <p14:nvPr/>
            </p14:nvContentPartPr>
            <p14:xfrm>
              <a:off x="5211800" y="5261760"/>
              <a:ext cx="1402560" cy="21960"/>
            </p14:xfrm>
          </p:contentPart>
        </mc:Choice>
        <mc:Fallback>
          <p:pic>
            <p:nvPicPr>
              <p:cNvPr id="21" name="Encre 20">
                <a:extLst>
                  <a:ext uri="{FF2B5EF4-FFF2-40B4-BE49-F238E27FC236}">
                    <a16:creationId xmlns:a16="http://schemas.microsoft.com/office/drawing/2014/main" id="{A266C607-149E-521C-CAFB-5690977E1071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5176160" y="5189760"/>
                <a:ext cx="1474200" cy="1656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08655858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BEFABD1E-3ECA-CBB8-1CD7-C0A7BA3E2F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888A6E0C-FC82-44F9-D2ED-D6D9B2D269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Image 3" descr="Une image contenant texte, capture d’écran, logiciel, Icône d’ordinateur&#10;&#10;Description générée automatiquement">
            <a:extLst>
              <a:ext uri="{FF2B5EF4-FFF2-40B4-BE49-F238E27FC236}">
                <a16:creationId xmlns:a16="http://schemas.microsoft.com/office/drawing/2014/main" id="{26150C08-1F42-1290-B65C-F3FA7965DA3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  <a:noFill/>
          <a:ln>
            <a:noFill/>
            <a:prstDash/>
          </a:ln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6" name="Encre 5">
                <a:extLst>
                  <a:ext uri="{FF2B5EF4-FFF2-40B4-BE49-F238E27FC236}">
                    <a16:creationId xmlns:a16="http://schemas.microsoft.com/office/drawing/2014/main" id="{2F66A2A4-C89C-7D87-24A7-63FE32446DE9}"/>
                  </a:ext>
                </a:extLst>
              </p14:cNvPr>
              <p14:cNvContentPartPr/>
              <p14:nvPr/>
            </p14:nvContentPartPr>
            <p14:xfrm>
              <a:off x="5233400" y="4449960"/>
              <a:ext cx="578160" cy="11160"/>
            </p14:xfrm>
          </p:contentPart>
        </mc:Choice>
        <mc:Fallback>
          <p:pic>
            <p:nvPicPr>
              <p:cNvPr id="6" name="Encre 5">
                <a:extLst>
                  <a:ext uri="{FF2B5EF4-FFF2-40B4-BE49-F238E27FC236}">
                    <a16:creationId xmlns:a16="http://schemas.microsoft.com/office/drawing/2014/main" id="{2F66A2A4-C89C-7D87-24A7-63FE32446DE9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5197400" y="4378320"/>
                <a:ext cx="649800" cy="154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">
            <p14:nvContentPartPr>
              <p14:cNvPr id="7" name="Encre 6">
                <a:extLst>
                  <a:ext uri="{FF2B5EF4-FFF2-40B4-BE49-F238E27FC236}">
                    <a16:creationId xmlns:a16="http://schemas.microsoft.com/office/drawing/2014/main" id="{62CC8211-6376-2996-E24D-B8D5A8CB4069}"/>
                  </a:ext>
                </a:extLst>
              </p14:cNvPr>
              <p14:cNvContentPartPr/>
              <p14:nvPr/>
            </p14:nvContentPartPr>
            <p14:xfrm>
              <a:off x="5599160" y="5424840"/>
              <a:ext cx="761040" cy="20880"/>
            </p14:xfrm>
          </p:contentPart>
        </mc:Choice>
        <mc:Fallback>
          <p:pic>
            <p:nvPicPr>
              <p:cNvPr id="7" name="Encre 6">
                <a:extLst>
                  <a:ext uri="{FF2B5EF4-FFF2-40B4-BE49-F238E27FC236}">
                    <a16:creationId xmlns:a16="http://schemas.microsoft.com/office/drawing/2014/main" id="{62CC8211-6376-2996-E24D-B8D5A8CB4069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5563520" y="5353200"/>
                <a:ext cx="832680" cy="16452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1425595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4AE2B1FA-8804-F071-1217-CB1117C2A2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Espace réservé du contenu 3" descr="Une image contenant texte, capture d’écran, logiciel, Visage humain&#10;&#10;Description générée automatiquement">
            <a:extLst>
              <a:ext uri="{FF2B5EF4-FFF2-40B4-BE49-F238E27FC236}">
                <a16:creationId xmlns:a16="http://schemas.microsoft.com/office/drawing/2014/main" id="{9E54A37A-0120-B2BA-C44A-48E8DBDEA4A6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  <a:noFill/>
          <a:ln>
            <a:noFill/>
            <a:prstDash/>
          </a:ln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5" name="Encre 4">
                <a:extLst>
                  <a:ext uri="{FF2B5EF4-FFF2-40B4-BE49-F238E27FC236}">
                    <a16:creationId xmlns:a16="http://schemas.microsoft.com/office/drawing/2014/main" id="{2EB37DE9-617D-EB0E-17C2-E938BE0EBC95}"/>
                  </a:ext>
                </a:extLst>
              </p14:cNvPr>
              <p14:cNvContentPartPr/>
              <p14:nvPr/>
            </p14:nvContentPartPr>
            <p14:xfrm>
              <a:off x="4043600" y="4379040"/>
              <a:ext cx="547920" cy="31320"/>
            </p14:xfrm>
          </p:contentPart>
        </mc:Choice>
        <mc:Fallback>
          <p:pic>
            <p:nvPicPr>
              <p:cNvPr id="5" name="Encre 4">
                <a:extLst>
                  <a:ext uri="{FF2B5EF4-FFF2-40B4-BE49-F238E27FC236}">
                    <a16:creationId xmlns:a16="http://schemas.microsoft.com/office/drawing/2014/main" id="{2EB37DE9-617D-EB0E-17C2-E938BE0EBC95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007600" y="4307040"/>
                <a:ext cx="619560" cy="174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">
            <p14:nvContentPartPr>
              <p14:cNvPr id="6" name="Encre 5">
                <a:extLst>
                  <a:ext uri="{FF2B5EF4-FFF2-40B4-BE49-F238E27FC236}">
                    <a16:creationId xmlns:a16="http://schemas.microsoft.com/office/drawing/2014/main" id="{A9E32DCB-049C-64AA-6700-4895239DD7A1}"/>
                  </a:ext>
                </a:extLst>
              </p14:cNvPr>
              <p14:cNvContentPartPr/>
              <p14:nvPr/>
            </p14:nvContentPartPr>
            <p14:xfrm>
              <a:off x="5750360" y="4073400"/>
              <a:ext cx="1331280" cy="42120"/>
            </p14:xfrm>
          </p:contentPart>
        </mc:Choice>
        <mc:Fallback>
          <p:pic>
            <p:nvPicPr>
              <p:cNvPr id="6" name="Encre 5">
                <a:extLst>
                  <a:ext uri="{FF2B5EF4-FFF2-40B4-BE49-F238E27FC236}">
                    <a16:creationId xmlns:a16="http://schemas.microsoft.com/office/drawing/2014/main" id="{A9E32DCB-049C-64AA-6700-4895239DD7A1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5714720" y="4001760"/>
                <a:ext cx="1402920" cy="18576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63408513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5FDD2467-5546-81BD-AA8F-CEC6662ED8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AA49BEC3-AA45-428F-F2D1-2E710D3E72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Image 3" descr="Une image contenant texte, capture d’écran, logiciel, Icône d’ordinateur&#10;&#10;Description générée automatiquement">
            <a:extLst>
              <a:ext uri="{FF2B5EF4-FFF2-40B4-BE49-F238E27FC236}">
                <a16:creationId xmlns:a16="http://schemas.microsoft.com/office/drawing/2014/main" id="{0C0ED9C4-E3EE-F42B-C3FC-681236A22A3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  <a:prstDash/>
          </a:ln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8" name="Encre 7">
                <a:extLst>
                  <a:ext uri="{FF2B5EF4-FFF2-40B4-BE49-F238E27FC236}">
                    <a16:creationId xmlns:a16="http://schemas.microsoft.com/office/drawing/2014/main" id="{8F816D52-5011-9DD6-C8BE-FE7E396764B6}"/>
                  </a:ext>
                </a:extLst>
              </p14:cNvPr>
              <p14:cNvContentPartPr/>
              <p14:nvPr/>
            </p14:nvContentPartPr>
            <p14:xfrm>
              <a:off x="3760280" y="2123640"/>
              <a:ext cx="913320" cy="40680"/>
            </p14:xfrm>
          </p:contentPart>
        </mc:Choice>
        <mc:Fallback>
          <p:pic>
            <p:nvPicPr>
              <p:cNvPr id="8" name="Encre 7">
                <a:extLst>
                  <a:ext uri="{FF2B5EF4-FFF2-40B4-BE49-F238E27FC236}">
                    <a16:creationId xmlns:a16="http://schemas.microsoft.com/office/drawing/2014/main" id="{8F816D52-5011-9DD6-C8BE-FE7E396764B6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724640" y="2051640"/>
                <a:ext cx="984960" cy="18432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11671539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4C7CC6CF-FC86-298D-4DD8-7E1DEAAC2F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18EC9F81-3B87-C5DC-4F8A-CF722C8194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Image 3" descr="Une image contenant texte, capture d’écran, logiciel, Icône d’ordinateur&#10;&#10;Description générée automatiquement">
            <a:extLst>
              <a:ext uri="{FF2B5EF4-FFF2-40B4-BE49-F238E27FC236}">
                <a16:creationId xmlns:a16="http://schemas.microsoft.com/office/drawing/2014/main" id="{0A21CD1F-4E00-286D-69CB-948E9842581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  <a:prstDash/>
          </a:ln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6" name="Encre 5">
                <a:extLst>
                  <a:ext uri="{FF2B5EF4-FFF2-40B4-BE49-F238E27FC236}">
                    <a16:creationId xmlns:a16="http://schemas.microsoft.com/office/drawing/2014/main" id="{6D004B39-3514-A531-A3C1-89C83FDC38D1}"/>
                  </a:ext>
                </a:extLst>
              </p14:cNvPr>
              <p14:cNvContentPartPr/>
              <p14:nvPr/>
            </p14:nvContentPartPr>
            <p14:xfrm>
              <a:off x="5059520" y="2326680"/>
              <a:ext cx="1382400" cy="71640"/>
            </p14:xfrm>
          </p:contentPart>
        </mc:Choice>
        <mc:Fallback>
          <p:pic>
            <p:nvPicPr>
              <p:cNvPr id="6" name="Encre 5">
                <a:extLst>
                  <a:ext uri="{FF2B5EF4-FFF2-40B4-BE49-F238E27FC236}">
                    <a16:creationId xmlns:a16="http://schemas.microsoft.com/office/drawing/2014/main" id="{6D004B39-3514-A531-A3C1-89C83FDC38D1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5023880" y="2254680"/>
                <a:ext cx="1454040" cy="215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">
            <p14:nvContentPartPr>
              <p14:cNvPr id="8" name="Encre 7">
                <a:extLst>
                  <a:ext uri="{FF2B5EF4-FFF2-40B4-BE49-F238E27FC236}">
                    <a16:creationId xmlns:a16="http://schemas.microsoft.com/office/drawing/2014/main" id="{2EC9DD67-12C7-677C-FE1D-E1E11B0869BA}"/>
                  </a:ext>
                </a:extLst>
              </p14:cNvPr>
              <p14:cNvContentPartPr/>
              <p14:nvPr/>
            </p14:nvContentPartPr>
            <p14:xfrm>
              <a:off x="4988600" y="2467800"/>
              <a:ext cx="1014840" cy="62280"/>
            </p14:xfrm>
          </p:contentPart>
        </mc:Choice>
        <mc:Fallback>
          <p:pic>
            <p:nvPicPr>
              <p:cNvPr id="8" name="Encre 7">
                <a:extLst>
                  <a:ext uri="{FF2B5EF4-FFF2-40B4-BE49-F238E27FC236}">
                    <a16:creationId xmlns:a16="http://schemas.microsoft.com/office/drawing/2014/main" id="{2EC9DD67-12C7-677C-FE1D-E1E11B0869BA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4952960" y="2396160"/>
                <a:ext cx="1086480" cy="205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">
            <p14:nvContentPartPr>
              <p14:cNvPr id="9" name="Encre 8">
                <a:extLst>
                  <a:ext uri="{FF2B5EF4-FFF2-40B4-BE49-F238E27FC236}">
                    <a16:creationId xmlns:a16="http://schemas.microsoft.com/office/drawing/2014/main" id="{9B369A21-392F-1A05-6E4E-07E71FAB5453}"/>
                  </a:ext>
                </a:extLst>
              </p14:cNvPr>
              <p14:cNvContentPartPr/>
              <p14:nvPr/>
            </p14:nvContentPartPr>
            <p14:xfrm>
              <a:off x="6299000" y="3281760"/>
              <a:ext cx="883800" cy="360"/>
            </p14:xfrm>
          </p:contentPart>
        </mc:Choice>
        <mc:Fallback>
          <p:pic>
            <p:nvPicPr>
              <p:cNvPr id="9" name="Encre 8">
                <a:extLst>
                  <a:ext uri="{FF2B5EF4-FFF2-40B4-BE49-F238E27FC236}">
                    <a16:creationId xmlns:a16="http://schemas.microsoft.com/office/drawing/2014/main" id="{9B369A21-392F-1A05-6E4E-07E71FAB5453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6263360" y="3209760"/>
                <a:ext cx="955440" cy="144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9">
            <p14:nvContentPartPr>
              <p14:cNvPr id="10" name="Encre 9">
                <a:extLst>
                  <a:ext uri="{FF2B5EF4-FFF2-40B4-BE49-F238E27FC236}">
                    <a16:creationId xmlns:a16="http://schemas.microsoft.com/office/drawing/2014/main" id="{9607CA22-1823-B62D-C54F-5610913E909D}"/>
                  </a:ext>
                </a:extLst>
              </p14:cNvPr>
              <p14:cNvContentPartPr/>
              <p14:nvPr/>
            </p14:nvContentPartPr>
            <p14:xfrm>
              <a:off x="5018840" y="3697920"/>
              <a:ext cx="568080" cy="51480"/>
            </p14:xfrm>
          </p:contentPart>
        </mc:Choice>
        <mc:Fallback>
          <p:pic>
            <p:nvPicPr>
              <p:cNvPr id="10" name="Encre 9">
                <a:extLst>
                  <a:ext uri="{FF2B5EF4-FFF2-40B4-BE49-F238E27FC236}">
                    <a16:creationId xmlns:a16="http://schemas.microsoft.com/office/drawing/2014/main" id="{9607CA22-1823-B62D-C54F-5610913E909D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4983200" y="3625920"/>
                <a:ext cx="639720" cy="19512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50928419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AADB062F-C9FB-BF6C-C075-CB41A8E8C6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638FB361-8C87-A202-D9A7-0D1BD07D59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Image 3" descr="Une image contenant texte, capture d’écran, logiciel, Icône d’ordinateur&#10;&#10;Description générée automatiquement">
            <a:extLst>
              <a:ext uri="{FF2B5EF4-FFF2-40B4-BE49-F238E27FC236}">
                <a16:creationId xmlns:a16="http://schemas.microsoft.com/office/drawing/2014/main" id="{5A7BA211-DC20-A1A5-5B5B-AB5FA55F067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  <a:prstDash/>
          </a:ln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7" name="Encre 6">
                <a:extLst>
                  <a:ext uri="{FF2B5EF4-FFF2-40B4-BE49-F238E27FC236}">
                    <a16:creationId xmlns:a16="http://schemas.microsoft.com/office/drawing/2014/main" id="{8BCBB485-D589-7665-2352-EA322F3BB0AD}"/>
                  </a:ext>
                </a:extLst>
              </p14:cNvPr>
              <p14:cNvContentPartPr/>
              <p14:nvPr/>
            </p14:nvContentPartPr>
            <p14:xfrm>
              <a:off x="6725600" y="1666360"/>
              <a:ext cx="547920" cy="61920"/>
            </p14:xfrm>
          </p:contentPart>
        </mc:Choice>
        <mc:Fallback>
          <p:pic>
            <p:nvPicPr>
              <p:cNvPr id="7" name="Encre 6">
                <a:extLst>
                  <a:ext uri="{FF2B5EF4-FFF2-40B4-BE49-F238E27FC236}">
                    <a16:creationId xmlns:a16="http://schemas.microsoft.com/office/drawing/2014/main" id="{8BCBB485-D589-7665-2352-EA322F3BB0AD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6689960" y="1594360"/>
                <a:ext cx="619560" cy="205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">
            <p14:nvContentPartPr>
              <p14:cNvPr id="10" name="Encre 9">
                <a:extLst>
                  <a:ext uri="{FF2B5EF4-FFF2-40B4-BE49-F238E27FC236}">
                    <a16:creationId xmlns:a16="http://schemas.microsoft.com/office/drawing/2014/main" id="{009E8C65-A51E-BDD9-1DF6-7B140F1E2EC1}"/>
                  </a:ext>
                </a:extLst>
              </p14:cNvPr>
              <p14:cNvContentPartPr/>
              <p14:nvPr/>
            </p14:nvContentPartPr>
            <p14:xfrm>
              <a:off x="5872400" y="1818720"/>
              <a:ext cx="426240" cy="11160"/>
            </p14:xfrm>
          </p:contentPart>
        </mc:Choice>
        <mc:Fallback>
          <p:pic>
            <p:nvPicPr>
              <p:cNvPr id="10" name="Encre 9">
                <a:extLst>
                  <a:ext uri="{FF2B5EF4-FFF2-40B4-BE49-F238E27FC236}">
                    <a16:creationId xmlns:a16="http://schemas.microsoft.com/office/drawing/2014/main" id="{009E8C65-A51E-BDD9-1DF6-7B140F1E2EC1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5836400" y="1746720"/>
                <a:ext cx="497880" cy="154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">
            <p14:nvContentPartPr>
              <p14:cNvPr id="11" name="Encre 10">
                <a:extLst>
                  <a:ext uri="{FF2B5EF4-FFF2-40B4-BE49-F238E27FC236}">
                    <a16:creationId xmlns:a16="http://schemas.microsoft.com/office/drawing/2014/main" id="{425E30A2-16DF-D525-6820-1E9F16F4F58F}"/>
                  </a:ext>
                </a:extLst>
              </p14:cNvPr>
              <p14:cNvContentPartPr/>
              <p14:nvPr/>
            </p14:nvContentPartPr>
            <p14:xfrm>
              <a:off x="5282720" y="2102400"/>
              <a:ext cx="1207440" cy="21600"/>
            </p14:xfrm>
          </p:contentPart>
        </mc:Choice>
        <mc:Fallback>
          <p:pic>
            <p:nvPicPr>
              <p:cNvPr id="11" name="Encre 10">
                <a:extLst>
                  <a:ext uri="{FF2B5EF4-FFF2-40B4-BE49-F238E27FC236}">
                    <a16:creationId xmlns:a16="http://schemas.microsoft.com/office/drawing/2014/main" id="{425E30A2-16DF-D525-6820-1E9F16F4F58F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5247080" y="2030760"/>
                <a:ext cx="1279080" cy="165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9">
            <p14:nvContentPartPr>
              <p14:cNvPr id="12" name="Encre 11">
                <a:extLst>
                  <a:ext uri="{FF2B5EF4-FFF2-40B4-BE49-F238E27FC236}">
                    <a16:creationId xmlns:a16="http://schemas.microsoft.com/office/drawing/2014/main" id="{1DEBD580-ADA0-D166-E007-8AAF71FC3D1C}"/>
                  </a:ext>
                </a:extLst>
              </p14:cNvPr>
              <p14:cNvContentPartPr/>
              <p14:nvPr/>
            </p14:nvContentPartPr>
            <p14:xfrm>
              <a:off x="6014240" y="2672280"/>
              <a:ext cx="955800" cy="360"/>
            </p14:xfrm>
          </p:contentPart>
        </mc:Choice>
        <mc:Fallback>
          <p:pic>
            <p:nvPicPr>
              <p:cNvPr id="12" name="Encre 11">
                <a:extLst>
                  <a:ext uri="{FF2B5EF4-FFF2-40B4-BE49-F238E27FC236}">
                    <a16:creationId xmlns:a16="http://schemas.microsoft.com/office/drawing/2014/main" id="{1DEBD580-ADA0-D166-E007-8AAF71FC3D1C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5978600" y="2600280"/>
                <a:ext cx="1027440" cy="144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1">
            <p14:nvContentPartPr>
              <p14:cNvPr id="14" name="Encre 13">
                <a:extLst>
                  <a:ext uri="{FF2B5EF4-FFF2-40B4-BE49-F238E27FC236}">
                    <a16:creationId xmlns:a16="http://schemas.microsoft.com/office/drawing/2014/main" id="{9F62F57D-88A8-E88F-8BA8-40B5BD1C23E6}"/>
                  </a:ext>
                </a:extLst>
              </p14:cNvPr>
              <p14:cNvContentPartPr/>
              <p14:nvPr/>
            </p14:nvContentPartPr>
            <p14:xfrm>
              <a:off x="5953400" y="3351960"/>
              <a:ext cx="1261080" cy="21240"/>
            </p14:xfrm>
          </p:contentPart>
        </mc:Choice>
        <mc:Fallback>
          <p:pic>
            <p:nvPicPr>
              <p:cNvPr id="14" name="Encre 13">
                <a:extLst>
                  <a:ext uri="{FF2B5EF4-FFF2-40B4-BE49-F238E27FC236}">
                    <a16:creationId xmlns:a16="http://schemas.microsoft.com/office/drawing/2014/main" id="{9F62F57D-88A8-E88F-8BA8-40B5BD1C23E6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5917760" y="3280320"/>
                <a:ext cx="1332720" cy="164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3">
            <p14:nvContentPartPr>
              <p14:cNvPr id="15" name="Encre 14">
                <a:extLst>
                  <a:ext uri="{FF2B5EF4-FFF2-40B4-BE49-F238E27FC236}">
                    <a16:creationId xmlns:a16="http://schemas.microsoft.com/office/drawing/2014/main" id="{EACAB342-4468-B8CB-B2A6-0F33B7E7FF0E}"/>
                  </a:ext>
                </a:extLst>
              </p14:cNvPr>
              <p14:cNvContentPartPr/>
              <p14:nvPr/>
            </p14:nvContentPartPr>
            <p14:xfrm>
              <a:off x="6004160" y="3474360"/>
              <a:ext cx="598680" cy="10800"/>
            </p14:xfrm>
          </p:contentPart>
        </mc:Choice>
        <mc:Fallback>
          <p:pic>
            <p:nvPicPr>
              <p:cNvPr id="15" name="Encre 14">
                <a:extLst>
                  <a:ext uri="{FF2B5EF4-FFF2-40B4-BE49-F238E27FC236}">
                    <a16:creationId xmlns:a16="http://schemas.microsoft.com/office/drawing/2014/main" id="{EACAB342-4468-B8CB-B2A6-0F33B7E7FF0E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5968520" y="3402360"/>
                <a:ext cx="670320" cy="154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5">
            <p14:nvContentPartPr>
              <p14:cNvPr id="16" name="Encre 15">
                <a:extLst>
                  <a:ext uri="{FF2B5EF4-FFF2-40B4-BE49-F238E27FC236}">
                    <a16:creationId xmlns:a16="http://schemas.microsoft.com/office/drawing/2014/main" id="{8E7C049D-518A-778B-7207-A0E0FF63F442}"/>
                  </a:ext>
                </a:extLst>
              </p14:cNvPr>
              <p14:cNvContentPartPr/>
              <p14:nvPr/>
            </p14:nvContentPartPr>
            <p14:xfrm>
              <a:off x="5252480" y="3769560"/>
              <a:ext cx="1431720" cy="30240"/>
            </p14:xfrm>
          </p:contentPart>
        </mc:Choice>
        <mc:Fallback>
          <p:pic>
            <p:nvPicPr>
              <p:cNvPr id="16" name="Encre 15">
                <a:extLst>
                  <a:ext uri="{FF2B5EF4-FFF2-40B4-BE49-F238E27FC236}">
                    <a16:creationId xmlns:a16="http://schemas.microsoft.com/office/drawing/2014/main" id="{8E7C049D-518A-778B-7207-A0E0FF63F442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5216840" y="3697560"/>
                <a:ext cx="1503360" cy="1738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406111167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0C8DEBD5-8CC4-C822-0A66-4F47DB53FA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B24AD0F2-5F4B-51FE-0B82-7ABD938FAB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Image 3" descr="Une image contenant texte, capture d’écran, logiciel, Icône d’ordinateur&#10;&#10;Description générée automatiquement">
            <a:extLst>
              <a:ext uri="{FF2B5EF4-FFF2-40B4-BE49-F238E27FC236}">
                <a16:creationId xmlns:a16="http://schemas.microsoft.com/office/drawing/2014/main" id="{480FE135-5335-84AE-D907-1E225BBF6F4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  <a:prstDash/>
          </a:ln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6" name="Encre 5">
                <a:extLst>
                  <a:ext uri="{FF2B5EF4-FFF2-40B4-BE49-F238E27FC236}">
                    <a16:creationId xmlns:a16="http://schemas.microsoft.com/office/drawing/2014/main" id="{79A6410F-C5BC-F978-D4E1-DF6BA7365484}"/>
                  </a:ext>
                </a:extLst>
              </p14:cNvPr>
              <p14:cNvContentPartPr/>
              <p14:nvPr/>
            </p14:nvContentPartPr>
            <p14:xfrm>
              <a:off x="5221880" y="1716400"/>
              <a:ext cx="1485000" cy="32040"/>
            </p14:xfrm>
          </p:contentPart>
        </mc:Choice>
        <mc:Fallback>
          <p:pic>
            <p:nvPicPr>
              <p:cNvPr id="6" name="Encre 5">
                <a:extLst>
                  <a:ext uri="{FF2B5EF4-FFF2-40B4-BE49-F238E27FC236}">
                    <a16:creationId xmlns:a16="http://schemas.microsoft.com/office/drawing/2014/main" id="{79A6410F-C5BC-F978-D4E1-DF6BA7365484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5186240" y="1644400"/>
                <a:ext cx="1556640" cy="175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">
            <p14:nvContentPartPr>
              <p14:cNvPr id="8" name="Encre 7">
                <a:extLst>
                  <a:ext uri="{FF2B5EF4-FFF2-40B4-BE49-F238E27FC236}">
                    <a16:creationId xmlns:a16="http://schemas.microsoft.com/office/drawing/2014/main" id="{BFB9DFDC-6E5F-1197-BC60-3093694B9CC0}"/>
                  </a:ext>
                </a:extLst>
              </p14:cNvPr>
              <p14:cNvContentPartPr/>
              <p14:nvPr/>
            </p14:nvContentPartPr>
            <p14:xfrm>
              <a:off x="6380000" y="2763360"/>
              <a:ext cx="429480" cy="32400"/>
            </p14:xfrm>
          </p:contentPart>
        </mc:Choice>
        <mc:Fallback>
          <p:pic>
            <p:nvPicPr>
              <p:cNvPr id="8" name="Encre 7">
                <a:extLst>
                  <a:ext uri="{FF2B5EF4-FFF2-40B4-BE49-F238E27FC236}">
                    <a16:creationId xmlns:a16="http://schemas.microsoft.com/office/drawing/2014/main" id="{BFB9DFDC-6E5F-1197-BC60-3093694B9CC0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6344360" y="2691360"/>
                <a:ext cx="501120" cy="176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">
            <p14:nvContentPartPr>
              <p14:cNvPr id="9" name="Encre 8">
                <a:extLst>
                  <a:ext uri="{FF2B5EF4-FFF2-40B4-BE49-F238E27FC236}">
                    <a16:creationId xmlns:a16="http://schemas.microsoft.com/office/drawing/2014/main" id="{7038D997-3210-C0A3-2AA8-ED86D6F457D5}"/>
                  </a:ext>
                </a:extLst>
              </p14:cNvPr>
              <p14:cNvContentPartPr/>
              <p14:nvPr/>
            </p14:nvContentPartPr>
            <p14:xfrm>
              <a:off x="5232320" y="2885400"/>
              <a:ext cx="1504440" cy="21600"/>
            </p14:xfrm>
          </p:contentPart>
        </mc:Choice>
        <mc:Fallback>
          <p:pic>
            <p:nvPicPr>
              <p:cNvPr id="9" name="Encre 8">
                <a:extLst>
                  <a:ext uri="{FF2B5EF4-FFF2-40B4-BE49-F238E27FC236}">
                    <a16:creationId xmlns:a16="http://schemas.microsoft.com/office/drawing/2014/main" id="{7038D997-3210-C0A3-2AA8-ED86D6F457D5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5196680" y="2813400"/>
                <a:ext cx="1576080" cy="165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9">
            <p14:nvContentPartPr>
              <p14:cNvPr id="10" name="Encre 9">
                <a:extLst>
                  <a:ext uri="{FF2B5EF4-FFF2-40B4-BE49-F238E27FC236}">
                    <a16:creationId xmlns:a16="http://schemas.microsoft.com/office/drawing/2014/main" id="{08835477-6395-9321-2569-F576F11A3DDB}"/>
                  </a:ext>
                </a:extLst>
              </p14:cNvPr>
              <p14:cNvContentPartPr/>
              <p14:nvPr/>
            </p14:nvContentPartPr>
            <p14:xfrm>
              <a:off x="5191640" y="3048120"/>
              <a:ext cx="306720" cy="360"/>
            </p14:xfrm>
          </p:contentPart>
        </mc:Choice>
        <mc:Fallback>
          <p:pic>
            <p:nvPicPr>
              <p:cNvPr id="10" name="Encre 9">
                <a:extLst>
                  <a:ext uri="{FF2B5EF4-FFF2-40B4-BE49-F238E27FC236}">
                    <a16:creationId xmlns:a16="http://schemas.microsoft.com/office/drawing/2014/main" id="{08835477-6395-9321-2569-F576F11A3DDB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5156000" y="2976120"/>
                <a:ext cx="378360" cy="144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1">
            <p14:nvContentPartPr>
              <p14:cNvPr id="11" name="Encre 10">
                <a:extLst>
                  <a:ext uri="{FF2B5EF4-FFF2-40B4-BE49-F238E27FC236}">
                    <a16:creationId xmlns:a16="http://schemas.microsoft.com/office/drawing/2014/main" id="{40D76DF0-5BDE-0A69-5397-1C8F9C14DC34}"/>
                  </a:ext>
                </a:extLst>
              </p14:cNvPr>
              <p14:cNvContentPartPr/>
              <p14:nvPr/>
            </p14:nvContentPartPr>
            <p14:xfrm>
              <a:off x="5211800" y="4418640"/>
              <a:ext cx="1470240" cy="23400"/>
            </p14:xfrm>
          </p:contentPart>
        </mc:Choice>
        <mc:Fallback>
          <p:pic>
            <p:nvPicPr>
              <p:cNvPr id="11" name="Encre 10">
                <a:extLst>
                  <a:ext uri="{FF2B5EF4-FFF2-40B4-BE49-F238E27FC236}">
                    <a16:creationId xmlns:a16="http://schemas.microsoft.com/office/drawing/2014/main" id="{40D76DF0-5BDE-0A69-5397-1C8F9C14DC34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5176160" y="4346640"/>
                <a:ext cx="1541880" cy="167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3">
            <p14:nvContentPartPr>
              <p14:cNvPr id="13" name="Encre 12">
                <a:extLst>
                  <a:ext uri="{FF2B5EF4-FFF2-40B4-BE49-F238E27FC236}">
                    <a16:creationId xmlns:a16="http://schemas.microsoft.com/office/drawing/2014/main" id="{A7232018-6ACE-DB28-3BFD-9F08708F5403}"/>
                  </a:ext>
                </a:extLst>
              </p14:cNvPr>
              <p14:cNvContentPartPr/>
              <p14:nvPr/>
            </p14:nvContentPartPr>
            <p14:xfrm>
              <a:off x="5242400" y="4591800"/>
              <a:ext cx="1167480" cy="20880"/>
            </p14:xfrm>
          </p:contentPart>
        </mc:Choice>
        <mc:Fallback>
          <p:pic>
            <p:nvPicPr>
              <p:cNvPr id="13" name="Encre 12">
                <a:extLst>
                  <a:ext uri="{FF2B5EF4-FFF2-40B4-BE49-F238E27FC236}">
                    <a16:creationId xmlns:a16="http://schemas.microsoft.com/office/drawing/2014/main" id="{A7232018-6ACE-DB28-3BFD-9F08708F5403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5206760" y="4520160"/>
                <a:ext cx="1239120" cy="164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5">
            <p14:nvContentPartPr>
              <p14:cNvPr id="14" name="Encre 13">
                <a:extLst>
                  <a:ext uri="{FF2B5EF4-FFF2-40B4-BE49-F238E27FC236}">
                    <a16:creationId xmlns:a16="http://schemas.microsoft.com/office/drawing/2014/main" id="{60F6BF9E-9BC4-BC93-E9C7-59E113B5E030}"/>
                  </a:ext>
                </a:extLst>
              </p14:cNvPr>
              <p14:cNvContentPartPr/>
              <p14:nvPr/>
            </p14:nvContentPartPr>
            <p14:xfrm>
              <a:off x="5211800" y="4703040"/>
              <a:ext cx="398520" cy="31680"/>
            </p14:xfrm>
          </p:contentPart>
        </mc:Choice>
        <mc:Fallback>
          <p:pic>
            <p:nvPicPr>
              <p:cNvPr id="14" name="Encre 13">
                <a:extLst>
                  <a:ext uri="{FF2B5EF4-FFF2-40B4-BE49-F238E27FC236}">
                    <a16:creationId xmlns:a16="http://schemas.microsoft.com/office/drawing/2014/main" id="{60F6BF9E-9BC4-BC93-E9C7-59E113B5E030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5176160" y="4631040"/>
                <a:ext cx="470160" cy="17532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75515971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3" descr="Une image contenant texte, Appareils électroniques, capture d’écran, logiciel&#10;&#10;Description générée automatiquement">
            <a:extLst>
              <a:ext uri="{FF2B5EF4-FFF2-40B4-BE49-F238E27FC236}">
                <a16:creationId xmlns:a16="http://schemas.microsoft.com/office/drawing/2014/main" id="{C9751F2E-6444-5850-B0FF-440A386472B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  <a:noFill/>
          <a:ln>
            <a:noFill/>
            <a:prstDash/>
          </a:ln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62626B1B-33BD-AEEA-ED2F-CC14B72F38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4"/>
            <a:ext cx="10058400" cy="570226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chemeClr val="bg1"/>
                </a:solidFill>
                <a:highlight>
                  <a:srgbClr val="FF0000"/>
                </a:highlight>
              </a:rPr>
              <a:t>I tried to find hidden data using </a:t>
            </a:r>
            <a:r>
              <a:rPr lang="en-GB" sz="2800" dirty="0" err="1">
                <a:solidFill>
                  <a:schemeClr val="bg1"/>
                </a:solidFill>
                <a:highlight>
                  <a:srgbClr val="FF0000"/>
                </a:highlight>
              </a:rPr>
              <a:t>Hxd</a:t>
            </a:r>
            <a:r>
              <a:rPr lang="en-GB" sz="2800" dirty="0">
                <a:solidFill>
                  <a:schemeClr val="bg1"/>
                </a:solidFill>
                <a:highlight>
                  <a:srgbClr val="FF0000"/>
                </a:highlight>
              </a:rPr>
              <a:t> 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807D91A6-531E-0BFA-F996-5483F714BF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45734"/>
            <a:ext cx="1280160" cy="4023360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071654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741B58E-3B65-4A01-A276-975AB2CF8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AAC67C3-831B-4AB1-A259-DFB839CAF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21CF6B8A-CFBD-95C9-D8FF-DB5C4E97C8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605896"/>
            <a:ext cx="3084844" cy="5646208"/>
          </a:xfrm>
        </p:spPr>
        <p:txBody>
          <a:bodyPr anchor="ctr">
            <a:normAutofit/>
          </a:bodyPr>
          <a:lstStyle/>
          <a:p>
            <a:r>
              <a:rPr lang="en-GB" sz="3600">
                <a:solidFill>
                  <a:srgbClr val="FFFFFF"/>
                </a:solidFill>
              </a:rPr>
              <a:t>Conclusion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54B3F04-9EAC-45C0-B3CE-0387EEA10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DE886F5B-604A-4FA9-1EFA-C4FB4F7185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42016" y="605896"/>
            <a:ext cx="6413663" cy="5646208"/>
          </a:xfrm>
        </p:spPr>
        <p:txBody>
          <a:bodyPr anchor="ctr">
            <a:normAutofit/>
          </a:bodyPr>
          <a:lstStyle/>
          <a:p>
            <a:endParaRPr lang="en-GB" dirty="0"/>
          </a:p>
          <a:p>
            <a:r>
              <a:rPr lang="en-GB" dirty="0"/>
              <a:t>Emily has been cyberbullied via social networks.</a:t>
            </a:r>
          </a:p>
          <a:p>
            <a:endParaRPr lang="en-GB" dirty="0"/>
          </a:p>
          <a:p>
            <a:r>
              <a:rPr lang="en-GB" dirty="0"/>
              <a:t>Justine Elias did harass Emily again. </a:t>
            </a:r>
          </a:p>
          <a:p>
            <a:endParaRPr lang="en-GB" dirty="0"/>
          </a:p>
          <a:p>
            <a:r>
              <a:rPr lang="en-GB" dirty="0"/>
              <a:t>I was not able to prove that Seer Musta, Lee Saint, Fred William are fake accounts handled by Justine. 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370448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E2F81EBE-5842-2557-8B02-315ABE248B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Sources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9DA80FCC-914A-2D71-702C-5105B8401B1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sz="1400" dirty="0">
                <a:latin typeface="+mj-lt"/>
                <a:hlinkClick r:id="rId2"/>
              </a:rPr>
              <a:t>https://en.wikipedia.org/wiki/List_of_digital_forensics_tools</a:t>
            </a:r>
          </a:p>
          <a:p>
            <a:r>
              <a:rPr lang="en-GB" sz="1400" dirty="0">
                <a:latin typeface="+mj-lt"/>
                <a:hlinkClick r:id="rId2"/>
              </a:rPr>
              <a:t>https://www.bluevoyant.com/knowledge-center/get-started-with-these-9-open-source-tools</a:t>
            </a:r>
          </a:p>
          <a:p>
            <a:r>
              <a:rPr lang="en-GB" sz="1400" dirty="0">
                <a:latin typeface="+mj-lt"/>
                <a:hlinkClick r:id="rId2"/>
              </a:rPr>
              <a:t>https://www.forensicscolleges.com/blog/resources/guide-digital-forensics-tools</a:t>
            </a:r>
          </a:p>
          <a:p>
            <a:r>
              <a:rPr lang="en-GB" sz="1400" dirty="0">
                <a:latin typeface="+mj-lt"/>
                <a:hlinkClick r:id="rId2"/>
              </a:rPr>
              <a:t>https://sleuthkit.org/autopsy/docs/user-docs/4.1/index.html</a:t>
            </a:r>
            <a:endParaRPr lang="en-GB" sz="1400" dirty="0">
              <a:latin typeface="+mj-lt"/>
            </a:endParaRPr>
          </a:p>
          <a:p>
            <a:r>
              <a:rPr lang="en-GB" sz="1400" u="sng" dirty="0">
                <a:solidFill>
                  <a:srgbClr val="467886"/>
                </a:solidFill>
                <a:effectLst/>
                <a:uFill>
                  <a:solidFill>
                    <a:srgbClr val="000000"/>
                  </a:solidFill>
                </a:uFill>
                <a:latin typeface="+mj-lt"/>
                <a:ea typeface="Andale Sans UI"/>
                <a:cs typeface="Tahoma" panose="020B0604030504040204" pitchFamily="34" charset="0"/>
                <a:hlinkClick r:id="rId3"/>
              </a:rPr>
              <a:t>https://www.autopsy.com</a:t>
            </a:r>
            <a:r>
              <a:rPr lang="en-GB" sz="1400" u="sng" dirty="0">
                <a:solidFill>
                  <a:srgbClr val="467886"/>
                </a:solidFill>
                <a:effectLst/>
                <a:uFill>
                  <a:solidFill>
                    <a:srgbClr val="000000"/>
                  </a:solidFill>
                </a:uFill>
                <a:latin typeface="+mj-lt"/>
                <a:ea typeface="Andale Sans UI"/>
                <a:cs typeface="Tahoma" panose="020B0604030504040204" pitchFamily="34" charset="0"/>
              </a:rPr>
              <a:t> </a:t>
            </a:r>
          </a:p>
          <a:p>
            <a:r>
              <a:rPr lang="en-GB" sz="1400" u="sng" dirty="0">
                <a:solidFill>
                  <a:srgbClr val="467886"/>
                </a:solidFill>
                <a:effectLst/>
                <a:uFill>
                  <a:solidFill>
                    <a:srgbClr val="000000"/>
                  </a:solidFill>
                </a:uFill>
                <a:latin typeface="+mj-lt"/>
                <a:ea typeface="Andale Sans UI"/>
                <a:cs typeface="Tahoma" panose="020B0604030504040204" pitchFamily="34" charset="0"/>
                <a:hlinkClick r:id="rId4"/>
              </a:rPr>
              <a:t>https://www.sleuthkit.org/autopsy/</a:t>
            </a:r>
            <a:r>
              <a:rPr lang="en-GB" sz="1400" u="sng" dirty="0">
                <a:solidFill>
                  <a:srgbClr val="467886"/>
                </a:solidFill>
                <a:effectLst/>
                <a:uFill>
                  <a:solidFill>
                    <a:srgbClr val="000000"/>
                  </a:solidFill>
                </a:uFill>
                <a:latin typeface="+mj-lt"/>
                <a:ea typeface="Andale Sans UI"/>
                <a:cs typeface="Tahoma" panose="020B0604030504040204" pitchFamily="34" charset="0"/>
              </a:rPr>
              <a:t> </a:t>
            </a:r>
          </a:p>
          <a:p>
            <a:r>
              <a:rPr lang="en-GB" sz="1400" dirty="0">
                <a:latin typeface="+mj-lt"/>
                <a:hlinkClick r:id="rId5"/>
              </a:rPr>
              <a:t>https://www.opentext.com/products/encase-forensic</a:t>
            </a:r>
            <a:endParaRPr lang="en-GB" sz="1400" dirty="0">
              <a:latin typeface="+mj-lt"/>
            </a:endParaRPr>
          </a:p>
          <a:p>
            <a:r>
              <a:rPr lang="en-GB" sz="1400" dirty="0">
                <a:latin typeface="+mj-lt"/>
                <a:hlinkClick r:id="rId6"/>
              </a:rPr>
              <a:t>https://www.exterro.com/digital-forensics-software/ftk-imager</a:t>
            </a:r>
            <a:endParaRPr lang="en-GB" sz="1400" dirty="0">
              <a:latin typeface="+mj-lt"/>
            </a:endParaRPr>
          </a:p>
          <a:p>
            <a:r>
              <a:rPr lang="en-GB" sz="1400" dirty="0">
                <a:latin typeface="+mj-lt"/>
                <a:hlinkClick r:id="rId7"/>
              </a:rPr>
              <a:t>https://github.com/volatilityfoundation/volatility?source=post_page-----5845957948b6--------------------------------</a:t>
            </a:r>
            <a:r>
              <a:rPr lang="en-GB" sz="1400" dirty="0">
                <a:latin typeface="+mj-lt"/>
              </a:rPr>
              <a:t> </a:t>
            </a:r>
          </a:p>
          <a:p>
            <a:r>
              <a:rPr lang="en-GB" sz="1400" dirty="0">
                <a:latin typeface="+mj-lt"/>
                <a:hlinkClick r:id="rId8"/>
              </a:rPr>
              <a:t>https://startupstash.com/tools/magnet-ram-capture/</a:t>
            </a:r>
            <a:r>
              <a:rPr lang="en-GB" sz="1400" dirty="0">
                <a:latin typeface="+mj-lt"/>
              </a:rPr>
              <a:t> </a:t>
            </a:r>
          </a:p>
          <a:p>
            <a:r>
              <a:rPr lang="en-GB" sz="1400" dirty="0">
                <a:latin typeface="+mj-lt"/>
                <a:hlinkClick r:id="rId9"/>
              </a:rPr>
              <a:t>https://www.wireshark.org</a:t>
            </a:r>
            <a:r>
              <a:rPr lang="en-GB" sz="1400" dirty="0">
                <a:latin typeface="+mj-lt"/>
              </a:rPr>
              <a:t> </a:t>
            </a:r>
          </a:p>
          <a:p>
            <a:r>
              <a:rPr lang="en-GB" sz="1400" dirty="0">
                <a:latin typeface="+mj-lt"/>
                <a:hlinkClick r:id="rId10"/>
              </a:rPr>
              <a:t>https://westoahu.hawaii.edu/cyber/forensics-weekly-executive-summmaries/real-time-forensics-hunting-with-wireshark/</a:t>
            </a:r>
            <a:r>
              <a:rPr lang="en-GB" sz="1400" dirty="0">
                <a:latin typeface="+mj-lt"/>
              </a:rPr>
              <a:t> </a:t>
            </a:r>
          </a:p>
          <a:p>
            <a:r>
              <a:rPr lang="en-GB" sz="1400" dirty="0">
                <a:latin typeface="+mj-lt"/>
                <a:hlinkClick r:id="rId11"/>
              </a:rPr>
              <a:t>https://www.netresec.com/?page=NetworkMiner</a:t>
            </a:r>
            <a:r>
              <a:rPr lang="en-GB" sz="1400" dirty="0">
                <a:latin typeface="+mj-lt"/>
              </a:rPr>
              <a:t> </a:t>
            </a:r>
          </a:p>
          <a:p>
            <a:r>
              <a:rPr lang="en-GB" sz="1400" dirty="0">
                <a:latin typeface="+mj-lt"/>
                <a:hlinkClick r:id="rId12"/>
              </a:rPr>
              <a:t>https://www.linkedin.com/pulse/day-20-soc-level-1-zero-hero-part-3-network-security-seyed-arshia/</a:t>
            </a:r>
            <a:r>
              <a:rPr lang="en-GB" sz="1400" dirty="0">
                <a:latin typeface="+mj-lt"/>
              </a:rPr>
              <a:t> </a:t>
            </a:r>
          </a:p>
        </p:txBody>
      </p:sp>
      <p:sp>
        <p:nvSpPr>
          <p:cNvPr id="4" name="Espace réservé du contenu 3">
            <a:extLst>
              <a:ext uri="{FF2B5EF4-FFF2-40B4-BE49-F238E27FC236}">
                <a16:creationId xmlns:a16="http://schemas.microsoft.com/office/drawing/2014/main" id="{C7227CFA-43F2-CD50-2781-7DB5BA80918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sz="1400" dirty="0">
                <a:latin typeface="+mj-lt"/>
                <a:hlinkClick r:id="rId13"/>
              </a:rPr>
              <a:t>https://en.wikipedia.org/wiki/Murder_of_Laci_Peterson</a:t>
            </a:r>
          </a:p>
          <a:p>
            <a:r>
              <a:rPr lang="en-GB" sz="1400" dirty="0">
                <a:latin typeface="+mj-lt"/>
                <a:hlinkClick r:id="rId14"/>
              </a:rPr>
              <a:t>https://eforensicsmag.com/how-encase-software-has-been-used-major-crime-cases-plus-how-to-use-encase-forensic-imager-yourself-by-brent-whitfield/</a:t>
            </a:r>
            <a:r>
              <a:rPr lang="en-GB" sz="1400" dirty="0">
                <a:latin typeface="+mj-lt"/>
              </a:rPr>
              <a:t> </a:t>
            </a:r>
          </a:p>
          <a:p>
            <a:r>
              <a:rPr lang="en-GB" sz="1400" dirty="0">
                <a:latin typeface="+mj-lt"/>
                <a:hlinkClick r:id="rId15"/>
              </a:rPr>
              <a:t>https://labusinessjournal.com/news/software-reconstructs-crime-suspects-online/</a:t>
            </a:r>
            <a:r>
              <a:rPr lang="en-GB" sz="1400" dirty="0">
                <a:latin typeface="+mj-lt"/>
              </a:rPr>
              <a:t> </a:t>
            </a:r>
            <a:endParaRPr lang="en-GB" sz="1400" dirty="0">
              <a:latin typeface="+mj-lt"/>
              <a:hlinkClick r:id="rId13"/>
            </a:endParaRPr>
          </a:p>
          <a:p>
            <a:r>
              <a:rPr lang="en-GB" sz="1400" dirty="0">
                <a:latin typeface="+mj-lt"/>
                <a:hlinkClick r:id="rId13"/>
              </a:rPr>
              <a:t>https://www.adfsolutions.com/adf-blog/the-future-of-digital-forensic-software-advancements-and-innovations-to-look-out-for</a:t>
            </a:r>
            <a:r>
              <a:rPr lang="en-GB" sz="1400" dirty="0">
                <a:latin typeface="+mj-lt"/>
              </a:rPr>
              <a:t> </a:t>
            </a:r>
          </a:p>
          <a:p>
            <a:r>
              <a:rPr lang="en-GB" sz="1400" dirty="0">
                <a:latin typeface="+mj-lt"/>
                <a:hlinkClick r:id="rId16"/>
              </a:rPr>
              <a:t>https://www.adfsolutions.com/news/the-state-of-digital-forensics</a:t>
            </a:r>
            <a:r>
              <a:rPr lang="en-GB" sz="1400" dirty="0">
                <a:latin typeface="+mj-lt"/>
              </a:rPr>
              <a:t> </a:t>
            </a:r>
          </a:p>
          <a:p>
            <a:r>
              <a:rPr lang="en-GB" sz="1400" dirty="0">
                <a:latin typeface="+mj-lt"/>
                <a:hlinkClick r:id="rId17"/>
              </a:rPr>
              <a:t>https://www.sciencedirect.com/science/article/abs/pii/S2666281720301864</a:t>
            </a:r>
            <a:r>
              <a:rPr lang="en-GB" sz="1400" dirty="0">
                <a:latin typeface="+mj-lt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664439395"/>
      </p:ext>
    </p:extLst>
  </p:cSld>
  <p:clrMapOvr>
    <a:masterClrMapping/>
  </p:clrMapOvr>
</p:sld>
</file>

<file path=ppt/theme/theme1.xml><?xml version="1.0" encoding="utf-8"?>
<a:theme xmlns:a="http://schemas.openxmlformats.org/drawingml/2006/main" name="Rétrospective">
  <a:themeElements>
    <a:clrScheme name="Rétrospective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étrospectiv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étrospective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2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220</TotalTime>
  <Words>664</Words>
  <Application>Microsoft Office PowerPoint</Application>
  <PresentationFormat>Grand écran</PresentationFormat>
  <Paragraphs>98</Paragraphs>
  <Slides>26</Slides>
  <Notes>2</Notes>
  <HiddenSlides>0</HiddenSlides>
  <MMClips>0</MMClips>
  <ScaleCrop>false</ScaleCrop>
  <HeadingPairs>
    <vt:vector size="6" baseType="variant">
      <vt:variant>
        <vt:lpstr>Polices utilisées</vt:lpstr>
      </vt:variant>
      <vt:variant>
        <vt:i4>7</vt:i4>
      </vt:variant>
      <vt:variant>
        <vt:lpstr>Thème</vt:lpstr>
      </vt:variant>
      <vt:variant>
        <vt:i4>1</vt:i4>
      </vt:variant>
      <vt:variant>
        <vt:lpstr>Titres des diapositives</vt:lpstr>
      </vt:variant>
      <vt:variant>
        <vt:i4>26</vt:i4>
      </vt:variant>
    </vt:vector>
  </HeadingPairs>
  <TitlesOfParts>
    <vt:vector size="34" baseType="lpstr">
      <vt:lpstr>Andale Sans UI</vt:lpstr>
      <vt:lpstr>Aptos</vt:lpstr>
      <vt:lpstr>Arial</vt:lpstr>
      <vt:lpstr>Calibri</vt:lpstr>
      <vt:lpstr>Calibri Light</vt:lpstr>
      <vt:lpstr>Tahoma</vt:lpstr>
      <vt:lpstr>Wingdings</vt:lpstr>
      <vt:lpstr>Rétrospective</vt:lpstr>
      <vt:lpstr>Presentation Task 2 &amp; 3 Forensics</vt:lpstr>
      <vt:lpstr>Table of contents</vt:lpstr>
      <vt:lpstr>Disk Analysis Tools &amp; Imaging Tools  </vt:lpstr>
      <vt:lpstr>Memory Forensics Tools</vt:lpstr>
      <vt:lpstr>Network Forensics Tools </vt:lpstr>
      <vt:lpstr>Real-world use cases</vt:lpstr>
      <vt:lpstr>Innovation in Forensics tools</vt:lpstr>
      <vt:lpstr>Case Analysis &amp; Findings</vt:lpstr>
      <vt:lpstr>File tag</vt:lpstr>
      <vt:lpstr>Relevant Findings</vt:lpstr>
      <vt:lpstr>Police report files were encrypted</vt:lpstr>
      <vt:lpstr>I put the code in Visual Studio</vt:lpstr>
      <vt:lpstr>By entering the name of the file into the command arguments</vt:lpstr>
      <vt:lpstr>data is finally decrypted</vt:lpstr>
      <vt:lpstr>Présentation PowerPoint</vt:lpstr>
      <vt:lpstr>Justine Elias keeps talking to Emily even though she does not want to.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I tried to find hidden data using Hxd </vt:lpstr>
      <vt:lpstr>Conclusion</vt:lpstr>
      <vt:lpstr>Sources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Task 2 &amp; 3 Forensics</dc:title>
  <dc:creator>Grégoire Sartorius</dc:creator>
  <cp:lastModifiedBy>Grégoire Sartorius</cp:lastModifiedBy>
  <cp:revision>1</cp:revision>
  <dcterms:created xsi:type="dcterms:W3CDTF">2024-04-29T09:47:54Z</dcterms:created>
  <dcterms:modified xsi:type="dcterms:W3CDTF">2024-04-29T13:28:21Z</dcterms:modified>
</cp:coreProperties>
</file>