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64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2413-D1B3-4038-9A5A-60B66C9C7823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A69A6-0D67-42A5-AA3B-6324DCAC161A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5657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2413-D1B3-4038-9A5A-60B66C9C7823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A69A6-0D67-42A5-AA3B-6324DCAC1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147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2413-D1B3-4038-9A5A-60B66C9C7823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A69A6-0D67-42A5-AA3B-6324DCAC161A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531317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2413-D1B3-4038-9A5A-60B66C9C7823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A69A6-0D67-42A5-AA3B-6324DCAC1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893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2413-D1B3-4038-9A5A-60B66C9C7823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A69A6-0D67-42A5-AA3B-6324DCAC1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376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2413-D1B3-4038-9A5A-60B66C9C7823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A69A6-0D67-42A5-AA3B-6324DCAC1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4412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2413-D1B3-4038-9A5A-60B66C9C7823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A69A6-0D67-42A5-AA3B-6324DCAC1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934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37F2413-D1B3-4038-9A5A-60B66C9C7823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06A69A6-0D67-42A5-AA3B-6324DCAC1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85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2413-D1B3-4038-9A5A-60B66C9C7823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A69A6-0D67-42A5-AA3B-6324DCAC1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781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2413-D1B3-4038-9A5A-60B66C9C7823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A69A6-0D67-42A5-AA3B-6324DCAC1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5102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7F2413-D1B3-4038-9A5A-60B66C9C7823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6A69A6-0D67-42A5-AA3B-6324DCAC161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0747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37F2413-D1B3-4038-9A5A-60B66C9C7823}" type="datetimeFigureOut">
              <a:rPr lang="en-GB" smtClean="0"/>
              <a:t>22/10/2020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06A69A6-0D67-42A5-AA3B-6324DCAC161A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4481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90FD91AB-D0E0-409F-B3F1-22851D3FB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Neo-Assyrian Royal Ideas of Feminine Beauty</a:t>
            </a:r>
            <a:br>
              <a:rPr lang="en-GB" dirty="0"/>
            </a:br>
            <a:r>
              <a:rPr lang="en-GB" dirty="0"/>
              <a:t> 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2B52F-8B0A-49F7-BCC6-4AFFA1AB04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0" y="211741"/>
            <a:ext cx="6492240" cy="5777579"/>
          </a:xfrm>
        </p:spPr>
        <p:txBody>
          <a:bodyPr>
            <a:normAutofit fontScale="92500" lnSpcReduction="20000"/>
          </a:bodyPr>
          <a:lstStyle/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Ideal Feminine Beauty – considered by </a:t>
            </a:r>
            <a:r>
              <a:rPr lang="en-GB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Gansell</a:t>
            </a: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 be a combination of physical features and personality traits that were considered to be the most desirable.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Gansell</a:t>
            </a: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suggests that desirable traits included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Dark, elaborately styled hair,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Dark eyes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Voluptuous body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Highly decorative clothing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Fertility 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Moral and sexual purity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Sexual allure and availability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Royal tombs provide a wealth of evidence for the beauty of those buried within, including: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Inscriptions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Adornments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Grave goods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Ethnographic studies have also been used as evidence, but it should be remembered that millennia of cultural change have passed.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Assyrian queens may have been an incarnation of the themes that the elite intended to present: abundance and imperial ideology.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very interesting article, that clearly sets out, with examples, what the Assyrians would have considered the markers and traits of the ideal feminine.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“Mona Lisa of Nimrud”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Plump, round face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Lots of hair, that has been elaborately styled</a:t>
            </a:r>
          </a:p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Large, accentuated eyes – with a preserved black outline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en-GB" sz="1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Elaborate, decorative headdress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D8D865A-573C-4989-873C-A989A5617628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8D94392-490E-494F-916E-D2D4CD4FE8FE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16" t="5170" r="8742" b="3157"/>
          <a:stretch/>
        </p:blipFill>
        <p:spPr bwMode="auto">
          <a:xfrm>
            <a:off x="391589" y="2926080"/>
            <a:ext cx="3331622" cy="378951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C65A92F-99F4-44A6-83F2-66823BBD2327}"/>
              </a:ext>
            </a:extLst>
          </p:cNvPr>
          <p:cNvSpPr txBox="1"/>
          <p:nvPr/>
        </p:nvSpPr>
        <p:spPr>
          <a:xfrm>
            <a:off x="4949906" y="6246149"/>
            <a:ext cx="68505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err="1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Gansell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A., (2013) ‘Images and Conceptions of Ideal Feminine Beauty in Neo-Assyrian Royal Context, c. 883-627 BCE’, pp. 391-420, in ed. Feldman, M,. and Brown, B., </a:t>
            </a:r>
            <a:r>
              <a:rPr lang="en-GB" sz="1000" i="1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Critical Approaches to Ancient Near Eastern Art</a:t>
            </a:r>
            <a:r>
              <a:rPr lang="en-GB" sz="1000" dirty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Boston: Walter de Gruyter, </a:t>
            </a:r>
          </a:p>
        </p:txBody>
      </p:sp>
    </p:spTree>
    <p:extLst>
      <p:ext uri="{BB962C8B-B14F-4D97-AF65-F5344CB8AC3E}">
        <p14:creationId xmlns:p14="http://schemas.microsoft.com/office/powerpoint/2010/main" val="2868814863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02006FA4-1611-4B07-AF7F-85CF6D20EB3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</TotalTime>
  <Words>243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Courier New</vt:lpstr>
      <vt:lpstr>Symbol</vt:lpstr>
      <vt:lpstr>Retrospect</vt:lpstr>
      <vt:lpstr>Neo-Assyrian Royal Ideas of Feminine Beauty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Neo-Assyrian Royal Ideas of Feminine Beauty  </dc:title>
  <dc:creator>Lily Earp</dc:creator>
  <cp:lastModifiedBy>Lily Earp</cp:lastModifiedBy>
  <cp:revision>1</cp:revision>
  <dcterms:created xsi:type="dcterms:W3CDTF">2020-10-22T18:46:01Z</dcterms:created>
  <dcterms:modified xsi:type="dcterms:W3CDTF">2020-10-22T18:51:02Z</dcterms:modified>
</cp:coreProperties>
</file>