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720" r:id="rId4"/>
  </p:sldMasterIdLst>
  <p:notesMasterIdLst>
    <p:notesMasterId r:id="rId19"/>
  </p:notesMasterIdLst>
  <p:handoutMasterIdLst>
    <p:handoutMasterId r:id="rId20"/>
  </p:handoutMasterIdLst>
  <p:sldIdLst>
    <p:sldId id="272" r:id="rId5"/>
    <p:sldId id="257" r:id="rId6"/>
    <p:sldId id="262" r:id="rId7"/>
    <p:sldId id="277" r:id="rId8"/>
    <p:sldId id="276" r:id="rId9"/>
    <p:sldId id="278" r:id="rId10"/>
    <p:sldId id="279" r:id="rId11"/>
    <p:sldId id="280" r:id="rId12"/>
    <p:sldId id="281" r:id="rId13"/>
    <p:sldId id="284" r:id="rId14"/>
    <p:sldId id="282" r:id="rId15"/>
    <p:sldId id="283" r:id="rId16"/>
    <p:sldId id="286" r:id="rId17"/>
    <p:sldId id="264" r:id="rId18"/>
  </p:sldIdLst>
  <p:sldSz cx="12192000" cy="6858000"/>
  <p:notesSz cx="6858000" cy="9144000"/>
  <p:defaultTextStyle>
    <a:defPPr rtl="0"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587" autoAdjust="0"/>
    <p:restoredTop sz="51453" autoAdjust="0"/>
  </p:normalViewPr>
  <p:slideViewPr>
    <p:cSldViewPr snapToGrid="0">
      <p:cViewPr varScale="1">
        <p:scale>
          <a:sx n="57" d="100"/>
          <a:sy n="57" d="100"/>
        </p:scale>
        <p:origin x="1872" y="6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84" d="100"/>
          <a:sy n="84" d="100"/>
        </p:scale>
        <p:origin x="3912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ucy Pugh" userId="6f089bbe-05a2-4442-be7b-4498882a9368" providerId="ADAL" clId="{D33202E7-4C57-4589-9A7E-171FD3C4C611}"/>
    <pc:docChg chg="custSel modSld">
      <pc:chgData name="Lucy Pugh" userId="6f089bbe-05a2-4442-be7b-4498882a9368" providerId="ADAL" clId="{D33202E7-4C57-4589-9A7E-171FD3C4C611}" dt="2024-04-11T10:28:41.344" v="97" actId="5793"/>
      <pc:docMkLst>
        <pc:docMk/>
      </pc:docMkLst>
      <pc:sldChg chg="modNotesTx">
        <pc:chgData name="Lucy Pugh" userId="6f089bbe-05a2-4442-be7b-4498882a9368" providerId="ADAL" clId="{D33202E7-4C57-4589-9A7E-171FD3C4C611}" dt="2024-04-11T10:20:48.257" v="1" actId="6549"/>
        <pc:sldMkLst>
          <pc:docMk/>
          <pc:sldMk cId="2233391020" sldId="257"/>
        </pc:sldMkLst>
      </pc:sldChg>
      <pc:sldChg chg="modNotesTx">
        <pc:chgData name="Lucy Pugh" userId="6f089bbe-05a2-4442-be7b-4498882a9368" providerId="ADAL" clId="{D33202E7-4C57-4589-9A7E-171FD3C4C611}" dt="2024-04-11T10:28:41.344" v="97" actId="5793"/>
        <pc:sldMkLst>
          <pc:docMk/>
          <pc:sldMk cId="4250089896" sldId="262"/>
        </pc:sldMkLst>
      </pc:sldChg>
      <pc:sldChg chg="modNotesTx">
        <pc:chgData name="Lucy Pugh" userId="6f089bbe-05a2-4442-be7b-4498882a9368" providerId="ADAL" clId="{D33202E7-4C57-4589-9A7E-171FD3C4C611}" dt="2024-04-11T10:28:14.666" v="95" actId="6549"/>
        <pc:sldMkLst>
          <pc:docMk/>
          <pc:sldMk cId="850743011" sldId="264"/>
        </pc:sldMkLst>
      </pc:sldChg>
      <pc:sldChg chg="modNotesTx">
        <pc:chgData name="Lucy Pugh" userId="6f089bbe-05a2-4442-be7b-4498882a9368" providerId="ADAL" clId="{D33202E7-4C57-4589-9A7E-171FD3C4C611}" dt="2024-04-11T10:20:35.269" v="0" actId="6549"/>
        <pc:sldMkLst>
          <pc:docMk/>
          <pc:sldMk cId="331669714" sldId="272"/>
        </pc:sldMkLst>
      </pc:sldChg>
      <pc:sldChg chg="modNotesTx">
        <pc:chgData name="Lucy Pugh" userId="6f089bbe-05a2-4442-be7b-4498882a9368" providerId="ADAL" clId="{D33202E7-4C57-4589-9A7E-171FD3C4C611}" dt="2024-04-11T10:28:31.153" v="96" actId="5793"/>
        <pc:sldMkLst>
          <pc:docMk/>
          <pc:sldMk cId="204358045" sldId="276"/>
        </pc:sldMkLst>
      </pc:sldChg>
      <pc:sldChg chg="modNotesTx">
        <pc:chgData name="Lucy Pugh" userId="6f089bbe-05a2-4442-be7b-4498882a9368" providerId="ADAL" clId="{D33202E7-4C57-4589-9A7E-171FD3C4C611}" dt="2024-04-11T10:26:47.454" v="85" actId="6549"/>
        <pc:sldMkLst>
          <pc:docMk/>
          <pc:sldMk cId="4054691972" sldId="277"/>
        </pc:sldMkLst>
      </pc:sldChg>
      <pc:sldChg chg="modNotesTx">
        <pc:chgData name="Lucy Pugh" userId="6f089bbe-05a2-4442-be7b-4498882a9368" providerId="ADAL" clId="{D33202E7-4C57-4589-9A7E-171FD3C4C611}" dt="2024-04-11T10:27:14.366" v="87" actId="6549"/>
        <pc:sldMkLst>
          <pc:docMk/>
          <pc:sldMk cId="1276801725" sldId="278"/>
        </pc:sldMkLst>
      </pc:sldChg>
      <pc:sldChg chg="modNotesTx">
        <pc:chgData name="Lucy Pugh" userId="6f089bbe-05a2-4442-be7b-4498882a9368" providerId="ADAL" clId="{D33202E7-4C57-4589-9A7E-171FD3C4C611}" dt="2024-04-11T10:27:20.293" v="88" actId="6549"/>
        <pc:sldMkLst>
          <pc:docMk/>
          <pc:sldMk cId="1822135734" sldId="279"/>
        </pc:sldMkLst>
      </pc:sldChg>
      <pc:sldChg chg="modNotesTx">
        <pc:chgData name="Lucy Pugh" userId="6f089bbe-05a2-4442-be7b-4498882a9368" providerId="ADAL" clId="{D33202E7-4C57-4589-9A7E-171FD3C4C611}" dt="2024-04-11T10:27:29.041" v="89" actId="6549"/>
        <pc:sldMkLst>
          <pc:docMk/>
          <pc:sldMk cId="532412174" sldId="280"/>
        </pc:sldMkLst>
      </pc:sldChg>
      <pc:sldChg chg="modNotesTx">
        <pc:chgData name="Lucy Pugh" userId="6f089bbe-05a2-4442-be7b-4498882a9368" providerId="ADAL" clId="{D33202E7-4C57-4589-9A7E-171FD3C4C611}" dt="2024-04-11T10:27:34.040" v="90" actId="6549"/>
        <pc:sldMkLst>
          <pc:docMk/>
          <pc:sldMk cId="3784580619" sldId="281"/>
        </pc:sldMkLst>
      </pc:sldChg>
      <pc:sldChg chg="modNotesTx">
        <pc:chgData name="Lucy Pugh" userId="6f089bbe-05a2-4442-be7b-4498882a9368" providerId="ADAL" clId="{D33202E7-4C57-4589-9A7E-171FD3C4C611}" dt="2024-04-11T10:27:51.287" v="92" actId="6549"/>
        <pc:sldMkLst>
          <pc:docMk/>
          <pc:sldMk cId="3291567211" sldId="282"/>
        </pc:sldMkLst>
      </pc:sldChg>
      <pc:sldChg chg="modNotesTx">
        <pc:chgData name="Lucy Pugh" userId="6f089bbe-05a2-4442-be7b-4498882a9368" providerId="ADAL" clId="{D33202E7-4C57-4589-9A7E-171FD3C4C611}" dt="2024-04-11T10:28:00.893" v="93" actId="6549"/>
        <pc:sldMkLst>
          <pc:docMk/>
          <pc:sldMk cId="3024098958" sldId="283"/>
        </pc:sldMkLst>
      </pc:sldChg>
      <pc:sldChg chg="modNotesTx">
        <pc:chgData name="Lucy Pugh" userId="6f089bbe-05a2-4442-be7b-4498882a9368" providerId="ADAL" clId="{D33202E7-4C57-4589-9A7E-171FD3C4C611}" dt="2024-04-11T10:27:46.467" v="91" actId="6549"/>
        <pc:sldMkLst>
          <pc:docMk/>
          <pc:sldMk cId="411508528" sldId="284"/>
        </pc:sldMkLst>
      </pc:sldChg>
      <pc:sldChg chg="modNotesTx">
        <pc:chgData name="Lucy Pugh" userId="6f089bbe-05a2-4442-be7b-4498882a9368" providerId="ADAL" clId="{D33202E7-4C57-4589-9A7E-171FD3C4C611}" dt="2024-04-11T10:28:08.210" v="94" actId="6549"/>
        <pc:sldMkLst>
          <pc:docMk/>
          <pc:sldMk cId="1496488807" sldId="286"/>
        </pc:sldMkLst>
      </pc:sldChg>
    </pc:docChg>
  </pc:docChgLst>
  <pc:docChgLst>
    <pc:chgData name="Lucy Pugh" userId="6f089bbe-05a2-4442-be7b-4498882a9368" providerId="ADAL" clId="{AEB68511-0022-484E-AC27-30F4421BA31B}"/>
    <pc:docChg chg="undo custSel addSld delSld modSld sldOrd">
      <pc:chgData name="Lucy Pugh" userId="6f089bbe-05a2-4442-be7b-4498882a9368" providerId="ADAL" clId="{AEB68511-0022-484E-AC27-30F4421BA31B}" dt="2024-04-10T08:44:28.477" v="2603" actId="20577"/>
      <pc:docMkLst>
        <pc:docMk/>
      </pc:docMkLst>
      <pc:sldChg chg="del">
        <pc:chgData name="Lucy Pugh" userId="6f089bbe-05a2-4442-be7b-4498882a9368" providerId="ADAL" clId="{AEB68511-0022-484E-AC27-30F4421BA31B}" dt="2024-04-08T12:00:31.280" v="7" actId="47"/>
        <pc:sldMkLst>
          <pc:docMk/>
          <pc:sldMk cId="4258045973" sldId="258"/>
        </pc:sldMkLst>
      </pc:sldChg>
      <pc:sldChg chg="del">
        <pc:chgData name="Lucy Pugh" userId="6f089bbe-05a2-4442-be7b-4498882a9368" providerId="ADAL" clId="{AEB68511-0022-484E-AC27-30F4421BA31B}" dt="2024-04-08T11:58:39.467" v="1" actId="47"/>
        <pc:sldMkLst>
          <pc:docMk/>
          <pc:sldMk cId="1806520590" sldId="259"/>
        </pc:sldMkLst>
      </pc:sldChg>
      <pc:sldChg chg="del">
        <pc:chgData name="Lucy Pugh" userId="6f089bbe-05a2-4442-be7b-4498882a9368" providerId="ADAL" clId="{AEB68511-0022-484E-AC27-30F4421BA31B}" dt="2024-04-08T11:58:30.799" v="0" actId="47"/>
        <pc:sldMkLst>
          <pc:docMk/>
          <pc:sldMk cId="2193031901" sldId="260"/>
        </pc:sldMkLst>
      </pc:sldChg>
      <pc:sldChg chg="del">
        <pc:chgData name="Lucy Pugh" userId="6f089bbe-05a2-4442-be7b-4498882a9368" providerId="ADAL" clId="{AEB68511-0022-484E-AC27-30F4421BA31B}" dt="2024-04-08T12:00:22.911" v="5" actId="47"/>
        <pc:sldMkLst>
          <pc:docMk/>
          <pc:sldMk cId="1211995302" sldId="263"/>
        </pc:sldMkLst>
      </pc:sldChg>
      <pc:sldChg chg="modSp mod modNotesTx">
        <pc:chgData name="Lucy Pugh" userId="6f089bbe-05a2-4442-be7b-4498882a9368" providerId="ADAL" clId="{AEB68511-0022-484E-AC27-30F4421BA31B}" dt="2024-04-09T12:41:31.079" v="1544" actId="20577"/>
        <pc:sldMkLst>
          <pc:docMk/>
          <pc:sldMk cId="850743011" sldId="264"/>
        </pc:sldMkLst>
        <pc:spChg chg="mod">
          <ac:chgData name="Lucy Pugh" userId="6f089bbe-05a2-4442-be7b-4498882a9368" providerId="ADAL" clId="{AEB68511-0022-484E-AC27-30F4421BA31B}" dt="2024-04-09T12:40:11.906" v="1415" actId="20577"/>
          <ac:spMkLst>
            <pc:docMk/>
            <pc:sldMk cId="850743011" sldId="264"/>
            <ac:spMk id="3" creationId="{6E155294-59B0-43EB-94D1-0BF9E1754452}"/>
          </ac:spMkLst>
        </pc:spChg>
      </pc:sldChg>
      <pc:sldChg chg="del">
        <pc:chgData name="Lucy Pugh" userId="6f089bbe-05a2-4442-be7b-4498882a9368" providerId="ADAL" clId="{AEB68511-0022-484E-AC27-30F4421BA31B}" dt="2024-04-08T12:00:26.412" v="6" actId="47"/>
        <pc:sldMkLst>
          <pc:docMk/>
          <pc:sldMk cId="3643072968" sldId="265"/>
        </pc:sldMkLst>
      </pc:sldChg>
      <pc:sldChg chg="del">
        <pc:chgData name="Lucy Pugh" userId="6f089bbe-05a2-4442-be7b-4498882a9368" providerId="ADAL" clId="{AEB68511-0022-484E-AC27-30F4421BA31B}" dt="2024-04-08T12:00:07.966" v="4" actId="47"/>
        <pc:sldMkLst>
          <pc:docMk/>
          <pc:sldMk cId="1451757259" sldId="266"/>
        </pc:sldMkLst>
      </pc:sldChg>
      <pc:sldChg chg="modSp del mod">
        <pc:chgData name="Lucy Pugh" userId="6f089bbe-05a2-4442-be7b-4498882a9368" providerId="ADAL" clId="{AEB68511-0022-484E-AC27-30F4421BA31B}" dt="2024-04-08T12:03:00.378" v="18" actId="2696"/>
        <pc:sldMkLst>
          <pc:docMk/>
          <pc:sldMk cId="2956612343" sldId="267"/>
        </pc:sldMkLst>
        <pc:spChg chg="mod">
          <ac:chgData name="Lucy Pugh" userId="6f089bbe-05a2-4442-be7b-4498882a9368" providerId="ADAL" clId="{AEB68511-0022-484E-AC27-30F4421BA31B}" dt="2024-04-08T12:01:45.291" v="10" actId="1076"/>
          <ac:spMkLst>
            <pc:docMk/>
            <pc:sldMk cId="2956612343" sldId="267"/>
            <ac:spMk id="3" creationId="{03EDC0D3-E356-4ECC-9B54-005F69E9E04A}"/>
          </ac:spMkLst>
        </pc:spChg>
        <pc:spChg chg="mod">
          <ac:chgData name="Lucy Pugh" userId="6f089bbe-05a2-4442-be7b-4498882a9368" providerId="ADAL" clId="{AEB68511-0022-484E-AC27-30F4421BA31B}" dt="2024-04-08T12:01:45.291" v="10" actId="1076"/>
          <ac:spMkLst>
            <pc:docMk/>
            <pc:sldMk cId="2956612343" sldId="267"/>
            <ac:spMk id="4" creationId="{131876F8-11DA-45A1-8BDD-361366E1CB17}"/>
          </ac:spMkLst>
        </pc:spChg>
      </pc:sldChg>
      <pc:sldChg chg="modSp">
        <pc:chgData name="Lucy Pugh" userId="6f089bbe-05a2-4442-be7b-4498882a9368" providerId="ADAL" clId="{AEB68511-0022-484E-AC27-30F4421BA31B}" dt="2024-04-08T19:02:49.046" v="440" actId="14100"/>
        <pc:sldMkLst>
          <pc:docMk/>
          <pc:sldMk cId="331669714" sldId="272"/>
        </pc:sldMkLst>
        <pc:spChg chg="mod">
          <ac:chgData name="Lucy Pugh" userId="6f089bbe-05a2-4442-be7b-4498882a9368" providerId="ADAL" clId="{AEB68511-0022-484E-AC27-30F4421BA31B}" dt="2024-04-08T19:02:49.046" v="440" actId="14100"/>
          <ac:spMkLst>
            <pc:docMk/>
            <pc:sldMk cId="331669714" sldId="272"/>
            <ac:spMk id="4" creationId="{D7559F58-E7E3-4312-BFB5-D3B5719E827E}"/>
          </ac:spMkLst>
        </pc:spChg>
      </pc:sldChg>
      <pc:sldChg chg="del">
        <pc:chgData name="Lucy Pugh" userId="6f089bbe-05a2-4442-be7b-4498882a9368" providerId="ADAL" clId="{AEB68511-0022-484E-AC27-30F4421BA31B}" dt="2024-04-08T11:58:41.858" v="2" actId="47"/>
        <pc:sldMkLst>
          <pc:docMk/>
          <pc:sldMk cId="2072775290" sldId="273"/>
        </pc:sldMkLst>
      </pc:sldChg>
      <pc:sldChg chg="del">
        <pc:chgData name="Lucy Pugh" userId="6f089bbe-05a2-4442-be7b-4498882a9368" providerId="ADAL" clId="{AEB68511-0022-484E-AC27-30F4421BA31B}" dt="2024-04-08T12:00:03.477" v="3" actId="47"/>
        <pc:sldMkLst>
          <pc:docMk/>
          <pc:sldMk cId="2012213559" sldId="274"/>
        </pc:sldMkLst>
      </pc:sldChg>
      <pc:sldChg chg="modSp modNotesTx">
        <pc:chgData name="Lucy Pugh" userId="6f089bbe-05a2-4442-be7b-4498882a9368" providerId="ADAL" clId="{AEB68511-0022-484E-AC27-30F4421BA31B}" dt="2024-04-10T08:41:35.279" v="2594" actId="20577"/>
        <pc:sldMkLst>
          <pc:docMk/>
          <pc:sldMk cId="204358045" sldId="276"/>
        </pc:sldMkLst>
        <pc:picChg chg="mod">
          <ac:chgData name="Lucy Pugh" userId="6f089bbe-05a2-4442-be7b-4498882a9368" providerId="ADAL" clId="{AEB68511-0022-484E-AC27-30F4421BA31B}" dt="2024-04-09T12:13:44.920" v="1210" actId="14826"/>
          <ac:picMkLst>
            <pc:docMk/>
            <pc:sldMk cId="204358045" sldId="276"/>
            <ac:picMk id="8" creationId="{F9CB6B5C-CC4C-49BD-96A3-CBE188D3D1D1}"/>
          </ac:picMkLst>
        </pc:picChg>
        <pc:picChg chg="mod">
          <ac:chgData name="Lucy Pugh" userId="6f089bbe-05a2-4442-be7b-4498882a9368" providerId="ADAL" clId="{AEB68511-0022-484E-AC27-30F4421BA31B}" dt="2024-04-09T12:15:11.998" v="1211" actId="14826"/>
          <ac:picMkLst>
            <pc:docMk/>
            <pc:sldMk cId="204358045" sldId="276"/>
            <ac:picMk id="12" creationId="{B466B10D-3068-493B-874B-7199B529DF76}"/>
          </ac:picMkLst>
        </pc:picChg>
      </pc:sldChg>
      <pc:sldChg chg="modAnim modNotesTx">
        <pc:chgData name="Lucy Pugh" userId="6f089bbe-05a2-4442-be7b-4498882a9368" providerId="ADAL" clId="{AEB68511-0022-484E-AC27-30F4421BA31B}" dt="2024-04-09T10:40:04.295" v="456"/>
        <pc:sldMkLst>
          <pc:docMk/>
          <pc:sldMk cId="4054691972" sldId="277"/>
        </pc:sldMkLst>
      </pc:sldChg>
      <pc:sldChg chg="addSp modSp ord modAnim modNotesTx">
        <pc:chgData name="Lucy Pugh" userId="6f089bbe-05a2-4442-be7b-4498882a9368" providerId="ADAL" clId="{AEB68511-0022-484E-AC27-30F4421BA31B}" dt="2024-04-10T08:43:59.217" v="2598" actId="20577"/>
        <pc:sldMkLst>
          <pc:docMk/>
          <pc:sldMk cId="1276801725" sldId="278"/>
        </pc:sldMkLst>
        <pc:spChg chg="add mod">
          <ac:chgData name="Lucy Pugh" userId="6f089bbe-05a2-4442-be7b-4498882a9368" providerId="ADAL" clId="{AEB68511-0022-484E-AC27-30F4421BA31B}" dt="2024-04-08T14:07:55.204" v="182" actId="207"/>
          <ac:spMkLst>
            <pc:docMk/>
            <pc:sldMk cId="1276801725" sldId="278"/>
            <ac:spMk id="6" creationId="{9D164BE1-7D3D-EBB2-AB31-B14E6BDBF628}"/>
          </ac:spMkLst>
        </pc:spChg>
        <pc:spChg chg="add mod">
          <ac:chgData name="Lucy Pugh" userId="6f089bbe-05a2-4442-be7b-4498882a9368" providerId="ADAL" clId="{AEB68511-0022-484E-AC27-30F4421BA31B}" dt="2024-04-08T14:07:55.204" v="182" actId="207"/>
          <ac:spMkLst>
            <pc:docMk/>
            <pc:sldMk cId="1276801725" sldId="278"/>
            <ac:spMk id="10" creationId="{A766660D-4C71-358E-BB09-036FD3C4076D}"/>
          </ac:spMkLst>
        </pc:spChg>
        <pc:spChg chg="add mod">
          <ac:chgData name="Lucy Pugh" userId="6f089bbe-05a2-4442-be7b-4498882a9368" providerId="ADAL" clId="{AEB68511-0022-484E-AC27-30F4421BA31B}" dt="2024-04-08T14:08:03.185" v="183" actId="207"/>
          <ac:spMkLst>
            <pc:docMk/>
            <pc:sldMk cId="1276801725" sldId="278"/>
            <ac:spMk id="13" creationId="{BFFD3A50-8CA9-76E8-86B6-C25FD7D4037A}"/>
          </ac:spMkLst>
        </pc:spChg>
        <pc:spChg chg="add mod">
          <ac:chgData name="Lucy Pugh" userId="6f089bbe-05a2-4442-be7b-4498882a9368" providerId="ADAL" clId="{AEB68511-0022-484E-AC27-30F4421BA31B}" dt="2024-04-08T14:08:03.185" v="183" actId="207"/>
          <ac:spMkLst>
            <pc:docMk/>
            <pc:sldMk cId="1276801725" sldId="278"/>
            <ac:spMk id="18" creationId="{190BDD3A-F199-3973-473F-D34860604A91}"/>
          </ac:spMkLst>
        </pc:spChg>
        <pc:spChg chg="add mod">
          <ac:chgData name="Lucy Pugh" userId="6f089bbe-05a2-4442-be7b-4498882a9368" providerId="ADAL" clId="{AEB68511-0022-484E-AC27-30F4421BA31B}" dt="2024-04-08T14:07:55.204" v="182" actId="207"/>
          <ac:spMkLst>
            <pc:docMk/>
            <pc:sldMk cId="1276801725" sldId="278"/>
            <ac:spMk id="19" creationId="{A53B5CE2-4759-2A03-2C88-4229D33D3BF6}"/>
          </ac:spMkLst>
        </pc:spChg>
        <pc:picChg chg="mod">
          <ac:chgData name="Lucy Pugh" userId="6f089bbe-05a2-4442-be7b-4498882a9368" providerId="ADAL" clId="{AEB68511-0022-484E-AC27-30F4421BA31B}" dt="2024-04-08T14:06:40.651" v="154" actId="1037"/>
          <ac:picMkLst>
            <pc:docMk/>
            <pc:sldMk cId="1276801725" sldId="278"/>
            <ac:picMk id="4" creationId="{15BB9AA1-5AD9-95DA-891A-CAA0CEA63F49}"/>
          </ac:picMkLst>
        </pc:picChg>
        <pc:picChg chg="mod">
          <ac:chgData name="Lucy Pugh" userId="6f089bbe-05a2-4442-be7b-4498882a9368" providerId="ADAL" clId="{AEB68511-0022-484E-AC27-30F4421BA31B}" dt="2024-04-08T14:06:40.651" v="154" actId="1037"/>
          <ac:picMkLst>
            <pc:docMk/>
            <pc:sldMk cId="1276801725" sldId="278"/>
            <ac:picMk id="5" creationId="{03597611-D56D-3C3F-FB0D-0DCD42A5D7B4}"/>
          </ac:picMkLst>
        </pc:picChg>
      </pc:sldChg>
      <pc:sldChg chg="addSp modSp modAnim modNotesTx">
        <pc:chgData name="Lucy Pugh" userId="6f089bbe-05a2-4442-be7b-4498882a9368" providerId="ADAL" clId="{AEB68511-0022-484E-AC27-30F4421BA31B}" dt="2024-04-10T08:28:11.770" v="2383" actId="20577"/>
        <pc:sldMkLst>
          <pc:docMk/>
          <pc:sldMk cId="1822135734" sldId="279"/>
        </pc:sldMkLst>
        <pc:spChg chg="add mod">
          <ac:chgData name="Lucy Pugh" userId="6f089bbe-05a2-4442-be7b-4498882a9368" providerId="ADAL" clId="{AEB68511-0022-484E-AC27-30F4421BA31B}" dt="2024-04-08T14:29:08.245" v="352" actId="20577"/>
          <ac:spMkLst>
            <pc:docMk/>
            <pc:sldMk cId="1822135734" sldId="279"/>
            <ac:spMk id="6" creationId="{49324601-773E-C06D-D647-64BAE0239EEB}"/>
          </ac:spMkLst>
        </pc:spChg>
        <pc:spChg chg="add mod">
          <ac:chgData name="Lucy Pugh" userId="6f089bbe-05a2-4442-be7b-4498882a9368" providerId="ADAL" clId="{AEB68511-0022-484E-AC27-30F4421BA31B}" dt="2024-04-08T14:27:40.048" v="255" actId="207"/>
          <ac:spMkLst>
            <pc:docMk/>
            <pc:sldMk cId="1822135734" sldId="279"/>
            <ac:spMk id="10" creationId="{8C9A8606-86B3-83FD-14BE-F5F25897E8D9}"/>
          </ac:spMkLst>
        </pc:spChg>
        <pc:spChg chg="mod">
          <ac:chgData name="Lucy Pugh" userId="6f089bbe-05a2-4442-be7b-4498882a9368" providerId="ADAL" clId="{AEB68511-0022-484E-AC27-30F4421BA31B}" dt="2024-04-08T13:45:45.404" v="41" actId="313"/>
          <ac:spMkLst>
            <pc:docMk/>
            <pc:sldMk cId="1822135734" sldId="279"/>
            <ac:spMk id="11" creationId="{929D38EC-95F6-BD23-E57B-E22704FC2C7A}"/>
          </ac:spMkLst>
        </pc:spChg>
        <pc:spChg chg="add mod">
          <ac:chgData name="Lucy Pugh" userId="6f089bbe-05a2-4442-be7b-4498882a9368" providerId="ADAL" clId="{AEB68511-0022-484E-AC27-30F4421BA31B}" dt="2024-04-08T14:28:02.301" v="293" actId="20577"/>
          <ac:spMkLst>
            <pc:docMk/>
            <pc:sldMk cId="1822135734" sldId="279"/>
            <ac:spMk id="13" creationId="{26DEF6DD-4395-0CAD-9F7B-845FF085D65D}"/>
          </ac:spMkLst>
        </pc:spChg>
        <pc:spChg chg="add mod">
          <ac:chgData name="Lucy Pugh" userId="6f089bbe-05a2-4442-be7b-4498882a9368" providerId="ADAL" clId="{AEB68511-0022-484E-AC27-30F4421BA31B}" dt="2024-04-09T10:43:34.913" v="516" actId="20577"/>
          <ac:spMkLst>
            <pc:docMk/>
            <pc:sldMk cId="1822135734" sldId="279"/>
            <ac:spMk id="14" creationId="{77E40AD2-5F02-84C5-4041-CF43D8BA1BF6}"/>
          </ac:spMkLst>
        </pc:spChg>
        <pc:spChg chg="add mod">
          <ac:chgData name="Lucy Pugh" userId="6f089bbe-05a2-4442-be7b-4498882a9368" providerId="ADAL" clId="{AEB68511-0022-484E-AC27-30F4421BA31B}" dt="2024-04-08T14:28:52.425" v="336" actId="14100"/>
          <ac:spMkLst>
            <pc:docMk/>
            <pc:sldMk cId="1822135734" sldId="279"/>
            <ac:spMk id="15" creationId="{0807307C-05A4-9A83-DF22-95735FA5AE1A}"/>
          </ac:spMkLst>
        </pc:spChg>
      </pc:sldChg>
      <pc:sldChg chg="modAnim">
        <pc:chgData name="Lucy Pugh" userId="6f089bbe-05a2-4442-be7b-4498882a9368" providerId="ADAL" clId="{AEB68511-0022-484E-AC27-30F4421BA31B}" dt="2024-04-08T14:37:48.538" v="354"/>
        <pc:sldMkLst>
          <pc:docMk/>
          <pc:sldMk cId="532412174" sldId="280"/>
        </pc:sldMkLst>
      </pc:sldChg>
      <pc:sldChg chg="addSp delSp modSp mod delAnim modAnim modNotesTx">
        <pc:chgData name="Lucy Pugh" userId="6f089bbe-05a2-4442-be7b-4498882a9368" providerId="ADAL" clId="{AEB68511-0022-484E-AC27-30F4421BA31B}" dt="2024-04-10T08:29:26.720" v="2401" actId="20577"/>
        <pc:sldMkLst>
          <pc:docMk/>
          <pc:sldMk cId="3784580619" sldId="281"/>
        </pc:sldMkLst>
        <pc:spChg chg="add del mod">
          <ac:chgData name="Lucy Pugh" userId="6f089bbe-05a2-4442-be7b-4498882a9368" providerId="ADAL" clId="{AEB68511-0022-484E-AC27-30F4421BA31B}" dt="2024-04-08T14:57:39.552" v="430" actId="478"/>
          <ac:spMkLst>
            <pc:docMk/>
            <pc:sldMk cId="3784580619" sldId="281"/>
            <ac:spMk id="17" creationId="{82B0D5FF-775D-74AF-2A35-30AE6B765A6B}"/>
          </ac:spMkLst>
        </pc:spChg>
        <pc:spChg chg="add del mod">
          <ac:chgData name="Lucy Pugh" userId="6f089bbe-05a2-4442-be7b-4498882a9368" providerId="ADAL" clId="{AEB68511-0022-484E-AC27-30F4421BA31B}" dt="2024-04-08T14:57:33.216" v="429" actId="478"/>
          <ac:spMkLst>
            <pc:docMk/>
            <pc:sldMk cId="3784580619" sldId="281"/>
            <ac:spMk id="18" creationId="{92373AF5-2599-4622-DEFF-C452FCC623BD}"/>
          </ac:spMkLst>
        </pc:spChg>
        <pc:spChg chg="add del mod">
          <ac:chgData name="Lucy Pugh" userId="6f089bbe-05a2-4442-be7b-4498882a9368" providerId="ADAL" clId="{AEB68511-0022-484E-AC27-30F4421BA31B}" dt="2024-04-08T14:57:41.408" v="431" actId="478"/>
          <ac:spMkLst>
            <pc:docMk/>
            <pc:sldMk cId="3784580619" sldId="281"/>
            <ac:spMk id="19" creationId="{AE85E736-6461-2A06-8AE3-BD97716B2A67}"/>
          </ac:spMkLst>
        </pc:spChg>
        <pc:spChg chg="add del mod">
          <ac:chgData name="Lucy Pugh" userId="6f089bbe-05a2-4442-be7b-4498882a9368" providerId="ADAL" clId="{AEB68511-0022-484E-AC27-30F4421BA31B}" dt="2024-04-08T14:57:30.719" v="428" actId="478"/>
          <ac:spMkLst>
            <pc:docMk/>
            <pc:sldMk cId="3784580619" sldId="281"/>
            <ac:spMk id="20" creationId="{D724E1FB-F15B-36D4-69AD-93FE9653BA6E}"/>
          </ac:spMkLst>
        </pc:spChg>
        <pc:spChg chg="add del mod">
          <ac:chgData name="Lucy Pugh" userId="6f089bbe-05a2-4442-be7b-4498882a9368" providerId="ADAL" clId="{AEB68511-0022-484E-AC27-30F4421BA31B}" dt="2024-04-08T14:57:26.109" v="426" actId="478"/>
          <ac:spMkLst>
            <pc:docMk/>
            <pc:sldMk cId="3784580619" sldId="281"/>
            <ac:spMk id="21" creationId="{16452B4C-11A3-F6BD-4E4E-AC79F38FE621}"/>
          </ac:spMkLst>
        </pc:spChg>
        <pc:spChg chg="add del mod">
          <ac:chgData name="Lucy Pugh" userId="6f089bbe-05a2-4442-be7b-4498882a9368" providerId="ADAL" clId="{AEB68511-0022-484E-AC27-30F4421BA31B}" dt="2024-04-08T14:57:45.103" v="433" actId="478"/>
          <ac:spMkLst>
            <pc:docMk/>
            <pc:sldMk cId="3784580619" sldId="281"/>
            <ac:spMk id="22" creationId="{F7C44A40-658E-0688-2403-6627267B2457}"/>
          </ac:spMkLst>
        </pc:spChg>
        <pc:spChg chg="add del mod">
          <ac:chgData name="Lucy Pugh" userId="6f089bbe-05a2-4442-be7b-4498882a9368" providerId="ADAL" clId="{AEB68511-0022-484E-AC27-30F4421BA31B}" dt="2024-04-08T14:57:43.519" v="432" actId="478"/>
          <ac:spMkLst>
            <pc:docMk/>
            <pc:sldMk cId="3784580619" sldId="281"/>
            <ac:spMk id="23" creationId="{CCFFE1D9-7DFF-C1A0-0E48-6D2C1C487D61}"/>
          </ac:spMkLst>
        </pc:spChg>
        <pc:picChg chg="del">
          <ac:chgData name="Lucy Pugh" userId="6f089bbe-05a2-4442-be7b-4498882a9368" providerId="ADAL" clId="{AEB68511-0022-484E-AC27-30F4421BA31B}" dt="2024-04-08T14:57:23.117" v="425" actId="478"/>
          <ac:picMkLst>
            <pc:docMk/>
            <pc:sldMk cId="3784580619" sldId="281"/>
            <ac:picMk id="5" creationId="{EC20ECC7-D57E-0C6C-7D7B-D050BF65C644}"/>
          </ac:picMkLst>
        </pc:picChg>
        <pc:picChg chg="add mod">
          <ac:chgData name="Lucy Pugh" userId="6f089bbe-05a2-4442-be7b-4498882a9368" providerId="ADAL" clId="{AEB68511-0022-484E-AC27-30F4421BA31B}" dt="2024-04-08T14:58:06.818" v="436" actId="1076"/>
          <ac:picMkLst>
            <pc:docMk/>
            <pc:sldMk cId="3784580619" sldId="281"/>
            <ac:picMk id="24" creationId="{E681C743-A247-1831-9304-D99BD83CFAC0}"/>
          </ac:picMkLst>
        </pc:picChg>
        <pc:picChg chg="add mod">
          <ac:chgData name="Lucy Pugh" userId="6f089bbe-05a2-4442-be7b-4498882a9368" providerId="ADAL" clId="{AEB68511-0022-484E-AC27-30F4421BA31B}" dt="2024-04-08T14:58:32.701" v="439" actId="1076"/>
          <ac:picMkLst>
            <pc:docMk/>
            <pc:sldMk cId="3784580619" sldId="281"/>
            <ac:picMk id="25" creationId="{AC31178B-E94C-D1B9-54D7-9C1ED5C6BB64}"/>
          </ac:picMkLst>
        </pc:picChg>
        <pc:cxnChg chg="del">
          <ac:chgData name="Lucy Pugh" userId="6f089bbe-05a2-4442-be7b-4498882a9368" providerId="ADAL" clId="{AEB68511-0022-484E-AC27-30F4421BA31B}" dt="2024-04-08T14:57:27.417" v="427" actId="478"/>
          <ac:cxnSpMkLst>
            <pc:docMk/>
            <pc:sldMk cId="3784580619" sldId="281"/>
            <ac:cxnSpMk id="10" creationId="{07B57CE2-170E-A7CB-BA68-B2B3DC96D4DC}"/>
          </ac:cxnSpMkLst>
        </pc:cxnChg>
      </pc:sldChg>
      <pc:sldChg chg="modNotesTx">
        <pc:chgData name="Lucy Pugh" userId="6f089bbe-05a2-4442-be7b-4498882a9368" providerId="ADAL" clId="{AEB68511-0022-484E-AC27-30F4421BA31B}" dt="2024-04-10T08:30:53.375" v="2586" actId="20577"/>
        <pc:sldMkLst>
          <pc:docMk/>
          <pc:sldMk cId="3291567211" sldId="282"/>
        </pc:sldMkLst>
      </pc:sldChg>
      <pc:sldChg chg="addSp delSp modSp mod modAnim modNotesTx">
        <pc:chgData name="Lucy Pugh" userId="6f089bbe-05a2-4442-be7b-4498882a9368" providerId="ADAL" clId="{AEB68511-0022-484E-AC27-30F4421BA31B}" dt="2024-04-09T12:43:40.777" v="1584" actId="108"/>
        <pc:sldMkLst>
          <pc:docMk/>
          <pc:sldMk cId="3024098958" sldId="283"/>
        </pc:sldMkLst>
        <pc:spChg chg="add mod">
          <ac:chgData name="Lucy Pugh" userId="6f089bbe-05a2-4442-be7b-4498882a9368" providerId="ADAL" clId="{AEB68511-0022-484E-AC27-30F4421BA31B}" dt="2024-04-09T12:20:26.539" v="1217" actId="207"/>
          <ac:spMkLst>
            <pc:docMk/>
            <pc:sldMk cId="3024098958" sldId="283"/>
            <ac:spMk id="2" creationId="{C136CEB6-B85D-7D75-B53A-B3F1765D7309}"/>
          </ac:spMkLst>
        </pc:spChg>
        <pc:spChg chg="add mod">
          <ac:chgData name="Lucy Pugh" userId="6f089bbe-05a2-4442-be7b-4498882a9368" providerId="ADAL" clId="{AEB68511-0022-484E-AC27-30F4421BA31B}" dt="2024-04-09T12:20:26.539" v="1217" actId="207"/>
          <ac:spMkLst>
            <pc:docMk/>
            <pc:sldMk cId="3024098958" sldId="283"/>
            <ac:spMk id="3" creationId="{565125D7-ACB4-B1DA-8031-BC8C4112D994}"/>
          </ac:spMkLst>
        </pc:spChg>
        <pc:spChg chg="add del mod">
          <ac:chgData name="Lucy Pugh" userId="6f089bbe-05a2-4442-be7b-4498882a9368" providerId="ADAL" clId="{AEB68511-0022-484E-AC27-30F4421BA31B}" dt="2024-04-08T12:01:18.732" v="9" actId="478"/>
          <ac:spMkLst>
            <pc:docMk/>
            <pc:sldMk cId="3024098958" sldId="283"/>
            <ac:spMk id="5" creationId="{06C18E2F-2C6C-2A93-84C3-D7021435B6BE}"/>
          </ac:spMkLst>
        </pc:spChg>
        <pc:spChg chg="add mod">
          <ac:chgData name="Lucy Pugh" userId="6f089bbe-05a2-4442-be7b-4498882a9368" providerId="ADAL" clId="{AEB68511-0022-484E-AC27-30F4421BA31B}" dt="2024-04-09T12:20:26.539" v="1217" actId="207"/>
          <ac:spMkLst>
            <pc:docMk/>
            <pc:sldMk cId="3024098958" sldId="283"/>
            <ac:spMk id="5" creationId="{21B581DD-F1A0-DF2D-DA72-00AB4138EAEE}"/>
          </ac:spMkLst>
        </pc:spChg>
        <pc:spChg chg="add del mod">
          <ac:chgData name="Lucy Pugh" userId="6f089bbe-05a2-4442-be7b-4498882a9368" providerId="ADAL" clId="{AEB68511-0022-484E-AC27-30F4421BA31B}" dt="2024-04-09T12:02:22.364" v="991" actId="478"/>
          <ac:spMkLst>
            <pc:docMk/>
            <pc:sldMk cId="3024098958" sldId="283"/>
            <ac:spMk id="6" creationId="{5F874B83-9FF8-34E4-78B0-1691F87D2D03}"/>
          </ac:spMkLst>
        </pc:spChg>
        <pc:spChg chg="add mod">
          <ac:chgData name="Lucy Pugh" userId="6f089bbe-05a2-4442-be7b-4498882a9368" providerId="ADAL" clId="{AEB68511-0022-484E-AC27-30F4421BA31B}" dt="2024-04-09T12:20:32.267" v="1222" actId="1035"/>
          <ac:spMkLst>
            <pc:docMk/>
            <pc:sldMk cId="3024098958" sldId="283"/>
            <ac:spMk id="10" creationId="{4D49522D-B6BD-4137-6755-CCAB38CD58B5}"/>
          </ac:spMkLst>
        </pc:spChg>
        <pc:spChg chg="add mod">
          <ac:chgData name="Lucy Pugh" userId="6f089bbe-05a2-4442-be7b-4498882a9368" providerId="ADAL" clId="{AEB68511-0022-484E-AC27-30F4421BA31B}" dt="2024-04-09T12:20:26.539" v="1217" actId="207"/>
          <ac:spMkLst>
            <pc:docMk/>
            <pc:sldMk cId="3024098958" sldId="283"/>
            <ac:spMk id="13" creationId="{0CC6259F-6EC9-AFC4-FEA4-5B23782FD852}"/>
          </ac:spMkLst>
        </pc:spChg>
        <pc:spChg chg="add mod">
          <ac:chgData name="Lucy Pugh" userId="6f089bbe-05a2-4442-be7b-4498882a9368" providerId="ADAL" clId="{AEB68511-0022-484E-AC27-30F4421BA31B}" dt="2024-04-09T12:20:26.539" v="1217" actId="207"/>
          <ac:spMkLst>
            <pc:docMk/>
            <pc:sldMk cId="3024098958" sldId="283"/>
            <ac:spMk id="14" creationId="{C635D7F5-10FC-26FF-C9C3-761DB28E4BEF}"/>
          </ac:spMkLst>
        </pc:spChg>
        <pc:spChg chg="add del mod">
          <ac:chgData name="Lucy Pugh" userId="6f089bbe-05a2-4442-be7b-4498882a9368" providerId="ADAL" clId="{AEB68511-0022-484E-AC27-30F4421BA31B}" dt="2024-04-09T11:56:37.667" v="930" actId="478"/>
          <ac:spMkLst>
            <pc:docMk/>
            <pc:sldMk cId="3024098958" sldId="283"/>
            <ac:spMk id="15" creationId="{46034F9B-8A82-766A-5131-FE61E69D67CA}"/>
          </ac:spMkLst>
        </pc:spChg>
        <pc:picChg chg="del">
          <ac:chgData name="Lucy Pugh" userId="6f089bbe-05a2-4442-be7b-4498882a9368" providerId="ADAL" clId="{AEB68511-0022-484E-AC27-30F4421BA31B}" dt="2024-04-09T12:02:19.666" v="990" actId="478"/>
          <ac:picMkLst>
            <pc:docMk/>
            <pc:sldMk cId="3024098958" sldId="283"/>
            <ac:picMk id="4" creationId="{ECBA8E4D-FCAA-1A1F-E7CF-F2100EAC017A}"/>
          </ac:picMkLst>
        </pc:picChg>
        <pc:picChg chg="add mod">
          <ac:chgData name="Lucy Pugh" userId="6f089bbe-05a2-4442-be7b-4498882a9368" providerId="ADAL" clId="{AEB68511-0022-484E-AC27-30F4421BA31B}" dt="2024-04-09T12:17:35.700" v="1216" actId="1076"/>
          <ac:picMkLst>
            <pc:docMk/>
            <pc:sldMk cId="3024098958" sldId="283"/>
            <ac:picMk id="17" creationId="{8C9608A1-F021-C44E-F0E3-E17EF6FD6C0C}"/>
          </ac:picMkLst>
        </pc:picChg>
      </pc:sldChg>
      <pc:sldChg chg="addSp modSp add mod modAnim modNotesTx">
        <pc:chgData name="Lucy Pugh" userId="6f089bbe-05a2-4442-be7b-4498882a9368" providerId="ADAL" clId="{AEB68511-0022-484E-AC27-30F4421BA31B}" dt="2024-04-10T08:44:28.477" v="2603" actId="20577"/>
        <pc:sldMkLst>
          <pc:docMk/>
          <pc:sldMk cId="411508528" sldId="284"/>
        </pc:sldMkLst>
        <pc:spChg chg="add mod">
          <ac:chgData name="Lucy Pugh" userId="6f089bbe-05a2-4442-be7b-4498882a9368" providerId="ADAL" clId="{AEB68511-0022-484E-AC27-30F4421BA31B}" dt="2024-04-09T10:45:53.442" v="578" actId="1076"/>
          <ac:spMkLst>
            <pc:docMk/>
            <pc:sldMk cId="411508528" sldId="284"/>
            <ac:spMk id="2" creationId="{89AD8D67-E209-23FB-8AA8-FE9705593AAE}"/>
          </ac:spMkLst>
        </pc:spChg>
        <pc:spChg chg="add mod">
          <ac:chgData name="Lucy Pugh" userId="6f089bbe-05a2-4442-be7b-4498882a9368" providerId="ADAL" clId="{AEB68511-0022-484E-AC27-30F4421BA31B}" dt="2024-04-09T10:47:44.863" v="609" actId="20577"/>
          <ac:spMkLst>
            <pc:docMk/>
            <pc:sldMk cId="411508528" sldId="284"/>
            <ac:spMk id="13" creationId="{D91A2A24-D2B5-98D7-C93E-C3E4573A14D3}"/>
          </ac:spMkLst>
        </pc:spChg>
        <pc:spChg chg="mod">
          <ac:chgData name="Lucy Pugh" userId="6f089bbe-05a2-4442-be7b-4498882a9368" providerId="ADAL" clId="{AEB68511-0022-484E-AC27-30F4421BA31B}" dt="2024-04-09T10:50:51.348" v="645" actId="20577"/>
          <ac:spMkLst>
            <pc:docMk/>
            <pc:sldMk cId="411508528" sldId="284"/>
            <ac:spMk id="21" creationId="{27C5C081-4B12-B2AF-69FA-036C74209E2C}"/>
          </ac:spMkLst>
        </pc:spChg>
        <pc:spChg chg="add mod">
          <ac:chgData name="Lucy Pugh" userId="6f089bbe-05a2-4442-be7b-4498882a9368" providerId="ADAL" clId="{AEB68511-0022-484E-AC27-30F4421BA31B}" dt="2024-04-09T10:54:49.785" v="684" actId="14100"/>
          <ac:spMkLst>
            <pc:docMk/>
            <pc:sldMk cId="411508528" sldId="284"/>
            <ac:spMk id="35" creationId="{ECF57989-90E6-4BD8-348A-2292A00B9147}"/>
          </ac:spMkLst>
        </pc:spChg>
        <pc:picChg chg="mod">
          <ac:chgData name="Lucy Pugh" userId="6f089bbe-05a2-4442-be7b-4498882a9368" providerId="ADAL" clId="{AEB68511-0022-484E-AC27-30F4421BA31B}" dt="2024-04-09T10:50:42.768" v="640" actId="1076"/>
          <ac:picMkLst>
            <pc:docMk/>
            <pc:sldMk cId="411508528" sldId="284"/>
            <ac:picMk id="5" creationId="{AF954F5B-940B-999D-B996-922B28494EDD}"/>
          </ac:picMkLst>
        </pc:picChg>
        <pc:cxnChg chg="add mod">
          <ac:chgData name="Lucy Pugh" userId="6f089bbe-05a2-4442-be7b-4498882a9368" providerId="ADAL" clId="{AEB68511-0022-484E-AC27-30F4421BA31B}" dt="2024-04-09T10:46:13.256" v="581" actId="14100"/>
          <ac:cxnSpMkLst>
            <pc:docMk/>
            <pc:sldMk cId="411508528" sldId="284"/>
            <ac:cxnSpMk id="3" creationId="{EAEA3B67-82E4-DF98-663C-710DA353B9DA}"/>
          </ac:cxnSpMkLst>
        </pc:cxnChg>
        <pc:cxnChg chg="mod">
          <ac:chgData name="Lucy Pugh" userId="6f089bbe-05a2-4442-be7b-4498882a9368" providerId="ADAL" clId="{AEB68511-0022-484E-AC27-30F4421BA31B}" dt="2024-04-09T10:51:40.017" v="656" actId="14100"/>
          <ac:cxnSpMkLst>
            <pc:docMk/>
            <pc:sldMk cId="411508528" sldId="284"/>
            <ac:cxnSpMk id="10" creationId="{4C67D633-D773-065A-5B34-1C78157602FB}"/>
          </ac:cxnSpMkLst>
        </pc:cxnChg>
        <pc:cxnChg chg="add mod">
          <ac:chgData name="Lucy Pugh" userId="6f089bbe-05a2-4442-be7b-4498882a9368" providerId="ADAL" clId="{AEB68511-0022-484E-AC27-30F4421BA31B}" dt="2024-04-09T10:48:01.384" v="613" actId="14100"/>
          <ac:cxnSpMkLst>
            <pc:docMk/>
            <pc:sldMk cId="411508528" sldId="284"/>
            <ac:cxnSpMk id="14" creationId="{6C67ADAC-AD96-F396-0818-D0A30EDE6660}"/>
          </ac:cxnSpMkLst>
        </pc:cxnChg>
        <pc:cxnChg chg="add mod">
          <ac:chgData name="Lucy Pugh" userId="6f089bbe-05a2-4442-be7b-4498882a9368" providerId="ADAL" clId="{AEB68511-0022-484E-AC27-30F4421BA31B}" dt="2024-04-09T10:50:42.234" v="639" actId="1076"/>
          <ac:cxnSpMkLst>
            <pc:docMk/>
            <pc:sldMk cId="411508528" sldId="284"/>
            <ac:cxnSpMk id="24" creationId="{AB7D0213-FEDC-22B5-174C-0C6B708ED09D}"/>
          </ac:cxnSpMkLst>
        </pc:cxnChg>
        <pc:cxnChg chg="add mod">
          <ac:chgData name="Lucy Pugh" userId="6f089bbe-05a2-4442-be7b-4498882a9368" providerId="ADAL" clId="{AEB68511-0022-484E-AC27-30F4421BA31B}" dt="2024-04-09T10:50:42.234" v="639" actId="1076"/>
          <ac:cxnSpMkLst>
            <pc:docMk/>
            <pc:sldMk cId="411508528" sldId="284"/>
            <ac:cxnSpMk id="27" creationId="{63D2B297-BE85-3518-5DA7-E2A7527AD15D}"/>
          </ac:cxnSpMkLst>
        </pc:cxnChg>
        <pc:cxnChg chg="add mod">
          <ac:chgData name="Lucy Pugh" userId="6f089bbe-05a2-4442-be7b-4498882a9368" providerId="ADAL" clId="{AEB68511-0022-484E-AC27-30F4421BA31B}" dt="2024-04-09T10:54:49.785" v="684" actId="14100"/>
          <ac:cxnSpMkLst>
            <pc:docMk/>
            <pc:sldMk cId="411508528" sldId="284"/>
            <ac:cxnSpMk id="36" creationId="{0A27DF0C-6F3E-7745-269D-A2C249183FE1}"/>
          </ac:cxnSpMkLst>
        </pc:cxnChg>
      </pc:sldChg>
      <pc:sldChg chg="modSp add del mod">
        <pc:chgData name="Lucy Pugh" userId="6f089bbe-05a2-4442-be7b-4498882a9368" providerId="ADAL" clId="{AEB68511-0022-484E-AC27-30F4421BA31B}" dt="2024-04-09T12:39:53.270" v="1399" actId="2696"/>
        <pc:sldMkLst>
          <pc:docMk/>
          <pc:sldMk cId="1427234239" sldId="285"/>
        </pc:sldMkLst>
        <pc:spChg chg="mod">
          <ac:chgData name="Lucy Pugh" userId="6f089bbe-05a2-4442-be7b-4498882a9368" providerId="ADAL" clId="{AEB68511-0022-484E-AC27-30F4421BA31B}" dt="2024-04-09T12:01:37.313" v="988" actId="1037"/>
          <ac:spMkLst>
            <pc:docMk/>
            <pc:sldMk cId="1427234239" sldId="285"/>
            <ac:spMk id="2" creationId="{F3A5CACD-B51E-AD06-6EF9-B4B15989D073}"/>
          </ac:spMkLst>
        </pc:spChg>
        <pc:spChg chg="mod">
          <ac:chgData name="Lucy Pugh" userId="6f089bbe-05a2-4442-be7b-4498882a9368" providerId="ADAL" clId="{AEB68511-0022-484E-AC27-30F4421BA31B}" dt="2024-04-09T12:01:37.313" v="988" actId="1037"/>
          <ac:spMkLst>
            <pc:docMk/>
            <pc:sldMk cId="1427234239" sldId="285"/>
            <ac:spMk id="3" creationId="{0EDDF50F-15AB-2B83-8BFE-15C12B2B3C85}"/>
          </ac:spMkLst>
        </pc:spChg>
        <pc:spChg chg="mod">
          <ac:chgData name="Lucy Pugh" userId="6f089bbe-05a2-4442-be7b-4498882a9368" providerId="ADAL" clId="{AEB68511-0022-484E-AC27-30F4421BA31B}" dt="2024-04-09T12:01:37.313" v="988" actId="1037"/>
          <ac:spMkLst>
            <pc:docMk/>
            <pc:sldMk cId="1427234239" sldId="285"/>
            <ac:spMk id="5" creationId="{85C14B4C-3911-1467-450C-5E53D91CCE76}"/>
          </ac:spMkLst>
        </pc:spChg>
        <pc:spChg chg="mod">
          <ac:chgData name="Lucy Pugh" userId="6f089bbe-05a2-4442-be7b-4498882a9368" providerId="ADAL" clId="{AEB68511-0022-484E-AC27-30F4421BA31B}" dt="2024-04-09T12:01:37.313" v="988" actId="1037"/>
          <ac:spMkLst>
            <pc:docMk/>
            <pc:sldMk cId="1427234239" sldId="285"/>
            <ac:spMk id="10" creationId="{88021210-7C22-C38E-7FB0-BF819321D4D0}"/>
          </ac:spMkLst>
        </pc:spChg>
        <pc:spChg chg="mod">
          <ac:chgData name="Lucy Pugh" userId="6f089bbe-05a2-4442-be7b-4498882a9368" providerId="ADAL" clId="{AEB68511-0022-484E-AC27-30F4421BA31B}" dt="2024-04-09T12:01:37.313" v="988" actId="1037"/>
          <ac:spMkLst>
            <pc:docMk/>
            <pc:sldMk cId="1427234239" sldId="285"/>
            <ac:spMk id="13" creationId="{71816C2D-282D-CBCA-C488-4F267D6AB4E9}"/>
          </ac:spMkLst>
        </pc:spChg>
        <pc:spChg chg="mod">
          <ac:chgData name="Lucy Pugh" userId="6f089bbe-05a2-4442-be7b-4498882a9368" providerId="ADAL" clId="{AEB68511-0022-484E-AC27-30F4421BA31B}" dt="2024-04-09T12:01:37.313" v="988" actId="1037"/>
          <ac:spMkLst>
            <pc:docMk/>
            <pc:sldMk cId="1427234239" sldId="285"/>
            <ac:spMk id="14" creationId="{2913D571-289A-81A3-99F6-3BFB8C0E4D93}"/>
          </ac:spMkLst>
        </pc:spChg>
      </pc:sldChg>
      <pc:sldChg chg="addSp delSp modSp add mod delAnim modAnim modNotesTx">
        <pc:chgData name="Lucy Pugh" userId="6f089bbe-05a2-4442-be7b-4498882a9368" providerId="ADAL" clId="{AEB68511-0022-484E-AC27-30F4421BA31B}" dt="2024-04-09T13:30:21.847" v="2372" actId="20577"/>
        <pc:sldMkLst>
          <pc:docMk/>
          <pc:sldMk cId="1496488807" sldId="286"/>
        </pc:sldMkLst>
        <pc:spChg chg="mod">
          <ac:chgData name="Lucy Pugh" userId="6f089bbe-05a2-4442-be7b-4498882a9368" providerId="ADAL" clId="{AEB68511-0022-484E-AC27-30F4421BA31B}" dt="2024-04-09T12:38:14.443" v="1387" actId="552"/>
          <ac:spMkLst>
            <pc:docMk/>
            <pc:sldMk cId="1496488807" sldId="286"/>
            <ac:spMk id="2" creationId="{A12AB9BC-5DDC-8EBE-B3EE-109EBC47654E}"/>
          </ac:spMkLst>
        </pc:spChg>
        <pc:spChg chg="del mod">
          <ac:chgData name="Lucy Pugh" userId="6f089bbe-05a2-4442-be7b-4498882a9368" providerId="ADAL" clId="{AEB68511-0022-484E-AC27-30F4421BA31B}" dt="2024-04-09T12:28:53.688" v="1286" actId="478"/>
          <ac:spMkLst>
            <pc:docMk/>
            <pc:sldMk cId="1496488807" sldId="286"/>
            <ac:spMk id="3" creationId="{116B85A5-854A-CF0C-B80E-E1F0DB192C54}"/>
          </ac:spMkLst>
        </pc:spChg>
        <pc:spChg chg="mod">
          <ac:chgData name="Lucy Pugh" userId="6f089bbe-05a2-4442-be7b-4498882a9368" providerId="ADAL" clId="{AEB68511-0022-484E-AC27-30F4421BA31B}" dt="2024-04-09T12:38:32.170" v="1390" actId="14100"/>
          <ac:spMkLst>
            <pc:docMk/>
            <pc:sldMk cId="1496488807" sldId="286"/>
            <ac:spMk id="5" creationId="{403CB9AA-A7CE-770B-224C-66A2C63D9B54}"/>
          </ac:spMkLst>
        </pc:spChg>
        <pc:spChg chg="mod">
          <ac:chgData name="Lucy Pugh" userId="6f089bbe-05a2-4442-be7b-4498882a9368" providerId="ADAL" clId="{AEB68511-0022-484E-AC27-30F4421BA31B}" dt="2024-04-09T12:35:51.049" v="1363" actId="14100"/>
          <ac:spMkLst>
            <pc:docMk/>
            <pc:sldMk cId="1496488807" sldId="286"/>
            <ac:spMk id="10" creationId="{0DB0CB58-125A-F262-1FEE-48118185F959}"/>
          </ac:spMkLst>
        </pc:spChg>
        <pc:spChg chg="mod">
          <ac:chgData name="Lucy Pugh" userId="6f089bbe-05a2-4442-be7b-4498882a9368" providerId="ADAL" clId="{AEB68511-0022-484E-AC27-30F4421BA31B}" dt="2024-04-09T12:38:28.505" v="1389" actId="14100"/>
          <ac:spMkLst>
            <pc:docMk/>
            <pc:sldMk cId="1496488807" sldId="286"/>
            <ac:spMk id="13" creationId="{992BBAEA-2119-63A8-D184-42F25BFACF32}"/>
          </ac:spMkLst>
        </pc:spChg>
        <pc:spChg chg="mod">
          <ac:chgData name="Lucy Pugh" userId="6f089bbe-05a2-4442-be7b-4498882a9368" providerId="ADAL" clId="{AEB68511-0022-484E-AC27-30F4421BA31B}" dt="2024-04-09T12:38:21.282" v="1388" actId="465"/>
          <ac:spMkLst>
            <pc:docMk/>
            <pc:sldMk cId="1496488807" sldId="286"/>
            <ac:spMk id="14" creationId="{2E763B42-F5FF-E0E6-36DA-1FEAF2313ED3}"/>
          </ac:spMkLst>
        </pc:spChg>
        <pc:spChg chg="add mod">
          <ac:chgData name="Lucy Pugh" userId="6f089bbe-05a2-4442-be7b-4498882a9368" providerId="ADAL" clId="{AEB68511-0022-484E-AC27-30F4421BA31B}" dt="2024-04-09T12:38:14.443" v="1387" actId="552"/>
          <ac:spMkLst>
            <pc:docMk/>
            <pc:sldMk cId="1496488807" sldId="286"/>
            <ac:spMk id="16" creationId="{4F873309-C374-7CCB-2DE8-72373967F585}"/>
          </ac:spMkLst>
        </pc:spChg>
        <pc:picChg chg="add mod">
          <ac:chgData name="Lucy Pugh" userId="6f089bbe-05a2-4442-be7b-4498882a9368" providerId="ADAL" clId="{AEB68511-0022-484E-AC27-30F4421BA31B}" dt="2024-04-09T12:27:44.228" v="1244" actId="1076"/>
          <ac:picMkLst>
            <pc:docMk/>
            <pc:sldMk cId="1496488807" sldId="286"/>
            <ac:picMk id="4" creationId="{382838FD-DD39-5C04-5538-70E403BB9DC5}"/>
          </ac:picMkLst>
        </pc:picChg>
        <pc:picChg chg="add mod">
          <ac:chgData name="Lucy Pugh" userId="6f089bbe-05a2-4442-be7b-4498882a9368" providerId="ADAL" clId="{AEB68511-0022-484E-AC27-30F4421BA31B}" dt="2024-04-09T12:35:24.793" v="1348" actId="1076"/>
          <ac:picMkLst>
            <pc:docMk/>
            <pc:sldMk cId="1496488807" sldId="286"/>
            <ac:picMk id="15" creationId="{865383B2-D461-2744-A668-D4D8F34F0539}"/>
          </ac:picMkLst>
        </pc:picChg>
        <pc:picChg chg="del">
          <ac:chgData name="Lucy Pugh" userId="6f089bbe-05a2-4442-be7b-4498882a9368" providerId="ADAL" clId="{AEB68511-0022-484E-AC27-30F4421BA31B}" dt="2024-04-09T12:24:31.508" v="1237" actId="478"/>
          <ac:picMkLst>
            <pc:docMk/>
            <pc:sldMk cId="1496488807" sldId="286"/>
            <ac:picMk id="17" creationId="{DAD0108B-FD25-0296-906B-406C3CB12546}"/>
          </ac:picMkLst>
        </pc:picChg>
      </pc:sldChg>
      <pc:sldChg chg="add del">
        <pc:chgData name="Lucy Pugh" userId="6f089bbe-05a2-4442-be7b-4498882a9368" providerId="ADAL" clId="{AEB68511-0022-484E-AC27-30F4421BA31B}" dt="2024-04-09T12:42:16.326" v="1545" actId="2696"/>
        <pc:sldMkLst>
          <pc:docMk/>
          <pc:sldMk cId="2447540993" sldId="287"/>
        </pc:sldMkLst>
      </pc:sldChg>
      <pc:sldChg chg="new del">
        <pc:chgData name="Lucy Pugh" userId="6f089bbe-05a2-4442-be7b-4498882a9368" providerId="ADAL" clId="{AEB68511-0022-484E-AC27-30F4421BA31B}" dt="2024-04-09T12:33:13.632" v="1344" actId="680"/>
        <pc:sldMkLst>
          <pc:docMk/>
          <pc:sldMk cId="3533221725" sldId="287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929936EA-76EA-4221-8F79-E7A85217C72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BB2721-330D-446A-8732-9A69CC39DB3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04B22D71-1808-4344-87CE-430991802E00}" type="datetime1">
              <a:rPr lang="en-GB" smtClean="0"/>
              <a:t>11/04/2024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67CC218-3D7F-4C82-93BF-E6D7A30D04C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108813-25C8-4783-86F8-C303C23D230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1F476CCE-055B-4338-9905-78081F969A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58452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39EB1013-B844-4C0F-97B0-CCBD764609D3}" type="datetime1">
              <a:rPr lang="en-GB" noProof="0" smtClean="0"/>
              <a:t>11/04/2024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842455A-0D23-4EAB-9AF9-2CC2B3066B0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04368498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1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0842455A-0D23-4EAB-9AF9-2CC2B3066B0A}" type="slidenum">
              <a:rPr lang="en-GB" noProof="1" smtClean="0"/>
              <a:t>1</a:t>
            </a:fld>
            <a:endParaRPr lang="en-GB" noProof="1"/>
          </a:p>
        </p:txBody>
      </p:sp>
    </p:spTree>
    <p:extLst>
      <p:ext uri="{BB962C8B-B14F-4D97-AF65-F5344CB8AC3E}">
        <p14:creationId xmlns:p14="http://schemas.microsoft.com/office/powerpoint/2010/main" val="15573317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3383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61671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noProof="0" smtClean="0"/>
              <a:t>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4653762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1149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noProof="0" smtClean="0"/>
              <a:t>6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498007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noProof="0" smtClean="0"/>
              <a:t>7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4235852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noProof="0" smtClean="0"/>
              <a:t>8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9118460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noProof="0" smtClean="0"/>
              <a:t>9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1770966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66567F-3C4C-7821-ED21-1487E28CA6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6843AD9-42AA-265F-3CCD-60F76AD6BE8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4232B91-9B8D-ACE8-BB01-4E64936C427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441FD1-B8B9-EE35-45F4-4D1F5312D16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noProof="0" smtClean="0"/>
              <a:t>10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9949042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noProof="0" smtClean="0"/>
              <a:t>11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8282042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noProof="0" smtClean="0"/>
              <a:t>12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2599222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33B60D-360D-CDD1-FE59-58FDB3643C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5519F88-7B28-B0A7-0211-79158C41DE8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180C12D-6899-C3D5-A5AD-74CEE9A344B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algn="l" defTabSz="914400" rtl="0" eaLnBrk="1" latinLnBrk="0" hangingPunct="1">
              <a:lnSpc>
                <a:spcPct val="150000"/>
              </a:lnSpc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622ECE-EC58-1668-47F3-645BC7F574D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noProof="0" smtClean="0"/>
              <a:t>13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8418992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52973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CE0AB24-7427-4E0C-9E7C-B642B3170AF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64008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37EA1C8-1A67-4C07-AC17-8440583911B1}" type="datetime1">
              <a:rPr lang="en-GB" noProof="0" smtClean="0"/>
              <a:t>11/04/2024</a:t>
            </a:fld>
            <a:endParaRPr lang="en-GB" noProof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Lucy Pugh - Managing Work-based Projects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E30A2A8-DADD-44CC-B8A3-9BFFD5E76B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3118981"/>
            <a:ext cx="7537703" cy="2462667"/>
          </a:xfrm>
          <a:solidFill>
            <a:schemeClr val="bg1">
              <a:alpha val="93000"/>
            </a:schemeClr>
          </a:solidFill>
        </p:spPr>
        <p:txBody>
          <a:bodyPr lIns="822960" tIns="731520" rtlCol="0" anchor="t" anchorCtr="0">
            <a:normAutofit/>
          </a:bodyPr>
          <a:lstStyle/>
          <a:p>
            <a:pPr rtl="0"/>
            <a:r>
              <a:rPr lang="en-US" sz="5400" noProof="0">
                <a:solidFill>
                  <a:schemeClr val="tx1"/>
                </a:solidFill>
              </a:rPr>
              <a:t>Click to edit Master title style</a:t>
            </a:r>
            <a:endParaRPr lang="en-GB" sz="5400" noProof="0">
              <a:solidFill>
                <a:schemeClr val="tx1"/>
              </a:solidFill>
            </a:endParaRP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79DF17D8-A326-44D6-A77D-42DA99E927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4841" y="4735799"/>
            <a:ext cx="6470693" cy="605256"/>
          </a:xfrm>
        </p:spPr>
        <p:txBody>
          <a:bodyPr rtlCol="0"/>
          <a:lstStyle/>
          <a:p>
            <a:pPr rtl="0"/>
            <a:r>
              <a:rPr lang="en-US" noProof="0">
                <a:solidFill>
                  <a:schemeClr val="tx1"/>
                </a:solidFill>
              </a:rPr>
              <a:t>Click to edit Master subtitle style</a:t>
            </a:r>
            <a:endParaRPr lang="en-GB" noProof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56793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EC34A642-8E00-4F15-9BE5-FED7F68AA98B}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F018FF3-9740-4BA5-8515-EBFCC62322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848600" y="643467"/>
            <a:ext cx="3635926" cy="5113865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9BEFBB5-382E-4634-9782-68859DEE12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8173792" y="2660530"/>
            <a:ext cx="29260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itle 8">
            <a:extLst>
              <a:ext uri="{FF2B5EF4-FFF2-40B4-BE49-F238E27FC236}">
                <a16:creationId xmlns:a16="http://schemas.microsoft.com/office/drawing/2014/main" id="{CE069499-3ED9-4F5B-ADC9-5EBFC522E94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081400" y="1118014"/>
            <a:ext cx="3379080" cy="1450757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04052F90-8192-445D-854C-F144C7CFAC7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0080" y="640080"/>
            <a:ext cx="3273552" cy="2395728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6" name="Picture Placeholder 14">
            <a:extLst>
              <a:ext uri="{FF2B5EF4-FFF2-40B4-BE49-F238E27FC236}">
                <a16:creationId xmlns:a16="http://schemas.microsoft.com/office/drawing/2014/main" id="{51433AC9-3FFE-4C0D-A905-A0CB48FB81A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251960" y="640080"/>
            <a:ext cx="3273552" cy="2395728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7" name="Picture Placeholder 14">
            <a:extLst>
              <a:ext uri="{FF2B5EF4-FFF2-40B4-BE49-F238E27FC236}">
                <a16:creationId xmlns:a16="http://schemas.microsoft.com/office/drawing/2014/main" id="{5054A368-7C94-4623-8670-651AAB51F2B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40080" y="3364992"/>
            <a:ext cx="3273552" cy="2395728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8" name="Picture Placeholder 14">
            <a:extLst>
              <a:ext uri="{FF2B5EF4-FFF2-40B4-BE49-F238E27FC236}">
                <a16:creationId xmlns:a16="http://schemas.microsoft.com/office/drawing/2014/main" id="{04D3A3D1-400C-4822-B959-96FF1469FD68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4251960" y="3364992"/>
            <a:ext cx="3273552" cy="2395728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8B04F02-660E-4770-B563-1D977AFF4C6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086408" y="2789067"/>
            <a:ext cx="3176587" cy="2706687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Lucy Pugh - Managing Work-based Projects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41D4D58-CB11-4CEE-A9A9-480A89EDD495}" type="datetime1">
              <a:rPr lang="en-GB" noProof="0" smtClean="0"/>
              <a:t>11/04/2024</a:t>
            </a:fld>
            <a:endParaRPr lang="en-GB" noProof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737758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9">
            <a:extLst>
              <a:ext uri="{FF2B5EF4-FFF2-40B4-BE49-F238E27FC236}">
                <a16:creationId xmlns:a16="http://schemas.microsoft.com/office/drawing/2014/main" id="{8832B6D9-0469-48A5-A85E-8C5D8EF86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8A8F00A-3EB2-4D4D-B4A7-990BB91D7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11">
            <a:extLst>
              <a:ext uri="{FF2B5EF4-FFF2-40B4-BE49-F238E27FC236}">
                <a16:creationId xmlns:a16="http://schemas.microsoft.com/office/drawing/2014/main" id="{4142A7E4-A56F-4FC2-A81D-36A83134A2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1" y="2108201"/>
            <a:ext cx="3557016" cy="3760891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8A40EF35-BB21-4D3F-A9D6-2A92BFD0DDD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74336" y="2112264"/>
            <a:ext cx="3035808" cy="183794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Picture Placeholder 12">
            <a:extLst>
              <a:ext uri="{FF2B5EF4-FFF2-40B4-BE49-F238E27FC236}">
                <a16:creationId xmlns:a16="http://schemas.microsoft.com/office/drawing/2014/main" id="{F7CE5DD4-B27E-482B-8208-FA5A7BBC9AC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974336" y="4032504"/>
            <a:ext cx="3035808" cy="183794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5" name="Picture Placeholder 12">
            <a:extLst>
              <a:ext uri="{FF2B5EF4-FFF2-40B4-BE49-F238E27FC236}">
                <a16:creationId xmlns:a16="http://schemas.microsoft.com/office/drawing/2014/main" id="{1F796570-D07C-4638-8B80-227A6EF1A08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10728" y="2112264"/>
            <a:ext cx="3035808" cy="375818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Lucy Pugh - Managing Work-based Projects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30D6807-ED6A-45E9-80AE-3941F394D966}" type="datetime1">
              <a:rPr lang="en-GB" noProof="0" smtClean="0"/>
              <a:t>11/04/2024</a:t>
            </a:fld>
            <a:endParaRPr lang="en-GB" noProof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255243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 descr="Tag=AccentColor&#10;Flavor=Dark&#10;Target=Fill">
            <a:extLst>
              <a:ext uri="{FF2B5EF4-FFF2-40B4-BE49-F238E27FC236}">
                <a16:creationId xmlns:a16="http://schemas.microsoft.com/office/drawing/2014/main" id="{17DBCCDB-B58C-45B3-9E63-49F7B0819260}"/>
              </a:ext>
            </a:extLst>
          </p:cNvPr>
          <p:cNvSpPr/>
          <p:nvPr userDrawn="1"/>
        </p:nvSpPr>
        <p:spPr bwMode="white">
          <a:xfrm>
            <a:off x="0" y="4953000"/>
            <a:ext cx="12192000" cy="1905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07B1649E-A273-4C2E-A9F2-D298718658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5197" y="5120640"/>
            <a:ext cx="10058400" cy="822960"/>
          </a:xfrm>
        </p:spPr>
        <p:txBody>
          <a:bodyPr rtlCol="0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sz="3600" noProof="0">
                <a:solidFill>
                  <a:schemeClr val="bg1"/>
                </a:solidFill>
              </a:rPr>
              <a:t>Click to edit Master title style</a:t>
            </a:r>
            <a:endParaRPr lang="en-GB" sz="3600" noProof="0">
              <a:solidFill>
                <a:schemeClr val="bg1"/>
              </a:solidFill>
            </a:endParaRP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A72A6B42-C371-4562-8E40-9EE1906C85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5212" y="5943600"/>
            <a:ext cx="10058400" cy="543513"/>
          </a:xfrm>
        </p:spPr>
        <p:txBody>
          <a:bodyPr rtlCol="0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sz="1500" noProof="0">
                <a:solidFill>
                  <a:schemeClr val="bg1"/>
                </a:solidFill>
              </a:rPr>
              <a:t>Click to edit Master subtitle style</a:t>
            </a:r>
            <a:endParaRPr lang="en-GB" sz="1500" noProof="0">
              <a:solidFill>
                <a:schemeClr val="bg1"/>
              </a:solidFill>
            </a:endParaRP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68504FFB-1664-4F66-BC31-100C8DD983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5000" y="640080"/>
            <a:ext cx="3544888" cy="393192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Picture Placeholder 12">
            <a:extLst>
              <a:ext uri="{FF2B5EF4-FFF2-40B4-BE49-F238E27FC236}">
                <a16:creationId xmlns:a16="http://schemas.microsoft.com/office/drawing/2014/main" id="{1B45578D-1855-4EC0-9E45-E1630D11ACA5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343400" y="640080"/>
            <a:ext cx="3544888" cy="393192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5" name="Picture Placeholder 12">
            <a:extLst>
              <a:ext uri="{FF2B5EF4-FFF2-40B4-BE49-F238E27FC236}">
                <a16:creationId xmlns:a16="http://schemas.microsoft.com/office/drawing/2014/main" id="{C93482C2-6151-4050-9F16-9952B0A017A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028432" y="640080"/>
            <a:ext cx="3544888" cy="393192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683922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8720" y="2313432"/>
            <a:ext cx="9966960" cy="3670837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Lucy Pugh - Managing Work-based Projects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B075E7C-4030-456D-994A-D8A5349CCA5E}" type="datetime1">
              <a:rPr lang="en-GB" noProof="0" smtClean="0"/>
              <a:t>11/04/2024</a:t>
            </a:fld>
            <a:endParaRPr lang="en-GB" noProof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517863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F02F1891-1ACC-4692-80A2-4F69EAAAE404}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F29B458E-5354-42D4-AE10-8B2F796C31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30000" y="639097"/>
            <a:ext cx="4813072" cy="3494791"/>
          </a:xfrm>
        </p:spPr>
        <p:txBody>
          <a:bodyPr rtlCol="0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0B121E21-6D9B-46D0-957E-760B095BA4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29999" y="4455621"/>
            <a:ext cx="4829101" cy="1238616"/>
          </a:xfrm>
        </p:spPr>
        <p:txBody>
          <a:bodyPr rtlCol="0"/>
          <a:lstStyle/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B51B24F-7663-45C0-BE23-CD0AEFF512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6805053" y="4294754"/>
            <a:ext cx="43891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35ABBAD1-553F-4CC1-AB36-7C1BE5089D8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2938" y="640080"/>
            <a:ext cx="5449824" cy="27432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3" name="Picture Placeholder 11">
            <a:extLst>
              <a:ext uri="{FF2B5EF4-FFF2-40B4-BE49-F238E27FC236}">
                <a16:creationId xmlns:a16="http://schemas.microsoft.com/office/drawing/2014/main" id="{5C06EA1F-5BD5-4FE5-A059-6787DADCB59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40080" y="3474720"/>
            <a:ext cx="5449824" cy="27432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Lucy Pugh - Managing Work-based Projects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CA87AC2-53D8-4540-BDFF-683CB34C2DF3}" type="datetime1">
              <a:rPr lang="en-GB" noProof="0" smtClean="0"/>
              <a:t>11/04/2024</a:t>
            </a:fld>
            <a:endParaRPr lang="en-GB" noProof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946890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8720" y="2463495"/>
            <a:ext cx="9966960" cy="3368653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Lucy Pugh - Managing Work-based Projects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1972E8E-0AAE-4A59-A4D6-C9270446F380}" type="datetime1">
              <a:rPr lang="en-GB" noProof="0" smtClean="0"/>
              <a:t>11/04/2024</a:t>
            </a:fld>
            <a:endParaRPr lang="en-GB" noProof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275982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 dirty="0"/>
              <a:t>Click to edit Master title style</a:t>
            </a:r>
            <a:endParaRPr lang="en-GB" noProof="0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E43D933-8B9A-44CD-9081-B136B2F7D2E1}" type="datetime1">
              <a:rPr lang="en-GB" noProof="0" smtClean="0"/>
              <a:t>11/04/2024</a:t>
            </a:fld>
            <a:endParaRPr lang="en-GB" noProof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Lucy Pugh - Managing Work-based Projects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119179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88720" y="2057400"/>
            <a:ext cx="4639736" cy="736282"/>
          </a:xfrm>
        </p:spPr>
        <p:txBody>
          <a:bodyPr lIns="91440" rIns="91440" rtlCol="0" anchor="ctr">
            <a:normAutofit/>
          </a:bodyPr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88720" y="2958274"/>
            <a:ext cx="4639736" cy="2910821"/>
          </a:xfrm>
        </p:spPr>
        <p:txBody>
          <a:bodyPr rtlCol="0"/>
          <a:lstStyle>
            <a:lvl1pPr marL="342900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1pPr>
            <a:lvl2pPr marL="48691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2pPr>
            <a:lvl3pPr marL="66979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3pPr>
            <a:lvl4pPr marL="85267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4pPr>
            <a:lvl5pPr marL="103555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rtlCol="0" anchor="ctr">
            <a:normAutofit/>
          </a:bodyPr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 rtlCol="0"/>
          <a:lstStyle>
            <a:lvl1pPr marL="342900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1pPr>
            <a:lvl2pPr marL="48691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2pPr>
            <a:lvl3pPr marL="66979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3pPr>
            <a:lvl4pPr marL="85267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4pPr>
            <a:lvl5pPr marL="103555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Lucy Pugh - Managing Work-based Projects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FABD746-AA75-428F-B6D6-03AC2FC1440A}" type="datetime1">
              <a:rPr lang="en-GB" noProof="0" smtClean="0"/>
              <a:t>11/04/2024</a:t>
            </a:fld>
            <a:endParaRPr lang="en-GB" noProof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582296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88720" y="2057400"/>
            <a:ext cx="3200400" cy="736282"/>
          </a:xfrm>
        </p:spPr>
        <p:txBody>
          <a:bodyPr lIns="91440" rIns="91440" rtlCol="0" anchor="ctr">
            <a:normAutofit/>
          </a:bodyPr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88720" y="2958274"/>
            <a:ext cx="3200400" cy="2910821"/>
          </a:xfrm>
        </p:spPr>
        <p:txBody>
          <a:bodyPr rtlCol="0"/>
          <a:lstStyle>
            <a:lvl1pPr marL="227013" indent="-227013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1pPr>
            <a:lvl2pPr marL="48691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2pPr>
            <a:lvl3pPr marL="66979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3pPr>
            <a:lvl4pPr marL="85267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4pPr>
            <a:lvl5pPr marL="103555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000" y="2051331"/>
            <a:ext cx="3200400" cy="736282"/>
          </a:xfrm>
        </p:spPr>
        <p:txBody>
          <a:bodyPr lIns="91440" rIns="91440" rtlCol="0" anchor="ctr">
            <a:normAutofit/>
          </a:bodyPr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2000" y="2952204"/>
            <a:ext cx="3200400" cy="2910821"/>
          </a:xfrm>
        </p:spPr>
        <p:txBody>
          <a:bodyPr rtlCol="0"/>
          <a:lstStyle>
            <a:lvl1pPr marL="227013" indent="-227013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1pPr>
            <a:lvl2pPr marL="48691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2pPr>
            <a:lvl3pPr marL="66979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3pPr>
            <a:lvl4pPr marL="85267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4pPr>
            <a:lvl5pPr marL="103555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3" name="Text Placeholder 4">
            <a:extLst>
              <a:ext uri="{FF2B5EF4-FFF2-40B4-BE49-F238E27FC236}">
                <a16:creationId xmlns:a16="http://schemas.microsoft.com/office/drawing/2014/main" id="{9721C62B-6826-4C4A-B41E-814C63BA513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955280" y="2057400"/>
            <a:ext cx="3200400" cy="736282"/>
          </a:xfrm>
        </p:spPr>
        <p:txBody>
          <a:bodyPr lIns="91440" rIns="91440" rtlCol="0" anchor="ctr">
            <a:normAutofit/>
          </a:bodyPr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4" name="Content Placeholder 5">
            <a:extLst>
              <a:ext uri="{FF2B5EF4-FFF2-40B4-BE49-F238E27FC236}">
                <a16:creationId xmlns:a16="http://schemas.microsoft.com/office/drawing/2014/main" id="{9F5CD2DF-69E0-48BA-AFAC-83EFCE2ACC8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55280" y="2958273"/>
            <a:ext cx="3200400" cy="2910821"/>
          </a:xfrm>
        </p:spPr>
        <p:txBody>
          <a:bodyPr rtlCol="0"/>
          <a:lstStyle>
            <a:lvl1pPr marL="227013" indent="-227013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1pPr>
            <a:lvl2pPr marL="48691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2pPr>
            <a:lvl3pPr marL="66979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3pPr>
            <a:lvl4pPr marL="85267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4pPr>
            <a:lvl5pPr marL="103555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Lucy Pugh - Managing Work-based Projects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4E6F2FE-3F6B-48EF-8B96-52A798C13540}" type="datetime1">
              <a:rPr lang="en-GB" noProof="0" smtClean="0"/>
              <a:t>11/04/2024</a:t>
            </a:fld>
            <a:endParaRPr lang="en-GB" noProof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335129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9E592754-9FDD-4637-8931-8898DCEA2DAF}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3DE7C46-EBCB-4558-B868-C6E743BAE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07474" y="1238442"/>
            <a:ext cx="3635926" cy="43557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EDD7626-E6F6-463F-8041-E2EC32830F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648" y="1419273"/>
            <a:ext cx="3153580" cy="1358188"/>
          </a:xfrm>
        </p:spPr>
        <p:txBody>
          <a:bodyPr rtlCol="0">
            <a:normAutofit/>
          </a:bodyPr>
          <a:lstStyle>
            <a:lvl1pPr>
              <a:defRPr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sz="3600" noProof="0">
                <a:solidFill>
                  <a:schemeClr val="tx1"/>
                </a:solidFill>
              </a:rPr>
              <a:t>Click to edit Master title style</a:t>
            </a:r>
            <a:endParaRPr lang="en-GB" sz="3600" noProof="0">
              <a:solidFill>
                <a:schemeClr val="tx1"/>
              </a:solidFill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D4A9276-3942-47EA-B16C-FEF66FB6F2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1092128" y="2865016"/>
            <a:ext cx="29260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611DABEC-17D7-4DA3-9DEA-F5D74509D3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8648" y="2978254"/>
            <a:ext cx="3153580" cy="2444238"/>
          </a:xfrm>
        </p:spPr>
        <p:txBody>
          <a:bodyPr lIns="91440" rtlCol="0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marL="0" lvl="0" indent="0" rtl="0">
              <a:lnSpc>
                <a:spcPct val="100000"/>
              </a:lnSpc>
              <a:buNone/>
            </a:pPr>
            <a:r>
              <a:rPr lang="en-US" sz="1600" noProof="0">
                <a:solidFill>
                  <a:schemeClr val="tx1"/>
                </a:solidFill>
              </a:rPr>
              <a:t>Click to edit Master text styles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A5B6691-D26A-472B-BB73-55A4E06492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72584" y="1234440"/>
            <a:ext cx="3264408" cy="435254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Picture Placeholder 12">
            <a:extLst>
              <a:ext uri="{FF2B5EF4-FFF2-40B4-BE49-F238E27FC236}">
                <a16:creationId xmlns:a16="http://schemas.microsoft.com/office/drawing/2014/main" id="{BF1FB629-3697-40BE-A9E2-962CC86418D3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275320" y="1234440"/>
            <a:ext cx="3264408" cy="435254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Lucy Pugh - Managing Work-based Projects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6825777-F5BB-48D4-B82F-9FEFCD15E3BB}" type="datetime1">
              <a:rPr lang="en-GB" noProof="0" smtClean="0"/>
              <a:t>11/04/2024</a:t>
            </a:fld>
            <a:endParaRPr lang="en-GB" noProof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272690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B4E322D5-1CC3-400A-A187-55543F0E8B93}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Title 13">
            <a:extLst>
              <a:ext uri="{FF2B5EF4-FFF2-40B4-BE49-F238E27FC236}">
                <a16:creationId xmlns:a16="http://schemas.microsoft.com/office/drawing/2014/main" id="{EAD2187F-4097-47C0-8330-56262D32831D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9485" y="634946"/>
            <a:ext cx="3690257" cy="1450757"/>
          </a:xfrm>
        </p:spPr>
        <p:txBody>
          <a:bodyPr rtlCol="0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0523EF1-B104-45FE-925A-5C7906FA18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7942633" y="2250460"/>
            <a:ext cx="34747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FA958037-C140-4697-8EAF-21C950A0ECC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0936" y="640080"/>
            <a:ext cx="6912864" cy="531266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9" name="Content Placeholder 14">
            <a:extLst>
              <a:ext uri="{FF2B5EF4-FFF2-40B4-BE49-F238E27FC236}">
                <a16:creationId xmlns:a16="http://schemas.microsoft.com/office/drawing/2014/main" id="{44613BB0-E0E0-4B1C-9926-EBE53B5420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9485" y="2407436"/>
            <a:ext cx="3690257" cy="3461658"/>
          </a:xfrm>
        </p:spPr>
        <p:txBody>
          <a:bodyPr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Lucy Pugh - Managing Work-based Projects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4E7F5E4-C126-415F-AB91-577C1C104552}" type="datetime1">
              <a:rPr lang="en-GB" noProof="0" smtClean="0"/>
              <a:t>11/04/2024</a:t>
            </a:fld>
            <a:endParaRPr lang="en-GB" noProof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315214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68810136-7130-4D10-A77D-0A7BA878209B}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rtlCol="0"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rtlCol="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5375CAF-D61D-4BE1-89F6-E5A521366D5E}" type="datetime1">
              <a:rPr lang="en-GB" noProof="0" smtClean="0"/>
              <a:t>11/04/2024</a:t>
            </a:fld>
            <a:endParaRPr lang="en-GB" noProof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Lucy Pugh - Managing Work-based Projects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263110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8720" y="2120900"/>
            <a:ext cx="4639736" cy="3748193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2453C3D-9B4E-4CA2-AA4E-8B20A20A51B8}" type="datetime1">
              <a:rPr lang="en-GB" noProof="0" smtClean="0"/>
              <a:t>11/04/2024</a:t>
            </a:fld>
            <a:endParaRPr lang="en-GB" noProof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Lucy Pugh - Managing Work-based Projects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8267555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EBD637E5-EBAC-4C88-BDAB-D589FAE7B950}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B1B3310-158D-4F8E-8BAD-CCB27A5AB5F2}" type="datetime1">
              <a:rPr lang="en-GB" noProof="0" smtClean="0"/>
              <a:t>11/04/2024</a:t>
            </a:fld>
            <a:endParaRPr lang="en-GB" noProof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Lucy Pugh - Managing Work-based Projects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756676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rtlCol="0"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 rtlCol="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fld id="{FB559759-F2C3-4ADF-B2DB-133A62EFEF07}" type="datetime1">
              <a:rPr lang="en-GB" noProof="0" smtClean="0"/>
              <a:t>11/04/2024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 rtlCol="0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pPr rtl="0"/>
            <a:r>
              <a:rPr lang="en-GB" noProof="0"/>
              <a:t>Lucy Pugh - Managing Work-based Projects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fld id="{3A98EE3D-8CD1-4C3F-BD1C-C98C9596463C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4712802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rtlCol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 rtlCol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fld id="{E81EC85D-63E3-4546-B19D-BAC3CB4DB154}" type="datetime1">
              <a:rPr lang="en-GB" noProof="0" smtClean="0"/>
              <a:t>11/04/2024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 rtlCol="0"/>
          <a:lstStyle/>
          <a:p>
            <a:pPr algn="l" rtl="0"/>
            <a:r>
              <a:rPr lang="en-GB" noProof="0"/>
              <a:t>Lucy Pugh - Managing Work-based Projects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836630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88720" y="2108201"/>
            <a:ext cx="996696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pPr rtl="0"/>
            <a:fld id="{A86B7BF0-0155-47D2-B361-9745EECCD22D}" type="datetime1">
              <a:rPr lang="en-GB" noProof="0" smtClean="0"/>
              <a:t>11/04/2024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pPr rtl="0"/>
            <a:r>
              <a:rPr lang="en-GB" noProof="0"/>
              <a:t>Lucy Pugh - Managing Work-based Projects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rgbClr val="FFFFFF"/>
                </a:solidFill>
              </a:defRPr>
            </a:lvl1pPr>
          </a:lstStyle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055775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6" r:id="rId3"/>
    <p:sldLayoutId id="2147483735" r:id="rId4"/>
    <p:sldLayoutId id="2147483722" r:id="rId5"/>
    <p:sldLayoutId id="2147483734" r:id="rId6"/>
    <p:sldLayoutId id="2147483745" r:id="rId7"/>
    <p:sldLayoutId id="2147483726" r:id="rId8"/>
    <p:sldLayoutId id="2147483725" r:id="rId9"/>
    <p:sldLayoutId id="2147483743" r:id="rId10"/>
    <p:sldLayoutId id="2147483737" r:id="rId11"/>
    <p:sldLayoutId id="2147483738" r:id="rId12"/>
    <p:sldLayoutId id="2147483723" r:id="rId13"/>
    <p:sldLayoutId id="2147483724" r:id="rId14"/>
    <p:sldLayoutId id="2147483727" r:id="rId15"/>
    <p:sldLayoutId id="2147483728" r:id="rId16"/>
    <p:sldLayoutId id="2147483729" r:id="rId17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0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Relationship Id="rId9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6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17.png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4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A group of people sitting at a table">
            <a:extLst>
              <a:ext uri="{FF2B5EF4-FFF2-40B4-BE49-F238E27FC236}">
                <a16:creationId xmlns:a16="http://schemas.microsoft.com/office/drawing/2014/main" id="{15FF348E-C446-4450-8262-D18488C886A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D7559F58-E7E3-4312-BFB5-D3B5719E82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3118981"/>
            <a:ext cx="6614160" cy="3571965"/>
          </a:xfrm>
        </p:spPr>
        <p:txBody>
          <a:bodyPr tIns="180000" rtlCol="0"/>
          <a:lstStyle/>
          <a:p>
            <a:pPr rtl="0"/>
            <a:r>
              <a:rPr lang="en-GB" b="1" dirty="0"/>
              <a:t>Project Management </a:t>
            </a:r>
            <a:br>
              <a:rPr lang="en-GB" b="1" dirty="0"/>
            </a:br>
            <a:r>
              <a:rPr lang="en-GB" b="1" dirty="0"/>
              <a:t>in the Workplace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F502785-6557-4038-9743-2ABFF39CB2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4841" y="4975939"/>
            <a:ext cx="6470693" cy="1231430"/>
          </a:xfrm>
        </p:spPr>
        <p:txBody>
          <a:bodyPr rtlCol="0">
            <a:normAutofit fontScale="70000" lnSpcReduction="20000"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Name:		Lucy Pugh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Student Number:	2247367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Module Code:	BMPF7018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Module Title:	Managing Work-based Projects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6697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CE699D-9FC2-483D-9B52-64E766D1C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1400" y="1118014"/>
            <a:ext cx="3379080" cy="1450757"/>
          </a:xfrm>
        </p:spPr>
        <p:txBody>
          <a:bodyPr rtlCol="0"/>
          <a:lstStyle/>
          <a:p>
            <a:pPr rtl="0"/>
            <a:r>
              <a:rPr lang="en-GB" dirty="0"/>
              <a:t>Agenda</a:t>
            </a:r>
          </a:p>
        </p:txBody>
      </p:sp>
      <p:pic>
        <p:nvPicPr>
          <p:cNvPr id="9" name="Picture Placeholder 8" descr="Handshake">
            <a:extLst>
              <a:ext uri="{FF2B5EF4-FFF2-40B4-BE49-F238E27FC236}">
                <a16:creationId xmlns:a16="http://schemas.microsoft.com/office/drawing/2014/main" id="{E1E7078F-FB9C-41E6-961A-AA789AD0D6F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40080" y="640080"/>
            <a:ext cx="3273552" cy="2395728"/>
          </a:xfrm>
        </p:spPr>
      </p:pic>
      <p:pic>
        <p:nvPicPr>
          <p:cNvPr id="11" name="Picture Placeholder 10" descr="A close-up of a table &amp; chairs">
            <a:extLst>
              <a:ext uri="{FF2B5EF4-FFF2-40B4-BE49-F238E27FC236}">
                <a16:creationId xmlns:a16="http://schemas.microsoft.com/office/drawing/2014/main" id="{85CCA26B-B0A3-42E8-B737-81A01EB80949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251960" y="640080"/>
            <a:ext cx="3273552" cy="2395728"/>
          </a:xfrm>
        </p:spPr>
      </p:pic>
      <p:pic>
        <p:nvPicPr>
          <p:cNvPr id="13" name="Picture Placeholder 12" descr="People sitting at a table with their laptops">
            <a:extLst>
              <a:ext uri="{FF2B5EF4-FFF2-40B4-BE49-F238E27FC236}">
                <a16:creationId xmlns:a16="http://schemas.microsoft.com/office/drawing/2014/main" id="{F8945C07-4A93-4269-9888-725F3819E3EC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40080" y="3364992"/>
            <a:ext cx="3273552" cy="2395728"/>
          </a:xfrm>
        </p:spPr>
      </p:pic>
      <p:pic>
        <p:nvPicPr>
          <p:cNvPr id="15" name="Picture Placeholder 14" descr="Close up desk, with glasses, a mug and laptop">
            <a:extLst>
              <a:ext uri="{FF2B5EF4-FFF2-40B4-BE49-F238E27FC236}">
                <a16:creationId xmlns:a16="http://schemas.microsoft.com/office/drawing/2014/main" id="{825DBACB-DCFD-479A-AD19-03C804BC179B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251960" y="3364992"/>
            <a:ext cx="3273552" cy="2395728"/>
          </a:xfr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3CA132-7D5D-4211-B55D-004BEBAF221D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086408" y="2789067"/>
            <a:ext cx="3176587" cy="2706687"/>
          </a:xfrm>
        </p:spPr>
        <p:txBody>
          <a:bodyPr rtlCol="0"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Introduction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Ideal process/methodology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My job role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Current system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Implementing change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Conclusion &amp; reflection</a:t>
            </a:r>
          </a:p>
        </p:txBody>
      </p:sp>
      <p:sp>
        <p:nvSpPr>
          <p:cNvPr id="16" name="Date Placeholder 15">
            <a:extLst>
              <a:ext uri="{FF2B5EF4-FFF2-40B4-BE49-F238E27FC236}">
                <a16:creationId xmlns:a16="http://schemas.microsoft.com/office/drawing/2014/main" id="{95DF7CD3-0A75-4DF4-8D0D-D9476E8435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18426" y="6446838"/>
            <a:ext cx="2584850" cy="365125"/>
          </a:xfrm>
        </p:spPr>
        <p:txBody>
          <a:bodyPr rtlCol="0"/>
          <a:lstStyle/>
          <a:p>
            <a:pPr rtl="0"/>
            <a:fld id="{3C3F8E97-594B-4039-9148-15C46296B0E1}" type="datetime1">
              <a:rPr lang="en-GB" smtClean="0"/>
              <a:t>11/04/2024</a:t>
            </a:fld>
            <a:endParaRPr lang="en-GB" dirty="0"/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D2077A5E-18AF-4957-9966-6DBE3C4A5A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3582" y="6446838"/>
            <a:ext cx="780010" cy="365125"/>
          </a:xfrm>
        </p:spPr>
        <p:txBody>
          <a:bodyPr rtlCol="0"/>
          <a:lstStyle/>
          <a:p>
            <a:pPr rtl="0"/>
            <a:fld id="{3A98EE3D-8CD1-4C3F-BD1C-C98C9596463C}" type="slidenum">
              <a:rPr lang="en-GB" smtClean="0"/>
              <a:pPr/>
              <a:t>2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12A8C30-EEA1-856A-504C-0147608F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Lucy Pugh - Managing Work-based Projects</a:t>
            </a:r>
          </a:p>
        </p:txBody>
      </p:sp>
    </p:spTree>
    <p:extLst>
      <p:ext uri="{BB962C8B-B14F-4D97-AF65-F5344CB8AC3E}">
        <p14:creationId xmlns:p14="http://schemas.microsoft.com/office/powerpoint/2010/main" val="22333910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0BF798-8948-401D-89CE-1ED6136ED2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529D8B-2C12-43D2-BC28-8FA4895C97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1" y="2108201"/>
            <a:ext cx="6458064" cy="3760891"/>
          </a:xfrm>
        </p:spPr>
        <p:txBody>
          <a:bodyPr rtlCol="0">
            <a:normAutofit/>
          </a:bodyPr>
          <a:lstStyle/>
          <a:p>
            <a:r>
              <a:rPr lang="en-GB" sz="1800" b="1" u="sng" dirty="0">
                <a:solidFill>
                  <a:schemeClr val="accent2"/>
                </a:solidFill>
              </a:rPr>
              <a:t>Workplace:</a:t>
            </a:r>
            <a:r>
              <a:rPr lang="en-GB" sz="1800" u="sng" dirty="0">
                <a:solidFill>
                  <a:schemeClr val="accent2"/>
                </a:solidFill>
              </a:rPr>
              <a:t>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2"/>
                </a:solidFill>
              </a:rPr>
              <a:t>Digital Transformation Project Officer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2"/>
                </a:solidFill>
              </a:rPr>
              <a:t>Large local government organisation employing some 8,300 staff across multiple sites</a:t>
            </a:r>
          </a:p>
          <a:p>
            <a:pPr rtl="0"/>
            <a:br>
              <a:rPr lang="en-GB" sz="1800" b="1" u="sng" dirty="0"/>
            </a:br>
            <a:r>
              <a:rPr lang="en-GB" sz="1800" b="1" u="sng" dirty="0"/>
              <a:t>College course - Managing Work-based Projects</a:t>
            </a:r>
          </a:p>
          <a:p>
            <a:pPr rtl="0"/>
            <a:r>
              <a:rPr lang="en-GB" sz="1800" dirty="0"/>
              <a:t>Task 1: </a:t>
            </a:r>
            <a:r>
              <a:rPr lang="en-GB" sz="1800" dirty="0">
                <a:solidFill>
                  <a:srgbClr val="222222"/>
                </a:solidFill>
                <a:effectLst/>
              </a:rPr>
              <a:t>Discuss and critically evaluate project management process and assess the suitability in the context of the workplace.</a:t>
            </a:r>
            <a:r>
              <a:rPr lang="en-GB" sz="1800" dirty="0"/>
              <a:t> </a:t>
            </a:r>
          </a:p>
          <a:p>
            <a:pPr rtl="0"/>
            <a:r>
              <a:rPr lang="en-GB" sz="1800" dirty="0">
                <a:solidFill>
                  <a:srgbClr val="222222"/>
                </a:solidFill>
                <a:effectLst/>
              </a:rPr>
              <a:t>Task 2: Discuss how you would plan and design a project management process for the workplace.</a:t>
            </a:r>
          </a:p>
        </p:txBody>
      </p:sp>
      <p:pic>
        <p:nvPicPr>
          <p:cNvPr id="8" name="Picture Placeholder 7" descr="Lady smiling in front of her computer">
            <a:extLst>
              <a:ext uri="{FF2B5EF4-FFF2-40B4-BE49-F238E27FC236}">
                <a16:creationId xmlns:a16="http://schemas.microsoft.com/office/drawing/2014/main" id="{F9CB6B5C-CC4C-49BD-96A3-CBE188D3D1D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105461" y="2112264"/>
            <a:ext cx="3035808" cy="1837944"/>
          </a:xfrm>
        </p:spPr>
      </p:pic>
      <p:pic>
        <p:nvPicPr>
          <p:cNvPr id="12" name="Picture Placeholder 11" descr="Business men sitting at a table">
            <a:extLst>
              <a:ext uri="{FF2B5EF4-FFF2-40B4-BE49-F238E27FC236}">
                <a16:creationId xmlns:a16="http://schemas.microsoft.com/office/drawing/2014/main" id="{B466B10D-3068-493B-874B-7199B529DF76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105461" y="4032504"/>
            <a:ext cx="3035808" cy="1837944"/>
          </a:xfrm>
        </p:spPr>
      </p:pic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10BD52C4-306B-4FA3-8235-FAE3F72C06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 rtlCol="0"/>
          <a:lstStyle/>
          <a:p>
            <a:pPr rtl="0"/>
            <a:r>
              <a:rPr lang="en-GB"/>
              <a:t>Lucy Pugh - Managing Work-based Projects</a:t>
            </a:r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E4173B87-9391-46E5-96E6-9D2A0772426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18426" y="6446838"/>
            <a:ext cx="2584850" cy="365125"/>
          </a:xfrm>
        </p:spPr>
        <p:txBody>
          <a:bodyPr rtlCol="0"/>
          <a:lstStyle/>
          <a:p>
            <a:pPr rtl="0"/>
            <a:fld id="{92ED23EC-E9AD-4A94-BFA1-67022D849252}" type="datetime1">
              <a:rPr lang="en-GB" smtClean="0"/>
              <a:t>11/04/2024</a:t>
            </a:fld>
            <a:endParaRPr lang="en-GB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FAC43D02-FCA1-4880-8376-FFDCFB5A52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3582" y="6446838"/>
            <a:ext cx="780010" cy="365125"/>
          </a:xfrm>
        </p:spPr>
        <p:txBody>
          <a:bodyPr rtlCol="0"/>
          <a:lstStyle/>
          <a:p>
            <a:pPr rtl="0"/>
            <a:fld id="{3A98EE3D-8CD1-4C3F-BD1C-C98C9596463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00898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FF7303C4-BB5E-76E6-75DD-1EAC5959B0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542E4202-D1D9-4D13-8AA6-6A6342C44C33}" type="datetime1">
              <a:rPr lang="en-GB" noProof="0" smtClean="0"/>
              <a:t>11/04/2024</a:t>
            </a:fld>
            <a:endParaRPr lang="en-GB" noProof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3A6792B1-1930-75D5-9222-56A9C06D87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Lucy Pugh - Managing Work-based Projects</a:t>
            </a:r>
            <a:endParaRPr lang="en-GB" noProof="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E06AF62-9303-E6CE-C109-E08598367F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98EE3D-8CD1-4C3F-BD1C-C98C9596463C}" type="slidenum">
              <a:rPr lang="en-GB" noProof="0" smtClean="0"/>
              <a:t>4</a:t>
            </a:fld>
            <a:endParaRPr lang="en-GB" noProof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7BA37989-C35D-0C29-63B7-E8B1FD9102E5}"/>
              </a:ext>
            </a:extLst>
          </p:cNvPr>
          <p:cNvSpPr txBox="1">
            <a:spLocks/>
          </p:cNvSpPr>
          <p:nvPr/>
        </p:nvSpPr>
        <p:spPr>
          <a:xfrm>
            <a:off x="1097280" y="286604"/>
            <a:ext cx="10058400" cy="858706"/>
          </a:xfrm>
          <a:prstGeom prst="rect">
            <a:avLst/>
          </a:prstGeom>
        </p:spPr>
        <p:txBody>
          <a:bodyPr rtlCol="0" anchor="t" anchorCtr="0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Ideal Process/Methodology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7C3A909-D943-022F-4CF2-654A89DEF9DF}"/>
              </a:ext>
            </a:extLst>
          </p:cNvPr>
          <p:cNvCxnSpPr>
            <a:cxnSpLocks/>
          </p:cNvCxnSpPr>
          <p:nvPr/>
        </p:nvCxnSpPr>
        <p:spPr>
          <a:xfrm>
            <a:off x="1187777" y="1208820"/>
            <a:ext cx="996790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>
            <a:extLst>
              <a:ext uri="{FF2B5EF4-FFF2-40B4-BE49-F238E27FC236}">
                <a16:creationId xmlns:a16="http://schemas.microsoft.com/office/drawing/2014/main" id="{5C1BC5C3-FC1F-96E9-8C63-7E0D85D990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827" y="1268187"/>
            <a:ext cx="7544853" cy="1181265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8AEE4833-5562-550E-89BF-7282827F42A1}"/>
              </a:ext>
            </a:extLst>
          </p:cNvPr>
          <p:cNvSpPr txBox="1"/>
          <p:nvPr/>
        </p:nvSpPr>
        <p:spPr>
          <a:xfrm>
            <a:off x="1187777" y="1505533"/>
            <a:ext cx="20818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Process: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296C7BD-3558-8773-135B-DC9BA69652BF}"/>
              </a:ext>
            </a:extLst>
          </p:cNvPr>
          <p:cNvCxnSpPr>
            <a:cxnSpLocks/>
          </p:cNvCxnSpPr>
          <p:nvPr/>
        </p:nvCxnSpPr>
        <p:spPr>
          <a:xfrm>
            <a:off x="1187777" y="2497296"/>
            <a:ext cx="996790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Picture 19">
            <a:extLst>
              <a:ext uri="{FF2B5EF4-FFF2-40B4-BE49-F238E27FC236}">
                <a16:creationId xmlns:a16="http://schemas.microsoft.com/office/drawing/2014/main" id="{14686601-A009-EC07-1E7A-6898E4E12F3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78055" y="3572942"/>
            <a:ext cx="3987345" cy="2425957"/>
          </a:xfrm>
          <a:prstGeom prst="rect">
            <a:avLst/>
          </a:prstGeom>
        </p:spPr>
      </p:pic>
      <p:pic>
        <p:nvPicPr>
          <p:cNvPr id="25" name="Picture 24" descr="A blue and black logo&#10;&#10;Description automatically generated">
            <a:extLst>
              <a:ext uri="{FF2B5EF4-FFF2-40B4-BE49-F238E27FC236}">
                <a16:creationId xmlns:a16="http://schemas.microsoft.com/office/drawing/2014/main" id="{5FF1F4AB-3261-DCAD-6F1B-FF37DA2B87D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11852" y="4752038"/>
            <a:ext cx="1870292" cy="1246861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7A35628C-4BBF-F481-979A-1A8167DC2A6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16661" y="3662745"/>
            <a:ext cx="3298605" cy="180979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8616975-7804-E2F9-DA06-547501026BC7}"/>
              </a:ext>
            </a:extLst>
          </p:cNvPr>
          <p:cNvSpPr txBox="1"/>
          <p:nvPr/>
        </p:nvSpPr>
        <p:spPr>
          <a:xfrm>
            <a:off x="1187776" y="2584139"/>
            <a:ext cx="31052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Methodology: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004C89D6-7F6B-5146-519E-2847DEC1620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93969" y="2545140"/>
            <a:ext cx="3870490" cy="3826607"/>
          </a:xfrm>
          <a:prstGeom prst="rect">
            <a:avLst/>
          </a:prstGeom>
        </p:spPr>
      </p:pic>
      <p:pic>
        <p:nvPicPr>
          <p:cNvPr id="3" name="Picture 2" descr="A diagram of a software development process&#10;&#10;Description automatically generated">
            <a:extLst>
              <a:ext uri="{FF2B5EF4-FFF2-40B4-BE49-F238E27FC236}">
                <a16:creationId xmlns:a16="http://schemas.microsoft.com/office/drawing/2014/main" id="{BC0D71FF-8E15-65B1-6A5E-57F6492915B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3027" y="3167764"/>
            <a:ext cx="5081905" cy="2708910"/>
          </a:xfrm>
          <a:prstGeom prst="rect">
            <a:avLst/>
          </a:prstGeom>
          <a:noFill/>
          <a:ln>
            <a:noFill/>
          </a:ln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503A17E3-B620-5B94-1811-0BE3B26E626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748423" y="2532524"/>
            <a:ext cx="2629995" cy="1753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4691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0BF798-8948-401D-89CE-1ED6136ED2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en-GB" dirty="0"/>
              <a:t>My job role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529D8B-2C12-43D2-BC28-8FA4895C97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1" y="2108201"/>
            <a:ext cx="6458064" cy="3760891"/>
          </a:xfrm>
        </p:spPr>
        <p:txBody>
          <a:bodyPr rtlCol="0"/>
          <a:lstStyle/>
          <a:p>
            <a:pPr rtl="0"/>
            <a:r>
              <a:rPr lang="en-GB" b="1" u="sng" dirty="0"/>
              <a:t>Digital Transformation Project Officer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Provide guidance and governance for Departmental projects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Project manager for smaller or specialist projects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Role constantly being developed and refined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Well-placed to drive improvements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8" name="Picture Placeholder 7" descr="Person creating a calendar with adhesive notes on a blackboard">
            <a:extLst>
              <a:ext uri="{FF2B5EF4-FFF2-40B4-BE49-F238E27FC236}">
                <a16:creationId xmlns:a16="http://schemas.microsoft.com/office/drawing/2014/main" id="{F9CB6B5C-CC4C-49BD-96A3-CBE188D3D1D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/>
          <a:stretch/>
        </p:blipFill>
        <p:spPr>
          <a:xfrm>
            <a:off x="8105461" y="2112264"/>
            <a:ext cx="3035808" cy="1837944"/>
          </a:xfrm>
        </p:spPr>
      </p:pic>
      <p:pic>
        <p:nvPicPr>
          <p:cNvPr id="12" name="Picture Placeholder 11" descr="People in office">
            <a:extLst>
              <a:ext uri="{FF2B5EF4-FFF2-40B4-BE49-F238E27FC236}">
                <a16:creationId xmlns:a16="http://schemas.microsoft.com/office/drawing/2014/main" id="{B466B10D-3068-493B-874B-7199B529DF76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4"/>
          <a:srcRect/>
          <a:stretch/>
        </p:blipFill>
        <p:spPr>
          <a:xfrm>
            <a:off x="8105461" y="4032504"/>
            <a:ext cx="3035808" cy="1837944"/>
          </a:xfrm>
        </p:spPr>
      </p:pic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10BD52C4-306B-4FA3-8235-FAE3F72C06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 rtlCol="0"/>
          <a:lstStyle/>
          <a:p>
            <a:pPr rtl="0"/>
            <a:r>
              <a:rPr lang="en-GB"/>
              <a:t>Lucy Pugh - Managing Work-based Projects</a:t>
            </a:r>
            <a:endParaRPr lang="en-GB" dirty="0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E4173B87-9391-46E5-96E6-9D2A0772426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18426" y="6446838"/>
            <a:ext cx="2584850" cy="365125"/>
          </a:xfrm>
        </p:spPr>
        <p:txBody>
          <a:bodyPr rtlCol="0"/>
          <a:lstStyle/>
          <a:p>
            <a:pPr rtl="0"/>
            <a:fld id="{63F09694-A256-456A-A76D-D84C955A22D3}" type="datetime1">
              <a:rPr lang="en-GB" smtClean="0"/>
              <a:t>11/04/2024</a:t>
            </a:fld>
            <a:endParaRPr lang="en-GB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FAC43D02-FCA1-4880-8376-FFDCFB5A52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3582" y="6446838"/>
            <a:ext cx="780010" cy="365125"/>
          </a:xfrm>
        </p:spPr>
        <p:txBody>
          <a:bodyPr rtlCol="0"/>
          <a:lstStyle/>
          <a:p>
            <a:pPr rtl="0"/>
            <a:fld id="{3A98EE3D-8CD1-4C3F-BD1C-C98C9596463C}" type="slidenum">
              <a:rPr lang="en-GB" smtClean="0"/>
              <a:pPr rtl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3580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A00924-CF9E-CDF3-4934-0AA233D8E7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D2EFF40F-ECA1-3796-831E-A9B757FAD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542E4202-D1D9-4D13-8AA6-6A6342C44C33}" type="datetime1">
              <a:rPr lang="en-GB" noProof="0" smtClean="0"/>
              <a:t>11/04/2024</a:t>
            </a:fld>
            <a:endParaRPr lang="en-GB" noProof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315131D9-AE0D-DE8A-B31C-1A29BFD183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Lucy Pugh - Managing Work-based Projects</a:t>
            </a:r>
            <a:endParaRPr lang="en-GB" noProof="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AB9266-2768-8357-C0A8-955D46B3F8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98EE3D-8CD1-4C3F-BD1C-C98C9596463C}" type="slidenum">
              <a:rPr lang="en-GB" noProof="0" smtClean="0"/>
              <a:t>6</a:t>
            </a:fld>
            <a:endParaRPr lang="en-GB" noProof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A390693F-DC44-C79D-ED7F-79AEEA71AC3D}"/>
              </a:ext>
            </a:extLst>
          </p:cNvPr>
          <p:cNvSpPr txBox="1">
            <a:spLocks/>
          </p:cNvSpPr>
          <p:nvPr/>
        </p:nvSpPr>
        <p:spPr>
          <a:xfrm>
            <a:off x="1097280" y="286604"/>
            <a:ext cx="10058400" cy="858706"/>
          </a:xfrm>
          <a:prstGeom prst="rect">
            <a:avLst/>
          </a:prstGeom>
        </p:spPr>
        <p:txBody>
          <a:bodyPr rtlCol="0" anchor="t" anchorCtr="0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Current PM Process/Methodology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C2BA247-A057-C154-212B-5698A0EFCB73}"/>
              </a:ext>
            </a:extLst>
          </p:cNvPr>
          <p:cNvCxnSpPr>
            <a:cxnSpLocks/>
          </p:cNvCxnSpPr>
          <p:nvPr/>
        </p:nvCxnSpPr>
        <p:spPr>
          <a:xfrm>
            <a:off x="1187777" y="1208820"/>
            <a:ext cx="996790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close-up of a folder&#10;&#10;Description automatically generated">
            <a:extLst>
              <a:ext uri="{FF2B5EF4-FFF2-40B4-BE49-F238E27FC236}">
                <a16:creationId xmlns:a16="http://schemas.microsoft.com/office/drawing/2014/main" id="{15BB9AA1-5AD9-95DA-891A-CAA0CEA63F4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279" y="2750658"/>
            <a:ext cx="7257241" cy="3024932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3597611-D56D-3C3F-FB0D-0DCD42A5D7B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7999" y="1357351"/>
            <a:ext cx="7544853" cy="118126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D164BE1-7D3D-EBB2-AB31-B14E6BDBF628}"/>
              </a:ext>
            </a:extLst>
          </p:cNvPr>
          <p:cNvSpPr txBox="1"/>
          <p:nvPr/>
        </p:nvSpPr>
        <p:spPr>
          <a:xfrm>
            <a:off x="8134132" y="1617604"/>
            <a:ext cx="30522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5"/>
                </a:solidFill>
                <a:sym typeface="Wingdings" panose="05000000000000000000" pitchFamily="2" charset="2"/>
              </a:rPr>
              <a:t> </a:t>
            </a:r>
            <a:r>
              <a:rPr lang="en-GB" sz="3600" dirty="0">
                <a:solidFill>
                  <a:schemeClr val="accent5"/>
                </a:solidFill>
              </a:rPr>
              <a:t>Process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766660D-4C71-358E-BB09-036FD3C4076D}"/>
              </a:ext>
            </a:extLst>
          </p:cNvPr>
          <p:cNvSpPr txBox="1"/>
          <p:nvPr/>
        </p:nvSpPr>
        <p:spPr>
          <a:xfrm>
            <a:off x="8134132" y="2252813"/>
            <a:ext cx="30522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5"/>
                </a:solidFill>
                <a:sym typeface="Wingdings" panose="05000000000000000000" pitchFamily="2" charset="2"/>
              </a:rPr>
              <a:t> </a:t>
            </a:r>
            <a:r>
              <a:rPr lang="en-GB" sz="3600" dirty="0">
                <a:solidFill>
                  <a:schemeClr val="accent5"/>
                </a:solidFill>
              </a:rPr>
              <a:t>Resources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FFD3A50-8CA9-76E8-86B6-C25FD7D4037A}"/>
              </a:ext>
            </a:extLst>
          </p:cNvPr>
          <p:cNvSpPr txBox="1"/>
          <p:nvPr/>
        </p:nvSpPr>
        <p:spPr>
          <a:xfrm>
            <a:off x="8134132" y="2888022"/>
            <a:ext cx="37937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rgbClr val="FF0000"/>
                </a:solidFill>
                <a:sym typeface="Wingdings" panose="05000000000000000000" pitchFamily="2" charset="2"/>
              </a:rPr>
              <a:t> </a:t>
            </a:r>
            <a:r>
              <a:rPr lang="en-GB" sz="3600" dirty="0">
                <a:solidFill>
                  <a:srgbClr val="FF0000"/>
                </a:solidFill>
              </a:rPr>
              <a:t>Non-compliance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90BDD3A-F199-3973-473F-D34860604A91}"/>
              </a:ext>
            </a:extLst>
          </p:cNvPr>
          <p:cNvSpPr txBox="1"/>
          <p:nvPr/>
        </p:nvSpPr>
        <p:spPr>
          <a:xfrm>
            <a:off x="8134132" y="3523231"/>
            <a:ext cx="30522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rgbClr val="FF0000"/>
                </a:solidFill>
                <a:sym typeface="Wingdings" panose="05000000000000000000" pitchFamily="2" charset="2"/>
              </a:rPr>
              <a:t> </a:t>
            </a:r>
            <a:r>
              <a:rPr lang="en-GB" sz="3600" dirty="0">
                <a:solidFill>
                  <a:srgbClr val="FF0000"/>
                </a:solidFill>
              </a:rPr>
              <a:t>Predictive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53B5CE2-4759-2A03-2C88-4229D33D3BF6}"/>
              </a:ext>
            </a:extLst>
          </p:cNvPr>
          <p:cNvSpPr txBox="1"/>
          <p:nvPr/>
        </p:nvSpPr>
        <p:spPr>
          <a:xfrm>
            <a:off x="8134132" y="4158439"/>
            <a:ext cx="30522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5"/>
                </a:solidFill>
                <a:sym typeface="Wingdings" panose="05000000000000000000" pitchFamily="2" charset="2"/>
              </a:rPr>
              <a:t> Flexibility</a:t>
            </a:r>
            <a:endParaRPr lang="en-GB" sz="3600" dirty="0">
              <a:solidFill>
                <a:schemeClr val="accent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6801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  <p:bldP spid="13" grpId="0"/>
      <p:bldP spid="18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BDAD51-FDFC-6557-8EF9-17A25BFF86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497DB015-3F9E-E12A-8E3A-7EB0D40AEE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542E4202-D1D9-4D13-8AA6-6A6342C44C33}" type="datetime1">
              <a:rPr lang="en-GB" noProof="0" smtClean="0"/>
              <a:t>11/04/2024</a:t>
            </a:fld>
            <a:endParaRPr lang="en-GB" noProof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A900A08-9BBC-1187-E4A1-A8EE572669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Lucy Pugh - Managing Work-based Projects</a:t>
            </a:r>
            <a:endParaRPr lang="en-GB" noProof="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AF4E3F2-9CBE-132E-70F1-ADA1E9D984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98EE3D-8CD1-4C3F-BD1C-C98C9596463C}" type="slidenum">
              <a:rPr lang="en-GB" noProof="0" smtClean="0"/>
              <a:t>7</a:t>
            </a:fld>
            <a:endParaRPr lang="en-GB" noProof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929D38EC-95F6-BD23-E57B-E22704FC2C7A}"/>
              </a:ext>
            </a:extLst>
          </p:cNvPr>
          <p:cNvSpPr txBox="1">
            <a:spLocks/>
          </p:cNvSpPr>
          <p:nvPr/>
        </p:nvSpPr>
        <p:spPr>
          <a:xfrm>
            <a:off x="1097280" y="286604"/>
            <a:ext cx="10058400" cy="858706"/>
          </a:xfrm>
          <a:prstGeom prst="rect">
            <a:avLst/>
          </a:prstGeom>
        </p:spPr>
        <p:txBody>
          <a:bodyPr rtlCol="0" anchor="t" anchorCtr="0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Current “Expression Of Interest” Process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52C6EB5-0A03-6271-6C9F-8B0D8D4484C6}"/>
              </a:ext>
            </a:extLst>
          </p:cNvPr>
          <p:cNvCxnSpPr>
            <a:cxnSpLocks/>
          </p:cNvCxnSpPr>
          <p:nvPr/>
        </p:nvCxnSpPr>
        <p:spPr>
          <a:xfrm>
            <a:off x="1187777" y="1208820"/>
            <a:ext cx="996790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>
            <a:extLst>
              <a:ext uri="{FF2B5EF4-FFF2-40B4-BE49-F238E27FC236}">
                <a16:creationId xmlns:a16="http://schemas.microsoft.com/office/drawing/2014/main" id="{DDCDC00F-88F0-60B5-1BFA-A7C75C30507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363" b="4301"/>
          <a:stretch/>
        </p:blipFill>
        <p:spPr>
          <a:xfrm>
            <a:off x="1648793" y="1272331"/>
            <a:ext cx="3724871" cy="500219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9324601-773E-C06D-D647-64BAE0239EEB}"/>
              </a:ext>
            </a:extLst>
          </p:cNvPr>
          <p:cNvSpPr txBox="1"/>
          <p:nvPr/>
        </p:nvSpPr>
        <p:spPr>
          <a:xfrm>
            <a:off x="6234212" y="1317618"/>
            <a:ext cx="56428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5"/>
                </a:solidFill>
                <a:sym typeface="Wingdings" panose="05000000000000000000" pitchFamily="2" charset="2"/>
              </a:rPr>
              <a:t> General guidance</a:t>
            </a:r>
            <a:endParaRPr lang="en-GB" sz="3600" dirty="0">
              <a:solidFill>
                <a:schemeClr val="accent5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C9A8606-86B3-83FD-14BE-F5F25897E8D9}"/>
              </a:ext>
            </a:extLst>
          </p:cNvPr>
          <p:cNvSpPr txBox="1"/>
          <p:nvPr/>
        </p:nvSpPr>
        <p:spPr>
          <a:xfrm>
            <a:off x="6234212" y="1952827"/>
            <a:ext cx="5439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rgbClr val="FF0000"/>
                </a:solidFill>
                <a:sym typeface="Wingdings" panose="05000000000000000000" pitchFamily="2" charset="2"/>
              </a:rPr>
              <a:t></a:t>
            </a:r>
            <a:r>
              <a:rPr lang="en-GB" sz="3600" dirty="0">
                <a:solidFill>
                  <a:schemeClr val="accent5"/>
                </a:solidFill>
                <a:sym typeface="Wingdings" panose="05000000000000000000" pitchFamily="2" charset="2"/>
              </a:rPr>
              <a:t> </a:t>
            </a:r>
            <a:r>
              <a:rPr lang="en-GB" sz="3600" dirty="0">
                <a:solidFill>
                  <a:srgbClr val="FF0000"/>
                </a:solidFill>
              </a:rPr>
              <a:t>Roles and responsibilities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6DEF6DD-4395-0CAD-9F7B-845FF085D65D}"/>
              </a:ext>
            </a:extLst>
          </p:cNvPr>
          <p:cNvSpPr txBox="1"/>
          <p:nvPr/>
        </p:nvSpPr>
        <p:spPr>
          <a:xfrm>
            <a:off x="6234212" y="2588036"/>
            <a:ext cx="37937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rgbClr val="FF0000"/>
                </a:solidFill>
                <a:sym typeface="Wingdings" panose="05000000000000000000" pitchFamily="2" charset="2"/>
              </a:rPr>
              <a:t> </a:t>
            </a:r>
            <a:r>
              <a:rPr lang="en-GB" sz="3600" dirty="0">
                <a:solidFill>
                  <a:srgbClr val="FF0000"/>
                </a:solidFill>
              </a:rPr>
              <a:t>PM toolkit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7E40AD2-5F02-84C5-4041-CF43D8BA1BF6}"/>
              </a:ext>
            </a:extLst>
          </p:cNvPr>
          <p:cNvSpPr txBox="1"/>
          <p:nvPr/>
        </p:nvSpPr>
        <p:spPr>
          <a:xfrm>
            <a:off x="6234212" y="3223245"/>
            <a:ext cx="47593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rgbClr val="FF0000"/>
                </a:solidFill>
                <a:sym typeface="Wingdings" panose="05000000000000000000" pitchFamily="2" charset="2"/>
              </a:rPr>
              <a:t> </a:t>
            </a:r>
            <a:r>
              <a:rPr lang="en-GB" sz="3600" dirty="0">
                <a:solidFill>
                  <a:srgbClr val="FF0000"/>
                </a:solidFill>
              </a:rPr>
              <a:t>Closing stage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807307C-05A4-9A83-DF22-95735FA5AE1A}"/>
              </a:ext>
            </a:extLst>
          </p:cNvPr>
          <p:cNvSpPr txBox="1"/>
          <p:nvPr/>
        </p:nvSpPr>
        <p:spPr>
          <a:xfrm>
            <a:off x="6234212" y="3858453"/>
            <a:ext cx="5439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rgbClr val="FF0000"/>
                </a:solidFill>
                <a:sym typeface="Wingdings" panose="05000000000000000000" pitchFamily="2" charset="2"/>
              </a:rPr>
              <a:t> </a:t>
            </a:r>
            <a:r>
              <a:rPr lang="en-GB" sz="3600" dirty="0">
                <a:solidFill>
                  <a:srgbClr val="FF0000"/>
                </a:solidFill>
              </a:rPr>
              <a:t>Standard documentation</a:t>
            </a:r>
          </a:p>
        </p:txBody>
      </p:sp>
    </p:spTree>
    <p:extLst>
      <p:ext uri="{BB962C8B-B14F-4D97-AF65-F5344CB8AC3E}">
        <p14:creationId xmlns:p14="http://schemas.microsoft.com/office/powerpoint/2010/main" val="1822135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  <p:bldP spid="13" grpId="0"/>
      <p:bldP spid="14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301404-5E1D-8911-1783-AB04E81F29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29C81EF7-E9AC-6774-6E08-F605EABD5C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542E4202-D1D9-4D13-8AA6-6A6342C44C33}" type="datetime1">
              <a:rPr lang="en-GB" noProof="0" smtClean="0"/>
              <a:t>11/04/2024</a:t>
            </a:fld>
            <a:endParaRPr lang="en-GB" noProof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FD88DD91-4216-4662-4E68-42B9D526C4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Lucy Pugh - Managing Work-based Projects</a:t>
            </a:r>
            <a:endParaRPr lang="en-GB" noProof="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1BE9428-5CE9-1044-74FF-2AD357799B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98EE3D-8CD1-4C3F-BD1C-C98C9596463C}" type="slidenum">
              <a:rPr lang="en-GB" noProof="0" smtClean="0"/>
              <a:t>8</a:t>
            </a:fld>
            <a:endParaRPr lang="en-GB" noProof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3E446AC9-5744-C873-AB18-8B89D8FBC74A}"/>
              </a:ext>
            </a:extLst>
          </p:cNvPr>
          <p:cNvSpPr txBox="1">
            <a:spLocks/>
          </p:cNvSpPr>
          <p:nvPr/>
        </p:nvSpPr>
        <p:spPr>
          <a:xfrm>
            <a:off x="1097280" y="286604"/>
            <a:ext cx="10058400" cy="858706"/>
          </a:xfrm>
          <a:prstGeom prst="rect">
            <a:avLst/>
          </a:prstGeom>
        </p:spPr>
        <p:txBody>
          <a:bodyPr rtlCol="0" anchor="t" anchorCtr="0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Redesigning the EOI Process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DE22E9D-0FBE-8B97-0C19-2BB54305F321}"/>
              </a:ext>
            </a:extLst>
          </p:cNvPr>
          <p:cNvCxnSpPr>
            <a:cxnSpLocks/>
          </p:cNvCxnSpPr>
          <p:nvPr/>
        </p:nvCxnSpPr>
        <p:spPr>
          <a:xfrm>
            <a:off x="1187777" y="1208820"/>
            <a:ext cx="996790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>
            <a:extLst>
              <a:ext uri="{FF2B5EF4-FFF2-40B4-BE49-F238E27FC236}">
                <a16:creationId xmlns:a16="http://schemas.microsoft.com/office/drawing/2014/main" id="{981F844B-33E8-25FB-BD32-C8264484E24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363" b="4301"/>
          <a:stretch/>
        </p:blipFill>
        <p:spPr>
          <a:xfrm>
            <a:off x="855163" y="1326730"/>
            <a:ext cx="3724871" cy="5002199"/>
          </a:xfrm>
          <a:prstGeom prst="rect">
            <a:avLst/>
          </a:prstGeom>
        </p:spPr>
      </p:pic>
      <p:pic>
        <p:nvPicPr>
          <p:cNvPr id="2" name="Picture 1" descr="A close-up of a folder&#10;&#10;Description automatically generated">
            <a:extLst>
              <a:ext uri="{FF2B5EF4-FFF2-40B4-BE49-F238E27FC236}">
                <a16:creationId xmlns:a16="http://schemas.microsoft.com/office/drawing/2014/main" id="{51ED36DD-3AD9-BCE8-68B3-33A661F94A4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8131" y="2290869"/>
            <a:ext cx="6157549" cy="256656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32412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0AC8B4-D21C-ADEF-A348-D07E8831BF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5BFB49FF-77F6-13D3-872C-3CE9EEA973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542E4202-D1D9-4D13-8AA6-6A6342C44C33}" type="datetime1">
              <a:rPr lang="en-GB" noProof="0" smtClean="0"/>
              <a:t>11/04/2024</a:t>
            </a:fld>
            <a:endParaRPr lang="en-GB" noProof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F035D75-8B1D-D8A2-AB07-50D4CC76C8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Lucy Pugh - Managing Work-based Projects</a:t>
            </a:r>
            <a:endParaRPr lang="en-GB" noProof="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C7E9BAE-8AD2-CAB8-5991-37C373D0D2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98EE3D-8CD1-4C3F-BD1C-C98C9596463C}" type="slidenum">
              <a:rPr lang="en-GB" noProof="0" smtClean="0"/>
              <a:t>9</a:t>
            </a:fld>
            <a:endParaRPr lang="en-GB" noProof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6CCB5FE3-019B-0623-0904-9317C3004596}"/>
              </a:ext>
            </a:extLst>
          </p:cNvPr>
          <p:cNvSpPr txBox="1">
            <a:spLocks/>
          </p:cNvSpPr>
          <p:nvPr/>
        </p:nvSpPr>
        <p:spPr>
          <a:xfrm>
            <a:off x="1097280" y="286604"/>
            <a:ext cx="10058400" cy="858706"/>
          </a:xfrm>
          <a:prstGeom prst="rect">
            <a:avLst/>
          </a:prstGeom>
        </p:spPr>
        <p:txBody>
          <a:bodyPr rtlCol="0" anchor="t" anchorCtr="0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Redesigning the EOI Process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36041C6-0F5F-B7EE-143B-03F90D72E1C3}"/>
              </a:ext>
            </a:extLst>
          </p:cNvPr>
          <p:cNvCxnSpPr>
            <a:cxnSpLocks/>
          </p:cNvCxnSpPr>
          <p:nvPr/>
        </p:nvCxnSpPr>
        <p:spPr>
          <a:xfrm>
            <a:off x="1187777" y="1208820"/>
            <a:ext cx="996790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diagram of a project&#10;&#10;Description automatically generated">
            <a:extLst>
              <a:ext uri="{FF2B5EF4-FFF2-40B4-BE49-F238E27FC236}">
                <a16:creationId xmlns:a16="http://schemas.microsoft.com/office/drawing/2014/main" id="{601D1E4B-8D4C-9C33-294F-6BBF7BCC53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7757" y="1272331"/>
            <a:ext cx="4017395" cy="5042205"/>
          </a:xfrm>
          <a:prstGeom prst="rect">
            <a:avLst/>
          </a:prstGeom>
          <a:ln>
            <a:solidFill>
              <a:sysClr val="windowText" lastClr="000000"/>
            </a:solidFill>
          </a:ln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E681C743-A247-1831-9304-D99BD83CFAC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3363" b="4301"/>
          <a:stretch/>
        </p:blipFill>
        <p:spPr>
          <a:xfrm>
            <a:off x="891377" y="1815436"/>
            <a:ext cx="2854785" cy="3833744"/>
          </a:xfrm>
          <a:prstGeom prst="rect">
            <a:avLst/>
          </a:prstGeom>
        </p:spPr>
      </p:pic>
      <p:pic>
        <p:nvPicPr>
          <p:cNvPr id="25" name="Picture 24" descr="A close-up of a folder&#10;&#10;Description automatically generated">
            <a:extLst>
              <a:ext uri="{FF2B5EF4-FFF2-40B4-BE49-F238E27FC236}">
                <a16:creationId xmlns:a16="http://schemas.microsoft.com/office/drawing/2014/main" id="{AC31178B-E94C-D1B9-54D7-9C1ED5C6BB6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8426" y="2001159"/>
            <a:ext cx="3735114" cy="155685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84580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67367A-4112-6E4A-1B5E-8F1CA16271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6F061878-AF89-F61A-4F50-7C580BB77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542E4202-D1D9-4D13-8AA6-6A6342C44C33}" type="datetime1">
              <a:rPr lang="en-GB" noProof="0" smtClean="0"/>
              <a:t>11/04/2024</a:t>
            </a:fld>
            <a:endParaRPr lang="en-GB" noProof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AA641EA-710A-FD7A-AC79-3A6D6C66FC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Lucy Pugh - Managing Work-based Projects</a:t>
            </a:r>
            <a:endParaRPr lang="en-GB" noProof="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8D72918-4C9D-FAA0-384A-00741B4FFB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98EE3D-8CD1-4C3F-BD1C-C98C9596463C}" type="slidenum">
              <a:rPr lang="en-GB" noProof="0" smtClean="0"/>
              <a:t>10</a:t>
            </a:fld>
            <a:endParaRPr lang="en-GB" noProof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4297B1A3-B0B0-1480-BABE-BF959B9FE33C}"/>
              </a:ext>
            </a:extLst>
          </p:cNvPr>
          <p:cNvSpPr txBox="1">
            <a:spLocks/>
          </p:cNvSpPr>
          <p:nvPr/>
        </p:nvSpPr>
        <p:spPr>
          <a:xfrm>
            <a:off x="1097280" y="286604"/>
            <a:ext cx="10058400" cy="858706"/>
          </a:xfrm>
          <a:prstGeom prst="rect">
            <a:avLst/>
          </a:prstGeom>
        </p:spPr>
        <p:txBody>
          <a:bodyPr rtlCol="0" anchor="t" anchorCtr="0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Redesigning the EOI Process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686B3F3-8032-239E-F0A6-166400D9E831}"/>
              </a:ext>
            </a:extLst>
          </p:cNvPr>
          <p:cNvCxnSpPr>
            <a:cxnSpLocks/>
          </p:cNvCxnSpPr>
          <p:nvPr/>
        </p:nvCxnSpPr>
        <p:spPr>
          <a:xfrm>
            <a:off x="1187777" y="1208820"/>
            <a:ext cx="996790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diagram of a project&#10;&#10;Description automatically generated">
            <a:extLst>
              <a:ext uri="{FF2B5EF4-FFF2-40B4-BE49-F238E27FC236}">
                <a16:creationId xmlns:a16="http://schemas.microsoft.com/office/drawing/2014/main" id="{AFACB21B-1697-02AB-6ED9-355153E865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7757" y="1272331"/>
            <a:ext cx="4017395" cy="5042205"/>
          </a:xfrm>
          <a:prstGeom prst="rect">
            <a:avLst/>
          </a:prstGeom>
          <a:ln>
            <a:solidFill>
              <a:sysClr val="windowText" lastClr="000000"/>
            </a:solidFill>
          </a:ln>
        </p:spPr>
      </p:pic>
      <p:pic>
        <p:nvPicPr>
          <p:cNvPr id="5" name="Picture 4" descr="A white paper with black text&#10;&#10;Description automatically generated">
            <a:extLst>
              <a:ext uri="{FF2B5EF4-FFF2-40B4-BE49-F238E27FC236}">
                <a16:creationId xmlns:a16="http://schemas.microsoft.com/office/drawing/2014/main" id="{AF954F5B-940B-999D-B996-922B28494E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6657" y="2519978"/>
            <a:ext cx="2871864" cy="280603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4C67D633-D773-065A-5B34-1C78157602FB}"/>
              </a:ext>
            </a:extLst>
          </p:cNvPr>
          <p:cNvCxnSpPr>
            <a:cxnSpLocks/>
          </p:cNvCxnSpPr>
          <p:nvPr/>
        </p:nvCxnSpPr>
        <p:spPr>
          <a:xfrm flipV="1">
            <a:off x="3442510" y="2751826"/>
            <a:ext cx="560147" cy="54522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val 16">
            <a:extLst>
              <a:ext uri="{FF2B5EF4-FFF2-40B4-BE49-F238E27FC236}">
                <a16:creationId xmlns:a16="http://schemas.microsoft.com/office/drawing/2014/main" id="{EAE14B15-1E09-6C1B-36E6-809CFF2C9971}"/>
              </a:ext>
            </a:extLst>
          </p:cNvPr>
          <p:cNvSpPr/>
          <p:nvPr/>
        </p:nvSpPr>
        <p:spPr>
          <a:xfrm>
            <a:off x="6573520" y="2725751"/>
            <a:ext cx="629920" cy="365125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1F64D5A-A35D-1606-CB7F-E4E99DA065AE}"/>
              </a:ext>
            </a:extLst>
          </p:cNvPr>
          <p:cNvSpPr/>
          <p:nvPr/>
        </p:nvSpPr>
        <p:spPr>
          <a:xfrm>
            <a:off x="7203440" y="1432636"/>
            <a:ext cx="629920" cy="365125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79380334-2CA7-21AB-C039-9394DEF75A98}"/>
              </a:ext>
            </a:extLst>
          </p:cNvPr>
          <p:cNvSpPr/>
          <p:nvPr/>
        </p:nvSpPr>
        <p:spPr>
          <a:xfrm>
            <a:off x="7280717" y="3793414"/>
            <a:ext cx="629920" cy="365125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D73F6347-34F0-6982-58EF-B33ADDB289D1}"/>
              </a:ext>
            </a:extLst>
          </p:cNvPr>
          <p:cNvSpPr/>
          <p:nvPr/>
        </p:nvSpPr>
        <p:spPr>
          <a:xfrm>
            <a:off x="4429738" y="1713151"/>
            <a:ext cx="1782630" cy="365125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7C5C081-4B12-B2AF-69FA-036C74209E2C}"/>
              </a:ext>
            </a:extLst>
          </p:cNvPr>
          <p:cNvSpPr txBox="1"/>
          <p:nvPr/>
        </p:nvSpPr>
        <p:spPr>
          <a:xfrm>
            <a:off x="9127930" y="5326014"/>
            <a:ext cx="17966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Closing stage</a:t>
            </a: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9C259839-49E5-33C6-DF05-F199976B5296}"/>
              </a:ext>
            </a:extLst>
          </p:cNvPr>
          <p:cNvSpPr/>
          <p:nvPr/>
        </p:nvSpPr>
        <p:spPr>
          <a:xfrm>
            <a:off x="5120640" y="4478120"/>
            <a:ext cx="1341120" cy="461948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C0E49F61-F9AD-EE09-EE74-9863E7635FBD}"/>
              </a:ext>
            </a:extLst>
          </p:cNvPr>
          <p:cNvSpPr/>
          <p:nvPr/>
        </p:nvSpPr>
        <p:spPr>
          <a:xfrm>
            <a:off x="6644639" y="4416796"/>
            <a:ext cx="548641" cy="365125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9AD8D67-E209-23FB-8AA8-FE9705593AAE}"/>
              </a:ext>
            </a:extLst>
          </p:cNvPr>
          <p:cNvSpPr txBox="1"/>
          <p:nvPr/>
        </p:nvSpPr>
        <p:spPr>
          <a:xfrm>
            <a:off x="8561389" y="1432636"/>
            <a:ext cx="29296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Links to PM toolkit</a:t>
            </a:r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EAEA3B67-82E4-DF98-663C-710DA353B9DA}"/>
              </a:ext>
            </a:extLst>
          </p:cNvPr>
          <p:cNvCxnSpPr>
            <a:cxnSpLocks/>
            <a:stCxn id="2" idx="1"/>
          </p:cNvCxnSpPr>
          <p:nvPr/>
        </p:nvCxnSpPr>
        <p:spPr>
          <a:xfrm flipH="1" flipV="1">
            <a:off x="7863254" y="1626497"/>
            <a:ext cx="698135" cy="3697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D91A2A24-D2B5-98D7-C93E-C3E4573A14D3}"/>
              </a:ext>
            </a:extLst>
          </p:cNvPr>
          <p:cNvSpPr txBox="1"/>
          <p:nvPr/>
        </p:nvSpPr>
        <p:spPr>
          <a:xfrm>
            <a:off x="341835" y="1432635"/>
            <a:ext cx="29296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Responsibility split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6C67ADAC-AD96-F396-0818-D0A30EDE6660}"/>
              </a:ext>
            </a:extLst>
          </p:cNvPr>
          <p:cNvCxnSpPr>
            <a:cxnSpLocks/>
          </p:cNvCxnSpPr>
          <p:nvPr/>
        </p:nvCxnSpPr>
        <p:spPr>
          <a:xfrm>
            <a:off x="2912533" y="1644087"/>
            <a:ext cx="1517205" cy="19041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AB7D0213-FEDC-22B5-174C-0C6B708ED09D}"/>
              </a:ext>
            </a:extLst>
          </p:cNvPr>
          <p:cNvCxnSpPr>
            <a:cxnSpLocks/>
            <a:stCxn id="21" idx="1"/>
          </p:cNvCxnSpPr>
          <p:nvPr/>
        </p:nvCxnSpPr>
        <p:spPr>
          <a:xfrm flipH="1" flipV="1">
            <a:off x="7983478" y="5181600"/>
            <a:ext cx="1144452" cy="37524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63D2B297-BE85-3518-5DA7-E2A7527AD15D}"/>
              </a:ext>
            </a:extLst>
          </p:cNvPr>
          <p:cNvCxnSpPr>
            <a:cxnSpLocks/>
            <a:stCxn id="21" idx="1"/>
          </p:cNvCxnSpPr>
          <p:nvPr/>
        </p:nvCxnSpPr>
        <p:spPr>
          <a:xfrm flipH="1">
            <a:off x="7983478" y="5556847"/>
            <a:ext cx="1144452" cy="65915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>
            <a:extLst>
              <a:ext uri="{FF2B5EF4-FFF2-40B4-BE49-F238E27FC236}">
                <a16:creationId xmlns:a16="http://schemas.microsoft.com/office/drawing/2014/main" id="{ECF57989-90E6-4BD8-348A-2292A00B9147}"/>
              </a:ext>
            </a:extLst>
          </p:cNvPr>
          <p:cNvSpPr txBox="1"/>
          <p:nvPr/>
        </p:nvSpPr>
        <p:spPr>
          <a:xfrm>
            <a:off x="906974" y="5720859"/>
            <a:ext cx="2048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Agile approach</a:t>
            </a:r>
          </a:p>
        </p:txBody>
      </p: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0A27DF0C-6F3E-7745-269D-A2C249183FE1}"/>
              </a:ext>
            </a:extLst>
          </p:cNvPr>
          <p:cNvCxnSpPr>
            <a:cxnSpLocks/>
            <a:stCxn id="35" idx="3"/>
          </p:cNvCxnSpPr>
          <p:nvPr/>
        </p:nvCxnSpPr>
        <p:spPr>
          <a:xfrm flipV="1">
            <a:off x="2955038" y="4828850"/>
            <a:ext cx="2271718" cy="11228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508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0" grpId="0" animBg="1"/>
      <p:bldP spid="21" grpId="0"/>
      <p:bldP spid="22" grpId="0" animBg="1"/>
      <p:bldP spid="23" grpId="0" animBg="1"/>
      <p:bldP spid="2" grpId="0"/>
      <p:bldP spid="13" grpId="0"/>
      <p:bldP spid="3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F7AD6F-8E23-FCCA-F115-A48A7CD4BF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680969AB-D68D-296B-723A-6A6B7E631B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542E4202-D1D9-4D13-8AA6-6A6342C44C33}" type="datetime1">
              <a:rPr lang="en-GB" noProof="0" smtClean="0"/>
              <a:t>11/04/2024</a:t>
            </a:fld>
            <a:endParaRPr lang="en-GB" noProof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38FCE3B5-EED3-66FB-849D-03CE2F3C5C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Lucy Pugh - Managing Work-based Projects</a:t>
            </a:r>
            <a:endParaRPr lang="en-GB" noProof="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0A7F4FB-F761-32BF-0960-23AAA05CF6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98EE3D-8CD1-4C3F-BD1C-C98C9596463C}" type="slidenum">
              <a:rPr lang="en-GB" noProof="0" smtClean="0"/>
              <a:t>11</a:t>
            </a:fld>
            <a:endParaRPr lang="en-GB" noProof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98A975F-BE76-E12D-5DF1-3E9C7350C533}"/>
              </a:ext>
            </a:extLst>
          </p:cNvPr>
          <p:cNvSpPr txBox="1">
            <a:spLocks/>
          </p:cNvSpPr>
          <p:nvPr/>
        </p:nvSpPr>
        <p:spPr>
          <a:xfrm>
            <a:off x="1097280" y="286604"/>
            <a:ext cx="10058400" cy="858706"/>
          </a:xfrm>
          <a:prstGeom prst="rect">
            <a:avLst/>
          </a:prstGeom>
        </p:spPr>
        <p:txBody>
          <a:bodyPr rtlCol="0" anchor="t" anchorCtr="0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Managing the work items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FDDB5B4-5ADF-A664-00E0-81E6FBEF6616}"/>
              </a:ext>
            </a:extLst>
          </p:cNvPr>
          <p:cNvCxnSpPr>
            <a:cxnSpLocks/>
          </p:cNvCxnSpPr>
          <p:nvPr/>
        </p:nvCxnSpPr>
        <p:spPr>
          <a:xfrm>
            <a:off x="1187777" y="1208820"/>
            <a:ext cx="996790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 descr="A screenshot of a chat&#10;&#10;Description automatically generated">
            <a:extLst>
              <a:ext uri="{FF2B5EF4-FFF2-40B4-BE49-F238E27FC236}">
                <a16:creationId xmlns:a16="http://schemas.microsoft.com/office/drawing/2014/main" id="{98B0449B-471E-DDD5-FB33-DC9D6D647B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4327" y="1414735"/>
            <a:ext cx="8187270" cy="435633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2915672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F0023D-D8E1-7B1E-AB1A-3FC202C8A5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FCAD5894-3F03-EE49-14CC-BBD9DAB3F4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542E4202-D1D9-4D13-8AA6-6A6342C44C33}" type="datetime1">
              <a:rPr lang="en-GB" noProof="0" smtClean="0"/>
              <a:t>11/04/2024</a:t>
            </a:fld>
            <a:endParaRPr lang="en-GB" noProof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71B9301E-5A83-672E-6ACD-E64DBD7A11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Lucy Pugh - Managing Work-based Projects</a:t>
            </a:r>
            <a:endParaRPr lang="en-GB" noProof="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6F1D243-E019-030D-FE93-EFC330E8FB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98EE3D-8CD1-4C3F-BD1C-C98C9596463C}" type="slidenum">
              <a:rPr lang="en-GB" noProof="0" smtClean="0"/>
              <a:t>12</a:t>
            </a:fld>
            <a:endParaRPr lang="en-GB" noProof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7C08B00A-0642-B1A4-D658-D2876ACB14D0}"/>
              </a:ext>
            </a:extLst>
          </p:cNvPr>
          <p:cNvSpPr txBox="1">
            <a:spLocks/>
          </p:cNvSpPr>
          <p:nvPr/>
        </p:nvSpPr>
        <p:spPr>
          <a:xfrm>
            <a:off x="1097280" y="286604"/>
            <a:ext cx="10058400" cy="858706"/>
          </a:xfrm>
          <a:prstGeom prst="rect">
            <a:avLst/>
          </a:prstGeom>
        </p:spPr>
        <p:txBody>
          <a:bodyPr rtlCol="0" anchor="t" anchorCtr="0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Conclusion and Reflection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2E2BB47-8389-A003-589C-E94ED54814BF}"/>
              </a:ext>
            </a:extLst>
          </p:cNvPr>
          <p:cNvCxnSpPr>
            <a:cxnSpLocks/>
          </p:cNvCxnSpPr>
          <p:nvPr/>
        </p:nvCxnSpPr>
        <p:spPr>
          <a:xfrm>
            <a:off x="1187777" y="1208820"/>
            <a:ext cx="996790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4D49522D-B6BD-4137-6755-CCAB38CD58B5}"/>
              </a:ext>
            </a:extLst>
          </p:cNvPr>
          <p:cNvSpPr txBox="1">
            <a:spLocks/>
          </p:cNvSpPr>
          <p:nvPr/>
        </p:nvSpPr>
        <p:spPr>
          <a:xfrm>
            <a:off x="1100589" y="1513911"/>
            <a:ext cx="3200400" cy="60735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indent="0">
              <a:lnSpc>
                <a:spcPct val="10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None/>
              <a:defRPr sz="2400" b="0" cap="all" baseline="0"/>
            </a:lvl1pPr>
            <a:lvl2pPr indent="0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None/>
              <a:defRPr sz="20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indent="0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None/>
              <a:defRPr b="1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indent="0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None/>
              <a:defRPr sz="16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indent="0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None/>
              <a:defRPr sz="16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  <a:lvl6pPr inden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None/>
              <a:defRPr sz="16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6pPr>
            <a:lvl7pPr inden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None/>
              <a:defRPr sz="16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7pPr>
            <a:lvl8pPr inden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None/>
              <a:defRPr sz="16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8pPr>
            <a:lvl9pPr inden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None/>
              <a:defRPr sz="16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9pPr>
          </a:lstStyle>
          <a:p>
            <a:r>
              <a:rPr lang="en-GB" sz="3600" b="1" dirty="0"/>
              <a:t>Benefits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136CEB6-B85D-7D75-B53A-B3F1765D7309}"/>
              </a:ext>
            </a:extLst>
          </p:cNvPr>
          <p:cNvSpPr txBox="1"/>
          <p:nvPr/>
        </p:nvSpPr>
        <p:spPr>
          <a:xfrm>
            <a:off x="1100589" y="2196918"/>
            <a:ext cx="49060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ym typeface="Wingdings" panose="05000000000000000000" pitchFamily="2" charset="2"/>
              </a:rPr>
              <a:t> </a:t>
            </a:r>
            <a:r>
              <a:rPr lang="en-GB" sz="3600" dirty="0"/>
              <a:t>Structure and clarity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65125D7-ACB4-B1DA-8031-BC8C4112D994}"/>
              </a:ext>
            </a:extLst>
          </p:cNvPr>
          <p:cNvSpPr txBox="1"/>
          <p:nvPr/>
        </p:nvSpPr>
        <p:spPr>
          <a:xfrm>
            <a:off x="1100589" y="2862459"/>
            <a:ext cx="30522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ym typeface="Wingdings" panose="05000000000000000000" pitchFamily="2" charset="2"/>
              </a:rPr>
              <a:t> </a:t>
            </a:r>
            <a:r>
              <a:rPr lang="en-GB" sz="3600" dirty="0"/>
              <a:t>Visibility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1B581DD-F1A0-DF2D-DA72-00AB4138EAEE}"/>
              </a:ext>
            </a:extLst>
          </p:cNvPr>
          <p:cNvSpPr txBox="1"/>
          <p:nvPr/>
        </p:nvSpPr>
        <p:spPr>
          <a:xfrm>
            <a:off x="1100589" y="3528000"/>
            <a:ext cx="63400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ym typeface="Wingdings" panose="05000000000000000000" pitchFamily="2" charset="2"/>
              </a:rPr>
              <a:t> </a:t>
            </a:r>
            <a:r>
              <a:rPr lang="en-GB" sz="3600" dirty="0"/>
              <a:t>Roles and responsibilities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CC6259F-6EC9-AFC4-FEA4-5B23782FD852}"/>
              </a:ext>
            </a:extLst>
          </p:cNvPr>
          <p:cNvSpPr txBox="1"/>
          <p:nvPr/>
        </p:nvSpPr>
        <p:spPr>
          <a:xfrm>
            <a:off x="1100588" y="4193541"/>
            <a:ext cx="65271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ym typeface="Wingdings" panose="05000000000000000000" pitchFamily="2" charset="2"/>
              </a:rPr>
              <a:t> </a:t>
            </a:r>
            <a:r>
              <a:rPr lang="en-GB" sz="3600" dirty="0"/>
              <a:t>Alignment with PM toolkit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635D7F5-10FC-26FF-C9C3-761DB28E4BEF}"/>
              </a:ext>
            </a:extLst>
          </p:cNvPr>
          <p:cNvSpPr txBox="1"/>
          <p:nvPr/>
        </p:nvSpPr>
        <p:spPr>
          <a:xfrm>
            <a:off x="1100589" y="4859082"/>
            <a:ext cx="49060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ym typeface="Wingdings" panose="05000000000000000000" pitchFamily="2" charset="2"/>
              </a:rPr>
              <a:t> </a:t>
            </a:r>
            <a:r>
              <a:rPr lang="en-GB" sz="3600" dirty="0"/>
              <a:t>Agile</a:t>
            </a:r>
          </a:p>
        </p:txBody>
      </p:sp>
      <p:pic>
        <p:nvPicPr>
          <p:cNvPr id="17" name="Picture 16" descr="Person alone in office">
            <a:extLst>
              <a:ext uri="{FF2B5EF4-FFF2-40B4-BE49-F238E27FC236}">
                <a16:creationId xmlns:a16="http://schemas.microsoft.com/office/drawing/2014/main" id="{8C9608A1-F021-C44E-F0E3-E17EF6FD6C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2907" y="2295415"/>
            <a:ext cx="4072773" cy="2959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4098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2" grpId="0"/>
      <p:bldP spid="3" grpId="0"/>
      <p:bldP spid="5" grpId="0"/>
      <p:bldP spid="13" grpId="0"/>
      <p:bldP spid="1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A1C314-DDB6-73AE-CD05-E0252C6C38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C87E5428-7D95-8721-24A3-39315529CF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542E4202-D1D9-4D13-8AA6-6A6342C44C33}" type="datetime1">
              <a:rPr lang="en-GB" noProof="0" smtClean="0"/>
              <a:t>11/04/2024</a:t>
            </a:fld>
            <a:endParaRPr lang="en-GB" noProof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EEC1EED-6087-2817-B25C-C56BDC6AE3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Lucy Pugh - Managing Work-based Projects</a:t>
            </a:r>
            <a:endParaRPr lang="en-GB" noProof="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93CD347-533A-4760-0631-097EE3F19B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98EE3D-8CD1-4C3F-BD1C-C98C9596463C}" type="slidenum">
              <a:rPr lang="en-GB" noProof="0" smtClean="0"/>
              <a:t>13</a:t>
            </a:fld>
            <a:endParaRPr lang="en-GB" noProof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5DDBCF13-FF3E-8230-7073-684551989F53}"/>
              </a:ext>
            </a:extLst>
          </p:cNvPr>
          <p:cNvSpPr txBox="1">
            <a:spLocks/>
          </p:cNvSpPr>
          <p:nvPr/>
        </p:nvSpPr>
        <p:spPr>
          <a:xfrm>
            <a:off x="1097280" y="286604"/>
            <a:ext cx="10058400" cy="858706"/>
          </a:xfrm>
          <a:prstGeom prst="rect">
            <a:avLst/>
          </a:prstGeom>
        </p:spPr>
        <p:txBody>
          <a:bodyPr rtlCol="0" anchor="t" anchorCtr="0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Conclusion and Reflection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02CA05B-93D9-F561-61C9-A2710D86AD3B}"/>
              </a:ext>
            </a:extLst>
          </p:cNvPr>
          <p:cNvCxnSpPr>
            <a:cxnSpLocks/>
          </p:cNvCxnSpPr>
          <p:nvPr/>
        </p:nvCxnSpPr>
        <p:spPr>
          <a:xfrm>
            <a:off x="1187777" y="1208820"/>
            <a:ext cx="996790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0DB0CB58-125A-F262-1FEE-48118185F959}"/>
              </a:ext>
            </a:extLst>
          </p:cNvPr>
          <p:cNvSpPr txBox="1">
            <a:spLocks/>
          </p:cNvSpPr>
          <p:nvPr/>
        </p:nvSpPr>
        <p:spPr>
          <a:xfrm>
            <a:off x="1100588" y="1513911"/>
            <a:ext cx="5702651" cy="60735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indent="0">
              <a:lnSpc>
                <a:spcPct val="10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None/>
              <a:defRPr sz="2400" b="0" cap="all" baseline="0"/>
            </a:lvl1pPr>
            <a:lvl2pPr indent="0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None/>
              <a:defRPr sz="20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indent="0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None/>
              <a:defRPr b="1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indent="0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None/>
              <a:defRPr sz="16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indent="0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None/>
              <a:defRPr sz="16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  <a:lvl6pPr inden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None/>
              <a:defRPr sz="16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6pPr>
            <a:lvl7pPr inden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None/>
              <a:defRPr sz="16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7pPr>
            <a:lvl8pPr inden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None/>
              <a:defRPr sz="16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8pPr>
            <a:lvl9pPr inden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None/>
              <a:defRPr sz="16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9pPr>
          </a:lstStyle>
          <a:p>
            <a:r>
              <a:rPr lang="en-GB" sz="3600" b="1" dirty="0"/>
              <a:t>Future plans and goals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12AB9BC-5DDC-8EBE-B3EE-109EBC47654E}"/>
              </a:ext>
            </a:extLst>
          </p:cNvPr>
          <p:cNvSpPr txBox="1"/>
          <p:nvPr/>
        </p:nvSpPr>
        <p:spPr>
          <a:xfrm>
            <a:off x="1100588" y="2196918"/>
            <a:ext cx="543567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ym typeface="Wingdings" panose="05000000000000000000" pitchFamily="2" charset="2"/>
              </a:rPr>
              <a:t> </a:t>
            </a:r>
            <a:r>
              <a:rPr lang="en-GB" sz="3600" dirty="0"/>
              <a:t>Improve communication and collaboration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03CB9AA-A7CE-770B-224C-66A2C63D9B54}"/>
              </a:ext>
            </a:extLst>
          </p:cNvPr>
          <p:cNvSpPr txBox="1"/>
          <p:nvPr/>
        </p:nvSpPr>
        <p:spPr>
          <a:xfrm>
            <a:off x="1100588" y="3433574"/>
            <a:ext cx="49954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ym typeface="Wingdings" panose="05000000000000000000" pitchFamily="2" charset="2"/>
              </a:rPr>
              <a:t> </a:t>
            </a:r>
            <a:r>
              <a:rPr lang="en-GB" sz="3600" dirty="0"/>
              <a:t>Better Business Cases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92BBAEA-2119-63A8-D184-42F25BFACF32}"/>
              </a:ext>
            </a:extLst>
          </p:cNvPr>
          <p:cNvSpPr txBox="1"/>
          <p:nvPr/>
        </p:nvSpPr>
        <p:spPr>
          <a:xfrm>
            <a:off x="1100588" y="4116232"/>
            <a:ext cx="49703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ym typeface="Wingdings" panose="05000000000000000000" pitchFamily="2" charset="2"/>
              </a:rPr>
              <a:t> </a:t>
            </a:r>
            <a:r>
              <a:rPr lang="en-GB" sz="3600" dirty="0"/>
              <a:t>Process knowledge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E763B42-F5FF-E0E6-36DA-1FEAF2313ED3}"/>
              </a:ext>
            </a:extLst>
          </p:cNvPr>
          <p:cNvSpPr txBox="1"/>
          <p:nvPr/>
        </p:nvSpPr>
        <p:spPr>
          <a:xfrm>
            <a:off x="1100588" y="4798890"/>
            <a:ext cx="49060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ym typeface="Wingdings" panose="05000000000000000000" pitchFamily="2" charset="2"/>
              </a:rPr>
              <a:t> </a:t>
            </a:r>
            <a:r>
              <a:rPr lang="en-GB" sz="3600" dirty="0"/>
              <a:t>Stay current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82838FD-DD39-5C04-5538-70E403BB9DC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9683" r="29673" b="-14"/>
          <a:stretch/>
        </p:blipFill>
        <p:spPr>
          <a:xfrm>
            <a:off x="6803240" y="2331097"/>
            <a:ext cx="4970352" cy="3040135"/>
          </a:xfrm>
          <a:prstGeom prst="rect">
            <a:avLst/>
          </a:prstGeom>
        </p:spPr>
      </p:pic>
      <p:pic>
        <p:nvPicPr>
          <p:cNvPr id="15" name="Picture 14" descr="Hand and five stars">
            <a:extLst>
              <a:ext uri="{FF2B5EF4-FFF2-40B4-BE49-F238E27FC236}">
                <a16:creationId xmlns:a16="http://schemas.microsoft.com/office/drawing/2014/main" id="{865383B2-D461-2744-A668-D4D8F34F05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56406" y="2461404"/>
            <a:ext cx="4301466" cy="2867378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4F873309-C374-7CCB-2DE8-72373967F585}"/>
              </a:ext>
            </a:extLst>
          </p:cNvPr>
          <p:cNvSpPr txBox="1"/>
          <p:nvPr/>
        </p:nvSpPr>
        <p:spPr>
          <a:xfrm>
            <a:off x="1100588" y="5481547"/>
            <a:ext cx="49060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ym typeface="Wingdings" panose="05000000000000000000" pitchFamily="2" charset="2"/>
              </a:rPr>
              <a:t> </a:t>
            </a:r>
            <a:r>
              <a:rPr lang="en-GB" sz="3600" dirty="0"/>
              <a:t>Customer first</a:t>
            </a:r>
          </a:p>
        </p:txBody>
      </p:sp>
    </p:spTree>
    <p:extLst>
      <p:ext uri="{BB962C8B-B14F-4D97-AF65-F5344CB8AC3E}">
        <p14:creationId xmlns:p14="http://schemas.microsoft.com/office/powerpoint/2010/main" val="1496488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13" grpId="0"/>
      <p:bldP spid="14" grpId="0"/>
      <p:bldP spid="1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EC8C2A-D6A8-4036-9B23-884C344822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9485" y="634946"/>
            <a:ext cx="3690257" cy="1450757"/>
          </a:xfrm>
        </p:spPr>
        <p:txBody>
          <a:bodyPr rtlCol="0"/>
          <a:lstStyle/>
          <a:p>
            <a:pPr rtl="0"/>
            <a:r>
              <a:rPr lang="en-GB"/>
              <a:t>Thank you</a:t>
            </a:r>
          </a:p>
        </p:txBody>
      </p:sp>
      <p:pic>
        <p:nvPicPr>
          <p:cNvPr id="6" name="Picture Placeholder 5" descr="People in the background shaking hands">
            <a:extLst>
              <a:ext uri="{FF2B5EF4-FFF2-40B4-BE49-F238E27FC236}">
                <a16:creationId xmlns:a16="http://schemas.microsoft.com/office/drawing/2014/main" id="{7152A34F-5793-48E6-BC6E-4B7215AA9A1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0936" y="640080"/>
            <a:ext cx="6912864" cy="5312664"/>
          </a:xfr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155294-59B0-43EB-94D1-0BF9E17544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9485" y="2407436"/>
            <a:ext cx="3690257" cy="3461658"/>
          </a:xfrm>
        </p:spPr>
        <p:txBody>
          <a:bodyPr rtlCol="0"/>
          <a:lstStyle/>
          <a:p>
            <a:pPr rtl="0"/>
            <a:r>
              <a:rPr lang="en-GB" dirty="0"/>
              <a:t>Any questions?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245DF86-2313-401C-B445-F7FC489983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 rtlCol="0"/>
          <a:lstStyle/>
          <a:p>
            <a:pPr rtl="0"/>
            <a:r>
              <a:rPr lang="en-GB"/>
              <a:t>Lucy Pugh - Managing Work-based Projects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3BFE555-2533-4F0C-BB39-9B41C67425E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18426" y="6446838"/>
            <a:ext cx="2584850" cy="365125"/>
          </a:xfrm>
        </p:spPr>
        <p:txBody>
          <a:bodyPr rtlCol="0"/>
          <a:lstStyle/>
          <a:p>
            <a:pPr rtl="0"/>
            <a:fld id="{2082571F-B338-4B12-992F-FC8BDB3924C6}" type="datetime1">
              <a:rPr lang="en-GB" smtClean="0"/>
              <a:t>11/04/2024</a:t>
            </a:fld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962DDF6-E1BF-42A8-8AE8-2E826C47DE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3582" y="6446838"/>
            <a:ext cx="780010" cy="365125"/>
          </a:xfrm>
        </p:spPr>
        <p:txBody>
          <a:bodyPr rtlCol="0"/>
          <a:lstStyle/>
          <a:p>
            <a:pPr rtl="0"/>
            <a:fld id="{3A98EE3D-8CD1-4C3F-BD1C-C98C9596463C}" type="slidenum">
              <a:rPr lang="en-GB" smtClean="0"/>
              <a:pPr rtl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0743011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Retrospect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2848824_TF22581678_Win32" id="{08358F14-060A-461C-80DE-1C87BD2E32CF}" vid="{8902EC5B-2701-4F66-A3FA-65678753DD8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E4B1648-C213-44D3-9464-4287A4D41EE0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296B531D-03AC-47F6-A16F-C6773C191BB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AF71F79-8D13-4C55-9450-609041DE5A3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Retrospect design</Template>
  <TotalTime>1297</TotalTime>
  <Words>387</Words>
  <Application>Microsoft Office PowerPoint</Application>
  <PresentationFormat>Widescreen</PresentationFormat>
  <Paragraphs>117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Calibri Light</vt:lpstr>
      <vt:lpstr>Times New Roman</vt:lpstr>
      <vt:lpstr>Wingdings</vt:lpstr>
      <vt:lpstr>RetrospectVTI</vt:lpstr>
      <vt:lpstr>Project Management  in the Workplace</vt:lpstr>
      <vt:lpstr>Agenda</vt:lpstr>
      <vt:lpstr>Introduction</vt:lpstr>
      <vt:lpstr>PowerPoint Presentation</vt:lpstr>
      <vt:lpstr>My job role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Project Management in the Workpla</dc:title>
  <dc:creator>Lucy Pugh</dc:creator>
  <cp:lastModifiedBy>Lucy Pugh</cp:lastModifiedBy>
  <cp:revision>2</cp:revision>
  <dcterms:created xsi:type="dcterms:W3CDTF">2023-09-01T08:07:13Z</dcterms:created>
  <dcterms:modified xsi:type="dcterms:W3CDTF">2024-04-11T10:28:49Z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