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5"/>
  </p:notesMasterIdLst>
  <p:sldIdLst>
    <p:sldId id="256" r:id="rId5"/>
    <p:sldId id="257" r:id="rId6"/>
    <p:sldId id="264" r:id="rId7"/>
    <p:sldId id="265" r:id="rId8"/>
    <p:sldId id="266" r:id="rId9"/>
    <p:sldId id="291" r:id="rId10"/>
    <p:sldId id="268" r:id="rId11"/>
    <p:sldId id="272" r:id="rId12"/>
    <p:sldId id="290" r:id="rId13"/>
    <p:sldId id="271" r:id="rId14"/>
    <p:sldId id="285" r:id="rId15"/>
    <p:sldId id="286" r:id="rId16"/>
    <p:sldId id="287" r:id="rId17"/>
    <p:sldId id="288" r:id="rId18"/>
    <p:sldId id="289" r:id="rId19"/>
    <p:sldId id="273" r:id="rId20"/>
    <p:sldId id="293" r:id="rId21"/>
    <p:sldId id="294" r:id="rId22"/>
    <p:sldId id="282" r:id="rId23"/>
    <p:sldId id="283" r:id="rId24"/>
    <p:sldId id="276" r:id="rId25"/>
    <p:sldId id="284" r:id="rId26"/>
    <p:sldId id="295" r:id="rId27"/>
    <p:sldId id="298" r:id="rId28"/>
    <p:sldId id="297" r:id="rId29"/>
    <p:sldId id="299" r:id="rId30"/>
    <p:sldId id="260" r:id="rId31"/>
    <p:sldId id="275" r:id="rId32"/>
    <p:sldId id="279" r:id="rId33"/>
    <p:sldId id="278" r:id="rId34"/>
    <p:sldId id="301" r:id="rId35"/>
    <p:sldId id="261" r:id="rId36"/>
    <p:sldId id="277" r:id="rId37"/>
    <p:sldId id="280" r:id="rId38"/>
    <p:sldId id="306" r:id="rId39"/>
    <p:sldId id="292" r:id="rId40"/>
    <p:sldId id="305" r:id="rId41"/>
    <p:sldId id="300" r:id="rId42"/>
    <p:sldId id="302" r:id="rId43"/>
    <p:sldId id="303"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D2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61FF2-B323-A040-86B9-1E9285483193}" v="35" dt="2025-04-01T19:21:41.315"/>
    <p1510:client id="{18692F3D-96C4-427A-A9E5-0EA1188A0EF2}" v="67" dt="2025-04-01T14:12:34.101"/>
    <p1510:client id="{33C49D96-9A6D-48CA-BB8B-15AE5D250108}" v="1874" dt="2025-04-01T19:51:24.423"/>
    <p1510:client id="{485F590F-FCD6-4333-9A3F-04DC5A451E95}" v="6134" dt="2025-04-01T09:47:42.121"/>
    <p1510:client id="{5B612324-C0A0-774B-AF50-761E27B859D8}" v="3" dt="2025-04-01T11:37:05.499"/>
    <p1510:client id="{661C75EC-C1D5-3CC1-E11B-81C43BD19528}" v="46" dt="2025-04-01T11:01:51.304"/>
    <p1510:client id="{8D0E4126-37A8-8E38-968A-99E569B63EB6}" v="1109" dt="2025-04-01T20:03:45.580"/>
    <p1510:client id="{A7AC3224-5213-4B35-9AF6-421662C6260A}" v="720" dt="2025-04-01T12:13:46.993"/>
    <p1510:client id="{D2328F3F-1A52-4C3A-AB5C-4E25E9068FDE}" v="941" dt="2025-04-01T11:01:03.688"/>
    <p1510:client id="{DC2B385B-D430-444D-A0B0-AEE9367259C7}" v="4717" dt="2025-04-01T14:51:22.012"/>
    <p1510:client id="{DE023DC6-C26E-44BB-9204-50097BF43524}" v="6399" dt="2025-04-01T19:43:19.697"/>
    <p1510:client id="{FD96A53C-1BFD-614C-BDA9-256D5B6D2275}" v="1751" dt="2025-04-01T20:16:50.0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ty Rahman Rahman (2112510)" userId="S::2112510@student.uwtsd.ac.uk::973dac6e-67a6-41df-aa38-6094a76cf627" providerId="AD" clId="Web-{8D0E4126-37A8-8E38-968A-99E569B63EB6}"/>
    <pc:docChg chg="addSld modSld">
      <pc:chgData name="Munty Rahman Rahman (2112510)" userId="S::2112510@student.uwtsd.ac.uk::973dac6e-67a6-41df-aa38-6094a76cf627" providerId="AD" clId="Web-{8D0E4126-37A8-8E38-968A-99E569B63EB6}" dt="2025-04-01T20:03:45.580" v="692" actId="1076"/>
      <pc:docMkLst>
        <pc:docMk/>
      </pc:docMkLst>
      <pc:sldChg chg="addSp delSp modSp">
        <pc:chgData name="Munty Rahman Rahman (2112510)" userId="S::2112510@student.uwtsd.ac.uk::973dac6e-67a6-41df-aa38-6094a76cf627" providerId="AD" clId="Web-{8D0E4126-37A8-8E38-968A-99E569B63EB6}" dt="2025-04-01T19:58:41.885" v="535" actId="1076"/>
        <pc:sldMkLst>
          <pc:docMk/>
          <pc:sldMk cId="3834731834" sldId="261"/>
        </pc:sldMkLst>
        <pc:spChg chg="mod">
          <ac:chgData name="Munty Rahman Rahman (2112510)" userId="S::2112510@student.uwtsd.ac.uk::973dac6e-67a6-41df-aa38-6094a76cf627" providerId="AD" clId="Web-{8D0E4126-37A8-8E38-968A-99E569B63EB6}" dt="2025-04-01T19:58:41.885" v="535" actId="1076"/>
          <ac:spMkLst>
            <pc:docMk/>
            <pc:sldMk cId="3834731834" sldId="261"/>
            <ac:spMk id="4" creationId="{EE8C9803-762A-7540-460A-C1FCD3669CDF}"/>
          </ac:spMkLst>
        </pc:spChg>
        <pc:spChg chg="mod">
          <ac:chgData name="Munty Rahman Rahman (2112510)" userId="S::2112510@student.uwtsd.ac.uk::973dac6e-67a6-41df-aa38-6094a76cf627" providerId="AD" clId="Web-{8D0E4126-37A8-8E38-968A-99E569B63EB6}" dt="2025-04-01T19:28:30.104" v="116" actId="20577"/>
          <ac:spMkLst>
            <pc:docMk/>
            <pc:sldMk cId="3834731834" sldId="261"/>
            <ac:spMk id="5" creationId="{E59C56ED-EDEF-295E-DD67-E3992FECD21C}"/>
          </ac:spMkLst>
        </pc:spChg>
        <pc:spChg chg="add mod">
          <ac:chgData name="Munty Rahman Rahman (2112510)" userId="S::2112510@student.uwtsd.ac.uk::973dac6e-67a6-41df-aa38-6094a76cf627" providerId="AD" clId="Web-{8D0E4126-37A8-8E38-968A-99E569B63EB6}" dt="2025-04-01T19:39:22.886" v="255" actId="1076"/>
          <ac:spMkLst>
            <pc:docMk/>
            <pc:sldMk cId="3834731834" sldId="261"/>
            <ac:spMk id="10" creationId="{56B33E73-6498-EF7D-8E37-D57C8D4F122C}"/>
          </ac:spMkLst>
        </pc:spChg>
        <pc:picChg chg="mod">
          <ac:chgData name="Munty Rahman Rahman (2112510)" userId="S::2112510@student.uwtsd.ac.uk::973dac6e-67a6-41df-aa38-6094a76cf627" providerId="AD" clId="Web-{8D0E4126-37A8-8E38-968A-99E569B63EB6}" dt="2025-04-01T19:58:38.869" v="534" actId="14100"/>
          <ac:picMkLst>
            <pc:docMk/>
            <pc:sldMk cId="3834731834" sldId="261"/>
            <ac:picMk id="6" creationId="{31D6E628-1381-F263-B944-DDB9F504EDFD}"/>
          </ac:picMkLst>
        </pc:picChg>
        <pc:picChg chg="add mod">
          <ac:chgData name="Munty Rahman Rahman (2112510)" userId="S::2112510@student.uwtsd.ac.uk::973dac6e-67a6-41df-aa38-6094a76cf627" providerId="AD" clId="Web-{8D0E4126-37A8-8E38-968A-99E569B63EB6}" dt="2025-04-01T19:58:28.229" v="530" actId="1076"/>
          <ac:picMkLst>
            <pc:docMk/>
            <pc:sldMk cId="3834731834" sldId="261"/>
            <ac:picMk id="7" creationId="{FD78D495-41EC-3949-CF28-AB6C7861FDA4}"/>
          </ac:picMkLst>
        </pc:picChg>
        <pc:picChg chg="add del">
          <ac:chgData name="Munty Rahman Rahman (2112510)" userId="S::2112510@student.uwtsd.ac.uk::973dac6e-67a6-41df-aa38-6094a76cf627" providerId="AD" clId="Web-{8D0E4126-37A8-8E38-968A-99E569B63EB6}" dt="2025-04-01T19:27:13.571" v="106"/>
          <ac:picMkLst>
            <pc:docMk/>
            <pc:sldMk cId="3834731834" sldId="261"/>
            <ac:picMk id="9" creationId="{B2198D20-1DBE-54E5-56E5-D47433AC7391}"/>
          </ac:picMkLst>
        </pc:picChg>
      </pc:sldChg>
      <pc:sldChg chg="addSp modSp">
        <pc:chgData name="Munty Rahman Rahman (2112510)" userId="S::2112510@student.uwtsd.ac.uk::973dac6e-67a6-41df-aa38-6094a76cf627" providerId="AD" clId="Web-{8D0E4126-37A8-8E38-968A-99E569B63EB6}" dt="2025-04-01T19:57:50.337" v="525"/>
        <pc:sldMkLst>
          <pc:docMk/>
          <pc:sldMk cId="1851189795" sldId="277"/>
        </pc:sldMkLst>
        <pc:spChg chg="mod">
          <ac:chgData name="Munty Rahman Rahman (2112510)" userId="S::2112510@student.uwtsd.ac.uk::973dac6e-67a6-41df-aa38-6094a76cf627" providerId="AD" clId="Web-{8D0E4126-37A8-8E38-968A-99E569B63EB6}" dt="2025-04-01T19:32:07.750" v="140" actId="20577"/>
          <ac:spMkLst>
            <pc:docMk/>
            <pc:sldMk cId="1851189795" sldId="277"/>
            <ac:spMk id="3" creationId="{FB51E2E4-9C2F-ACFD-39FA-87609A93EB6B}"/>
          </ac:spMkLst>
        </pc:spChg>
        <pc:spChg chg="add mod">
          <ac:chgData name="Munty Rahman Rahman (2112510)" userId="S::2112510@student.uwtsd.ac.uk::973dac6e-67a6-41df-aa38-6094a76cf627" providerId="AD" clId="Web-{8D0E4126-37A8-8E38-968A-99E569B63EB6}" dt="2025-04-01T19:39:55.762" v="272" actId="14100"/>
          <ac:spMkLst>
            <pc:docMk/>
            <pc:sldMk cId="1851189795" sldId="277"/>
            <ac:spMk id="5" creationId="{A046498C-BE4A-6B7A-11A9-3CA3E358D145}"/>
          </ac:spMkLst>
        </pc:spChg>
        <pc:picChg chg="mod modCrop">
          <ac:chgData name="Munty Rahman Rahman (2112510)" userId="S::2112510@student.uwtsd.ac.uk::973dac6e-67a6-41df-aa38-6094a76cf627" providerId="AD" clId="Web-{8D0E4126-37A8-8E38-968A-99E569B63EB6}" dt="2025-04-01T19:57:50.337" v="525"/>
          <ac:picMkLst>
            <pc:docMk/>
            <pc:sldMk cId="1851189795" sldId="277"/>
            <ac:picMk id="4" creationId="{6334D69A-83DA-A82F-8648-47E3CAAA3475}"/>
          </ac:picMkLst>
        </pc:picChg>
      </pc:sldChg>
      <pc:sldChg chg="addSp delSp modSp">
        <pc:chgData name="Munty Rahman Rahman (2112510)" userId="S::2112510@student.uwtsd.ac.uk::973dac6e-67a6-41df-aa38-6094a76cf627" providerId="AD" clId="Web-{8D0E4126-37A8-8E38-968A-99E569B63EB6}" dt="2025-04-01T20:03:45.580" v="692" actId="1076"/>
        <pc:sldMkLst>
          <pc:docMk/>
          <pc:sldMk cId="838661" sldId="280"/>
        </pc:sldMkLst>
        <pc:spChg chg="mod">
          <ac:chgData name="Munty Rahman Rahman (2112510)" userId="S::2112510@student.uwtsd.ac.uk::973dac6e-67a6-41df-aa38-6094a76cf627" providerId="AD" clId="Web-{8D0E4126-37A8-8E38-968A-99E569B63EB6}" dt="2025-04-01T19:34:59.895" v="155"/>
          <ac:spMkLst>
            <pc:docMk/>
            <pc:sldMk cId="838661" sldId="280"/>
            <ac:spMk id="2" creationId="{DA5EFA8E-ADF8-9052-5916-C1CEFB443AE1}"/>
          </ac:spMkLst>
        </pc:spChg>
        <pc:spChg chg="mod ord">
          <ac:chgData name="Munty Rahman Rahman (2112510)" userId="S::2112510@student.uwtsd.ac.uk::973dac6e-67a6-41df-aa38-6094a76cf627" providerId="AD" clId="Web-{8D0E4126-37A8-8E38-968A-99E569B63EB6}" dt="2025-04-01T19:53:50.768" v="485" actId="20577"/>
          <ac:spMkLst>
            <pc:docMk/>
            <pc:sldMk cId="838661" sldId="280"/>
            <ac:spMk id="3" creationId="{99C901A6-7A2E-2BF3-86CF-0C938A9778A9}"/>
          </ac:spMkLst>
        </pc:spChg>
        <pc:spChg chg="add mod">
          <ac:chgData name="Munty Rahman Rahman (2112510)" userId="S::2112510@student.uwtsd.ac.uk::973dac6e-67a6-41df-aa38-6094a76cf627" providerId="AD" clId="Web-{8D0E4126-37A8-8E38-968A-99E569B63EB6}" dt="2025-04-01T19:56:20.647" v="502" actId="1076"/>
          <ac:spMkLst>
            <pc:docMk/>
            <pc:sldMk cId="838661" sldId="280"/>
            <ac:spMk id="5" creationId="{CCFA78F9-6C96-7DD8-F3D1-9D428F9054DF}"/>
          </ac:spMkLst>
        </pc:spChg>
        <pc:spChg chg="add mod">
          <ac:chgData name="Munty Rahman Rahman (2112510)" userId="S::2112510@student.uwtsd.ac.uk::973dac6e-67a6-41df-aa38-6094a76cf627" providerId="AD" clId="Web-{8D0E4126-37A8-8E38-968A-99E569B63EB6}" dt="2025-04-01T20:03:45.580" v="692" actId="1076"/>
          <ac:spMkLst>
            <pc:docMk/>
            <pc:sldMk cId="838661" sldId="280"/>
            <ac:spMk id="6" creationId="{8A05D678-C7DE-1721-CA57-B793B340F730}"/>
          </ac:spMkLst>
        </pc:spChg>
        <pc:spChg chg="add del">
          <ac:chgData name="Munty Rahman Rahman (2112510)" userId="S::2112510@student.uwtsd.ac.uk::973dac6e-67a6-41df-aa38-6094a76cf627" providerId="AD" clId="Web-{8D0E4126-37A8-8E38-968A-99E569B63EB6}" dt="2025-04-01T19:34:59.895" v="155"/>
          <ac:spMkLst>
            <pc:docMk/>
            <pc:sldMk cId="838661" sldId="280"/>
            <ac:spMk id="8" creationId="{B6896113-0AE1-0B5F-8FFC-AE6EA5C9E0FE}"/>
          </ac:spMkLst>
        </pc:spChg>
        <pc:spChg chg="add del">
          <ac:chgData name="Munty Rahman Rahman (2112510)" userId="S::2112510@student.uwtsd.ac.uk::973dac6e-67a6-41df-aa38-6094a76cf627" providerId="AD" clId="Web-{8D0E4126-37A8-8E38-968A-99E569B63EB6}" dt="2025-04-01T19:34:59.895" v="155"/>
          <ac:spMkLst>
            <pc:docMk/>
            <pc:sldMk cId="838661" sldId="280"/>
            <ac:spMk id="10" creationId="{B99E9D10-9860-FB30-0295-2D5D37735E3E}"/>
          </ac:spMkLst>
        </pc:spChg>
        <pc:spChg chg="add del">
          <ac:chgData name="Munty Rahman Rahman (2112510)" userId="S::2112510@student.uwtsd.ac.uk::973dac6e-67a6-41df-aa38-6094a76cf627" providerId="AD" clId="Web-{8D0E4126-37A8-8E38-968A-99E569B63EB6}" dt="2025-04-01T19:34:59.895" v="155"/>
          <ac:spMkLst>
            <pc:docMk/>
            <pc:sldMk cId="838661" sldId="280"/>
            <ac:spMk id="12" creationId="{74664557-E222-364D-70B8-6A57334843BD}"/>
          </ac:spMkLst>
        </pc:spChg>
        <pc:spChg chg="add del">
          <ac:chgData name="Munty Rahman Rahman (2112510)" userId="S::2112510@student.uwtsd.ac.uk::973dac6e-67a6-41df-aa38-6094a76cf627" providerId="AD" clId="Web-{8D0E4126-37A8-8E38-968A-99E569B63EB6}" dt="2025-04-01T19:34:36.395" v="148"/>
          <ac:spMkLst>
            <pc:docMk/>
            <pc:sldMk cId="838661" sldId="280"/>
            <ac:spMk id="17" creationId="{5D13CC36-B950-4F02-9BAF-9A7EB267398C}"/>
          </ac:spMkLst>
        </pc:spChg>
        <pc:spChg chg="add del">
          <ac:chgData name="Munty Rahman Rahman (2112510)" userId="S::2112510@student.uwtsd.ac.uk::973dac6e-67a6-41df-aa38-6094a76cf627" providerId="AD" clId="Web-{8D0E4126-37A8-8E38-968A-99E569B63EB6}" dt="2025-04-01T19:34:36.395" v="148"/>
          <ac:spMkLst>
            <pc:docMk/>
            <pc:sldMk cId="838661" sldId="280"/>
            <ac:spMk id="19" creationId="{4F2E2428-58BA-458D-AA54-05502E63F32F}"/>
          </ac:spMkLst>
        </pc:spChg>
        <pc:spChg chg="add del">
          <ac:chgData name="Munty Rahman Rahman (2112510)" userId="S::2112510@student.uwtsd.ac.uk::973dac6e-67a6-41df-aa38-6094a76cf627" providerId="AD" clId="Web-{8D0E4126-37A8-8E38-968A-99E569B63EB6}" dt="2025-04-01T19:34:51.629" v="150"/>
          <ac:spMkLst>
            <pc:docMk/>
            <pc:sldMk cId="838661" sldId="280"/>
            <ac:spMk id="21" creationId="{4300840D-0A0B-4512-BACA-B439D5B9C57C}"/>
          </ac:spMkLst>
        </pc:spChg>
        <pc:spChg chg="add del">
          <ac:chgData name="Munty Rahman Rahman (2112510)" userId="S::2112510@student.uwtsd.ac.uk::973dac6e-67a6-41df-aa38-6094a76cf627" providerId="AD" clId="Web-{8D0E4126-37A8-8E38-968A-99E569B63EB6}" dt="2025-04-01T19:34:51.629" v="150"/>
          <ac:spMkLst>
            <pc:docMk/>
            <pc:sldMk cId="838661" sldId="280"/>
            <ac:spMk id="22" creationId="{C4285719-470E-454C-AF62-8323075F1F5B}"/>
          </ac:spMkLst>
        </pc:spChg>
        <pc:spChg chg="add del">
          <ac:chgData name="Munty Rahman Rahman (2112510)" userId="S::2112510@student.uwtsd.ac.uk::973dac6e-67a6-41df-aa38-6094a76cf627" providerId="AD" clId="Web-{8D0E4126-37A8-8E38-968A-99E569B63EB6}" dt="2025-04-01T19:34:51.629" v="150"/>
          <ac:spMkLst>
            <pc:docMk/>
            <pc:sldMk cId="838661" sldId="280"/>
            <ac:spMk id="23" creationId="{D2B78728-A580-49A7-84F9-6EF6F583ADE0}"/>
          </ac:spMkLst>
        </pc:spChg>
        <pc:spChg chg="add del">
          <ac:chgData name="Munty Rahman Rahman (2112510)" userId="S::2112510@student.uwtsd.ac.uk::973dac6e-67a6-41df-aa38-6094a76cf627" providerId="AD" clId="Web-{8D0E4126-37A8-8E38-968A-99E569B63EB6}" dt="2025-04-01T19:34:51.629" v="150"/>
          <ac:spMkLst>
            <pc:docMk/>
            <pc:sldMk cId="838661" sldId="280"/>
            <ac:spMk id="24" creationId="{CD9FE4EF-C4D8-49A0-B2FF-81D8DB7D8A24}"/>
          </ac:spMkLst>
        </pc:spChg>
        <pc:spChg chg="add del">
          <ac:chgData name="Munty Rahman Rahman (2112510)" userId="S::2112510@student.uwtsd.ac.uk::973dac6e-67a6-41df-aa38-6094a76cf627" providerId="AD" clId="Web-{8D0E4126-37A8-8E38-968A-99E569B63EB6}" dt="2025-04-01T19:34:51.629" v="150"/>
          <ac:spMkLst>
            <pc:docMk/>
            <pc:sldMk cId="838661" sldId="280"/>
            <ac:spMk id="25" creationId="{38FAA1A1-D861-433F-88FA-1E9D6FD31D11}"/>
          </ac:spMkLst>
        </pc:spChg>
        <pc:spChg chg="add del">
          <ac:chgData name="Munty Rahman Rahman (2112510)" userId="S::2112510@student.uwtsd.ac.uk::973dac6e-67a6-41df-aa38-6094a76cf627" providerId="AD" clId="Web-{8D0E4126-37A8-8E38-968A-99E569B63EB6}" dt="2025-04-01T19:34:51.629" v="150"/>
          <ac:spMkLst>
            <pc:docMk/>
            <pc:sldMk cId="838661" sldId="280"/>
            <ac:spMk id="27" creationId="{8D71EDA1-87BF-4D5D-AB79-F346FD19278A}"/>
          </ac:spMkLst>
        </pc:spChg>
        <pc:spChg chg="add del">
          <ac:chgData name="Munty Rahman Rahman (2112510)" userId="S::2112510@student.uwtsd.ac.uk::973dac6e-67a6-41df-aa38-6094a76cf627" providerId="AD" clId="Web-{8D0E4126-37A8-8E38-968A-99E569B63EB6}" dt="2025-04-01T19:34:53.786" v="152"/>
          <ac:spMkLst>
            <pc:docMk/>
            <pc:sldMk cId="838661" sldId="280"/>
            <ac:spMk id="29" creationId="{2EB492CD-616E-47F8-933B-5E2D952A0593}"/>
          </ac:spMkLst>
        </pc:spChg>
        <pc:spChg chg="add del">
          <ac:chgData name="Munty Rahman Rahman (2112510)" userId="S::2112510@student.uwtsd.ac.uk::973dac6e-67a6-41df-aa38-6094a76cf627" providerId="AD" clId="Web-{8D0E4126-37A8-8E38-968A-99E569B63EB6}" dt="2025-04-01T19:34:53.786" v="152"/>
          <ac:spMkLst>
            <pc:docMk/>
            <pc:sldMk cId="838661" sldId="280"/>
            <ac:spMk id="30" creationId="{59383CF9-23B5-4335-9B21-1791C4CF1C75}"/>
          </ac:spMkLst>
        </pc:spChg>
        <pc:spChg chg="add del">
          <ac:chgData name="Munty Rahman Rahman (2112510)" userId="S::2112510@student.uwtsd.ac.uk::973dac6e-67a6-41df-aa38-6094a76cf627" providerId="AD" clId="Web-{8D0E4126-37A8-8E38-968A-99E569B63EB6}" dt="2025-04-01T19:34:53.786" v="152"/>
          <ac:spMkLst>
            <pc:docMk/>
            <pc:sldMk cId="838661" sldId="280"/>
            <ac:spMk id="31" creationId="{0007FE00-9498-4706-B255-6437B0252C02}"/>
          </ac:spMkLst>
        </pc:spChg>
        <pc:spChg chg="add del">
          <ac:chgData name="Munty Rahman Rahman (2112510)" userId="S::2112510@student.uwtsd.ac.uk::973dac6e-67a6-41df-aa38-6094a76cf627" providerId="AD" clId="Web-{8D0E4126-37A8-8E38-968A-99E569B63EB6}" dt="2025-04-01T19:34:59.880" v="154"/>
          <ac:spMkLst>
            <pc:docMk/>
            <pc:sldMk cId="838661" sldId="280"/>
            <ac:spMk id="33" creationId="{5D13CC36-B950-4F02-9BAF-9A7EB267398C}"/>
          </ac:spMkLst>
        </pc:spChg>
        <pc:spChg chg="add del">
          <ac:chgData name="Munty Rahman Rahman (2112510)" userId="S::2112510@student.uwtsd.ac.uk::973dac6e-67a6-41df-aa38-6094a76cf627" providerId="AD" clId="Web-{8D0E4126-37A8-8E38-968A-99E569B63EB6}" dt="2025-04-01T19:34:59.880" v="154"/>
          <ac:spMkLst>
            <pc:docMk/>
            <pc:sldMk cId="838661" sldId="280"/>
            <ac:spMk id="34" creationId="{4F2E2428-58BA-458D-AA54-05502E63F32F}"/>
          </ac:spMkLst>
        </pc:spChg>
        <pc:spChg chg="add">
          <ac:chgData name="Munty Rahman Rahman (2112510)" userId="S::2112510@student.uwtsd.ac.uk::973dac6e-67a6-41df-aa38-6094a76cf627" providerId="AD" clId="Web-{8D0E4126-37A8-8E38-968A-99E569B63EB6}" dt="2025-04-01T19:34:59.895" v="155"/>
          <ac:spMkLst>
            <pc:docMk/>
            <pc:sldMk cId="838661" sldId="280"/>
            <ac:spMk id="36" creationId="{3346177D-ADC4-4968-B747-5CFCD390B5B9}"/>
          </ac:spMkLst>
        </pc:spChg>
        <pc:spChg chg="add">
          <ac:chgData name="Munty Rahman Rahman (2112510)" userId="S::2112510@student.uwtsd.ac.uk::973dac6e-67a6-41df-aa38-6094a76cf627" providerId="AD" clId="Web-{8D0E4126-37A8-8E38-968A-99E569B63EB6}" dt="2025-04-01T19:34:59.895" v="155"/>
          <ac:spMkLst>
            <pc:docMk/>
            <pc:sldMk cId="838661" sldId="280"/>
            <ac:spMk id="37" creationId="{0844A943-BF79-4FEA-ABB1-3BD54D236606}"/>
          </ac:spMkLst>
        </pc:spChg>
        <pc:spChg chg="add">
          <ac:chgData name="Munty Rahman Rahman (2112510)" userId="S::2112510@student.uwtsd.ac.uk::973dac6e-67a6-41df-aa38-6094a76cf627" providerId="AD" clId="Web-{8D0E4126-37A8-8E38-968A-99E569B63EB6}" dt="2025-04-01T19:34:59.895" v="155"/>
          <ac:spMkLst>
            <pc:docMk/>
            <pc:sldMk cId="838661" sldId="280"/>
            <ac:spMk id="38" creationId="{6437CC72-F4A8-4DC3-AFAB-D22C482C8100}"/>
          </ac:spMkLst>
        </pc:spChg>
        <pc:picChg chg="add mod">
          <ac:chgData name="Munty Rahman Rahman (2112510)" userId="S::2112510@student.uwtsd.ac.uk::973dac6e-67a6-41df-aa38-6094a76cf627" providerId="AD" clId="Web-{8D0E4126-37A8-8E38-968A-99E569B63EB6}" dt="2025-04-01T20:03:40.487" v="691" actId="1076"/>
          <ac:picMkLst>
            <pc:docMk/>
            <pc:sldMk cId="838661" sldId="280"/>
            <ac:picMk id="4" creationId="{048D1F9C-69DF-2F5F-91A3-52009EEA56F6}"/>
          </ac:picMkLst>
        </pc:picChg>
      </pc:sldChg>
      <pc:sldChg chg="modSp">
        <pc:chgData name="Munty Rahman Rahman (2112510)" userId="S::2112510@student.uwtsd.ac.uk::973dac6e-67a6-41df-aa38-6094a76cf627" providerId="AD" clId="Web-{8D0E4126-37A8-8E38-968A-99E569B63EB6}" dt="2025-04-01T20:00:50.560" v="579"/>
        <pc:sldMkLst>
          <pc:docMk/>
          <pc:sldMk cId="3348515360" sldId="292"/>
        </pc:sldMkLst>
        <pc:graphicFrameChg chg="mod modGraphic">
          <ac:chgData name="Munty Rahman Rahman (2112510)" userId="S::2112510@student.uwtsd.ac.uk::973dac6e-67a6-41df-aa38-6094a76cf627" providerId="AD" clId="Web-{8D0E4126-37A8-8E38-968A-99E569B63EB6}" dt="2025-04-01T20:00:50.560" v="579"/>
          <ac:graphicFrameMkLst>
            <pc:docMk/>
            <pc:sldMk cId="3348515360" sldId="292"/>
            <ac:graphicFrameMk id="3" creationId="{85D01E01-8099-90B9-9ECC-81F480CF3C1E}"/>
          </ac:graphicFrameMkLst>
        </pc:graphicFrameChg>
        <pc:graphicFrameChg chg="mod modGraphic">
          <ac:chgData name="Munty Rahman Rahman (2112510)" userId="S::2112510@student.uwtsd.ac.uk::973dac6e-67a6-41df-aa38-6094a76cf627" providerId="AD" clId="Web-{8D0E4126-37A8-8E38-968A-99E569B63EB6}" dt="2025-04-01T19:53:19.877" v="474"/>
          <ac:graphicFrameMkLst>
            <pc:docMk/>
            <pc:sldMk cId="3348515360" sldId="292"/>
            <ac:graphicFrameMk id="4" creationId="{461219D7-AC09-12BA-0B11-009F51CCE3CB}"/>
          </ac:graphicFrameMkLst>
        </pc:graphicFrameChg>
      </pc:sldChg>
      <pc:sldChg chg="addSp delSp modSp new mod setBg">
        <pc:chgData name="Munty Rahman Rahman (2112510)" userId="S::2112510@student.uwtsd.ac.uk::973dac6e-67a6-41df-aa38-6094a76cf627" providerId="AD" clId="Web-{8D0E4126-37A8-8E38-968A-99E569B63EB6}" dt="2025-04-01T19:56:54.304" v="523" actId="1076"/>
        <pc:sldMkLst>
          <pc:docMk/>
          <pc:sldMk cId="1330725662" sldId="306"/>
        </pc:sldMkLst>
        <pc:spChg chg="mod">
          <ac:chgData name="Munty Rahman Rahman (2112510)" userId="S::2112510@student.uwtsd.ac.uk::973dac6e-67a6-41df-aa38-6094a76cf627" providerId="AD" clId="Web-{8D0E4126-37A8-8E38-968A-99E569B63EB6}" dt="2025-04-01T19:35:47.975" v="178"/>
          <ac:spMkLst>
            <pc:docMk/>
            <pc:sldMk cId="1330725662" sldId="306"/>
            <ac:spMk id="2" creationId="{F4CCE1F0-C772-B172-63AF-FFA08CB976B0}"/>
          </ac:spMkLst>
        </pc:spChg>
        <pc:spChg chg="del mod">
          <ac:chgData name="Munty Rahman Rahman (2112510)" userId="S::2112510@student.uwtsd.ac.uk::973dac6e-67a6-41df-aa38-6094a76cf627" providerId="AD" clId="Web-{8D0E4126-37A8-8E38-968A-99E569B63EB6}" dt="2025-04-01T19:36:01.178" v="179"/>
          <ac:spMkLst>
            <pc:docMk/>
            <pc:sldMk cId="1330725662" sldId="306"/>
            <ac:spMk id="3" creationId="{E700750B-35A8-6024-8579-05319FD721B6}"/>
          </ac:spMkLst>
        </pc:spChg>
        <pc:spChg chg="add mod">
          <ac:chgData name="Munty Rahman Rahman (2112510)" userId="S::2112510@student.uwtsd.ac.uk::973dac6e-67a6-41df-aa38-6094a76cf627" providerId="AD" clId="Web-{8D0E4126-37A8-8E38-968A-99E569B63EB6}" dt="2025-04-01T19:41:46.890" v="307" actId="1076"/>
          <ac:spMkLst>
            <pc:docMk/>
            <pc:sldMk cId="1330725662" sldId="306"/>
            <ac:spMk id="5" creationId="{D4A32600-AA5E-1B84-16AA-EDF796B772C1}"/>
          </ac:spMkLst>
        </pc:spChg>
        <pc:spChg chg="add">
          <ac:chgData name="Munty Rahman Rahman (2112510)" userId="S::2112510@student.uwtsd.ac.uk::973dac6e-67a6-41df-aa38-6094a76cf627" providerId="AD" clId="Web-{8D0E4126-37A8-8E38-968A-99E569B63EB6}" dt="2025-04-01T19:35:47.975" v="178"/>
          <ac:spMkLst>
            <pc:docMk/>
            <pc:sldMk cId="1330725662" sldId="306"/>
            <ac:spMk id="8" creationId="{1B15ED52-F352-441B-82BF-E0EA34836D08}"/>
          </ac:spMkLst>
        </pc:spChg>
        <pc:spChg chg="add">
          <ac:chgData name="Munty Rahman Rahman (2112510)" userId="S::2112510@student.uwtsd.ac.uk::973dac6e-67a6-41df-aa38-6094a76cf627" providerId="AD" clId="Web-{8D0E4126-37A8-8E38-968A-99E569B63EB6}" dt="2025-04-01T19:35:47.975" v="178"/>
          <ac:spMkLst>
            <pc:docMk/>
            <pc:sldMk cId="1330725662" sldId="306"/>
            <ac:spMk id="10" creationId="{3B2E3793-BFE6-45A2-9B7B-E18844431C99}"/>
          </ac:spMkLst>
        </pc:spChg>
        <pc:spChg chg="add mod">
          <ac:chgData name="Munty Rahman Rahman (2112510)" userId="S::2112510@student.uwtsd.ac.uk::973dac6e-67a6-41df-aa38-6094a76cf627" providerId="AD" clId="Web-{8D0E4126-37A8-8E38-968A-99E569B63EB6}" dt="2025-04-01T19:45:49.053" v="418" actId="20577"/>
          <ac:spMkLst>
            <pc:docMk/>
            <pc:sldMk cId="1330725662" sldId="306"/>
            <ac:spMk id="11" creationId="{91375250-27C4-76CC-7C55-C755C9EB3F58}"/>
          </ac:spMkLst>
        </pc:spChg>
        <pc:spChg chg="add">
          <ac:chgData name="Munty Rahman Rahman (2112510)" userId="S::2112510@student.uwtsd.ac.uk::973dac6e-67a6-41df-aa38-6094a76cf627" providerId="AD" clId="Web-{8D0E4126-37A8-8E38-968A-99E569B63EB6}" dt="2025-04-01T19:35:47.975" v="178"/>
          <ac:spMkLst>
            <pc:docMk/>
            <pc:sldMk cId="1330725662" sldId="306"/>
            <ac:spMk id="12" creationId="{BC4C4868-CB8F-4AF9-9CDB-8108F2C19B67}"/>
          </ac:spMkLst>
        </pc:spChg>
        <pc:spChg chg="add mod">
          <ac:chgData name="Munty Rahman Rahman (2112510)" userId="S::2112510@student.uwtsd.ac.uk::973dac6e-67a6-41df-aa38-6094a76cf627" providerId="AD" clId="Web-{8D0E4126-37A8-8E38-968A-99E569B63EB6}" dt="2025-04-01T19:56:54.304" v="523" actId="1076"/>
          <ac:spMkLst>
            <pc:docMk/>
            <pc:sldMk cId="1330725662" sldId="306"/>
            <ac:spMk id="13" creationId="{422E6DFF-32F0-4032-3D21-F2D7E3537046}"/>
          </ac:spMkLst>
        </pc:spChg>
        <pc:spChg chg="add">
          <ac:chgData name="Munty Rahman Rahman (2112510)" userId="S::2112510@student.uwtsd.ac.uk::973dac6e-67a6-41df-aa38-6094a76cf627" providerId="AD" clId="Web-{8D0E4126-37A8-8E38-968A-99E569B63EB6}" dt="2025-04-01T19:35:47.975" v="178"/>
          <ac:spMkLst>
            <pc:docMk/>
            <pc:sldMk cId="1330725662" sldId="306"/>
            <ac:spMk id="14" creationId="{375E0459-6403-40CD-989D-56A4407CA12E}"/>
          </ac:spMkLst>
        </pc:spChg>
        <pc:spChg chg="add">
          <ac:chgData name="Munty Rahman Rahman (2112510)" userId="S::2112510@student.uwtsd.ac.uk::973dac6e-67a6-41df-aa38-6094a76cf627" providerId="AD" clId="Web-{8D0E4126-37A8-8E38-968A-99E569B63EB6}" dt="2025-04-01T19:35:47.975" v="178"/>
          <ac:spMkLst>
            <pc:docMk/>
            <pc:sldMk cId="1330725662" sldId="306"/>
            <ac:spMk id="16" creationId="{53E5B1A8-3AC9-4BD1-9BBC-78CA94F2D1BA}"/>
          </ac:spMkLst>
        </pc:spChg>
        <pc:picChg chg="add mod ord">
          <ac:chgData name="Munty Rahman Rahman (2112510)" userId="S::2112510@student.uwtsd.ac.uk::973dac6e-67a6-41df-aa38-6094a76cf627" providerId="AD" clId="Web-{8D0E4126-37A8-8E38-968A-99E569B63EB6}" dt="2025-04-01T19:36:07.413" v="181" actId="14100"/>
          <ac:picMkLst>
            <pc:docMk/>
            <pc:sldMk cId="1330725662" sldId="306"/>
            <ac:picMk id="4" creationId="{DEEA6FD2-8E57-36B4-C195-45F455BD520D}"/>
          </ac:picMkLst>
        </pc:picChg>
        <pc:picChg chg="add mod">
          <ac:chgData name="Munty Rahman Rahman (2112510)" userId="S::2112510@student.uwtsd.ac.uk::973dac6e-67a6-41df-aa38-6094a76cf627" providerId="AD" clId="Web-{8D0E4126-37A8-8E38-968A-99E569B63EB6}" dt="2025-04-01T19:41:23.202" v="302" actId="14100"/>
          <ac:picMkLst>
            <pc:docMk/>
            <pc:sldMk cId="1330725662" sldId="306"/>
            <ac:picMk id="6" creationId="{FCA32D10-8A4D-8CCB-5F9F-52359CA4BE22}"/>
          </ac:picMkLst>
        </pc:picChg>
        <pc:picChg chg="add mod">
          <ac:chgData name="Munty Rahman Rahman (2112510)" userId="S::2112510@student.uwtsd.ac.uk::973dac6e-67a6-41df-aa38-6094a76cf627" providerId="AD" clId="Web-{8D0E4126-37A8-8E38-968A-99E569B63EB6}" dt="2025-04-01T19:56:42.976" v="521" actId="1076"/>
          <ac:picMkLst>
            <pc:docMk/>
            <pc:sldMk cId="1330725662" sldId="306"/>
            <ac:picMk id="7" creationId="{5811CCC8-F0D5-A224-174F-EEB4A8D45E55}"/>
          </ac:picMkLst>
        </pc:picChg>
        <pc:picChg chg="add mod">
          <ac:chgData name="Munty Rahman Rahman (2112510)" userId="S::2112510@student.uwtsd.ac.uk::973dac6e-67a6-41df-aa38-6094a76cf627" providerId="AD" clId="Web-{8D0E4126-37A8-8E38-968A-99E569B63EB6}" dt="2025-04-01T19:42:09.313" v="310" actId="14100"/>
          <ac:picMkLst>
            <pc:docMk/>
            <pc:sldMk cId="1330725662" sldId="306"/>
            <ac:picMk id="9" creationId="{CA09D20A-C94F-1B3B-068B-EB9F8FCAF107}"/>
          </ac:picMkLst>
        </pc:picChg>
      </pc:sldChg>
    </pc:docChg>
  </pc:docChgLst>
  <pc:docChgLst>
    <pc:chgData name="Catriona Burn (2203239)" userId="b3f641c4-146e-4dd0-8406-2d21770c7bfe" providerId="ADAL" clId="{DC2B385B-D430-444D-A0B0-AEE9367259C7}"/>
    <pc:docChg chg="undo redo custSel addSld delSld modSld sldOrd">
      <pc:chgData name="Catriona Burn (2203239)" userId="b3f641c4-146e-4dd0-8406-2d21770c7bfe" providerId="ADAL" clId="{DC2B385B-D430-444D-A0B0-AEE9367259C7}" dt="2025-04-01T14:51:22.012" v="6037" actId="12"/>
      <pc:docMkLst>
        <pc:docMk/>
      </pc:docMkLst>
      <pc:sldChg chg="modSp">
        <pc:chgData name="Catriona Burn (2203239)" userId="b3f641c4-146e-4dd0-8406-2d21770c7bfe" providerId="ADAL" clId="{DC2B385B-D430-444D-A0B0-AEE9367259C7}" dt="2025-03-30T15:18:35.243" v="2615" actId="14100"/>
        <pc:sldMkLst>
          <pc:docMk/>
          <pc:sldMk cId="1190515171" sldId="257"/>
        </pc:sldMkLst>
        <pc:picChg chg="mod">
          <ac:chgData name="Catriona Burn (2203239)" userId="b3f641c4-146e-4dd0-8406-2d21770c7bfe" providerId="ADAL" clId="{DC2B385B-D430-444D-A0B0-AEE9367259C7}" dt="2025-03-30T15:18:35.243" v="2615" actId="14100"/>
          <ac:picMkLst>
            <pc:docMk/>
            <pc:sldMk cId="1190515171" sldId="257"/>
            <ac:picMk id="1026" creationId="{3BF6D766-9012-D417-EF36-4830ECDD1327}"/>
          </ac:picMkLst>
        </pc:picChg>
      </pc:sldChg>
      <pc:sldChg chg="addSp delSp modSp mod">
        <pc:chgData name="Catriona Burn (2203239)" userId="b3f641c4-146e-4dd0-8406-2d21770c7bfe" providerId="ADAL" clId="{DC2B385B-D430-444D-A0B0-AEE9367259C7}" dt="2025-03-30T15:21:03.257" v="2750" actId="20577"/>
        <pc:sldMkLst>
          <pc:docMk/>
          <pc:sldMk cId="1336656773" sldId="258"/>
        </pc:sldMkLst>
      </pc:sldChg>
      <pc:sldChg chg="modSp mod">
        <pc:chgData name="Catriona Burn (2203239)" userId="b3f641c4-146e-4dd0-8406-2d21770c7bfe" providerId="ADAL" clId="{DC2B385B-D430-444D-A0B0-AEE9367259C7}" dt="2025-04-01T11:36:23.837" v="5648" actId="207"/>
        <pc:sldMkLst>
          <pc:docMk/>
          <pc:sldMk cId="3834731834" sldId="261"/>
        </pc:sldMkLst>
        <pc:spChg chg="mod">
          <ac:chgData name="Catriona Burn (2203239)" userId="b3f641c4-146e-4dd0-8406-2d21770c7bfe" providerId="ADAL" clId="{DC2B385B-D430-444D-A0B0-AEE9367259C7}" dt="2025-04-01T11:36:23.837" v="5648" actId="207"/>
          <ac:spMkLst>
            <pc:docMk/>
            <pc:sldMk cId="3834731834" sldId="261"/>
            <ac:spMk id="2" creationId="{8F216B52-1B8A-FEBC-F048-2DDC694BC5E6}"/>
          </ac:spMkLst>
        </pc:spChg>
      </pc:sldChg>
      <pc:sldChg chg="addSp delSp modSp mod">
        <pc:chgData name="Catriona Burn (2203239)" userId="b3f641c4-146e-4dd0-8406-2d21770c7bfe" providerId="ADAL" clId="{DC2B385B-D430-444D-A0B0-AEE9367259C7}" dt="2025-04-01T11:05:10.359" v="5628" actId="478"/>
        <pc:sldMkLst>
          <pc:docMk/>
          <pc:sldMk cId="1271789063" sldId="267"/>
        </pc:sldMkLst>
        <pc:spChg chg="add mod">
          <ac:chgData name="Catriona Burn (2203239)" userId="b3f641c4-146e-4dd0-8406-2d21770c7bfe" providerId="ADAL" clId="{DC2B385B-D430-444D-A0B0-AEE9367259C7}" dt="2025-04-01T11:05:10.359" v="5628" actId="478"/>
          <ac:spMkLst>
            <pc:docMk/>
            <pc:sldMk cId="1271789063" sldId="267"/>
            <ac:spMk id="6" creationId="{30A6D056-A73F-731A-188B-5E3844BB80EF}"/>
          </ac:spMkLst>
        </pc:spChg>
        <pc:picChg chg="del">
          <ac:chgData name="Catriona Burn (2203239)" userId="b3f641c4-146e-4dd0-8406-2d21770c7bfe" providerId="ADAL" clId="{DC2B385B-D430-444D-A0B0-AEE9367259C7}" dt="2025-04-01T11:05:10.359" v="5628" actId="478"/>
          <ac:picMkLst>
            <pc:docMk/>
            <pc:sldMk cId="1271789063" sldId="267"/>
            <ac:picMk id="5" creationId="{18B0EEC4-E32C-3347-2246-3D6B87D883F7}"/>
          </ac:picMkLst>
        </pc:picChg>
      </pc:sldChg>
      <pc:sldChg chg="addSp delSp modSp mod ord">
        <pc:chgData name="Catriona Burn (2203239)" userId="b3f641c4-146e-4dd0-8406-2d21770c7bfe" providerId="ADAL" clId="{DC2B385B-D430-444D-A0B0-AEE9367259C7}" dt="2025-04-01T14:41:16.493" v="5824" actId="20577"/>
        <pc:sldMkLst>
          <pc:docMk/>
          <pc:sldMk cId="972678669" sldId="268"/>
        </pc:sldMkLst>
        <pc:spChg chg="mod">
          <ac:chgData name="Catriona Burn (2203239)" userId="b3f641c4-146e-4dd0-8406-2d21770c7bfe" providerId="ADAL" clId="{DC2B385B-D430-444D-A0B0-AEE9367259C7}" dt="2025-04-01T10:33:09.624" v="5049" actId="1076"/>
          <ac:spMkLst>
            <pc:docMk/>
            <pc:sldMk cId="972678669" sldId="268"/>
            <ac:spMk id="2" creationId="{6A246CBD-3C79-F611-35A2-107E9A21743A}"/>
          </ac:spMkLst>
        </pc:spChg>
        <pc:spChg chg="add mod">
          <ac:chgData name="Catriona Burn (2203239)" userId="b3f641c4-146e-4dd0-8406-2d21770c7bfe" providerId="ADAL" clId="{DC2B385B-D430-444D-A0B0-AEE9367259C7}" dt="2025-03-29T12:04:24.143" v="686" actId="207"/>
          <ac:spMkLst>
            <pc:docMk/>
            <pc:sldMk cId="972678669" sldId="268"/>
            <ac:spMk id="4" creationId="{3695ADEB-74AA-251C-B8ED-443C42C92E42}"/>
          </ac:spMkLst>
        </pc:spChg>
        <pc:spChg chg="add del mod">
          <ac:chgData name="Catriona Burn (2203239)" userId="b3f641c4-146e-4dd0-8406-2d21770c7bfe" providerId="ADAL" clId="{DC2B385B-D430-444D-A0B0-AEE9367259C7}" dt="2025-04-01T10:16:07.009" v="4889" actId="478"/>
          <ac:spMkLst>
            <pc:docMk/>
            <pc:sldMk cId="972678669" sldId="268"/>
            <ac:spMk id="15" creationId="{3C2AAFCC-998C-0C99-00F9-F1758D796126}"/>
          </ac:spMkLst>
        </pc:spChg>
        <pc:spChg chg="add mod">
          <ac:chgData name="Catriona Burn (2203239)" userId="b3f641c4-146e-4dd0-8406-2d21770c7bfe" providerId="ADAL" clId="{DC2B385B-D430-444D-A0B0-AEE9367259C7}" dt="2025-03-31T09:04:42.334" v="3920" actId="1076"/>
          <ac:spMkLst>
            <pc:docMk/>
            <pc:sldMk cId="972678669" sldId="268"/>
            <ac:spMk id="23" creationId="{266F64D6-8972-36EC-7A37-A3826140787A}"/>
          </ac:spMkLst>
        </pc:spChg>
        <pc:spChg chg="add mod">
          <ac:chgData name="Catriona Burn (2203239)" userId="b3f641c4-146e-4dd0-8406-2d21770c7bfe" providerId="ADAL" clId="{DC2B385B-D430-444D-A0B0-AEE9367259C7}" dt="2025-04-01T14:41:16.493" v="5824" actId="20577"/>
          <ac:spMkLst>
            <pc:docMk/>
            <pc:sldMk cId="972678669" sldId="268"/>
            <ac:spMk id="29" creationId="{333790E5-45BD-4C2D-01A2-388083A49B65}"/>
          </ac:spMkLst>
        </pc:spChg>
        <pc:spChg chg="add mod">
          <ac:chgData name="Catriona Burn (2203239)" userId="b3f641c4-146e-4dd0-8406-2d21770c7bfe" providerId="ADAL" clId="{DC2B385B-D430-444D-A0B0-AEE9367259C7}" dt="2025-04-01T10:15:54.590" v="4885" actId="1035"/>
          <ac:spMkLst>
            <pc:docMk/>
            <pc:sldMk cId="972678669" sldId="268"/>
            <ac:spMk id="30" creationId="{B77668C2-18DC-98DA-FA63-ACE6F9C44F40}"/>
          </ac:spMkLst>
        </pc:spChg>
        <pc:spChg chg="add mod">
          <ac:chgData name="Catriona Burn (2203239)" userId="b3f641c4-146e-4dd0-8406-2d21770c7bfe" providerId="ADAL" clId="{DC2B385B-D430-444D-A0B0-AEE9367259C7}" dt="2025-04-01T10:16:23.118" v="4915" actId="20577"/>
          <ac:spMkLst>
            <pc:docMk/>
            <pc:sldMk cId="972678669" sldId="268"/>
            <ac:spMk id="31" creationId="{83D231C8-D988-D39D-6A21-1ADD3D498280}"/>
          </ac:spMkLst>
        </pc:spChg>
        <pc:spChg chg="add mod">
          <ac:chgData name="Catriona Burn (2203239)" userId="b3f641c4-146e-4dd0-8406-2d21770c7bfe" providerId="ADAL" clId="{DC2B385B-D430-444D-A0B0-AEE9367259C7}" dt="2025-04-01T10:32:49.979" v="5039" actId="1076"/>
          <ac:spMkLst>
            <pc:docMk/>
            <pc:sldMk cId="972678669" sldId="268"/>
            <ac:spMk id="32" creationId="{72A7C04C-808F-2198-65F6-327E17DDCE74}"/>
          </ac:spMkLst>
        </pc:spChg>
        <pc:graphicFrameChg chg="add mod modGraphic">
          <ac:chgData name="Catriona Burn (2203239)" userId="b3f641c4-146e-4dd0-8406-2d21770c7bfe" providerId="ADAL" clId="{DC2B385B-D430-444D-A0B0-AEE9367259C7}" dt="2025-03-31T09:05:31.378" v="3926" actId="1076"/>
          <ac:graphicFrameMkLst>
            <pc:docMk/>
            <pc:sldMk cId="972678669" sldId="268"/>
            <ac:graphicFrameMk id="27" creationId="{432AA3CA-303B-F72D-BDF9-B21FB384EB28}"/>
          </ac:graphicFrameMkLst>
        </pc:graphicFrameChg>
        <pc:picChg chg="add mod">
          <ac:chgData name="Catriona Burn (2203239)" userId="b3f641c4-146e-4dd0-8406-2d21770c7bfe" providerId="ADAL" clId="{DC2B385B-D430-444D-A0B0-AEE9367259C7}" dt="2025-03-31T09:03:59.714" v="3907" actId="1076"/>
          <ac:picMkLst>
            <pc:docMk/>
            <pc:sldMk cId="972678669" sldId="268"/>
            <ac:picMk id="18" creationId="{69A1A315-B76C-CCE5-76CD-E1DE8EA458EF}"/>
          </ac:picMkLst>
        </pc:picChg>
        <pc:picChg chg="add mod modCrop">
          <ac:chgData name="Catriona Burn (2203239)" userId="b3f641c4-146e-4dd0-8406-2d21770c7bfe" providerId="ADAL" clId="{DC2B385B-D430-444D-A0B0-AEE9367259C7}" dt="2025-03-31T09:05:49.994" v="3928" actId="1076"/>
          <ac:picMkLst>
            <pc:docMk/>
            <pc:sldMk cId="972678669" sldId="268"/>
            <ac:picMk id="26" creationId="{AD2455EE-EE35-FB39-AB90-C2EBB319AB6D}"/>
          </ac:picMkLst>
        </pc:picChg>
      </pc:sldChg>
      <pc:sldChg chg="del">
        <pc:chgData name="Catriona Burn (2203239)" userId="b3f641c4-146e-4dd0-8406-2d21770c7bfe" providerId="ADAL" clId="{DC2B385B-D430-444D-A0B0-AEE9367259C7}" dt="2025-04-01T14:19:05.894" v="5650" actId="2696"/>
        <pc:sldMkLst>
          <pc:docMk/>
          <pc:sldMk cId="1268100944" sldId="270"/>
        </pc:sldMkLst>
      </pc:sldChg>
      <pc:sldChg chg="addSp modSp mod">
        <pc:chgData name="Catriona Burn (2203239)" userId="b3f641c4-146e-4dd0-8406-2d21770c7bfe" providerId="ADAL" clId="{DC2B385B-D430-444D-A0B0-AEE9367259C7}" dt="2025-04-01T10:17:25.452" v="4925" actId="20577"/>
        <pc:sldMkLst>
          <pc:docMk/>
          <pc:sldMk cId="4239415003" sldId="271"/>
        </pc:sldMkLst>
        <pc:spChg chg="add mod">
          <ac:chgData name="Catriona Burn (2203239)" userId="b3f641c4-146e-4dd0-8406-2d21770c7bfe" providerId="ADAL" clId="{DC2B385B-D430-444D-A0B0-AEE9367259C7}" dt="2025-04-01T10:17:25.452" v="4925" actId="20577"/>
          <ac:spMkLst>
            <pc:docMk/>
            <pc:sldMk cId="4239415003" sldId="271"/>
            <ac:spMk id="4" creationId="{AA250B70-4D18-4E38-B7F8-7C45310E3767}"/>
          </ac:spMkLst>
        </pc:spChg>
      </pc:sldChg>
      <pc:sldChg chg="addSp delSp modSp mod ord">
        <pc:chgData name="Catriona Burn (2203239)" userId="b3f641c4-146e-4dd0-8406-2d21770c7bfe" providerId="ADAL" clId="{DC2B385B-D430-444D-A0B0-AEE9367259C7}" dt="2025-04-01T14:49:20.442" v="6010" actId="1037"/>
        <pc:sldMkLst>
          <pc:docMk/>
          <pc:sldMk cId="1659719223" sldId="272"/>
        </pc:sldMkLst>
        <pc:spChg chg="mod">
          <ac:chgData name="Catriona Burn (2203239)" userId="b3f641c4-146e-4dd0-8406-2d21770c7bfe" providerId="ADAL" clId="{DC2B385B-D430-444D-A0B0-AEE9367259C7}" dt="2025-03-30T16:18:04.313" v="2943" actId="14100"/>
          <ac:spMkLst>
            <pc:docMk/>
            <pc:sldMk cId="1659719223" sldId="272"/>
            <ac:spMk id="2" creationId="{86894C77-9941-65DA-2CC6-0F5488D058FB}"/>
          </ac:spMkLst>
        </pc:spChg>
        <pc:spChg chg="mod">
          <ac:chgData name="Catriona Burn (2203239)" userId="b3f641c4-146e-4dd0-8406-2d21770c7bfe" providerId="ADAL" clId="{DC2B385B-D430-444D-A0B0-AEE9367259C7}" dt="2025-04-01T14:47:10.730" v="5985" actId="20577"/>
          <ac:spMkLst>
            <pc:docMk/>
            <pc:sldMk cId="1659719223" sldId="272"/>
            <ac:spMk id="3" creationId="{4E1263C9-B031-6FBC-2778-0447E42EA7AE}"/>
          </ac:spMkLst>
        </pc:spChg>
        <pc:spChg chg="add mod">
          <ac:chgData name="Catriona Burn (2203239)" userId="b3f641c4-146e-4dd0-8406-2d21770c7bfe" providerId="ADAL" clId="{DC2B385B-D430-444D-A0B0-AEE9367259C7}" dt="2025-03-29T12:04:19.337" v="685" actId="207"/>
          <ac:spMkLst>
            <pc:docMk/>
            <pc:sldMk cId="1659719223" sldId="272"/>
            <ac:spMk id="4" creationId="{6689CA87-45A8-ECCB-259A-04E6183AAF8E}"/>
          </ac:spMkLst>
        </pc:spChg>
        <pc:spChg chg="add del mod">
          <ac:chgData name="Catriona Burn (2203239)" userId="b3f641c4-146e-4dd0-8406-2d21770c7bfe" providerId="ADAL" clId="{DC2B385B-D430-444D-A0B0-AEE9367259C7}" dt="2025-04-01T14:43:07.650" v="5967" actId="478"/>
          <ac:spMkLst>
            <pc:docMk/>
            <pc:sldMk cId="1659719223" sldId="272"/>
            <ac:spMk id="9" creationId="{6C237324-ED9E-4FDA-0DBD-BAD2BF62FCC6}"/>
          </ac:spMkLst>
        </pc:spChg>
        <pc:spChg chg="add mod">
          <ac:chgData name="Catriona Burn (2203239)" userId="b3f641c4-146e-4dd0-8406-2d21770c7bfe" providerId="ADAL" clId="{DC2B385B-D430-444D-A0B0-AEE9367259C7}" dt="2025-04-01T14:49:08.210" v="5996" actId="1076"/>
          <ac:spMkLst>
            <pc:docMk/>
            <pc:sldMk cId="1659719223" sldId="272"/>
            <ac:spMk id="11" creationId="{9B07D025-6D56-78C6-1E3E-4DDFD9056040}"/>
          </ac:spMkLst>
        </pc:spChg>
        <pc:spChg chg="add del mod">
          <ac:chgData name="Catriona Burn (2203239)" userId="b3f641c4-146e-4dd0-8406-2d21770c7bfe" providerId="ADAL" clId="{DC2B385B-D430-444D-A0B0-AEE9367259C7}" dt="2025-04-01T14:42:41.471" v="5960" actId="478"/>
          <ac:spMkLst>
            <pc:docMk/>
            <pc:sldMk cId="1659719223" sldId="272"/>
            <ac:spMk id="13" creationId="{6015AC0F-FAB1-CAD9-8170-BC712C1938CE}"/>
          </ac:spMkLst>
        </pc:spChg>
        <pc:spChg chg="add mod">
          <ac:chgData name="Catriona Burn (2203239)" userId="b3f641c4-146e-4dd0-8406-2d21770c7bfe" providerId="ADAL" clId="{DC2B385B-D430-444D-A0B0-AEE9367259C7}" dt="2025-04-01T10:41:27.515" v="5286" actId="20577"/>
          <ac:spMkLst>
            <pc:docMk/>
            <pc:sldMk cId="1659719223" sldId="272"/>
            <ac:spMk id="23" creationId="{250D3A30-D4EC-FB32-C3BC-D9FC64B00AEB}"/>
          </ac:spMkLst>
        </pc:spChg>
        <pc:spChg chg="add mod">
          <ac:chgData name="Catriona Burn (2203239)" userId="b3f641c4-146e-4dd0-8406-2d21770c7bfe" providerId="ADAL" clId="{DC2B385B-D430-444D-A0B0-AEE9367259C7}" dt="2025-04-01T10:41:30.950" v="5288" actId="20577"/>
          <ac:spMkLst>
            <pc:docMk/>
            <pc:sldMk cId="1659719223" sldId="272"/>
            <ac:spMk id="24" creationId="{8021EAB9-DAF5-190D-707C-F933B958F905}"/>
          </ac:spMkLst>
        </pc:spChg>
        <pc:spChg chg="add mod">
          <ac:chgData name="Catriona Burn (2203239)" userId="b3f641c4-146e-4dd0-8406-2d21770c7bfe" providerId="ADAL" clId="{DC2B385B-D430-444D-A0B0-AEE9367259C7}" dt="2025-04-01T14:49:11.866" v="5998" actId="1076"/>
          <ac:spMkLst>
            <pc:docMk/>
            <pc:sldMk cId="1659719223" sldId="272"/>
            <ac:spMk id="26" creationId="{C53AB2D5-2297-52A5-22A9-B019429DFC0F}"/>
          </ac:spMkLst>
        </pc:spChg>
        <pc:picChg chg="add del mod">
          <ac:chgData name="Catriona Burn (2203239)" userId="b3f641c4-146e-4dd0-8406-2d21770c7bfe" providerId="ADAL" clId="{DC2B385B-D430-444D-A0B0-AEE9367259C7}" dt="2025-03-31T14:14:42.683" v="4712" actId="478"/>
          <ac:picMkLst>
            <pc:docMk/>
            <pc:sldMk cId="1659719223" sldId="272"/>
            <ac:picMk id="5" creationId="{DC222822-B557-72EB-1FEC-A2D4A4306F4F}"/>
          </ac:picMkLst>
        </pc:picChg>
        <pc:picChg chg="add mod">
          <ac:chgData name="Catriona Burn (2203239)" userId="b3f641c4-146e-4dd0-8406-2d21770c7bfe" providerId="ADAL" clId="{DC2B385B-D430-444D-A0B0-AEE9367259C7}" dt="2025-04-01T14:49:20.442" v="6010" actId="1037"/>
          <ac:picMkLst>
            <pc:docMk/>
            <pc:sldMk cId="1659719223" sldId="272"/>
            <ac:picMk id="6" creationId="{388F1BD0-D95F-2E68-9A0D-FD11B27748FA}"/>
          </ac:picMkLst>
        </pc:picChg>
        <pc:picChg chg="add del mod">
          <ac:chgData name="Catriona Burn (2203239)" userId="b3f641c4-146e-4dd0-8406-2d21770c7bfe" providerId="ADAL" clId="{DC2B385B-D430-444D-A0B0-AEE9367259C7}" dt="2025-04-01T14:38:31.985" v="5823" actId="478"/>
          <ac:picMkLst>
            <pc:docMk/>
            <pc:sldMk cId="1659719223" sldId="272"/>
            <ac:picMk id="7" creationId="{F993A967-6B0A-AD0B-A54F-8FE2BB975F93}"/>
          </ac:picMkLst>
        </pc:picChg>
        <pc:picChg chg="add del mod">
          <ac:chgData name="Catriona Burn (2203239)" userId="b3f641c4-146e-4dd0-8406-2d21770c7bfe" providerId="ADAL" clId="{DC2B385B-D430-444D-A0B0-AEE9367259C7}" dt="2025-03-31T14:16:06.753" v="4726" actId="478"/>
          <ac:picMkLst>
            <pc:docMk/>
            <pc:sldMk cId="1659719223" sldId="272"/>
            <ac:picMk id="9" creationId="{9B2ADC48-1DA8-7024-170C-9128E808AE8A}"/>
          </ac:picMkLst>
        </pc:picChg>
        <pc:picChg chg="add del mod">
          <ac:chgData name="Catriona Burn (2203239)" userId="b3f641c4-146e-4dd0-8406-2d21770c7bfe" providerId="ADAL" clId="{DC2B385B-D430-444D-A0B0-AEE9367259C7}" dt="2025-03-31T14:14:58.408" v="4719" actId="478"/>
          <ac:picMkLst>
            <pc:docMk/>
            <pc:sldMk cId="1659719223" sldId="272"/>
            <ac:picMk id="14" creationId="{C6CFA235-31E6-B71A-7637-66EEA9D7F468}"/>
          </ac:picMkLst>
        </pc:picChg>
        <pc:picChg chg="add mod">
          <ac:chgData name="Catriona Burn (2203239)" userId="b3f641c4-146e-4dd0-8406-2d21770c7bfe" providerId="ADAL" clId="{DC2B385B-D430-444D-A0B0-AEE9367259C7}" dt="2025-04-01T14:49:17.934" v="6005" actId="1035"/>
          <ac:picMkLst>
            <pc:docMk/>
            <pc:sldMk cId="1659719223" sldId="272"/>
            <ac:picMk id="15" creationId="{C543F4FD-2AD2-A802-CB73-F1E09A9F5775}"/>
          </ac:picMkLst>
        </pc:picChg>
        <pc:picChg chg="add del mod">
          <ac:chgData name="Catriona Burn (2203239)" userId="b3f641c4-146e-4dd0-8406-2d21770c7bfe" providerId="ADAL" clId="{DC2B385B-D430-444D-A0B0-AEE9367259C7}" dt="2025-03-31T16:28:07.711" v="4782" actId="478"/>
          <ac:picMkLst>
            <pc:docMk/>
            <pc:sldMk cId="1659719223" sldId="272"/>
            <ac:picMk id="16" creationId="{59221DC8-3CB1-95B2-F97C-698CB136EE35}"/>
          </ac:picMkLst>
        </pc:picChg>
        <pc:picChg chg="add del mod">
          <ac:chgData name="Catriona Burn (2203239)" userId="b3f641c4-146e-4dd0-8406-2d21770c7bfe" providerId="ADAL" clId="{DC2B385B-D430-444D-A0B0-AEE9367259C7}" dt="2025-03-31T16:27:43.132" v="4778" actId="478"/>
          <ac:picMkLst>
            <pc:docMk/>
            <pc:sldMk cId="1659719223" sldId="272"/>
            <ac:picMk id="18" creationId="{8A247552-CBE3-229C-94AC-CA128A2C2DC9}"/>
          </ac:picMkLst>
        </pc:picChg>
        <pc:picChg chg="add mod">
          <ac:chgData name="Catriona Burn (2203239)" userId="b3f641c4-146e-4dd0-8406-2d21770c7bfe" providerId="ADAL" clId="{DC2B385B-D430-444D-A0B0-AEE9367259C7}" dt="2025-04-01T10:35:33.033" v="5094" actId="14100"/>
          <ac:picMkLst>
            <pc:docMk/>
            <pc:sldMk cId="1659719223" sldId="272"/>
            <ac:picMk id="20" creationId="{BA439BC7-50F4-8CB3-FABE-EF27CB0AEFC0}"/>
          </ac:picMkLst>
        </pc:picChg>
        <pc:picChg chg="add mod">
          <ac:chgData name="Catriona Burn (2203239)" userId="b3f641c4-146e-4dd0-8406-2d21770c7bfe" providerId="ADAL" clId="{DC2B385B-D430-444D-A0B0-AEE9367259C7}" dt="2025-04-01T10:35:55.987" v="5124" actId="1036"/>
          <ac:picMkLst>
            <pc:docMk/>
            <pc:sldMk cId="1659719223" sldId="272"/>
            <ac:picMk id="22" creationId="{848A3E7B-3B67-FCB8-C8E2-929387BE20F0}"/>
          </ac:picMkLst>
        </pc:picChg>
        <pc:picChg chg="add del mod">
          <ac:chgData name="Catriona Burn (2203239)" userId="b3f641c4-146e-4dd0-8406-2d21770c7bfe" providerId="ADAL" clId="{DC2B385B-D430-444D-A0B0-AEE9367259C7}" dt="2025-04-01T14:26:45.903" v="5751" actId="478"/>
          <ac:picMkLst>
            <pc:docMk/>
            <pc:sldMk cId="1659719223" sldId="272"/>
            <ac:picMk id="25" creationId="{59B82F44-B5CD-EBE5-BD58-8B2B69E1F579}"/>
          </ac:picMkLst>
        </pc:picChg>
      </pc:sldChg>
      <pc:sldChg chg="addSp modSp mod">
        <pc:chgData name="Catriona Burn (2203239)" userId="b3f641c4-146e-4dd0-8406-2d21770c7bfe" providerId="ADAL" clId="{DC2B385B-D430-444D-A0B0-AEE9367259C7}" dt="2025-04-01T10:47:16.856" v="5627" actId="1036"/>
        <pc:sldMkLst>
          <pc:docMk/>
          <pc:sldMk cId="2369973289" sldId="273"/>
        </pc:sldMkLst>
        <pc:spChg chg="add mod">
          <ac:chgData name="Catriona Burn (2203239)" userId="b3f641c4-146e-4dd0-8406-2d21770c7bfe" providerId="ADAL" clId="{DC2B385B-D430-444D-A0B0-AEE9367259C7}" dt="2025-04-01T10:46:13.146" v="5585" actId="1037"/>
          <ac:spMkLst>
            <pc:docMk/>
            <pc:sldMk cId="2369973289" sldId="273"/>
            <ac:spMk id="5" creationId="{99708AE6-4CCE-2723-6BCB-628FA2249907}"/>
          </ac:spMkLst>
        </pc:spChg>
        <pc:picChg chg="mod">
          <ac:chgData name="Catriona Burn (2203239)" userId="b3f641c4-146e-4dd0-8406-2d21770c7bfe" providerId="ADAL" clId="{DC2B385B-D430-444D-A0B0-AEE9367259C7}" dt="2025-04-01T10:47:06.519" v="5625" actId="1035"/>
          <ac:picMkLst>
            <pc:docMk/>
            <pc:sldMk cId="2369973289" sldId="273"/>
            <ac:picMk id="11" creationId="{433642EE-F937-5C69-2247-C8B64BC81973}"/>
          </ac:picMkLst>
        </pc:picChg>
        <pc:picChg chg="mod">
          <ac:chgData name="Catriona Burn (2203239)" userId="b3f641c4-146e-4dd0-8406-2d21770c7bfe" providerId="ADAL" clId="{DC2B385B-D430-444D-A0B0-AEE9367259C7}" dt="2025-04-01T10:46:08.673" v="5576" actId="1035"/>
          <ac:picMkLst>
            <pc:docMk/>
            <pc:sldMk cId="2369973289" sldId="273"/>
            <ac:picMk id="13" creationId="{CC836E0B-46A7-B8B9-EFF2-7C34EA4B60C1}"/>
          </ac:picMkLst>
        </pc:picChg>
        <pc:picChg chg="mod">
          <ac:chgData name="Catriona Burn (2203239)" userId="b3f641c4-146e-4dd0-8406-2d21770c7bfe" providerId="ADAL" clId="{DC2B385B-D430-444D-A0B0-AEE9367259C7}" dt="2025-04-01T10:47:16.856" v="5627" actId="1036"/>
          <ac:picMkLst>
            <pc:docMk/>
            <pc:sldMk cId="2369973289" sldId="273"/>
            <ac:picMk id="14" creationId="{23E1410D-8B30-CF2E-20B6-CF77DBEA1F11}"/>
          </ac:picMkLst>
        </pc:picChg>
      </pc:sldChg>
      <pc:sldChg chg="modNotesTx">
        <pc:chgData name="Catriona Burn (2203239)" userId="b3f641c4-146e-4dd0-8406-2d21770c7bfe" providerId="ADAL" clId="{DC2B385B-D430-444D-A0B0-AEE9367259C7}" dt="2025-03-30T16:20:42.503" v="2974" actId="20577"/>
        <pc:sldMkLst>
          <pc:docMk/>
          <pc:sldMk cId="1284705930" sldId="276"/>
        </pc:sldMkLst>
      </pc:sldChg>
      <pc:sldChg chg="delSp mod">
        <pc:chgData name="Catriona Burn (2203239)" userId="b3f641c4-146e-4dd0-8406-2d21770c7bfe" providerId="ADAL" clId="{DC2B385B-D430-444D-A0B0-AEE9367259C7}" dt="2025-04-01T11:35:08.536" v="5647" actId="478"/>
        <pc:sldMkLst>
          <pc:docMk/>
          <pc:sldMk cId="3433125847" sldId="286"/>
        </pc:sldMkLst>
        <pc:picChg chg="del">
          <ac:chgData name="Catriona Burn (2203239)" userId="b3f641c4-146e-4dd0-8406-2d21770c7bfe" providerId="ADAL" clId="{DC2B385B-D430-444D-A0B0-AEE9367259C7}" dt="2025-04-01T11:35:08.536" v="5647" actId="478"/>
          <ac:picMkLst>
            <pc:docMk/>
            <pc:sldMk cId="3433125847" sldId="286"/>
            <ac:picMk id="9" creationId="{DF33ADF5-4933-C112-EAB0-B86DBA8F301A}"/>
          </ac:picMkLst>
        </pc:picChg>
      </pc:sldChg>
      <pc:sldChg chg="new del">
        <pc:chgData name="Catriona Burn (2203239)" userId="b3f641c4-146e-4dd0-8406-2d21770c7bfe" providerId="ADAL" clId="{DC2B385B-D430-444D-A0B0-AEE9367259C7}" dt="2025-03-29T11:51:25.942" v="125" actId="2696"/>
        <pc:sldMkLst>
          <pc:docMk/>
          <pc:sldMk cId="4017111672" sldId="290"/>
        </pc:sldMkLst>
      </pc:sldChg>
      <pc:sldChg chg="addSp delSp modSp add mod">
        <pc:chgData name="Catriona Burn (2203239)" userId="b3f641c4-146e-4dd0-8406-2d21770c7bfe" providerId="ADAL" clId="{DC2B385B-D430-444D-A0B0-AEE9367259C7}" dt="2025-04-01T14:22:03.609" v="5671" actId="1076"/>
        <pc:sldMkLst>
          <pc:docMk/>
          <pc:sldMk cId="4283565576" sldId="290"/>
        </pc:sldMkLst>
        <pc:spChg chg="mod">
          <ac:chgData name="Catriona Burn (2203239)" userId="b3f641c4-146e-4dd0-8406-2d21770c7bfe" providerId="ADAL" clId="{DC2B385B-D430-444D-A0B0-AEE9367259C7}" dt="2025-04-01T10:37:16.463" v="5186" actId="20577"/>
          <ac:spMkLst>
            <pc:docMk/>
            <pc:sldMk cId="4283565576" sldId="290"/>
            <ac:spMk id="2" creationId="{2AD8297E-CC27-C79B-6499-EFA8BAACF2FC}"/>
          </ac:spMkLst>
        </pc:spChg>
        <pc:spChg chg="add mod">
          <ac:chgData name="Catriona Burn (2203239)" userId="b3f641c4-146e-4dd0-8406-2d21770c7bfe" providerId="ADAL" clId="{DC2B385B-D430-444D-A0B0-AEE9367259C7}" dt="2025-04-01T14:22:03.609" v="5671" actId="1076"/>
          <ac:spMkLst>
            <pc:docMk/>
            <pc:sldMk cId="4283565576" sldId="290"/>
            <ac:spMk id="3" creationId="{FBAFEDC5-45F5-0448-DCE2-4C51D3338085}"/>
          </ac:spMkLst>
        </pc:spChg>
        <pc:spChg chg="add mod">
          <ac:chgData name="Catriona Burn (2203239)" userId="b3f641c4-146e-4dd0-8406-2d21770c7bfe" providerId="ADAL" clId="{DC2B385B-D430-444D-A0B0-AEE9367259C7}" dt="2025-03-29T12:04:14.061" v="684" actId="207"/>
          <ac:spMkLst>
            <pc:docMk/>
            <pc:sldMk cId="4283565576" sldId="290"/>
            <ac:spMk id="4" creationId="{3AE696E7-BC63-F27A-54EF-9931AD9EAF27}"/>
          </ac:spMkLst>
        </pc:spChg>
        <pc:spChg chg="add mod">
          <ac:chgData name="Catriona Burn (2203239)" userId="b3f641c4-146e-4dd0-8406-2d21770c7bfe" providerId="ADAL" clId="{DC2B385B-D430-444D-A0B0-AEE9367259C7}" dt="2025-03-31T14:25:09.792" v="4772" actId="1076"/>
          <ac:spMkLst>
            <pc:docMk/>
            <pc:sldMk cId="4283565576" sldId="290"/>
            <ac:spMk id="11" creationId="{04A4B88B-7875-F2FA-09CB-9EFD2CCA2398}"/>
          </ac:spMkLst>
        </pc:spChg>
        <pc:spChg chg="add mod">
          <ac:chgData name="Catriona Burn (2203239)" userId="b3f641c4-146e-4dd0-8406-2d21770c7bfe" providerId="ADAL" clId="{DC2B385B-D430-444D-A0B0-AEE9367259C7}" dt="2025-04-01T10:44:11.842" v="5538" actId="14100"/>
          <ac:spMkLst>
            <pc:docMk/>
            <pc:sldMk cId="4283565576" sldId="290"/>
            <ac:spMk id="14" creationId="{F048457D-390C-4549-0338-F5F50E6B9FE8}"/>
          </ac:spMkLst>
        </pc:spChg>
        <pc:spChg chg="add mod">
          <ac:chgData name="Catriona Burn (2203239)" userId="b3f641c4-146e-4dd0-8406-2d21770c7bfe" providerId="ADAL" clId="{DC2B385B-D430-444D-A0B0-AEE9367259C7}" dt="2025-04-01T10:42:07.463" v="5401" actId="20577"/>
          <ac:spMkLst>
            <pc:docMk/>
            <pc:sldMk cId="4283565576" sldId="290"/>
            <ac:spMk id="22" creationId="{CA21BCC5-F937-9153-0848-80BE16E05249}"/>
          </ac:spMkLst>
        </pc:spChg>
        <pc:spChg chg="add mod">
          <ac:chgData name="Catriona Burn (2203239)" userId="b3f641c4-146e-4dd0-8406-2d21770c7bfe" providerId="ADAL" clId="{DC2B385B-D430-444D-A0B0-AEE9367259C7}" dt="2025-04-01T10:42:11.099" v="5402"/>
          <ac:spMkLst>
            <pc:docMk/>
            <pc:sldMk cId="4283565576" sldId="290"/>
            <ac:spMk id="23" creationId="{9F23E795-84EF-B7C2-E27E-CD1624048F32}"/>
          </ac:spMkLst>
        </pc:spChg>
        <pc:spChg chg="add mod">
          <ac:chgData name="Catriona Burn (2203239)" userId="b3f641c4-146e-4dd0-8406-2d21770c7bfe" providerId="ADAL" clId="{DC2B385B-D430-444D-A0B0-AEE9367259C7}" dt="2025-04-01T10:44:00.286" v="5531" actId="20577"/>
          <ac:spMkLst>
            <pc:docMk/>
            <pc:sldMk cId="4283565576" sldId="290"/>
            <ac:spMk id="24" creationId="{8D2C3861-409E-0982-23ED-D93BE9AF446E}"/>
          </ac:spMkLst>
        </pc:spChg>
        <pc:spChg chg="add mod">
          <ac:chgData name="Catriona Burn (2203239)" userId="b3f641c4-146e-4dd0-8406-2d21770c7bfe" providerId="ADAL" clId="{DC2B385B-D430-444D-A0B0-AEE9367259C7}" dt="2025-04-01T10:43:42.024" v="5497" actId="1036"/>
          <ac:spMkLst>
            <pc:docMk/>
            <pc:sldMk cId="4283565576" sldId="290"/>
            <ac:spMk id="25" creationId="{F3145163-6E54-D5CE-47E3-15A2EA0B1C0B}"/>
          </ac:spMkLst>
        </pc:spChg>
        <pc:graphicFrameChg chg="add mod modGraphic">
          <ac:chgData name="Catriona Burn (2203239)" userId="b3f641c4-146e-4dd0-8406-2d21770c7bfe" providerId="ADAL" clId="{DC2B385B-D430-444D-A0B0-AEE9367259C7}" dt="2025-03-31T14:07:54.248" v="4679" actId="1076"/>
          <ac:graphicFrameMkLst>
            <pc:docMk/>
            <pc:sldMk cId="4283565576" sldId="290"/>
            <ac:graphicFrameMk id="7" creationId="{BFA1009D-7B56-BF42-198F-7483FA97DE33}"/>
          </ac:graphicFrameMkLst>
        </pc:graphicFrameChg>
        <pc:picChg chg="add del mod">
          <ac:chgData name="Catriona Burn (2203239)" userId="b3f641c4-146e-4dd0-8406-2d21770c7bfe" providerId="ADAL" clId="{DC2B385B-D430-444D-A0B0-AEE9367259C7}" dt="2025-03-31T14:24:12.619" v="4744" actId="478"/>
          <ac:picMkLst>
            <pc:docMk/>
            <pc:sldMk cId="4283565576" sldId="290"/>
            <ac:picMk id="5" creationId="{4E300913-AF2D-1D85-D6EA-85EF36A39071}"/>
          </ac:picMkLst>
        </pc:picChg>
        <pc:picChg chg="add mod">
          <ac:chgData name="Catriona Burn (2203239)" userId="b3f641c4-146e-4dd0-8406-2d21770c7bfe" providerId="ADAL" clId="{DC2B385B-D430-444D-A0B0-AEE9367259C7}" dt="2025-04-01T10:42:22.826" v="5415" actId="1035"/>
          <ac:picMkLst>
            <pc:docMk/>
            <pc:sldMk cId="4283565576" sldId="290"/>
            <ac:picMk id="15" creationId="{2D72E70F-ED5D-AB0B-B0F1-C4F994CA01DB}"/>
          </ac:picMkLst>
        </pc:picChg>
        <pc:picChg chg="add mod">
          <ac:chgData name="Catriona Burn (2203239)" userId="b3f641c4-146e-4dd0-8406-2d21770c7bfe" providerId="ADAL" clId="{DC2B385B-D430-444D-A0B0-AEE9367259C7}" dt="2025-04-01T10:43:33.413" v="5494" actId="1035"/>
          <ac:picMkLst>
            <pc:docMk/>
            <pc:sldMk cId="4283565576" sldId="290"/>
            <ac:picMk id="17" creationId="{B7A38544-E5A6-108E-D74F-6E5310064AC0}"/>
          </ac:picMkLst>
        </pc:picChg>
        <pc:picChg chg="add del mod">
          <ac:chgData name="Catriona Burn (2203239)" userId="b3f641c4-146e-4dd0-8406-2d21770c7bfe" providerId="ADAL" clId="{DC2B385B-D430-444D-A0B0-AEE9367259C7}" dt="2025-03-31T14:24:58.167" v="4765" actId="478"/>
          <ac:picMkLst>
            <pc:docMk/>
            <pc:sldMk cId="4283565576" sldId="290"/>
            <ac:picMk id="19" creationId="{2137EBAA-B964-B3AA-AF56-0F9D37A95BEF}"/>
          </ac:picMkLst>
        </pc:picChg>
        <pc:picChg chg="add mod">
          <ac:chgData name="Catriona Burn (2203239)" userId="b3f641c4-146e-4dd0-8406-2d21770c7bfe" providerId="ADAL" clId="{DC2B385B-D430-444D-A0B0-AEE9367259C7}" dt="2025-03-31T14:25:07.270" v="4771" actId="1076"/>
          <ac:picMkLst>
            <pc:docMk/>
            <pc:sldMk cId="4283565576" sldId="290"/>
            <ac:picMk id="21" creationId="{CA92CD96-C58A-1C50-E9BC-329B7118C7BA}"/>
          </ac:picMkLst>
        </pc:picChg>
      </pc:sldChg>
      <pc:sldChg chg="addSp delSp modSp add mod ord">
        <pc:chgData name="Catriona Burn (2203239)" userId="b3f641c4-146e-4dd0-8406-2d21770c7bfe" providerId="ADAL" clId="{DC2B385B-D430-444D-A0B0-AEE9367259C7}" dt="2025-04-01T10:37:22.244" v="5188" actId="20577"/>
        <pc:sldMkLst>
          <pc:docMk/>
          <pc:sldMk cId="35957144" sldId="291"/>
        </pc:sldMkLst>
        <pc:spChg chg="mod">
          <ac:chgData name="Catriona Burn (2203239)" userId="b3f641c4-146e-4dd0-8406-2d21770c7bfe" providerId="ADAL" clId="{DC2B385B-D430-444D-A0B0-AEE9367259C7}" dt="2025-04-01T10:37:22.244" v="5188" actId="20577"/>
          <ac:spMkLst>
            <pc:docMk/>
            <pc:sldMk cId="35957144" sldId="291"/>
            <ac:spMk id="2" creationId="{BB27B2D6-BE22-2336-BD45-3F9B58F866E2}"/>
          </ac:spMkLst>
        </pc:spChg>
        <pc:spChg chg="add mod">
          <ac:chgData name="Catriona Burn (2203239)" userId="b3f641c4-146e-4dd0-8406-2d21770c7bfe" providerId="ADAL" clId="{DC2B385B-D430-444D-A0B0-AEE9367259C7}" dt="2025-04-01T10:14:39.549" v="4813" actId="14100"/>
          <ac:spMkLst>
            <pc:docMk/>
            <pc:sldMk cId="35957144" sldId="291"/>
            <ac:spMk id="7" creationId="{BF97B6B0-5545-C68F-ACCC-E8E0A1194BF0}"/>
          </ac:spMkLst>
        </pc:spChg>
        <pc:spChg chg="add mod">
          <ac:chgData name="Catriona Burn (2203239)" userId="b3f641c4-146e-4dd0-8406-2d21770c7bfe" providerId="ADAL" clId="{DC2B385B-D430-444D-A0B0-AEE9367259C7}" dt="2025-03-29T12:04:28.742" v="687" actId="207"/>
          <ac:spMkLst>
            <pc:docMk/>
            <pc:sldMk cId="35957144" sldId="291"/>
            <ac:spMk id="9" creationId="{DBA2C5D6-CA5C-DEA4-1B1E-155B4802EAF3}"/>
          </ac:spMkLst>
        </pc:spChg>
        <pc:spChg chg="add mod">
          <ac:chgData name="Catriona Burn (2203239)" userId="b3f641c4-146e-4dd0-8406-2d21770c7bfe" providerId="ADAL" clId="{DC2B385B-D430-444D-A0B0-AEE9367259C7}" dt="2025-04-01T10:14:55.799" v="4830" actId="14100"/>
          <ac:spMkLst>
            <pc:docMk/>
            <pc:sldMk cId="35957144" sldId="291"/>
            <ac:spMk id="11" creationId="{3C2207AA-8A26-18D5-FB87-76DDE92C91A6}"/>
          </ac:spMkLst>
        </pc:spChg>
        <pc:spChg chg="add mod">
          <ac:chgData name="Catriona Burn (2203239)" userId="b3f641c4-146e-4dd0-8406-2d21770c7bfe" providerId="ADAL" clId="{DC2B385B-D430-444D-A0B0-AEE9367259C7}" dt="2025-04-01T10:31:14.844" v="4928" actId="20577"/>
          <ac:spMkLst>
            <pc:docMk/>
            <pc:sldMk cId="35957144" sldId="291"/>
            <ac:spMk id="14" creationId="{17746C6B-D81D-3BB9-DE6B-2B52B688CC66}"/>
          </ac:spMkLst>
        </pc:spChg>
        <pc:graphicFrameChg chg="add mod">
          <ac:chgData name="Catriona Burn (2203239)" userId="b3f641c4-146e-4dd0-8406-2d21770c7bfe" providerId="ADAL" clId="{DC2B385B-D430-444D-A0B0-AEE9367259C7}" dt="2025-03-31T14:16:45.223" v="4736" actId="1076"/>
          <ac:graphicFrameMkLst>
            <pc:docMk/>
            <pc:sldMk cId="35957144" sldId="291"/>
            <ac:graphicFrameMk id="4" creationId="{EC517385-A848-FC08-09C3-141E126B04A8}"/>
          </ac:graphicFrameMkLst>
        </pc:graphicFrameChg>
        <pc:graphicFrameChg chg="add mod modGraphic">
          <ac:chgData name="Catriona Burn (2203239)" userId="b3f641c4-146e-4dd0-8406-2d21770c7bfe" providerId="ADAL" clId="{DC2B385B-D430-444D-A0B0-AEE9367259C7}" dt="2025-03-31T13:45:57.519" v="4161" actId="20577"/>
          <ac:graphicFrameMkLst>
            <pc:docMk/>
            <pc:sldMk cId="35957144" sldId="291"/>
            <ac:graphicFrameMk id="27" creationId="{0E3F844A-1B2D-5D21-A736-B4BD6C0C7B2B}"/>
          </ac:graphicFrameMkLst>
        </pc:graphicFrameChg>
        <pc:picChg chg="add mod">
          <ac:chgData name="Catriona Burn (2203239)" userId="b3f641c4-146e-4dd0-8406-2d21770c7bfe" providerId="ADAL" clId="{DC2B385B-D430-444D-A0B0-AEE9367259C7}" dt="2025-03-31T14:16:57.546" v="4741" actId="1076"/>
          <ac:picMkLst>
            <pc:docMk/>
            <pc:sldMk cId="35957144" sldId="291"/>
            <ac:picMk id="5" creationId="{54F1C56B-AC36-2733-E780-E68549912531}"/>
          </ac:picMkLst>
        </pc:picChg>
        <pc:picChg chg="add del mod">
          <ac:chgData name="Catriona Burn (2203239)" userId="b3f641c4-146e-4dd0-8406-2d21770c7bfe" providerId="ADAL" clId="{DC2B385B-D430-444D-A0B0-AEE9367259C7}" dt="2025-03-31T14:59:10.177" v="4773" actId="478"/>
          <ac:picMkLst>
            <pc:docMk/>
            <pc:sldMk cId="35957144" sldId="291"/>
            <ac:picMk id="6" creationId="{739CE2F1-6414-9051-F221-BFDE8C3BFF52}"/>
          </ac:picMkLst>
        </pc:picChg>
        <pc:picChg chg="add del mod">
          <ac:chgData name="Catriona Burn (2203239)" userId="b3f641c4-146e-4dd0-8406-2d21770c7bfe" providerId="ADAL" clId="{DC2B385B-D430-444D-A0B0-AEE9367259C7}" dt="2025-03-31T09:07:31.958" v="3938" actId="478"/>
          <ac:picMkLst>
            <pc:docMk/>
            <pc:sldMk cId="35957144" sldId="291"/>
            <ac:picMk id="13" creationId="{2E73C01E-1D9D-FC9C-522D-4947AAA2FD05}"/>
          </ac:picMkLst>
        </pc:picChg>
        <pc:picChg chg="add mod">
          <ac:chgData name="Catriona Burn (2203239)" userId="b3f641c4-146e-4dd0-8406-2d21770c7bfe" providerId="ADAL" clId="{DC2B385B-D430-444D-A0B0-AEE9367259C7}" dt="2025-03-31T14:59:20.094" v="4777" actId="14100"/>
          <ac:picMkLst>
            <pc:docMk/>
            <pc:sldMk cId="35957144" sldId="291"/>
            <ac:picMk id="16" creationId="{D7084C8E-78CD-A754-DA62-C6FA0908792F}"/>
          </ac:picMkLst>
        </pc:picChg>
      </pc:sldChg>
      <pc:sldChg chg="addSp delSp modSp new del mod">
        <pc:chgData name="Catriona Burn (2203239)" userId="b3f641c4-146e-4dd0-8406-2d21770c7bfe" providerId="ADAL" clId="{DC2B385B-D430-444D-A0B0-AEE9367259C7}" dt="2025-03-29T12:27:50.698" v="991" actId="2696"/>
        <pc:sldMkLst>
          <pc:docMk/>
          <pc:sldMk cId="711983192" sldId="292"/>
        </pc:sldMkLst>
      </pc:sldChg>
      <pc:sldChg chg="modSp mod">
        <pc:chgData name="Catriona Burn (2203239)" userId="b3f641c4-146e-4dd0-8406-2d21770c7bfe" providerId="ADAL" clId="{DC2B385B-D430-444D-A0B0-AEE9367259C7}" dt="2025-04-01T10:45:27.174" v="5544" actId="20577"/>
        <pc:sldMkLst>
          <pc:docMk/>
          <pc:sldMk cId="3220591749" sldId="293"/>
        </pc:sldMkLst>
        <pc:spChg chg="mod">
          <ac:chgData name="Catriona Burn (2203239)" userId="b3f641c4-146e-4dd0-8406-2d21770c7bfe" providerId="ADAL" clId="{DC2B385B-D430-444D-A0B0-AEE9367259C7}" dt="2025-04-01T10:45:27.174" v="5544" actId="20577"/>
          <ac:spMkLst>
            <pc:docMk/>
            <pc:sldMk cId="3220591749" sldId="293"/>
            <ac:spMk id="16" creationId="{53A68E1E-F11B-15DB-120B-25ED80465E83}"/>
          </ac:spMkLst>
        </pc:spChg>
      </pc:sldChg>
      <pc:sldChg chg="modSp mod">
        <pc:chgData name="Catriona Burn (2203239)" userId="b3f641c4-146e-4dd0-8406-2d21770c7bfe" providerId="ADAL" clId="{DC2B385B-D430-444D-A0B0-AEE9367259C7}" dt="2025-04-01T10:47:02.207" v="5624" actId="20577"/>
        <pc:sldMkLst>
          <pc:docMk/>
          <pc:sldMk cId="2405000066" sldId="294"/>
        </pc:sldMkLst>
        <pc:spChg chg="mod">
          <ac:chgData name="Catriona Burn (2203239)" userId="b3f641c4-146e-4dd0-8406-2d21770c7bfe" providerId="ADAL" clId="{DC2B385B-D430-444D-A0B0-AEE9367259C7}" dt="2025-04-01T10:47:02.207" v="5624" actId="20577"/>
          <ac:spMkLst>
            <pc:docMk/>
            <pc:sldMk cId="2405000066" sldId="294"/>
            <ac:spMk id="6" creationId="{CE64986E-3E4E-98EB-75C1-D5C1939C190B}"/>
          </ac:spMkLst>
        </pc:spChg>
      </pc:sldChg>
      <pc:sldChg chg="delSp add del setBg delDesignElem">
        <pc:chgData name="Catriona Burn (2203239)" userId="b3f641c4-146e-4dd0-8406-2d21770c7bfe" providerId="ADAL" clId="{DC2B385B-D430-444D-A0B0-AEE9367259C7}" dt="2025-03-30T13:38:45.945" v="2009" actId="2696"/>
        <pc:sldMkLst>
          <pc:docMk/>
          <pc:sldMk cId="2491212844" sldId="295"/>
        </pc:sldMkLst>
      </pc:sldChg>
      <pc:sldChg chg="add del">
        <pc:chgData name="Catriona Burn (2203239)" userId="b3f641c4-146e-4dd0-8406-2d21770c7bfe" providerId="ADAL" clId="{DC2B385B-D430-444D-A0B0-AEE9367259C7}" dt="2025-03-30T13:38:40.229" v="2008" actId="2890"/>
        <pc:sldMkLst>
          <pc:docMk/>
          <pc:sldMk cId="3181220137" sldId="296"/>
        </pc:sldMkLst>
      </pc:sldChg>
      <pc:sldChg chg="addSp delSp modSp mod">
        <pc:chgData name="Catriona Burn (2203239)" userId="b3f641c4-146e-4dd0-8406-2d21770c7bfe" providerId="ADAL" clId="{DC2B385B-D430-444D-A0B0-AEE9367259C7}" dt="2025-04-01T14:51:22.012" v="6037" actId="12"/>
        <pc:sldMkLst>
          <pc:docMk/>
          <pc:sldMk cId="2145419676" sldId="302"/>
        </pc:sldMkLst>
        <pc:spChg chg="mod">
          <ac:chgData name="Catriona Burn (2203239)" userId="b3f641c4-146e-4dd0-8406-2d21770c7bfe" providerId="ADAL" clId="{DC2B385B-D430-444D-A0B0-AEE9367259C7}" dt="2025-04-01T14:50:13.924" v="6019" actId="14100"/>
          <ac:spMkLst>
            <pc:docMk/>
            <pc:sldMk cId="2145419676" sldId="302"/>
            <ac:spMk id="2" creationId="{7FF2613E-B124-5881-5ED6-A50EBD0845D4}"/>
          </ac:spMkLst>
        </pc:spChg>
        <pc:spChg chg="add del mod">
          <ac:chgData name="Catriona Burn (2203239)" userId="b3f641c4-146e-4dd0-8406-2d21770c7bfe" providerId="ADAL" clId="{DC2B385B-D430-444D-A0B0-AEE9367259C7}" dt="2025-04-01T14:49:54.907" v="6014" actId="478"/>
          <ac:spMkLst>
            <pc:docMk/>
            <pc:sldMk cId="2145419676" sldId="302"/>
            <ac:spMk id="3" creationId="{A66BBCB6-FF47-0F46-5219-AECCCF74A608}"/>
          </ac:spMkLst>
        </pc:spChg>
        <pc:spChg chg="mod">
          <ac:chgData name="Catriona Burn (2203239)" userId="b3f641c4-146e-4dd0-8406-2d21770c7bfe" providerId="ADAL" clId="{DC2B385B-D430-444D-A0B0-AEE9367259C7}" dt="2025-04-01T14:51:22.012" v="6037" actId="12"/>
          <ac:spMkLst>
            <pc:docMk/>
            <pc:sldMk cId="2145419676" sldId="302"/>
            <ac:spMk id="4" creationId="{E47EDDFD-622E-F8CC-22CB-14436467113F}"/>
          </ac:spMkLst>
        </pc:spChg>
      </pc:sldChg>
      <pc:sldChg chg="modSp add mod">
        <pc:chgData name="Catriona Burn (2203239)" userId="b3f641c4-146e-4dd0-8406-2d21770c7bfe" providerId="ADAL" clId="{DC2B385B-D430-444D-A0B0-AEE9367259C7}" dt="2025-04-01T14:23:44.277" v="5750" actId="20577"/>
        <pc:sldMkLst>
          <pc:docMk/>
          <pc:sldMk cId="643005267" sldId="304"/>
        </pc:sldMkLst>
        <pc:spChg chg="mod">
          <ac:chgData name="Catriona Burn (2203239)" userId="b3f641c4-146e-4dd0-8406-2d21770c7bfe" providerId="ADAL" clId="{DC2B385B-D430-444D-A0B0-AEE9367259C7}" dt="2025-04-01T11:37:03.829" v="5649" actId="14100"/>
          <ac:spMkLst>
            <pc:docMk/>
            <pc:sldMk cId="643005267" sldId="304"/>
            <ac:spMk id="2" creationId="{B1363592-4043-0B15-1691-CE3C79039EB4}"/>
          </ac:spMkLst>
        </pc:spChg>
        <pc:spChg chg="mod">
          <ac:chgData name="Catriona Burn (2203239)" userId="b3f641c4-146e-4dd0-8406-2d21770c7bfe" providerId="ADAL" clId="{DC2B385B-D430-444D-A0B0-AEE9367259C7}" dt="2025-04-01T14:23:44.277" v="5750" actId="20577"/>
          <ac:spMkLst>
            <pc:docMk/>
            <pc:sldMk cId="643005267" sldId="304"/>
            <ac:spMk id="3" creationId="{1BA96EF9-7C5D-1550-1D82-97B9667EFC8C}"/>
          </ac:spMkLst>
        </pc:spChg>
      </pc:sldChg>
    </pc:docChg>
  </pc:docChgLst>
  <pc:docChgLst>
    <pc:chgData name="Munty Rahman Rahman (2112510)" userId="S::2112510@student.uwtsd.ac.uk::973dac6e-67a6-41df-aa38-6094a76cf627" providerId="AD" clId="Web-{661C75EC-C1D5-3CC1-E11B-81C43BD19528}"/>
    <pc:docChg chg="modSld">
      <pc:chgData name="Munty Rahman Rahman (2112510)" userId="S::2112510@student.uwtsd.ac.uk::973dac6e-67a6-41df-aa38-6094a76cf627" providerId="AD" clId="Web-{661C75EC-C1D5-3CC1-E11B-81C43BD19528}" dt="2025-04-01T11:01:10.256" v="36" actId="20577"/>
      <pc:docMkLst>
        <pc:docMk/>
      </pc:docMkLst>
      <pc:sldChg chg="addSp delSp modSp">
        <pc:chgData name="Munty Rahman Rahman (2112510)" userId="S::2112510@student.uwtsd.ac.uk::973dac6e-67a6-41df-aa38-6094a76cf627" providerId="AD" clId="Web-{661C75EC-C1D5-3CC1-E11B-81C43BD19528}" dt="2025-04-01T10:59:59.192" v="22" actId="1076"/>
        <pc:sldMkLst>
          <pc:docMk/>
          <pc:sldMk cId="3834731834" sldId="261"/>
        </pc:sldMkLst>
        <pc:spChg chg="mod">
          <ac:chgData name="Munty Rahman Rahman (2112510)" userId="S::2112510@student.uwtsd.ac.uk::973dac6e-67a6-41df-aa38-6094a76cf627" providerId="AD" clId="Web-{661C75EC-C1D5-3CC1-E11B-81C43BD19528}" dt="2025-04-01T10:58:59.050" v="5" actId="20577"/>
          <ac:spMkLst>
            <pc:docMk/>
            <pc:sldMk cId="3834731834" sldId="261"/>
            <ac:spMk id="2" creationId="{8F216B52-1B8A-FEBC-F048-2DDC694BC5E6}"/>
          </ac:spMkLst>
        </pc:spChg>
        <pc:spChg chg="add">
          <ac:chgData name="Munty Rahman Rahman (2112510)" userId="S::2112510@student.uwtsd.ac.uk::973dac6e-67a6-41df-aa38-6094a76cf627" providerId="AD" clId="Web-{661C75EC-C1D5-3CC1-E11B-81C43BD19528}" dt="2025-04-01T10:59:17.097" v="6"/>
          <ac:spMkLst>
            <pc:docMk/>
            <pc:sldMk cId="3834731834" sldId="261"/>
            <ac:spMk id="3" creationId="{3992CF7F-78CA-BC53-F71C-59ACDE389937}"/>
          </ac:spMkLst>
        </pc:spChg>
        <pc:spChg chg="add del">
          <ac:chgData name="Munty Rahman Rahman (2112510)" userId="S::2112510@student.uwtsd.ac.uk::973dac6e-67a6-41df-aa38-6094a76cf627" providerId="AD" clId="Web-{661C75EC-C1D5-3CC1-E11B-81C43BD19528}" dt="2025-04-01T10:59:24.144" v="8"/>
          <ac:spMkLst>
            <pc:docMk/>
            <pc:sldMk cId="3834731834" sldId="261"/>
            <ac:spMk id="4" creationId="{5B4DDF93-2B76-0F7C-58EA-952E68E6EC3F}"/>
          </ac:spMkLst>
        </pc:spChg>
        <pc:spChg chg="add mod">
          <ac:chgData name="Munty Rahman Rahman (2112510)" userId="S::2112510@student.uwtsd.ac.uk::973dac6e-67a6-41df-aa38-6094a76cf627" providerId="AD" clId="Web-{661C75EC-C1D5-3CC1-E11B-81C43BD19528}" dt="2025-04-01T10:59:37.270" v="16" actId="20577"/>
          <ac:spMkLst>
            <pc:docMk/>
            <pc:sldMk cId="3834731834" sldId="261"/>
            <ac:spMk id="5" creationId="{E59C56ED-EDEF-295E-DD67-E3992FECD21C}"/>
          </ac:spMkLst>
        </pc:spChg>
        <pc:picChg chg="add mod">
          <ac:chgData name="Munty Rahman Rahman (2112510)" userId="S::2112510@student.uwtsd.ac.uk::973dac6e-67a6-41df-aa38-6094a76cf627" providerId="AD" clId="Web-{661C75EC-C1D5-3CC1-E11B-81C43BD19528}" dt="2025-04-01T10:59:59.192" v="22" actId="1076"/>
          <ac:picMkLst>
            <pc:docMk/>
            <pc:sldMk cId="3834731834" sldId="261"/>
            <ac:picMk id="6" creationId="{31D6E628-1381-F263-B944-DDB9F504EDFD}"/>
          </ac:picMkLst>
        </pc:picChg>
      </pc:sldChg>
      <pc:sldChg chg="addSp modSp">
        <pc:chgData name="Munty Rahman Rahman (2112510)" userId="S::2112510@student.uwtsd.ac.uk::973dac6e-67a6-41df-aa38-6094a76cf627" providerId="AD" clId="Web-{661C75EC-C1D5-3CC1-E11B-81C43BD19528}" dt="2025-04-01T11:00:48.974" v="33" actId="1076"/>
        <pc:sldMkLst>
          <pc:docMk/>
          <pc:sldMk cId="1851189795" sldId="277"/>
        </pc:sldMkLst>
        <pc:spChg chg="mod">
          <ac:chgData name="Munty Rahman Rahman (2112510)" userId="S::2112510@student.uwtsd.ac.uk::973dac6e-67a6-41df-aa38-6094a76cf627" providerId="AD" clId="Web-{661C75EC-C1D5-3CC1-E11B-81C43BD19528}" dt="2025-04-01T11:00:14.208" v="24" actId="20577"/>
          <ac:spMkLst>
            <pc:docMk/>
            <pc:sldMk cId="1851189795" sldId="277"/>
            <ac:spMk id="2" creationId="{B4CDD94B-90F3-6F95-6D86-701DB7E715AE}"/>
          </ac:spMkLst>
        </pc:spChg>
        <pc:spChg chg="mod">
          <ac:chgData name="Munty Rahman Rahman (2112510)" userId="S::2112510@student.uwtsd.ac.uk::973dac6e-67a6-41df-aa38-6094a76cf627" providerId="AD" clId="Web-{661C75EC-C1D5-3CC1-E11B-81C43BD19528}" dt="2025-04-01T11:00:48.974" v="33" actId="1076"/>
          <ac:spMkLst>
            <pc:docMk/>
            <pc:sldMk cId="1851189795" sldId="277"/>
            <ac:spMk id="3" creationId="{FB51E2E4-9C2F-ACFD-39FA-87609A93EB6B}"/>
          </ac:spMkLst>
        </pc:spChg>
        <pc:picChg chg="add mod">
          <ac:chgData name="Munty Rahman Rahman (2112510)" userId="S::2112510@student.uwtsd.ac.uk::973dac6e-67a6-41df-aa38-6094a76cf627" providerId="AD" clId="Web-{661C75EC-C1D5-3CC1-E11B-81C43BD19528}" dt="2025-04-01T11:00:45.334" v="32" actId="1076"/>
          <ac:picMkLst>
            <pc:docMk/>
            <pc:sldMk cId="1851189795" sldId="277"/>
            <ac:picMk id="4" creationId="{6334D69A-83DA-A82F-8648-47E3CAAA3475}"/>
          </ac:picMkLst>
        </pc:picChg>
      </pc:sldChg>
      <pc:sldChg chg="modSp">
        <pc:chgData name="Munty Rahman Rahman (2112510)" userId="S::2112510@student.uwtsd.ac.uk::973dac6e-67a6-41df-aa38-6094a76cf627" providerId="AD" clId="Web-{661C75EC-C1D5-3CC1-E11B-81C43BD19528}" dt="2025-04-01T11:01:10.256" v="36" actId="20577"/>
        <pc:sldMkLst>
          <pc:docMk/>
          <pc:sldMk cId="838661" sldId="280"/>
        </pc:sldMkLst>
        <pc:spChg chg="mod">
          <ac:chgData name="Munty Rahman Rahman (2112510)" userId="S::2112510@student.uwtsd.ac.uk::973dac6e-67a6-41df-aa38-6094a76cf627" providerId="AD" clId="Web-{661C75EC-C1D5-3CC1-E11B-81C43BD19528}" dt="2025-04-01T11:00:58.131" v="34" actId="20577"/>
          <ac:spMkLst>
            <pc:docMk/>
            <pc:sldMk cId="838661" sldId="280"/>
            <ac:spMk id="2" creationId="{DA5EFA8E-ADF8-9052-5916-C1CEFB443AE1}"/>
          </ac:spMkLst>
        </pc:spChg>
        <pc:spChg chg="mod">
          <ac:chgData name="Munty Rahman Rahman (2112510)" userId="S::2112510@student.uwtsd.ac.uk::973dac6e-67a6-41df-aa38-6094a76cf627" providerId="AD" clId="Web-{661C75EC-C1D5-3CC1-E11B-81C43BD19528}" dt="2025-04-01T11:01:10.256" v="36" actId="20577"/>
          <ac:spMkLst>
            <pc:docMk/>
            <pc:sldMk cId="838661" sldId="280"/>
            <ac:spMk id="3" creationId="{99C901A6-7A2E-2BF3-86CF-0C938A9778A9}"/>
          </ac:spMkLst>
        </pc:spChg>
      </pc:sldChg>
    </pc:docChg>
  </pc:docChgLst>
  <pc:docChgLst>
    <pc:chgData name="Chloe Rees (2218480)" userId="2a946cf0-9816-4a98-bcae-24fc8b0545db" providerId="ADAL" clId="{FD96A53C-1BFD-614C-BDA9-256D5B6D2275}"/>
    <pc:docChg chg="custSel addSld delSld modSld sldOrd">
      <pc:chgData name="Chloe Rees (2218480)" userId="2a946cf0-9816-4a98-bcae-24fc8b0545db" providerId="ADAL" clId="{FD96A53C-1BFD-614C-BDA9-256D5B6D2275}" dt="2025-04-01T20:16:50.021" v="2118" actId="1076"/>
      <pc:docMkLst>
        <pc:docMk/>
      </pc:docMkLst>
      <pc:sldChg chg="addSp delSp modSp mod ord">
        <pc:chgData name="Chloe Rees (2218480)" userId="2a946cf0-9816-4a98-bcae-24fc8b0545db" providerId="ADAL" clId="{FD96A53C-1BFD-614C-BDA9-256D5B6D2275}" dt="2025-04-01T16:08:50.484" v="1667" actId="1076"/>
        <pc:sldMkLst>
          <pc:docMk/>
          <pc:sldMk cId="1190515171" sldId="257"/>
        </pc:sldMkLst>
        <pc:spChg chg="mod">
          <ac:chgData name="Chloe Rees (2218480)" userId="2a946cf0-9816-4a98-bcae-24fc8b0545db" providerId="ADAL" clId="{FD96A53C-1BFD-614C-BDA9-256D5B6D2275}" dt="2025-03-19T10:54:58.025" v="13" actId="1076"/>
          <ac:spMkLst>
            <pc:docMk/>
            <pc:sldMk cId="1190515171" sldId="257"/>
            <ac:spMk id="2" creationId="{CBE7A997-E627-75FC-5250-B6BE9840CA94}"/>
          </ac:spMkLst>
        </pc:spChg>
        <pc:spChg chg="add mod">
          <ac:chgData name="Chloe Rees (2218480)" userId="2a946cf0-9816-4a98-bcae-24fc8b0545db" providerId="ADAL" clId="{FD96A53C-1BFD-614C-BDA9-256D5B6D2275}" dt="2025-04-01T16:08:50.484" v="1667" actId="1076"/>
          <ac:spMkLst>
            <pc:docMk/>
            <pc:sldMk cId="1190515171" sldId="257"/>
            <ac:spMk id="3" creationId="{024EB092-CB1A-72E7-27AB-C72618883355}"/>
          </ac:spMkLst>
        </pc:spChg>
        <pc:spChg chg="add mod">
          <ac:chgData name="Chloe Rees (2218480)" userId="2a946cf0-9816-4a98-bcae-24fc8b0545db" providerId="ADAL" clId="{FD96A53C-1BFD-614C-BDA9-256D5B6D2275}" dt="2025-03-19T10:56:48.928" v="56" actId="1076"/>
          <ac:spMkLst>
            <pc:docMk/>
            <pc:sldMk cId="1190515171" sldId="257"/>
            <ac:spMk id="4" creationId="{5959EC50-22C1-B407-8EE3-78A65D45743D}"/>
          </ac:spMkLst>
        </pc:spChg>
        <pc:spChg chg="add mod">
          <ac:chgData name="Chloe Rees (2218480)" userId="2a946cf0-9816-4a98-bcae-24fc8b0545db" providerId="ADAL" clId="{FD96A53C-1BFD-614C-BDA9-256D5B6D2275}" dt="2025-03-19T10:56:43.510" v="55" actId="1076"/>
          <ac:spMkLst>
            <pc:docMk/>
            <pc:sldMk cId="1190515171" sldId="257"/>
            <ac:spMk id="5" creationId="{2B1A8352-6871-C303-3D2E-4E08860BB20B}"/>
          </ac:spMkLst>
        </pc:spChg>
        <pc:spChg chg="add mod">
          <ac:chgData name="Chloe Rees (2218480)" userId="2a946cf0-9816-4a98-bcae-24fc8b0545db" providerId="ADAL" clId="{FD96A53C-1BFD-614C-BDA9-256D5B6D2275}" dt="2025-03-19T11:09:44.693" v="140" actId="1076"/>
          <ac:spMkLst>
            <pc:docMk/>
            <pc:sldMk cId="1190515171" sldId="257"/>
            <ac:spMk id="6" creationId="{AF041120-9529-673D-AAD9-CA04F4FC02D8}"/>
          </ac:spMkLst>
        </pc:spChg>
        <pc:spChg chg="add mod">
          <ac:chgData name="Chloe Rees (2218480)" userId="2a946cf0-9816-4a98-bcae-24fc8b0545db" providerId="ADAL" clId="{FD96A53C-1BFD-614C-BDA9-256D5B6D2275}" dt="2025-03-19T11:09:50.485" v="141" actId="1076"/>
          <ac:spMkLst>
            <pc:docMk/>
            <pc:sldMk cId="1190515171" sldId="257"/>
            <ac:spMk id="7" creationId="{36788815-CA6C-D283-BAF2-10C17427B83A}"/>
          </ac:spMkLst>
        </pc:spChg>
        <pc:spChg chg="add mod">
          <ac:chgData name="Chloe Rees (2218480)" userId="2a946cf0-9816-4a98-bcae-24fc8b0545db" providerId="ADAL" clId="{FD96A53C-1BFD-614C-BDA9-256D5B6D2275}" dt="2025-03-19T11:09:55.605" v="142" actId="1076"/>
          <ac:spMkLst>
            <pc:docMk/>
            <pc:sldMk cId="1190515171" sldId="257"/>
            <ac:spMk id="9" creationId="{964D3706-2EBB-56AE-B834-CCA956A3E62B}"/>
          </ac:spMkLst>
        </pc:spChg>
        <pc:picChg chg="add mod">
          <ac:chgData name="Chloe Rees (2218480)" userId="2a946cf0-9816-4a98-bcae-24fc8b0545db" providerId="ADAL" clId="{FD96A53C-1BFD-614C-BDA9-256D5B6D2275}" dt="2025-03-19T10:54:59.536" v="14" actId="1076"/>
          <ac:picMkLst>
            <pc:docMk/>
            <pc:sldMk cId="1190515171" sldId="257"/>
            <ac:picMk id="1026" creationId="{3BF6D766-9012-D417-EF36-4830ECDD1327}"/>
          </ac:picMkLst>
        </pc:picChg>
        <pc:picChg chg="add mod">
          <ac:chgData name="Chloe Rees (2218480)" userId="2a946cf0-9816-4a98-bcae-24fc8b0545db" providerId="ADAL" clId="{FD96A53C-1BFD-614C-BDA9-256D5B6D2275}" dt="2025-03-19T10:55:45.655" v="19" actId="14100"/>
          <ac:picMkLst>
            <pc:docMk/>
            <pc:sldMk cId="1190515171" sldId="257"/>
            <ac:picMk id="1028" creationId="{152617CD-83B9-F60F-95FB-1D80631E47C0}"/>
          </ac:picMkLst>
        </pc:picChg>
      </pc:sldChg>
      <pc:sldChg chg="addSp delSp modSp mod ord">
        <pc:chgData name="Chloe Rees (2218480)" userId="2a946cf0-9816-4a98-bcae-24fc8b0545db" providerId="ADAL" clId="{FD96A53C-1BFD-614C-BDA9-256D5B6D2275}" dt="2025-03-19T11:42:16.405" v="259" actId="20578"/>
        <pc:sldMkLst>
          <pc:docMk/>
          <pc:sldMk cId="1336656773" sldId="258"/>
        </pc:sldMkLst>
      </pc:sldChg>
      <pc:sldChg chg="addSp delSp modSp mod ord">
        <pc:chgData name="Chloe Rees (2218480)" userId="2a946cf0-9816-4a98-bcae-24fc8b0545db" providerId="ADAL" clId="{FD96A53C-1BFD-614C-BDA9-256D5B6D2275}" dt="2025-03-19T11:42:44.147" v="263" actId="20578"/>
        <pc:sldMkLst>
          <pc:docMk/>
          <pc:sldMk cId="1103628543" sldId="259"/>
        </pc:sldMkLst>
      </pc:sldChg>
      <pc:sldChg chg="addSp delSp modSp mod ord">
        <pc:chgData name="Chloe Rees (2218480)" userId="2a946cf0-9816-4a98-bcae-24fc8b0545db" providerId="ADAL" clId="{FD96A53C-1BFD-614C-BDA9-256D5B6D2275}" dt="2025-04-01T20:14:01.432" v="2053" actId="255"/>
        <pc:sldMkLst>
          <pc:docMk/>
          <pc:sldMk cId="309000185" sldId="260"/>
        </pc:sldMkLst>
        <pc:spChg chg="mod">
          <ac:chgData name="Chloe Rees (2218480)" userId="2a946cf0-9816-4a98-bcae-24fc8b0545db" providerId="ADAL" clId="{FD96A53C-1BFD-614C-BDA9-256D5B6D2275}" dt="2025-03-19T11:40:06.103" v="239" actId="26606"/>
          <ac:spMkLst>
            <pc:docMk/>
            <pc:sldMk cId="309000185" sldId="260"/>
            <ac:spMk id="2" creationId="{73FBF3FF-5679-8784-8EFB-7C35D3F686A7}"/>
          </ac:spMkLst>
        </pc:spChg>
        <pc:spChg chg="mod">
          <ac:chgData name="Chloe Rees (2218480)" userId="2a946cf0-9816-4a98-bcae-24fc8b0545db" providerId="ADAL" clId="{FD96A53C-1BFD-614C-BDA9-256D5B6D2275}" dt="2025-04-01T20:14:01.432" v="2053" actId="255"/>
          <ac:spMkLst>
            <pc:docMk/>
            <pc:sldMk cId="309000185" sldId="260"/>
            <ac:spMk id="4" creationId="{7F4DB693-385C-6AFB-42D3-15C5F13DD7DE}"/>
          </ac:spMkLst>
        </pc:spChg>
      </pc:sldChg>
      <pc:sldChg chg="addSp delSp modSp mod ord">
        <pc:chgData name="Chloe Rees (2218480)" userId="2a946cf0-9816-4a98-bcae-24fc8b0545db" providerId="ADAL" clId="{FD96A53C-1BFD-614C-BDA9-256D5B6D2275}" dt="2025-04-01T20:14:33.079" v="2057" actId="1076"/>
        <pc:sldMkLst>
          <pc:docMk/>
          <pc:sldMk cId="3834731834" sldId="261"/>
        </pc:sldMkLst>
        <pc:spChg chg="mod">
          <ac:chgData name="Chloe Rees (2218480)" userId="2a946cf0-9816-4a98-bcae-24fc8b0545db" providerId="ADAL" clId="{FD96A53C-1BFD-614C-BDA9-256D5B6D2275}" dt="2025-03-19T11:40:10.228" v="240" actId="26606"/>
          <ac:spMkLst>
            <pc:docMk/>
            <pc:sldMk cId="3834731834" sldId="261"/>
            <ac:spMk id="2" creationId="{8F216B52-1B8A-FEBC-F048-2DDC694BC5E6}"/>
          </ac:spMkLst>
        </pc:spChg>
        <pc:spChg chg="mod">
          <ac:chgData name="Chloe Rees (2218480)" userId="2a946cf0-9816-4a98-bcae-24fc8b0545db" providerId="ADAL" clId="{FD96A53C-1BFD-614C-BDA9-256D5B6D2275}" dt="2025-04-01T20:12:47.816" v="2044" actId="20577"/>
          <ac:spMkLst>
            <pc:docMk/>
            <pc:sldMk cId="3834731834" sldId="261"/>
            <ac:spMk id="4" creationId="{EE8C9803-762A-7540-460A-C1FCD3669CDF}"/>
          </ac:spMkLst>
        </pc:spChg>
        <pc:spChg chg="mod">
          <ac:chgData name="Chloe Rees (2218480)" userId="2a946cf0-9816-4a98-bcae-24fc8b0545db" providerId="ADAL" clId="{FD96A53C-1BFD-614C-BDA9-256D5B6D2275}" dt="2025-04-01T16:09:46.627" v="1672" actId="1076"/>
          <ac:spMkLst>
            <pc:docMk/>
            <pc:sldMk cId="3834731834" sldId="261"/>
            <ac:spMk id="5" creationId="{E59C56ED-EDEF-295E-DD67-E3992FECD21C}"/>
          </ac:spMkLst>
        </pc:spChg>
        <pc:spChg chg="add mod">
          <ac:chgData name="Chloe Rees (2218480)" userId="2a946cf0-9816-4a98-bcae-24fc8b0545db" providerId="ADAL" clId="{FD96A53C-1BFD-614C-BDA9-256D5B6D2275}" dt="2025-04-01T20:12:42.380" v="2042" actId="1076"/>
          <ac:spMkLst>
            <pc:docMk/>
            <pc:sldMk cId="3834731834" sldId="261"/>
            <ac:spMk id="8" creationId="{24EB6AD9-712B-F731-22D9-F8E18D5FD8AA}"/>
          </ac:spMkLst>
        </pc:spChg>
        <pc:spChg chg="mod">
          <ac:chgData name="Chloe Rees (2218480)" userId="2a946cf0-9816-4a98-bcae-24fc8b0545db" providerId="ADAL" clId="{FD96A53C-1BFD-614C-BDA9-256D5B6D2275}" dt="2025-04-01T20:14:33.079" v="2057" actId="1076"/>
          <ac:spMkLst>
            <pc:docMk/>
            <pc:sldMk cId="3834731834" sldId="261"/>
            <ac:spMk id="10" creationId="{56B33E73-6498-EF7D-8E37-D57C8D4F122C}"/>
          </ac:spMkLst>
        </pc:spChg>
        <pc:spChg chg="add">
          <ac:chgData name="Chloe Rees (2218480)" userId="2a946cf0-9816-4a98-bcae-24fc8b0545db" providerId="ADAL" clId="{FD96A53C-1BFD-614C-BDA9-256D5B6D2275}" dt="2025-03-19T11:40:10.228" v="240" actId="26606"/>
          <ac:spMkLst>
            <pc:docMk/>
            <pc:sldMk cId="3834731834" sldId="261"/>
            <ac:spMk id="17" creationId="{1B15ED52-F352-441B-82BF-E0EA34836D08}"/>
          </ac:spMkLst>
        </pc:spChg>
        <pc:spChg chg="add">
          <ac:chgData name="Chloe Rees (2218480)" userId="2a946cf0-9816-4a98-bcae-24fc8b0545db" providerId="ADAL" clId="{FD96A53C-1BFD-614C-BDA9-256D5B6D2275}" dt="2025-03-19T11:40:10.228" v="240" actId="26606"/>
          <ac:spMkLst>
            <pc:docMk/>
            <pc:sldMk cId="3834731834" sldId="261"/>
            <ac:spMk id="19" creationId="{3B2E3793-BFE6-45A2-9B7B-E18844431C99}"/>
          </ac:spMkLst>
        </pc:spChg>
        <pc:spChg chg="add">
          <ac:chgData name="Chloe Rees (2218480)" userId="2a946cf0-9816-4a98-bcae-24fc8b0545db" providerId="ADAL" clId="{FD96A53C-1BFD-614C-BDA9-256D5B6D2275}" dt="2025-03-19T11:40:10.228" v="240" actId="26606"/>
          <ac:spMkLst>
            <pc:docMk/>
            <pc:sldMk cId="3834731834" sldId="261"/>
            <ac:spMk id="21" creationId="{BC4C4868-CB8F-4AF9-9CDB-8108F2C19B67}"/>
          </ac:spMkLst>
        </pc:spChg>
        <pc:spChg chg="add">
          <ac:chgData name="Chloe Rees (2218480)" userId="2a946cf0-9816-4a98-bcae-24fc8b0545db" providerId="ADAL" clId="{FD96A53C-1BFD-614C-BDA9-256D5B6D2275}" dt="2025-03-19T11:40:10.228" v="240" actId="26606"/>
          <ac:spMkLst>
            <pc:docMk/>
            <pc:sldMk cId="3834731834" sldId="261"/>
            <ac:spMk id="23" creationId="{375E0459-6403-40CD-989D-56A4407CA12E}"/>
          </ac:spMkLst>
        </pc:spChg>
        <pc:spChg chg="add">
          <ac:chgData name="Chloe Rees (2218480)" userId="2a946cf0-9816-4a98-bcae-24fc8b0545db" providerId="ADAL" clId="{FD96A53C-1BFD-614C-BDA9-256D5B6D2275}" dt="2025-03-19T11:40:10.228" v="240" actId="26606"/>
          <ac:spMkLst>
            <pc:docMk/>
            <pc:sldMk cId="3834731834" sldId="261"/>
            <ac:spMk id="25" creationId="{53E5B1A8-3AC9-4BD1-9BBC-78CA94F2D1BA}"/>
          </ac:spMkLst>
        </pc:spChg>
        <pc:picChg chg="mod">
          <ac:chgData name="Chloe Rees (2218480)" userId="2a946cf0-9816-4a98-bcae-24fc8b0545db" providerId="ADAL" clId="{FD96A53C-1BFD-614C-BDA9-256D5B6D2275}" dt="2025-04-01T16:09:50.098" v="1673" actId="1076"/>
          <ac:picMkLst>
            <pc:docMk/>
            <pc:sldMk cId="3834731834" sldId="261"/>
            <ac:picMk id="6" creationId="{31D6E628-1381-F263-B944-DDB9F504EDFD}"/>
          </ac:picMkLst>
        </pc:picChg>
      </pc:sldChg>
      <pc:sldChg chg="del">
        <pc:chgData name="Chloe Rees (2218480)" userId="2a946cf0-9816-4a98-bcae-24fc8b0545db" providerId="ADAL" clId="{FD96A53C-1BFD-614C-BDA9-256D5B6D2275}" dt="2025-03-19T11:40:15.517" v="241" actId="2696"/>
        <pc:sldMkLst>
          <pc:docMk/>
          <pc:sldMk cId="232001743" sldId="262"/>
        </pc:sldMkLst>
      </pc:sldChg>
      <pc:sldChg chg="del">
        <pc:chgData name="Chloe Rees (2218480)" userId="2a946cf0-9816-4a98-bcae-24fc8b0545db" providerId="ADAL" clId="{FD96A53C-1BFD-614C-BDA9-256D5B6D2275}" dt="2025-03-19T11:40:19.258" v="242" actId="2696"/>
        <pc:sldMkLst>
          <pc:docMk/>
          <pc:sldMk cId="1734814362" sldId="263"/>
        </pc:sldMkLst>
      </pc:sldChg>
      <pc:sldChg chg="addSp delSp modSp new mod setBg">
        <pc:chgData name="Chloe Rees (2218480)" userId="2a946cf0-9816-4a98-bcae-24fc8b0545db" providerId="ADAL" clId="{FD96A53C-1BFD-614C-BDA9-256D5B6D2275}" dt="2025-04-01T16:09:02.719" v="1671" actId="1076"/>
        <pc:sldMkLst>
          <pc:docMk/>
          <pc:sldMk cId="365594795" sldId="264"/>
        </pc:sldMkLst>
        <pc:spChg chg="mod">
          <ac:chgData name="Chloe Rees (2218480)" userId="2a946cf0-9816-4a98-bcae-24fc8b0545db" providerId="ADAL" clId="{FD96A53C-1BFD-614C-BDA9-256D5B6D2275}" dt="2025-03-19T11:11:16.037" v="152" actId="1076"/>
          <ac:spMkLst>
            <pc:docMk/>
            <pc:sldMk cId="365594795" sldId="264"/>
            <ac:spMk id="2" creationId="{53E8DBB1-07F3-0014-AD1B-0A1A9DF16752}"/>
          </ac:spMkLst>
        </pc:spChg>
        <pc:spChg chg="add mod">
          <ac:chgData name="Chloe Rees (2218480)" userId="2a946cf0-9816-4a98-bcae-24fc8b0545db" providerId="ADAL" clId="{FD96A53C-1BFD-614C-BDA9-256D5B6D2275}" dt="2025-04-01T16:09:02.719" v="1671" actId="1076"/>
          <ac:spMkLst>
            <pc:docMk/>
            <pc:sldMk cId="365594795" sldId="264"/>
            <ac:spMk id="3" creationId="{7FD48B5E-9F75-1F28-4E61-D9C591C1D09F}"/>
          </ac:spMkLst>
        </pc:spChg>
        <pc:spChg chg="add del mod">
          <ac:chgData name="Chloe Rees (2218480)" userId="2a946cf0-9816-4a98-bcae-24fc8b0545db" providerId="ADAL" clId="{FD96A53C-1BFD-614C-BDA9-256D5B6D2275}" dt="2025-03-19T11:19:10.009" v="160" actId="1076"/>
          <ac:spMkLst>
            <pc:docMk/>
            <pc:sldMk cId="365594795" sldId="264"/>
            <ac:spMk id="5" creationId="{EC379220-37AC-FC31-1486-6C71EA3BF6FA}"/>
          </ac:spMkLst>
        </pc:spChg>
        <pc:spChg chg="add">
          <ac:chgData name="Chloe Rees (2218480)" userId="2a946cf0-9816-4a98-bcae-24fc8b0545db" providerId="ADAL" clId="{FD96A53C-1BFD-614C-BDA9-256D5B6D2275}" dt="2025-03-19T11:11:01.947" v="145" actId="26606"/>
          <ac:spMkLst>
            <pc:docMk/>
            <pc:sldMk cId="365594795" sldId="264"/>
            <ac:spMk id="25" creationId="{979E27D9-03C7-44E2-9FF8-15D0C8506AF7}"/>
          </ac:spMkLst>
        </pc:spChg>
        <pc:spChg chg="add">
          <ac:chgData name="Chloe Rees (2218480)" userId="2a946cf0-9816-4a98-bcae-24fc8b0545db" providerId="ADAL" clId="{FD96A53C-1BFD-614C-BDA9-256D5B6D2275}" dt="2025-03-19T11:11:01.947" v="145" actId="26606"/>
          <ac:spMkLst>
            <pc:docMk/>
            <pc:sldMk cId="365594795" sldId="264"/>
            <ac:spMk id="27" creationId="{EEBF1590-3B36-48EE-A89D-3B6F3CB256AB}"/>
          </ac:spMkLst>
        </pc:spChg>
        <pc:spChg chg="add">
          <ac:chgData name="Chloe Rees (2218480)" userId="2a946cf0-9816-4a98-bcae-24fc8b0545db" providerId="ADAL" clId="{FD96A53C-1BFD-614C-BDA9-256D5B6D2275}" dt="2025-03-19T11:11:01.947" v="145" actId="26606"/>
          <ac:spMkLst>
            <pc:docMk/>
            <pc:sldMk cId="365594795" sldId="264"/>
            <ac:spMk id="29" creationId="{AC8F6C8C-AB5A-4548-942D-E3FD40ACBC49}"/>
          </ac:spMkLst>
        </pc:spChg>
        <pc:graphicFrameChg chg="add del mod">
          <ac:chgData name="Chloe Rees (2218480)" userId="2a946cf0-9816-4a98-bcae-24fc8b0545db" providerId="ADAL" clId="{FD96A53C-1BFD-614C-BDA9-256D5B6D2275}" dt="2025-03-19T11:20:49.852" v="176" actId="1076"/>
          <ac:graphicFrameMkLst>
            <pc:docMk/>
            <pc:sldMk cId="365594795" sldId="264"/>
            <ac:graphicFrameMk id="4" creationId="{AC9330CF-F389-C617-E9FB-CC6A9324A629}"/>
          </ac:graphicFrameMkLst>
        </pc:graphicFrameChg>
        <pc:picChg chg="add mod">
          <ac:chgData name="Chloe Rees (2218480)" userId="2a946cf0-9816-4a98-bcae-24fc8b0545db" providerId="ADAL" clId="{FD96A53C-1BFD-614C-BDA9-256D5B6D2275}" dt="2025-03-19T11:19:16.602" v="161" actId="1076"/>
          <ac:picMkLst>
            <pc:docMk/>
            <pc:sldMk cId="365594795" sldId="264"/>
            <ac:picMk id="2050" creationId="{99F83249-EAC0-B520-3951-D9647D5BEB4F}"/>
          </ac:picMkLst>
        </pc:picChg>
        <pc:picChg chg="add mod">
          <ac:chgData name="Chloe Rees (2218480)" userId="2a946cf0-9816-4a98-bcae-24fc8b0545db" providerId="ADAL" clId="{FD96A53C-1BFD-614C-BDA9-256D5B6D2275}" dt="2025-03-19T11:20:43.207" v="175" actId="1076"/>
          <ac:picMkLst>
            <pc:docMk/>
            <pc:sldMk cId="365594795" sldId="264"/>
            <ac:picMk id="2053" creationId="{49FF3EBF-C72F-3E37-417D-392FB29181C0}"/>
          </ac:picMkLst>
        </pc:picChg>
      </pc:sldChg>
      <pc:sldChg chg="new del">
        <pc:chgData name="Chloe Rees (2218480)" userId="2a946cf0-9816-4a98-bcae-24fc8b0545db" providerId="ADAL" clId="{FD96A53C-1BFD-614C-BDA9-256D5B6D2275}" dt="2025-03-19T10:39:13.806" v="2" actId="2696"/>
        <pc:sldMkLst>
          <pc:docMk/>
          <pc:sldMk cId="2019971933" sldId="264"/>
        </pc:sldMkLst>
      </pc:sldChg>
      <pc:sldChg chg="addSp delSp modSp new mod setBg">
        <pc:chgData name="Chloe Rees (2218480)" userId="2a946cf0-9816-4a98-bcae-24fc8b0545db" providerId="ADAL" clId="{FD96A53C-1BFD-614C-BDA9-256D5B6D2275}" dt="2025-04-01T16:08:56.327" v="1669" actId="1076"/>
        <pc:sldMkLst>
          <pc:docMk/>
          <pc:sldMk cId="147073595" sldId="265"/>
        </pc:sldMkLst>
        <pc:spChg chg="mod">
          <ac:chgData name="Chloe Rees (2218480)" userId="2a946cf0-9816-4a98-bcae-24fc8b0545db" providerId="ADAL" clId="{FD96A53C-1BFD-614C-BDA9-256D5B6D2275}" dt="2025-03-19T11:21:08.126" v="186" actId="1076"/>
          <ac:spMkLst>
            <pc:docMk/>
            <pc:sldMk cId="147073595" sldId="265"/>
            <ac:spMk id="2" creationId="{0203098E-2FCD-04BE-6602-854AF85E0834}"/>
          </ac:spMkLst>
        </pc:spChg>
        <pc:spChg chg="add mod">
          <ac:chgData name="Chloe Rees (2218480)" userId="2a946cf0-9816-4a98-bcae-24fc8b0545db" providerId="ADAL" clId="{FD96A53C-1BFD-614C-BDA9-256D5B6D2275}" dt="2025-04-01T16:08:56.327" v="1669" actId="1076"/>
          <ac:spMkLst>
            <pc:docMk/>
            <pc:sldMk cId="147073595" sldId="265"/>
            <ac:spMk id="3" creationId="{B692654A-E262-C56A-60DB-FBEBA5FE3B1E}"/>
          </ac:spMkLst>
        </pc:spChg>
        <pc:spChg chg="add">
          <ac:chgData name="Chloe Rees (2218480)" userId="2a946cf0-9816-4a98-bcae-24fc8b0545db" providerId="ADAL" clId="{FD96A53C-1BFD-614C-BDA9-256D5B6D2275}" dt="2025-03-19T11:20:59.641" v="178" actId="26606"/>
          <ac:spMkLst>
            <pc:docMk/>
            <pc:sldMk cId="147073595" sldId="265"/>
            <ac:spMk id="8" creationId="{979E27D9-03C7-44E2-9FF8-15D0C8506AF7}"/>
          </ac:spMkLst>
        </pc:spChg>
        <pc:spChg chg="add">
          <ac:chgData name="Chloe Rees (2218480)" userId="2a946cf0-9816-4a98-bcae-24fc8b0545db" providerId="ADAL" clId="{FD96A53C-1BFD-614C-BDA9-256D5B6D2275}" dt="2025-03-19T11:20:59.641" v="178" actId="26606"/>
          <ac:spMkLst>
            <pc:docMk/>
            <pc:sldMk cId="147073595" sldId="265"/>
            <ac:spMk id="10" creationId="{EEBF1590-3B36-48EE-A89D-3B6F3CB256AB}"/>
          </ac:spMkLst>
        </pc:spChg>
        <pc:spChg chg="add">
          <ac:chgData name="Chloe Rees (2218480)" userId="2a946cf0-9816-4a98-bcae-24fc8b0545db" providerId="ADAL" clId="{FD96A53C-1BFD-614C-BDA9-256D5B6D2275}" dt="2025-03-19T11:20:59.641" v="178" actId="26606"/>
          <ac:spMkLst>
            <pc:docMk/>
            <pc:sldMk cId="147073595" sldId="265"/>
            <ac:spMk id="12" creationId="{AC8F6C8C-AB5A-4548-942D-E3FD40ACBC49}"/>
          </ac:spMkLst>
        </pc:spChg>
        <pc:picChg chg="add mod">
          <ac:chgData name="Chloe Rees (2218480)" userId="2a946cf0-9816-4a98-bcae-24fc8b0545db" providerId="ADAL" clId="{FD96A53C-1BFD-614C-BDA9-256D5B6D2275}" dt="2025-03-19T11:38:02.693" v="217" actId="14100"/>
          <ac:picMkLst>
            <pc:docMk/>
            <pc:sldMk cId="147073595" sldId="265"/>
            <ac:picMk id="3074" creationId="{55D2AA47-EC81-C83B-421C-C6CD246DBC70}"/>
          </ac:picMkLst>
        </pc:picChg>
        <pc:picChg chg="add mod">
          <ac:chgData name="Chloe Rees (2218480)" userId="2a946cf0-9816-4a98-bcae-24fc8b0545db" providerId="ADAL" clId="{FD96A53C-1BFD-614C-BDA9-256D5B6D2275}" dt="2025-03-19T11:32:37.377" v="208" actId="1076"/>
          <ac:picMkLst>
            <pc:docMk/>
            <pc:sldMk cId="147073595" sldId="265"/>
            <ac:picMk id="3078" creationId="{1975505C-9DD4-4110-B397-1681715E24A8}"/>
          </ac:picMkLst>
        </pc:picChg>
        <pc:picChg chg="add mod">
          <ac:chgData name="Chloe Rees (2218480)" userId="2a946cf0-9816-4a98-bcae-24fc8b0545db" providerId="ADAL" clId="{FD96A53C-1BFD-614C-BDA9-256D5B6D2275}" dt="2025-03-19T11:38:57.343" v="220" actId="1076"/>
          <ac:picMkLst>
            <pc:docMk/>
            <pc:sldMk cId="147073595" sldId="265"/>
            <ac:picMk id="3080" creationId="{434EFC0C-21E4-0419-F0C0-BBAFEFE8F99C}"/>
          </ac:picMkLst>
        </pc:picChg>
        <pc:picChg chg="add mod">
          <ac:chgData name="Chloe Rees (2218480)" userId="2a946cf0-9816-4a98-bcae-24fc8b0545db" providerId="ADAL" clId="{FD96A53C-1BFD-614C-BDA9-256D5B6D2275}" dt="2025-03-19T11:39:07.400" v="223" actId="14100"/>
          <ac:picMkLst>
            <pc:docMk/>
            <pc:sldMk cId="147073595" sldId="265"/>
            <ac:picMk id="3082" creationId="{B28FBC1F-4296-89E8-D6F5-2802863892FF}"/>
          </ac:picMkLst>
        </pc:picChg>
      </pc:sldChg>
      <pc:sldChg chg="addSp delSp modSp new mod ord setBg">
        <pc:chgData name="Chloe Rees (2218480)" userId="2a946cf0-9816-4a98-bcae-24fc8b0545db" providerId="ADAL" clId="{FD96A53C-1BFD-614C-BDA9-256D5B6D2275}" dt="2025-03-29T21:38:19.352" v="307" actId="14100"/>
        <pc:sldMkLst>
          <pc:docMk/>
          <pc:sldMk cId="2938818300" sldId="266"/>
        </pc:sldMkLst>
        <pc:spChg chg="mod">
          <ac:chgData name="Chloe Rees (2218480)" userId="2a946cf0-9816-4a98-bcae-24fc8b0545db" providerId="ADAL" clId="{FD96A53C-1BFD-614C-BDA9-256D5B6D2275}" dt="2025-03-19T11:39:42.479" v="236" actId="20577"/>
          <ac:spMkLst>
            <pc:docMk/>
            <pc:sldMk cId="2938818300" sldId="266"/>
            <ac:spMk id="2" creationId="{DCF276FA-28DE-0B22-EE1D-CE6E12054D77}"/>
          </ac:spMkLst>
        </pc:spChg>
        <pc:spChg chg="add">
          <ac:chgData name="Chloe Rees (2218480)" userId="2a946cf0-9816-4a98-bcae-24fc8b0545db" providerId="ADAL" clId="{FD96A53C-1BFD-614C-BDA9-256D5B6D2275}" dt="2025-03-19T11:39:35.760" v="225" actId="26606"/>
          <ac:spMkLst>
            <pc:docMk/>
            <pc:sldMk cId="2938818300" sldId="266"/>
            <ac:spMk id="8" creationId="{1B15ED52-F352-441B-82BF-E0EA34836D08}"/>
          </ac:spMkLst>
        </pc:spChg>
        <pc:spChg chg="add">
          <ac:chgData name="Chloe Rees (2218480)" userId="2a946cf0-9816-4a98-bcae-24fc8b0545db" providerId="ADAL" clId="{FD96A53C-1BFD-614C-BDA9-256D5B6D2275}" dt="2025-03-19T11:39:35.760" v="225" actId="26606"/>
          <ac:spMkLst>
            <pc:docMk/>
            <pc:sldMk cId="2938818300" sldId="266"/>
            <ac:spMk id="10" creationId="{3B2E3793-BFE6-45A2-9B7B-E18844431C99}"/>
          </ac:spMkLst>
        </pc:spChg>
        <pc:spChg chg="add">
          <ac:chgData name="Chloe Rees (2218480)" userId="2a946cf0-9816-4a98-bcae-24fc8b0545db" providerId="ADAL" clId="{FD96A53C-1BFD-614C-BDA9-256D5B6D2275}" dt="2025-03-19T11:39:35.760" v="225" actId="26606"/>
          <ac:spMkLst>
            <pc:docMk/>
            <pc:sldMk cId="2938818300" sldId="266"/>
            <ac:spMk id="12" creationId="{BC4C4868-CB8F-4AF9-9CDB-8108F2C19B67}"/>
          </ac:spMkLst>
        </pc:spChg>
        <pc:spChg chg="add">
          <ac:chgData name="Chloe Rees (2218480)" userId="2a946cf0-9816-4a98-bcae-24fc8b0545db" providerId="ADAL" clId="{FD96A53C-1BFD-614C-BDA9-256D5B6D2275}" dt="2025-03-19T11:39:35.760" v="225" actId="26606"/>
          <ac:spMkLst>
            <pc:docMk/>
            <pc:sldMk cId="2938818300" sldId="266"/>
            <ac:spMk id="14" creationId="{375E0459-6403-40CD-989D-56A4407CA12E}"/>
          </ac:spMkLst>
        </pc:spChg>
        <pc:spChg chg="add">
          <ac:chgData name="Chloe Rees (2218480)" userId="2a946cf0-9816-4a98-bcae-24fc8b0545db" providerId="ADAL" clId="{FD96A53C-1BFD-614C-BDA9-256D5B6D2275}" dt="2025-03-19T11:39:35.760" v="225" actId="26606"/>
          <ac:spMkLst>
            <pc:docMk/>
            <pc:sldMk cId="2938818300" sldId="266"/>
            <ac:spMk id="16" creationId="{53E5B1A8-3AC9-4BD1-9BBC-78CA94F2D1BA}"/>
          </ac:spMkLst>
        </pc:spChg>
        <pc:picChg chg="add mod">
          <ac:chgData name="Chloe Rees (2218480)" userId="2a946cf0-9816-4a98-bcae-24fc8b0545db" providerId="ADAL" clId="{FD96A53C-1BFD-614C-BDA9-256D5B6D2275}" dt="2025-03-29T21:38:19.352" v="307" actId="14100"/>
          <ac:picMkLst>
            <pc:docMk/>
            <pc:sldMk cId="2938818300" sldId="266"/>
            <ac:picMk id="4" creationId="{DE8B32BC-4681-0C6E-8281-481DC5AF989C}"/>
          </ac:picMkLst>
        </pc:picChg>
      </pc:sldChg>
      <pc:sldChg chg="addSp delSp modSp add del mod">
        <pc:chgData name="Chloe Rees (2218480)" userId="2a946cf0-9816-4a98-bcae-24fc8b0545db" providerId="ADAL" clId="{FD96A53C-1BFD-614C-BDA9-256D5B6D2275}" dt="2025-04-01T16:08:10.199" v="1653" actId="2696"/>
        <pc:sldMkLst>
          <pc:docMk/>
          <pc:sldMk cId="1271789063" sldId="267"/>
        </pc:sldMkLst>
      </pc:sldChg>
      <pc:sldChg chg="modSp add mod">
        <pc:chgData name="Chloe Rees (2218480)" userId="2a946cf0-9816-4a98-bcae-24fc8b0545db" providerId="ADAL" clId="{FD96A53C-1BFD-614C-BDA9-256D5B6D2275}" dt="2025-04-01T16:46:21.675" v="1981" actId="404"/>
        <pc:sldMkLst>
          <pc:docMk/>
          <pc:sldMk cId="972678669" sldId="268"/>
        </pc:sldMkLst>
        <pc:spChg chg="mod">
          <ac:chgData name="Chloe Rees (2218480)" userId="2a946cf0-9816-4a98-bcae-24fc8b0545db" providerId="ADAL" clId="{FD96A53C-1BFD-614C-BDA9-256D5B6D2275}" dt="2025-04-01T16:46:21.675" v="1981" actId="404"/>
          <ac:spMkLst>
            <pc:docMk/>
            <pc:sldMk cId="972678669" sldId="268"/>
            <ac:spMk id="32" creationId="{72A7C04C-808F-2198-65F6-327E17DDCE74}"/>
          </ac:spMkLst>
        </pc:spChg>
      </pc:sldChg>
      <pc:sldChg chg="new del">
        <pc:chgData name="Chloe Rees (2218480)" userId="2a946cf0-9816-4a98-bcae-24fc8b0545db" providerId="ADAL" clId="{FD96A53C-1BFD-614C-BDA9-256D5B6D2275}" dt="2025-03-19T11:41:31.893" v="255" actId="2696"/>
        <pc:sldMkLst>
          <pc:docMk/>
          <pc:sldMk cId="2510226992" sldId="268"/>
        </pc:sldMkLst>
      </pc:sldChg>
      <pc:sldChg chg="add del">
        <pc:chgData name="Chloe Rees (2218480)" userId="2a946cf0-9816-4a98-bcae-24fc8b0545db" providerId="ADAL" clId="{FD96A53C-1BFD-614C-BDA9-256D5B6D2275}" dt="2025-04-01T16:08:27.336" v="1655" actId="2696"/>
        <pc:sldMkLst>
          <pc:docMk/>
          <pc:sldMk cId="1855085028" sldId="269"/>
        </pc:sldMkLst>
      </pc:sldChg>
      <pc:sldChg chg="add del">
        <pc:chgData name="Chloe Rees (2218480)" userId="2a946cf0-9816-4a98-bcae-24fc8b0545db" providerId="ADAL" clId="{FD96A53C-1BFD-614C-BDA9-256D5B6D2275}" dt="2025-04-01T16:08:13.457" v="1654" actId="2696"/>
        <pc:sldMkLst>
          <pc:docMk/>
          <pc:sldMk cId="1268100944" sldId="270"/>
        </pc:sldMkLst>
      </pc:sldChg>
      <pc:sldChg chg="add">
        <pc:chgData name="Chloe Rees (2218480)" userId="2a946cf0-9816-4a98-bcae-24fc8b0545db" providerId="ADAL" clId="{FD96A53C-1BFD-614C-BDA9-256D5B6D2275}" dt="2025-03-19T11:42:24.228" v="260" actId="2890"/>
        <pc:sldMkLst>
          <pc:docMk/>
          <pc:sldMk cId="4239415003" sldId="271"/>
        </pc:sldMkLst>
      </pc:sldChg>
      <pc:sldChg chg="add">
        <pc:chgData name="Chloe Rees (2218480)" userId="2a946cf0-9816-4a98-bcae-24fc8b0545db" providerId="ADAL" clId="{FD96A53C-1BFD-614C-BDA9-256D5B6D2275}" dt="2025-03-19T11:42:26.663" v="261" actId="2890"/>
        <pc:sldMkLst>
          <pc:docMk/>
          <pc:sldMk cId="1659719223" sldId="272"/>
        </pc:sldMkLst>
      </pc:sldChg>
      <pc:sldChg chg="addSp modSp add mod">
        <pc:chgData name="Chloe Rees (2218480)" userId="2a946cf0-9816-4a98-bcae-24fc8b0545db" providerId="ADAL" clId="{FD96A53C-1BFD-614C-BDA9-256D5B6D2275}" dt="2025-03-26T14:09:15.606" v="287" actId="1076"/>
        <pc:sldMkLst>
          <pc:docMk/>
          <pc:sldMk cId="2369973289" sldId="273"/>
        </pc:sldMkLst>
        <pc:spChg chg="add mod">
          <ac:chgData name="Chloe Rees (2218480)" userId="2a946cf0-9816-4a98-bcae-24fc8b0545db" providerId="ADAL" clId="{FD96A53C-1BFD-614C-BDA9-256D5B6D2275}" dt="2025-03-26T14:09:15.606" v="287" actId="1076"/>
          <ac:spMkLst>
            <pc:docMk/>
            <pc:sldMk cId="2369973289" sldId="273"/>
            <ac:spMk id="4" creationId="{7C246754-B318-24CA-220F-79EF24DFB60E}"/>
          </ac:spMkLst>
        </pc:spChg>
      </pc:sldChg>
      <pc:sldChg chg="addSp modSp add mod">
        <pc:chgData name="Chloe Rees (2218480)" userId="2a946cf0-9816-4a98-bcae-24fc8b0545db" providerId="ADAL" clId="{FD96A53C-1BFD-614C-BDA9-256D5B6D2275}" dt="2025-03-26T14:09:40.272" v="293" actId="1076"/>
        <pc:sldMkLst>
          <pc:docMk/>
          <pc:sldMk cId="2915822174" sldId="274"/>
        </pc:sldMkLst>
      </pc:sldChg>
      <pc:sldChg chg="add">
        <pc:chgData name="Chloe Rees (2218480)" userId="2a946cf0-9816-4a98-bcae-24fc8b0545db" providerId="ADAL" clId="{FD96A53C-1BFD-614C-BDA9-256D5B6D2275}" dt="2025-03-19T11:42:50.370" v="265" actId="2890"/>
        <pc:sldMkLst>
          <pc:docMk/>
          <pc:sldMk cId="3810138677" sldId="275"/>
        </pc:sldMkLst>
      </pc:sldChg>
      <pc:sldChg chg="addSp delSp modSp add mod">
        <pc:chgData name="Chloe Rees (2218480)" userId="2a946cf0-9816-4a98-bcae-24fc8b0545db" providerId="ADAL" clId="{FD96A53C-1BFD-614C-BDA9-256D5B6D2275}" dt="2025-04-01T16:46:35.849" v="1982" actId="1076"/>
        <pc:sldMkLst>
          <pc:docMk/>
          <pc:sldMk cId="1284705930" sldId="276"/>
        </pc:sldMkLst>
        <pc:spChg chg="add mod">
          <ac:chgData name="Chloe Rees (2218480)" userId="2a946cf0-9816-4a98-bcae-24fc8b0545db" providerId="ADAL" clId="{FD96A53C-1BFD-614C-BDA9-256D5B6D2275}" dt="2025-03-26T14:09:51.339" v="296" actId="1036"/>
          <ac:spMkLst>
            <pc:docMk/>
            <pc:sldMk cId="1284705930" sldId="276"/>
            <ac:spMk id="4" creationId="{9A7D4754-FECD-28D8-6B42-B54B96284C5E}"/>
          </ac:spMkLst>
        </pc:spChg>
        <pc:spChg chg="mod">
          <ac:chgData name="Chloe Rees (2218480)" userId="2a946cf0-9816-4a98-bcae-24fc8b0545db" providerId="ADAL" clId="{FD96A53C-1BFD-614C-BDA9-256D5B6D2275}" dt="2025-04-01T16:46:35.849" v="1982" actId="1076"/>
          <ac:spMkLst>
            <pc:docMk/>
            <pc:sldMk cId="1284705930" sldId="276"/>
            <ac:spMk id="22" creationId="{3D213B1B-A0FF-7074-E900-B2A6CEA7B2F6}"/>
          </ac:spMkLst>
        </pc:spChg>
      </pc:sldChg>
      <pc:sldChg chg="addSp modSp add mod">
        <pc:chgData name="Chloe Rees (2218480)" userId="2a946cf0-9816-4a98-bcae-24fc8b0545db" providerId="ADAL" clId="{FD96A53C-1BFD-614C-BDA9-256D5B6D2275}" dt="2025-04-01T20:15:00.736" v="2069" actId="1076"/>
        <pc:sldMkLst>
          <pc:docMk/>
          <pc:sldMk cId="1851189795" sldId="277"/>
        </pc:sldMkLst>
        <pc:spChg chg="mod">
          <ac:chgData name="Chloe Rees (2218480)" userId="2a946cf0-9816-4a98-bcae-24fc8b0545db" providerId="ADAL" clId="{FD96A53C-1BFD-614C-BDA9-256D5B6D2275}" dt="2025-04-01T16:10:24.090" v="1678" actId="20577"/>
          <ac:spMkLst>
            <pc:docMk/>
            <pc:sldMk cId="1851189795" sldId="277"/>
            <ac:spMk id="3" creationId="{FB51E2E4-9C2F-ACFD-39FA-87609A93EB6B}"/>
          </ac:spMkLst>
        </pc:spChg>
        <pc:spChg chg="mod">
          <ac:chgData name="Chloe Rees (2218480)" userId="2a946cf0-9816-4a98-bcae-24fc8b0545db" providerId="ADAL" clId="{FD96A53C-1BFD-614C-BDA9-256D5B6D2275}" dt="2025-04-01T20:14:23.725" v="2055" actId="1076"/>
          <ac:spMkLst>
            <pc:docMk/>
            <pc:sldMk cId="1851189795" sldId="277"/>
            <ac:spMk id="5" creationId="{A046498C-BE4A-6B7A-11A9-3CA3E358D145}"/>
          </ac:spMkLst>
        </pc:spChg>
        <pc:spChg chg="add mod">
          <ac:chgData name="Chloe Rees (2218480)" userId="2a946cf0-9816-4a98-bcae-24fc8b0545db" providerId="ADAL" clId="{FD96A53C-1BFD-614C-BDA9-256D5B6D2275}" dt="2025-04-01T20:15:00.736" v="2069" actId="1076"/>
          <ac:spMkLst>
            <pc:docMk/>
            <pc:sldMk cId="1851189795" sldId="277"/>
            <ac:spMk id="6" creationId="{F4DEC728-B2A9-31E5-1245-E83CEEBDD65E}"/>
          </ac:spMkLst>
        </pc:spChg>
      </pc:sldChg>
      <pc:sldChg chg="new del">
        <pc:chgData name="Chloe Rees (2218480)" userId="2a946cf0-9816-4a98-bcae-24fc8b0545db" providerId="ADAL" clId="{FD96A53C-1BFD-614C-BDA9-256D5B6D2275}" dt="2025-03-19T11:43:10.465" v="270" actId="2696"/>
        <pc:sldMkLst>
          <pc:docMk/>
          <pc:sldMk cId="3726068340" sldId="278"/>
        </pc:sldMkLst>
      </pc:sldChg>
      <pc:sldChg chg="add">
        <pc:chgData name="Chloe Rees (2218480)" userId="2a946cf0-9816-4a98-bcae-24fc8b0545db" providerId="ADAL" clId="{FD96A53C-1BFD-614C-BDA9-256D5B6D2275}" dt="2025-03-19T11:43:12.785" v="271" actId="2890"/>
        <pc:sldMkLst>
          <pc:docMk/>
          <pc:sldMk cId="4239197243" sldId="278"/>
        </pc:sldMkLst>
      </pc:sldChg>
      <pc:sldChg chg="add">
        <pc:chgData name="Chloe Rees (2218480)" userId="2a946cf0-9816-4a98-bcae-24fc8b0545db" providerId="ADAL" clId="{FD96A53C-1BFD-614C-BDA9-256D5B6D2275}" dt="2025-03-19T11:43:15.171" v="272" actId="2890"/>
        <pc:sldMkLst>
          <pc:docMk/>
          <pc:sldMk cId="2141446912" sldId="279"/>
        </pc:sldMkLst>
      </pc:sldChg>
      <pc:sldChg chg="addSp modSp add mod">
        <pc:chgData name="Chloe Rees (2218480)" userId="2a946cf0-9816-4a98-bcae-24fc8b0545db" providerId="ADAL" clId="{FD96A53C-1BFD-614C-BDA9-256D5B6D2275}" dt="2025-04-01T20:15:30.490" v="2075" actId="1076"/>
        <pc:sldMkLst>
          <pc:docMk/>
          <pc:sldMk cId="838661" sldId="280"/>
        </pc:sldMkLst>
        <pc:spChg chg="mod">
          <ac:chgData name="Chloe Rees (2218480)" userId="2a946cf0-9816-4a98-bcae-24fc8b0545db" providerId="ADAL" clId="{FD96A53C-1BFD-614C-BDA9-256D5B6D2275}" dt="2025-04-01T20:15:14.803" v="2071" actId="1076"/>
          <ac:spMkLst>
            <pc:docMk/>
            <pc:sldMk cId="838661" sldId="280"/>
            <ac:spMk id="5" creationId="{CCFA78F9-6C96-7DD8-F3D1-9D428F9054DF}"/>
          </ac:spMkLst>
        </pc:spChg>
        <pc:spChg chg="add mod">
          <ac:chgData name="Chloe Rees (2218480)" userId="2a946cf0-9816-4a98-bcae-24fc8b0545db" providerId="ADAL" clId="{FD96A53C-1BFD-614C-BDA9-256D5B6D2275}" dt="2025-04-01T20:15:30.490" v="2075" actId="1076"/>
          <ac:spMkLst>
            <pc:docMk/>
            <pc:sldMk cId="838661" sldId="280"/>
            <ac:spMk id="7" creationId="{846D6D6E-D7D2-B75C-46E0-4B80BDEA26CA}"/>
          </ac:spMkLst>
        </pc:spChg>
      </pc:sldChg>
      <pc:sldChg chg="add del">
        <pc:chgData name="Chloe Rees (2218480)" userId="2a946cf0-9816-4a98-bcae-24fc8b0545db" providerId="ADAL" clId="{FD96A53C-1BFD-614C-BDA9-256D5B6D2275}" dt="2025-03-29T21:38:49.721" v="310" actId="2696"/>
        <pc:sldMkLst>
          <pc:docMk/>
          <pc:sldMk cId="578406814" sldId="281"/>
        </pc:sldMkLst>
      </pc:sldChg>
      <pc:sldChg chg="addSp modSp mod">
        <pc:chgData name="Chloe Rees (2218480)" userId="2a946cf0-9816-4a98-bcae-24fc8b0545db" providerId="ADAL" clId="{FD96A53C-1BFD-614C-BDA9-256D5B6D2275}" dt="2025-03-26T14:09:23.013" v="289" actId="1076"/>
        <pc:sldMkLst>
          <pc:docMk/>
          <pc:sldMk cId="2453136978" sldId="282"/>
        </pc:sldMkLst>
        <pc:spChg chg="add mod">
          <ac:chgData name="Chloe Rees (2218480)" userId="2a946cf0-9816-4a98-bcae-24fc8b0545db" providerId="ADAL" clId="{FD96A53C-1BFD-614C-BDA9-256D5B6D2275}" dt="2025-03-26T14:09:23.013" v="289" actId="1076"/>
          <ac:spMkLst>
            <pc:docMk/>
            <pc:sldMk cId="2453136978" sldId="282"/>
            <ac:spMk id="3" creationId="{3B5E4461-1385-8B94-2A76-2771872928FF}"/>
          </ac:spMkLst>
        </pc:spChg>
      </pc:sldChg>
      <pc:sldChg chg="addSp modSp mod">
        <pc:chgData name="Chloe Rees (2218480)" userId="2a946cf0-9816-4a98-bcae-24fc8b0545db" providerId="ADAL" clId="{FD96A53C-1BFD-614C-BDA9-256D5B6D2275}" dt="2025-03-26T14:09:32.924" v="291" actId="1076"/>
        <pc:sldMkLst>
          <pc:docMk/>
          <pc:sldMk cId="3249175323" sldId="283"/>
        </pc:sldMkLst>
        <pc:spChg chg="add mod">
          <ac:chgData name="Chloe Rees (2218480)" userId="2a946cf0-9816-4a98-bcae-24fc8b0545db" providerId="ADAL" clId="{FD96A53C-1BFD-614C-BDA9-256D5B6D2275}" dt="2025-03-26T14:09:32.924" v="291" actId="1076"/>
          <ac:spMkLst>
            <pc:docMk/>
            <pc:sldMk cId="3249175323" sldId="283"/>
            <ac:spMk id="3" creationId="{0C2AA1F1-357F-5C2D-786D-2EA32306F8C5}"/>
          </ac:spMkLst>
        </pc:spChg>
      </pc:sldChg>
      <pc:sldChg chg="addSp modSp mod">
        <pc:chgData name="Chloe Rees (2218480)" userId="2a946cf0-9816-4a98-bcae-24fc8b0545db" providerId="ADAL" clId="{FD96A53C-1BFD-614C-BDA9-256D5B6D2275}" dt="2025-03-26T14:10:16.962" v="300" actId="1076"/>
        <pc:sldMkLst>
          <pc:docMk/>
          <pc:sldMk cId="4077813187" sldId="284"/>
        </pc:sldMkLst>
        <pc:spChg chg="add mod">
          <ac:chgData name="Chloe Rees (2218480)" userId="2a946cf0-9816-4a98-bcae-24fc8b0545db" providerId="ADAL" clId="{FD96A53C-1BFD-614C-BDA9-256D5B6D2275}" dt="2025-03-26T14:10:16.962" v="300" actId="1076"/>
          <ac:spMkLst>
            <pc:docMk/>
            <pc:sldMk cId="4077813187" sldId="284"/>
            <ac:spMk id="3" creationId="{F7B3A7C9-F722-C8A4-CFA6-928BA795F479}"/>
          </ac:spMkLst>
        </pc:spChg>
      </pc:sldChg>
      <pc:sldChg chg="modSp mod">
        <pc:chgData name="Chloe Rees (2218480)" userId="2a946cf0-9816-4a98-bcae-24fc8b0545db" providerId="ADAL" clId="{FD96A53C-1BFD-614C-BDA9-256D5B6D2275}" dt="2025-04-01T16:11:28.872" v="1680" actId="1076"/>
        <pc:sldMkLst>
          <pc:docMk/>
          <pc:sldMk cId="2989842411" sldId="287"/>
        </pc:sldMkLst>
        <pc:picChg chg="mod">
          <ac:chgData name="Chloe Rees (2218480)" userId="2a946cf0-9816-4a98-bcae-24fc8b0545db" providerId="ADAL" clId="{FD96A53C-1BFD-614C-BDA9-256D5B6D2275}" dt="2025-04-01T16:11:28.872" v="1680" actId="1076"/>
          <ac:picMkLst>
            <pc:docMk/>
            <pc:sldMk cId="2989842411" sldId="287"/>
            <ac:picMk id="4" creationId="{7F1328B8-E3D5-89E6-4607-3A3E9A986C12}"/>
          </ac:picMkLst>
        </pc:picChg>
      </pc:sldChg>
      <pc:sldChg chg="modSp mod">
        <pc:chgData name="Chloe Rees (2218480)" userId="2a946cf0-9816-4a98-bcae-24fc8b0545db" providerId="ADAL" clId="{FD96A53C-1BFD-614C-BDA9-256D5B6D2275}" dt="2025-04-01T16:18:28.516" v="1713" actId="14100"/>
        <pc:sldMkLst>
          <pc:docMk/>
          <pc:sldMk cId="2629967777" sldId="288"/>
        </pc:sldMkLst>
        <pc:spChg chg="mod">
          <ac:chgData name="Chloe Rees (2218480)" userId="2a946cf0-9816-4a98-bcae-24fc8b0545db" providerId="ADAL" clId="{FD96A53C-1BFD-614C-BDA9-256D5B6D2275}" dt="2025-04-01T16:18:28.516" v="1713" actId="14100"/>
          <ac:spMkLst>
            <pc:docMk/>
            <pc:sldMk cId="2629967777" sldId="288"/>
            <ac:spMk id="3" creationId="{70920BAD-9DA4-8D2B-08F7-6D07E582833A}"/>
          </ac:spMkLst>
        </pc:spChg>
      </pc:sldChg>
      <pc:sldChg chg="modSp mod">
        <pc:chgData name="Chloe Rees (2218480)" userId="2a946cf0-9816-4a98-bcae-24fc8b0545db" providerId="ADAL" clId="{FD96A53C-1BFD-614C-BDA9-256D5B6D2275}" dt="2025-04-01T16:45:57.592" v="1979" actId="255"/>
        <pc:sldMkLst>
          <pc:docMk/>
          <pc:sldMk cId="4283565576" sldId="290"/>
        </pc:sldMkLst>
        <pc:spChg chg="mod">
          <ac:chgData name="Chloe Rees (2218480)" userId="2a946cf0-9816-4a98-bcae-24fc8b0545db" providerId="ADAL" clId="{FD96A53C-1BFD-614C-BDA9-256D5B6D2275}" dt="2025-04-01T16:45:57.592" v="1979" actId="255"/>
          <ac:spMkLst>
            <pc:docMk/>
            <pc:sldMk cId="4283565576" sldId="290"/>
            <ac:spMk id="14" creationId="{F048457D-390C-4549-0338-F5F50E6B9FE8}"/>
          </ac:spMkLst>
        </pc:spChg>
      </pc:sldChg>
      <pc:sldChg chg="modSp mod">
        <pc:chgData name="Chloe Rees (2218480)" userId="2a946cf0-9816-4a98-bcae-24fc8b0545db" providerId="ADAL" clId="{FD96A53C-1BFD-614C-BDA9-256D5B6D2275}" dt="2025-04-01T16:46:09.979" v="1980" actId="404"/>
        <pc:sldMkLst>
          <pc:docMk/>
          <pc:sldMk cId="35957144" sldId="291"/>
        </pc:sldMkLst>
        <pc:spChg chg="mod">
          <ac:chgData name="Chloe Rees (2218480)" userId="2a946cf0-9816-4a98-bcae-24fc8b0545db" providerId="ADAL" clId="{FD96A53C-1BFD-614C-BDA9-256D5B6D2275}" dt="2025-04-01T16:46:09.979" v="1980" actId="404"/>
          <ac:spMkLst>
            <pc:docMk/>
            <pc:sldMk cId="35957144" sldId="291"/>
            <ac:spMk id="14" creationId="{17746C6B-D81D-3BB9-DE6B-2B52B688CC66}"/>
          </ac:spMkLst>
        </pc:spChg>
      </pc:sldChg>
      <pc:sldChg chg="addSp delSp modSp add mod ord">
        <pc:chgData name="Chloe Rees (2218480)" userId="2a946cf0-9816-4a98-bcae-24fc8b0545db" providerId="ADAL" clId="{FD96A53C-1BFD-614C-BDA9-256D5B6D2275}" dt="2025-04-01T20:16:50.021" v="2118" actId="1076"/>
        <pc:sldMkLst>
          <pc:docMk/>
          <pc:sldMk cId="3348515360" sldId="292"/>
        </pc:sldMkLst>
        <pc:spChg chg="mod">
          <ac:chgData name="Chloe Rees (2218480)" userId="2a946cf0-9816-4a98-bcae-24fc8b0545db" providerId="ADAL" clId="{FD96A53C-1BFD-614C-BDA9-256D5B6D2275}" dt="2025-04-01T16:41:33.160" v="1933" actId="20577"/>
          <ac:spMkLst>
            <pc:docMk/>
            <pc:sldMk cId="3348515360" sldId="292"/>
            <ac:spMk id="2" creationId="{F3FA6EBB-8136-BA3A-FA63-6FD6D0E51A49}"/>
          </ac:spMkLst>
        </pc:spChg>
        <pc:spChg chg="del mod">
          <ac:chgData name="Chloe Rees (2218480)" userId="2a946cf0-9816-4a98-bcae-24fc8b0545db" providerId="ADAL" clId="{FD96A53C-1BFD-614C-BDA9-256D5B6D2275}" dt="2025-03-31T11:01:52.798" v="663" actId="478"/>
          <ac:spMkLst>
            <pc:docMk/>
            <pc:sldMk cId="3348515360" sldId="292"/>
            <ac:spMk id="3" creationId="{D663BEBF-57B6-5724-1958-6C0FA999633E}"/>
          </ac:spMkLst>
        </pc:spChg>
        <pc:spChg chg="add del mod">
          <ac:chgData name="Chloe Rees (2218480)" userId="2a946cf0-9816-4a98-bcae-24fc8b0545db" providerId="ADAL" clId="{FD96A53C-1BFD-614C-BDA9-256D5B6D2275}" dt="2025-03-31T19:54:50.186" v="712"/>
          <ac:spMkLst>
            <pc:docMk/>
            <pc:sldMk cId="3348515360" sldId="292"/>
            <ac:spMk id="4" creationId="{8BFBCE6E-8BEE-BD4B-AF57-E8BD4D8C11A4}"/>
          </ac:spMkLst>
        </pc:spChg>
        <pc:spChg chg="add mod">
          <ac:chgData name="Chloe Rees (2218480)" userId="2a946cf0-9816-4a98-bcae-24fc8b0545db" providerId="ADAL" clId="{FD96A53C-1BFD-614C-BDA9-256D5B6D2275}" dt="2025-04-01T20:16:50.021" v="2118" actId="1076"/>
          <ac:spMkLst>
            <pc:docMk/>
            <pc:sldMk cId="3348515360" sldId="292"/>
            <ac:spMk id="5" creationId="{CBCB5B92-639E-36EE-E977-319B55D8CEB7}"/>
          </ac:spMkLst>
        </pc:spChg>
        <pc:spChg chg="add del mod">
          <ac:chgData name="Chloe Rees (2218480)" userId="2a946cf0-9816-4a98-bcae-24fc8b0545db" providerId="ADAL" clId="{FD96A53C-1BFD-614C-BDA9-256D5B6D2275}" dt="2025-04-01T16:41:48.128" v="1939" actId="478"/>
          <ac:spMkLst>
            <pc:docMk/>
            <pc:sldMk cId="3348515360" sldId="292"/>
            <ac:spMk id="6" creationId="{3A9782B1-3886-49AA-99CE-E8ABFA555289}"/>
          </ac:spMkLst>
        </pc:spChg>
        <pc:spChg chg="add del mod">
          <ac:chgData name="Chloe Rees (2218480)" userId="2a946cf0-9816-4a98-bcae-24fc8b0545db" providerId="ADAL" clId="{FD96A53C-1BFD-614C-BDA9-256D5B6D2275}" dt="2025-04-01T16:41:46.052" v="1938" actId="478"/>
          <ac:spMkLst>
            <pc:docMk/>
            <pc:sldMk cId="3348515360" sldId="292"/>
            <ac:spMk id="8" creationId="{ECA7BEFF-481C-13F5-3D86-A140F258D647}"/>
          </ac:spMkLst>
        </pc:spChg>
        <pc:spChg chg="add del mod">
          <ac:chgData name="Chloe Rees (2218480)" userId="2a946cf0-9816-4a98-bcae-24fc8b0545db" providerId="ADAL" clId="{FD96A53C-1BFD-614C-BDA9-256D5B6D2275}" dt="2025-04-01T16:41:43.740" v="1937" actId="478"/>
          <ac:spMkLst>
            <pc:docMk/>
            <pc:sldMk cId="3348515360" sldId="292"/>
            <ac:spMk id="9" creationId="{99BCBAB7-460A-4B1E-0F7E-2C9FA15AA490}"/>
          </ac:spMkLst>
        </pc:spChg>
        <pc:spChg chg="add mod">
          <ac:chgData name="Chloe Rees (2218480)" userId="2a946cf0-9816-4a98-bcae-24fc8b0545db" providerId="ADAL" clId="{FD96A53C-1BFD-614C-BDA9-256D5B6D2275}" dt="2025-03-31T20:01:17.886" v="876" actId="1076"/>
          <ac:spMkLst>
            <pc:docMk/>
            <pc:sldMk cId="3348515360" sldId="292"/>
            <ac:spMk id="10" creationId="{A45FC475-CB76-E52E-79D4-30B3709EE28E}"/>
          </ac:spMkLst>
        </pc:spChg>
        <pc:spChg chg="add mod">
          <ac:chgData name="Chloe Rees (2218480)" userId="2a946cf0-9816-4a98-bcae-24fc8b0545db" providerId="ADAL" clId="{FD96A53C-1BFD-614C-BDA9-256D5B6D2275}" dt="2025-04-01T16:48:31.038" v="2006" actId="20577"/>
          <ac:spMkLst>
            <pc:docMk/>
            <pc:sldMk cId="3348515360" sldId="292"/>
            <ac:spMk id="12" creationId="{C3A8D6BF-B2AB-10F9-79C8-4501743E0265}"/>
          </ac:spMkLst>
        </pc:spChg>
        <pc:spChg chg="add mod">
          <ac:chgData name="Chloe Rees (2218480)" userId="2a946cf0-9816-4a98-bcae-24fc8b0545db" providerId="ADAL" clId="{FD96A53C-1BFD-614C-BDA9-256D5B6D2275}" dt="2025-04-01T16:48:33.811" v="2008" actId="20577"/>
          <ac:spMkLst>
            <pc:docMk/>
            <pc:sldMk cId="3348515360" sldId="292"/>
            <ac:spMk id="13" creationId="{22506036-FC5E-0B33-0037-6CF1F5196FC9}"/>
          </ac:spMkLst>
        </pc:spChg>
        <pc:graphicFrameChg chg="add mod">
          <ac:chgData name="Chloe Rees (2218480)" userId="2a946cf0-9816-4a98-bcae-24fc8b0545db" providerId="ADAL" clId="{FD96A53C-1BFD-614C-BDA9-256D5B6D2275}" dt="2025-04-01T16:42:41.853" v="1948" actId="1076"/>
          <ac:graphicFrameMkLst>
            <pc:docMk/>
            <pc:sldMk cId="3348515360" sldId="292"/>
            <ac:graphicFrameMk id="3" creationId="{85D01E01-8099-90B9-9ECC-81F480CF3C1E}"/>
          </ac:graphicFrameMkLst>
        </pc:graphicFrameChg>
        <pc:graphicFrameChg chg="add mod">
          <ac:chgData name="Chloe Rees (2218480)" userId="2a946cf0-9816-4a98-bcae-24fc8b0545db" providerId="ADAL" clId="{FD96A53C-1BFD-614C-BDA9-256D5B6D2275}" dt="2025-04-01T16:42:38.262" v="1947" actId="1076"/>
          <ac:graphicFrameMkLst>
            <pc:docMk/>
            <pc:sldMk cId="3348515360" sldId="292"/>
            <ac:graphicFrameMk id="4" creationId="{461219D7-AC09-12BA-0B11-009F51CCE3CB}"/>
          </ac:graphicFrameMkLst>
        </pc:graphicFrameChg>
        <pc:graphicFrameChg chg="add del mod modGraphic">
          <ac:chgData name="Chloe Rees (2218480)" userId="2a946cf0-9816-4a98-bcae-24fc8b0545db" providerId="ADAL" clId="{FD96A53C-1BFD-614C-BDA9-256D5B6D2275}" dt="2025-04-01T16:41:38.254" v="1934" actId="478"/>
          <ac:graphicFrameMkLst>
            <pc:docMk/>
            <pc:sldMk cId="3348515360" sldId="292"/>
            <ac:graphicFrameMk id="5" creationId="{8D78A4D4-7E60-B55A-062B-DF4C053FD943}"/>
          </ac:graphicFrameMkLst>
        </pc:graphicFrameChg>
        <pc:graphicFrameChg chg="add del mod modGraphic">
          <ac:chgData name="Chloe Rees (2218480)" userId="2a946cf0-9816-4a98-bcae-24fc8b0545db" providerId="ADAL" clId="{FD96A53C-1BFD-614C-BDA9-256D5B6D2275}" dt="2025-04-01T16:41:40.348" v="1935" actId="478"/>
          <ac:graphicFrameMkLst>
            <pc:docMk/>
            <pc:sldMk cId="3348515360" sldId="292"/>
            <ac:graphicFrameMk id="7" creationId="{13C21E8C-D83B-E3B2-9445-B674A7044553}"/>
          </ac:graphicFrameMkLst>
        </pc:graphicFrameChg>
        <pc:picChg chg="add mod">
          <ac:chgData name="Chloe Rees (2218480)" userId="2a946cf0-9816-4a98-bcae-24fc8b0545db" providerId="ADAL" clId="{FD96A53C-1BFD-614C-BDA9-256D5B6D2275}" dt="2025-04-01T20:16:46.053" v="2117" actId="1076"/>
          <ac:picMkLst>
            <pc:docMk/>
            <pc:sldMk cId="3348515360" sldId="292"/>
            <ac:picMk id="11" creationId="{D63586A0-0B55-0C9C-8D9C-8DD780763CEF}"/>
          </ac:picMkLst>
        </pc:picChg>
      </pc:sldChg>
      <pc:sldChg chg="modSp mod">
        <pc:chgData name="Chloe Rees (2218480)" userId="2a946cf0-9816-4a98-bcae-24fc8b0545db" providerId="ADAL" clId="{FD96A53C-1BFD-614C-BDA9-256D5B6D2275}" dt="2025-04-01T16:47:43.774" v="2000" actId="404"/>
        <pc:sldMkLst>
          <pc:docMk/>
          <pc:sldMk cId="1955849409" sldId="295"/>
        </pc:sldMkLst>
        <pc:spChg chg="mod">
          <ac:chgData name="Chloe Rees (2218480)" userId="2a946cf0-9816-4a98-bcae-24fc8b0545db" providerId="ADAL" clId="{FD96A53C-1BFD-614C-BDA9-256D5B6D2275}" dt="2025-04-01T16:47:27.942" v="1994" actId="404"/>
          <ac:spMkLst>
            <pc:docMk/>
            <pc:sldMk cId="1955849409" sldId="295"/>
            <ac:spMk id="3" creationId="{24F9A85E-5581-A030-7306-FADC09447364}"/>
          </ac:spMkLst>
        </pc:spChg>
        <pc:spChg chg="mod">
          <ac:chgData name="Chloe Rees (2218480)" userId="2a946cf0-9816-4a98-bcae-24fc8b0545db" providerId="ADAL" clId="{FD96A53C-1BFD-614C-BDA9-256D5B6D2275}" dt="2025-04-01T16:47:43.774" v="2000" actId="404"/>
          <ac:spMkLst>
            <pc:docMk/>
            <pc:sldMk cId="1955849409" sldId="295"/>
            <ac:spMk id="4" creationId="{7B882B62-EAB0-D49E-64F9-90BE741BDE3E}"/>
          </ac:spMkLst>
        </pc:spChg>
        <pc:spChg chg="mod">
          <ac:chgData name="Chloe Rees (2218480)" userId="2a946cf0-9816-4a98-bcae-24fc8b0545db" providerId="ADAL" clId="{FD96A53C-1BFD-614C-BDA9-256D5B6D2275}" dt="2025-04-01T16:47:38.106" v="1998" actId="404"/>
          <ac:spMkLst>
            <pc:docMk/>
            <pc:sldMk cId="1955849409" sldId="295"/>
            <ac:spMk id="7" creationId="{AB690DC2-80A9-3CC1-5D94-A32CC55D114F}"/>
          </ac:spMkLst>
        </pc:spChg>
        <pc:spChg chg="mod">
          <ac:chgData name="Chloe Rees (2218480)" userId="2a946cf0-9816-4a98-bcae-24fc8b0545db" providerId="ADAL" clId="{FD96A53C-1BFD-614C-BDA9-256D5B6D2275}" dt="2025-04-01T16:47:31.955" v="1996" actId="404"/>
          <ac:spMkLst>
            <pc:docMk/>
            <pc:sldMk cId="1955849409" sldId="295"/>
            <ac:spMk id="9" creationId="{AD4DCA33-CFD3-09C3-3635-CB1164F2206A}"/>
          </ac:spMkLst>
        </pc:spChg>
      </pc:sldChg>
      <pc:sldChg chg="modSp mod">
        <pc:chgData name="Chloe Rees (2218480)" userId="2a946cf0-9816-4a98-bcae-24fc8b0545db" providerId="ADAL" clId="{FD96A53C-1BFD-614C-BDA9-256D5B6D2275}" dt="2025-04-01T20:13:43.163" v="2050" actId="255"/>
        <pc:sldMkLst>
          <pc:docMk/>
          <pc:sldMk cId="3053746829" sldId="297"/>
        </pc:sldMkLst>
        <pc:spChg chg="mod">
          <ac:chgData name="Chloe Rees (2218480)" userId="2a946cf0-9816-4a98-bcae-24fc8b0545db" providerId="ADAL" clId="{FD96A53C-1BFD-614C-BDA9-256D5B6D2275}" dt="2025-04-01T20:13:34.460" v="2048" actId="255"/>
          <ac:spMkLst>
            <pc:docMk/>
            <pc:sldMk cId="3053746829" sldId="297"/>
            <ac:spMk id="3" creationId="{F6BA69A7-894C-8DBB-FB52-F4466597AADF}"/>
          </ac:spMkLst>
        </pc:spChg>
        <pc:spChg chg="mod">
          <ac:chgData name="Chloe Rees (2218480)" userId="2a946cf0-9816-4a98-bcae-24fc8b0545db" providerId="ADAL" clId="{FD96A53C-1BFD-614C-BDA9-256D5B6D2275}" dt="2025-04-01T20:13:38.542" v="2049" actId="255"/>
          <ac:spMkLst>
            <pc:docMk/>
            <pc:sldMk cId="3053746829" sldId="297"/>
            <ac:spMk id="9" creationId="{E623BA12-2921-290E-7712-2A1CB9206D4A}"/>
          </ac:spMkLst>
        </pc:spChg>
        <pc:spChg chg="mod">
          <ac:chgData name="Chloe Rees (2218480)" userId="2a946cf0-9816-4a98-bcae-24fc8b0545db" providerId="ADAL" clId="{FD96A53C-1BFD-614C-BDA9-256D5B6D2275}" dt="2025-04-01T20:13:43.163" v="2050" actId="255"/>
          <ac:spMkLst>
            <pc:docMk/>
            <pc:sldMk cId="3053746829" sldId="297"/>
            <ac:spMk id="10" creationId="{7BEF148B-FE7D-61F7-7718-83A012D3417A}"/>
          </ac:spMkLst>
        </pc:spChg>
        <pc:spChg chg="mod">
          <ac:chgData name="Chloe Rees (2218480)" userId="2a946cf0-9816-4a98-bcae-24fc8b0545db" providerId="ADAL" clId="{FD96A53C-1BFD-614C-BDA9-256D5B6D2275}" dt="2025-04-01T16:48:06.534" v="2004" actId="404"/>
          <ac:spMkLst>
            <pc:docMk/>
            <pc:sldMk cId="3053746829" sldId="297"/>
            <ac:spMk id="11" creationId="{6BAB3500-53BD-1739-8EB6-BEA9EDCA8000}"/>
          </ac:spMkLst>
        </pc:spChg>
      </pc:sldChg>
      <pc:sldChg chg="modSp mod">
        <pc:chgData name="Chloe Rees (2218480)" userId="2a946cf0-9816-4a98-bcae-24fc8b0545db" providerId="ADAL" clId="{FD96A53C-1BFD-614C-BDA9-256D5B6D2275}" dt="2025-04-01T20:13:26.644" v="2047" actId="255"/>
        <pc:sldMkLst>
          <pc:docMk/>
          <pc:sldMk cId="3698468091" sldId="298"/>
        </pc:sldMkLst>
        <pc:spChg chg="mod">
          <ac:chgData name="Chloe Rees (2218480)" userId="2a946cf0-9816-4a98-bcae-24fc8b0545db" providerId="ADAL" clId="{FD96A53C-1BFD-614C-BDA9-256D5B6D2275}" dt="2025-04-01T20:13:17.266" v="2045" actId="255"/>
          <ac:spMkLst>
            <pc:docMk/>
            <pc:sldMk cId="3698468091" sldId="298"/>
            <ac:spMk id="5" creationId="{3F6145CE-C564-671C-627B-16209EE42D84}"/>
          </ac:spMkLst>
        </pc:spChg>
        <pc:spChg chg="mod">
          <ac:chgData name="Chloe Rees (2218480)" userId="2a946cf0-9816-4a98-bcae-24fc8b0545db" providerId="ADAL" clId="{FD96A53C-1BFD-614C-BDA9-256D5B6D2275}" dt="2025-04-01T20:13:22.040" v="2046" actId="255"/>
          <ac:spMkLst>
            <pc:docMk/>
            <pc:sldMk cId="3698468091" sldId="298"/>
            <ac:spMk id="6" creationId="{23382DFD-4A60-F8A0-0E9B-713E0E14FFF4}"/>
          </ac:spMkLst>
        </pc:spChg>
        <pc:spChg chg="mod">
          <ac:chgData name="Chloe Rees (2218480)" userId="2a946cf0-9816-4a98-bcae-24fc8b0545db" providerId="ADAL" clId="{FD96A53C-1BFD-614C-BDA9-256D5B6D2275}" dt="2025-04-01T20:13:26.644" v="2047" actId="255"/>
          <ac:spMkLst>
            <pc:docMk/>
            <pc:sldMk cId="3698468091" sldId="298"/>
            <ac:spMk id="7" creationId="{8419C6D9-472F-30EB-A7AE-3A3875CD43EC}"/>
          </ac:spMkLst>
        </pc:spChg>
      </pc:sldChg>
      <pc:sldChg chg="modSp mod">
        <pc:chgData name="Chloe Rees (2218480)" userId="2a946cf0-9816-4a98-bcae-24fc8b0545db" providerId="ADAL" clId="{FD96A53C-1BFD-614C-BDA9-256D5B6D2275}" dt="2025-04-01T20:13:54.790" v="2052" actId="255"/>
        <pc:sldMkLst>
          <pc:docMk/>
          <pc:sldMk cId="2901240746" sldId="299"/>
        </pc:sldMkLst>
        <pc:spChg chg="mod">
          <ac:chgData name="Chloe Rees (2218480)" userId="2a946cf0-9816-4a98-bcae-24fc8b0545db" providerId="ADAL" clId="{FD96A53C-1BFD-614C-BDA9-256D5B6D2275}" dt="2025-04-01T20:13:50.261" v="2051" actId="255"/>
          <ac:spMkLst>
            <pc:docMk/>
            <pc:sldMk cId="2901240746" sldId="299"/>
            <ac:spMk id="3" creationId="{0386CA48-AA0D-B5C1-F68B-4E7AB0BB5AF8}"/>
          </ac:spMkLst>
        </pc:spChg>
        <pc:spChg chg="mod">
          <ac:chgData name="Chloe Rees (2218480)" userId="2a946cf0-9816-4a98-bcae-24fc8b0545db" providerId="ADAL" clId="{FD96A53C-1BFD-614C-BDA9-256D5B6D2275}" dt="2025-04-01T20:13:54.790" v="2052" actId="255"/>
          <ac:spMkLst>
            <pc:docMk/>
            <pc:sldMk cId="2901240746" sldId="299"/>
            <ac:spMk id="8" creationId="{021AEBA2-76B7-7043-5F3E-A5436213A5EC}"/>
          </ac:spMkLst>
        </pc:spChg>
      </pc:sldChg>
      <pc:sldChg chg="addSp delSp modSp add mod ord">
        <pc:chgData name="Chloe Rees (2218480)" userId="2a946cf0-9816-4a98-bcae-24fc8b0545db" providerId="ADAL" clId="{FD96A53C-1BFD-614C-BDA9-256D5B6D2275}" dt="2025-04-01T17:07:27.333" v="2029" actId="1076"/>
        <pc:sldMkLst>
          <pc:docMk/>
          <pc:sldMk cId="2425106567" sldId="300"/>
        </pc:sldMkLst>
        <pc:spChg chg="mod">
          <ac:chgData name="Chloe Rees (2218480)" userId="2a946cf0-9816-4a98-bcae-24fc8b0545db" providerId="ADAL" clId="{FD96A53C-1BFD-614C-BDA9-256D5B6D2275}" dt="2025-03-31T10:35:18.039" v="390" actId="313"/>
          <ac:spMkLst>
            <pc:docMk/>
            <pc:sldMk cId="2425106567" sldId="300"/>
            <ac:spMk id="2" creationId="{D94D7A68-D5BB-216C-F17F-E5AF90A25AA9}"/>
          </ac:spMkLst>
        </pc:spChg>
        <pc:spChg chg="del mod">
          <ac:chgData name="Chloe Rees (2218480)" userId="2a946cf0-9816-4a98-bcae-24fc8b0545db" providerId="ADAL" clId="{FD96A53C-1BFD-614C-BDA9-256D5B6D2275}" dt="2025-03-31T10:40:55.469" v="401" actId="478"/>
          <ac:spMkLst>
            <pc:docMk/>
            <pc:sldMk cId="2425106567" sldId="300"/>
            <ac:spMk id="3" creationId="{825DD635-0B83-BD02-DF0D-F7A0C7E88C5A}"/>
          </ac:spMkLst>
        </pc:spChg>
        <pc:spChg chg="add del mod">
          <ac:chgData name="Chloe Rees (2218480)" userId="2a946cf0-9816-4a98-bcae-24fc8b0545db" providerId="ADAL" clId="{FD96A53C-1BFD-614C-BDA9-256D5B6D2275}" dt="2025-04-01T07:48:53.650" v="1187" actId="478"/>
          <ac:spMkLst>
            <pc:docMk/>
            <pc:sldMk cId="2425106567" sldId="300"/>
            <ac:spMk id="4" creationId="{B93DEF18-BDC5-5D90-9F16-90FC3B46CC0E}"/>
          </ac:spMkLst>
        </pc:spChg>
        <pc:spChg chg="add mod">
          <ac:chgData name="Chloe Rees (2218480)" userId="2a946cf0-9816-4a98-bcae-24fc8b0545db" providerId="ADAL" clId="{FD96A53C-1BFD-614C-BDA9-256D5B6D2275}" dt="2025-03-31T20:01:32.003" v="890" actId="1076"/>
          <ac:spMkLst>
            <pc:docMk/>
            <pc:sldMk cId="2425106567" sldId="300"/>
            <ac:spMk id="5" creationId="{FB8ED9CD-DDD9-FA4F-E848-EE70B7FCE2CF}"/>
          </ac:spMkLst>
        </pc:spChg>
        <pc:spChg chg="add mod">
          <ac:chgData name="Chloe Rees (2218480)" userId="2a946cf0-9816-4a98-bcae-24fc8b0545db" providerId="ADAL" clId="{FD96A53C-1BFD-614C-BDA9-256D5B6D2275}" dt="2025-04-01T17:06:29.967" v="2019" actId="1076"/>
          <ac:spMkLst>
            <pc:docMk/>
            <pc:sldMk cId="2425106567" sldId="300"/>
            <ac:spMk id="6" creationId="{38B65F2D-08A6-FE16-9064-462134EC115B}"/>
          </ac:spMkLst>
        </pc:spChg>
        <pc:spChg chg="add mod">
          <ac:chgData name="Chloe Rees (2218480)" userId="2a946cf0-9816-4a98-bcae-24fc8b0545db" providerId="ADAL" clId="{FD96A53C-1BFD-614C-BDA9-256D5B6D2275}" dt="2025-04-01T17:06:17.880" v="2016" actId="403"/>
          <ac:spMkLst>
            <pc:docMk/>
            <pc:sldMk cId="2425106567" sldId="300"/>
            <ac:spMk id="7" creationId="{18343201-3BC6-34EF-0F36-0D24A7F5F413}"/>
          </ac:spMkLst>
        </pc:spChg>
        <pc:spChg chg="add mod">
          <ac:chgData name="Chloe Rees (2218480)" userId="2a946cf0-9816-4a98-bcae-24fc8b0545db" providerId="ADAL" clId="{FD96A53C-1BFD-614C-BDA9-256D5B6D2275}" dt="2025-04-01T17:07:27.333" v="2029" actId="1076"/>
          <ac:spMkLst>
            <pc:docMk/>
            <pc:sldMk cId="2425106567" sldId="300"/>
            <ac:spMk id="8" creationId="{B9AD64FB-4E21-DB2A-303E-DDAD7C141FB0}"/>
          </ac:spMkLst>
        </pc:spChg>
        <pc:spChg chg="add mod">
          <ac:chgData name="Chloe Rees (2218480)" userId="2a946cf0-9816-4a98-bcae-24fc8b0545db" providerId="ADAL" clId="{FD96A53C-1BFD-614C-BDA9-256D5B6D2275}" dt="2025-04-01T17:07:22.140" v="2028" actId="1076"/>
          <ac:spMkLst>
            <pc:docMk/>
            <pc:sldMk cId="2425106567" sldId="300"/>
            <ac:spMk id="9" creationId="{8AB79B3F-7124-C575-C351-060B226CE6F9}"/>
          </ac:spMkLst>
        </pc:spChg>
        <pc:spChg chg="add mod">
          <ac:chgData name="Chloe Rees (2218480)" userId="2a946cf0-9816-4a98-bcae-24fc8b0545db" providerId="ADAL" clId="{FD96A53C-1BFD-614C-BDA9-256D5B6D2275}" dt="2025-04-01T17:07:18.044" v="2027" actId="1076"/>
          <ac:spMkLst>
            <pc:docMk/>
            <pc:sldMk cId="2425106567" sldId="300"/>
            <ac:spMk id="10" creationId="{FC0B0131-6CBC-BD97-3653-03F6892FCA43}"/>
          </ac:spMkLst>
        </pc:spChg>
        <pc:spChg chg="add mod">
          <ac:chgData name="Chloe Rees (2218480)" userId="2a946cf0-9816-4a98-bcae-24fc8b0545db" providerId="ADAL" clId="{FD96A53C-1BFD-614C-BDA9-256D5B6D2275}" dt="2025-04-01T17:06:36.664" v="2020" actId="1076"/>
          <ac:spMkLst>
            <pc:docMk/>
            <pc:sldMk cId="2425106567" sldId="300"/>
            <ac:spMk id="11" creationId="{945D747D-55D1-4ECC-C2C6-8BCC9B4EE86A}"/>
          </ac:spMkLst>
        </pc:spChg>
        <pc:spChg chg="add mod">
          <ac:chgData name="Chloe Rees (2218480)" userId="2a946cf0-9816-4a98-bcae-24fc8b0545db" providerId="ADAL" clId="{FD96A53C-1BFD-614C-BDA9-256D5B6D2275}" dt="2025-04-01T07:57:17.607" v="1527" actId="1076"/>
          <ac:spMkLst>
            <pc:docMk/>
            <pc:sldMk cId="2425106567" sldId="300"/>
            <ac:spMk id="12" creationId="{EAE23FE2-08DB-38CB-A69E-A9E62538BAF8}"/>
          </ac:spMkLst>
        </pc:spChg>
        <pc:spChg chg="add mod">
          <ac:chgData name="Chloe Rees (2218480)" userId="2a946cf0-9816-4a98-bcae-24fc8b0545db" providerId="ADAL" clId="{FD96A53C-1BFD-614C-BDA9-256D5B6D2275}" dt="2025-04-01T17:07:11.775" v="2026" actId="1076"/>
          <ac:spMkLst>
            <pc:docMk/>
            <pc:sldMk cId="2425106567" sldId="300"/>
            <ac:spMk id="13" creationId="{A19747C7-3585-1166-41C2-7202840CBF0B}"/>
          </ac:spMkLst>
        </pc:spChg>
        <pc:spChg chg="add mod">
          <ac:chgData name="Chloe Rees (2218480)" userId="2a946cf0-9816-4a98-bcae-24fc8b0545db" providerId="ADAL" clId="{FD96A53C-1BFD-614C-BDA9-256D5B6D2275}" dt="2025-04-01T17:07:07.855" v="2025" actId="1076"/>
          <ac:spMkLst>
            <pc:docMk/>
            <pc:sldMk cId="2425106567" sldId="300"/>
            <ac:spMk id="14" creationId="{927638D8-F840-5F62-4887-B2D09BD1A22A}"/>
          </ac:spMkLst>
        </pc:spChg>
        <pc:spChg chg="add mod">
          <ac:chgData name="Chloe Rees (2218480)" userId="2a946cf0-9816-4a98-bcae-24fc8b0545db" providerId="ADAL" clId="{FD96A53C-1BFD-614C-BDA9-256D5B6D2275}" dt="2025-04-01T17:07:03.916" v="2024" actId="1076"/>
          <ac:spMkLst>
            <pc:docMk/>
            <pc:sldMk cId="2425106567" sldId="300"/>
            <ac:spMk id="15" creationId="{DC0F359C-EA83-35B2-5495-3D039DC071FF}"/>
          </ac:spMkLst>
        </pc:spChg>
      </pc:sldChg>
      <pc:sldChg chg="add del">
        <pc:chgData name="Chloe Rees (2218480)" userId="2a946cf0-9816-4a98-bcae-24fc8b0545db" providerId="ADAL" clId="{FD96A53C-1BFD-614C-BDA9-256D5B6D2275}" dt="2025-03-31T19:47:28.001" v="674" actId="2696"/>
        <pc:sldMkLst>
          <pc:docMk/>
          <pc:sldMk cId="1606553753" sldId="301"/>
        </pc:sldMkLst>
      </pc:sldChg>
      <pc:sldChg chg="add del">
        <pc:chgData name="Chloe Rees (2218480)" userId="2a946cf0-9816-4a98-bcae-24fc8b0545db" providerId="ADAL" clId="{FD96A53C-1BFD-614C-BDA9-256D5B6D2275}" dt="2025-04-01T07:58:02.511" v="1532" actId="2696"/>
        <pc:sldMkLst>
          <pc:docMk/>
          <pc:sldMk cId="1252034333" sldId="302"/>
        </pc:sldMkLst>
      </pc:sldChg>
      <pc:sldChg chg="delSp modSp add mod ord">
        <pc:chgData name="Chloe Rees (2218480)" userId="2a946cf0-9816-4a98-bcae-24fc8b0545db" providerId="ADAL" clId="{FD96A53C-1BFD-614C-BDA9-256D5B6D2275}" dt="2025-04-01T08:02:01.580" v="1652" actId="20577"/>
        <pc:sldMkLst>
          <pc:docMk/>
          <pc:sldMk cId="2145419676" sldId="302"/>
        </pc:sldMkLst>
        <pc:spChg chg="mod">
          <ac:chgData name="Chloe Rees (2218480)" userId="2a946cf0-9816-4a98-bcae-24fc8b0545db" providerId="ADAL" clId="{FD96A53C-1BFD-614C-BDA9-256D5B6D2275}" dt="2025-04-01T08:02:01.580" v="1652" actId="20577"/>
          <ac:spMkLst>
            <pc:docMk/>
            <pc:sldMk cId="2145419676" sldId="302"/>
            <ac:spMk id="2" creationId="{7FF2613E-B124-5881-5ED6-A50EBD0845D4}"/>
          </ac:spMkLst>
        </pc:spChg>
        <pc:spChg chg="del mod">
          <ac:chgData name="Chloe Rees (2218480)" userId="2a946cf0-9816-4a98-bcae-24fc8b0545db" providerId="ADAL" clId="{FD96A53C-1BFD-614C-BDA9-256D5B6D2275}" dt="2025-04-01T08:01:07.244" v="1632" actId="478"/>
          <ac:spMkLst>
            <pc:docMk/>
            <pc:sldMk cId="2145419676" sldId="302"/>
            <ac:spMk id="3" creationId="{CC42EFFC-A0B1-6B68-6588-D8C9D6C7EEE7}"/>
          </ac:spMkLst>
        </pc:spChg>
      </pc:sldChg>
      <pc:sldChg chg="add">
        <pc:chgData name="Chloe Rees (2218480)" userId="2a946cf0-9816-4a98-bcae-24fc8b0545db" providerId="ADAL" clId="{FD96A53C-1BFD-614C-BDA9-256D5B6D2275}" dt="2025-04-01T08:01:40.856" v="1635" actId="2890"/>
        <pc:sldMkLst>
          <pc:docMk/>
          <pc:sldMk cId="177429326" sldId="303"/>
        </pc:sldMkLst>
      </pc:sldChg>
      <pc:sldChg chg="addSp delSp modSp del mod">
        <pc:chgData name="Chloe Rees (2218480)" userId="2a946cf0-9816-4a98-bcae-24fc8b0545db" providerId="ADAL" clId="{FD96A53C-1BFD-614C-BDA9-256D5B6D2275}" dt="2025-04-01T16:42:13.687" v="1943" actId="2696"/>
        <pc:sldMkLst>
          <pc:docMk/>
          <pc:sldMk cId="643005267" sldId="304"/>
        </pc:sldMkLst>
        <pc:spChg chg="mod">
          <ac:chgData name="Chloe Rees (2218480)" userId="2a946cf0-9816-4a98-bcae-24fc8b0545db" providerId="ADAL" clId="{FD96A53C-1BFD-614C-BDA9-256D5B6D2275}" dt="2025-04-01T16:15:32.898" v="1692" actId="20577"/>
          <ac:spMkLst>
            <pc:docMk/>
            <pc:sldMk cId="643005267" sldId="304"/>
            <ac:spMk id="2" creationId="{B1363592-4043-0B15-1691-CE3C79039EB4}"/>
          </ac:spMkLst>
        </pc:spChg>
        <pc:spChg chg="del mod">
          <ac:chgData name="Chloe Rees (2218480)" userId="2a946cf0-9816-4a98-bcae-24fc8b0545db" providerId="ADAL" clId="{FD96A53C-1BFD-614C-BDA9-256D5B6D2275}" dt="2025-04-01T16:33:56.904" v="1715" actId="3680"/>
          <ac:spMkLst>
            <pc:docMk/>
            <pc:sldMk cId="643005267" sldId="304"/>
            <ac:spMk id="3" creationId="{1BA96EF9-7C5D-1550-1D82-97B9667EFC8C}"/>
          </ac:spMkLst>
        </pc:spChg>
        <pc:spChg chg="add mod">
          <ac:chgData name="Chloe Rees (2218480)" userId="2a946cf0-9816-4a98-bcae-24fc8b0545db" providerId="ADAL" clId="{FD96A53C-1BFD-614C-BDA9-256D5B6D2275}" dt="2025-04-01T16:15:54.083" v="1712" actId="1076"/>
          <ac:spMkLst>
            <pc:docMk/>
            <pc:sldMk cId="643005267" sldId="304"/>
            <ac:spMk id="5" creationId="{45714939-9A58-6726-9B2C-944DD9201229}"/>
          </ac:spMkLst>
        </pc:spChg>
        <pc:spChg chg="add del mod">
          <ac:chgData name="Chloe Rees (2218480)" userId="2a946cf0-9816-4a98-bcae-24fc8b0545db" providerId="ADAL" clId="{FD96A53C-1BFD-614C-BDA9-256D5B6D2275}" dt="2025-04-01T16:35:53.861" v="1730" actId="3680"/>
          <ac:spMkLst>
            <pc:docMk/>
            <pc:sldMk cId="643005267" sldId="304"/>
            <ac:spMk id="9" creationId="{8320C2A7-3FAE-C71A-3710-6EA7CF14158A}"/>
          </ac:spMkLst>
        </pc:spChg>
        <pc:graphicFrameChg chg="add del mod ord modGraphic">
          <ac:chgData name="Chloe Rees (2218480)" userId="2a946cf0-9816-4a98-bcae-24fc8b0545db" providerId="ADAL" clId="{FD96A53C-1BFD-614C-BDA9-256D5B6D2275}" dt="2025-04-01T16:34:31.735" v="1729" actId="478"/>
          <ac:graphicFrameMkLst>
            <pc:docMk/>
            <pc:sldMk cId="643005267" sldId="304"/>
            <ac:graphicFrameMk id="6" creationId="{8ED3D100-2455-FD92-539C-78F114D46B27}"/>
          </ac:graphicFrameMkLst>
        </pc:graphicFrameChg>
        <pc:graphicFrameChg chg="add mod ord modGraphic">
          <ac:chgData name="Chloe Rees (2218480)" userId="2a946cf0-9816-4a98-bcae-24fc8b0545db" providerId="ADAL" clId="{FD96A53C-1BFD-614C-BDA9-256D5B6D2275}" dt="2025-04-01T16:38:07.855" v="1816" actId="14100"/>
          <ac:graphicFrameMkLst>
            <pc:docMk/>
            <pc:sldMk cId="643005267" sldId="304"/>
            <ac:graphicFrameMk id="11" creationId="{33A64F0B-33F9-0962-2C9E-F00C09E317EB}"/>
          </ac:graphicFrameMkLst>
        </pc:graphicFrameChg>
        <pc:graphicFrameChg chg="add mod modGraphic">
          <ac:chgData name="Chloe Rees (2218480)" userId="2a946cf0-9816-4a98-bcae-24fc8b0545db" providerId="ADAL" clId="{FD96A53C-1BFD-614C-BDA9-256D5B6D2275}" dt="2025-04-01T16:40:56.873" v="1917" actId="1076"/>
          <ac:graphicFrameMkLst>
            <pc:docMk/>
            <pc:sldMk cId="643005267" sldId="304"/>
            <ac:graphicFrameMk id="13" creationId="{DD124423-09BC-7492-890E-F5764151D5C3}"/>
          </ac:graphicFrameMkLst>
        </pc:graphicFrameChg>
        <pc:picChg chg="add mod">
          <ac:chgData name="Chloe Rees (2218480)" userId="2a946cf0-9816-4a98-bcae-24fc8b0545db" providerId="ADAL" clId="{FD96A53C-1BFD-614C-BDA9-256D5B6D2275}" dt="2025-04-01T16:41:03.628" v="1920" actId="1076"/>
          <ac:picMkLst>
            <pc:docMk/>
            <pc:sldMk cId="643005267" sldId="304"/>
            <ac:picMk id="4" creationId="{02F36BA8-263D-4DA5-7084-5FC946D75451}"/>
          </ac:picMkLst>
        </pc:picChg>
      </pc:sldChg>
      <pc:sldChg chg="addSp modSp add mod">
        <pc:chgData name="Chloe Rees (2218480)" userId="2a946cf0-9816-4a98-bcae-24fc8b0545db" providerId="ADAL" clId="{FD96A53C-1BFD-614C-BDA9-256D5B6D2275}" dt="2025-04-01T16:48:41.619" v="2012" actId="20577"/>
        <pc:sldMkLst>
          <pc:docMk/>
          <pc:sldMk cId="3697152803" sldId="305"/>
        </pc:sldMkLst>
        <pc:spChg chg="add mod">
          <ac:chgData name="Chloe Rees (2218480)" userId="2a946cf0-9816-4a98-bcae-24fc8b0545db" providerId="ADAL" clId="{FD96A53C-1BFD-614C-BDA9-256D5B6D2275}" dt="2025-04-01T16:48:37.461" v="2010" actId="20577"/>
          <ac:spMkLst>
            <pc:docMk/>
            <pc:sldMk cId="3697152803" sldId="305"/>
            <ac:spMk id="3" creationId="{E4C2D13E-7080-829C-3C57-2A2975BE8390}"/>
          </ac:spMkLst>
        </pc:spChg>
        <pc:spChg chg="add mod">
          <ac:chgData name="Chloe Rees (2218480)" userId="2a946cf0-9816-4a98-bcae-24fc8b0545db" providerId="ADAL" clId="{FD96A53C-1BFD-614C-BDA9-256D5B6D2275}" dt="2025-04-01T16:48:41.619" v="2012" actId="20577"/>
          <ac:spMkLst>
            <pc:docMk/>
            <pc:sldMk cId="3697152803" sldId="305"/>
            <ac:spMk id="4" creationId="{EB9FC1FF-C4C4-91EA-9069-413AB962E1E5}"/>
          </ac:spMkLst>
        </pc:spChg>
        <pc:spChg chg="mod">
          <ac:chgData name="Chloe Rees (2218480)" userId="2a946cf0-9816-4a98-bcae-24fc8b0545db" providerId="ADAL" clId="{FD96A53C-1BFD-614C-BDA9-256D5B6D2275}" dt="2025-04-01T16:44:27.464" v="1976" actId="1076"/>
          <ac:spMkLst>
            <pc:docMk/>
            <pc:sldMk cId="3697152803" sldId="305"/>
            <ac:spMk id="8" creationId="{3DBF0A46-B38B-2784-7727-92ABD324B17A}"/>
          </ac:spMkLst>
        </pc:spChg>
        <pc:graphicFrameChg chg="mod modGraphic">
          <ac:chgData name="Chloe Rees (2218480)" userId="2a946cf0-9816-4a98-bcae-24fc8b0545db" providerId="ADAL" clId="{FD96A53C-1BFD-614C-BDA9-256D5B6D2275}" dt="2025-04-01T16:44:01.444" v="1971" actId="14100"/>
          <ac:graphicFrameMkLst>
            <pc:docMk/>
            <pc:sldMk cId="3697152803" sldId="305"/>
            <ac:graphicFrameMk id="5" creationId="{3DF6CCED-F53E-8ADB-894B-9F3BB08BE38E}"/>
          </ac:graphicFrameMkLst>
        </pc:graphicFrameChg>
        <pc:graphicFrameChg chg="mod modGraphic">
          <ac:chgData name="Chloe Rees (2218480)" userId="2a946cf0-9816-4a98-bcae-24fc8b0545db" providerId="ADAL" clId="{FD96A53C-1BFD-614C-BDA9-256D5B6D2275}" dt="2025-04-01T16:44:32.822" v="1977" actId="1076"/>
          <ac:graphicFrameMkLst>
            <pc:docMk/>
            <pc:sldMk cId="3697152803" sldId="305"/>
            <ac:graphicFrameMk id="7" creationId="{30B77446-F1EE-90AC-FDD6-4EBC04086C89}"/>
          </ac:graphicFrameMkLst>
        </pc:graphicFrameChg>
      </pc:sldChg>
      <pc:sldChg chg="addSp modSp mod">
        <pc:chgData name="Chloe Rees (2218480)" userId="2a946cf0-9816-4a98-bcae-24fc8b0545db" providerId="ADAL" clId="{FD96A53C-1BFD-614C-BDA9-256D5B6D2275}" dt="2025-04-01T20:16:19.390" v="2093" actId="1076"/>
        <pc:sldMkLst>
          <pc:docMk/>
          <pc:sldMk cId="1330725662" sldId="306"/>
        </pc:sldMkLst>
        <pc:spChg chg="add mod">
          <ac:chgData name="Chloe Rees (2218480)" userId="2a946cf0-9816-4a98-bcae-24fc8b0545db" providerId="ADAL" clId="{FD96A53C-1BFD-614C-BDA9-256D5B6D2275}" dt="2025-04-01T20:16:19.390" v="2093" actId="1076"/>
          <ac:spMkLst>
            <pc:docMk/>
            <pc:sldMk cId="1330725662" sldId="306"/>
            <ac:spMk id="3" creationId="{32977C51-8622-C44E-575E-955C5E2A8A5C}"/>
          </ac:spMkLst>
        </pc:spChg>
        <pc:spChg chg="mod">
          <ac:chgData name="Chloe Rees (2218480)" userId="2a946cf0-9816-4a98-bcae-24fc8b0545db" providerId="ADAL" clId="{FD96A53C-1BFD-614C-BDA9-256D5B6D2275}" dt="2025-04-01T20:15:39.336" v="2077" actId="20577"/>
          <ac:spMkLst>
            <pc:docMk/>
            <pc:sldMk cId="1330725662" sldId="306"/>
            <ac:spMk id="13" creationId="{422E6DFF-32F0-4032-3D21-F2D7E3537046}"/>
          </ac:spMkLst>
        </pc:spChg>
        <pc:spChg chg="add mod">
          <ac:chgData name="Chloe Rees (2218480)" userId="2a946cf0-9816-4a98-bcae-24fc8b0545db" providerId="ADAL" clId="{FD96A53C-1BFD-614C-BDA9-256D5B6D2275}" dt="2025-04-01T20:16:11.667" v="2090" actId="1076"/>
          <ac:spMkLst>
            <pc:docMk/>
            <pc:sldMk cId="1330725662" sldId="306"/>
            <ac:spMk id="15" creationId="{3EBF9521-F11D-EEBD-BBEB-2488BA548E34}"/>
          </ac:spMkLst>
        </pc:spChg>
        <pc:spChg chg="add mod">
          <ac:chgData name="Chloe Rees (2218480)" userId="2a946cf0-9816-4a98-bcae-24fc8b0545db" providerId="ADAL" clId="{FD96A53C-1BFD-614C-BDA9-256D5B6D2275}" dt="2025-04-01T20:16:04.219" v="2087" actId="1076"/>
          <ac:spMkLst>
            <pc:docMk/>
            <pc:sldMk cId="1330725662" sldId="306"/>
            <ac:spMk id="17" creationId="{98D2EDEF-1468-154A-7DCE-DD4400AE659C}"/>
          </ac:spMkLst>
        </pc:spChg>
        <pc:spChg chg="add mod">
          <ac:chgData name="Chloe Rees (2218480)" userId="2a946cf0-9816-4a98-bcae-24fc8b0545db" providerId="ADAL" clId="{FD96A53C-1BFD-614C-BDA9-256D5B6D2275}" dt="2025-04-01T20:15:56.976" v="2084" actId="1076"/>
          <ac:spMkLst>
            <pc:docMk/>
            <pc:sldMk cId="1330725662" sldId="306"/>
            <ac:spMk id="18" creationId="{79C119B4-7A1C-6982-3B45-8EF2C2C1CC31}"/>
          </ac:spMkLst>
        </pc:spChg>
      </pc:sldChg>
    </pc:docChg>
  </pc:docChgLst>
  <pc:docChgLst>
    <pc:chgData name="Ryan Boardman (2203353)" userId="S::2203353@student.uwtsd.ac.uk::911b4491-c553-406c-9bb2-807e2d0ce959" providerId="AD" clId="Web-{A7AC3224-5213-4B35-9AF6-421662C6260A}"/>
    <pc:docChg chg="modSld">
      <pc:chgData name="Ryan Boardman (2203353)" userId="S::2203353@student.uwtsd.ac.uk::911b4491-c553-406c-9bb2-807e2d0ce959" providerId="AD" clId="Web-{A7AC3224-5213-4B35-9AF6-421662C6260A}" dt="2025-04-01T12:13:46.993" v="377" actId="1076"/>
      <pc:docMkLst>
        <pc:docMk/>
      </pc:docMkLst>
      <pc:sldChg chg="modSp">
        <pc:chgData name="Ryan Boardman (2203353)" userId="S::2203353@student.uwtsd.ac.uk::911b4491-c553-406c-9bb2-807e2d0ce959" providerId="AD" clId="Web-{A7AC3224-5213-4B35-9AF6-421662C6260A}" dt="2025-04-01T12:08:17.189" v="46" actId="1076"/>
        <pc:sldMkLst>
          <pc:docMk/>
          <pc:sldMk cId="4239415003" sldId="271"/>
        </pc:sldMkLst>
        <pc:spChg chg="mod">
          <ac:chgData name="Ryan Boardman (2203353)" userId="S::2203353@student.uwtsd.ac.uk::911b4491-c553-406c-9bb2-807e2d0ce959" providerId="AD" clId="Web-{A7AC3224-5213-4B35-9AF6-421662C6260A}" dt="2025-04-01T12:08:17.189" v="46" actId="1076"/>
          <ac:spMkLst>
            <pc:docMk/>
            <pc:sldMk cId="4239415003" sldId="271"/>
            <ac:spMk id="4" creationId="{AA250B70-4D18-4E38-B7F8-7C45310E3767}"/>
          </ac:spMkLst>
        </pc:spChg>
      </pc:sldChg>
      <pc:sldChg chg="modSp">
        <pc:chgData name="Ryan Boardman (2203353)" userId="S::2203353@student.uwtsd.ac.uk::911b4491-c553-406c-9bb2-807e2d0ce959" providerId="AD" clId="Web-{A7AC3224-5213-4B35-9AF6-421662C6260A}" dt="2025-04-01T12:08:46.659" v="68" actId="1076"/>
        <pc:sldMkLst>
          <pc:docMk/>
          <pc:sldMk cId="2660869591" sldId="285"/>
        </pc:sldMkLst>
        <pc:spChg chg="mod">
          <ac:chgData name="Ryan Boardman (2203353)" userId="S::2203353@student.uwtsd.ac.uk::911b4491-c553-406c-9bb2-807e2d0ce959" providerId="AD" clId="Web-{A7AC3224-5213-4B35-9AF6-421662C6260A}" dt="2025-04-01T12:08:46.659" v="68" actId="1076"/>
          <ac:spMkLst>
            <pc:docMk/>
            <pc:sldMk cId="2660869591" sldId="285"/>
            <ac:spMk id="5" creationId="{82D0A700-D91E-E894-0530-89342B43D982}"/>
          </ac:spMkLst>
        </pc:spChg>
      </pc:sldChg>
      <pc:sldChg chg="addSp delSp modSp">
        <pc:chgData name="Ryan Boardman (2203353)" userId="S::2203353@student.uwtsd.ac.uk::911b4491-c553-406c-9bb2-807e2d0ce959" providerId="AD" clId="Web-{A7AC3224-5213-4B35-9AF6-421662C6260A}" dt="2025-04-01T12:10:01.660" v="139" actId="14100"/>
        <pc:sldMkLst>
          <pc:docMk/>
          <pc:sldMk cId="3433125847" sldId="286"/>
        </pc:sldMkLst>
        <pc:spChg chg="add mod">
          <ac:chgData name="Ryan Boardman (2203353)" userId="S::2203353@student.uwtsd.ac.uk::911b4491-c553-406c-9bb2-807e2d0ce959" providerId="AD" clId="Web-{A7AC3224-5213-4B35-9AF6-421662C6260A}" dt="2025-04-01T12:09:43.957" v="104" actId="20577"/>
          <ac:spMkLst>
            <pc:docMk/>
            <pc:sldMk cId="3433125847" sldId="286"/>
            <ac:spMk id="8" creationId="{FBF8ED35-BB44-78CC-D0A7-B5361BDBC55D}"/>
          </ac:spMkLst>
        </pc:spChg>
        <pc:spChg chg="add del mod">
          <ac:chgData name="Ryan Boardman (2203353)" userId="S::2203353@student.uwtsd.ac.uk::911b4491-c553-406c-9bb2-807e2d0ce959" providerId="AD" clId="Web-{A7AC3224-5213-4B35-9AF6-421662C6260A}" dt="2025-04-01T12:09:25.144" v="92"/>
          <ac:spMkLst>
            <pc:docMk/>
            <pc:sldMk cId="3433125847" sldId="286"/>
            <ac:spMk id="9" creationId="{4B183AB5-7E4D-2B8E-82FF-54D838CDC8F5}"/>
          </ac:spMkLst>
        </pc:spChg>
        <pc:spChg chg="add mod">
          <ac:chgData name="Ryan Boardman (2203353)" userId="S::2203353@student.uwtsd.ac.uk::911b4491-c553-406c-9bb2-807e2d0ce959" providerId="AD" clId="Web-{A7AC3224-5213-4B35-9AF6-421662C6260A}" dt="2025-04-01T12:10:01.660" v="139" actId="14100"/>
          <ac:spMkLst>
            <pc:docMk/>
            <pc:sldMk cId="3433125847" sldId="286"/>
            <ac:spMk id="10" creationId="{886E4294-038E-FEDE-2CCF-44DA2A65DA09}"/>
          </ac:spMkLst>
        </pc:spChg>
      </pc:sldChg>
      <pc:sldChg chg="addSp modSp">
        <pc:chgData name="Ryan Boardman (2203353)" userId="S::2203353@student.uwtsd.ac.uk::911b4491-c553-406c-9bb2-807e2d0ce959" providerId="AD" clId="Web-{A7AC3224-5213-4B35-9AF6-421662C6260A}" dt="2025-04-01T12:10:37.364" v="170" actId="1076"/>
        <pc:sldMkLst>
          <pc:docMk/>
          <pc:sldMk cId="2989842411" sldId="287"/>
        </pc:sldMkLst>
        <pc:spChg chg="add mod">
          <ac:chgData name="Ryan Boardman (2203353)" userId="S::2203353@student.uwtsd.ac.uk::911b4491-c553-406c-9bb2-807e2d0ce959" providerId="AD" clId="Web-{A7AC3224-5213-4B35-9AF6-421662C6260A}" dt="2025-04-01T12:10:37.364" v="170" actId="1076"/>
          <ac:spMkLst>
            <pc:docMk/>
            <pc:sldMk cId="2989842411" sldId="287"/>
            <ac:spMk id="6" creationId="{0046DF39-A719-ADE1-2625-1E715FAAD22A}"/>
          </ac:spMkLst>
        </pc:spChg>
      </pc:sldChg>
      <pc:sldChg chg="addSp modSp">
        <pc:chgData name="Ryan Boardman (2203353)" userId="S::2203353@student.uwtsd.ac.uk::911b4491-c553-406c-9bb2-807e2d0ce959" providerId="AD" clId="Web-{A7AC3224-5213-4B35-9AF6-421662C6260A}" dt="2025-04-01T12:13:46.993" v="377" actId="1076"/>
        <pc:sldMkLst>
          <pc:docMk/>
          <pc:sldMk cId="2629967777" sldId="288"/>
        </pc:sldMkLst>
        <pc:spChg chg="mod">
          <ac:chgData name="Ryan Boardman (2203353)" userId="S::2203353@student.uwtsd.ac.uk::911b4491-c553-406c-9bb2-807e2d0ce959" providerId="AD" clId="Web-{A7AC3224-5213-4B35-9AF6-421662C6260A}" dt="2025-04-01T12:13:46.993" v="377" actId="1076"/>
          <ac:spMkLst>
            <pc:docMk/>
            <pc:sldMk cId="2629967777" sldId="288"/>
            <ac:spMk id="8" creationId="{E089C6B4-058C-776C-B387-CA3DEB048844}"/>
          </ac:spMkLst>
        </pc:spChg>
        <pc:spChg chg="add mod">
          <ac:chgData name="Ryan Boardman (2203353)" userId="S::2203353@student.uwtsd.ac.uk::911b4491-c553-406c-9bb2-807e2d0ce959" providerId="AD" clId="Web-{A7AC3224-5213-4B35-9AF6-421662C6260A}" dt="2025-04-01T12:11:18.724" v="210" actId="1076"/>
          <ac:spMkLst>
            <pc:docMk/>
            <pc:sldMk cId="2629967777" sldId="288"/>
            <ac:spMk id="9" creationId="{04E1EE0E-71E1-0EC6-B70A-E3A093473744}"/>
          </ac:spMkLst>
        </pc:spChg>
        <pc:spChg chg="add mod">
          <ac:chgData name="Ryan Boardman (2203353)" userId="S::2203353@student.uwtsd.ac.uk::911b4491-c553-406c-9bb2-807e2d0ce959" providerId="AD" clId="Web-{A7AC3224-5213-4B35-9AF6-421662C6260A}" dt="2025-04-01T12:12:00.788" v="256" actId="14100"/>
          <ac:spMkLst>
            <pc:docMk/>
            <pc:sldMk cId="2629967777" sldId="288"/>
            <ac:spMk id="10" creationId="{C1BF6185-BF32-B8D4-2F0B-60CEA18AFE08}"/>
          </ac:spMkLst>
        </pc:spChg>
        <pc:picChg chg="mod">
          <ac:chgData name="Ryan Boardman (2203353)" userId="S::2203353@student.uwtsd.ac.uk::911b4491-c553-406c-9bb2-807e2d0ce959" providerId="AD" clId="Web-{A7AC3224-5213-4B35-9AF6-421662C6260A}" dt="2025-04-01T12:12:04.819" v="257" actId="14100"/>
          <ac:picMkLst>
            <pc:docMk/>
            <pc:sldMk cId="2629967777" sldId="288"/>
            <ac:picMk id="7" creationId="{BA1C9671-7596-AAE1-2BCB-5BA35144A246}"/>
          </ac:picMkLst>
        </pc:picChg>
      </pc:sldChg>
      <pc:sldChg chg="addSp modSp">
        <pc:chgData name="Ryan Boardman (2203353)" userId="S::2203353@student.uwtsd.ac.uk::911b4491-c553-406c-9bb2-807e2d0ce959" providerId="AD" clId="Web-{A7AC3224-5213-4B35-9AF6-421662C6260A}" dt="2025-04-01T12:13:40.649" v="376" actId="1076"/>
        <pc:sldMkLst>
          <pc:docMk/>
          <pc:sldMk cId="3419132780" sldId="289"/>
        </pc:sldMkLst>
        <pc:spChg chg="add mod">
          <ac:chgData name="Ryan Boardman (2203353)" userId="S::2203353@student.uwtsd.ac.uk::911b4491-c553-406c-9bb2-807e2d0ce959" providerId="AD" clId="Web-{A7AC3224-5213-4B35-9AF6-421662C6260A}" dt="2025-04-01T12:12:52.336" v="315" actId="20577"/>
          <ac:spMkLst>
            <pc:docMk/>
            <pc:sldMk cId="3419132780" sldId="289"/>
            <ac:spMk id="6" creationId="{4AC6F24E-D6B2-0848-85BC-C6A624FFC65E}"/>
          </ac:spMkLst>
        </pc:spChg>
        <pc:spChg chg="mod">
          <ac:chgData name="Ryan Boardman (2203353)" userId="S::2203353@student.uwtsd.ac.uk::911b4491-c553-406c-9bb2-807e2d0ce959" providerId="AD" clId="Web-{A7AC3224-5213-4B35-9AF6-421662C6260A}" dt="2025-04-01T12:13:40.649" v="376" actId="1076"/>
          <ac:spMkLst>
            <pc:docMk/>
            <pc:sldMk cId="3419132780" sldId="289"/>
            <ac:spMk id="9" creationId="{96C82361-988A-C954-3E28-73C56807165D}"/>
          </ac:spMkLst>
        </pc:spChg>
        <pc:spChg chg="mod">
          <ac:chgData name="Ryan Boardman (2203353)" userId="S::2203353@student.uwtsd.ac.uk::911b4491-c553-406c-9bb2-807e2d0ce959" providerId="AD" clId="Web-{A7AC3224-5213-4B35-9AF6-421662C6260A}" dt="2025-04-01T12:12:20.773" v="266" actId="20577"/>
          <ac:spMkLst>
            <pc:docMk/>
            <pc:sldMk cId="3419132780" sldId="289"/>
            <ac:spMk id="10" creationId="{6DB1D51F-77A0-F0F7-F757-71F4B0469E38}"/>
          </ac:spMkLst>
        </pc:spChg>
        <pc:spChg chg="mod">
          <ac:chgData name="Ryan Boardman (2203353)" userId="S::2203353@student.uwtsd.ac.uk::911b4491-c553-406c-9bb2-807e2d0ce959" providerId="AD" clId="Web-{A7AC3224-5213-4B35-9AF6-421662C6260A}" dt="2025-04-01T12:12:28.476" v="276" actId="20577"/>
          <ac:spMkLst>
            <pc:docMk/>
            <pc:sldMk cId="3419132780" sldId="289"/>
            <ac:spMk id="11" creationId="{7A81C658-FE40-5A2C-3D86-F34B8BD6EDC4}"/>
          </ac:spMkLst>
        </pc:spChg>
        <pc:spChg chg="add mod">
          <ac:chgData name="Ryan Boardman (2203353)" userId="S::2203353@student.uwtsd.ac.uk::911b4491-c553-406c-9bb2-807e2d0ce959" providerId="AD" clId="Web-{A7AC3224-5213-4B35-9AF6-421662C6260A}" dt="2025-04-01T12:13:20.805" v="375" actId="20577"/>
          <ac:spMkLst>
            <pc:docMk/>
            <pc:sldMk cId="3419132780" sldId="289"/>
            <ac:spMk id="12" creationId="{F00172DB-F536-E85C-CDB8-BC663814CFBA}"/>
          </ac:spMkLst>
        </pc:spChg>
      </pc:sldChg>
    </pc:docChg>
  </pc:docChgLst>
  <pc:docChgLst>
    <pc:chgData name="Ryan Boardman (2203353)" userId="S::2203353@student.uwtsd.ac.uk::911b4491-c553-406c-9bb2-807e2d0ce959" providerId="AD" clId="Web-{B380BA6A-4184-43B7-8AAE-9B98C2EE5B38}"/>
    <pc:docChg chg="modSld">
      <pc:chgData name="Ryan Boardman (2203353)" userId="S::2203353@student.uwtsd.ac.uk::911b4491-c553-406c-9bb2-807e2d0ce959" providerId="AD" clId="Web-{B380BA6A-4184-43B7-8AAE-9B98C2EE5B38}" dt="2025-03-27T16:13:11.967" v="32" actId="1076"/>
      <pc:docMkLst>
        <pc:docMk/>
      </pc:docMkLst>
      <pc:sldChg chg="modSp">
        <pc:chgData name="Ryan Boardman (2203353)" userId="S::2203353@student.uwtsd.ac.uk::911b4491-c553-406c-9bb2-807e2d0ce959" providerId="AD" clId="Web-{B380BA6A-4184-43B7-8AAE-9B98C2EE5B38}" dt="2025-03-27T16:02:06.483" v="11" actId="20577"/>
        <pc:sldMkLst>
          <pc:docMk/>
          <pc:sldMk cId="2660869591" sldId="285"/>
        </pc:sldMkLst>
        <pc:graphicFrameChg chg="modGraphic">
          <ac:chgData name="Ryan Boardman (2203353)" userId="S::2203353@student.uwtsd.ac.uk::911b4491-c553-406c-9bb2-807e2d0ce959" providerId="AD" clId="Web-{B380BA6A-4184-43B7-8AAE-9B98C2EE5B38}" dt="2025-03-27T16:02:06.483" v="11" actId="20577"/>
          <ac:graphicFrameMkLst>
            <pc:docMk/>
            <pc:sldMk cId="2660869591" sldId="285"/>
            <ac:graphicFrameMk id="11" creationId="{E07AB2BD-42B2-4049-5094-5E9D6B0AE94B}"/>
          </ac:graphicFrameMkLst>
        </pc:graphicFrameChg>
      </pc:sldChg>
      <pc:sldChg chg="modSp">
        <pc:chgData name="Ryan Boardman (2203353)" userId="S::2203353@student.uwtsd.ac.uk::911b4491-c553-406c-9bb2-807e2d0ce959" providerId="AD" clId="Web-{B380BA6A-4184-43B7-8AAE-9B98C2EE5B38}" dt="2025-03-27T16:00:46.372" v="4" actId="20577"/>
        <pc:sldMkLst>
          <pc:docMk/>
          <pc:sldMk cId="3433125847" sldId="286"/>
        </pc:sldMkLst>
        <pc:spChg chg="mod">
          <ac:chgData name="Ryan Boardman (2203353)" userId="S::2203353@student.uwtsd.ac.uk::911b4491-c553-406c-9bb2-807e2d0ce959" providerId="AD" clId="Web-{B380BA6A-4184-43B7-8AAE-9B98C2EE5B38}" dt="2025-03-27T16:00:46.372" v="4" actId="20577"/>
          <ac:spMkLst>
            <pc:docMk/>
            <pc:sldMk cId="3433125847" sldId="286"/>
            <ac:spMk id="5" creationId="{571925DD-EC1F-621F-861C-CD836E97D4A0}"/>
          </ac:spMkLst>
        </pc:spChg>
      </pc:sldChg>
      <pc:sldChg chg="modSp">
        <pc:chgData name="Ryan Boardman (2203353)" userId="S::2203353@student.uwtsd.ac.uk::911b4491-c553-406c-9bb2-807e2d0ce959" providerId="AD" clId="Web-{B380BA6A-4184-43B7-8AAE-9B98C2EE5B38}" dt="2025-03-27T16:13:11.967" v="32" actId="1076"/>
        <pc:sldMkLst>
          <pc:docMk/>
          <pc:sldMk cId="3419132780" sldId="289"/>
        </pc:sldMkLst>
        <pc:spChg chg="mod">
          <ac:chgData name="Ryan Boardman (2203353)" userId="S::2203353@student.uwtsd.ac.uk::911b4491-c553-406c-9bb2-807e2d0ce959" providerId="AD" clId="Web-{B380BA6A-4184-43B7-8AAE-9B98C2EE5B38}" dt="2025-03-27T16:12:30.779" v="31" actId="1076"/>
          <ac:spMkLst>
            <pc:docMk/>
            <pc:sldMk cId="3419132780" sldId="289"/>
            <ac:spMk id="2" creationId="{0BD10174-D16E-4AAD-CDB2-8E1A0A6495A7}"/>
          </ac:spMkLst>
        </pc:spChg>
        <pc:spChg chg="mod">
          <ac:chgData name="Ryan Boardman (2203353)" userId="S::2203353@student.uwtsd.ac.uk::911b4491-c553-406c-9bb2-807e2d0ce959" providerId="AD" clId="Web-{B380BA6A-4184-43B7-8AAE-9B98C2EE5B38}" dt="2025-03-27T16:11:19.136" v="30" actId="20577"/>
          <ac:spMkLst>
            <pc:docMk/>
            <pc:sldMk cId="3419132780" sldId="289"/>
            <ac:spMk id="3" creationId="{1B6EB10D-2A8F-AB04-3877-12A0E61C0D3B}"/>
          </ac:spMkLst>
        </pc:spChg>
        <pc:picChg chg="mod">
          <ac:chgData name="Ryan Boardman (2203353)" userId="S::2203353@student.uwtsd.ac.uk::911b4491-c553-406c-9bb2-807e2d0ce959" providerId="AD" clId="Web-{B380BA6A-4184-43B7-8AAE-9B98C2EE5B38}" dt="2025-03-27T16:13:11.967" v="32" actId="1076"/>
          <ac:picMkLst>
            <pc:docMk/>
            <pc:sldMk cId="3419132780" sldId="289"/>
            <ac:picMk id="4" creationId="{136BCEBA-A16F-4330-A008-917F19357572}"/>
          </ac:picMkLst>
        </pc:picChg>
      </pc:sldChg>
    </pc:docChg>
  </pc:docChgLst>
  <pc:docChgLst>
    <pc:chgData name="Ryan Boardman (2203353)" userId="S::2203353@student.uwtsd.ac.uk::911b4491-c553-406c-9bb2-807e2d0ce959" providerId="AD" clId="Web-{DD84DBB4-9D5C-4A26-90D1-BBD6AA83D901}"/>
    <pc:docChg chg="modSld">
      <pc:chgData name="Ryan Boardman (2203353)" userId="S::2203353@student.uwtsd.ac.uk::911b4491-c553-406c-9bb2-807e2d0ce959" providerId="AD" clId="Web-{DD84DBB4-9D5C-4A26-90D1-BBD6AA83D901}" dt="2025-03-27T13:15:11.749" v="49" actId="20577"/>
      <pc:docMkLst>
        <pc:docMk/>
      </pc:docMkLst>
      <pc:sldChg chg="modSp">
        <pc:chgData name="Ryan Boardman (2203353)" userId="S::2203353@student.uwtsd.ac.uk::911b4491-c553-406c-9bb2-807e2d0ce959" providerId="AD" clId="Web-{DD84DBB4-9D5C-4A26-90D1-BBD6AA83D901}" dt="2025-03-27T13:14:27.761" v="43" actId="20577"/>
        <pc:sldMkLst>
          <pc:docMk/>
          <pc:sldMk cId="2660869591" sldId="285"/>
        </pc:sldMkLst>
        <pc:graphicFrameChg chg="modGraphic">
          <ac:chgData name="Ryan Boardman (2203353)" userId="S::2203353@student.uwtsd.ac.uk::911b4491-c553-406c-9bb2-807e2d0ce959" providerId="AD" clId="Web-{DD84DBB4-9D5C-4A26-90D1-BBD6AA83D901}" dt="2025-03-27T13:14:27.761" v="43" actId="20577"/>
          <ac:graphicFrameMkLst>
            <pc:docMk/>
            <pc:sldMk cId="2660869591" sldId="285"/>
            <ac:graphicFrameMk id="11" creationId="{E07AB2BD-42B2-4049-5094-5E9D6B0AE94B}"/>
          </ac:graphicFrameMkLst>
        </pc:graphicFrameChg>
      </pc:sldChg>
      <pc:sldChg chg="modSp">
        <pc:chgData name="Ryan Boardman (2203353)" userId="S::2203353@student.uwtsd.ac.uk::911b4491-c553-406c-9bb2-807e2d0ce959" providerId="AD" clId="Web-{DD84DBB4-9D5C-4A26-90D1-BBD6AA83D901}" dt="2025-03-27T13:12:53.300" v="25" actId="20577"/>
        <pc:sldMkLst>
          <pc:docMk/>
          <pc:sldMk cId="3433125847" sldId="286"/>
        </pc:sldMkLst>
        <pc:spChg chg="mod">
          <ac:chgData name="Ryan Boardman (2203353)" userId="S::2203353@student.uwtsd.ac.uk::911b4491-c553-406c-9bb2-807e2d0ce959" providerId="AD" clId="Web-{DD84DBB4-9D5C-4A26-90D1-BBD6AA83D901}" dt="2025-03-27T13:12:53.300" v="25" actId="20577"/>
          <ac:spMkLst>
            <pc:docMk/>
            <pc:sldMk cId="3433125847" sldId="286"/>
            <ac:spMk id="5" creationId="{571925DD-EC1F-621F-861C-CD836E97D4A0}"/>
          </ac:spMkLst>
        </pc:spChg>
      </pc:sldChg>
      <pc:sldChg chg="modSp">
        <pc:chgData name="Ryan Boardman (2203353)" userId="S::2203353@student.uwtsd.ac.uk::911b4491-c553-406c-9bb2-807e2d0ce959" providerId="AD" clId="Web-{DD84DBB4-9D5C-4A26-90D1-BBD6AA83D901}" dt="2025-03-27T13:12:13.499" v="18" actId="20577"/>
        <pc:sldMkLst>
          <pc:docMk/>
          <pc:sldMk cId="2629967777" sldId="288"/>
        </pc:sldMkLst>
        <pc:spChg chg="mod">
          <ac:chgData name="Ryan Boardman (2203353)" userId="S::2203353@student.uwtsd.ac.uk::911b4491-c553-406c-9bb2-807e2d0ce959" providerId="AD" clId="Web-{DD84DBB4-9D5C-4A26-90D1-BBD6AA83D901}" dt="2025-03-27T13:12:13.499" v="18" actId="20577"/>
          <ac:spMkLst>
            <pc:docMk/>
            <pc:sldMk cId="2629967777" sldId="288"/>
            <ac:spMk id="4" creationId="{F7578EAC-5C2E-384F-EDA3-5A8951C833DE}"/>
          </ac:spMkLst>
        </pc:spChg>
      </pc:sldChg>
      <pc:sldChg chg="modSp">
        <pc:chgData name="Ryan Boardman (2203353)" userId="S::2203353@student.uwtsd.ac.uk::911b4491-c553-406c-9bb2-807e2d0ce959" providerId="AD" clId="Web-{DD84DBB4-9D5C-4A26-90D1-BBD6AA83D901}" dt="2025-03-27T13:15:11.749" v="49" actId="20577"/>
        <pc:sldMkLst>
          <pc:docMk/>
          <pc:sldMk cId="3419132780" sldId="289"/>
        </pc:sldMkLst>
        <pc:spChg chg="mod">
          <ac:chgData name="Ryan Boardman (2203353)" userId="S::2203353@student.uwtsd.ac.uk::911b4491-c553-406c-9bb2-807e2d0ce959" providerId="AD" clId="Web-{DD84DBB4-9D5C-4A26-90D1-BBD6AA83D901}" dt="2025-03-27T13:15:11.749" v="49" actId="20577"/>
          <ac:spMkLst>
            <pc:docMk/>
            <pc:sldMk cId="3419132780" sldId="289"/>
            <ac:spMk id="3" creationId="{1B6EB10D-2A8F-AB04-3877-12A0E61C0D3B}"/>
          </ac:spMkLst>
        </pc:spChg>
      </pc:sldChg>
    </pc:docChg>
  </pc:docChgLst>
  <pc:docChgLst>
    <pc:chgData name="Tomos Cole (2205508)" userId="S::2205508@student.uwtsd.ac.uk::f1cc429e-3e72-42ce-ab83-f19d1e3d871b" providerId="AD" clId="Web-{D2328F3F-1A52-4C3A-AB5C-4E25E9068FDE}"/>
    <pc:docChg chg="modSld">
      <pc:chgData name="Tomos Cole (2205508)" userId="S::2205508@student.uwtsd.ac.uk::f1cc429e-3e72-42ce-ab83-f19d1e3d871b" providerId="AD" clId="Web-{D2328F3F-1A52-4C3A-AB5C-4E25E9068FDE}" dt="2025-04-01T10:59:29.888" v="536" actId="1076"/>
      <pc:docMkLst>
        <pc:docMk/>
      </pc:docMkLst>
      <pc:sldChg chg="addSp modSp">
        <pc:chgData name="Tomos Cole (2205508)" userId="S::2205508@student.uwtsd.ac.uk::f1cc429e-3e72-42ce-ab83-f19d1e3d871b" providerId="AD" clId="Web-{D2328F3F-1A52-4C3A-AB5C-4E25E9068FDE}" dt="2025-04-01T10:54:37.506" v="272" actId="1076"/>
        <pc:sldMkLst>
          <pc:docMk/>
          <pc:sldMk cId="1955849409" sldId="295"/>
        </pc:sldMkLst>
        <pc:spChg chg="add mod">
          <ac:chgData name="Tomos Cole (2205508)" userId="S::2205508@student.uwtsd.ac.uk::f1cc429e-3e72-42ce-ab83-f19d1e3d871b" providerId="AD" clId="Web-{D2328F3F-1A52-4C3A-AB5C-4E25E9068FDE}" dt="2025-04-01T10:54:37.506" v="272" actId="1076"/>
          <ac:spMkLst>
            <pc:docMk/>
            <pc:sldMk cId="1955849409" sldId="295"/>
            <ac:spMk id="3" creationId="{24F9A85E-5581-A030-7306-FADC09447364}"/>
          </ac:spMkLst>
        </pc:spChg>
        <pc:spChg chg="add mod">
          <ac:chgData name="Tomos Cole (2205508)" userId="S::2205508@student.uwtsd.ac.uk::f1cc429e-3e72-42ce-ab83-f19d1e3d871b" providerId="AD" clId="Web-{D2328F3F-1A52-4C3A-AB5C-4E25E9068FDE}" dt="2025-04-01T10:53:59.020" v="263" actId="1076"/>
          <ac:spMkLst>
            <pc:docMk/>
            <pc:sldMk cId="1955849409" sldId="295"/>
            <ac:spMk id="4" creationId="{7B882B62-EAB0-D49E-64F9-90BE741BDE3E}"/>
          </ac:spMkLst>
        </pc:spChg>
        <pc:spChg chg="add mod">
          <ac:chgData name="Tomos Cole (2205508)" userId="S::2205508@student.uwtsd.ac.uk::f1cc429e-3e72-42ce-ab83-f19d1e3d871b" providerId="AD" clId="Web-{D2328F3F-1A52-4C3A-AB5C-4E25E9068FDE}" dt="2025-04-01T10:54:06.739" v="265" actId="1076"/>
          <ac:spMkLst>
            <pc:docMk/>
            <pc:sldMk cId="1955849409" sldId="295"/>
            <ac:spMk id="7" creationId="{AB690DC2-80A9-3CC1-5D94-A32CC55D114F}"/>
          </ac:spMkLst>
        </pc:spChg>
        <pc:spChg chg="add mod">
          <ac:chgData name="Tomos Cole (2205508)" userId="S::2205508@student.uwtsd.ac.uk::f1cc429e-3e72-42ce-ab83-f19d1e3d871b" providerId="AD" clId="Web-{D2328F3F-1A52-4C3A-AB5C-4E25E9068FDE}" dt="2025-04-01T10:54:15.958" v="267" actId="1076"/>
          <ac:spMkLst>
            <pc:docMk/>
            <pc:sldMk cId="1955849409" sldId="295"/>
            <ac:spMk id="9" creationId="{AD4DCA33-CFD3-09C3-3635-CB1164F2206A}"/>
          </ac:spMkLst>
        </pc:spChg>
        <pc:picChg chg="mod">
          <ac:chgData name="Tomos Cole (2205508)" userId="S::2205508@student.uwtsd.ac.uk::f1cc429e-3e72-42ce-ab83-f19d1e3d871b" providerId="AD" clId="Web-{D2328F3F-1A52-4C3A-AB5C-4E25E9068FDE}" dt="2025-04-01T10:54:30.334" v="270" actId="1076"/>
          <ac:picMkLst>
            <pc:docMk/>
            <pc:sldMk cId="1955849409" sldId="295"/>
            <ac:picMk id="5" creationId="{1D168F67-EA2F-9252-7FDE-AE81DD6C6156}"/>
          </ac:picMkLst>
        </pc:picChg>
        <pc:picChg chg="mod">
          <ac:chgData name="Tomos Cole (2205508)" userId="S::2205508@student.uwtsd.ac.uk::f1cc429e-3e72-42ce-ab83-f19d1e3d871b" providerId="AD" clId="Web-{D2328F3F-1A52-4C3A-AB5C-4E25E9068FDE}" dt="2025-04-01T10:54:00.567" v="264" actId="1076"/>
          <ac:picMkLst>
            <pc:docMk/>
            <pc:sldMk cId="1955849409" sldId="295"/>
            <ac:picMk id="8" creationId="{64B16507-C5CD-0DA1-2E45-F3B1F5B48113}"/>
          </ac:picMkLst>
        </pc:picChg>
        <pc:picChg chg="mod">
          <ac:chgData name="Tomos Cole (2205508)" userId="S::2205508@student.uwtsd.ac.uk::f1cc429e-3e72-42ce-ab83-f19d1e3d871b" providerId="AD" clId="Web-{D2328F3F-1A52-4C3A-AB5C-4E25E9068FDE}" dt="2025-04-01T10:53:50.989" v="260" actId="1076"/>
          <ac:picMkLst>
            <pc:docMk/>
            <pc:sldMk cId="1955849409" sldId="295"/>
            <ac:picMk id="11" creationId="{99A755CC-5DE3-D656-1A64-971896425F97}"/>
          </ac:picMkLst>
        </pc:picChg>
        <pc:picChg chg="mod">
          <ac:chgData name="Tomos Cole (2205508)" userId="S::2205508@student.uwtsd.ac.uk::f1cc429e-3e72-42ce-ab83-f19d1e3d871b" providerId="AD" clId="Web-{D2328F3F-1A52-4C3A-AB5C-4E25E9068FDE}" dt="2025-04-01T10:54:08.224" v="266" actId="1076"/>
          <ac:picMkLst>
            <pc:docMk/>
            <pc:sldMk cId="1955849409" sldId="295"/>
            <ac:picMk id="19" creationId="{0057B926-4EC9-4A22-5F72-142BFAC78168}"/>
          </ac:picMkLst>
        </pc:picChg>
      </pc:sldChg>
      <pc:sldChg chg="addSp modSp">
        <pc:chgData name="Tomos Cole (2205508)" userId="S::2205508@student.uwtsd.ac.uk::f1cc429e-3e72-42ce-ab83-f19d1e3d871b" providerId="AD" clId="Web-{D2328F3F-1A52-4C3A-AB5C-4E25E9068FDE}" dt="2025-04-01T10:58:25.637" v="480" actId="1076"/>
        <pc:sldMkLst>
          <pc:docMk/>
          <pc:sldMk cId="3053746829" sldId="297"/>
        </pc:sldMkLst>
        <pc:spChg chg="add mod">
          <ac:chgData name="Tomos Cole (2205508)" userId="S::2205508@student.uwtsd.ac.uk::f1cc429e-3e72-42ce-ab83-f19d1e3d871b" providerId="AD" clId="Web-{D2328F3F-1A52-4C3A-AB5C-4E25E9068FDE}" dt="2025-04-01T10:56:53.165" v="404" actId="20577"/>
          <ac:spMkLst>
            <pc:docMk/>
            <pc:sldMk cId="3053746829" sldId="297"/>
            <ac:spMk id="3" creationId="{F6BA69A7-894C-8DBB-FB52-F4466597AADF}"/>
          </ac:spMkLst>
        </pc:spChg>
        <pc:spChg chg="add mod">
          <ac:chgData name="Tomos Cole (2205508)" userId="S::2205508@student.uwtsd.ac.uk::f1cc429e-3e72-42ce-ab83-f19d1e3d871b" providerId="AD" clId="Web-{D2328F3F-1A52-4C3A-AB5C-4E25E9068FDE}" dt="2025-04-01T10:57:38.964" v="435" actId="1076"/>
          <ac:spMkLst>
            <pc:docMk/>
            <pc:sldMk cId="3053746829" sldId="297"/>
            <ac:spMk id="9" creationId="{E623BA12-2921-290E-7712-2A1CB9206D4A}"/>
          </ac:spMkLst>
        </pc:spChg>
        <pc:spChg chg="add mod">
          <ac:chgData name="Tomos Cole (2205508)" userId="S::2205508@student.uwtsd.ac.uk::f1cc429e-3e72-42ce-ab83-f19d1e3d871b" providerId="AD" clId="Web-{D2328F3F-1A52-4C3A-AB5C-4E25E9068FDE}" dt="2025-04-01T10:58:08.574" v="459" actId="1076"/>
          <ac:spMkLst>
            <pc:docMk/>
            <pc:sldMk cId="3053746829" sldId="297"/>
            <ac:spMk id="10" creationId="{7BEF148B-FE7D-61F7-7718-83A012D3417A}"/>
          </ac:spMkLst>
        </pc:spChg>
        <pc:spChg chg="add mod">
          <ac:chgData name="Tomos Cole (2205508)" userId="S::2205508@student.uwtsd.ac.uk::f1cc429e-3e72-42ce-ab83-f19d1e3d871b" providerId="AD" clId="Web-{D2328F3F-1A52-4C3A-AB5C-4E25E9068FDE}" dt="2025-04-01T10:58:25.637" v="480" actId="1076"/>
          <ac:spMkLst>
            <pc:docMk/>
            <pc:sldMk cId="3053746829" sldId="297"/>
            <ac:spMk id="11" creationId="{6BAB3500-53BD-1739-8EB6-BEA9EDCA8000}"/>
          </ac:spMkLst>
        </pc:spChg>
        <pc:picChg chg="mod">
          <ac:chgData name="Tomos Cole (2205508)" userId="S::2205508@student.uwtsd.ac.uk::f1cc429e-3e72-42ce-ab83-f19d1e3d871b" providerId="AD" clId="Web-{D2328F3F-1A52-4C3A-AB5C-4E25E9068FDE}" dt="2025-04-01T10:57:28.229" v="432" actId="1076"/>
          <ac:picMkLst>
            <pc:docMk/>
            <pc:sldMk cId="3053746829" sldId="297"/>
            <ac:picMk id="5" creationId="{B927C5BD-FD14-ADD3-72CF-69D25F60C736}"/>
          </ac:picMkLst>
        </pc:picChg>
      </pc:sldChg>
      <pc:sldChg chg="addSp modSp">
        <pc:chgData name="Tomos Cole (2205508)" userId="S::2205508@student.uwtsd.ac.uk::f1cc429e-3e72-42ce-ab83-f19d1e3d871b" providerId="AD" clId="Web-{D2328F3F-1A52-4C3A-AB5C-4E25E9068FDE}" dt="2025-04-01T10:56:30.649" v="382" actId="1076"/>
        <pc:sldMkLst>
          <pc:docMk/>
          <pc:sldMk cId="3698468091" sldId="298"/>
        </pc:sldMkLst>
        <pc:spChg chg="add mod">
          <ac:chgData name="Tomos Cole (2205508)" userId="S::2205508@student.uwtsd.ac.uk::f1cc429e-3e72-42ce-ab83-f19d1e3d871b" providerId="AD" clId="Web-{D2328F3F-1A52-4C3A-AB5C-4E25E9068FDE}" dt="2025-04-01T10:55:31.523" v="304" actId="1076"/>
          <ac:spMkLst>
            <pc:docMk/>
            <pc:sldMk cId="3698468091" sldId="298"/>
            <ac:spMk id="5" creationId="{3F6145CE-C564-671C-627B-16209EE42D84}"/>
          </ac:spMkLst>
        </pc:spChg>
        <pc:spChg chg="add mod">
          <ac:chgData name="Tomos Cole (2205508)" userId="S::2205508@student.uwtsd.ac.uk::f1cc429e-3e72-42ce-ab83-f19d1e3d871b" providerId="AD" clId="Web-{D2328F3F-1A52-4C3A-AB5C-4E25E9068FDE}" dt="2025-04-01T10:55:53.570" v="334" actId="20577"/>
          <ac:spMkLst>
            <pc:docMk/>
            <pc:sldMk cId="3698468091" sldId="298"/>
            <ac:spMk id="6" creationId="{23382DFD-4A60-F8A0-0E9B-713E0E14FFF4}"/>
          </ac:spMkLst>
        </pc:spChg>
        <pc:spChg chg="add mod">
          <ac:chgData name="Tomos Cole (2205508)" userId="S::2205508@student.uwtsd.ac.uk::f1cc429e-3e72-42ce-ab83-f19d1e3d871b" providerId="AD" clId="Web-{D2328F3F-1A52-4C3A-AB5C-4E25E9068FDE}" dt="2025-04-01T10:56:30.649" v="382" actId="1076"/>
          <ac:spMkLst>
            <pc:docMk/>
            <pc:sldMk cId="3698468091" sldId="298"/>
            <ac:spMk id="7" creationId="{8419C6D9-472F-30EB-A7AE-3A3875CD43EC}"/>
          </ac:spMkLst>
        </pc:spChg>
        <pc:picChg chg="mod">
          <ac:chgData name="Tomos Cole (2205508)" userId="S::2205508@student.uwtsd.ac.uk::f1cc429e-3e72-42ce-ab83-f19d1e3d871b" providerId="AD" clId="Web-{D2328F3F-1A52-4C3A-AB5C-4E25E9068FDE}" dt="2025-04-01T10:47:27.026" v="11" actId="1076"/>
          <ac:picMkLst>
            <pc:docMk/>
            <pc:sldMk cId="3698468091" sldId="298"/>
            <ac:picMk id="2052" creationId="{B3D6DE0D-C1E6-76CE-EFB4-52B82176217D}"/>
          </ac:picMkLst>
        </pc:picChg>
        <pc:picChg chg="mod">
          <ac:chgData name="Tomos Cole (2205508)" userId="S::2205508@student.uwtsd.ac.uk::f1cc429e-3e72-42ce-ab83-f19d1e3d871b" providerId="AD" clId="Web-{D2328F3F-1A52-4C3A-AB5C-4E25E9068FDE}" dt="2025-04-01T10:55:57.977" v="335" actId="1076"/>
          <ac:picMkLst>
            <pc:docMk/>
            <pc:sldMk cId="3698468091" sldId="298"/>
            <ac:picMk id="2054" creationId="{7E812A7C-676A-83C7-C6CD-A25A47D9CAF8}"/>
          </ac:picMkLst>
        </pc:picChg>
      </pc:sldChg>
      <pc:sldChg chg="addSp modSp">
        <pc:chgData name="Tomos Cole (2205508)" userId="S::2205508@student.uwtsd.ac.uk::f1cc429e-3e72-42ce-ab83-f19d1e3d871b" providerId="AD" clId="Web-{D2328F3F-1A52-4C3A-AB5C-4E25E9068FDE}" dt="2025-04-01T10:59:29.888" v="536" actId="1076"/>
        <pc:sldMkLst>
          <pc:docMk/>
          <pc:sldMk cId="2901240746" sldId="299"/>
        </pc:sldMkLst>
        <pc:spChg chg="add mod">
          <ac:chgData name="Tomos Cole (2205508)" userId="S::2205508@student.uwtsd.ac.uk::f1cc429e-3e72-42ce-ab83-f19d1e3d871b" providerId="AD" clId="Web-{D2328F3F-1A52-4C3A-AB5C-4E25E9068FDE}" dt="2025-04-01T10:58:59.028" v="493" actId="20577"/>
          <ac:spMkLst>
            <pc:docMk/>
            <pc:sldMk cId="2901240746" sldId="299"/>
            <ac:spMk id="3" creationId="{0386CA48-AA0D-B5C1-F68B-4E7AB0BB5AF8}"/>
          </ac:spMkLst>
        </pc:spChg>
        <pc:spChg chg="add mod">
          <ac:chgData name="Tomos Cole (2205508)" userId="S::2205508@student.uwtsd.ac.uk::f1cc429e-3e72-42ce-ab83-f19d1e3d871b" providerId="AD" clId="Web-{D2328F3F-1A52-4C3A-AB5C-4E25E9068FDE}" dt="2025-04-01T10:59:29.888" v="536" actId="1076"/>
          <ac:spMkLst>
            <pc:docMk/>
            <pc:sldMk cId="2901240746" sldId="299"/>
            <ac:spMk id="8" creationId="{021AEBA2-76B7-7043-5F3E-A5436213A5EC}"/>
          </ac:spMkLst>
        </pc:spChg>
      </pc:sldChg>
    </pc:docChg>
  </pc:docChgLst>
  <pc:docChgLst>
    <pc:chgData name="Ryan Boardman (2203353)" userId="S::2203353@student.uwtsd.ac.uk::911b4491-c553-406c-9bb2-807e2d0ce959" providerId="AD" clId="Web-{90AA0610-82AB-49C1-957D-DA81C4295C15}"/>
    <pc:docChg chg="addSld delSld modSld">
      <pc:chgData name="Ryan Boardman (2203353)" userId="S::2203353@student.uwtsd.ac.uk::911b4491-c553-406c-9bb2-807e2d0ce959" providerId="AD" clId="Web-{90AA0610-82AB-49C1-957D-DA81C4295C15}" dt="2025-03-26T13:55:35.328" v="556" actId="1076"/>
      <pc:docMkLst>
        <pc:docMk/>
      </pc:docMkLst>
      <pc:sldChg chg="modSp mod setBg">
        <pc:chgData name="Ryan Boardman (2203353)" userId="S::2203353@student.uwtsd.ac.uk::911b4491-c553-406c-9bb2-807e2d0ce959" providerId="AD" clId="Web-{90AA0610-82AB-49C1-957D-DA81C4295C15}" dt="2025-03-26T13:55:10.655" v="549"/>
        <pc:sldMkLst>
          <pc:docMk/>
          <pc:sldMk cId="4239415003" sldId="271"/>
        </pc:sldMkLst>
        <pc:spChg chg="mod">
          <ac:chgData name="Ryan Boardman (2203353)" userId="S::2203353@student.uwtsd.ac.uk::911b4491-c553-406c-9bb2-807e2d0ce959" providerId="AD" clId="Web-{90AA0610-82AB-49C1-957D-DA81C4295C15}" dt="2025-03-26T13:42:01.313" v="413" actId="20577"/>
          <ac:spMkLst>
            <pc:docMk/>
            <pc:sldMk cId="4239415003" sldId="271"/>
            <ac:spMk id="3" creationId="{42C676AC-DF48-120A-61C0-0793C3B98EE6}"/>
          </ac:spMkLst>
        </pc:spChg>
      </pc:sldChg>
      <pc:sldChg chg="new del">
        <pc:chgData name="Ryan Boardman (2203353)" userId="S::2203353@student.uwtsd.ac.uk::911b4491-c553-406c-9bb2-807e2d0ce959" providerId="AD" clId="Web-{90AA0610-82AB-49C1-957D-DA81C4295C15}" dt="2025-03-26T12:56:34.208" v="11"/>
        <pc:sldMkLst>
          <pc:docMk/>
          <pc:sldMk cId="415517346" sldId="285"/>
        </pc:sldMkLst>
      </pc:sldChg>
      <pc:sldChg chg="addSp delSp modSp new mod setBg">
        <pc:chgData name="Ryan Boardman (2203353)" userId="S::2203353@student.uwtsd.ac.uk::911b4491-c553-406c-9bb2-807e2d0ce959" providerId="AD" clId="Web-{90AA0610-82AB-49C1-957D-DA81C4295C15}" dt="2025-03-26T13:15:35.799" v="145" actId="1076"/>
        <pc:sldMkLst>
          <pc:docMk/>
          <pc:sldMk cId="2660869591" sldId="285"/>
        </pc:sldMkLst>
        <pc:spChg chg="mod">
          <ac:chgData name="Ryan Boardman (2203353)" userId="S::2203353@student.uwtsd.ac.uk::911b4491-c553-406c-9bb2-807e2d0ce959" providerId="AD" clId="Web-{90AA0610-82AB-49C1-957D-DA81C4295C15}" dt="2025-03-26T13:02:54.707" v="26" actId="20577"/>
          <ac:spMkLst>
            <pc:docMk/>
            <pc:sldMk cId="2660869591" sldId="285"/>
            <ac:spMk id="2" creationId="{B5E87667-2C79-D7C4-886F-C4DBF2969A01}"/>
          </ac:spMkLst>
        </pc:spChg>
        <pc:spChg chg="add mod">
          <ac:chgData name="Ryan Boardman (2203353)" userId="S::2203353@student.uwtsd.ac.uk::911b4491-c553-406c-9bb2-807e2d0ce959" providerId="AD" clId="Web-{90AA0610-82AB-49C1-957D-DA81C4295C15}" dt="2025-03-26T13:13:49.623" v="137" actId="1076"/>
          <ac:spMkLst>
            <pc:docMk/>
            <pc:sldMk cId="2660869591" sldId="285"/>
            <ac:spMk id="5" creationId="{82D0A700-D91E-E894-0530-89342B43D982}"/>
          </ac:spMkLst>
        </pc:spChg>
        <pc:spChg chg="add mod">
          <ac:chgData name="Ryan Boardman (2203353)" userId="S::2203353@student.uwtsd.ac.uk::911b4491-c553-406c-9bb2-807e2d0ce959" providerId="AD" clId="Web-{90AA0610-82AB-49C1-957D-DA81C4295C15}" dt="2025-03-26T13:14:42.453" v="142" actId="20577"/>
          <ac:spMkLst>
            <pc:docMk/>
            <pc:sldMk cId="2660869591" sldId="285"/>
            <ac:spMk id="46" creationId="{A8A2CE6B-AC90-1764-5465-EDC21EAD4318}"/>
          </ac:spMkLst>
        </pc:spChg>
        <pc:graphicFrameChg chg="add modGraphic">
          <ac:chgData name="Ryan Boardman (2203353)" userId="S::2203353@student.uwtsd.ac.uk::911b4491-c553-406c-9bb2-807e2d0ce959" providerId="AD" clId="Web-{90AA0610-82AB-49C1-957D-DA81C4295C15}" dt="2025-03-26T13:13:58.202" v="138"/>
          <ac:graphicFrameMkLst>
            <pc:docMk/>
            <pc:sldMk cId="2660869591" sldId="285"/>
            <ac:graphicFrameMk id="11" creationId="{E07AB2BD-42B2-4049-5094-5E9D6B0AE94B}"/>
          </ac:graphicFrameMkLst>
        </pc:graphicFrameChg>
        <pc:picChg chg="add mod">
          <ac:chgData name="Ryan Boardman (2203353)" userId="S::2203353@student.uwtsd.ac.uk::911b4491-c553-406c-9bb2-807e2d0ce959" providerId="AD" clId="Web-{90AA0610-82AB-49C1-957D-DA81C4295C15}" dt="2025-03-26T13:15:35.799" v="145" actId="1076"/>
          <ac:picMkLst>
            <pc:docMk/>
            <pc:sldMk cId="2660869591" sldId="285"/>
            <ac:picMk id="4" creationId="{73332954-87A1-67CA-36C3-BBFADC0415EE}"/>
          </ac:picMkLst>
        </pc:picChg>
      </pc:sldChg>
      <pc:sldChg chg="new del">
        <pc:chgData name="Ryan Boardman (2203353)" userId="S::2203353@student.uwtsd.ac.uk::911b4491-c553-406c-9bb2-807e2d0ce959" providerId="AD" clId="Web-{90AA0610-82AB-49C1-957D-DA81C4295C15}" dt="2025-03-26T12:57:10.554" v="14"/>
        <pc:sldMkLst>
          <pc:docMk/>
          <pc:sldMk cId="888776958" sldId="286"/>
        </pc:sldMkLst>
      </pc:sldChg>
      <pc:sldChg chg="new del">
        <pc:chgData name="Ryan Boardman (2203353)" userId="S::2203353@student.uwtsd.ac.uk::911b4491-c553-406c-9bb2-807e2d0ce959" providerId="AD" clId="Web-{90AA0610-82AB-49C1-957D-DA81C4295C15}" dt="2025-03-26T13:15:50.800" v="147"/>
        <pc:sldMkLst>
          <pc:docMk/>
          <pc:sldMk cId="2374292833" sldId="286"/>
        </pc:sldMkLst>
      </pc:sldChg>
      <pc:sldChg chg="addSp delSp modSp new mod setBg">
        <pc:chgData name="Ryan Boardman (2203353)" userId="S::2203353@student.uwtsd.ac.uk::911b4491-c553-406c-9bb2-807e2d0ce959" providerId="AD" clId="Web-{90AA0610-82AB-49C1-957D-DA81C4295C15}" dt="2025-03-26T13:39:19.432" v="367" actId="1076"/>
        <pc:sldMkLst>
          <pc:docMk/>
          <pc:sldMk cId="3433125847" sldId="286"/>
        </pc:sldMkLst>
        <pc:spChg chg="mod ord">
          <ac:chgData name="Ryan Boardman (2203353)" userId="S::2203353@student.uwtsd.ac.uk::911b4491-c553-406c-9bb2-807e2d0ce959" providerId="AD" clId="Web-{90AA0610-82AB-49C1-957D-DA81C4295C15}" dt="2025-03-26T13:22:13.502" v="213"/>
          <ac:spMkLst>
            <pc:docMk/>
            <pc:sldMk cId="3433125847" sldId="286"/>
            <ac:spMk id="2" creationId="{9095D23A-4BA1-404C-8D63-184D829B567D}"/>
          </ac:spMkLst>
        </pc:spChg>
        <pc:spChg chg="mod ord">
          <ac:chgData name="Ryan Boardman (2203353)" userId="S::2203353@student.uwtsd.ac.uk::911b4491-c553-406c-9bb2-807e2d0ce959" providerId="AD" clId="Web-{90AA0610-82AB-49C1-957D-DA81C4295C15}" dt="2025-03-26T13:30:36.318" v="280" actId="20577"/>
          <ac:spMkLst>
            <pc:docMk/>
            <pc:sldMk cId="3433125847" sldId="286"/>
            <ac:spMk id="3" creationId="{8CEAA4A6-5356-6766-F659-11F62A03201E}"/>
          </ac:spMkLst>
        </pc:spChg>
        <pc:spChg chg="add mod">
          <ac:chgData name="Ryan Boardman (2203353)" userId="S::2203353@student.uwtsd.ac.uk::911b4491-c553-406c-9bb2-807e2d0ce959" providerId="AD" clId="Web-{90AA0610-82AB-49C1-957D-DA81C4295C15}" dt="2025-03-26T13:39:19.432" v="367" actId="1076"/>
          <ac:spMkLst>
            <pc:docMk/>
            <pc:sldMk cId="3433125847" sldId="286"/>
            <ac:spMk id="5" creationId="{571925DD-EC1F-621F-861C-CD836E97D4A0}"/>
          </ac:spMkLst>
        </pc:spChg>
        <pc:spChg chg="add mod">
          <ac:chgData name="Ryan Boardman (2203353)" userId="S::2203353@student.uwtsd.ac.uk::911b4491-c553-406c-9bb2-807e2d0ce959" providerId="AD" clId="Web-{90AA0610-82AB-49C1-957D-DA81C4295C15}" dt="2025-03-26T13:39:08.275" v="365" actId="20577"/>
          <ac:spMkLst>
            <pc:docMk/>
            <pc:sldMk cId="3433125847" sldId="286"/>
            <ac:spMk id="7" creationId="{F3E2922C-E9FA-55EC-032B-86A86917B79C}"/>
          </ac:spMkLst>
        </pc:spChg>
        <pc:spChg chg="add">
          <ac:chgData name="Ryan Boardman (2203353)" userId="S::2203353@student.uwtsd.ac.uk::911b4491-c553-406c-9bb2-807e2d0ce959" providerId="AD" clId="Web-{90AA0610-82AB-49C1-957D-DA81C4295C15}" dt="2025-03-26T13:22:13.502" v="213"/>
          <ac:spMkLst>
            <pc:docMk/>
            <pc:sldMk cId="3433125847" sldId="286"/>
            <ac:spMk id="22" creationId="{04812C46-200A-4DEB-A05E-3ED6C68C2387}"/>
          </ac:spMkLst>
        </pc:spChg>
        <pc:spChg chg="add">
          <ac:chgData name="Ryan Boardman (2203353)" userId="S::2203353@student.uwtsd.ac.uk::911b4491-c553-406c-9bb2-807e2d0ce959" providerId="AD" clId="Web-{90AA0610-82AB-49C1-957D-DA81C4295C15}" dt="2025-03-26T13:22:13.502" v="213"/>
          <ac:spMkLst>
            <pc:docMk/>
            <pc:sldMk cId="3433125847" sldId="286"/>
            <ac:spMk id="23" creationId="{D1EA859B-E555-4109-94F3-6700E046E008}"/>
          </ac:spMkLst>
        </pc:spChg>
        <pc:picChg chg="add mod modCrop">
          <ac:chgData name="Ryan Boardman (2203353)" userId="S::2203353@student.uwtsd.ac.uk::911b4491-c553-406c-9bb2-807e2d0ce959" providerId="AD" clId="Web-{90AA0610-82AB-49C1-957D-DA81C4295C15}" dt="2025-03-26T13:22:52.675" v="218" actId="14100"/>
          <ac:picMkLst>
            <pc:docMk/>
            <pc:sldMk cId="3433125847" sldId="286"/>
            <ac:picMk id="4" creationId="{2671E0F4-3F7E-A553-FC50-1D2CF2487452}"/>
          </ac:picMkLst>
        </pc:picChg>
        <pc:picChg chg="add mod">
          <ac:chgData name="Ryan Boardman (2203353)" userId="S::2203353@student.uwtsd.ac.uk::911b4491-c553-406c-9bb2-807e2d0ce959" providerId="AD" clId="Web-{90AA0610-82AB-49C1-957D-DA81C4295C15}" dt="2025-03-26T13:33:06.792" v="289" actId="14100"/>
          <ac:picMkLst>
            <pc:docMk/>
            <pc:sldMk cId="3433125847" sldId="286"/>
            <ac:picMk id="6" creationId="{6ABFAD48-1D8C-B53A-D392-275EE16EF75D}"/>
          </ac:picMkLst>
        </pc:picChg>
      </pc:sldChg>
      <pc:sldChg chg="addSp delSp modSp new mod setBg">
        <pc:chgData name="Ryan Boardman (2203353)" userId="S::2203353@student.uwtsd.ac.uk::911b4491-c553-406c-9bb2-807e2d0ce959" providerId="AD" clId="Web-{90AA0610-82AB-49C1-957D-DA81C4295C15}" dt="2025-03-26T13:40:37.638" v="384"/>
        <pc:sldMkLst>
          <pc:docMk/>
          <pc:sldMk cId="2989842411" sldId="287"/>
        </pc:sldMkLst>
        <pc:spChg chg="mod">
          <ac:chgData name="Ryan Boardman (2203353)" userId="S::2203353@student.uwtsd.ac.uk::911b4491-c553-406c-9bb2-807e2d0ce959" providerId="AD" clId="Web-{90AA0610-82AB-49C1-957D-DA81C4295C15}" dt="2025-03-26T13:38:53.884" v="360"/>
          <ac:spMkLst>
            <pc:docMk/>
            <pc:sldMk cId="2989842411" sldId="287"/>
            <ac:spMk id="2" creationId="{8A9CC780-678E-56A5-758F-1FCC639CC88F}"/>
          </ac:spMkLst>
        </pc:spChg>
        <pc:spChg chg="mod ord">
          <ac:chgData name="Ryan Boardman (2203353)" userId="S::2203353@student.uwtsd.ac.uk::911b4491-c553-406c-9bb2-807e2d0ce959" providerId="AD" clId="Web-{90AA0610-82AB-49C1-957D-DA81C4295C15}" dt="2025-03-26T13:39:53.917" v="373" actId="20577"/>
          <ac:spMkLst>
            <pc:docMk/>
            <pc:sldMk cId="2989842411" sldId="287"/>
            <ac:spMk id="3" creationId="{7B1F085D-82F9-C71E-E17E-97D486BC4712}"/>
          </ac:spMkLst>
        </pc:spChg>
        <pc:spChg chg="add mod">
          <ac:chgData name="Ryan Boardman (2203353)" userId="S::2203353@student.uwtsd.ac.uk::911b4491-c553-406c-9bb2-807e2d0ce959" providerId="AD" clId="Web-{90AA0610-82AB-49C1-957D-DA81C4295C15}" dt="2025-03-26T13:40:12.418" v="382" actId="20577"/>
          <ac:spMkLst>
            <pc:docMk/>
            <pc:sldMk cId="2989842411" sldId="287"/>
            <ac:spMk id="5" creationId="{CFC520CE-99D1-ED7C-C284-9BF015B00F71}"/>
          </ac:spMkLst>
        </pc:spChg>
        <pc:spChg chg="add">
          <ac:chgData name="Ryan Boardman (2203353)" userId="S::2203353@student.uwtsd.ac.uk::911b4491-c553-406c-9bb2-807e2d0ce959" providerId="AD" clId="Web-{90AA0610-82AB-49C1-957D-DA81C4295C15}" dt="2025-03-26T13:38:53.884" v="360"/>
          <ac:spMkLst>
            <pc:docMk/>
            <pc:sldMk cId="2989842411" sldId="287"/>
            <ac:spMk id="13" creationId="{3F0BE7ED-7814-4273-B18A-F26CC0380380}"/>
          </ac:spMkLst>
        </pc:spChg>
        <pc:spChg chg="add">
          <ac:chgData name="Ryan Boardman (2203353)" userId="S::2203353@student.uwtsd.ac.uk::911b4491-c553-406c-9bb2-807e2d0ce959" providerId="AD" clId="Web-{90AA0610-82AB-49C1-957D-DA81C4295C15}" dt="2025-03-26T13:38:53.884" v="360"/>
          <ac:spMkLst>
            <pc:docMk/>
            <pc:sldMk cId="2989842411" sldId="287"/>
            <ac:spMk id="14" creationId="{3AFE8227-C443-417B-BA91-520EB1EF4559}"/>
          </ac:spMkLst>
        </pc:spChg>
        <pc:spChg chg="add">
          <ac:chgData name="Ryan Boardman (2203353)" userId="S::2203353@student.uwtsd.ac.uk::911b4491-c553-406c-9bb2-807e2d0ce959" providerId="AD" clId="Web-{90AA0610-82AB-49C1-957D-DA81C4295C15}" dt="2025-03-26T13:38:53.884" v="360"/>
          <ac:spMkLst>
            <pc:docMk/>
            <pc:sldMk cId="2989842411" sldId="287"/>
            <ac:spMk id="15" creationId="{907741FC-B544-4A6E-B831-6789D042333D}"/>
          </ac:spMkLst>
        </pc:spChg>
        <pc:picChg chg="add mod">
          <ac:chgData name="Ryan Boardman (2203353)" userId="S::2203353@student.uwtsd.ac.uk::911b4491-c553-406c-9bb2-807e2d0ce959" providerId="AD" clId="Web-{90AA0610-82AB-49C1-957D-DA81C4295C15}" dt="2025-03-26T13:38:53.884" v="360"/>
          <ac:picMkLst>
            <pc:docMk/>
            <pc:sldMk cId="2989842411" sldId="287"/>
            <ac:picMk id="4" creationId="{7F1328B8-E3D5-89E6-4607-3A3E9A986C12}"/>
          </ac:picMkLst>
        </pc:picChg>
      </pc:sldChg>
      <pc:sldChg chg="addSp modSp new mod setBg">
        <pc:chgData name="Ryan Boardman (2203353)" userId="S::2203353@student.uwtsd.ac.uk::911b4491-c553-406c-9bb2-807e2d0ce959" providerId="AD" clId="Web-{90AA0610-82AB-49C1-957D-DA81C4295C15}" dt="2025-03-26T13:55:35.328" v="556" actId="1076"/>
        <pc:sldMkLst>
          <pc:docMk/>
          <pc:sldMk cId="2629967777" sldId="288"/>
        </pc:sldMkLst>
        <pc:spChg chg="mod">
          <ac:chgData name="Ryan Boardman (2203353)" userId="S::2203353@student.uwtsd.ac.uk::911b4491-c553-406c-9bb2-807e2d0ce959" providerId="AD" clId="Web-{90AA0610-82AB-49C1-957D-DA81C4295C15}" dt="2025-03-26T13:49:10.063" v="500" actId="1076"/>
          <ac:spMkLst>
            <pc:docMk/>
            <pc:sldMk cId="2629967777" sldId="288"/>
            <ac:spMk id="2" creationId="{D4D6367E-196D-73AA-26BC-D610A79FCE16}"/>
          </ac:spMkLst>
        </pc:spChg>
        <pc:spChg chg="mod ord">
          <ac:chgData name="Ryan Boardman (2203353)" userId="S::2203353@student.uwtsd.ac.uk::911b4491-c553-406c-9bb2-807e2d0ce959" providerId="AD" clId="Web-{90AA0610-82AB-49C1-957D-DA81C4295C15}" dt="2025-03-26T13:54:00.168" v="543" actId="1076"/>
          <ac:spMkLst>
            <pc:docMk/>
            <pc:sldMk cId="2629967777" sldId="288"/>
            <ac:spMk id="3" creationId="{70920BAD-9DA4-8D2B-08F7-6D07E582833A}"/>
          </ac:spMkLst>
        </pc:spChg>
        <pc:spChg chg="add mod">
          <ac:chgData name="Ryan Boardman (2203353)" userId="S::2203353@student.uwtsd.ac.uk::911b4491-c553-406c-9bb2-807e2d0ce959" providerId="AD" clId="Web-{90AA0610-82AB-49C1-957D-DA81C4295C15}" dt="2025-03-26T13:53:56.528" v="542" actId="1076"/>
          <ac:spMkLst>
            <pc:docMk/>
            <pc:sldMk cId="2629967777" sldId="288"/>
            <ac:spMk id="4" creationId="{F7578EAC-5C2E-384F-EDA3-5A8951C833DE}"/>
          </ac:spMkLst>
        </pc:spChg>
        <pc:spChg chg="add mod">
          <ac:chgData name="Ryan Boardman (2203353)" userId="S::2203353@student.uwtsd.ac.uk::911b4491-c553-406c-9bb2-807e2d0ce959" providerId="AD" clId="Web-{90AA0610-82AB-49C1-957D-DA81C4295C15}" dt="2025-03-26T13:55:35.328" v="556" actId="1076"/>
          <ac:spMkLst>
            <pc:docMk/>
            <pc:sldMk cId="2629967777" sldId="288"/>
            <ac:spMk id="8" creationId="{E089C6B4-058C-776C-B387-CA3DEB048844}"/>
          </ac:spMkLst>
        </pc:spChg>
        <pc:picChg chg="add mod">
          <ac:chgData name="Ryan Boardman (2203353)" userId="S::2203353@student.uwtsd.ac.uk::911b4491-c553-406c-9bb2-807e2d0ce959" providerId="AD" clId="Web-{90AA0610-82AB-49C1-957D-DA81C4295C15}" dt="2025-03-26T13:54:41.842" v="547" actId="14100"/>
          <ac:picMkLst>
            <pc:docMk/>
            <pc:sldMk cId="2629967777" sldId="288"/>
            <ac:picMk id="5" creationId="{0F892EC1-6430-72EE-6A56-B6F064442232}"/>
          </ac:picMkLst>
        </pc:picChg>
        <pc:picChg chg="add mod">
          <ac:chgData name="Ryan Boardman (2203353)" userId="S::2203353@student.uwtsd.ac.uk::911b4491-c553-406c-9bb2-807e2d0ce959" providerId="AD" clId="Web-{90AA0610-82AB-49C1-957D-DA81C4295C15}" dt="2025-03-26T13:52:05.195" v="529" actId="14100"/>
          <ac:picMkLst>
            <pc:docMk/>
            <pc:sldMk cId="2629967777" sldId="288"/>
            <ac:picMk id="6" creationId="{E3FFCA1B-44AA-376C-65A0-277138F80222}"/>
          </ac:picMkLst>
        </pc:picChg>
        <pc:picChg chg="add mod">
          <ac:chgData name="Ryan Boardman (2203353)" userId="S::2203353@student.uwtsd.ac.uk::911b4491-c553-406c-9bb2-807e2d0ce959" providerId="AD" clId="Web-{90AA0610-82AB-49C1-957D-DA81C4295C15}" dt="2025-03-26T13:54:44.014" v="548" actId="14100"/>
          <ac:picMkLst>
            <pc:docMk/>
            <pc:sldMk cId="2629967777" sldId="288"/>
            <ac:picMk id="7" creationId="{BA1C9671-7596-AAE1-2BCB-5BA35144A246}"/>
          </ac:picMkLst>
        </pc:picChg>
      </pc:sldChg>
    </pc:docChg>
  </pc:docChgLst>
  <pc:docChgLst>
    <pc:chgData name="Catriona Burn (2203239)" userId="b3f641c4-146e-4dd0-8406-2d21770c7bfe" providerId="ADAL" clId="{0AD61FF2-B323-A040-86B9-1E9285483193}"/>
    <pc:docChg chg="undo custSel delSld modSld">
      <pc:chgData name="Catriona Burn (2203239)" userId="b3f641c4-146e-4dd0-8406-2d21770c7bfe" providerId="ADAL" clId="{0AD61FF2-B323-A040-86B9-1E9285483193}" dt="2025-04-01T19:21:41.315" v="329" actId="20577"/>
      <pc:docMkLst>
        <pc:docMk/>
      </pc:docMkLst>
      <pc:sldChg chg="del">
        <pc:chgData name="Catriona Burn (2203239)" userId="b3f641c4-146e-4dd0-8406-2d21770c7bfe" providerId="ADAL" clId="{0AD61FF2-B323-A040-86B9-1E9285483193}" dt="2025-03-31T10:34:21.187" v="1" actId="2696"/>
        <pc:sldMkLst>
          <pc:docMk/>
          <pc:sldMk cId="1336656773" sldId="258"/>
        </pc:sldMkLst>
      </pc:sldChg>
      <pc:sldChg chg="modSp">
        <pc:chgData name="Catriona Burn (2203239)" userId="b3f641c4-146e-4dd0-8406-2d21770c7bfe" providerId="ADAL" clId="{0AD61FF2-B323-A040-86B9-1E9285483193}" dt="2025-03-31T10:53:58.558" v="79" actId="1076"/>
        <pc:sldMkLst>
          <pc:docMk/>
          <pc:sldMk cId="972678669" sldId="268"/>
        </pc:sldMkLst>
        <pc:spChg chg="mod">
          <ac:chgData name="Catriona Burn (2203239)" userId="b3f641c4-146e-4dd0-8406-2d21770c7bfe" providerId="ADAL" clId="{0AD61FF2-B323-A040-86B9-1E9285483193}" dt="2025-03-31T10:53:52.499" v="77" actId="1076"/>
          <ac:spMkLst>
            <pc:docMk/>
            <pc:sldMk cId="972678669" sldId="268"/>
            <ac:spMk id="2" creationId="{6A246CBD-3C79-F611-35A2-107E9A21743A}"/>
          </ac:spMkLst>
        </pc:spChg>
        <pc:picChg chg="mod">
          <ac:chgData name="Catriona Burn (2203239)" userId="b3f641c4-146e-4dd0-8406-2d21770c7bfe" providerId="ADAL" clId="{0AD61FF2-B323-A040-86B9-1E9285483193}" dt="2025-03-31T10:53:37.630" v="74" actId="14100"/>
          <ac:picMkLst>
            <pc:docMk/>
            <pc:sldMk cId="972678669" sldId="268"/>
            <ac:picMk id="18" creationId="{69A1A315-B76C-CCE5-76CD-E1DE8EA458EF}"/>
          </ac:picMkLst>
        </pc:picChg>
        <pc:picChg chg="mod">
          <ac:chgData name="Catriona Burn (2203239)" userId="b3f641c4-146e-4dd0-8406-2d21770c7bfe" providerId="ADAL" clId="{0AD61FF2-B323-A040-86B9-1E9285483193}" dt="2025-03-31T10:53:58.558" v="79" actId="1076"/>
          <ac:picMkLst>
            <pc:docMk/>
            <pc:sldMk cId="972678669" sldId="268"/>
            <ac:picMk id="26" creationId="{AD2455EE-EE35-FB39-AB90-C2EBB319AB6D}"/>
          </ac:picMkLst>
        </pc:picChg>
      </pc:sldChg>
      <pc:sldChg chg="modSp">
        <pc:chgData name="Catriona Burn (2203239)" userId="b3f641c4-146e-4dd0-8406-2d21770c7bfe" providerId="ADAL" clId="{0AD61FF2-B323-A040-86B9-1E9285483193}" dt="2025-03-31T11:01:28.655" v="292" actId="20577"/>
        <pc:sldMkLst>
          <pc:docMk/>
          <pc:sldMk cId="1659719223" sldId="272"/>
        </pc:sldMkLst>
        <pc:spChg chg="mod">
          <ac:chgData name="Catriona Burn (2203239)" userId="b3f641c4-146e-4dd0-8406-2d21770c7bfe" providerId="ADAL" clId="{0AD61FF2-B323-A040-86B9-1E9285483193}" dt="2025-03-31T10:50:12.160" v="10" actId="14100"/>
          <ac:spMkLst>
            <pc:docMk/>
            <pc:sldMk cId="1659719223" sldId="272"/>
            <ac:spMk id="2" creationId="{86894C77-9941-65DA-2CC6-0F5488D058FB}"/>
          </ac:spMkLst>
        </pc:spChg>
        <pc:spChg chg="mod">
          <ac:chgData name="Catriona Burn (2203239)" userId="b3f641c4-146e-4dd0-8406-2d21770c7bfe" providerId="ADAL" clId="{0AD61FF2-B323-A040-86B9-1E9285483193}" dt="2025-03-31T11:01:28.655" v="292" actId="20577"/>
          <ac:spMkLst>
            <pc:docMk/>
            <pc:sldMk cId="1659719223" sldId="272"/>
            <ac:spMk id="3" creationId="{4E1263C9-B031-6FBC-2778-0447E42EA7AE}"/>
          </ac:spMkLst>
        </pc:spChg>
        <pc:picChg chg="mod">
          <ac:chgData name="Catriona Burn (2203239)" userId="b3f641c4-146e-4dd0-8406-2d21770c7bfe" providerId="ADAL" clId="{0AD61FF2-B323-A040-86B9-1E9285483193}" dt="2025-03-31T10:55:00.871" v="85" actId="14100"/>
          <ac:picMkLst>
            <pc:docMk/>
            <pc:sldMk cId="1659719223" sldId="272"/>
            <ac:picMk id="5" creationId="{DC222822-B557-72EB-1FEC-A2D4A4306F4F}"/>
          </ac:picMkLst>
        </pc:picChg>
        <pc:picChg chg="mod">
          <ac:chgData name="Catriona Burn (2203239)" userId="b3f641c4-146e-4dd0-8406-2d21770c7bfe" providerId="ADAL" clId="{0AD61FF2-B323-A040-86B9-1E9285483193}" dt="2025-03-31T10:50:31.994" v="15" actId="14100"/>
          <ac:picMkLst>
            <pc:docMk/>
            <pc:sldMk cId="1659719223" sldId="272"/>
            <ac:picMk id="6" creationId="{388F1BD0-D95F-2E68-9A0D-FD11B27748FA}"/>
          </ac:picMkLst>
        </pc:picChg>
        <pc:picChg chg="mod">
          <ac:chgData name="Catriona Burn (2203239)" userId="b3f641c4-146e-4dd0-8406-2d21770c7bfe" providerId="ADAL" clId="{0AD61FF2-B323-A040-86B9-1E9285483193}" dt="2025-03-31T10:55:07.730" v="86" actId="1076"/>
          <ac:picMkLst>
            <pc:docMk/>
            <pc:sldMk cId="1659719223" sldId="272"/>
            <ac:picMk id="9" creationId="{9B2ADC48-1DA8-7024-170C-9128E808AE8A}"/>
          </ac:picMkLst>
        </pc:picChg>
        <pc:picChg chg="mod">
          <ac:chgData name="Catriona Burn (2203239)" userId="b3f641c4-146e-4dd0-8406-2d21770c7bfe" providerId="ADAL" clId="{0AD61FF2-B323-A040-86B9-1E9285483193}" dt="2025-03-31T10:50:35.656" v="16" actId="1076"/>
          <ac:picMkLst>
            <pc:docMk/>
            <pc:sldMk cId="1659719223" sldId="272"/>
            <ac:picMk id="25" creationId="{59B82F44-B5CD-EBE5-BD58-8B2B69E1F579}"/>
          </ac:picMkLst>
        </pc:picChg>
      </pc:sldChg>
      <pc:sldChg chg="addSp delSp modSp">
        <pc:chgData name="Catriona Burn (2203239)" userId="b3f641c4-146e-4dd0-8406-2d21770c7bfe" providerId="ADAL" clId="{0AD61FF2-B323-A040-86B9-1E9285483193}" dt="2025-03-31T10:53:04.661" v="69" actId="14100"/>
        <pc:sldMkLst>
          <pc:docMk/>
          <pc:sldMk cId="4283565576" sldId="290"/>
        </pc:sldMkLst>
        <pc:spChg chg="mod">
          <ac:chgData name="Catriona Burn (2203239)" userId="b3f641c4-146e-4dd0-8406-2d21770c7bfe" providerId="ADAL" clId="{0AD61FF2-B323-A040-86B9-1E9285483193}" dt="2025-03-31T10:52:32.001" v="61" actId="14100"/>
          <ac:spMkLst>
            <pc:docMk/>
            <pc:sldMk cId="4283565576" sldId="290"/>
            <ac:spMk id="2" creationId="{2AD8297E-CC27-C79B-6499-EFA8BAACF2FC}"/>
          </ac:spMkLst>
        </pc:spChg>
        <pc:spChg chg="add del">
          <ac:chgData name="Catriona Burn (2203239)" userId="b3f641c4-146e-4dd0-8406-2d21770c7bfe" providerId="ADAL" clId="{0AD61FF2-B323-A040-86B9-1E9285483193}" dt="2025-03-31T10:52:44.265" v="63" actId="478"/>
          <ac:spMkLst>
            <pc:docMk/>
            <pc:sldMk cId="4283565576" sldId="290"/>
            <ac:spMk id="6" creationId="{ACEF64BD-9CDE-31BA-C128-2E5B84324A7C}"/>
          </ac:spMkLst>
        </pc:spChg>
        <pc:spChg chg="mod">
          <ac:chgData name="Catriona Burn (2203239)" userId="b3f641c4-146e-4dd0-8406-2d21770c7bfe" providerId="ADAL" clId="{0AD61FF2-B323-A040-86B9-1E9285483193}" dt="2025-03-31T10:53:04.661" v="69" actId="14100"/>
          <ac:spMkLst>
            <pc:docMk/>
            <pc:sldMk cId="4283565576" sldId="290"/>
            <ac:spMk id="11" creationId="{04A4B88B-7875-F2FA-09CB-9EFD2CCA2398}"/>
          </ac:spMkLst>
        </pc:spChg>
        <pc:spChg chg="mod">
          <ac:chgData name="Catriona Burn (2203239)" userId="b3f641c4-146e-4dd0-8406-2d21770c7bfe" providerId="ADAL" clId="{0AD61FF2-B323-A040-86B9-1E9285483193}" dt="2025-03-31T10:52:52.129" v="65" actId="1076"/>
          <ac:spMkLst>
            <pc:docMk/>
            <pc:sldMk cId="4283565576" sldId="290"/>
            <ac:spMk id="14" creationId="{F048457D-390C-4549-0338-F5F50E6B9FE8}"/>
          </ac:spMkLst>
        </pc:spChg>
        <pc:graphicFrameChg chg="mod modGraphic">
          <ac:chgData name="Catriona Burn (2203239)" userId="b3f641c4-146e-4dd0-8406-2d21770c7bfe" providerId="ADAL" clId="{0AD61FF2-B323-A040-86B9-1E9285483193}" dt="2025-03-31T10:52:46.774" v="64" actId="14100"/>
          <ac:graphicFrameMkLst>
            <pc:docMk/>
            <pc:sldMk cId="4283565576" sldId="290"/>
            <ac:graphicFrameMk id="7" creationId="{BFA1009D-7B56-BF42-198F-7483FA97DE33}"/>
          </ac:graphicFrameMkLst>
        </pc:graphicFrameChg>
        <pc:picChg chg="mod">
          <ac:chgData name="Catriona Burn (2203239)" userId="b3f641c4-146e-4dd0-8406-2d21770c7bfe" providerId="ADAL" clId="{0AD61FF2-B323-A040-86B9-1E9285483193}" dt="2025-03-31T10:51:40.130" v="29" actId="1076"/>
          <ac:picMkLst>
            <pc:docMk/>
            <pc:sldMk cId="4283565576" sldId="290"/>
            <ac:picMk id="5" creationId="{4E300913-AF2D-1D85-D6EA-85EF36A39071}"/>
          </ac:picMkLst>
        </pc:picChg>
        <pc:picChg chg="mod">
          <ac:chgData name="Catriona Burn (2203239)" userId="b3f641c4-146e-4dd0-8406-2d21770c7bfe" providerId="ADAL" clId="{0AD61FF2-B323-A040-86B9-1E9285483193}" dt="2025-03-31T10:51:25.858" v="26" actId="14100"/>
          <ac:picMkLst>
            <pc:docMk/>
            <pc:sldMk cId="4283565576" sldId="290"/>
            <ac:picMk id="15" creationId="{2D72E70F-ED5D-AB0B-B0F1-C4F994CA01DB}"/>
          </ac:picMkLst>
        </pc:picChg>
        <pc:picChg chg="mod">
          <ac:chgData name="Catriona Burn (2203239)" userId="b3f641c4-146e-4dd0-8406-2d21770c7bfe" providerId="ADAL" clId="{0AD61FF2-B323-A040-86B9-1E9285483193}" dt="2025-03-31T10:51:31.253" v="27" actId="1076"/>
          <ac:picMkLst>
            <pc:docMk/>
            <pc:sldMk cId="4283565576" sldId="290"/>
            <ac:picMk id="17" creationId="{B7A38544-E5A6-108E-D74F-6E5310064AC0}"/>
          </ac:picMkLst>
        </pc:picChg>
      </pc:sldChg>
      <pc:sldChg chg="modSp">
        <pc:chgData name="Catriona Burn (2203239)" userId="b3f641c4-146e-4dd0-8406-2d21770c7bfe" providerId="ADAL" clId="{0AD61FF2-B323-A040-86B9-1E9285483193}" dt="2025-03-31T11:29:14.590" v="294" actId="1076"/>
        <pc:sldMkLst>
          <pc:docMk/>
          <pc:sldMk cId="35957144" sldId="291"/>
        </pc:sldMkLst>
        <pc:spChg chg="mod">
          <ac:chgData name="Catriona Burn (2203239)" userId="b3f641c4-146e-4dd0-8406-2d21770c7bfe" providerId="ADAL" clId="{0AD61FF2-B323-A040-86B9-1E9285483193}" dt="2025-03-31T11:19:25.618" v="293" actId="1076"/>
          <ac:spMkLst>
            <pc:docMk/>
            <pc:sldMk cId="35957144" sldId="291"/>
            <ac:spMk id="7" creationId="{BF97B6B0-5545-C68F-ACCC-E8E0A1194BF0}"/>
          </ac:spMkLst>
        </pc:spChg>
        <pc:spChg chg="mod">
          <ac:chgData name="Catriona Burn (2203239)" userId="b3f641c4-146e-4dd0-8406-2d21770c7bfe" providerId="ADAL" clId="{0AD61FF2-B323-A040-86B9-1E9285483193}" dt="2025-03-31T11:29:14.590" v="294" actId="1076"/>
          <ac:spMkLst>
            <pc:docMk/>
            <pc:sldMk cId="35957144" sldId="291"/>
            <ac:spMk id="11" creationId="{3C2207AA-8A26-18D5-FB87-76DDE92C91A6}"/>
          </ac:spMkLst>
        </pc:spChg>
        <pc:graphicFrameChg chg="mod">
          <ac:chgData name="Catriona Burn (2203239)" userId="b3f641c4-146e-4dd0-8406-2d21770c7bfe" providerId="ADAL" clId="{0AD61FF2-B323-A040-86B9-1E9285483193}" dt="2025-03-31T10:49:26.641" v="2" actId="1076"/>
          <ac:graphicFrameMkLst>
            <pc:docMk/>
            <pc:sldMk cId="35957144" sldId="291"/>
            <ac:graphicFrameMk id="4" creationId="{EC517385-A848-FC08-09C3-141E126B04A8}"/>
          </ac:graphicFrameMkLst>
        </pc:graphicFrameChg>
        <pc:graphicFrameChg chg="mod">
          <ac:chgData name="Catriona Burn (2203239)" userId="b3f641c4-146e-4dd0-8406-2d21770c7bfe" providerId="ADAL" clId="{0AD61FF2-B323-A040-86B9-1E9285483193}" dt="2025-03-31T10:49:34.588" v="3" actId="14100"/>
          <ac:graphicFrameMkLst>
            <pc:docMk/>
            <pc:sldMk cId="35957144" sldId="291"/>
            <ac:graphicFrameMk id="27" creationId="{0E3F844A-1B2D-5D21-A736-B4BD6C0C7B2B}"/>
          </ac:graphicFrameMkLst>
        </pc:graphicFrameChg>
      </pc:sldChg>
      <pc:sldChg chg="modSp">
        <pc:chgData name="Catriona Burn (2203239)" userId="b3f641c4-146e-4dd0-8406-2d21770c7bfe" providerId="ADAL" clId="{0AD61FF2-B323-A040-86B9-1E9285483193}" dt="2025-04-01T19:21:41.315" v="329" actId="20577"/>
        <pc:sldMkLst>
          <pc:docMk/>
          <pc:sldMk cId="2145419676" sldId="302"/>
        </pc:sldMkLst>
        <pc:spChg chg="mod">
          <ac:chgData name="Catriona Burn (2203239)" userId="b3f641c4-146e-4dd0-8406-2d21770c7bfe" providerId="ADAL" clId="{0AD61FF2-B323-A040-86B9-1E9285483193}" dt="2025-04-01T19:21:41.315" v="329" actId="20577"/>
          <ac:spMkLst>
            <pc:docMk/>
            <pc:sldMk cId="2145419676" sldId="302"/>
            <ac:spMk id="4" creationId="{E47EDDFD-622E-F8CC-22CB-14436467113F}"/>
          </ac:spMkLst>
        </pc:spChg>
      </pc:sldChg>
    </pc:docChg>
  </pc:docChgLst>
  <pc:docChgLst>
    <pc:chgData name="Tomos Cole (2205508)" userId="S::2205508@student.uwtsd.ac.uk::f1cc429e-3e72-42ce-ab83-f19d1e3d871b" providerId="AD" clId="Web-{D1532C03-4011-4B8D-ADBA-3E36C021A920}"/>
    <pc:docChg chg="addSld modSld">
      <pc:chgData name="Tomos Cole (2205508)" userId="S::2205508@student.uwtsd.ac.uk::f1cc429e-3e72-42ce-ab83-f19d1e3d871b" providerId="AD" clId="Web-{D1532C03-4011-4B8D-ADBA-3E36C021A920}" dt="2025-03-30T17:15:59.915" v="96" actId="20577"/>
      <pc:docMkLst>
        <pc:docMk/>
      </pc:docMkLst>
      <pc:sldChg chg="modSp new">
        <pc:chgData name="Tomos Cole (2205508)" userId="S::2205508@student.uwtsd.ac.uk::f1cc429e-3e72-42ce-ab83-f19d1e3d871b" providerId="AD" clId="Web-{D1532C03-4011-4B8D-ADBA-3E36C021A920}" dt="2025-03-30T17:15:05.471" v="18" actId="20577"/>
        <pc:sldMkLst>
          <pc:docMk/>
          <pc:sldMk cId="1955849409" sldId="295"/>
        </pc:sldMkLst>
        <pc:spChg chg="mod">
          <ac:chgData name="Tomos Cole (2205508)" userId="S::2205508@student.uwtsd.ac.uk::f1cc429e-3e72-42ce-ab83-f19d1e3d871b" providerId="AD" clId="Web-{D1532C03-4011-4B8D-ADBA-3E36C021A920}" dt="2025-03-30T17:14:53.065" v="10" actId="20577"/>
          <ac:spMkLst>
            <pc:docMk/>
            <pc:sldMk cId="1955849409" sldId="295"/>
            <ac:spMk id="2" creationId="{360DCC2C-CFAF-DAC0-127F-078402CE3DE3}"/>
          </ac:spMkLst>
        </pc:spChg>
        <pc:spChg chg="mod">
          <ac:chgData name="Tomos Cole (2205508)" userId="S::2205508@student.uwtsd.ac.uk::f1cc429e-3e72-42ce-ab83-f19d1e3d871b" providerId="AD" clId="Web-{D1532C03-4011-4B8D-ADBA-3E36C021A920}" dt="2025-03-30T17:15:05.471" v="18" actId="20577"/>
          <ac:spMkLst>
            <pc:docMk/>
            <pc:sldMk cId="1955849409" sldId="295"/>
            <ac:spMk id="3" creationId="{8C6E865E-7A2B-D5F0-3740-0A26D713726D}"/>
          </ac:spMkLst>
        </pc:spChg>
      </pc:sldChg>
      <pc:sldChg chg="modSp new">
        <pc:chgData name="Tomos Cole (2205508)" userId="S::2205508@student.uwtsd.ac.uk::f1cc429e-3e72-42ce-ab83-f19d1e3d871b" providerId="AD" clId="Web-{D1532C03-4011-4B8D-ADBA-3E36C021A920}" dt="2025-03-30T17:15:18.503" v="40" actId="20577"/>
        <pc:sldMkLst>
          <pc:docMk/>
          <pc:sldMk cId="3931258442" sldId="296"/>
        </pc:sldMkLst>
        <pc:spChg chg="mod">
          <ac:chgData name="Tomos Cole (2205508)" userId="S::2205508@student.uwtsd.ac.uk::f1cc429e-3e72-42ce-ab83-f19d1e3d871b" providerId="AD" clId="Web-{D1532C03-4011-4B8D-ADBA-3E36C021A920}" dt="2025-03-30T17:15:11.752" v="25" actId="20577"/>
          <ac:spMkLst>
            <pc:docMk/>
            <pc:sldMk cId="3931258442" sldId="296"/>
            <ac:spMk id="2" creationId="{8185608C-0595-37A1-1374-B0E5797428ED}"/>
          </ac:spMkLst>
        </pc:spChg>
        <pc:spChg chg="mod">
          <ac:chgData name="Tomos Cole (2205508)" userId="S::2205508@student.uwtsd.ac.uk::f1cc429e-3e72-42ce-ab83-f19d1e3d871b" providerId="AD" clId="Web-{D1532C03-4011-4B8D-ADBA-3E36C021A920}" dt="2025-03-30T17:15:18.503" v="40" actId="20577"/>
          <ac:spMkLst>
            <pc:docMk/>
            <pc:sldMk cId="3931258442" sldId="296"/>
            <ac:spMk id="3" creationId="{0F3AD2AF-EE28-AAB6-3631-AA2997F3B31E}"/>
          </ac:spMkLst>
        </pc:spChg>
      </pc:sldChg>
      <pc:sldChg chg="modSp new">
        <pc:chgData name="Tomos Cole (2205508)" userId="S::2205508@student.uwtsd.ac.uk::f1cc429e-3e72-42ce-ab83-f19d1e3d871b" providerId="AD" clId="Web-{D1532C03-4011-4B8D-ADBA-3E36C021A920}" dt="2025-03-30T17:15:32.034" v="63" actId="20577"/>
        <pc:sldMkLst>
          <pc:docMk/>
          <pc:sldMk cId="3053746829" sldId="297"/>
        </pc:sldMkLst>
        <pc:spChg chg="mod">
          <ac:chgData name="Tomos Cole (2205508)" userId="S::2205508@student.uwtsd.ac.uk::f1cc429e-3e72-42ce-ab83-f19d1e3d871b" providerId="AD" clId="Web-{D1532C03-4011-4B8D-ADBA-3E36C021A920}" dt="2025-03-30T17:15:27.909" v="55" actId="20577"/>
          <ac:spMkLst>
            <pc:docMk/>
            <pc:sldMk cId="3053746829" sldId="297"/>
            <ac:spMk id="2" creationId="{8C1195B9-C92F-DC9B-B73E-67FE6E540BE3}"/>
          </ac:spMkLst>
        </pc:spChg>
        <pc:spChg chg="mod">
          <ac:chgData name="Tomos Cole (2205508)" userId="S::2205508@student.uwtsd.ac.uk::f1cc429e-3e72-42ce-ab83-f19d1e3d871b" providerId="AD" clId="Web-{D1532C03-4011-4B8D-ADBA-3E36C021A920}" dt="2025-03-30T17:15:32.034" v="63" actId="20577"/>
          <ac:spMkLst>
            <pc:docMk/>
            <pc:sldMk cId="3053746829" sldId="297"/>
            <ac:spMk id="3" creationId="{4B9E56F4-068D-792E-F770-5AF31FB69B6A}"/>
          </ac:spMkLst>
        </pc:spChg>
      </pc:sldChg>
      <pc:sldChg chg="modSp new">
        <pc:chgData name="Tomos Cole (2205508)" userId="S::2205508@student.uwtsd.ac.uk::f1cc429e-3e72-42ce-ab83-f19d1e3d871b" providerId="AD" clId="Web-{D1532C03-4011-4B8D-ADBA-3E36C021A920}" dt="2025-03-30T17:15:44.488" v="77" actId="20577"/>
        <pc:sldMkLst>
          <pc:docMk/>
          <pc:sldMk cId="3698468091" sldId="298"/>
        </pc:sldMkLst>
        <pc:spChg chg="mod">
          <ac:chgData name="Tomos Cole (2205508)" userId="S::2205508@student.uwtsd.ac.uk::f1cc429e-3e72-42ce-ab83-f19d1e3d871b" providerId="AD" clId="Web-{D1532C03-4011-4B8D-ADBA-3E36C021A920}" dt="2025-03-30T17:15:41.238" v="71" actId="20577"/>
          <ac:spMkLst>
            <pc:docMk/>
            <pc:sldMk cId="3698468091" sldId="298"/>
            <ac:spMk id="2" creationId="{20EA6993-4828-5261-B883-0ED87A1568C2}"/>
          </ac:spMkLst>
        </pc:spChg>
        <pc:spChg chg="mod">
          <ac:chgData name="Tomos Cole (2205508)" userId="S::2205508@student.uwtsd.ac.uk::f1cc429e-3e72-42ce-ab83-f19d1e3d871b" providerId="AD" clId="Web-{D1532C03-4011-4B8D-ADBA-3E36C021A920}" dt="2025-03-30T17:15:44.488" v="77" actId="20577"/>
          <ac:spMkLst>
            <pc:docMk/>
            <pc:sldMk cId="3698468091" sldId="298"/>
            <ac:spMk id="3" creationId="{D5E52BA0-0D54-4758-7BE1-E661F094B1AC}"/>
          </ac:spMkLst>
        </pc:spChg>
      </pc:sldChg>
      <pc:sldChg chg="modSp new">
        <pc:chgData name="Tomos Cole (2205508)" userId="S::2205508@student.uwtsd.ac.uk::f1cc429e-3e72-42ce-ab83-f19d1e3d871b" providerId="AD" clId="Web-{D1532C03-4011-4B8D-ADBA-3E36C021A920}" dt="2025-03-30T17:15:59.915" v="96" actId="20577"/>
        <pc:sldMkLst>
          <pc:docMk/>
          <pc:sldMk cId="2901240746" sldId="299"/>
        </pc:sldMkLst>
        <pc:spChg chg="mod">
          <ac:chgData name="Tomos Cole (2205508)" userId="S::2205508@student.uwtsd.ac.uk::f1cc429e-3e72-42ce-ab83-f19d1e3d871b" providerId="AD" clId="Web-{D1532C03-4011-4B8D-ADBA-3E36C021A920}" dt="2025-03-30T17:15:59.915" v="96" actId="20577"/>
          <ac:spMkLst>
            <pc:docMk/>
            <pc:sldMk cId="2901240746" sldId="299"/>
            <ac:spMk id="2" creationId="{8880302F-9E9B-62F6-8FA8-2818B173B292}"/>
          </ac:spMkLst>
        </pc:spChg>
        <pc:spChg chg="mod">
          <ac:chgData name="Tomos Cole (2205508)" userId="S::2205508@student.uwtsd.ac.uk::f1cc429e-3e72-42ce-ab83-f19d1e3d871b" providerId="AD" clId="Web-{D1532C03-4011-4B8D-ADBA-3E36C021A920}" dt="2025-03-30T17:15:56.931" v="89" actId="20577"/>
          <ac:spMkLst>
            <pc:docMk/>
            <pc:sldMk cId="2901240746" sldId="299"/>
            <ac:spMk id="3" creationId="{C066020B-47F9-78B7-85AE-32A7375AB35F}"/>
          </ac:spMkLst>
        </pc:spChg>
      </pc:sldChg>
    </pc:docChg>
  </pc:docChgLst>
  <pc:docChgLst>
    <pc:chgData name="Ryan Boardman (2203353)" userId="S::2203353@student.uwtsd.ac.uk::911b4491-c553-406c-9bb2-807e2d0ce959" providerId="AD" clId="Web-{DBE3ECB2-C30A-40B6-B3C3-2D989ED7263C}"/>
    <pc:docChg chg="addSld modSld">
      <pc:chgData name="Ryan Boardman (2203353)" userId="S::2203353@student.uwtsd.ac.uk::911b4491-c553-406c-9bb2-807e2d0ce959" providerId="AD" clId="Web-{DBE3ECB2-C30A-40B6-B3C3-2D989ED7263C}" dt="2025-03-26T15:50:43.350" v="117" actId="14100"/>
      <pc:docMkLst>
        <pc:docMk/>
      </pc:docMkLst>
      <pc:sldChg chg="modSp">
        <pc:chgData name="Ryan Boardman (2203353)" userId="S::2203353@student.uwtsd.ac.uk::911b4491-c553-406c-9bb2-807e2d0ce959" providerId="AD" clId="Web-{DBE3ECB2-C30A-40B6-B3C3-2D989ED7263C}" dt="2025-03-26T15:32:27.537" v="7" actId="20577"/>
        <pc:sldMkLst>
          <pc:docMk/>
          <pc:sldMk cId="2629967777" sldId="288"/>
        </pc:sldMkLst>
        <pc:spChg chg="mod">
          <ac:chgData name="Ryan Boardman (2203353)" userId="S::2203353@student.uwtsd.ac.uk::911b4491-c553-406c-9bb2-807e2d0ce959" providerId="AD" clId="Web-{DBE3ECB2-C30A-40B6-B3C3-2D989ED7263C}" dt="2025-03-26T15:32:27.537" v="7" actId="20577"/>
          <ac:spMkLst>
            <pc:docMk/>
            <pc:sldMk cId="2629967777" sldId="288"/>
            <ac:spMk id="2" creationId="{D4D6367E-196D-73AA-26BC-D610A79FCE16}"/>
          </ac:spMkLst>
        </pc:spChg>
      </pc:sldChg>
      <pc:sldChg chg="addSp delSp modSp new mod setBg">
        <pc:chgData name="Ryan Boardman (2203353)" userId="S::2203353@student.uwtsd.ac.uk::911b4491-c553-406c-9bb2-807e2d0ce959" providerId="AD" clId="Web-{DBE3ECB2-C30A-40B6-B3C3-2D989ED7263C}" dt="2025-03-26T15:50:43.350" v="117" actId="14100"/>
        <pc:sldMkLst>
          <pc:docMk/>
          <pc:sldMk cId="3419132780" sldId="289"/>
        </pc:sldMkLst>
        <pc:spChg chg="mod">
          <ac:chgData name="Ryan Boardman (2203353)" userId="S::2203353@student.uwtsd.ac.uk::911b4491-c553-406c-9bb2-807e2d0ce959" providerId="AD" clId="Web-{DBE3ECB2-C30A-40B6-B3C3-2D989ED7263C}" dt="2025-03-26T15:35:34.902" v="22" actId="20577"/>
          <ac:spMkLst>
            <pc:docMk/>
            <pc:sldMk cId="3419132780" sldId="289"/>
            <ac:spMk id="2" creationId="{0BD10174-D16E-4AAD-CDB2-8E1A0A6495A7}"/>
          </ac:spMkLst>
        </pc:spChg>
        <pc:spChg chg="mod">
          <ac:chgData name="Ryan Boardman (2203353)" userId="S::2203353@student.uwtsd.ac.uk::911b4491-c553-406c-9bb2-807e2d0ce959" providerId="AD" clId="Web-{DBE3ECB2-C30A-40B6-B3C3-2D989ED7263C}" dt="2025-03-26T15:50:43.350" v="117" actId="14100"/>
          <ac:spMkLst>
            <pc:docMk/>
            <pc:sldMk cId="3419132780" sldId="289"/>
            <ac:spMk id="3" creationId="{1B6EB10D-2A8F-AB04-3877-12A0E61C0D3B}"/>
          </ac:spMkLst>
        </pc:spChg>
        <pc:spChg chg="add mod">
          <ac:chgData name="Ryan Boardman (2203353)" userId="S::2203353@student.uwtsd.ac.uk::911b4491-c553-406c-9bb2-807e2d0ce959" providerId="AD" clId="Web-{DBE3ECB2-C30A-40B6-B3C3-2D989ED7263C}" dt="2025-03-26T15:49:21.942" v="98" actId="20577"/>
          <ac:spMkLst>
            <pc:docMk/>
            <pc:sldMk cId="3419132780" sldId="289"/>
            <ac:spMk id="9" creationId="{96C82361-988A-C954-3E28-73C56807165D}"/>
          </ac:spMkLst>
        </pc:spChg>
        <pc:spChg chg="add mod">
          <ac:chgData name="Ryan Boardman (2203353)" userId="S::2203353@student.uwtsd.ac.uk::911b4491-c553-406c-9bb2-807e2d0ce959" providerId="AD" clId="Web-{DBE3ECB2-C30A-40B6-B3C3-2D989ED7263C}" dt="2025-03-26T15:50:10.443" v="115" actId="14100"/>
          <ac:spMkLst>
            <pc:docMk/>
            <pc:sldMk cId="3419132780" sldId="289"/>
            <ac:spMk id="10" creationId="{6DB1D51F-77A0-F0F7-F757-71F4B0469E38}"/>
          </ac:spMkLst>
        </pc:spChg>
        <pc:spChg chg="add mod">
          <ac:chgData name="Ryan Boardman (2203353)" userId="S::2203353@student.uwtsd.ac.uk::911b4491-c553-406c-9bb2-807e2d0ce959" providerId="AD" clId="Web-{DBE3ECB2-C30A-40B6-B3C3-2D989ED7263C}" dt="2025-03-26T15:50:15.099" v="116" actId="1076"/>
          <ac:spMkLst>
            <pc:docMk/>
            <pc:sldMk cId="3419132780" sldId="289"/>
            <ac:spMk id="11" creationId="{7A81C658-FE40-5A2C-3D86-F34B8BD6EDC4}"/>
          </ac:spMkLst>
        </pc:spChg>
        <pc:picChg chg="add mod">
          <ac:chgData name="Ryan Boardman (2203353)" userId="S::2203353@student.uwtsd.ac.uk::911b4491-c553-406c-9bb2-807e2d0ce959" providerId="AD" clId="Web-{DBE3ECB2-C30A-40B6-B3C3-2D989ED7263C}" dt="2025-03-26T15:46:26.999" v="69" actId="1076"/>
          <ac:picMkLst>
            <pc:docMk/>
            <pc:sldMk cId="3419132780" sldId="289"/>
            <ac:picMk id="4" creationId="{136BCEBA-A16F-4330-A008-917F19357572}"/>
          </ac:picMkLst>
        </pc:picChg>
        <pc:picChg chg="add mod">
          <ac:chgData name="Ryan Boardman (2203353)" userId="S::2203353@student.uwtsd.ac.uk::911b4491-c553-406c-9bb2-807e2d0ce959" providerId="AD" clId="Web-{DBE3ECB2-C30A-40B6-B3C3-2D989ED7263C}" dt="2025-03-26T15:48:21.799" v="83" actId="14100"/>
          <ac:picMkLst>
            <pc:docMk/>
            <pc:sldMk cId="3419132780" sldId="289"/>
            <ac:picMk id="5" creationId="{72D5A908-F697-AE7E-4D0E-69BAFF7853C1}"/>
          </ac:picMkLst>
        </pc:picChg>
        <pc:picChg chg="add mod">
          <ac:chgData name="Ryan Boardman (2203353)" userId="S::2203353@student.uwtsd.ac.uk::911b4491-c553-406c-9bb2-807e2d0ce959" providerId="AD" clId="Web-{DBE3ECB2-C30A-40B6-B3C3-2D989ED7263C}" dt="2025-03-26T15:48:23.690" v="84" actId="1076"/>
          <ac:picMkLst>
            <pc:docMk/>
            <pc:sldMk cId="3419132780" sldId="289"/>
            <ac:picMk id="7" creationId="{DA8B8FC6-892F-F5F7-0908-92FCBD5ADA75}"/>
          </ac:picMkLst>
        </pc:picChg>
        <pc:picChg chg="add mod">
          <ac:chgData name="Ryan Boardman (2203353)" userId="S::2203353@student.uwtsd.ac.uk::911b4491-c553-406c-9bb2-807e2d0ce959" providerId="AD" clId="Web-{DBE3ECB2-C30A-40B6-B3C3-2D989ED7263C}" dt="2025-03-26T15:49:29.614" v="99" actId="1076"/>
          <ac:picMkLst>
            <pc:docMk/>
            <pc:sldMk cId="3419132780" sldId="289"/>
            <ac:picMk id="8" creationId="{DF4C7053-1149-B94D-022B-285689F53187}"/>
          </ac:picMkLst>
        </pc:picChg>
      </pc:sldChg>
    </pc:docChg>
  </pc:docChgLst>
  <pc:docChgLst>
    <pc:chgData name="Charlie Jones (2103718)" userId="c42a934c-8f81-4e42-b055-a53bc1cdd6db" providerId="ADAL" clId="{33C49D96-9A6D-48CA-BB8B-15AE5D250108}"/>
    <pc:docChg chg="undo redo custSel addSld delSld modSld addSection delSection">
      <pc:chgData name="Charlie Jones (2103718)" userId="c42a934c-8f81-4e42-b055-a53bc1cdd6db" providerId="ADAL" clId="{33C49D96-9A6D-48CA-BB8B-15AE5D250108}" dt="2025-04-01T19:51:24.423" v="1861" actId="21"/>
      <pc:docMkLst>
        <pc:docMk/>
      </pc:docMkLst>
      <pc:sldChg chg="addSp delSp modSp mod modClrScheme delDesignElem chgLayout">
        <pc:chgData name="Charlie Jones (2103718)" userId="c42a934c-8f81-4e42-b055-a53bc1cdd6db" providerId="ADAL" clId="{33C49D96-9A6D-48CA-BB8B-15AE5D250108}" dt="2025-04-01T19:14:06.009" v="1540" actId="20577"/>
        <pc:sldMkLst>
          <pc:docMk/>
          <pc:sldMk cId="309000185" sldId="260"/>
        </pc:sldMkLst>
        <pc:spChg chg="mod ord">
          <ac:chgData name="Charlie Jones (2103718)" userId="c42a934c-8f81-4e42-b055-a53bc1cdd6db" providerId="ADAL" clId="{33C49D96-9A6D-48CA-BB8B-15AE5D250108}" dt="2025-03-31T21:38:59.836" v="1324" actId="1076"/>
          <ac:spMkLst>
            <pc:docMk/>
            <pc:sldMk cId="309000185" sldId="260"/>
            <ac:spMk id="2" creationId="{73FBF3FF-5679-8784-8EFB-7C35D3F686A7}"/>
          </ac:spMkLst>
        </pc:spChg>
        <pc:spChg chg="add mod">
          <ac:chgData name="Charlie Jones (2103718)" userId="c42a934c-8f81-4e42-b055-a53bc1cdd6db" providerId="ADAL" clId="{33C49D96-9A6D-48CA-BB8B-15AE5D250108}" dt="2025-04-01T19:09:38.283" v="1480" actId="1076"/>
          <ac:spMkLst>
            <pc:docMk/>
            <pc:sldMk cId="309000185" sldId="260"/>
            <ac:spMk id="3" creationId="{DCF28F40-A313-5ACF-F8C0-340F66F3C77A}"/>
          </ac:spMkLst>
        </pc:spChg>
        <pc:spChg chg="add mod">
          <ac:chgData name="Charlie Jones (2103718)" userId="c42a934c-8f81-4e42-b055-a53bc1cdd6db" providerId="ADAL" clId="{33C49D96-9A6D-48CA-BB8B-15AE5D250108}" dt="2025-04-01T19:14:06.009" v="1540" actId="20577"/>
          <ac:spMkLst>
            <pc:docMk/>
            <pc:sldMk cId="309000185" sldId="260"/>
            <ac:spMk id="4" creationId="{7F4DB693-385C-6AFB-42D3-15C5F13DD7DE}"/>
          </ac:spMkLst>
        </pc:spChg>
        <pc:spChg chg="add mod">
          <ac:chgData name="Charlie Jones (2103718)" userId="c42a934c-8f81-4e42-b055-a53bc1cdd6db" providerId="ADAL" clId="{33C49D96-9A6D-48CA-BB8B-15AE5D250108}" dt="2025-03-31T21:41:05.326" v="1365"/>
          <ac:spMkLst>
            <pc:docMk/>
            <pc:sldMk cId="309000185" sldId="260"/>
            <ac:spMk id="14" creationId="{A16324F2-0C8B-28D7-0814-B1EEB10757E1}"/>
          </ac:spMkLst>
        </pc:spChg>
        <pc:spChg chg="add mod">
          <ac:chgData name="Charlie Jones (2103718)" userId="c42a934c-8f81-4e42-b055-a53bc1cdd6db" providerId="ADAL" clId="{33C49D96-9A6D-48CA-BB8B-15AE5D250108}" dt="2025-03-31T21:39:02.118" v="1328" actId="1076"/>
          <ac:spMkLst>
            <pc:docMk/>
            <pc:sldMk cId="309000185" sldId="260"/>
            <ac:spMk id="15" creationId="{338DC682-1AF2-F874-7342-351DED161D7F}"/>
          </ac:spMkLst>
        </pc:spChg>
        <pc:spChg chg="add">
          <ac:chgData name="Charlie Jones (2103718)" userId="c42a934c-8f81-4e42-b055-a53bc1cdd6db" providerId="ADAL" clId="{33C49D96-9A6D-48CA-BB8B-15AE5D250108}" dt="2025-03-30T19:54:59.592" v="21" actId="26606"/>
          <ac:spMkLst>
            <pc:docMk/>
            <pc:sldMk cId="309000185" sldId="260"/>
            <ac:spMk id="27" creationId="{3ECBE1F1-D69B-4AFA-ABD5-8E41720EF6DE}"/>
          </ac:spMkLst>
        </pc:spChg>
        <pc:spChg chg="add">
          <ac:chgData name="Charlie Jones (2103718)" userId="c42a934c-8f81-4e42-b055-a53bc1cdd6db" providerId="ADAL" clId="{33C49D96-9A6D-48CA-BB8B-15AE5D250108}" dt="2025-03-30T19:54:59.592" v="21" actId="26606"/>
          <ac:spMkLst>
            <pc:docMk/>
            <pc:sldMk cId="309000185" sldId="260"/>
            <ac:spMk id="28" creationId="{603A6265-E10C-4B85-9C20-E75FCAF9CC63}"/>
          </ac:spMkLst>
        </pc:spChg>
        <pc:picChg chg="add mod modCrop">
          <ac:chgData name="Charlie Jones (2103718)" userId="c42a934c-8f81-4e42-b055-a53bc1cdd6db" providerId="ADAL" clId="{33C49D96-9A6D-48CA-BB8B-15AE5D250108}" dt="2025-04-01T19:10:02.475" v="1486" actId="1076"/>
          <ac:picMkLst>
            <pc:docMk/>
            <pc:sldMk cId="309000185" sldId="260"/>
            <ac:picMk id="6" creationId="{D1CFE9AD-DD5F-8608-A4B2-074BC2F293D1}"/>
          </ac:picMkLst>
        </pc:picChg>
      </pc:sldChg>
      <pc:sldChg chg="addSp modSp mod">
        <pc:chgData name="Charlie Jones (2103718)" userId="c42a934c-8f81-4e42-b055-a53bc1cdd6db" providerId="ADAL" clId="{33C49D96-9A6D-48CA-BB8B-15AE5D250108}" dt="2025-04-01T19:49:44.675" v="1846" actId="20577"/>
        <pc:sldMkLst>
          <pc:docMk/>
          <pc:sldMk cId="3834731834" sldId="261"/>
        </pc:sldMkLst>
        <pc:spChg chg="add mod">
          <ac:chgData name="Charlie Jones (2103718)" userId="c42a934c-8f81-4e42-b055-a53bc1cdd6db" providerId="ADAL" clId="{33C49D96-9A6D-48CA-BB8B-15AE5D250108}" dt="2025-04-01T19:49:44.675" v="1846" actId="20577"/>
          <ac:spMkLst>
            <pc:docMk/>
            <pc:sldMk cId="3834731834" sldId="261"/>
            <ac:spMk id="4" creationId="{EE8C9803-762A-7540-460A-C1FCD3669CDF}"/>
          </ac:spMkLst>
        </pc:spChg>
        <pc:picChg chg="mod">
          <ac:chgData name="Charlie Jones (2103718)" userId="c42a934c-8f81-4e42-b055-a53bc1cdd6db" providerId="ADAL" clId="{33C49D96-9A6D-48CA-BB8B-15AE5D250108}" dt="2025-04-01T19:45:25.626" v="1718" actId="14100"/>
          <ac:picMkLst>
            <pc:docMk/>
            <pc:sldMk cId="3834731834" sldId="261"/>
            <ac:picMk id="6" creationId="{31D6E628-1381-F263-B944-DDB9F504EDFD}"/>
          </ac:picMkLst>
        </pc:picChg>
        <pc:picChg chg="mod">
          <ac:chgData name="Charlie Jones (2103718)" userId="c42a934c-8f81-4e42-b055-a53bc1cdd6db" providerId="ADAL" clId="{33C49D96-9A6D-48CA-BB8B-15AE5D250108}" dt="2025-04-01T19:45:27.164" v="1719" actId="1076"/>
          <ac:picMkLst>
            <pc:docMk/>
            <pc:sldMk cId="3834731834" sldId="261"/>
            <ac:picMk id="7" creationId="{FD78D495-41EC-3949-CF28-AB6C7861FDA4}"/>
          </ac:picMkLst>
        </pc:picChg>
      </pc:sldChg>
      <pc:sldChg chg="addSp delSp modSp mod modClrScheme delDesignElem chgLayout">
        <pc:chgData name="Charlie Jones (2103718)" userId="c42a934c-8f81-4e42-b055-a53bc1cdd6db" providerId="ADAL" clId="{33C49D96-9A6D-48CA-BB8B-15AE5D250108}" dt="2025-04-01T19:34:30.567" v="1698" actId="1076"/>
        <pc:sldMkLst>
          <pc:docMk/>
          <pc:sldMk cId="3810138677" sldId="275"/>
        </pc:sldMkLst>
        <pc:spChg chg="add mod">
          <ac:chgData name="Charlie Jones (2103718)" userId="c42a934c-8f81-4e42-b055-a53bc1cdd6db" providerId="ADAL" clId="{33C49D96-9A6D-48CA-BB8B-15AE5D250108}" dt="2025-04-01T19:24:02.498" v="1595" actId="1076"/>
          <ac:spMkLst>
            <pc:docMk/>
            <pc:sldMk cId="3810138677" sldId="275"/>
            <ac:spMk id="2" creationId="{57B08869-421B-6661-D805-587E934F5E49}"/>
          </ac:spMkLst>
        </pc:spChg>
        <pc:spChg chg="add">
          <ac:chgData name="Charlie Jones (2103718)" userId="c42a934c-8f81-4e42-b055-a53bc1cdd6db" providerId="ADAL" clId="{33C49D96-9A6D-48CA-BB8B-15AE5D250108}" dt="2025-04-01T19:16:41.975" v="1541"/>
          <ac:spMkLst>
            <pc:docMk/>
            <pc:sldMk cId="3810138677" sldId="275"/>
            <ac:spMk id="3" creationId="{B08F1D11-5BEF-E936-DF2D-1D6F5B3060A5}"/>
          </ac:spMkLst>
        </pc:spChg>
        <pc:spChg chg="add mod">
          <ac:chgData name="Charlie Jones (2103718)" userId="c42a934c-8f81-4e42-b055-a53bc1cdd6db" providerId="ADAL" clId="{33C49D96-9A6D-48CA-BB8B-15AE5D250108}" dt="2025-04-01T19:33:58.204" v="1689" actId="255"/>
          <ac:spMkLst>
            <pc:docMk/>
            <pc:sldMk cId="3810138677" sldId="275"/>
            <ac:spMk id="4" creationId="{854CAC99-2048-02DB-9A52-7C16A6FA670F}"/>
          </ac:spMkLst>
        </pc:spChg>
        <pc:spChg chg="add mod">
          <ac:chgData name="Charlie Jones (2103718)" userId="c42a934c-8f81-4e42-b055-a53bc1cdd6db" providerId="ADAL" clId="{33C49D96-9A6D-48CA-BB8B-15AE5D250108}" dt="2025-04-01T19:16:59.092" v="1544"/>
          <ac:spMkLst>
            <pc:docMk/>
            <pc:sldMk cId="3810138677" sldId="275"/>
            <ac:spMk id="6" creationId="{C1309C35-6301-0B20-45E9-AE32C7786C72}"/>
          </ac:spMkLst>
        </pc:spChg>
        <pc:spChg chg="add del mod">
          <ac:chgData name="Charlie Jones (2103718)" userId="c42a934c-8f81-4e42-b055-a53bc1cdd6db" providerId="ADAL" clId="{33C49D96-9A6D-48CA-BB8B-15AE5D250108}" dt="2025-04-01T19:34:30.567" v="1698" actId="1076"/>
          <ac:spMkLst>
            <pc:docMk/>
            <pc:sldMk cId="3810138677" sldId="275"/>
            <ac:spMk id="8" creationId="{C64E2D07-4779-515D-214A-8D1A1E403CFE}"/>
          </ac:spMkLst>
        </pc:spChg>
        <pc:spChg chg="add">
          <ac:chgData name="Charlie Jones (2103718)" userId="c42a934c-8f81-4e42-b055-a53bc1cdd6db" providerId="ADAL" clId="{33C49D96-9A6D-48CA-BB8B-15AE5D250108}" dt="2025-04-01T19:20:05.108" v="1563"/>
          <ac:spMkLst>
            <pc:docMk/>
            <pc:sldMk cId="3810138677" sldId="275"/>
            <ac:spMk id="9" creationId="{3DE539CC-9D15-E71D-439A-0C254000A7A9}"/>
          </ac:spMkLst>
        </pc:spChg>
        <pc:spChg chg="add mod">
          <ac:chgData name="Charlie Jones (2103718)" userId="c42a934c-8f81-4e42-b055-a53bc1cdd6db" providerId="ADAL" clId="{33C49D96-9A6D-48CA-BB8B-15AE5D250108}" dt="2025-04-01T19:34:17.098" v="1694" actId="1076"/>
          <ac:spMkLst>
            <pc:docMk/>
            <pc:sldMk cId="3810138677" sldId="275"/>
            <ac:spMk id="10" creationId="{9B63B664-3D95-9C7D-182B-BD49AF6A6673}"/>
          </ac:spMkLst>
        </pc:spChg>
        <pc:spChg chg="add mod">
          <ac:chgData name="Charlie Jones (2103718)" userId="c42a934c-8f81-4e42-b055-a53bc1cdd6db" providerId="ADAL" clId="{33C49D96-9A6D-48CA-BB8B-15AE5D250108}" dt="2025-04-01T19:34:25.003" v="1697" actId="1076"/>
          <ac:spMkLst>
            <pc:docMk/>
            <pc:sldMk cId="3810138677" sldId="275"/>
            <ac:spMk id="12" creationId="{1F6242FB-7379-C7D5-9ACA-403090976CD8}"/>
          </ac:spMkLst>
        </pc:spChg>
        <pc:spChg chg="add mod ord">
          <ac:chgData name="Charlie Jones (2103718)" userId="c42a934c-8f81-4e42-b055-a53bc1cdd6db" providerId="ADAL" clId="{33C49D96-9A6D-48CA-BB8B-15AE5D250108}" dt="2025-03-30T20:48:33.108" v="637" actId="122"/>
          <ac:spMkLst>
            <pc:docMk/>
            <pc:sldMk cId="3810138677" sldId="275"/>
            <ac:spMk id="13" creationId="{06C210F7-0E10-4AA2-E11E-8ADF5277ED25}"/>
          </ac:spMkLst>
        </pc:spChg>
        <pc:spChg chg="add mod">
          <ac:chgData name="Charlie Jones (2103718)" userId="c42a934c-8f81-4e42-b055-a53bc1cdd6db" providerId="ADAL" clId="{33C49D96-9A6D-48CA-BB8B-15AE5D250108}" dt="2025-04-01T19:27:19.907" v="1619" actId="1076"/>
          <ac:spMkLst>
            <pc:docMk/>
            <pc:sldMk cId="3810138677" sldId="275"/>
            <ac:spMk id="19" creationId="{9D0E7A8D-2EB4-422B-B2C4-8C29CFEAA2B2}"/>
          </ac:spMkLst>
        </pc:spChg>
        <pc:picChg chg="add mod">
          <ac:chgData name="Charlie Jones (2103718)" userId="c42a934c-8f81-4e42-b055-a53bc1cdd6db" providerId="ADAL" clId="{33C49D96-9A6D-48CA-BB8B-15AE5D250108}" dt="2025-03-30T21:19:29.017" v="707" actId="14100"/>
          <ac:picMkLst>
            <pc:docMk/>
            <pc:sldMk cId="3810138677" sldId="275"/>
            <ac:picMk id="5" creationId="{A30637B0-E59A-BB2B-7711-8E5C63EA8DD4}"/>
          </ac:picMkLst>
        </pc:picChg>
        <pc:picChg chg="add mod">
          <ac:chgData name="Charlie Jones (2103718)" userId="c42a934c-8f81-4e42-b055-a53bc1cdd6db" providerId="ADAL" clId="{33C49D96-9A6D-48CA-BB8B-15AE5D250108}" dt="2025-04-01T19:18:05.602" v="1551" actId="14100"/>
          <ac:picMkLst>
            <pc:docMk/>
            <pc:sldMk cId="3810138677" sldId="275"/>
            <ac:picMk id="7" creationId="{2BF40357-3296-932D-36C8-991FE78D3EF1}"/>
          </ac:picMkLst>
        </pc:picChg>
        <pc:picChg chg="add mod">
          <ac:chgData name="Charlie Jones (2103718)" userId="c42a934c-8f81-4e42-b055-a53bc1cdd6db" providerId="ADAL" clId="{33C49D96-9A6D-48CA-BB8B-15AE5D250108}" dt="2025-04-01T19:27:04.824" v="1617" actId="1076"/>
          <ac:picMkLst>
            <pc:docMk/>
            <pc:sldMk cId="3810138677" sldId="275"/>
            <ac:picMk id="11" creationId="{2762E2DD-ABB9-4CB4-1F02-C8C5A4631040}"/>
          </ac:picMkLst>
        </pc:picChg>
        <pc:picChg chg="add mod">
          <ac:chgData name="Charlie Jones (2103718)" userId="c42a934c-8f81-4e42-b055-a53bc1cdd6db" providerId="ADAL" clId="{33C49D96-9A6D-48CA-BB8B-15AE5D250108}" dt="2025-04-01T19:34:09.410" v="1692" actId="14100"/>
          <ac:picMkLst>
            <pc:docMk/>
            <pc:sldMk cId="3810138677" sldId="275"/>
            <ac:picMk id="25" creationId="{A9D16AF6-1683-9730-E694-1F0DD6DA798A}"/>
          </ac:picMkLst>
        </pc:picChg>
      </pc:sldChg>
      <pc:sldChg chg="addSp delSp modSp add del mod chgLayout">
        <pc:chgData name="Charlie Jones (2103718)" userId="c42a934c-8f81-4e42-b055-a53bc1cdd6db" providerId="ADAL" clId="{33C49D96-9A6D-48CA-BB8B-15AE5D250108}" dt="2025-04-01T19:49:32.957" v="1843" actId="20577"/>
        <pc:sldMkLst>
          <pc:docMk/>
          <pc:sldMk cId="4239197243" sldId="278"/>
        </pc:sldMkLst>
        <pc:spChg chg="add mod">
          <ac:chgData name="Charlie Jones (2103718)" userId="c42a934c-8f81-4e42-b055-a53bc1cdd6db" providerId="ADAL" clId="{33C49D96-9A6D-48CA-BB8B-15AE5D250108}" dt="2025-04-01T19:07:50.654" v="1471"/>
          <ac:spMkLst>
            <pc:docMk/>
            <pc:sldMk cId="4239197243" sldId="278"/>
            <ac:spMk id="2" creationId="{36D952A8-6835-AF6E-4CF8-0B2DFDB71853}"/>
          </ac:spMkLst>
        </pc:spChg>
        <pc:spChg chg="del">
          <ac:chgData name="Charlie Jones (2103718)" userId="c42a934c-8f81-4e42-b055-a53bc1cdd6db" providerId="ADAL" clId="{33C49D96-9A6D-48CA-BB8B-15AE5D250108}" dt="2025-03-31T18:08:19.796" v="939" actId="700"/>
          <ac:spMkLst>
            <pc:docMk/>
            <pc:sldMk cId="4239197243" sldId="278"/>
            <ac:spMk id="4" creationId="{413CF559-8D1B-3240-67E6-5431B0BE3D80}"/>
          </ac:spMkLst>
        </pc:spChg>
        <pc:spChg chg="add mod ord">
          <ac:chgData name="Charlie Jones (2103718)" userId="c42a934c-8f81-4e42-b055-a53bc1cdd6db" providerId="ADAL" clId="{33C49D96-9A6D-48CA-BB8B-15AE5D250108}" dt="2025-04-01T08:39:01.780" v="1400" actId="1076"/>
          <ac:spMkLst>
            <pc:docMk/>
            <pc:sldMk cId="4239197243" sldId="278"/>
            <ac:spMk id="5" creationId="{97237F15-69F6-02E5-BA87-6EA0E3EEF1E2}"/>
          </ac:spMkLst>
        </pc:spChg>
        <pc:spChg chg="add mod">
          <ac:chgData name="Charlie Jones (2103718)" userId="c42a934c-8f81-4e42-b055-a53bc1cdd6db" providerId="ADAL" clId="{33C49D96-9A6D-48CA-BB8B-15AE5D250108}" dt="2025-04-01T19:33:36.024" v="1685" actId="255"/>
          <ac:spMkLst>
            <pc:docMk/>
            <pc:sldMk cId="4239197243" sldId="278"/>
            <ac:spMk id="6" creationId="{7F0C51E6-EBFC-DE2D-83F6-76FE337ED573}"/>
          </ac:spMkLst>
        </pc:spChg>
        <pc:spChg chg="add mod">
          <ac:chgData name="Charlie Jones (2103718)" userId="c42a934c-8f81-4e42-b055-a53bc1cdd6db" providerId="ADAL" clId="{33C49D96-9A6D-48CA-BB8B-15AE5D250108}" dt="2025-04-01T19:49:30.085" v="1842" actId="20577"/>
          <ac:spMkLst>
            <pc:docMk/>
            <pc:sldMk cId="4239197243" sldId="278"/>
            <ac:spMk id="7" creationId="{D7805C21-E27C-3943-6B22-D3175188B97B}"/>
          </ac:spMkLst>
        </pc:spChg>
        <pc:spChg chg="add mod">
          <ac:chgData name="Charlie Jones (2103718)" userId="c42a934c-8f81-4e42-b055-a53bc1cdd6db" providerId="ADAL" clId="{33C49D96-9A6D-48CA-BB8B-15AE5D250108}" dt="2025-04-01T19:49:32.957" v="1843" actId="20577"/>
          <ac:spMkLst>
            <pc:docMk/>
            <pc:sldMk cId="4239197243" sldId="278"/>
            <ac:spMk id="9" creationId="{07E3AB0F-FEB9-6B49-92E8-C4D89A218B5A}"/>
          </ac:spMkLst>
        </pc:spChg>
        <pc:spChg chg="add mod">
          <ac:chgData name="Charlie Jones (2103718)" userId="c42a934c-8f81-4e42-b055-a53bc1cdd6db" providerId="ADAL" clId="{33C49D96-9A6D-48CA-BB8B-15AE5D250108}" dt="2025-04-01T19:49:27.411" v="1841" actId="20577"/>
          <ac:spMkLst>
            <pc:docMk/>
            <pc:sldMk cId="4239197243" sldId="278"/>
            <ac:spMk id="10" creationId="{02A8E33B-9B53-46F5-AF5B-2EAEE6A0DF0A}"/>
          </ac:spMkLst>
        </pc:spChg>
        <pc:spChg chg="add mod">
          <ac:chgData name="Charlie Jones (2103718)" userId="c42a934c-8f81-4e42-b055-a53bc1cdd6db" providerId="ADAL" clId="{33C49D96-9A6D-48CA-BB8B-15AE5D250108}" dt="2025-03-31T21:47:52.110" v="1383" actId="20577"/>
          <ac:spMkLst>
            <pc:docMk/>
            <pc:sldMk cId="4239197243" sldId="278"/>
            <ac:spMk id="13" creationId="{911F11C2-9C36-BD93-ECCF-E269921D116D}"/>
          </ac:spMkLst>
        </pc:spChg>
        <pc:picChg chg="add mod">
          <ac:chgData name="Charlie Jones (2103718)" userId="c42a934c-8f81-4e42-b055-a53bc1cdd6db" providerId="ADAL" clId="{33C49D96-9A6D-48CA-BB8B-15AE5D250108}" dt="2025-04-01T19:30:16.072" v="1663" actId="14100"/>
          <ac:picMkLst>
            <pc:docMk/>
            <pc:sldMk cId="4239197243" sldId="278"/>
            <ac:picMk id="3" creationId="{548118ED-C978-BA74-B916-749C6852D150}"/>
          </ac:picMkLst>
        </pc:picChg>
        <pc:picChg chg="add mod modCrop">
          <ac:chgData name="Charlie Jones (2103718)" userId="c42a934c-8f81-4e42-b055-a53bc1cdd6db" providerId="ADAL" clId="{33C49D96-9A6D-48CA-BB8B-15AE5D250108}" dt="2025-04-01T19:48:51.827" v="1806" actId="14100"/>
          <ac:picMkLst>
            <pc:docMk/>
            <pc:sldMk cId="4239197243" sldId="278"/>
            <ac:picMk id="4" creationId="{C8423E1E-C37D-1B27-306B-3E35AD724FE6}"/>
          </ac:picMkLst>
        </pc:picChg>
        <pc:picChg chg="add del mod">
          <ac:chgData name="Charlie Jones (2103718)" userId="c42a934c-8f81-4e42-b055-a53bc1cdd6db" providerId="ADAL" clId="{33C49D96-9A6D-48CA-BB8B-15AE5D250108}" dt="2025-03-31T19:34:51.411" v="965" actId="21"/>
          <ac:picMkLst>
            <pc:docMk/>
            <pc:sldMk cId="4239197243" sldId="278"/>
            <ac:picMk id="6" creationId="{DB719D2D-FE5F-416A-8703-E77FAAE169E3}"/>
          </ac:picMkLst>
        </pc:picChg>
        <pc:picChg chg="add mod">
          <ac:chgData name="Charlie Jones (2103718)" userId="c42a934c-8f81-4e42-b055-a53bc1cdd6db" providerId="ADAL" clId="{33C49D96-9A6D-48CA-BB8B-15AE5D250108}" dt="2025-04-01T19:33:42.897" v="1686" actId="14100"/>
          <ac:picMkLst>
            <pc:docMk/>
            <pc:sldMk cId="4239197243" sldId="278"/>
            <ac:picMk id="8" creationId="{A30FE836-737C-1246-A099-04D20785447D}"/>
          </ac:picMkLst>
        </pc:picChg>
        <pc:picChg chg="add del mod">
          <ac:chgData name="Charlie Jones (2103718)" userId="c42a934c-8f81-4e42-b055-a53bc1cdd6db" providerId="ADAL" clId="{33C49D96-9A6D-48CA-BB8B-15AE5D250108}" dt="2025-03-31T19:36:59.217" v="973" actId="21"/>
          <ac:picMkLst>
            <pc:docMk/>
            <pc:sldMk cId="4239197243" sldId="278"/>
            <ac:picMk id="10" creationId="{50C9989F-42AE-0D67-49DE-DD628EEC30DA}"/>
          </ac:picMkLst>
        </pc:picChg>
        <pc:picChg chg="add mod modCrop">
          <ac:chgData name="Charlie Jones (2103718)" userId="c42a934c-8f81-4e42-b055-a53bc1cdd6db" providerId="ADAL" clId="{33C49D96-9A6D-48CA-BB8B-15AE5D250108}" dt="2025-04-01T19:35:09.845" v="1699" actId="14100"/>
          <ac:picMkLst>
            <pc:docMk/>
            <pc:sldMk cId="4239197243" sldId="278"/>
            <ac:picMk id="12" creationId="{265553FA-B677-C14A-E36E-9BE59F697617}"/>
          </ac:picMkLst>
        </pc:picChg>
      </pc:sldChg>
      <pc:sldChg chg="addSp delSp modSp mod modClrScheme delDesignElem chgLayout">
        <pc:chgData name="Charlie Jones (2103718)" userId="c42a934c-8f81-4e42-b055-a53bc1cdd6db" providerId="ADAL" clId="{33C49D96-9A6D-48CA-BB8B-15AE5D250108}" dt="2025-04-01T19:27:48.672" v="1662" actId="20577"/>
        <pc:sldMkLst>
          <pc:docMk/>
          <pc:sldMk cId="2141446912" sldId="279"/>
        </pc:sldMkLst>
        <pc:spChg chg="add mod">
          <ac:chgData name="Charlie Jones (2103718)" userId="c42a934c-8f81-4e42-b055-a53bc1cdd6db" providerId="ADAL" clId="{33C49D96-9A6D-48CA-BB8B-15AE5D250108}" dt="2025-04-01T19:07:36.810" v="1470" actId="1076"/>
          <ac:spMkLst>
            <pc:docMk/>
            <pc:sldMk cId="2141446912" sldId="279"/>
            <ac:spMk id="2" creationId="{523EADEF-2DF6-AA92-018F-680AA29793F5}"/>
          </ac:spMkLst>
        </pc:spChg>
        <pc:spChg chg="del mod ord">
          <ac:chgData name="Charlie Jones (2103718)" userId="c42a934c-8f81-4e42-b055-a53bc1cdd6db" providerId="ADAL" clId="{33C49D96-9A6D-48CA-BB8B-15AE5D250108}" dt="2025-03-31T07:47:25.507" v="729" actId="700"/>
          <ac:spMkLst>
            <pc:docMk/>
            <pc:sldMk cId="2141446912" sldId="279"/>
            <ac:spMk id="2" creationId="{F5462E4A-A7B6-96D2-C5EB-97B7823025E3}"/>
          </ac:spMkLst>
        </pc:spChg>
        <pc:spChg chg="del">
          <ac:chgData name="Charlie Jones (2103718)" userId="c42a934c-8f81-4e42-b055-a53bc1cdd6db" providerId="ADAL" clId="{33C49D96-9A6D-48CA-BB8B-15AE5D250108}" dt="2025-03-31T07:47:25.507" v="729" actId="700"/>
          <ac:spMkLst>
            <pc:docMk/>
            <pc:sldMk cId="2141446912" sldId="279"/>
            <ac:spMk id="3" creationId="{F612537F-45E1-FEC6-50F8-2BE80CAB5BB3}"/>
          </ac:spMkLst>
        </pc:spChg>
        <pc:spChg chg="add mod ord">
          <ac:chgData name="Charlie Jones (2103718)" userId="c42a934c-8f81-4e42-b055-a53bc1cdd6db" providerId="ADAL" clId="{33C49D96-9A6D-48CA-BB8B-15AE5D250108}" dt="2025-03-31T21:45:08.027" v="1372" actId="1076"/>
          <ac:spMkLst>
            <pc:docMk/>
            <pc:sldMk cId="2141446912" sldId="279"/>
            <ac:spMk id="4" creationId="{6DC0E5E2-8D18-B5EA-5E46-AF9293116B02}"/>
          </ac:spMkLst>
        </pc:spChg>
        <pc:spChg chg="add mod">
          <ac:chgData name="Charlie Jones (2103718)" userId="c42a934c-8f81-4e42-b055-a53bc1cdd6db" providerId="ADAL" clId="{33C49D96-9A6D-48CA-BB8B-15AE5D250108}" dt="2025-03-31T21:45:24.758" v="1376" actId="20577"/>
          <ac:spMkLst>
            <pc:docMk/>
            <pc:sldMk cId="2141446912" sldId="279"/>
            <ac:spMk id="5" creationId="{98FCD758-AD92-4F09-EB33-DB1F0A4A812D}"/>
          </ac:spMkLst>
        </pc:spChg>
        <pc:spChg chg="del">
          <ac:chgData name="Charlie Jones (2103718)" userId="c42a934c-8f81-4e42-b055-a53bc1cdd6db" providerId="ADAL" clId="{33C49D96-9A6D-48CA-BB8B-15AE5D250108}" dt="2025-03-31T07:47:25.507" v="729" actId="700"/>
          <ac:spMkLst>
            <pc:docMk/>
            <pc:sldMk cId="2141446912" sldId="279"/>
            <ac:spMk id="8" creationId="{CD3F7733-7EBF-D062-6036-3DD09DDB7CE4}"/>
          </ac:spMkLst>
        </pc:spChg>
        <pc:spChg chg="del">
          <ac:chgData name="Charlie Jones (2103718)" userId="c42a934c-8f81-4e42-b055-a53bc1cdd6db" providerId="ADAL" clId="{33C49D96-9A6D-48CA-BB8B-15AE5D250108}" dt="2025-03-31T07:47:25.507" v="729" actId="700"/>
          <ac:spMkLst>
            <pc:docMk/>
            <pc:sldMk cId="2141446912" sldId="279"/>
            <ac:spMk id="10" creationId="{FCC07F2B-706C-1C92-2AEF-08164ABA47DB}"/>
          </ac:spMkLst>
        </pc:spChg>
        <pc:spChg chg="del">
          <ac:chgData name="Charlie Jones (2103718)" userId="c42a934c-8f81-4e42-b055-a53bc1cdd6db" providerId="ADAL" clId="{33C49D96-9A6D-48CA-BB8B-15AE5D250108}" dt="2025-03-31T07:47:25.507" v="729" actId="700"/>
          <ac:spMkLst>
            <pc:docMk/>
            <pc:sldMk cId="2141446912" sldId="279"/>
            <ac:spMk id="12" creationId="{0377AD7A-2F44-EF77-8C8E-32FEDE38C417}"/>
          </ac:spMkLst>
        </pc:spChg>
        <pc:spChg chg="add mod">
          <ac:chgData name="Charlie Jones (2103718)" userId="c42a934c-8f81-4e42-b055-a53bc1cdd6db" providerId="ADAL" clId="{33C49D96-9A6D-48CA-BB8B-15AE5D250108}" dt="2025-04-01T19:27:36.080" v="1640" actId="20577"/>
          <ac:spMkLst>
            <pc:docMk/>
            <pc:sldMk cId="2141446912" sldId="279"/>
            <ac:spMk id="15" creationId="{FF231893-0541-47FE-9430-08F75A3F8743}"/>
          </ac:spMkLst>
        </pc:spChg>
        <pc:spChg chg="add mod">
          <ac:chgData name="Charlie Jones (2103718)" userId="c42a934c-8f81-4e42-b055-a53bc1cdd6db" providerId="ADAL" clId="{33C49D96-9A6D-48CA-BB8B-15AE5D250108}" dt="2025-04-01T19:27:42.449" v="1651" actId="20577"/>
          <ac:spMkLst>
            <pc:docMk/>
            <pc:sldMk cId="2141446912" sldId="279"/>
            <ac:spMk id="16" creationId="{B958ACAD-C4EA-94CA-28C9-C2ABC0FA5DF9}"/>
          </ac:spMkLst>
        </pc:spChg>
        <pc:spChg chg="add mod">
          <ac:chgData name="Charlie Jones (2103718)" userId="c42a934c-8f81-4e42-b055-a53bc1cdd6db" providerId="ADAL" clId="{33C49D96-9A6D-48CA-BB8B-15AE5D250108}" dt="2025-04-01T19:27:48.672" v="1662" actId="20577"/>
          <ac:spMkLst>
            <pc:docMk/>
            <pc:sldMk cId="2141446912" sldId="279"/>
            <ac:spMk id="17" creationId="{D6D27CD3-1541-D389-C989-B335CCCC6B20}"/>
          </ac:spMkLst>
        </pc:spChg>
        <pc:picChg chg="add mod">
          <ac:chgData name="Charlie Jones (2103718)" userId="c42a934c-8f81-4e42-b055-a53bc1cdd6db" providerId="ADAL" clId="{33C49D96-9A6D-48CA-BB8B-15AE5D250108}" dt="2025-03-31T08:47:35.857" v="937" actId="208"/>
          <ac:picMkLst>
            <pc:docMk/>
            <pc:sldMk cId="2141446912" sldId="279"/>
            <ac:picMk id="7" creationId="{85147CEC-840C-2E95-0B16-EC75F035E64B}"/>
          </ac:picMkLst>
        </pc:picChg>
        <pc:picChg chg="add mod">
          <ac:chgData name="Charlie Jones (2103718)" userId="c42a934c-8f81-4e42-b055-a53bc1cdd6db" providerId="ADAL" clId="{33C49D96-9A6D-48CA-BB8B-15AE5D250108}" dt="2025-03-31T08:47:33.246" v="936" actId="208"/>
          <ac:picMkLst>
            <pc:docMk/>
            <pc:sldMk cId="2141446912" sldId="279"/>
            <ac:picMk id="11" creationId="{6D2894F1-49EC-1933-1AD2-07E15319E3F9}"/>
          </ac:picMkLst>
        </pc:picChg>
        <pc:picChg chg="add mod">
          <ac:chgData name="Charlie Jones (2103718)" userId="c42a934c-8f81-4e42-b055-a53bc1cdd6db" providerId="ADAL" clId="{33C49D96-9A6D-48CA-BB8B-15AE5D250108}" dt="2025-03-31T08:47:41.790" v="938" actId="208"/>
          <ac:picMkLst>
            <pc:docMk/>
            <pc:sldMk cId="2141446912" sldId="279"/>
            <ac:picMk id="14" creationId="{040CA1CC-2FD7-3291-9C18-F69A092005DD}"/>
          </ac:picMkLst>
        </pc:picChg>
      </pc:sldChg>
      <pc:sldChg chg="addSp delSp modSp new add del mod">
        <pc:chgData name="Charlie Jones (2103718)" userId="c42a934c-8f81-4e42-b055-a53bc1cdd6db" providerId="ADAL" clId="{33C49D96-9A6D-48CA-BB8B-15AE5D250108}" dt="2025-04-01T19:49:38.440" v="1844" actId="20577"/>
        <pc:sldMkLst>
          <pc:docMk/>
          <pc:sldMk cId="211043792" sldId="301"/>
        </pc:sldMkLst>
        <pc:spChg chg="mod">
          <ac:chgData name="Charlie Jones (2103718)" userId="c42a934c-8f81-4e42-b055-a53bc1cdd6db" providerId="ADAL" clId="{33C49D96-9A6D-48CA-BB8B-15AE5D250108}" dt="2025-03-31T21:14:43.200" v="1196" actId="1076"/>
          <ac:spMkLst>
            <pc:docMk/>
            <pc:sldMk cId="211043792" sldId="301"/>
            <ac:spMk id="2" creationId="{082BF23D-2C2C-1F78-120E-8ACD63AB53BA}"/>
          </ac:spMkLst>
        </pc:spChg>
        <pc:spChg chg="add mod">
          <ac:chgData name="Charlie Jones (2103718)" userId="c42a934c-8f81-4e42-b055-a53bc1cdd6db" providerId="ADAL" clId="{33C49D96-9A6D-48CA-BB8B-15AE5D250108}" dt="2025-03-31T21:48:18.524" v="1385" actId="20577"/>
          <ac:spMkLst>
            <pc:docMk/>
            <pc:sldMk cId="211043792" sldId="301"/>
            <ac:spMk id="3" creationId="{B506C1D0-3D97-662D-B68C-3354EAA8FD59}"/>
          </ac:spMkLst>
        </pc:spChg>
        <pc:spChg chg="add del">
          <ac:chgData name="Charlie Jones (2103718)" userId="c42a934c-8f81-4e42-b055-a53bc1cdd6db" providerId="ADAL" clId="{33C49D96-9A6D-48CA-BB8B-15AE5D250108}" dt="2025-03-31T21:18:26.685" v="1202" actId="11529"/>
          <ac:spMkLst>
            <pc:docMk/>
            <pc:sldMk cId="211043792" sldId="301"/>
            <ac:spMk id="4" creationId="{8A9D8039-038B-1BB2-ED31-9A0408C7F8FA}"/>
          </ac:spMkLst>
        </pc:spChg>
        <pc:spChg chg="add mod">
          <ac:chgData name="Charlie Jones (2103718)" userId="c42a934c-8f81-4e42-b055-a53bc1cdd6db" providerId="ADAL" clId="{33C49D96-9A6D-48CA-BB8B-15AE5D250108}" dt="2025-04-01T19:07:55.250" v="1472"/>
          <ac:spMkLst>
            <pc:docMk/>
            <pc:sldMk cId="211043792" sldId="301"/>
            <ac:spMk id="4" creationId="{8D2DF2E9-7D3D-9B6B-AF7D-1F96C1F5FDA1}"/>
          </ac:spMkLst>
        </pc:spChg>
        <pc:spChg chg="add mod">
          <ac:chgData name="Charlie Jones (2103718)" userId="c42a934c-8f81-4e42-b055-a53bc1cdd6db" providerId="ADAL" clId="{33C49D96-9A6D-48CA-BB8B-15AE5D250108}" dt="2025-03-31T21:22:53.344" v="1238" actId="13822"/>
          <ac:spMkLst>
            <pc:docMk/>
            <pc:sldMk cId="211043792" sldId="301"/>
            <ac:spMk id="5" creationId="{571ABA70-3F1D-7524-90C7-1D6B5B24BB2D}"/>
          </ac:spMkLst>
        </pc:spChg>
        <pc:spChg chg="add del mod">
          <ac:chgData name="Charlie Jones (2103718)" userId="c42a934c-8f81-4e42-b055-a53bc1cdd6db" providerId="ADAL" clId="{33C49D96-9A6D-48CA-BB8B-15AE5D250108}" dt="2025-04-01T19:44:30.967" v="1709" actId="22"/>
          <ac:spMkLst>
            <pc:docMk/>
            <pc:sldMk cId="211043792" sldId="301"/>
            <ac:spMk id="7" creationId="{9115165B-F01C-6479-815B-C53BF6BBC73B}"/>
          </ac:spMkLst>
        </pc:spChg>
        <pc:spChg chg="add del">
          <ac:chgData name="Charlie Jones (2103718)" userId="c42a934c-8f81-4e42-b055-a53bc1cdd6db" providerId="ADAL" clId="{33C49D96-9A6D-48CA-BB8B-15AE5D250108}" dt="2025-03-31T21:19:26.320" v="1208" actId="11529"/>
          <ac:spMkLst>
            <pc:docMk/>
            <pc:sldMk cId="211043792" sldId="301"/>
            <ac:spMk id="8" creationId="{1383F214-B515-D7C2-27CA-03D9F26A127D}"/>
          </ac:spMkLst>
        </pc:spChg>
        <pc:spChg chg="add mod">
          <ac:chgData name="Charlie Jones (2103718)" userId="c42a934c-8f81-4e42-b055-a53bc1cdd6db" providerId="ADAL" clId="{33C49D96-9A6D-48CA-BB8B-15AE5D250108}" dt="2025-04-01T19:49:38.440" v="1844" actId="20577"/>
          <ac:spMkLst>
            <pc:docMk/>
            <pc:sldMk cId="211043792" sldId="301"/>
            <ac:spMk id="8" creationId="{E9C902E8-F970-7FDD-8EFA-041DEDBDF65B}"/>
          </ac:spMkLst>
        </pc:spChg>
        <pc:spChg chg="add mod">
          <ac:chgData name="Charlie Jones (2103718)" userId="c42a934c-8f81-4e42-b055-a53bc1cdd6db" providerId="ADAL" clId="{33C49D96-9A6D-48CA-BB8B-15AE5D250108}" dt="2025-03-31T21:22:55.873" v="1239" actId="13822"/>
          <ac:spMkLst>
            <pc:docMk/>
            <pc:sldMk cId="211043792" sldId="301"/>
            <ac:spMk id="9" creationId="{07D6ED04-93C9-4BDC-A9E7-953A31B3F68C}"/>
          </ac:spMkLst>
        </pc:spChg>
        <pc:spChg chg="add del">
          <ac:chgData name="Charlie Jones (2103718)" userId="c42a934c-8f81-4e42-b055-a53bc1cdd6db" providerId="ADAL" clId="{33C49D96-9A6D-48CA-BB8B-15AE5D250108}" dt="2025-03-31T21:19:49.273" v="1213" actId="22"/>
          <ac:spMkLst>
            <pc:docMk/>
            <pc:sldMk cId="211043792" sldId="301"/>
            <ac:spMk id="11" creationId="{3E7BD9DF-EB70-3B8F-1B31-0F68F4714A3C}"/>
          </ac:spMkLst>
        </pc:spChg>
        <pc:spChg chg="add mod">
          <ac:chgData name="Charlie Jones (2103718)" userId="c42a934c-8f81-4e42-b055-a53bc1cdd6db" providerId="ADAL" clId="{33C49D96-9A6D-48CA-BB8B-15AE5D250108}" dt="2025-03-31T21:22:57.867" v="1240" actId="13822"/>
          <ac:spMkLst>
            <pc:docMk/>
            <pc:sldMk cId="211043792" sldId="301"/>
            <ac:spMk id="12" creationId="{7ACC9333-A409-4E03-8442-04A6DF63384A}"/>
          </ac:spMkLst>
        </pc:spChg>
        <pc:spChg chg="add mod">
          <ac:chgData name="Charlie Jones (2103718)" userId="c42a934c-8f81-4e42-b055-a53bc1cdd6db" providerId="ADAL" clId="{33C49D96-9A6D-48CA-BB8B-15AE5D250108}" dt="2025-03-31T21:23:35.675" v="1245" actId="2085"/>
          <ac:spMkLst>
            <pc:docMk/>
            <pc:sldMk cId="211043792" sldId="301"/>
            <ac:spMk id="13" creationId="{6DC16922-F477-24BD-AAA6-2A3D3C674BBB}"/>
          </ac:spMkLst>
        </pc:spChg>
        <pc:cxnChg chg="add del mod">
          <ac:chgData name="Charlie Jones (2103718)" userId="c42a934c-8f81-4e42-b055-a53bc1cdd6db" providerId="ADAL" clId="{33C49D96-9A6D-48CA-BB8B-15AE5D250108}" dt="2025-03-31T21:19:16.305" v="1206" actId="11529"/>
          <ac:cxnSpMkLst>
            <pc:docMk/>
            <pc:sldMk cId="211043792" sldId="301"/>
            <ac:cxnSpMk id="7" creationId="{0C6F3F6B-B9C3-EF55-AE22-3AD7A658499B}"/>
          </ac:cxnSpMkLst>
        </pc:cxnChg>
        <pc:cxnChg chg="add del mod">
          <ac:chgData name="Charlie Jones (2103718)" userId="c42a934c-8f81-4e42-b055-a53bc1cdd6db" providerId="ADAL" clId="{33C49D96-9A6D-48CA-BB8B-15AE5D250108}" dt="2025-03-31T21:25:08.571" v="1246" actId="21"/>
          <ac:cxnSpMkLst>
            <pc:docMk/>
            <pc:sldMk cId="211043792" sldId="301"/>
            <ac:cxnSpMk id="15" creationId="{D1626512-0376-DFC7-3BEE-C953056B29B1}"/>
          </ac:cxnSpMkLst>
        </pc:cxnChg>
        <pc:cxnChg chg="add del mod">
          <ac:chgData name="Charlie Jones (2103718)" userId="c42a934c-8f81-4e42-b055-a53bc1cdd6db" providerId="ADAL" clId="{33C49D96-9A6D-48CA-BB8B-15AE5D250108}" dt="2025-03-31T21:25:23.303" v="1249" actId="478"/>
          <ac:cxnSpMkLst>
            <pc:docMk/>
            <pc:sldMk cId="211043792" sldId="301"/>
            <ac:cxnSpMk id="18" creationId="{BB7F537B-2820-85C3-5438-3938ECCFBB2F}"/>
          </ac:cxnSpMkLst>
        </pc:cxnChg>
        <pc:cxnChg chg="add del mod">
          <ac:chgData name="Charlie Jones (2103718)" userId="c42a934c-8f81-4e42-b055-a53bc1cdd6db" providerId="ADAL" clId="{33C49D96-9A6D-48CA-BB8B-15AE5D250108}" dt="2025-03-31T21:25:39.961" v="1253" actId="478"/>
          <ac:cxnSpMkLst>
            <pc:docMk/>
            <pc:sldMk cId="211043792" sldId="301"/>
            <ac:cxnSpMk id="23" creationId="{F001D32E-2EAF-8072-FFF6-7D435512D87A}"/>
          </ac:cxnSpMkLst>
        </pc:cxnChg>
        <pc:cxnChg chg="add mod">
          <ac:chgData name="Charlie Jones (2103718)" userId="c42a934c-8f81-4e42-b055-a53bc1cdd6db" providerId="ADAL" clId="{33C49D96-9A6D-48CA-BB8B-15AE5D250108}" dt="2025-03-31T21:26:59.363" v="1268" actId="208"/>
          <ac:cxnSpMkLst>
            <pc:docMk/>
            <pc:sldMk cId="211043792" sldId="301"/>
            <ac:cxnSpMk id="27" creationId="{EE6CDCBA-83C3-CE8D-2CE7-30D8FEFD3445}"/>
          </ac:cxnSpMkLst>
        </pc:cxnChg>
        <pc:cxnChg chg="add mod">
          <ac:chgData name="Charlie Jones (2103718)" userId="c42a934c-8f81-4e42-b055-a53bc1cdd6db" providerId="ADAL" clId="{33C49D96-9A6D-48CA-BB8B-15AE5D250108}" dt="2025-03-31T21:26:57.503" v="1267" actId="208"/>
          <ac:cxnSpMkLst>
            <pc:docMk/>
            <pc:sldMk cId="211043792" sldId="301"/>
            <ac:cxnSpMk id="30" creationId="{E27DD14C-F1F3-E996-D451-0A90E60C51BE}"/>
          </ac:cxnSpMkLst>
        </pc:cxnChg>
        <pc:cxnChg chg="add mod">
          <ac:chgData name="Charlie Jones (2103718)" userId="c42a934c-8f81-4e42-b055-a53bc1cdd6db" providerId="ADAL" clId="{33C49D96-9A6D-48CA-BB8B-15AE5D250108}" dt="2025-03-31T21:26:54.513" v="1266" actId="208"/>
          <ac:cxnSpMkLst>
            <pc:docMk/>
            <pc:sldMk cId="211043792" sldId="301"/>
            <ac:cxnSpMk id="34" creationId="{C4FBB683-3C4A-93DD-FBBA-CD9DA4CBF4E3}"/>
          </ac:cxnSpMkLst>
        </pc:cxnChg>
      </pc:sldChg>
      <pc:sldChg chg="addSp delSp modSp mod">
        <pc:chgData name="Charlie Jones (2103718)" userId="c42a934c-8f81-4e42-b055-a53bc1cdd6db" providerId="ADAL" clId="{33C49D96-9A6D-48CA-BB8B-15AE5D250108}" dt="2025-04-01T19:51:24.423" v="1861" actId="21"/>
        <pc:sldMkLst>
          <pc:docMk/>
          <pc:sldMk cId="2145419676" sldId="302"/>
        </pc:sldMkLst>
        <pc:spChg chg="add">
          <ac:chgData name="Charlie Jones (2103718)" userId="c42a934c-8f81-4e42-b055-a53bc1cdd6db" providerId="ADAL" clId="{33C49D96-9A6D-48CA-BB8B-15AE5D250108}" dt="2025-04-01T19:51:07.376" v="1848"/>
          <ac:spMkLst>
            <pc:docMk/>
            <pc:sldMk cId="2145419676" sldId="302"/>
            <ac:spMk id="3" creationId="{D18108A2-E792-39E0-3E20-493767A9BA04}"/>
          </ac:spMkLst>
        </pc:spChg>
        <pc:spChg chg="mod">
          <ac:chgData name="Charlie Jones (2103718)" userId="c42a934c-8f81-4e42-b055-a53bc1cdd6db" providerId="ADAL" clId="{33C49D96-9A6D-48CA-BB8B-15AE5D250108}" dt="2025-04-01T19:51:21.564" v="1860" actId="20577"/>
          <ac:spMkLst>
            <pc:docMk/>
            <pc:sldMk cId="2145419676" sldId="302"/>
            <ac:spMk id="4" creationId="{E47EDDFD-622E-F8CC-22CB-14436467113F}"/>
          </ac:spMkLst>
        </pc:spChg>
        <pc:spChg chg="add">
          <ac:chgData name="Charlie Jones (2103718)" userId="c42a934c-8f81-4e42-b055-a53bc1cdd6db" providerId="ADAL" clId="{33C49D96-9A6D-48CA-BB8B-15AE5D250108}" dt="2025-04-01T19:51:10.620" v="1853"/>
          <ac:spMkLst>
            <pc:docMk/>
            <pc:sldMk cId="2145419676" sldId="302"/>
            <ac:spMk id="5" creationId="{E078EBBF-6B8C-F617-9627-C479003A39D9}"/>
          </ac:spMkLst>
        </pc:spChg>
        <pc:spChg chg="add del">
          <ac:chgData name="Charlie Jones (2103718)" userId="c42a934c-8f81-4e42-b055-a53bc1cdd6db" providerId="ADAL" clId="{33C49D96-9A6D-48CA-BB8B-15AE5D250108}" dt="2025-04-01T19:51:24.423" v="1861" actId="21"/>
          <ac:spMkLst>
            <pc:docMk/>
            <pc:sldMk cId="2145419676" sldId="302"/>
            <ac:spMk id="6" creationId="{D46A748F-791C-68A1-1B92-94ED9488A7D9}"/>
          </ac:spMkLst>
        </pc:spChg>
      </pc:sldChg>
    </pc:docChg>
  </pc:docChgLst>
  <pc:docChgLst>
    <pc:chgData name="Catriona Burn (2203239)" userId="S::2203239@student.uwtsd.ac.uk::b3f641c4-146e-4dd0-8406-2d21770c7bfe" providerId="AD" clId="Web-{18692F3D-96C4-427A-A9E5-0EA1188A0EF2}"/>
    <pc:docChg chg="modSld">
      <pc:chgData name="Catriona Burn (2203239)" userId="S::2203239@student.uwtsd.ac.uk::b3f641c4-146e-4dd0-8406-2d21770c7bfe" providerId="AD" clId="Web-{18692F3D-96C4-427A-A9E5-0EA1188A0EF2}" dt="2025-04-01T14:12:34.101" v="32" actId="20577"/>
      <pc:docMkLst>
        <pc:docMk/>
      </pc:docMkLst>
      <pc:sldChg chg="modSp">
        <pc:chgData name="Catriona Burn (2203239)" userId="S::2203239@student.uwtsd.ac.uk::b3f641c4-146e-4dd0-8406-2d21770c7bfe" providerId="AD" clId="Web-{18692F3D-96C4-427A-A9E5-0EA1188A0EF2}" dt="2025-04-01T14:12:34.101" v="32" actId="20577"/>
        <pc:sldMkLst>
          <pc:docMk/>
          <pc:sldMk cId="972678669" sldId="268"/>
        </pc:sldMkLst>
        <pc:spChg chg="mod">
          <ac:chgData name="Catriona Burn (2203239)" userId="S::2203239@student.uwtsd.ac.uk::b3f641c4-146e-4dd0-8406-2d21770c7bfe" providerId="AD" clId="Web-{18692F3D-96C4-427A-A9E5-0EA1188A0EF2}" dt="2025-04-01T14:12:34.101" v="32" actId="20577"/>
          <ac:spMkLst>
            <pc:docMk/>
            <pc:sldMk cId="972678669" sldId="268"/>
            <ac:spMk id="29" creationId="{333790E5-45BD-4C2D-01A2-388083A49B65}"/>
          </ac:spMkLst>
        </pc:spChg>
      </pc:sldChg>
      <pc:sldChg chg="modSp">
        <pc:chgData name="Catriona Burn (2203239)" userId="S::2203239@student.uwtsd.ac.uk::b3f641c4-146e-4dd0-8406-2d21770c7bfe" providerId="AD" clId="Web-{18692F3D-96C4-427A-A9E5-0EA1188A0EF2}" dt="2025-04-01T14:10:38.534" v="3" actId="20577"/>
        <pc:sldMkLst>
          <pc:docMk/>
          <pc:sldMk cId="1659719223" sldId="272"/>
        </pc:sldMkLst>
        <pc:spChg chg="mod">
          <ac:chgData name="Catriona Burn (2203239)" userId="S::2203239@student.uwtsd.ac.uk::b3f641c4-146e-4dd0-8406-2d21770c7bfe" providerId="AD" clId="Web-{18692F3D-96C4-427A-A9E5-0EA1188A0EF2}" dt="2025-04-01T14:10:34.159" v="2" actId="20577"/>
          <ac:spMkLst>
            <pc:docMk/>
            <pc:sldMk cId="1659719223" sldId="272"/>
            <ac:spMk id="23" creationId="{250D3A30-D4EC-FB32-C3BC-D9FC64B00AEB}"/>
          </ac:spMkLst>
        </pc:spChg>
        <pc:spChg chg="mod">
          <ac:chgData name="Catriona Burn (2203239)" userId="S::2203239@student.uwtsd.ac.uk::b3f641c4-146e-4dd0-8406-2d21770c7bfe" providerId="AD" clId="Web-{18692F3D-96C4-427A-A9E5-0EA1188A0EF2}" dt="2025-04-01T14:10:38.534" v="3" actId="20577"/>
          <ac:spMkLst>
            <pc:docMk/>
            <pc:sldMk cId="1659719223" sldId="272"/>
            <ac:spMk id="24" creationId="{8021EAB9-DAF5-190D-707C-F933B958F905}"/>
          </ac:spMkLst>
        </pc:spChg>
        <pc:picChg chg="mod">
          <ac:chgData name="Catriona Burn (2203239)" userId="S::2203239@student.uwtsd.ac.uk::b3f641c4-146e-4dd0-8406-2d21770c7bfe" providerId="AD" clId="Web-{18692F3D-96C4-427A-A9E5-0EA1188A0EF2}" dt="2025-04-01T14:10:24.034" v="0" actId="1076"/>
          <ac:picMkLst>
            <pc:docMk/>
            <pc:sldMk cId="1659719223" sldId="272"/>
            <ac:picMk id="20" creationId="{BA439BC7-50F4-8CB3-FABE-EF27CB0AEFC0}"/>
          </ac:picMkLst>
        </pc:picChg>
      </pc:sldChg>
      <pc:sldChg chg="modSp">
        <pc:chgData name="Catriona Burn (2203239)" userId="S::2203239@student.uwtsd.ac.uk::b3f641c4-146e-4dd0-8406-2d21770c7bfe" providerId="AD" clId="Web-{18692F3D-96C4-427A-A9E5-0EA1188A0EF2}" dt="2025-04-01T14:11:35.411" v="30" actId="1076"/>
        <pc:sldMkLst>
          <pc:docMk/>
          <pc:sldMk cId="4283565576" sldId="290"/>
        </pc:sldMkLst>
        <pc:spChg chg="mod">
          <ac:chgData name="Catriona Burn (2203239)" userId="S::2203239@student.uwtsd.ac.uk::b3f641c4-146e-4dd0-8406-2d21770c7bfe" providerId="AD" clId="Web-{18692F3D-96C4-427A-A9E5-0EA1188A0EF2}" dt="2025-04-01T14:11:35.411" v="30" actId="1076"/>
          <ac:spMkLst>
            <pc:docMk/>
            <pc:sldMk cId="4283565576" sldId="290"/>
            <ac:spMk id="24" creationId="{8D2C3861-409E-0982-23ED-D93BE9AF446E}"/>
          </ac:spMkLst>
        </pc:spChg>
        <pc:spChg chg="mod">
          <ac:chgData name="Catriona Burn (2203239)" userId="S::2203239@student.uwtsd.ac.uk::b3f641c4-146e-4dd0-8406-2d21770c7bfe" providerId="AD" clId="Web-{18692F3D-96C4-427A-A9E5-0EA1188A0EF2}" dt="2025-04-01T14:11:30.224" v="29" actId="1076"/>
          <ac:spMkLst>
            <pc:docMk/>
            <pc:sldMk cId="4283565576" sldId="290"/>
            <ac:spMk id="25" creationId="{F3145163-6E54-D5CE-47E3-15A2EA0B1C0B}"/>
          </ac:spMkLst>
        </pc:spChg>
      </pc:sldChg>
    </pc:docChg>
  </pc:docChgLst>
  <pc:docChgLst>
    <pc:chgData name="Ryan Boardman (2203353)" userId="S::2203353@student.uwtsd.ac.uk::911b4491-c553-406c-9bb2-807e2d0ce959" providerId="AD" clId="Web-{C43F5D4C-9EBD-4B8F-903D-E923E34CA9F9}"/>
    <pc:docChg chg="modSld">
      <pc:chgData name="Ryan Boardman (2203353)" userId="S::2203353@student.uwtsd.ac.uk::911b4491-c553-406c-9bb2-807e2d0ce959" providerId="AD" clId="Web-{C43F5D4C-9EBD-4B8F-903D-E923E34CA9F9}" dt="2025-03-27T15:57:31.615" v="36" actId="20577"/>
      <pc:docMkLst>
        <pc:docMk/>
      </pc:docMkLst>
      <pc:sldChg chg="modSp">
        <pc:chgData name="Ryan Boardman (2203353)" userId="S::2203353@student.uwtsd.ac.uk::911b4491-c553-406c-9bb2-807e2d0ce959" providerId="AD" clId="Web-{C43F5D4C-9EBD-4B8F-903D-E923E34CA9F9}" dt="2025-03-27T15:43:21.200" v="11" actId="20577"/>
        <pc:sldMkLst>
          <pc:docMk/>
          <pc:sldMk cId="2660869591" sldId="285"/>
        </pc:sldMkLst>
        <pc:graphicFrameChg chg="modGraphic">
          <ac:chgData name="Ryan Boardman (2203353)" userId="S::2203353@student.uwtsd.ac.uk::911b4491-c553-406c-9bb2-807e2d0ce959" providerId="AD" clId="Web-{C43F5D4C-9EBD-4B8F-903D-E923E34CA9F9}" dt="2025-03-27T15:43:21.200" v="11" actId="20577"/>
          <ac:graphicFrameMkLst>
            <pc:docMk/>
            <pc:sldMk cId="2660869591" sldId="285"/>
            <ac:graphicFrameMk id="11" creationId="{E07AB2BD-42B2-4049-5094-5E9D6B0AE94B}"/>
          </ac:graphicFrameMkLst>
        </pc:graphicFrameChg>
      </pc:sldChg>
      <pc:sldChg chg="modSp">
        <pc:chgData name="Ryan Boardman (2203353)" userId="S::2203353@student.uwtsd.ac.uk::911b4491-c553-406c-9bb2-807e2d0ce959" providerId="AD" clId="Web-{C43F5D4C-9EBD-4B8F-903D-E923E34CA9F9}" dt="2025-03-27T15:57:28.662" v="35" actId="20577"/>
        <pc:sldMkLst>
          <pc:docMk/>
          <pc:sldMk cId="3433125847" sldId="286"/>
        </pc:sldMkLst>
        <pc:spChg chg="mod">
          <ac:chgData name="Ryan Boardman (2203353)" userId="S::2203353@student.uwtsd.ac.uk::911b4491-c553-406c-9bb2-807e2d0ce959" providerId="AD" clId="Web-{C43F5D4C-9EBD-4B8F-903D-E923E34CA9F9}" dt="2025-03-27T15:57:28.662" v="35" actId="20577"/>
          <ac:spMkLst>
            <pc:docMk/>
            <pc:sldMk cId="3433125847" sldId="286"/>
            <ac:spMk id="5" creationId="{571925DD-EC1F-621F-861C-CD836E97D4A0}"/>
          </ac:spMkLst>
        </pc:spChg>
      </pc:sldChg>
      <pc:sldChg chg="modSp">
        <pc:chgData name="Ryan Boardman (2203353)" userId="S::2203353@student.uwtsd.ac.uk::911b4491-c553-406c-9bb2-807e2d0ce959" providerId="AD" clId="Web-{C43F5D4C-9EBD-4B8F-903D-E923E34CA9F9}" dt="2025-03-27T15:57:31.615" v="36" actId="20577"/>
        <pc:sldMkLst>
          <pc:docMk/>
          <pc:sldMk cId="2629967777" sldId="288"/>
        </pc:sldMkLst>
        <pc:spChg chg="mod">
          <ac:chgData name="Ryan Boardman (2203353)" userId="S::2203353@student.uwtsd.ac.uk::911b4491-c553-406c-9bb2-807e2d0ce959" providerId="AD" clId="Web-{C43F5D4C-9EBD-4B8F-903D-E923E34CA9F9}" dt="2025-03-27T15:57:31.615" v="36" actId="20577"/>
          <ac:spMkLst>
            <pc:docMk/>
            <pc:sldMk cId="2629967777" sldId="288"/>
            <ac:spMk id="4" creationId="{F7578EAC-5C2E-384F-EDA3-5A8951C833DE}"/>
          </ac:spMkLst>
        </pc:spChg>
      </pc:sldChg>
      <pc:sldChg chg="modSp">
        <pc:chgData name="Ryan Boardman (2203353)" userId="S::2203353@student.uwtsd.ac.uk::911b4491-c553-406c-9bb2-807e2d0ce959" providerId="AD" clId="Web-{C43F5D4C-9EBD-4B8F-903D-E923E34CA9F9}" dt="2025-03-27T15:43:04.153" v="5" actId="20577"/>
        <pc:sldMkLst>
          <pc:docMk/>
          <pc:sldMk cId="3419132780" sldId="289"/>
        </pc:sldMkLst>
        <pc:spChg chg="mod">
          <ac:chgData name="Ryan Boardman (2203353)" userId="S::2203353@student.uwtsd.ac.uk::911b4491-c553-406c-9bb2-807e2d0ce959" providerId="AD" clId="Web-{C43F5D4C-9EBD-4B8F-903D-E923E34CA9F9}" dt="2025-03-27T15:43:04.153" v="5" actId="20577"/>
          <ac:spMkLst>
            <pc:docMk/>
            <pc:sldMk cId="3419132780" sldId="289"/>
            <ac:spMk id="3" creationId="{1B6EB10D-2A8F-AB04-3877-12A0E61C0D3B}"/>
          </ac:spMkLst>
        </pc:spChg>
      </pc:sldChg>
    </pc:docChg>
  </pc:docChgLst>
  <pc:docChgLst>
    <pc:chgData name="Ryan Boardman (2203353)" userId="S::2203353@student.uwtsd.ac.uk::911b4491-c553-406c-9bb2-807e2d0ce959" providerId="AD" clId="Web-{3BFA1A89-384E-4FC2-987E-C9B1034DDAD6}"/>
    <pc:docChg chg="modSld">
      <pc:chgData name="Ryan Boardman (2203353)" userId="S::2203353@student.uwtsd.ac.uk::911b4491-c553-406c-9bb2-807e2d0ce959" providerId="AD" clId="Web-{3BFA1A89-384E-4FC2-987E-C9B1034DDAD6}" dt="2025-04-01T09:19:36.689" v="3" actId="20577"/>
      <pc:docMkLst>
        <pc:docMk/>
      </pc:docMkLst>
      <pc:sldChg chg="modSp">
        <pc:chgData name="Ryan Boardman (2203353)" userId="S::2203353@student.uwtsd.ac.uk::911b4491-c553-406c-9bb2-807e2d0ce959" providerId="AD" clId="Web-{3BFA1A89-384E-4FC2-987E-C9B1034DDAD6}" dt="2025-04-01T09:19:36.689" v="3" actId="20577"/>
        <pc:sldMkLst>
          <pc:docMk/>
          <pc:sldMk cId="2660869591" sldId="285"/>
        </pc:sldMkLst>
        <pc:graphicFrameChg chg="modGraphic">
          <ac:chgData name="Ryan Boardman (2203353)" userId="S::2203353@student.uwtsd.ac.uk::911b4491-c553-406c-9bb2-807e2d0ce959" providerId="AD" clId="Web-{3BFA1A89-384E-4FC2-987E-C9B1034DDAD6}" dt="2025-04-01T09:19:36.689" v="3" actId="20577"/>
          <ac:graphicFrameMkLst>
            <pc:docMk/>
            <pc:sldMk cId="2660869591" sldId="285"/>
            <ac:graphicFrameMk id="11" creationId="{E07AB2BD-42B2-4049-5094-5E9D6B0AE94B}"/>
          </ac:graphicFrameMkLst>
        </pc:graphicFrameChg>
      </pc:sldChg>
    </pc:docChg>
  </pc:docChgLst>
  <pc:docChgLst>
    <pc:chgData name="Ryan Boardman (2203353)" userId="S::2203353@student.uwtsd.ac.uk::911b4491-c553-406c-9bb2-807e2d0ce959" providerId="AD" clId="Web-{DB761779-6D36-44C3-9F2F-8C9051A566E1}"/>
    <pc:docChg chg="modSld">
      <pc:chgData name="Ryan Boardman (2203353)" userId="S::2203353@student.uwtsd.ac.uk::911b4491-c553-406c-9bb2-807e2d0ce959" providerId="AD" clId="Web-{DB761779-6D36-44C3-9F2F-8C9051A566E1}" dt="2025-03-26T12:04:46.488" v="123" actId="14100"/>
      <pc:docMkLst>
        <pc:docMk/>
      </pc:docMkLst>
      <pc:sldChg chg="addSp delSp modSp">
        <pc:chgData name="Ryan Boardman (2203353)" userId="S::2203353@student.uwtsd.ac.uk::911b4491-c553-406c-9bb2-807e2d0ce959" providerId="AD" clId="Web-{DB761779-6D36-44C3-9F2F-8C9051A566E1}" dt="2025-03-26T12:04:46.488" v="123" actId="14100"/>
        <pc:sldMkLst>
          <pc:docMk/>
          <pc:sldMk cId="4239415003" sldId="271"/>
        </pc:sldMkLst>
        <pc:spChg chg="mod">
          <ac:chgData name="Ryan Boardman (2203353)" userId="S::2203353@student.uwtsd.ac.uk::911b4491-c553-406c-9bb2-807e2d0ce959" providerId="AD" clId="Web-{DB761779-6D36-44C3-9F2F-8C9051A566E1}" dt="2025-03-26T12:01:56.805" v="103" actId="1076"/>
          <ac:spMkLst>
            <pc:docMk/>
            <pc:sldMk cId="4239415003" sldId="271"/>
            <ac:spMk id="2" creationId="{AD218BF7-92CF-7552-643D-083CE7889676}"/>
          </ac:spMkLst>
        </pc:spChg>
        <pc:spChg chg="mod">
          <ac:chgData name="Ryan Boardman (2203353)" userId="S::2203353@student.uwtsd.ac.uk::911b4491-c553-406c-9bb2-807e2d0ce959" providerId="AD" clId="Web-{DB761779-6D36-44C3-9F2F-8C9051A566E1}" dt="2025-03-26T12:01:36.304" v="99" actId="20577"/>
          <ac:spMkLst>
            <pc:docMk/>
            <pc:sldMk cId="4239415003" sldId="271"/>
            <ac:spMk id="3" creationId="{42C676AC-DF48-120A-61C0-0793C3B98EE6}"/>
          </ac:spMkLst>
        </pc:spChg>
        <pc:spChg chg="add mod">
          <ac:chgData name="Ryan Boardman (2203353)" userId="S::2203353@student.uwtsd.ac.uk::911b4491-c553-406c-9bb2-807e2d0ce959" providerId="AD" clId="Web-{DB761779-6D36-44C3-9F2F-8C9051A566E1}" dt="2025-03-26T11:54:33.153" v="9" actId="1076"/>
          <ac:spMkLst>
            <pc:docMk/>
            <pc:sldMk cId="4239415003" sldId="271"/>
            <ac:spMk id="5" creationId="{B17D2116-D392-1AB1-A58F-459B203C0BF0}"/>
          </ac:spMkLst>
        </pc:spChg>
        <pc:picChg chg="add mod">
          <ac:chgData name="Ryan Boardman (2203353)" userId="S::2203353@student.uwtsd.ac.uk::911b4491-c553-406c-9bb2-807e2d0ce959" providerId="AD" clId="Web-{DB761779-6D36-44C3-9F2F-8C9051A566E1}" dt="2025-03-26T12:04:46.488" v="123" actId="14100"/>
          <ac:picMkLst>
            <pc:docMk/>
            <pc:sldMk cId="4239415003" sldId="271"/>
            <ac:picMk id="6" creationId="{F5B777A5-7A46-D1C5-0138-ED65351A9B7F}"/>
          </ac:picMkLst>
        </pc:picChg>
        <pc:picChg chg="add mod">
          <ac:chgData name="Ryan Boardman (2203353)" userId="S::2203353@student.uwtsd.ac.uk::911b4491-c553-406c-9bb2-807e2d0ce959" providerId="AD" clId="Web-{DB761779-6D36-44C3-9F2F-8C9051A566E1}" dt="2025-03-26T12:04:40.300" v="122" actId="14100"/>
          <ac:picMkLst>
            <pc:docMk/>
            <pc:sldMk cId="4239415003" sldId="271"/>
            <ac:picMk id="7" creationId="{184EB362-8983-6D4B-2D50-F76568F02542}"/>
          </ac:picMkLst>
        </pc:picChg>
      </pc:sldChg>
    </pc:docChg>
  </pc:docChgLst>
  <pc:docChgLst>
    <pc:chgData name="Charlie Jones (2103718)" userId="c42a934c-8f81-4e42-b055-a53bc1cdd6db" providerId="ADAL" clId="{D5655853-7ABD-4C43-BA7F-4F68833E125E}"/>
    <pc:docChg chg="custSel modSld">
      <pc:chgData name="Charlie Jones (2103718)" userId="c42a934c-8f81-4e42-b055-a53bc1cdd6db" providerId="ADAL" clId="{D5655853-7ABD-4C43-BA7F-4F68833E125E}" dt="2025-03-31T11:11:12.709" v="0" actId="700"/>
      <pc:docMkLst>
        <pc:docMk/>
      </pc:docMkLst>
      <pc:sldChg chg="addSp delSp modSp mod modClrScheme delDesignElem chgLayout">
        <pc:chgData name="Charlie Jones (2103718)" userId="c42a934c-8f81-4e42-b055-a53bc1cdd6db" providerId="ADAL" clId="{D5655853-7ABD-4C43-BA7F-4F68833E125E}" dt="2025-03-31T11:11:12.709" v="0" actId="700"/>
        <pc:sldMkLst>
          <pc:docMk/>
          <pc:sldMk cId="4239197243" sldId="278"/>
        </pc:sldMkLst>
        <pc:spChg chg="del mod ord">
          <ac:chgData name="Charlie Jones (2103718)" userId="c42a934c-8f81-4e42-b055-a53bc1cdd6db" providerId="ADAL" clId="{D5655853-7ABD-4C43-BA7F-4F68833E125E}" dt="2025-03-31T11:11:12.709" v="0" actId="700"/>
          <ac:spMkLst>
            <pc:docMk/>
            <pc:sldMk cId="4239197243" sldId="278"/>
            <ac:spMk id="2" creationId="{3AE53C34-D4A1-B4F5-599B-11F0A70170F5}"/>
          </ac:spMkLst>
        </pc:spChg>
        <pc:spChg chg="del">
          <ac:chgData name="Charlie Jones (2103718)" userId="c42a934c-8f81-4e42-b055-a53bc1cdd6db" providerId="ADAL" clId="{D5655853-7ABD-4C43-BA7F-4F68833E125E}" dt="2025-03-31T11:11:12.709" v="0" actId="700"/>
          <ac:spMkLst>
            <pc:docMk/>
            <pc:sldMk cId="4239197243" sldId="278"/>
            <ac:spMk id="3" creationId="{FDACBE8E-DBBA-A549-F39B-8B0013954782}"/>
          </ac:spMkLst>
        </pc:spChg>
        <pc:spChg chg="add mod ord">
          <ac:chgData name="Charlie Jones (2103718)" userId="c42a934c-8f81-4e42-b055-a53bc1cdd6db" providerId="ADAL" clId="{D5655853-7ABD-4C43-BA7F-4F68833E125E}" dt="2025-03-31T11:11:12.709" v="0" actId="700"/>
          <ac:spMkLst>
            <pc:docMk/>
            <pc:sldMk cId="4239197243" sldId="278"/>
            <ac:spMk id="4" creationId="{413CF559-8D1B-3240-67E6-5431B0BE3D80}"/>
          </ac:spMkLst>
        </pc:spChg>
        <pc:spChg chg="del">
          <ac:chgData name="Charlie Jones (2103718)" userId="c42a934c-8f81-4e42-b055-a53bc1cdd6db" providerId="ADAL" clId="{D5655853-7ABD-4C43-BA7F-4F68833E125E}" dt="2025-03-31T11:11:12.709" v="0" actId="700"/>
          <ac:spMkLst>
            <pc:docMk/>
            <pc:sldMk cId="4239197243" sldId="278"/>
            <ac:spMk id="8" creationId="{65994607-6412-33F2-64FC-8F5CFDA830FA}"/>
          </ac:spMkLst>
        </pc:spChg>
        <pc:spChg chg="del">
          <ac:chgData name="Charlie Jones (2103718)" userId="c42a934c-8f81-4e42-b055-a53bc1cdd6db" providerId="ADAL" clId="{D5655853-7ABD-4C43-BA7F-4F68833E125E}" dt="2025-03-31T11:11:12.709" v="0" actId="700"/>
          <ac:spMkLst>
            <pc:docMk/>
            <pc:sldMk cId="4239197243" sldId="278"/>
            <ac:spMk id="10" creationId="{1ABBE0EE-6A75-09C6-B198-0CC6F48786B3}"/>
          </ac:spMkLst>
        </pc:spChg>
        <pc:spChg chg="del">
          <ac:chgData name="Charlie Jones (2103718)" userId="c42a934c-8f81-4e42-b055-a53bc1cdd6db" providerId="ADAL" clId="{D5655853-7ABD-4C43-BA7F-4F68833E125E}" dt="2025-03-31T11:11:12.709" v="0" actId="700"/>
          <ac:spMkLst>
            <pc:docMk/>
            <pc:sldMk cId="4239197243" sldId="278"/>
            <ac:spMk id="12" creationId="{40A0B3D5-DB3C-3F7D-09FD-B873ABE7BA58}"/>
          </ac:spMkLst>
        </pc:spChg>
      </pc:sldChg>
    </pc:docChg>
  </pc:docChgLst>
  <pc:docChgLst>
    <pc:chgData name="Tomos Cole (2205508)" userId="f1cc429e-3e72-42ce-ab83-f19d1e3d871b" providerId="ADAL" clId="{5B612324-C0A0-774B-AF50-761E27B859D8}"/>
    <pc:docChg chg="modSld">
      <pc:chgData name="Tomos Cole (2205508)" userId="f1cc429e-3e72-42ce-ab83-f19d1e3d871b" providerId="ADAL" clId="{5B612324-C0A0-774B-AF50-761E27B859D8}" dt="2025-04-01T11:37:05.499" v="2" actId="1076"/>
      <pc:docMkLst>
        <pc:docMk/>
      </pc:docMkLst>
      <pc:sldChg chg="modSp mod">
        <pc:chgData name="Tomos Cole (2205508)" userId="f1cc429e-3e72-42ce-ab83-f19d1e3d871b" providerId="ADAL" clId="{5B612324-C0A0-774B-AF50-761E27B859D8}" dt="2025-04-01T11:37:05.499" v="2" actId="1076"/>
        <pc:sldMkLst>
          <pc:docMk/>
          <pc:sldMk cId="3698468091" sldId="298"/>
        </pc:sldMkLst>
        <pc:spChg chg="mod">
          <ac:chgData name="Tomos Cole (2205508)" userId="f1cc429e-3e72-42ce-ab83-f19d1e3d871b" providerId="ADAL" clId="{5B612324-C0A0-774B-AF50-761E27B859D8}" dt="2025-04-01T11:37:05.499" v="2" actId="1076"/>
          <ac:spMkLst>
            <pc:docMk/>
            <pc:sldMk cId="3698468091" sldId="298"/>
            <ac:spMk id="4" creationId="{3915D147-E2A4-8319-A797-D06E71683CC8}"/>
          </ac:spMkLst>
        </pc:spChg>
      </pc:sldChg>
    </pc:docChg>
  </pc:docChgLst>
  <pc:docChgLst>
    <pc:chgData name="Tomos Cole (2205508)" userId="f1cc429e-3e72-42ce-ab83-f19d1e3d871b" providerId="ADAL" clId="{485F590F-FCD6-4333-9A3F-04DC5A451E95}"/>
    <pc:docChg chg="undo custSel addSld delSld modSld sldOrd">
      <pc:chgData name="Tomos Cole (2205508)" userId="f1cc429e-3e72-42ce-ab83-f19d1e3d871b" providerId="ADAL" clId="{485F590F-FCD6-4333-9A3F-04DC5A451E95}" dt="2025-04-01T09:47:42.121" v="6135" actId="1076"/>
      <pc:docMkLst>
        <pc:docMk/>
      </pc:docMkLst>
      <pc:sldChg chg="addSp delSp modSp mod setBg addAnim delAnim modNotesTx">
        <pc:chgData name="Tomos Cole (2205508)" userId="f1cc429e-3e72-42ce-ab83-f19d1e3d871b" providerId="ADAL" clId="{485F590F-FCD6-4333-9A3F-04DC5A451E95}" dt="2025-04-01T09:44:34.623" v="6041"/>
        <pc:sldMkLst>
          <pc:docMk/>
          <pc:sldMk cId="1955849409" sldId="295"/>
        </pc:sldMkLst>
        <pc:spChg chg="mod">
          <ac:chgData name="Tomos Cole (2205508)" userId="f1cc429e-3e72-42ce-ab83-f19d1e3d871b" providerId="ADAL" clId="{485F590F-FCD6-4333-9A3F-04DC5A451E95}" dt="2025-03-31T09:40:04.823" v="3899" actId="1076"/>
          <ac:spMkLst>
            <pc:docMk/>
            <pc:sldMk cId="1955849409" sldId="295"/>
            <ac:spMk id="2" creationId="{360DCC2C-CFAF-DAC0-127F-078402CE3DE3}"/>
          </ac:spMkLst>
        </pc:spChg>
        <pc:spChg chg="del mod">
          <ac:chgData name="Tomos Cole (2205508)" userId="f1cc429e-3e72-42ce-ab83-f19d1e3d871b" providerId="ADAL" clId="{485F590F-FCD6-4333-9A3F-04DC5A451E95}" dt="2025-03-31T08:12:02.160" v="5" actId="22"/>
          <ac:spMkLst>
            <pc:docMk/>
            <pc:sldMk cId="1955849409" sldId="295"/>
            <ac:spMk id="3" creationId="{8C6E865E-7A2B-D5F0-3740-0A26D713726D}"/>
          </ac:spMkLst>
        </pc:spChg>
        <pc:spChg chg="add mod ord">
          <ac:chgData name="Tomos Cole (2205508)" userId="f1cc429e-3e72-42ce-ab83-f19d1e3d871b" providerId="ADAL" clId="{485F590F-FCD6-4333-9A3F-04DC5A451E95}" dt="2025-03-31T09:40:10.733" v="3901" actId="5793"/>
          <ac:spMkLst>
            <pc:docMk/>
            <pc:sldMk cId="1955849409" sldId="295"/>
            <ac:spMk id="6" creationId="{D61BF83A-F5A6-2D13-C16F-092E95D1156E}"/>
          </ac:spMkLst>
        </pc:spChg>
        <pc:spChg chg="add del">
          <ac:chgData name="Tomos Cole (2205508)" userId="f1cc429e-3e72-42ce-ab83-f19d1e3d871b" providerId="ADAL" clId="{485F590F-FCD6-4333-9A3F-04DC5A451E95}" dt="2025-03-31T08:12:16.045" v="10" actId="26606"/>
          <ac:spMkLst>
            <pc:docMk/>
            <pc:sldMk cId="1955849409" sldId="295"/>
            <ac:spMk id="9" creationId="{0077960E-597E-ACD5-F03C-C852AD958E31}"/>
          </ac:spMkLst>
        </pc:spChg>
        <pc:spChg chg="add del">
          <ac:chgData name="Tomos Cole (2205508)" userId="f1cc429e-3e72-42ce-ab83-f19d1e3d871b" providerId="ADAL" clId="{485F590F-FCD6-4333-9A3F-04DC5A451E95}" dt="2025-03-31T08:12:16.045" v="10" actId="26606"/>
          <ac:spMkLst>
            <pc:docMk/>
            <pc:sldMk cId="1955849409" sldId="295"/>
            <ac:spMk id="12" creationId="{84ECDE7A-6944-466D-8FFE-149A29BA6BAE}"/>
          </ac:spMkLst>
        </pc:spChg>
        <pc:spChg chg="add del">
          <ac:chgData name="Tomos Cole (2205508)" userId="f1cc429e-3e72-42ce-ab83-f19d1e3d871b" providerId="ADAL" clId="{485F590F-FCD6-4333-9A3F-04DC5A451E95}" dt="2025-03-31T08:12:16.045" v="10" actId="26606"/>
          <ac:spMkLst>
            <pc:docMk/>
            <pc:sldMk cId="1955849409" sldId="295"/>
            <ac:spMk id="14" creationId="{B3420082-9415-44EC-802E-C77D71D59C57}"/>
          </ac:spMkLst>
        </pc:spChg>
        <pc:spChg chg="add del">
          <ac:chgData name="Tomos Cole (2205508)" userId="f1cc429e-3e72-42ce-ab83-f19d1e3d871b" providerId="ADAL" clId="{485F590F-FCD6-4333-9A3F-04DC5A451E95}" dt="2025-03-31T08:12:16.045" v="10" actId="26606"/>
          <ac:spMkLst>
            <pc:docMk/>
            <pc:sldMk cId="1955849409" sldId="295"/>
            <ac:spMk id="16" creationId="{55A52C45-1FCB-4636-A80F-2849B8226C01}"/>
          </ac:spMkLst>
        </pc:spChg>
        <pc:spChg chg="add del">
          <ac:chgData name="Tomos Cole (2205508)" userId="f1cc429e-3e72-42ce-ab83-f19d1e3d871b" providerId="ADAL" clId="{485F590F-FCD6-4333-9A3F-04DC5A451E95}" dt="2025-03-31T08:12:16.045" v="10" actId="26606"/>
          <ac:spMkLst>
            <pc:docMk/>
            <pc:sldMk cId="1955849409" sldId="295"/>
            <ac:spMk id="18" creationId="{768EB4DD-3704-43AD-92B3-C4E0C6EA92CB}"/>
          </ac:spMkLst>
        </pc:spChg>
        <pc:spChg chg="add del">
          <ac:chgData name="Tomos Cole (2205508)" userId="f1cc429e-3e72-42ce-ab83-f19d1e3d871b" providerId="ADAL" clId="{485F590F-FCD6-4333-9A3F-04DC5A451E95}" dt="2025-03-31T09:36:49.423" v="3821" actId="26606"/>
          <ac:spMkLst>
            <pc:docMk/>
            <pc:sldMk cId="1955849409" sldId="295"/>
            <ac:spMk id="20" creationId="{0855A890-B60B-4670-9DC2-69DC05015AB3}"/>
          </ac:spMkLst>
        </pc:spChg>
        <pc:spChg chg="add del">
          <ac:chgData name="Tomos Cole (2205508)" userId="f1cc429e-3e72-42ce-ab83-f19d1e3d871b" providerId="ADAL" clId="{485F590F-FCD6-4333-9A3F-04DC5A451E95}" dt="2025-03-31T09:37:51.072" v="3844" actId="26606"/>
          <ac:spMkLst>
            <pc:docMk/>
            <pc:sldMk cId="1955849409" sldId="295"/>
            <ac:spMk id="21" creationId="{18ED5DE8-CA8B-4332-9D76-60AD9B81830E}"/>
          </ac:spMkLst>
        </pc:spChg>
        <pc:spChg chg="add del">
          <ac:chgData name="Tomos Cole (2205508)" userId="f1cc429e-3e72-42ce-ab83-f19d1e3d871b" providerId="ADAL" clId="{485F590F-FCD6-4333-9A3F-04DC5A451E95}" dt="2025-03-31T09:36:49.423" v="3821" actId="26606"/>
          <ac:spMkLst>
            <pc:docMk/>
            <pc:sldMk cId="1955849409" sldId="295"/>
            <ac:spMk id="22" creationId="{90F533E9-6690-41A8-A372-4C6C622D028D}"/>
          </ac:spMkLst>
        </pc:spChg>
        <pc:spChg chg="add del">
          <ac:chgData name="Tomos Cole (2205508)" userId="f1cc429e-3e72-42ce-ab83-f19d1e3d871b" providerId="ADAL" clId="{485F590F-FCD6-4333-9A3F-04DC5A451E95}" dt="2025-03-31T09:36:49.423" v="3821" actId="26606"/>
          <ac:spMkLst>
            <pc:docMk/>
            <pc:sldMk cId="1955849409" sldId="295"/>
            <ac:spMk id="24" creationId="{99413ED5-9ED4-4772-BCE4-2BCAE6B12E35}"/>
          </ac:spMkLst>
        </pc:spChg>
        <pc:spChg chg="add del">
          <ac:chgData name="Tomos Cole (2205508)" userId="f1cc429e-3e72-42ce-ab83-f19d1e3d871b" providerId="ADAL" clId="{485F590F-FCD6-4333-9A3F-04DC5A451E95}" dt="2025-03-31T09:37:51.072" v="3844" actId="26606"/>
          <ac:spMkLst>
            <pc:docMk/>
            <pc:sldMk cId="1955849409" sldId="295"/>
            <ac:spMk id="25" creationId="{04357C93-F0CB-4A1C-8F77-4E9063789819}"/>
          </ac:spMkLst>
        </pc:spChg>
        <pc:spChg chg="add del">
          <ac:chgData name="Tomos Cole (2205508)" userId="f1cc429e-3e72-42ce-ab83-f19d1e3d871b" providerId="ADAL" clId="{485F590F-FCD6-4333-9A3F-04DC5A451E95}" dt="2025-03-31T09:36:49.423" v="3821" actId="26606"/>
          <ac:spMkLst>
            <pc:docMk/>
            <pc:sldMk cId="1955849409" sldId="295"/>
            <ac:spMk id="26" creationId="{04357C93-F0CB-4A1C-8F77-4E9063789819}"/>
          </ac:spMkLst>
        </pc:spChg>
        <pc:spChg chg="add del">
          <ac:chgData name="Tomos Cole (2205508)" userId="f1cc429e-3e72-42ce-ab83-f19d1e3d871b" providerId="ADAL" clId="{485F590F-FCD6-4333-9A3F-04DC5A451E95}" dt="2025-03-31T09:37:57.568" v="3850" actId="26606"/>
          <ac:spMkLst>
            <pc:docMk/>
            <pc:sldMk cId="1955849409" sldId="295"/>
            <ac:spMk id="28" creationId="{DF923961-7523-4DA3-A6B8-16492042BC39}"/>
          </ac:spMkLst>
        </pc:spChg>
        <pc:spChg chg="add del">
          <ac:chgData name="Tomos Cole (2205508)" userId="f1cc429e-3e72-42ce-ab83-f19d1e3d871b" providerId="ADAL" clId="{485F590F-FCD6-4333-9A3F-04DC5A451E95}" dt="2025-03-31T09:36:57.096" v="3824" actId="26606"/>
          <ac:spMkLst>
            <pc:docMk/>
            <pc:sldMk cId="1955849409" sldId="295"/>
            <ac:spMk id="29" creationId="{987F9B89-BB0B-4FDE-BF27-E8357EDAD037}"/>
          </ac:spMkLst>
        </pc:spChg>
        <pc:spChg chg="add del">
          <ac:chgData name="Tomos Cole (2205508)" userId="f1cc429e-3e72-42ce-ab83-f19d1e3d871b" providerId="ADAL" clId="{485F590F-FCD6-4333-9A3F-04DC5A451E95}" dt="2025-03-31T09:36:57.096" v="3824" actId="26606"/>
          <ac:spMkLst>
            <pc:docMk/>
            <pc:sldMk cId="1955849409" sldId="295"/>
            <ac:spMk id="30" creationId="{974AA512-0626-46EA-9229-571D9AF08334}"/>
          </ac:spMkLst>
        </pc:spChg>
        <pc:spChg chg="add del">
          <ac:chgData name="Tomos Cole (2205508)" userId="f1cc429e-3e72-42ce-ab83-f19d1e3d871b" providerId="ADAL" clId="{485F590F-FCD6-4333-9A3F-04DC5A451E95}" dt="2025-03-31T09:36:57.096" v="3824" actId="26606"/>
          <ac:spMkLst>
            <pc:docMk/>
            <pc:sldMk cId="1955849409" sldId="295"/>
            <ac:spMk id="31" creationId="{F0CC1FDC-60B1-49C3-861C-17B43B8F4546}"/>
          </ac:spMkLst>
        </pc:spChg>
        <pc:spChg chg="add del">
          <ac:chgData name="Tomos Cole (2205508)" userId="f1cc429e-3e72-42ce-ab83-f19d1e3d871b" providerId="ADAL" clId="{485F590F-FCD6-4333-9A3F-04DC5A451E95}" dt="2025-03-31T09:37:52.035" v="3846" actId="26606"/>
          <ac:spMkLst>
            <pc:docMk/>
            <pc:sldMk cId="1955849409" sldId="295"/>
            <ac:spMk id="33" creationId="{D898B8EB-E53C-4E72-9817-B4BFCAD73600}"/>
          </ac:spMkLst>
        </pc:spChg>
        <pc:spChg chg="add del">
          <ac:chgData name="Tomos Cole (2205508)" userId="f1cc429e-3e72-42ce-ab83-f19d1e3d871b" providerId="ADAL" clId="{485F590F-FCD6-4333-9A3F-04DC5A451E95}" dt="2025-03-31T09:36:59.302" v="3826" actId="26606"/>
          <ac:spMkLst>
            <pc:docMk/>
            <pc:sldMk cId="1955849409" sldId="295"/>
            <ac:spMk id="34" creationId="{43FCDA63-538C-4FB3-911D-7DF75B5993C9}"/>
          </ac:spMkLst>
        </pc:spChg>
        <pc:spChg chg="add del">
          <ac:chgData name="Tomos Cole (2205508)" userId="f1cc429e-3e72-42ce-ab83-f19d1e3d871b" providerId="ADAL" clId="{485F590F-FCD6-4333-9A3F-04DC5A451E95}" dt="2025-03-31T09:36:59.302" v="3826" actId="26606"/>
          <ac:spMkLst>
            <pc:docMk/>
            <pc:sldMk cId="1955849409" sldId="295"/>
            <ac:spMk id="35" creationId="{C0F36B17-8009-453B-9C49-36A9D6F9D0EC}"/>
          </ac:spMkLst>
        </pc:spChg>
        <pc:spChg chg="add del">
          <ac:chgData name="Tomos Cole (2205508)" userId="f1cc429e-3e72-42ce-ab83-f19d1e3d871b" providerId="ADAL" clId="{485F590F-FCD6-4333-9A3F-04DC5A451E95}" dt="2025-03-31T09:37:52.035" v="3846" actId="26606"/>
          <ac:spMkLst>
            <pc:docMk/>
            <pc:sldMk cId="1955849409" sldId="295"/>
            <ac:spMk id="36" creationId="{4E130362-2F35-4AB7-9EA5-DBC0F771A58D}"/>
          </ac:spMkLst>
        </pc:spChg>
        <pc:spChg chg="add del">
          <ac:chgData name="Tomos Cole (2205508)" userId="f1cc429e-3e72-42ce-ab83-f19d1e3d871b" providerId="ADAL" clId="{485F590F-FCD6-4333-9A3F-04DC5A451E95}" dt="2025-03-31T09:37:01.122" v="3828" actId="26606"/>
          <ac:spMkLst>
            <pc:docMk/>
            <pc:sldMk cId="1955849409" sldId="295"/>
            <ac:spMk id="37" creationId="{0855A890-B60B-4670-9DC2-69DC05015AB3}"/>
          </ac:spMkLst>
        </pc:spChg>
        <pc:spChg chg="add del">
          <ac:chgData name="Tomos Cole (2205508)" userId="f1cc429e-3e72-42ce-ab83-f19d1e3d871b" providerId="ADAL" clId="{485F590F-FCD6-4333-9A3F-04DC5A451E95}" dt="2025-03-31T09:37:01.122" v="3828" actId="26606"/>
          <ac:spMkLst>
            <pc:docMk/>
            <pc:sldMk cId="1955849409" sldId="295"/>
            <ac:spMk id="38" creationId="{90F533E9-6690-41A8-A372-4C6C622D028D}"/>
          </ac:spMkLst>
        </pc:spChg>
        <pc:spChg chg="add del">
          <ac:chgData name="Tomos Cole (2205508)" userId="f1cc429e-3e72-42ce-ab83-f19d1e3d871b" providerId="ADAL" clId="{485F590F-FCD6-4333-9A3F-04DC5A451E95}" dt="2025-03-31T09:37:01.122" v="3828" actId="26606"/>
          <ac:spMkLst>
            <pc:docMk/>
            <pc:sldMk cId="1955849409" sldId="295"/>
            <ac:spMk id="39" creationId="{99413ED5-9ED4-4772-BCE4-2BCAE6B12E35}"/>
          </ac:spMkLst>
        </pc:spChg>
        <pc:spChg chg="add del">
          <ac:chgData name="Tomos Cole (2205508)" userId="f1cc429e-3e72-42ce-ab83-f19d1e3d871b" providerId="ADAL" clId="{485F590F-FCD6-4333-9A3F-04DC5A451E95}" dt="2025-03-31T09:37:01.122" v="3828" actId="26606"/>
          <ac:spMkLst>
            <pc:docMk/>
            <pc:sldMk cId="1955849409" sldId="295"/>
            <ac:spMk id="40" creationId="{04357C93-F0CB-4A1C-8F77-4E9063789819}"/>
          </ac:spMkLst>
        </pc:spChg>
        <pc:spChg chg="add del">
          <ac:chgData name="Tomos Cole (2205508)" userId="f1cc429e-3e72-42ce-ab83-f19d1e3d871b" providerId="ADAL" clId="{485F590F-FCD6-4333-9A3F-04DC5A451E95}" dt="2025-03-31T09:37:52.035" v="3846" actId="26606"/>
          <ac:spMkLst>
            <pc:docMk/>
            <pc:sldMk cId="1955849409" sldId="295"/>
            <ac:spMk id="41" creationId="{56BE988C-7A5B-41EC-A46C-AEA93D8D32FD}"/>
          </ac:spMkLst>
        </pc:spChg>
        <pc:spChg chg="add del">
          <ac:chgData name="Tomos Cole (2205508)" userId="f1cc429e-3e72-42ce-ab83-f19d1e3d871b" providerId="ADAL" clId="{485F590F-FCD6-4333-9A3F-04DC5A451E95}" dt="2025-03-31T09:37:04.249" v="3830" actId="26606"/>
          <ac:spMkLst>
            <pc:docMk/>
            <pc:sldMk cId="1955849409" sldId="295"/>
            <ac:spMk id="42" creationId="{91F55C5D-1648-4BE3-932D-8CADBF3F6736}"/>
          </ac:spMkLst>
        </pc:spChg>
        <pc:spChg chg="add del">
          <ac:chgData name="Tomos Cole (2205508)" userId="f1cc429e-3e72-42ce-ab83-f19d1e3d871b" providerId="ADAL" clId="{485F590F-FCD6-4333-9A3F-04DC5A451E95}" dt="2025-03-31T09:37:04.249" v="3830" actId="26606"/>
          <ac:spMkLst>
            <pc:docMk/>
            <pc:sldMk cId="1955849409" sldId="295"/>
            <ac:spMk id="43" creationId="{A38E1331-B5A6-44BE-BF4E-EE6C2FD2A242}"/>
          </ac:spMkLst>
        </pc:spChg>
        <pc:spChg chg="add del">
          <ac:chgData name="Tomos Cole (2205508)" userId="f1cc429e-3e72-42ce-ab83-f19d1e3d871b" providerId="ADAL" clId="{485F590F-FCD6-4333-9A3F-04DC5A451E95}" dt="2025-03-31T09:37:52.035" v="3846" actId="26606"/>
          <ac:spMkLst>
            <pc:docMk/>
            <pc:sldMk cId="1955849409" sldId="295"/>
            <ac:spMk id="44" creationId="{E3CB1EC0-40A9-4D5E-B7E2-6E3423CE28B2}"/>
          </ac:spMkLst>
        </pc:spChg>
        <pc:spChg chg="add del">
          <ac:chgData name="Tomos Cole (2205508)" userId="f1cc429e-3e72-42ce-ab83-f19d1e3d871b" providerId="ADAL" clId="{485F590F-FCD6-4333-9A3F-04DC5A451E95}" dt="2025-03-31T09:37:07.292" v="3832" actId="26606"/>
          <ac:spMkLst>
            <pc:docMk/>
            <pc:sldMk cId="1955849409" sldId="295"/>
            <ac:spMk id="45" creationId="{94BFCCA4-109C-4B21-816E-144FE75C38EE}"/>
          </ac:spMkLst>
        </pc:spChg>
        <pc:spChg chg="add del">
          <ac:chgData name="Tomos Cole (2205508)" userId="f1cc429e-3e72-42ce-ab83-f19d1e3d871b" providerId="ADAL" clId="{485F590F-FCD6-4333-9A3F-04DC5A451E95}" dt="2025-03-31T09:37:07.292" v="3832" actId="26606"/>
          <ac:spMkLst>
            <pc:docMk/>
            <pc:sldMk cId="1955849409" sldId="295"/>
            <ac:spMk id="46" creationId="{0059B5C0-FEC8-4370-AF45-02E3AEF6FA6D}"/>
          </ac:spMkLst>
        </pc:spChg>
        <pc:spChg chg="add del">
          <ac:chgData name="Tomos Cole (2205508)" userId="f1cc429e-3e72-42ce-ab83-f19d1e3d871b" providerId="ADAL" clId="{485F590F-FCD6-4333-9A3F-04DC5A451E95}" dt="2025-03-31T09:37:52.035" v="3846" actId="26606"/>
          <ac:spMkLst>
            <pc:docMk/>
            <pc:sldMk cId="1955849409" sldId="295"/>
            <ac:spMk id="47" creationId="{DCBE52EF-2889-423F-947C-0E44A760D696}"/>
          </ac:spMkLst>
        </pc:spChg>
        <pc:spChg chg="add del">
          <ac:chgData name="Tomos Cole (2205508)" userId="f1cc429e-3e72-42ce-ab83-f19d1e3d871b" providerId="ADAL" clId="{485F590F-FCD6-4333-9A3F-04DC5A451E95}" dt="2025-03-31T09:37:20.598" v="3840" actId="26606"/>
          <ac:spMkLst>
            <pc:docMk/>
            <pc:sldMk cId="1955849409" sldId="295"/>
            <ac:spMk id="48" creationId="{91F55C5D-1648-4BE3-932D-8CADBF3F6736}"/>
          </ac:spMkLst>
        </pc:spChg>
        <pc:spChg chg="add del">
          <ac:chgData name="Tomos Cole (2205508)" userId="f1cc429e-3e72-42ce-ab83-f19d1e3d871b" providerId="ADAL" clId="{485F590F-FCD6-4333-9A3F-04DC5A451E95}" dt="2025-03-31T09:37:20.598" v="3840" actId="26606"/>
          <ac:spMkLst>
            <pc:docMk/>
            <pc:sldMk cId="1955849409" sldId="295"/>
            <ac:spMk id="49" creationId="{A38E1331-B5A6-44BE-BF4E-EE6C2FD2A242}"/>
          </ac:spMkLst>
        </pc:spChg>
        <pc:spChg chg="add del">
          <ac:chgData name="Tomos Cole (2205508)" userId="f1cc429e-3e72-42ce-ab83-f19d1e3d871b" providerId="ADAL" clId="{485F590F-FCD6-4333-9A3F-04DC5A451E95}" dt="2025-03-31T09:37:54.978" v="3848" actId="26606"/>
          <ac:spMkLst>
            <pc:docMk/>
            <pc:sldMk cId="1955849409" sldId="295"/>
            <ac:spMk id="50" creationId="{D4469056-D581-421C-80DD-CCE96ECB334A}"/>
          </ac:spMkLst>
        </pc:spChg>
        <pc:spChg chg="add del">
          <ac:chgData name="Tomos Cole (2205508)" userId="f1cc429e-3e72-42ce-ab83-f19d1e3d871b" providerId="ADAL" clId="{485F590F-FCD6-4333-9A3F-04DC5A451E95}" dt="2025-03-31T09:37:54.978" v="3848" actId="26606"/>
          <ac:spMkLst>
            <pc:docMk/>
            <pc:sldMk cId="1955849409" sldId="295"/>
            <ac:spMk id="51" creationId="{276A54DD-7E68-43B8-A73D-2B9A1AE3168E}"/>
          </ac:spMkLst>
        </pc:spChg>
        <pc:spChg chg="add del">
          <ac:chgData name="Tomos Cole (2205508)" userId="f1cc429e-3e72-42ce-ab83-f19d1e3d871b" providerId="ADAL" clId="{485F590F-FCD6-4333-9A3F-04DC5A451E95}" dt="2025-03-31T09:37:57.568" v="3850" actId="26606"/>
          <ac:spMkLst>
            <pc:docMk/>
            <pc:sldMk cId="1955849409" sldId="295"/>
            <ac:spMk id="53" creationId="{8E8E9D3F-8FFC-44B7-BFB9-B2888CCB5A83}"/>
          </ac:spMkLst>
        </pc:spChg>
        <pc:spChg chg="add del">
          <ac:chgData name="Tomos Cole (2205508)" userId="f1cc429e-3e72-42ce-ab83-f19d1e3d871b" providerId="ADAL" clId="{485F590F-FCD6-4333-9A3F-04DC5A451E95}" dt="2025-03-31T09:37:57.568" v="3850" actId="26606"/>
          <ac:spMkLst>
            <pc:docMk/>
            <pc:sldMk cId="1955849409" sldId="295"/>
            <ac:spMk id="54" creationId="{96A4C419-5959-41E1-8F5D-4385DE6B3CE4}"/>
          </ac:spMkLst>
        </pc:spChg>
        <pc:spChg chg="add del">
          <ac:chgData name="Tomos Cole (2205508)" userId="f1cc429e-3e72-42ce-ab83-f19d1e3d871b" providerId="ADAL" clId="{485F590F-FCD6-4333-9A3F-04DC5A451E95}" dt="2025-03-31T09:37:58.728" v="3852" actId="26606"/>
          <ac:spMkLst>
            <pc:docMk/>
            <pc:sldMk cId="1955849409" sldId="295"/>
            <ac:spMk id="56" creationId="{18F923FF-DD0C-4FD3-A1B4-68DFA511C82D}"/>
          </ac:spMkLst>
        </pc:spChg>
        <pc:spChg chg="add del">
          <ac:chgData name="Tomos Cole (2205508)" userId="f1cc429e-3e72-42ce-ab83-f19d1e3d871b" providerId="ADAL" clId="{485F590F-FCD6-4333-9A3F-04DC5A451E95}" dt="2025-03-31T09:37:58.728" v="3852" actId="26606"/>
          <ac:spMkLst>
            <pc:docMk/>
            <pc:sldMk cId="1955849409" sldId="295"/>
            <ac:spMk id="57" creationId="{114A821F-8663-46BA-8CC0-D4C44F639F3A}"/>
          </ac:spMkLst>
        </pc:spChg>
        <pc:spChg chg="add del">
          <ac:chgData name="Tomos Cole (2205508)" userId="f1cc429e-3e72-42ce-ab83-f19d1e3d871b" providerId="ADAL" clId="{485F590F-FCD6-4333-9A3F-04DC5A451E95}" dt="2025-03-31T09:37:58.728" v="3852" actId="26606"/>
          <ac:spMkLst>
            <pc:docMk/>
            <pc:sldMk cId="1955849409" sldId="295"/>
            <ac:spMk id="58" creationId="{67EF550F-47CE-4FB2-9DAC-12AD835C833D}"/>
          </ac:spMkLst>
        </pc:spChg>
        <pc:spChg chg="add del">
          <ac:chgData name="Tomos Cole (2205508)" userId="f1cc429e-3e72-42ce-ab83-f19d1e3d871b" providerId="ADAL" clId="{485F590F-FCD6-4333-9A3F-04DC5A451E95}" dt="2025-03-31T09:38:00.332" v="3854" actId="26606"/>
          <ac:spMkLst>
            <pc:docMk/>
            <pc:sldMk cId="1955849409" sldId="295"/>
            <ac:spMk id="60" creationId="{94BFCCA4-109C-4B21-816E-144FE75C38EE}"/>
          </ac:spMkLst>
        </pc:spChg>
        <pc:spChg chg="add del">
          <ac:chgData name="Tomos Cole (2205508)" userId="f1cc429e-3e72-42ce-ab83-f19d1e3d871b" providerId="ADAL" clId="{485F590F-FCD6-4333-9A3F-04DC5A451E95}" dt="2025-03-31T09:38:00.332" v="3854" actId="26606"/>
          <ac:spMkLst>
            <pc:docMk/>
            <pc:sldMk cId="1955849409" sldId="295"/>
            <ac:spMk id="61" creationId="{0059B5C0-FEC8-4370-AF45-02E3AEF6FA6D}"/>
          </ac:spMkLst>
        </pc:spChg>
        <pc:spChg chg="add del">
          <ac:chgData name="Tomos Cole (2205508)" userId="f1cc429e-3e72-42ce-ab83-f19d1e3d871b" providerId="ADAL" clId="{485F590F-FCD6-4333-9A3F-04DC5A451E95}" dt="2025-03-31T09:39:56.597" v="3898" actId="26606"/>
          <ac:spMkLst>
            <pc:docMk/>
            <pc:sldMk cId="1955849409" sldId="295"/>
            <ac:spMk id="63" creationId="{B4059D9B-2E55-47FE-A188-0F9BD734E0A0}"/>
          </ac:spMkLst>
        </pc:spChg>
        <pc:spChg chg="add del">
          <ac:chgData name="Tomos Cole (2205508)" userId="f1cc429e-3e72-42ce-ab83-f19d1e3d871b" providerId="ADAL" clId="{485F590F-FCD6-4333-9A3F-04DC5A451E95}" dt="2025-03-31T09:39:56.595" v="3897" actId="26606"/>
          <ac:spMkLst>
            <pc:docMk/>
            <pc:sldMk cId="1955849409" sldId="295"/>
            <ac:spMk id="70" creationId="{18ED5DE8-CA8B-4332-9D76-60AD9B81830E}"/>
          </ac:spMkLst>
        </pc:spChg>
        <pc:spChg chg="add del">
          <ac:chgData name="Tomos Cole (2205508)" userId="f1cc429e-3e72-42ce-ab83-f19d1e3d871b" providerId="ADAL" clId="{485F590F-FCD6-4333-9A3F-04DC5A451E95}" dt="2025-03-31T09:39:56.595" v="3897" actId="26606"/>
          <ac:spMkLst>
            <pc:docMk/>
            <pc:sldMk cId="1955849409" sldId="295"/>
            <ac:spMk id="76" creationId="{04357C93-F0CB-4A1C-8F77-4E9063789819}"/>
          </ac:spMkLst>
        </pc:spChg>
        <pc:grpChg chg="add del">
          <ac:chgData name="Tomos Cole (2205508)" userId="f1cc429e-3e72-42ce-ab83-f19d1e3d871b" providerId="ADAL" clId="{485F590F-FCD6-4333-9A3F-04DC5A451E95}" dt="2025-03-31T09:37:51.072" v="3844" actId="26606"/>
          <ac:grpSpMkLst>
            <pc:docMk/>
            <pc:sldMk cId="1955849409" sldId="295"/>
            <ac:grpSpMk id="23" creationId="{22983B4D-AA9E-4FCA-A321-B87362793229}"/>
          </ac:grpSpMkLst>
        </pc:grpChg>
        <pc:grpChg chg="add del">
          <ac:chgData name="Tomos Cole (2205508)" userId="f1cc429e-3e72-42ce-ab83-f19d1e3d871b" providerId="ADAL" clId="{485F590F-FCD6-4333-9A3F-04DC5A451E95}" dt="2025-03-31T09:36:57.096" v="3824" actId="26606"/>
          <ac:grpSpMkLst>
            <pc:docMk/>
            <pc:sldMk cId="1955849409" sldId="295"/>
            <ac:grpSpMk id="32" creationId="{9B2319FA-B636-4971-BA3D-EA448709D9A6}"/>
          </ac:grpSpMkLst>
        </pc:grpChg>
        <pc:grpChg chg="add del">
          <ac:chgData name="Tomos Cole (2205508)" userId="f1cc429e-3e72-42ce-ab83-f19d1e3d871b" providerId="ADAL" clId="{485F590F-FCD6-4333-9A3F-04DC5A451E95}" dt="2025-03-31T09:39:56.597" v="3898" actId="26606"/>
          <ac:grpSpMkLst>
            <pc:docMk/>
            <pc:sldMk cId="1955849409" sldId="295"/>
            <ac:grpSpMk id="64" creationId="{F938B951-7EFC-40A2-B198-E73D39DFB3FC}"/>
          </ac:grpSpMkLst>
        </pc:grpChg>
        <pc:grpChg chg="add del">
          <ac:chgData name="Tomos Cole (2205508)" userId="f1cc429e-3e72-42ce-ab83-f19d1e3d871b" providerId="ADAL" clId="{485F590F-FCD6-4333-9A3F-04DC5A451E95}" dt="2025-03-31T09:39:56.595" v="3897" actId="26606"/>
          <ac:grpSpMkLst>
            <pc:docMk/>
            <pc:sldMk cId="1955849409" sldId="295"/>
            <ac:grpSpMk id="72" creationId="{22983B4D-AA9E-4FCA-A321-B87362793229}"/>
          </ac:grpSpMkLst>
        </pc:grpChg>
        <pc:grpChg chg="add">
          <ac:chgData name="Tomos Cole (2205508)" userId="f1cc429e-3e72-42ce-ab83-f19d1e3d871b" providerId="ADAL" clId="{485F590F-FCD6-4333-9A3F-04DC5A451E95}" dt="2025-03-31T09:39:56.597" v="3898" actId="26606"/>
          <ac:grpSpMkLst>
            <pc:docMk/>
            <pc:sldMk cId="1955849409" sldId="295"/>
            <ac:grpSpMk id="78" creationId="{32CC9F2B-E219-AF55-BBE8-372B5AC60059}"/>
          </ac:grpSpMkLst>
        </pc:grpChg>
        <pc:picChg chg="add mod ord">
          <ac:chgData name="Tomos Cole (2205508)" userId="f1cc429e-3e72-42ce-ab83-f19d1e3d871b" providerId="ADAL" clId="{485F590F-FCD6-4333-9A3F-04DC5A451E95}" dt="2025-03-31T09:40:19.693" v="3904" actId="14100"/>
          <ac:picMkLst>
            <pc:docMk/>
            <pc:sldMk cId="1955849409" sldId="295"/>
            <ac:picMk id="5" creationId="{1D168F67-EA2F-9252-7FDE-AE81DD6C6156}"/>
          </ac:picMkLst>
        </pc:picChg>
        <pc:picChg chg="add mod ord">
          <ac:chgData name="Tomos Cole (2205508)" userId="f1cc429e-3e72-42ce-ab83-f19d1e3d871b" providerId="ADAL" clId="{485F590F-FCD6-4333-9A3F-04DC5A451E95}" dt="2025-03-31T09:40:29.908" v="3908" actId="14100"/>
          <ac:picMkLst>
            <pc:docMk/>
            <pc:sldMk cId="1955849409" sldId="295"/>
            <ac:picMk id="8" creationId="{64B16507-C5CD-0DA1-2E45-F3B1F5B48113}"/>
          </ac:picMkLst>
        </pc:picChg>
        <pc:picChg chg="add mod ord">
          <ac:chgData name="Tomos Cole (2205508)" userId="f1cc429e-3e72-42ce-ab83-f19d1e3d871b" providerId="ADAL" clId="{485F590F-FCD6-4333-9A3F-04DC5A451E95}" dt="2025-03-31T09:40:38.261" v="3911" actId="1076"/>
          <ac:picMkLst>
            <pc:docMk/>
            <pc:sldMk cId="1955849409" sldId="295"/>
            <ac:picMk id="11" creationId="{99A755CC-5DE3-D656-1A64-971896425F97}"/>
          </ac:picMkLst>
        </pc:picChg>
        <pc:picChg chg="add del mod">
          <ac:chgData name="Tomos Cole (2205508)" userId="f1cc429e-3e72-42ce-ab83-f19d1e3d871b" providerId="ADAL" clId="{485F590F-FCD6-4333-9A3F-04DC5A451E95}" dt="2025-03-31T09:37:28.603" v="3841" actId="478"/>
          <ac:picMkLst>
            <pc:docMk/>
            <pc:sldMk cId="1955849409" sldId="295"/>
            <ac:picMk id="15" creationId="{2C71163C-23B5-4B44-624E-8D59C84AB1A8}"/>
          </ac:picMkLst>
        </pc:picChg>
        <pc:picChg chg="add mod">
          <ac:chgData name="Tomos Cole (2205508)" userId="f1cc429e-3e72-42ce-ab83-f19d1e3d871b" providerId="ADAL" clId="{485F590F-FCD6-4333-9A3F-04DC5A451E95}" dt="2025-03-31T09:40:48.060" v="3913" actId="1076"/>
          <ac:picMkLst>
            <pc:docMk/>
            <pc:sldMk cId="1955849409" sldId="295"/>
            <ac:picMk id="19" creationId="{0057B926-4EC9-4A22-5F72-142BFAC78168}"/>
          </ac:picMkLst>
        </pc:picChg>
      </pc:sldChg>
      <pc:sldChg chg="del">
        <pc:chgData name="Tomos Cole (2205508)" userId="f1cc429e-3e72-42ce-ab83-f19d1e3d871b" providerId="ADAL" clId="{485F590F-FCD6-4333-9A3F-04DC5A451E95}" dt="2025-03-31T08:15:33.413" v="72" actId="2696"/>
        <pc:sldMkLst>
          <pc:docMk/>
          <pc:sldMk cId="3931258442" sldId="296"/>
        </pc:sldMkLst>
      </pc:sldChg>
      <pc:sldChg chg="addSp delSp modSp mod setBg modNotesTx">
        <pc:chgData name="Tomos Cole (2205508)" userId="f1cc429e-3e72-42ce-ab83-f19d1e3d871b" providerId="ADAL" clId="{485F590F-FCD6-4333-9A3F-04DC5A451E95}" dt="2025-04-01T09:45:08.123" v="6044"/>
        <pc:sldMkLst>
          <pc:docMk/>
          <pc:sldMk cId="3053746829" sldId="297"/>
        </pc:sldMkLst>
        <pc:spChg chg="mod">
          <ac:chgData name="Tomos Cole (2205508)" userId="f1cc429e-3e72-42ce-ab83-f19d1e3d871b" providerId="ADAL" clId="{485F590F-FCD6-4333-9A3F-04DC5A451E95}" dt="2025-03-31T08:39:37.866" v="110" actId="26606"/>
          <ac:spMkLst>
            <pc:docMk/>
            <pc:sldMk cId="3053746829" sldId="297"/>
            <ac:spMk id="2" creationId="{8C1195B9-C92F-DC9B-B73E-67FE6E540BE3}"/>
          </ac:spMkLst>
        </pc:spChg>
        <pc:spChg chg="del mod">
          <ac:chgData name="Tomos Cole (2205508)" userId="f1cc429e-3e72-42ce-ab83-f19d1e3d871b" providerId="ADAL" clId="{485F590F-FCD6-4333-9A3F-04DC5A451E95}" dt="2025-03-31T07:55:37.559" v="2"/>
          <ac:spMkLst>
            <pc:docMk/>
            <pc:sldMk cId="3053746829" sldId="297"/>
            <ac:spMk id="3" creationId="{4B9E56F4-068D-792E-F770-5AF31FB69B6A}"/>
          </ac:spMkLst>
        </pc:spChg>
        <pc:spChg chg="add mod">
          <ac:chgData name="Tomos Cole (2205508)" userId="f1cc429e-3e72-42ce-ab83-f19d1e3d871b" providerId="ADAL" clId="{485F590F-FCD6-4333-9A3F-04DC5A451E95}" dt="2025-03-31T08:40:01.130" v="124" actId="20577"/>
          <ac:spMkLst>
            <pc:docMk/>
            <pc:sldMk cId="3053746829" sldId="297"/>
            <ac:spMk id="7" creationId="{2E48C8CF-D825-D2F0-89CC-0F5CA748032C}"/>
          </ac:spMkLst>
        </pc:spChg>
        <pc:spChg chg="add mod">
          <ac:chgData name="Tomos Cole (2205508)" userId="f1cc429e-3e72-42ce-ab83-f19d1e3d871b" providerId="ADAL" clId="{485F590F-FCD6-4333-9A3F-04DC5A451E95}" dt="2025-04-01T09:14:05.705" v="6039" actId="20577"/>
          <ac:spMkLst>
            <pc:docMk/>
            <pc:sldMk cId="3053746829" sldId="297"/>
            <ac:spMk id="8" creationId="{A95D12DD-8A03-8688-DA91-83A6E52C0E5B}"/>
          </ac:spMkLst>
        </pc:spChg>
        <pc:spChg chg="add del mod ord">
          <ac:chgData name="Tomos Cole (2205508)" userId="f1cc429e-3e72-42ce-ab83-f19d1e3d871b" providerId="ADAL" clId="{485F590F-FCD6-4333-9A3F-04DC5A451E95}" dt="2025-04-01T09:13:20.941" v="5994" actId="22"/>
          <ac:spMkLst>
            <pc:docMk/>
            <pc:sldMk cId="3053746829" sldId="297"/>
            <ac:spMk id="1030" creationId="{B7747FA3-1D2F-0767-AD0E-06DEF713175E}"/>
          </ac:spMkLst>
        </pc:spChg>
        <pc:spChg chg="add del">
          <ac:chgData name="Tomos Cole (2205508)" userId="f1cc429e-3e72-42ce-ab83-f19d1e3d871b" providerId="ADAL" clId="{485F590F-FCD6-4333-9A3F-04DC5A451E95}" dt="2025-03-31T08:38:19.408" v="91" actId="26606"/>
          <ac:spMkLst>
            <pc:docMk/>
            <pc:sldMk cId="3053746829" sldId="297"/>
            <ac:spMk id="1033" creationId="{84ECDE7A-6944-466D-8FFE-149A29BA6BAE}"/>
          </ac:spMkLst>
        </pc:spChg>
        <pc:spChg chg="add del">
          <ac:chgData name="Tomos Cole (2205508)" userId="f1cc429e-3e72-42ce-ab83-f19d1e3d871b" providerId="ADAL" clId="{485F590F-FCD6-4333-9A3F-04DC5A451E95}" dt="2025-03-31T08:38:19.408" v="91" actId="26606"/>
          <ac:spMkLst>
            <pc:docMk/>
            <pc:sldMk cId="3053746829" sldId="297"/>
            <ac:spMk id="1035" creationId="{B3420082-9415-44EC-802E-C77D71D59C57}"/>
          </ac:spMkLst>
        </pc:spChg>
        <pc:spChg chg="add del">
          <ac:chgData name="Tomos Cole (2205508)" userId="f1cc429e-3e72-42ce-ab83-f19d1e3d871b" providerId="ADAL" clId="{485F590F-FCD6-4333-9A3F-04DC5A451E95}" dt="2025-03-31T08:38:19.408" v="91" actId="26606"/>
          <ac:spMkLst>
            <pc:docMk/>
            <pc:sldMk cId="3053746829" sldId="297"/>
            <ac:spMk id="1037" creationId="{55A52C45-1FCB-4636-A80F-2849B8226C01}"/>
          </ac:spMkLst>
        </pc:spChg>
        <pc:spChg chg="add del">
          <ac:chgData name="Tomos Cole (2205508)" userId="f1cc429e-3e72-42ce-ab83-f19d1e3d871b" providerId="ADAL" clId="{485F590F-FCD6-4333-9A3F-04DC5A451E95}" dt="2025-03-31T08:38:19.408" v="91" actId="26606"/>
          <ac:spMkLst>
            <pc:docMk/>
            <pc:sldMk cId="3053746829" sldId="297"/>
            <ac:spMk id="1039" creationId="{768EB4DD-3704-43AD-92B3-C4E0C6EA92CB}"/>
          </ac:spMkLst>
        </pc:spChg>
        <pc:spChg chg="add del">
          <ac:chgData name="Tomos Cole (2205508)" userId="f1cc429e-3e72-42ce-ab83-f19d1e3d871b" providerId="ADAL" clId="{485F590F-FCD6-4333-9A3F-04DC5A451E95}" dt="2025-03-31T08:39:28.054" v="108" actId="26606"/>
          <ac:spMkLst>
            <pc:docMk/>
            <pc:sldMk cId="3053746829" sldId="297"/>
            <ac:spMk id="1044" creationId="{922F19F4-FE70-43DC-856F-2CE5F521DC48}"/>
          </ac:spMkLst>
        </pc:spChg>
        <pc:spChg chg="add del">
          <ac:chgData name="Tomos Cole (2205508)" userId="f1cc429e-3e72-42ce-ab83-f19d1e3d871b" providerId="ADAL" clId="{485F590F-FCD6-4333-9A3F-04DC5A451E95}" dt="2025-03-31T08:39:28.054" v="108" actId="26606"/>
          <ac:spMkLst>
            <pc:docMk/>
            <pc:sldMk cId="3053746829" sldId="297"/>
            <ac:spMk id="1051" creationId="{D5B0017B-2ECA-49AF-B397-DC140825DF8D}"/>
          </ac:spMkLst>
        </pc:spChg>
        <pc:spChg chg="add del">
          <ac:chgData name="Tomos Cole (2205508)" userId="f1cc429e-3e72-42ce-ab83-f19d1e3d871b" providerId="ADAL" clId="{485F590F-FCD6-4333-9A3F-04DC5A451E95}" dt="2025-03-31T08:39:28.054" v="108" actId="26606"/>
          <ac:spMkLst>
            <pc:docMk/>
            <pc:sldMk cId="3053746829" sldId="297"/>
            <ac:spMk id="1053" creationId="{395ECC94-3D5E-46A7-A7A1-DE807E1563B4}"/>
          </ac:spMkLst>
        </pc:spChg>
        <pc:spChg chg="add del">
          <ac:chgData name="Tomos Cole (2205508)" userId="f1cc429e-3e72-42ce-ab83-f19d1e3d871b" providerId="ADAL" clId="{485F590F-FCD6-4333-9A3F-04DC5A451E95}" dt="2025-03-31T08:39:28.054" v="108" actId="26606"/>
          <ac:spMkLst>
            <pc:docMk/>
            <pc:sldMk cId="3053746829" sldId="297"/>
            <ac:spMk id="1055" creationId="{7E549738-9961-462D-81B7-4A7A44691102}"/>
          </ac:spMkLst>
        </pc:spChg>
        <pc:spChg chg="add del">
          <ac:chgData name="Tomos Cole (2205508)" userId="f1cc429e-3e72-42ce-ab83-f19d1e3d871b" providerId="ADAL" clId="{485F590F-FCD6-4333-9A3F-04DC5A451E95}" dt="2025-03-31T08:39:37.866" v="110" actId="26606"/>
          <ac:spMkLst>
            <pc:docMk/>
            <pc:sldMk cId="3053746829" sldId="297"/>
            <ac:spMk id="1062" creationId="{C3896A03-3945-419A-B66B-4EE266EDD152}"/>
          </ac:spMkLst>
        </pc:spChg>
        <pc:spChg chg="add del">
          <ac:chgData name="Tomos Cole (2205508)" userId="f1cc429e-3e72-42ce-ab83-f19d1e3d871b" providerId="ADAL" clId="{485F590F-FCD6-4333-9A3F-04DC5A451E95}" dt="2025-03-31T08:39:37.866" v="110" actId="26606"/>
          <ac:spMkLst>
            <pc:docMk/>
            <pc:sldMk cId="3053746829" sldId="297"/>
            <ac:spMk id="1064" creationId="{B34F5AD2-EDBD-4BBD-A55C-EAFFD0C7097A}"/>
          </ac:spMkLst>
        </pc:spChg>
        <pc:spChg chg="add del">
          <ac:chgData name="Tomos Cole (2205508)" userId="f1cc429e-3e72-42ce-ab83-f19d1e3d871b" providerId="ADAL" clId="{485F590F-FCD6-4333-9A3F-04DC5A451E95}" dt="2025-03-31T08:39:37.866" v="110" actId="26606"/>
          <ac:spMkLst>
            <pc:docMk/>
            <pc:sldMk cId="3053746829" sldId="297"/>
            <ac:spMk id="1066" creationId="{450D3AD2-FA80-415F-A9CE-54D884561CD7}"/>
          </ac:spMkLst>
        </pc:spChg>
        <pc:spChg chg="add">
          <ac:chgData name="Tomos Cole (2205508)" userId="f1cc429e-3e72-42ce-ab83-f19d1e3d871b" providerId="ADAL" clId="{485F590F-FCD6-4333-9A3F-04DC5A451E95}" dt="2025-03-31T08:39:37.866" v="110" actId="26606"/>
          <ac:spMkLst>
            <pc:docMk/>
            <pc:sldMk cId="3053746829" sldId="297"/>
            <ac:spMk id="1071" creationId="{2221AA6A-14A3-4CB1-A46D-4BBC72A286BE}"/>
          </ac:spMkLst>
        </pc:spChg>
        <pc:picChg chg="add mod ord">
          <ac:chgData name="Tomos Cole (2205508)" userId="f1cc429e-3e72-42ce-ab83-f19d1e3d871b" providerId="ADAL" clId="{485F590F-FCD6-4333-9A3F-04DC5A451E95}" dt="2025-04-01T09:13:35.448" v="5996" actId="1076"/>
          <ac:picMkLst>
            <pc:docMk/>
            <pc:sldMk cId="3053746829" sldId="297"/>
            <ac:picMk id="4" creationId="{24555660-7AF4-13AD-7AD1-057DA5D3DC4E}"/>
          </ac:picMkLst>
        </pc:picChg>
        <pc:picChg chg="add mod">
          <ac:chgData name="Tomos Cole (2205508)" userId="f1cc429e-3e72-42ce-ab83-f19d1e3d871b" providerId="ADAL" clId="{485F590F-FCD6-4333-9A3F-04DC5A451E95}" dt="2025-03-31T08:39:45.460" v="113" actId="14100"/>
          <ac:picMkLst>
            <pc:docMk/>
            <pc:sldMk cId="3053746829" sldId="297"/>
            <ac:picMk id="5" creationId="{B927C5BD-FD14-ADD3-72CF-69D25F60C736}"/>
          </ac:picMkLst>
        </pc:picChg>
        <pc:picChg chg="add mod">
          <ac:chgData name="Tomos Cole (2205508)" userId="f1cc429e-3e72-42ce-ab83-f19d1e3d871b" providerId="ADAL" clId="{485F590F-FCD6-4333-9A3F-04DC5A451E95}" dt="2025-03-31T08:39:37.866" v="110" actId="26606"/>
          <ac:picMkLst>
            <pc:docMk/>
            <pc:sldMk cId="3053746829" sldId="297"/>
            <ac:picMk id="6" creationId="{3351EA12-719B-A5E0-2D04-A8D61BBB7D7B}"/>
          </ac:picMkLst>
        </pc:picChg>
        <pc:picChg chg="add del mod">
          <ac:chgData name="Tomos Cole (2205508)" userId="f1cc429e-3e72-42ce-ab83-f19d1e3d871b" providerId="ADAL" clId="{485F590F-FCD6-4333-9A3F-04DC5A451E95}" dt="2025-03-31T08:35:02.383" v="88" actId="478"/>
          <ac:picMkLst>
            <pc:docMk/>
            <pc:sldMk cId="3053746829" sldId="297"/>
            <ac:picMk id="1026" creationId="{45B2409D-4BFC-2451-D283-89CDC7DC506C}"/>
          </ac:picMkLst>
        </pc:picChg>
        <pc:picChg chg="add mod">
          <ac:chgData name="Tomos Cole (2205508)" userId="f1cc429e-3e72-42ce-ab83-f19d1e3d871b" providerId="ADAL" clId="{485F590F-FCD6-4333-9A3F-04DC5A451E95}" dt="2025-03-31T08:39:41.027" v="111" actId="14100"/>
          <ac:picMkLst>
            <pc:docMk/>
            <pc:sldMk cId="3053746829" sldId="297"/>
            <ac:picMk id="1028" creationId="{FF0AB800-0C02-EE77-8552-E044F6079CCE}"/>
          </ac:picMkLst>
        </pc:picChg>
      </pc:sldChg>
      <pc:sldChg chg="addSp delSp modSp mod ord setBg addAnim delAnim modNotesTx">
        <pc:chgData name="Tomos Cole (2205508)" userId="f1cc429e-3e72-42ce-ab83-f19d1e3d871b" providerId="ADAL" clId="{485F590F-FCD6-4333-9A3F-04DC5A451E95}" dt="2025-04-01T09:44:54.488" v="6043"/>
        <pc:sldMkLst>
          <pc:docMk/>
          <pc:sldMk cId="3698468091" sldId="298"/>
        </pc:sldMkLst>
        <pc:spChg chg="mod">
          <ac:chgData name="Tomos Cole (2205508)" userId="f1cc429e-3e72-42ce-ab83-f19d1e3d871b" providerId="ADAL" clId="{485F590F-FCD6-4333-9A3F-04DC5A451E95}" dt="2025-03-31T09:54:30.902" v="5734" actId="26606"/>
          <ac:spMkLst>
            <pc:docMk/>
            <pc:sldMk cId="3698468091" sldId="298"/>
            <ac:spMk id="2" creationId="{20EA6993-4828-5261-B883-0ED87A1568C2}"/>
          </ac:spMkLst>
        </pc:spChg>
        <pc:spChg chg="add mod">
          <ac:chgData name="Tomos Cole (2205508)" userId="f1cc429e-3e72-42ce-ab83-f19d1e3d871b" providerId="ADAL" clId="{485F590F-FCD6-4333-9A3F-04DC5A451E95}" dt="2025-04-01T08:53:52.198" v="5993" actId="1076"/>
          <ac:spMkLst>
            <pc:docMk/>
            <pc:sldMk cId="3698468091" sldId="298"/>
            <ac:spMk id="3" creationId="{D06F3AD5-7401-206D-BB26-02B5D4605F18}"/>
          </ac:spMkLst>
        </pc:spChg>
        <pc:spChg chg="del mod">
          <ac:chgData name="Tomos Cole (2205508)" userId="f1cc429e-3e72-42ce-ab83-f19d1e3d871b" providerId="ADAL" clId="{485F590F-FCD6-4333-9A3F-04DC5A451E95}" dt="2025-03-31T09:49:35.524" v="5114"/>
          <ac:spMkLst>
            <pc:docMk/>
            <pc:sldMk cId="3698468091" sldId="298"/>
            <ac:spMk id="3" creationId="{D5E52BA0-0D54-4758-7BE1-E661F094B1AC}"/>
          </ac:spMkLst>
        </pc:spChg>
        <pc:spChg chg="add mod">
          <ac:chgData name="Tomos Cole (2205508)" userId="f1cc429e-3e72-42ce-ab83-f19d1e3d871b" providerId="ADAL" clId="{485F590F-FCD6-4333-9A3F-04DC5A451E95}" dt="2025-03-31T09:54:20.662" v="5730" actId="26606"/>
          <ac:spMkLst>
            <pc:docMk/>
            <pc:sldMk cId="3698468091" sldId="298"/>
            <ac:spMk id="4" creationId="{3915D147-E2A4-8319-A797-D06E71683CC8}"/>
          </ac:spMkLst>
        </pc:spChg>
        <pc:spChg chg="add mod">
          <ac:chgData name="Tomos Cole (2205508)" userId="f1cc429e-3e72-42ce-ab83-f19d1e3d871b" providerId="ADAL" clId="{485F590F-FCD6-4333-9A3F-04DC5A451E95}" dt="2025-03-31T09:53:37.375" v="5714"/>
          <ac:spMkLst>
            <pc:docMk/>
            <pc:sldMk cId="3698468091" sldId="298"/>
            <ac:spMk id="5" creationId="{DBD87636-820C-5558-7135-276714DEFA08}"/>
          </ac:spMkLst>
        </pc:spChg>
        <pc:spChg chg="add del">
          <ac:chgData name="Tomos Cole (2205508)" userId="f1cc429e-3e72-42ce-ab83-f19d1e3d871b" providerId="ADAL" clId="{485F590F-FCD6-4333-9A3F-04DC5A451E95}" dt="2025-03-31T09:54:20.662" v="5730" actId="26606"/>
          <ac:spMkLst>
            <pc:docMk/>
            <pc:sldMk cId="3698468091" sldId="298"/>
            <ac:spMk id="2059" creationId="{2111B97A-2FB0-4625-8C2E-CDCB1AF683A2}"/>
          </ac:spMkLst>
        </pc:spChg>
        <pc:spChg chg="add del">
          <ac:chgData name="Tomos Cole (2205508)" userId="f1cc429e-3e72-42ce-ab83-f19d1e3d871b" providerId="ADAL" clId="{485F590F-FCD6-4333-9A3F-04DC5A451E95}" dt="2025-03-31T09:54:20.662" v="5730" actId="26606"/>
          <ac:spMkLst>
            <pc:docMk/>
            <pc:sldMk cId="3698468091" sldId="298"/>
            <ac:spMk id="2065" creationId="{8ED94938-268E-4C0A-A08A-B3980C78BAEB}"/>
          </ac:spMkLst>
        </pc:spChg>
        <pc:spChg chg="add del">
          <ac:chgData name="Tomos Cole (2205508)" userId="f1cc429e-3e72-42ce-ab83-f19d1e3d871b" providerId="ADAL" clId="{485F590F-FCD6-4333-9A3F-04DC5A451E95}" dt="2025-03-31T09:54:04.893" v="5721" actId="26606"/>
          <ac:spMkLst>
            <pc:docMk/>
            <pc:sldMk cId="3698468091" sldId="298"/>
            <ac:spMk id="2070" creationId="{ADA216DF-C268-4A25-A2DC-51E15F55003F}"/>
          </ac:spMkLst>
        </pc:spChg>
        <pc:spChg chg="add del">
          <ac:chgData name="Tomos Cole (2205508)" userId="f1cc429e-3e72-42ce-ab83-f19d1e3d871b" providerId="ADAL" clId="{485F590F-FCD6-4333-9A3F-04DC5A451E95}" dt="2025-03-31T09:54:04.893" v="5721" actId="26606"/>
          <ac:spMkLst>
            <pc:docMk/>
            <pc:sldMk cId="3698468091" sldId="298"/>
            <ac:spMk id="2072" creationId="{DE127D07-37F2-4FE3-9F47-F0CD6740D5D8}"/>
          </ac:spMkLst>
        </pc:spChg>
        <pc:spChg chg="add del">
          <ac:chgData name="Tomos Cole (2205508)" userId="f1cc429e-3e72-42ce-ab83-f19d1e3d871b" providerId="ADAL" clId="{485F590F-FCD6-4333-9A3F-04DC5A451E95}" dt="2025-03-31T09:54:20.654" v="5729" actId="26606"/>
          <ac:spMkLst>
            <pc:docMk/>
            <pc:sldMk cId="3698468091" sldId="298"/>
            <ac:spMk id="2074" creationId="{696B4F8D-F261-41C2-B0A1-B0899F667F0C}"/>
          </ac:spMkLst>
        </pc:spChg>
        <pc:spChg chg="add del">
          <ac:chgData name="Tomos Cole (2205508)" userId="f1cc429e-3e72-42ce-ab83-f19d1e3d871b" providerId="ADAL" clId="{485F590F-FCD6-4333-9A3F-04DC5A451E95}" dt="2025-03-31T09:54:09.774" v="5724" actId="26606"/>
          <ac:spMkLst>
            <pc:docMk/>
            <pc:sldMk cId="3698468091" sldId="298"/>
            <ac:spMk id="2075" creationId="{E3BF711F-F9A0-4EA4-B156-A79E9F362447}"/>
          </ac:spMkLst>
        </pc:spChg>
        <pc:spChg chg="add del">
          <ac:chgData name="Tomos Cole (2205508)" userId="f1cc429e-3e72-42ce-ab83-f19d1e3d871b" providerId="ADAL" clId="{485F590F-FCD6-4333-9A3F-04DC5A451E95}" dt="2025-03-31T09:54:09.774" v="5724" actId="26606"/>
          <ac:spMkLst>
            <pc:docMk/>
            <pc:sldMk cId="3698468091" sldId="298"/>
            <ac:spMk id="2076" creationId="{8ED94938-268E-4C0A-A08A-B3980C78BAEB}"/>
          </ac:spMkLst>
        </pc:spChg>
        <pc:spChg chg="add del">
          <ac:chgData name="Tomos Cole (2205508)" userId="f1cc429e-3e72-42ce-ab83-f19d1e3d871b" providerId="ADAL" clId="{485F590F-FCD6-4333-9A3F-04DC5A451E95}" dt="2025-03-31T09:54:30.902" v="5734" actId="26606"/>
          <ac:spMkLst>
            <pc:docMk/>
            <pc:sldMk cId="3698468091" sldId="298"/>
            <ac:spMk id="2078" creationId="{9A79B912-88EA-4640-BDEB-51B3B11A026A}"/>
          </ac:spMkLst>
        </pc:spChg>
        <pc:spChg chg="add del">
          <ac:chgData name="Tomos Cole (2205508)" userId="f1cc429e-3e72-42ce-ab83-f19d1e3d871b" providerId="ADAL" clId="{485F590F-FCD6-4333-9A3F-04DC5A451E95}" dt="2025-03-31T09:54:18.542" v="5726" actId="26606"/>
          <ac:spMkLst>
            <pc:docMk/>
            <pc:sldMk cId="3698468091" sldId="298"/>
            <ac:spMk id="2079" creationId="{2111B97A-2FB0-4625-8C2E-CDCB1AF683A2}"/>
          </ac:spMkLst>
        </pc:spChg>
        <pc:spChg chg="add del">
          <ac:chgData name="Tomos Cole (2205508)" userId="f1cc429e-3e72-42ce-ab83-f19d1e3d871b" providerId="ADAL" clId="{485F590F-FCD6-4333-9A3F-04DC5A451E95}" dt="2025-03-31T09:54:18.542" v="5726" actId="26606"/>
          <ac:spMkLst>
            <pc:docMk/>
            <pc:sldMk cId="3698468091" sldId="298"/>
            <ac:spMk id="2082" creationId="{8ED94938-268E-4C0A-A08A-B3980C78BAEB}"/>
          </ac:spMkLst>
        </pc:spChg>
        <pc:spChg chg="add del">
          <ac:chgData name="Tomos Cole (2205508)" userId="f1cc429e-3e72-42ce-ab83-f19d1e3d871b" providerId="ADAL" clId="{485F590F-FCD6-4333-9A3F-04DC5A451E95}" dt="2025-03-31T09:54:20.654" v="5729" actId="26606"/>
          <ac:spMkLst>
            <pc:docMk/>
            <pc:sldMk cId="3698468091" sldId="298"/>
            <ac:spMk id="2084" creationId="{B7B42F36-B3C1-4247-AF36-090F0134ED59}"/>
          </ac:spMkLst>
        </pc:spChg>
        <pc:spChg chg="add del">
          <ac:chgData name="Tomos Cole (2205508)" userId="f1cc429e-3e72-42ce-ab83-f19d1e3d871b" providerId="ADAL" clId="{485F590F-FCD6-4333-9A3F-04DC5A451E95}" dt="2025-03-31T09:54:20.654" v="5729" actId="26606"/>
          <ac:spMkLst>
            <pc:docMk/>
            <pc:sldMk cId="3698468091" sldId="298"/>
            <ac:spMk id="2085" creationId="{FEF131A2-E574-4D95-A322-C5FF0B64E821}"/>
          </ac:spMkLst>
        </pc:spChg>
        <pc:spChg chg="add del">
          <ac:chgData name="Tomos Cole (2205508)" userId="f1cc429e-3e72-42ce-ab83-f19d1e3d871b" providerId="ADAL" clId="{485F590F-FCD6-4333-9A3F-04DC5A451E95}" dt="2025-03-31T09:54:20.654" v="5729" actId="26606"/>
          <ac:spMkLst>
            <pc:docMk/>
            <pc:sldMk cId="3698468091" sldId="298"/>
            <ac:spMk id="2086" creationId="{A3C7563A-4B20-4E0B-8548-374928B55F30}"/>
          </ac:spMkLst>
        </pc:spChg>
        <pc:spChg chg="add del">
          <ac:chgData name="Tomos Cole (2205508)" userId="f1cc429e-3e72-42ce-ab83-f19d1e3d871b" providerId="ADAL" clId="{485F590F-FCD6-4333-9A3F-04DC5A451E95}" dt="2025-03-31T09:54:30.902" v="5734" actId="26606"/>
          <ac:spMkLst>
            <pc:docMk/>
            <pc:sldMk cId="3698468091" sldId="298"/>
            <ac:spMk id="2088" creationId="{9CB95732-565A-4D2C-A3AB-CC460C0D3826}"/>
          </ac:spMkLst>
        </pc:spChg>
        <pc:spChg chg="add del">
          <ac:chgData name="Tomos Cole (2205508)" userId="f1cc429e-3e72-42ce-ab83-f19d1e3d871b" providerId="ADAL" clId="{485F590F-FCD6-4333-9A3F-04DC5A451E95}" dt="2025-03-31T09:54:30.902" v="5734" actId="26606"/>
          <ac:spMkLst>
            <pc:docMk/>
            <pc:sldMk cId="3698468091" sldId="298"/>
            <ac:spMk id="2089" creationId="{77F1AF47-AE98-4034-BD91-1976FA4D9C4C}"/>
          </ac:spMkLst>
        </pc:spChg>
        <pc:spChg chg="add del">
          <ac:chgData name="Tomos Cole (2205508)" userId="f1cc429e-3e72-42ce-ab83-f19d1e3d871b" providerId="ADAL" clId="{485F590F-FCD6-4333-9A3F-04DC5A451E95}" dt="2025-03-31T09:54:30.902" v="5734" actId="26606"/>
          <ac:spMkLst>
            <pc:docMk/>
            <pc:sldMk cId="3698468091" sldId="298"/>
            <ac:spMk id="2090" creationId="{8EC0EE2B-2029-48DD-893D-F528E651B07D}"/>
          </ac:spMkLst>
        </pc:spChg>
        <pc:spChg chg="add del">
          <ac:chgData name="Tomos Cole (2205508)" userId="f1cc429e-3e72-42ce-ab83-f19d1e3d871b" providerId="ADAL" clId="{485F590F-FCD6-4333-9A3F-04DC5A451E95}" dt="2025-03-31T09:54:30.902" v="5734" actId="26606"/>
          <ac:spMkLst>
            <pc:docMk/>
            <pc:sldMk cId="3698468091" sldId="298"/>
            <ac:spMk id="2091" creationId="{45AE1D08-1ED1-4F59-B42F-4D8EA33DC8C6}"/>
          </ac:spMkLst>
        </pc:spChg>
        <pc:spChg chg="add">
          <ac:chgData name="Tomos Cole (2205508)" userId="f1cc429e-3e72-42ce-ab83-f19d1e3d871b" providerId="ADAL" clId="{485F590F-FCD6-4333-9A3F-04DC5A451E95}" dt="2025-03-31T09:54:30.902" v="5734" actId="26606"/>
          <ac:spMkLst>
            <pc:docMk/>
            <pc:sldMk cId="3698468091" sldId="298"/>
            <ac:spMk id="2096" creationId="{9CB95732-565A-4D2C-A3AB-CC460C0D3826}"/>
          </ac:spMkLst>
        </pc:spChg>
        <pc:spChg chg="add">
          <ac:chgData name="Tomos Cole (2205508)" userId="f1cc429e-3e72-42ce-ab83-f19d1e3d871b" providerId="ADAL" clId="{485F590F-FCD6-4333-9A3F-04DC5A451E95}" dt="2025-03-31T09:54:30.902" v="5734" actId="26606"/>
          <ac:spMkLst>
            <pc:docMk/>
            <pc:sldMk cId="3698468091" sldId="298"/>
            <ac:spMk id="2098" creationId="{E19B653C-798C-4333-8452-3DF3AE3C1D11}"/>
          </ac:spMkLst>
        </pc:spChg>
        <pc:spChg chg="add">
          <ac:chgData name="Tomos Cole (2205508)" userId="f1cc429e-3e72-42ce-ab83-f19d1e3d871b" providerId="ADAL" clId="{485F590F-FCD6-4333-9A3F-04DC5A451E95}" dt="2025-03-31T09:54:30.902" v="5734" actId="26606"/>
          <ac:spMkLst>
            <pc:docMk/>
            <pc:sldMk cId="3698468091" sldId="298"/>
            <ac:spMk id="2100" creationId="{0FE50278-E2EC-42B2-A1F1-921DD39901C4}"/>
          </ac:spMkLst>
        </pc:spChg>
        <pc:spChg chg="add">
          <ac:chgData name="Tomos Cole (2205508)" userId="f1cc429e-3e72-42ce-ab83-f19d1e3d871b" providerId="ADAL" clId="{485F590F-FCD6-4333-9A3F-04DC5A451E95}" dt="2025-03-31T09:54:30.902" v="5734" actId="26606"/>
          <ac:spMkLst>
            <pc:docMk/>
            <pc:sldMk cId="3698468091" sldId="298"/>
            <ac:spMk id="2102" creationId="{1236153F-0DB4-40DD-87C6-B40C1B7E282C}"/>
          </ac:spMkLst>
        </pc:spChg>
        <pc:grpChg chg="add del">
          <ac:chgData name="Tomos Cole (2205508)" userId="f1cc429e-3e72-42ce-ab83-f19d1e3d871b" providerId="ADAL" clId="{485F590F-FCD6-4333-9A3F-04DC5A451E95}" dt="2025-03-31T09:54:18.542" v="5726" actId="26606"/>
          <ac:grpSpMkLst>
            <pc:docMk/>
            <pc:sldMk cId="3698468091" sldId="298"/>
            <ac:grpSpMk id="2061" creationId="{B83D307E-DF68-43F8-97CE-0AAE950A7129}"/>
          </ac:grpSpMkLst>
        </pc:grpChg>
        <pc:grpChg chg="add del">
          <ac:chgData name="Tomos Cole (2205508)" userId="f1cc429e-3e72-42ce-ab83-f19d1e3d871b" providerId="ADAL" clId="{485F590F-FCD6-4333-9A3F-04DC5A451E95}" dt="2025-03-31T09:54:09.774" v="5724" actId="26606"/>
          <ac:grpSpMkLst>
            <pc:docMk/>
            <pc:sldMk cId="3698468091" sldId="298"/>
            <ac:grpSpMk id="2077" creationId="{B83D307E-DF68-43F8-97CE-0AAE950A7129}"/>
          </ac:grpSpMkLst>
        </pc:grpChg>
        <pc:grpChg chg="add del">
          <ac:chgData name="Tomos Cole (2205508)" userId="f1cc429e-3e72-42ce-ab83-f19d1e3d871b" providerId="ADAL" clId="{485F590F-FCD6-4333-9A3F-04DC5A451E95}" dt="2025-03-31T09:54:18.542" v="5726" actId="26606"/>
          <ac:grpSpMkLst>
            <pc:docMk/>
            <pc:sldMk cId="3698468091" sldId="298"/>
            <ac:grpSpMk id="2080" creationId="{B83D307E-DF68-43F8-97CE-0AAE950A7129}"/>
          </ac:grpSpMkLst>
        </pc:grpChg>
        <pc:picChg chg="add mod ord">
          <ac:chgData name="Tomos Cole (2205508)" userId="f1cc429e-3e72-42ce-ab83-f19d1e3d871b" providerId="ADAL" clId="{485F590F-FCD6-4333-9A3F-04DC5A451E95}" dt="2025-03-31T09:55:03.718" v="5748" actId="14100"/>
          <ac:picMkLst>
            <pc:docMk/>
            <pc:sldMk cId="3698468091" sldId="298"/>
            <ac:picMk id="2050" creationId="{D56CFB16-47A2-56F9-09A0-E009BFBEB83A}"/>
          </ac:picMkLst>
        </pc:picChg>
        <pc:picChg chg="add mod ord">
          <ac:chgData name="Tomos Cole (2205508)" userId="f1cc429e-3e72-42ce-ab83-f19d1e3d871b" providerId="ADAL" clId="{485F590F-FCD6-4333-9A3F-04DC5A451E95}" dt="2025-03-31T09:55:13.686" v="5751" actId="1076"/>
          <ac:picMkLst>
            <pc:docMk/>
            <pc:sldMk cId="3698468091" sldId="298"/>
            <ac:picMk id="2052" creationId="{B3D6DE0D-C1E6-76CE-EFB4-52B82176217D}"/>
          </ac:picMkLst>
        </pc:picChg>
        <pc:picChg chg="add mod ord">
          <ac:chgData name="Tomos Cole (2205508)" userId="f1cc429e-3e72-42ce-ab83-f19d1e3d871b" providerId="ADAL" clId="{485F590F-FCD6-4333-9A3F-04DC5A451E95}" dt="2025-03-31T09:55:20.718" v="5754" actId="1076"/>
          <ac:picMkLst>
            <pc:docMk/>
            <pc:sldMk cId="3698468091" sldId="298"/>
            <ac:picMk id="2054" creationId="{7E812A7C-676A-83C7-C6CD-A25A47D9CAF8}"/>
          </ac:picMkLst>
        </pc:picChg>
      </pc:sldChg>
      <pc:sldChg chg="addSp delSp modSp mod setBg modNotesTx">
        <pc:chgData name="Tomos Cole (2205508)" userId="f1cc429e-3e72-42ce-ab83-f19d1e3d871b" providerId="ADAL" clId="{485F590F-FCD6-4333-9A3F-04DC5A451E95}" dt="2025-04-01T09:47:42.121" v="6135" actId="1076"/>
        <pc:sldMkLst>
          <pc:docMk/>
          <pc:sldMk cId="2901240746" sldId="299"/>
        </pc:sldMkLst>
        <pc:spChg chg="mod">
          <ac:chgData name="Tomos Cole (2205508)" userId="f1cc429e-3e72-42ce-ab83-f19d1e3d871b" providerId="ADAL" clId="{485F590F-FCD6-4333-9A3F-04DC5A451E95}" dt="2025-04-01T09:46:16.179" v="6059" actId="26606"/>
          <ac:spMkLst>
            <pc:docMk/>
            <pc:sldMk cId="2901240746" sldId="299"/>
            <ac:spMk id="2" creationId="{8880302F-9E9B-62F6-8FA8-2818B173B292}"/>
          </ac:spMkLst>
        </pc:spChg>
        <pc:spChg chg="del mod">
          <ac:chgData name="Tomos Cole (2205508)" userId="f1cc429e-3e72-42ce-ab83-f19d1e3d871b" providerId="ADAL" clId="{485F590F-FCD6-4333-9A3F-04DC5A451E95}" dt="2025-04-01T09:45:35.100" v="6048" actId="478"/>
          <ac:spMkLst>
            <pc:docMk/>
            <pc:sldMk cId="2901240746" sldId="299"/>
            <ac:spMk id="3" creationId="{C066020B-47F9-78B7-85AE-32A7375AB35F}"/>
          </ac:spMkLst>
        </pc:spChg>
        <pc:spChg chg="add mod">
          <ac:chgData name="Tomos Cole (2205508)" userId="f1cc429e-3e72-42ce-ab83-f19d1e3d871b" providerId="ADAL" clId="{485F590F-FCD6-4333-9A3F-04DC5A451E95}" dt="2025-04-01T09:46:23.731" v="6061" actId="5793"/>
          <ac:spMkLst>
            <pc:docMk/>
            <pc:sldMk cId="2901240746" sldId="299"/>
            <ac:spMk id="4" creationId="{3022FAF2-521A-B0EE-331A-17673FC1C76E}"/>
          </ac:spMkLst>
        </pc:spChg>
        <pc:spChg chg="add mod">
          <ac:chgData name="Tomos Cole (2205508)" userId="f1cc429e-3e72-42ce-ab83-f19d1e3d871b" providerId="ADAL" clId="{485F590F-FCD6-4333-9A3F-04DC5A451E95}" dt="2025-04-01T09:47:42.121" v="6135" actId="1076"/>
          <ac:spMkLst>
            <pc:docMk/>
            <pc:sldMk cId="2901240746" sldId="299"/>
            <ac:spMk id="7" creationId="{CD4D585F-C8C0-2832-614C-B8D3F236B386}"/>
          </ac:spMkLst>
        </pc:spChg>
        <pc:spChg chg="add">
          <ac:chgData name="Tomos Cole (2205508)" userId="f1cc429e-3e72-42ce-ab83-f19d1e3d871b" providerId="ADAL" clId="{485F590F-FCD6-4333-9A3F-04DC5A451E95}" dt="2025-04-01T09:46:16.179" v="6059" actId="26606"/>
          <ac:spMkLst>
            <pc:docMk/>
            <pc:sldMk cId="2901240746" sldId="299"/>
            <ac:spMk id="11" creationId="{5EF17487-C386-4F99-B5EB-4FD3DF4236B2}"/>
          </ac:spMkLst>
        </pc:spChg>
        <pc:spChg chg="add">
          <ac:chgData name="Tomos Cole (2205508)" userId="f1cc429e-3e72-42ce-ab83-f19d1e3d871b" providerId="ADAL" clId="{485F590F-FCD6-4333-9A3F-04DC5A451E95}" dt="2025-04-01T09:46:16.179" v="6059" actId="26606"/>
          <ac:spMkLst>
            <pc:docMk/>
            <pc:sldMk cId="2901240746" sldId="299"/>
            <ac:spMk id="13" creationId="{A0DE92DF-4769-4DE9-93FD-EE31271850CA}"/>
          </ac:spMkLst>
        </pc:spChg>
        <pc:picChg chg="add mod">
          <ac:chgData name="Tomos Cole (2205508)" userId="f1cc429e-3e72-42ce-ab83-f19d1e3d871b" providerId="ADAL" clId="{485F590F-FCD6-4333-9A3F-04DC5A451E95}" dt="2025-04-01T09:46:16.179" v="6059" actId="26606"/>
          <ac:picMkLst>
            <pc:docMk/>
            <pc:sldMk cId="2901240746" sldId="299"/>
            <ac:picMk id="5" creationId="{1E20FDDE-68C5-C184-771F-26887EEEE1F7}"/>
          </ac:picMkLst>
        </pc:picChg>
        <pc:picChg chg="add mod">
          <ac:chgData name="Tomos Cole (2205508)" userId="f1cc429e-3e72-42ce-ab83-f19d1e3d871b" providerId="ADAL" clId="{485F590F-FCD6-4333-9A3F-04DC5A451E95}" dt="2025-04-01T09:46:16.179" v="6059" actId="26606"/>
          <ac:picMkLst>
            <pc:docMk/>
            <pc:sldMk cId="2901240746" sldId="299"/>
            <ac:picMk id="6" creationId="{64BC65F9-3B9A-1C70-34BA-D256A8F255CE}"/>
          </ac:picMkLst>
        </pc:picChg>
      </pc:sldChg>
      <pc:sldChg chg="modSp new del mod">
        <pc:chgData name="Tomos Cole (2205508)" userId="f1cc429e-3e72-42ce-ab83-f19d1e3d871b" providerId="ADAL" clId="{485F590F-FCD6-4333-9A3F-04DC5A451E95}" dt="2025-03-31T08:15:59.431" v="85" actId="2696"/>
        <pc:sldMkLst>
          <pc:docMk/>
          <pc:sldMk cId="2108294405" sldId="300"/>
        </pc:sldMkLst>
        <pc:spChg chg="mod">
          <ac:chgData name="Tomos Cole (2205508)" userId="f1cc429e-3e72-42ce-ab83-f19d1e3d871b" providerId="ADAL" clId="{485F590F-FCD6-4333-9A3F-04DC5A451E95}" dt="2025-03-31T08:15:55.233" v="84" actId="20577"/>
          <ac:spMkLst>
            <pc:docMk/>
            <pc:sldMk cId="2108294405" sldId="300"/>
            <ac:spMk id="2" creationId="{5A8682ED-813C-0BA4-883F-81835D6E3F49}"/>
          </ac:spMkLst>
        </pc:spChg>
      </pc:sldChg>
    </pc:docChg>
  </pc:docChgLst>
  <pc:docChgLst>
    <pc:chgData name="Ryan Boardman (2203353)" userId="S::2203353@student.uwtsd.ac.uk::911b4491-c553-406c-9bb2-807e2d0ce959" providerId="AD" clId="Web-{721CDC7C-F9DC-4238-BB0C-0D7065B0A780}"/>
    <pc:docChg chg="modSld">
      <pc:chgData name="Ryan Boardman (2203353)" userId="S::2203353@student.uwtsd.ac.uk::911b4491-c553-406c-9bb2-807e2d0ce959" providerId="AD" clId="Web-{721CDC7C-F9DC-4238-BB0C-0D7065B0A780}" dt="2025-03-31T16:32:02.009" v="16" actId="20577"/>
      <pc:docMkLst>
        <pc:docMk/>
      </pc:docMkLst>
      <pc:sldChg chg="modSp">
        <pc:chgData name="Ryan Boardman (2203353)" userId="S::2203353@student.uwtsd.ac.uk::911b4491-c553-406c-9bb2-807e2d0ce959" providerId="AD" clId="Web-{721CDC7C-F9DC-4238-BB0C-0D7065B0A780}" dt="2025-03-31T16:30:49.459" v="2" actId="20577"/>
        <pc:sldMkLst>
          <pc:docMk/>
          <pc:sldMk cId="4239415003" sldId="271"/>
        </pc:sldMkLst>
        <pc:spChg chg="mod">
          <ac:chgData name="Ryan Boardman (2203353)" userId="S::2203353@student.uwtsd.ac.uk::911b4491-c553-406c-9bb2-807e2d0ce959" providerId="AD" clId="Web-{721CDC7C-F9DC-4238-BB0C-0D7065B0A780}" dt="2025-03-31T16:30:49.459" v="2" actId="20577"/>
          <ac:spMkLst>
            <pc:docMk/>
            <pc:sldMk cId="4239415003" sldId="271"/>
            <ac:spMk id="3" creationId="{42C676AC-DF48-120A-61C0-0793C3B98EE6}"/>
          </ac:spMkLst>
        </pc:spChg>
      </pc:sldChg>
      <pc:sldChg chg="modSp">
        <pc:chgData name="Ryan Boardman (2203353)" userId="S::2203353@student.uwtsd.ac.uk::911b4491-c553-406c-9bb2-807e2d0ce959" providerId="AD" clId="Web-{721CDC7C-F9DC-4238-BB0C-0D7065B0A780}" dt="2025-03-31T16:32:02.009" v="16" actId="20577"/>
        <pc:sldMkLst>
          <pc:docMk/>
          <pc:sldMk cId="2989842411" sldId="287"/>
        </pc:sldMkLst>
        <pc:spChg chg="mod">
          <ac:chgData name="Ryan Boardman (2203353)" userId="S::2203353@student.uwtsd.ac.uk::911b4491-c553-406c-9bb2-807e2d0ce959" providerId="AD" clId="Web-{721CDC7C-F9DC-4238-BB0C-0D7065B0A780}" dt="2025-03-31T16:32:02.009" v="16" actId="20577"/>
          <ac:spMkLst>
            <pc:docMk/>
            <pc:sldMk cId="2989842411" sldId="287"/>
            <ac:spMk id="3" creationId="{7B1F085D-82F9-C71E-E17E-97D486BC4712}"/>
          </ac:spMkLst>
        </pc:spChg>
      </pc:sldChg>
    </pc:docChg>
  </pc:docChgLst>
  <pc:docChgLst>
    <pc:chgData name="Joe Howard (2100922)" userId="S::2100922@student.uwtsd.ac.uk::c5a5aaf4-a8be-4bff-af02-a3a4dc6a7ace" providerId="AD" clId="Web-{EB5B4DBD-D0A8-4B8A-8527-0270616BC744}"/>
    <pc:docChg chg="addSld modSld">
      <pc:chgData name="Joe Howard (2100922)" userId="S::2100922@student.uwtsd.ac.uk::c5a5aaf4-a8be-4bff-af02-a3a4dc6a7ace" providerId="AD" clId="Web-{EB5B4DBD-D0A8-4B8A-8527-0270616BC744}" dt="2025-03-24T18:23:34.994" v="345" actId="14100"/>
      <pc:docMkLst>
        <pc:docMk/>
      </pc:docMkLst>
      <pc:sldChg chg="addSp delSp modSp">
        <pc:chgData name="Joe Howard (2100922)" userId="S::2100922@student.uwtsd.ac.uk::c5a5aaf4-a8be-4bff-af02-a3a4dc6a7ace" providerId="AD" clId="Web-{EB5B4DBD-D0A8-4B8A-8527-0270616BC744}" dt="2025-03-24T17:26:45.636" v="53" actId="14100"/>
        <pc:sldMkLst>
          <pc:docMk/>
          <pc:sldMk cId="2369973289" sldId="273"/>
        </pc:sldMkLst>
        <pc:spChg chg="mod">
          <ac:chgData name="Joe Howard (2100922)" userId="S::2100922@student.uwtsd.ac.uk::c5a5aaf4-a8be-4bff-af02-a3a4dc6a7ace" providerId="AD" clId="Web-{EB5B4DBD-D0A8-4B8A-8527-0270616BC744}" dt="2025-03-24T17:25:33.791" v="28" actId="20577"/>
          <ac:spMkLst>
            <pc:docMk/>
            <pc:sldMk cId="2369973289" sldId="273"/>
            <ac:spMk id="2" creationId="{98EBB1DD-27AC-68D8-065E-DFC3953A8408}"/>
          </ac:spMkLst>
        </pc:spChg>
        <pc:picChg chg="add mod ord">
          <ac:chgData name="Joe Howard (2100922)" userId="S::2100922@student.uwtsd.ac.uk::c5a5aaf4-a8be-4bff-af02-a3a4dc6a7ace" providerId="AD" clId="Web-{EB5B4DBD-D0A8-4B8A-8527-0270616BC744}" dt="2025-03-24T17:26:13.885" v="41" actId="1076"/>
          <ac:picMkLst>
            <pc:docMk/>
            <pc:sldMk cId="2369973289" sldId="273"/>
            <ac:picMk id="9" creationId="{38B8A02C-C0D2-14A8-5A59-EF671B6D43BE}"/>
          </ac:picMkLst>
        </pc:picChg>
        <pc:picChg chg="add mod">
          <ac:chgData name="Joe Howard (2100922)" userId="S::2100922@student.uwtsd.ac.uk::c5a5aaf4-a8be-4bff-af02-a3a4dc6a7ace" providerId="AD" clId="Web-{EB5B4DBD-D0A8-4B8A-8527-0270616BC744}" dt="2025-03-24T17:26:43.292" v="52" actId="14100"/>
          <ac:picMkLst>
            <pc:docMk/>
            <pc:sldMk cId="2369973289" sldId="273"/>
            <ac:picMk id="11" creationId="{433642EE-F937-5C69-2247-C8B64BC81973}"/>
          </ac:picMkLst>
        </pc:picChg>
        <pc:picChg chg="add mod">
          <ac:chgData name="Joe Howard (2100922)" userId="S::2100922@student.uwtsd.ac.uk::c5a5aaf4-a8be-4bff-af02-a3a4dc6a7ace" providerId="AD" clId="Web-{EB5B4DBD-D0A8-4B8A-8527-0270616BC744}" dt="2025-03-24T17:26:45.636" v="53" actId="14100"/>
          <ac:picMkLst>
            <pc:docMk/>
            <pc:sldMk cId="2369973289" sldId="273"/>
            <ac:picMk id="13" creationId="{CC836E0B-46A7-B8B9-EFF2-7C34EA4B60C1}"/>
          </ac:picMkLst>
        </pc:picChg>
        <pc:picChg chg="add mod">
          <ac:chgData name="Joe Howard (2100922)" userId="S::2100922@student.uwtsd.ac.uk::c5a5aaf4-a8be-4bff-af02-a3a4dc6a7ace" providerId="AD" clId="Web-{EB5B4DBD-D0A8-4B8A-8527-0270616BC744}" dt="2025-03-24T17:26:39.511" v="51" actId="1076"/>
          <ac:picMkLst>
            <pc:docMk/>
            <pc:sldMk cId="2369973289" sldId="273"/>
            <ac:picMk id="14" creationId="{23E1410D-8B30-CF2E-20B6-CF77DBEA1F11}"/>
          </ac:picMkLst>
        </pc:picChg>
      </pc:sldChg>
      <pc:sldChg chg="addSp delSp modSp">
        <pc:chgData name="Joe Howard (2100922)" userId="S::2100922@student.uwtsd.ac.uk::c5a5aaf4-a8be-4bff-af02-a3a4dc6a7ace" providerId="AD" clId="Web-{EB5B4DBD-D0A8-4B8A-8527-0270616BC744}" dt="2025-03-24T17:34:28.271" v="146" actId="688"/>
        <pc:sldMkLst>
          <pc:docMk/>
          <pc:sldMk cId="2915822174" sldId="274"/>
        </pc:sldMkLst>
        <pc:spChg chg="mod">
          <ac:chgData name="Joe Howard (2100922)" userId="S::2100922@student.uwtsd.ac.uk::c5a5aaf4-a8be-4bff-af02-a3a4dc6a7ace" providerId="AD" clId="Web-{EB5B4DBD-D0A8-4B8A-8527-0270616BC744}" dt="2025-03-24T17:33:44.129" v="134"/>
          <ac:spMkLst>
            <pc:docMk/>
            <pc:sldMk cId="2915822174" sldId="274"/>
            <ac:spMk id="2" creationId="{D718F749-327A-D34A-E261-98D030D7C31B}"/>
          </ac:spMkLst>
        </pc:spChg>
        <pc:spChg chg="add mod">
          <ac:chgData name="Joe Howard (2100922)" userId="S::2100922@student.uwtsd.ac.uk::c5a5aaf4-a8be-4bff-af02-a3a4dc6a7ace" providerId="AD" clId="Web-{EB5B4DBD-D0A8-4B8A-8527-0270616BC744}" dt="2025-03-24T17:33:44.129" v="134"/>
          <ac:spMkLst>
            <pc:docMk/>
            <pc:sldMk cId="2915822174" sldId="274"/>
            <ac:spMk id="6" creationId="{12A30A3D-66BD-1DDF-5118-2E7130F57EFC}"/>
          </ac:spMkLst>
        </pc:spChg>
        <pc:spChg chg="add">
          <ac:chgData name="Joe Howard (2100922)" userId="S::2100922@student.uwtsd.ac.uk::c5a5aaf4-a8be-4bff-af02-a3a4dc6a7ace" providerId="AD" clId="Web-{EB5B4DBD-D0A8-4B8A-8527-0270616BC744}" dt="2025-03-24T17:33:44.129" v="134"/>
          <ac:spMkLst>
            <pc:docMk/>
            <pc:sldMk cId="2915822174" sldId="274"/>
            <ac:spMk id="22" creationId="{AF68CAD5-0452-48EC-94D8-91ED8F5EB7D8}"/>
          </ac:spMkLst>
        </pc:spChg>
        <pc:spChg chg="add">
          <ac:chgData name="Joe Howard (2100922)" userId="S::2100922@student.uwtsd.ac.uk::c5a5aaf4-a8be-4bff-af02-a3a4dc6a7ace" providerId="AD" clId="Web-{EB5B4DBD-D0A8-4B8A-8527-0270616BC744}" dt="2025-03-24T17:33:44.129" v="134"/>
          <ac:spMkLst>
            <pc:docMk/>
            <pc:sldMk cId="2915822174" sldId="274"/>
            <ac:spMk id="28" creationId="{139AB947-785D-482B-A71B-C1C825A20DC4}"/>
          </ac:spMkLst>
        </pc:spChg>
        <pc:spChg chg="add">
          <ac:chgData name="Joe Howard (2100922)" userId="S::2100922@student.uwtsd.ac.uk::c5a5aaf4-a8be-4bff-af02-a3a4dc6a7ace" providerId="AD" clId="Web-{EB5B4DBD-D0A8-4B8A-8527-0270616BC744}" dt="2025-03-24T17:33:44.129" v="134"/>
          <ac:spMkLst>
            <pc:docMk/>
            <pc:sldMk cId="2915822174" sldId="274"/>
            <ac:spMk id="29" creationId="{468A839C-B241-4F23-9A1D-CBCAFE6F5068}"/>
          </ac:spMkLst>
        </pc:spChg>
        <pc:spChg chg="add">
          <ac:chgData name="Joe Howard (2100922)" userId="S::2100922@student.uwtsd.ac.uk::c5a5aaf4-a8be-4bff-af02-a3a4dc6a7ace" providerId="AD" clId="Web-{EB5B4DBD-D0A8-4B8A-8527-0270616BC744}" dt="2025-03-24T17:33:44.129" v="134"/>
          <ac:spMkLst>
            <pc:docMk/>
            <pc:sldMk cId="2915822174" sldId="274"/>
            <ac:spMk id="30" creationId="{F89F292F-513F-4E95-9E51-6B736F17BDDD}"/>
          </ac:spMkLst>
        </pc:spChg>
        <pc:spChg chg="add">
          <ac:chgData name="Joe Howard (2100922)" userId="S::2100922@student.uwtsd.ac.uk::c5a5aaf4-a8be-4bff-af02-a3a4dc6a7ace" providerId="AD" clId="Web-{EB5B4DBD-D0A8-4B8A-8527-0270616BC744}" dt="2025-03-24T17:33:44.129" v="134"/>
          <ac:spMkLst>
            <pc:docMk/>
            <pc:sldMk cId="2915822174" sldId="274"/>
            <ac:spMk id="31" creationId="{13A52E0E-6908-496E-BB67-DDBF1EEC3B7B}"/>
          </ac:spMkLst>
        </pc:spChg>
        <pc:picChg chg="add mod ord">
          <ac:chgData name="Joe Howard (2100922)" userId="S::2100922@student.uwtsd.ac.uk::c5a5aaf4-a8be-4bff-af02-a3a4dc6a7ace" providerId="AD" clId="Web-{EB5B4DBD-D0A8-4B8A-8527-0270616BC744}" dt="2025-03-24T17:34:05.224" v="141" actId="14100"/>
          <ac:picMkLst>
            <pc:docMk/>
            <pc:sldMk cId="2915822174" sldId="274"/>
            <ac:picMk id="4" creationId="{F6DB5533-6058-AF87-B382-7EB223105A7E}"/>
          </ac:picMkLst>
        </pc:picChg>
        <pc:picChg chg="add mod ord">
          <ac:chgData name="Joe Howard (2100922)" userId="S::2100922@student.uwtsd.ac.uk::c5a5aaf4-a8be-4bff-af02-a3a4dc6a7ace" providerId="AD" clId="Web-{EB5B4DBD-D0A8-4B8A-8527-0270616BC744}" dt="2025-03-24T17:34:08.864" v="142" actId="14100"/>
          <ac:picMkLst>
            <pc:docMk/>
            <pc:sldMk cId="2915822174" sldId="274"/>
            <ac:picMk id="5" creationId="{7635DC92-94E4-9B93-E415-05B9FF84246D}"/>
          </ac:picMkLst>
        </pc:picChg>
        <pc:picChg chg="add mod">
          <ac:chgData name="Joe Howard (2100922)" userId="S::2100922@student.uwtsd.ac.uk::c5a5aaf4-a8be-4bff-af02-a3a4dc6a7ace" providerId="AD" clId="Web-{EB5B4DBD-D0A8-4B8A-8527-0270616BC744}" dt="2025-03-24T17:34:28.271" v="146" actId="688"/>
          <ac:picMkLst>
            <pc:docMk/>
            <pc:sldMk cId="2915822174" sldId="274"/>
            <ac:picMk id="13" creationId="{E1DD8C47-7673-BC5F-AABF-6835CE39AA17}"/>
          </ac:picMkLst>
        </pc:picChg>
      </pc:sldChg>
      <pc:sldChg chg="addSp delSp modSp">
        <pc:chgData name="Joe Howard (2100922)" userId="S::2100922@student.uwtsd.ac.uk::c5a5aaf4-a8be-4bff-af02-a3a4dc6a7ace" providerId="AD" clId="Web-{EB5B4DBD-D0A8-4B8A-8527-0270616BC744}" dt="2025-03-24T17:45:16.254" v="257" actId="20577"/>
        <pc:sldMkLst>
          <pc:docMk/>
          <pc:sldMk cId="1284705930" sldId="276"/>
        </pc:sldMkLst>
        <pc:spChg chg="mod">
          <ac:chgData name="Joe Howard (2100922)" userId="S::2100922@student.uwtsd.ac.uk::c5a5aaf4-a8be-4bff-af02-a3a4dc6a7ace" providerId="AD" clId="Web-{EB5B4DBD-D0A8-4B8A-8527-0270616BC744}" dt="2025-03-24T17:43:55.174" v="232" actId="14100"/>
          <ac:spMkLst>
            <pc:docMk/>
            <pc:sldMk cId="1284705930" sldId="276"/>
            <ac:spMk id="2" creationId="{DA4065E8-C62B-27CB-7721-9867A6F1CA62}"/>
          </ac:spMkLst>
        </pc:spChg>
        <pc:spChg chg="add mod">
          <ac:chgData name="Joe Howard (2100922)" userId="S::2100922@student.uwtsd.ac.uk::c5a5aaf4-a8be-4bff-af02-a3a4dc6a7ace" providerId="AD" clId="Web-{EB5B4DBD-D0A8-4B8A-8527-0270616BC744}" dt="2025-03-24T17:44:33.550" v="239" actId="1076"/>
          <ac:spMkLst>
            <pc:docMk/>
            <pc:sldMk cId="1284705930" sldId="276"/>
            <ac:spMk id="15" creationId="{89FA42FB-E035-2976-6E6F-D8FC77310DC5}"/>
          </ac:spMkLst>
        </pc:spChg>
        <pc:spChg chg="add mod">
          <ac:chgData name="Joe Howard (2100922)" userId="S::2100922@student.uwtsd.ac.uk::c5a5aaf4-a8be-4bff-af02-a3a4dc6a7ace" providerId="AD" clId="Web-{EB5B4DBD-D0A8-4B8A-8527-0270616BC744}" dt="2025-03-24T17:44:21.127" v="237" actId="1076"/>
          <ac:spMkLst>
            <pc:docMk/>
            <pc:sldMk cId="1284705930" sldId="276"/>
            <ac:spMk id="16" creationId="{FE6F29D7-9C04-D454-30B3-BB2E7799A392}"/>
          </ac:spMkLst>
        </pc:spChg>
        <pc:spChg chg="add mod">
          <ac:chgData name="Joe Howard (2100922)" userId="S::2100922@student.uwtsd.ac.uk::c5a5aaf4-a8be-4bff-af02-a3a4dc6a7ace" providerId="AD" clId="Web-{EB5B4DBD-D0A8-4B8A-8527-0270616BC744}" dt="2025-03-24T17:44:48.784" v="247" actId="14100"/>
          <ac:spMkLst>
            <pc:docMk/>
            <pc:sldMk cId="1284705930" sldId="276"/>
            <ac:spMk id="17" creationId="{B18D93C0-2E8C-5F41-B158-8010A8DAC183}"/>
          </ac:spMkLst>
        </pc:spChg>
        <pc:spChg chg="add mod">
          <ac:chgData name="Joe Howard (2100922)" userId="S::2100922@student.uwtsd.ac.uk::c5a5aaf4-a8be-4bff-af02-a3a4dc6a7ace" providerId="AD" clId="Web-{EB5B4DBD-D0A8-4B8A-8527-0270616BC744}" dt="2025-03-24T17:45:16.254" v="257" actId="20577"/>
          <ac:spMkLst>
            <pc:docMk/>
            <pc:sldMk cId="1284705930" sldId="276"/>
            <ac:spMk id="19" creationId="{81A2BD50-B38A-95D1-5408-3726F9FA0769}"/>
          </ac:spMkLst>
        </pc:spChg>
        <pc:picChg chg="add mod ord">
          <ac:chgData name="Joe Howard (2100922)" userId="S::2100922@student.uwtsd.ac.uk::c5a5aaf4-a8be-4bff-af02-a3a4dc6a7ace" providerId="AD" clId="Web-{EB5B4DBD-D0A8-4B8A-8527-0270616BC744}" dt="2025-03-24T17:43:24.767" v="224" actId="1076"/>
          <ac:picMkLst>
            <pc:docMk/>
            <pc:sldMk cId="1284705930" sldId="276"/>
            <ac:picMk id="9" creationId="{EC4CC705-580B-C5B1-ECD0-BBD732EC7A92}"/>
          </ac:picMkLst>
        </pc:picChg>
        <pc:picChg chg="add mod">
          <ac:chgData name="Joe Howard (2100922)" userId="S::2100922@student.uwtsd.ac.uk::c5a5aaf4-a8be-4bff-af02-a3a4dc6a7ace" providerId="AD" clId="Web-{EB5B4DBD-D0A8-4B8A-8527-0270616BC744}" dt="2025-03-24T17:43:21.001" v="223" actId="1076"/>
          <ac:picMkLst>
            <pc:docMk/>
            <pc:sldMk cId="1284705930" sldId="276"/>
            <ac:picMk id="11" creationId="{D5980903-EA0F-B6D5-14ED-E44D14720B73}"/>
          </ac:picMkLst>
        </pc:picChg>
        <pc:picChg chg="add mod">
          <ac:chgData name="Joe Howard (2100922)" userId="S::2100922@student.uwtsd.ac.uk::c5a5aaf4-a8be-4bff-af02-a3a4dc6a7ace" providerId="AD" clId="Web-{EB5B4DBD-D0A8-4B8A-8527-0270616BC744}" dt="2025-03-24T17:43:16.704" v="222" actId="1076"/>
          <ac:picMkLst>
            <pc:docMk/>
            <pc:sldMk cId="1284705930" sldId="276"/>
            <ac:picMk id="13" creationId="{FADA87A1-ABE5-D12D-17C5-8F55E4153961}"/>
          </ac:picMkLst>
        </pc:picChg>
        <pc:picChg chg="add mod">
          <ac:chgData name="Joe Howard (2100922)" userId="S::2100922@student.uwtsd.ac.uk::c5a5aaf4-a8be-4bff-af02-a3a4dc6a7ace" providerId="AD" clId="Web-{EB5B4DBD-D0A8-4B8A-8527-0270616BC744}" dt="2025-03-24T17:43:41.298" v="231" actId="1076"/>
          <ac:picMkLst>
            <pc:docMk/>
            <pc:sldMk cId="1284705930" sldId="276"/>
            <ac:picMk id="14" creationId="{E6943821-785B-9C26-5540-7B58AEAA5836}"/>
          </ac:picMkLst>
        </pc:picChg>
      </pc:sldChg>
      <pc:sldChg chg="addSp delSp modSp new mod setBg">
        <pc:chgData name="Joe Howard (2100922)" userId="S::2100922@student.uwtsd.ac.uk::c5a5aaf4-a8be-4bff-af02-a3a4dc6a7ace" providerId="AD" clId="Web-{EB5B4DBD-D0A8-4B8A-8527-0270616BC744}" dt="2025-03-24T17:36:14.414" v="161"/>
        <pc:sldMkLst>
          <pc:docMk/>
          <pc:sldMk cId="2453136978" sldId="282"/>
        </pc:sldMkLst>
        <pc:spChg chg="mod ord">
          <ac:chgData name="Joe Howard (2100922)" userId="S::2100922@student.uwtsd.ac.uk::c5a5aaf4-a8be-4bff-af02-a3a4dc6a7ace" providerId="AD" clId="Web-{EB5B4DBD-D0A8-4B8A-8527-0270616BC744}" dt="2025-03-24T17:36:14.414" v="161"/>
          <ac:spMkLst>
            <pc:docMk/>
            <pc:sldMk cId="2453136978" sldId="282"/>
            <ac:spMk id="2" creationId="{54385722-7A32-7657-3909-D72DABD08318}"/>
          </ac:spMkLst>
        </pc:spChg>
        <pc:spChg chg="add">
          <ac:chgData name="Joe Howard (2100922)" userId="S::2100922@student.uwtsd.ac.uk::c5a5aaf4-a8be-4bff-af02-a3a4dc6a7ace" providerId="AD" clId="Web-{EB5B4DBD-D0A8-4B8A-8527-0270616BC744}" dt="2025-03-24T17:36:14.414" v="161"/>
          <ac:spMkLst>
            <pc:docMk/>
            <pc:sldMk cId="2453136978" sldId="282"/>
            <ac:spMk id="18" creationId="{ECC07320-C2CA-4E29-8481-9D9E143C7788}"/>
          </ac:spMkLst>
        </pc:spChg>
        <pc:spChg chg="add">
          <ac:chgData name="Joe Howard (2100922)" userId="S::2100922@student.uwtsd.ac.uk::c5a5aaf4-a8be-4bff-af02-a3a4dc6a7ace" providerId="AD" clId="Web-{EB5B4DBD-D0A8-4B8A-8527-0270616BC744}" dt="2025-03-24T17:36:14.414" v="161"/>
          <ac:spMkLst>
            <pc:docMk/>
            <pc:sldMk cId="2453136978" sldId="282"/>
            <ac:spMk id="19" creationId="{178FB36B-5BFE-42CA-BC60-1115E0D95EEC}"/>
          </ac:spMkLst>
        </pc:spChg>
        <pc:picChg chg="add mod ord">
          <ac:chgData name="Joe Howard (2100922)" userId="S::2100922@student.uwtsd.ac.uk::c5a5aaf4-a8be-4bff-af02-a3a4dc6a7ace" providerId="AD" clId="Web-{EB5B4DBD-D0A8-4B8A-8527-0270616BC744}" dt="2025-03-24T17:36:14.414" v="161"/>
          <ac:picMkLst>
            <pc:docMk/>
            <pc:sldMk cId="2453136978" sldId="282"/>
            <ac:picMk id="4" creationId="{4A74FCCE-5C0A-AC9A-34DB-1D673FA01AEC}"/>
          </ac:picMkLst>
        </pc:picChg>
      </pc:sldChg>
      <pc:sldChg chg="addSp delSp modSp new mod setBg">
        <pc:chgData name="Joe Howard (2100922)" userId="S::2100922@student.uwtsd.ac.uk::c5a5aaf4-a8be-4bff-af02-a3a4dc6a7ace" providerId="AD" clId="Web-{EB5B4DBD-D0A8-4B8A-8527-0270616BC744}" dt="2025-03-24T17:48:39.195" v="321" actId="20577"/>
        <pc:sldMkLst>
          <pc:docMk/>
          <pc:sldMk cId="3249175323" sldId="283"/>
        </pc:sldMkLst>
        <pc:spChg chg="mod">
          <ac:chgData name="Joe Howard (2100922)" userId="S::2100922@student.uwtsd.ac.uk::c5a5aaf4-a8be-4bff-af02-a3a4dc6a7ace" providerId="AD" clId="Web-{EB5B4DBD-D0A8-4B8A-8527-0270616BC744}" dt="2025-03-24T17:46:35.568" v="279" actId="14100"/>
          <ac:spMkLst>
            <pc:docMk/>
            <pc:sldMk cId="3249175323" sldId="283"/>
            <ac:spMk id="2" creationId="{C5939752-D604-7DBD-379B-1ACB7B43CFB1}"/>
          </ac:spMkLst>
        </pc:spChg>
        <pc:spChg chg="add mod">
          <ac:chgData name="Joe Howard (2100922)" userId="S::2100922@student.uwtsd.ac.uk::c5a5aaf4-a8be-4bff-af02-a3a4dc6a7ace" providerId="AD" clId="Web-{EB5B4DBD-D0A8-4B8A-8527-0270616BC744}" dt="2025-03-24T17:48:25.226" v="312" actId="1076"/>
          <ac:spMkLst>
            <pc:docMk/>
            <pc:sldMk cId="3249175323" sldId="283"/>
            <ac:spMk id="7" creationId="{42A4E176-A47E-CEB2-6B48-49AF982606DC}"/>
          </ac:spMkLst>
        </pc:spChg>
        <pc:spChg chg="add mod">
          <ac:chgData name="Joe Howard (2100922)" userId="S::2100922@student.uwtsd.ac.uk::c5a5aaf4-a8be-4bff-af02-a3a4dc6a7ace" providerId="AD" clId="Web-{EB5B4DBD-D0A8-4B8A-8527-0270616BC744}" dt="2025-03-24T17:48:39.195" v="321" actId="20577"/>
          <ac:spMkLst>
            <pc:docMk/>
            <pc:sldMk cId="3249175323" sldId="283"/>
            <ac:spMk id="10" creationId="{FB3269FB-D946-246B-C40E-7368EF8BC85E}"/>
          </ac:spMkLst>
        </pc:spChg>
        <pc:grpChg chg="add">
          <ac:chgData name="Joe Howard (2100922)" userId="S::2100922@student.uwtsd.ac.uk::c5a5aaf4-a8be-4bff-af02-a3a4dc6a7ace" providerId="AD" clId="Web-{EB5B4DBD-D0A8-4B8A-8527-0270616BC744}" dt="2025-03-24T17:38:31.401" v="175"/>
          <ac:grpSpMkLst>
            <pc:docMk/>
            <pc:sldMk cId="3249175323" sldId="283"/>
            <ac:grpSpMk id="13" creationId="{2EC745C0-3901-93F7-2214-5320EFC108F0}"/>
          </ac:grpSpMkLst>
        </pc:grpChg>
        <pc:picChg chg="add mod ord modCrop">
          <ac:chgData name="Joe Howard (2100922)" userId="S::2100922@student.uwtsd.ac.uk::c5a5aaf4-a8be-4bff-af02-a3a4dc6a7ace" providerId="AD" clId="Web-{EB5B4DBD-D0A8-4B8A-8527-0270616BC744}" dt="2025-03-24T17:47:01.803" v="281" actId="14100"/>
          <ac:picMkLst>
            <pc:docMk/>
            <pc:sldMk cId="3249175323" sldId="283"/>
            <ac:picMk id="4" creationId="{0245D344-63DD-B035-423E-9BC9DB2CE7B7}"/>
          </ac:picMkLst>
        </pc:picChg>
        <pc:picChg chg="add mod ord">
          <ac:chgData name="Joe Howard (2100922)" userId="S::2100922@student.uwtsd.ac.uk::c5a5aaf4-a8be-4bff-af02-a3a4dc6a7ace" providerId="AD" clId="Web-{EB5B4DBD-D0A8-4B8A-8527-0270616BC744}" dt="2025-03-24T17:38:31.401" v="175"/>
          <ac:picMkLst>
            <pc:docMk/>
            <pc:sldMk cId="3249175323" sldId="283"/>
            <ac:picMk id="5" creationId="{B4798603-E9DA-BC27-104B-CE152C1592BD}"/>
          </ac:picMkLst>
        </pc:picChg>
        <pc:picChg chg="add mod">
          <ac:chgData name="Joe Howard (2100922)" userId="S::2100922@student.uwtsd.ac.uk::c5a5aaf4-a8be-4bff-af02-a3a4dc6a7ace" providerId="AD" clId="Web-{EB5B4DBD-D0A8-4B8A-8527-0270616BC744}" dt="2025-03-24T17:38:31.401" v="175"/>
          <ac:picMkLst>
            <pc:docMk/>
            <pc:sldMk cId="3249175323" sldId="283"/>
            <ac:picMk id="6" creationId="{F656A51C-8287-B197-4134-BD46D635AD15}"/>
          </ac:picMkLst>
        </pc:picChg>
      </pc:sldChg>
      <pc:sldChg chg="addSp delSp modSp new mod setBg">
        <pc:chgData name="Joe Howard (2100922)" userId="S::2100922@student.uwtsd.ac.uk::c5a5aaf4-a8be-4bff-af02-a3a4dc6a7ace" providerId="AD" clId="Web-{EB5B4DBD-D0A8-4B8A-8527-0270616BC744}" dt="2025-03-24T18:23:34.994" v="345" actId="14100"/>
        <pc:sldMkLst>
          <pc:docMk/>
          <pc:sldMk cId="4077813187" sldId="284"/>
        </pc:sldMkLst>
        <pc:spChg chg="mod">
          <ac:chgData name="Joe Howard (2100922)" userId="S::2100922@student.uwtsd.ac.uk::c5a5aaf4-a8be-4bff-af02-a3a4dc6a7ace" providerId="AD" clId="Web-{EB5B4DBD-D0A8-4B8A-8527-0270616BC744}" dt="2025-03-24T17:51:48.293" v="342" actId="14100"/>
          <ac:spMkLst>
            <pc:docMk/>
            <pc:sldMk cId="4077813187" sldId="284"/>
            <ac:spMk id="2" creationId="{588BF1F6-7187-732F-0061-C70AA9B01A45}"/>
          </ac:spMkLst>
        </pc:spChg>
        <pc:spChg chg="add mod">
          <ac:chgData name="Joe Howard (2100922)" userId="S::2100922@student.uwtsd.ac.uk::c5a5aaf4-a8be-4bff-af02-a3a4dc6a7ace" providerId="AD" clId="Web-{EB5B4DBD-D0A8-4B8A-8527-0270616BC744}" dt="2025-03-24T18:23:34.994" v="345" actId="14100"/>
          <ac:spMkLst>
            <pc:docMk/>
            <pc:sldMk cId="4077813187" sldId="284"/>
            <ac:spMk id="5" creationId="{F84AB7B5-2A56-0A9C-03CD-9B828088063C}"/>
          </ac:spMkLst>
        </pc:spChg>
        <pc:spChg chg="add">
          <ac:chgData name="Joe Howard (2100922)" userId="S::2100922@student.uwtsd.ac.uk::c5a5aaf4-a8be-4bff-af02-a3a4dc6a7ace" providerId="AD" clId="Web-{EB5B4DBD-D0A8-4B8A-8527-0270616BC744}" dt="2025-03-24T17:50:46.448" v="334"/>
          <ac:spMkLst>
            <pc:docMk/>
            <pc:sldMk cId="4077813187" sldId="284"/>
            <ac:spMk id="11" creationId="{352BEC0E-22F8-46D0-9632-375DB541B06C}"/>
          </ac:spMkLst>
        </pc:spChg>
        <pc:spChg chg="add">
          <ac:chgData name="Joe Howard (2100922)" userId="S::2100922@student.uwtsd.ac.uk::c5a5aaf4-a8be-4bff-af02-a3a4dc6a7ace" providerId="AD" clId="Web-{EB5B4DBD-D0A8-4B8A-8527-0270616BC744}" dt="2025-03-24T17:50:46.448" v="334"/>
          <ac:spMkLst>
            <pc:docMk/>
            <pc:sldMk cId="4077813187" sldId="284"/>
            <ac:spMk id="13" creationId="{3FCFB1DE-0B7E-48CC-BA90-B2AB0889F9D6}"/>
          </ac:spMkLst>
        </pc:spChg>
        <pc:picChg chg="add mod ord modCrop">
          <ac:chgData name="Joe Howard (2100922)" userId="S::2100922@student.uwtsd.ac.uk::c5a5aaf4-a8be-4bff-af02-a3a4dc6a7ace" providerId="AD" clId="Web-{EB5B4DBD-D0A8-4B8A-8527-0270616BC744}" dt="2025-03-24T17:50:46.448" v="334"/>
          <ac:picMkLst>
            <pc:docMk/>
            <pc:sldMk cId="4077813187" sldId="284"/>
            <ac:picMk id="4" creationId="{422907F0-2864-6C00-7806-AD6535204201}"/>
          </ac:picMkLst>
        </pc:picChg>
        <pc:picChg chg="add mod">
          <ac:chgData name="Joe Howard (2100922)" userId="S::2100922@student.uwtsd.ac.uk::c5a5aaf4-a8be-4bff-af02-a3a4dc6a7ace" providerId="AD" clId="Web-{EB5B4DBD-D0A8-4B8A-8527-0270616BC744}" dt="2025-03-24T17:51:55.278" v="344" actId="1076"/>
          <ac:picMkLst>
            <pc:docMk/>
            <pc:sldMk cId="4077813187" sldId="284"/>
            <ac:picMk id="6" creationId="{7918AE40-C2A0-6F17-AB36-D5C9EBDAFFB8}"/>
          </ac:picMkLst>
        </pc:picChg>
      </pc:sldChg>
    </pc:docChg>
  </pc:docChgLst>
  <pc:docChgLst>
    <pc:chgData name="Joe Howard (2100922)" userId="c5a5aaf4-a8be-4bff-af02-a3a4dc6a7ace" providerId="ADAL" clId="{DE023DC6-C26E-44BB-9204-50097BF43524}"/>
    <pc:docChg chg="undo custSel addSld delSld modSld">
      <pc:chgData name="Joe Howard (2100922)" userId="c5a5aaf4-a8be-4bff-af02-a3a4dc6a7ace" providerId="ADAL" clId="{DE023DC6-C26E-44BB-9204-50097BF43524}" dt="2025-04-01T19:43:19.697" v="6402" actId="5793"/>
      <pc:docMkLst>
        <pc:docMk/>
      </pc:docMkLst>
      <pc:sldChg chg="addSp delSp modSp del mod">
        <pc:chgData name="Joe Howard (2100922)" userId="c5a5aaf4-a8be-4bff-af02-a3a4dc6a7ace" providerId="ADAL" clId="{DE023DC6-C26E-44BB-9204-50097BF43524}" dt="2025-03-31T10:32:21.765" v="6062" actId="2696"/>
        <pc:sldMkLst>
          <pc:docMk/>
          <pc:sldMk cId="1103628543" sldId="259"/>
        </pc:sldMkLst>
      </pc:sldChg>
      <pc:sldChg chg="addSp delSp modSp mod">
        <pc:chgData name="Joe Howard (2100922)" userId="c5a5aaf4-a8be-4bff-af02-a3a4dc6a7ace" providerId="ADAL" clId="{DE023DC6-C26E-44BB-9204-50097BF43524}" dt="2025-03-31T18:23:44.762" v="6096" actId="20577"/>
        <pc:sldMkLst>
          <pc:docMk/>
          <pc:sldMk cId="3834731834" sldId="261"/>
        </pc:sldMkLst>
        <pc:spChg chg="mod">
          <ac:chgData name="Joe Howard (2100922)" userId="c5a5aaf4-a8be-4bff-af02-a3a4dc6a7ace" providerId="ADAL" clId="{DE023DC6-C26E-44BB-9204-50097BF43524}" dt="2025-03-31T18:23:44.762" v="6096" actId="20577"/>
          <ac:spMkLst>
            <pc:docMk/>
            <pc:sldMk cId="3834731834" sldId="261"/>
            <ac:spMk id="2" creationId="{8F216B52-1B8A-FEBC-F048-2DDC694BC5E6}"/>
          </ac:spMkLst>
        </pc:spChg>
        <pc:spChg chg="del mod">
          <ac:chgData name="Joe Howard (2100922)" userId="c5a5aaf4-a8be-4bff-af02-a3a4dc6a7ace" providerId="ADAL" clId="{DE023DC6-C26E-44BB-9204-50097BF43524}" dt="2025-03-31T18:18:37.849" v="6071" actId="478"/>
          <ac:spMkLst>
            <pc:docMk/>
            <pc:sldMk cId="3834731834" sldId="261"/>
            <ac:spMk id="3" creationId="{4EF7DD69-9D2A-E5A9-D2AD-2F495047CBAA}"/>
          </ac:spMkLst>
        </pc:spChg>
        <pc:spChg chg="add del mod">
          <ac:chgData name="Joe Howard (2100922)" userId="c5a5aaf4-a8be-4bff-af02-a3a4dc6a7ace" providerId="ADAL" clId="{DE023DC6-C26E-44BB-9204-50097BF43524}" dt="2025-03-31T18:23:42.952" v="6095" actId="478"/>
          <ac:spMkLst>
            <pc:docMk/>
            <pc:sldMk cId="3834731834" sldId="261"/>
            <ac:spMk id="4" creationId="{20CAAA69-736A-5AC4-4EBD-7A2721280558}"/>
          </ac:spMkLst>
        </pc:spChg>
      </pc:sldChg>
      <pc:sldChg chg="addSp delSp modSp mod">
        <pc:chgData name="Joe Howard (2100922)" userId="c5a5aaf4-a8be-4bff-af02-a3a4dc6a7ace" providerId="ADAL" clId="{DE023DC6-C26E-44BB-9204-50097BF43524}" dt="2025-04-01T11:04:42.821" v="6327" actId="1076"/>
        <pc:sldMkLst>
          <pc:docMk/>
          <pc:sldMk cId="1271789063" sldId="267"/>
        </pc:sldMkLst>
        <pc:spChg chg="del">
          <ac:chgData name="Joe Howard (2100922)" userId="c5a5aaf4-a8be-4bff-af02-a3a4dc6a7ace" providerId="ADAL" clId="{DE023DC6-C26E-44BB-9204-50097BF43524}" dt="2025-04-01T11:04:37.944" v="6322"/>
          <ac:spMkLst>
            <pc:docMk/>
            <pc:sldMk cId="1271789063" sldId="267"/>
            <ac:spMk id="3" creationId="{59994761-9A1D-BA94-F5E8-88210C435252}"/>
          </ac:spMkLst>
        </pc:spChg>
        <pc:picChg chg="add mod">
          <ac:chgData name="Joe Howard (2100922)" userId="c5a5aaf4-a8be-4bff-af02-a3a4dc6a7ace" providerId="ADAL" clId="{DE023DC6-C26E-44BB-9204-50097BF43524}" dt="2025-04-01T11:04:42.821" v="6327" actId="1076"/>
          <ac:picMkLst>
            <pc:docMk/>
            <pc:sldMk cId="1271789063" sldId="267"/>
            <ac:picMk id="5" creationId="{18B0EEC4-E32C-3347-2246-3D6B87D883F7}"/>
          </ac:picMkLst>
        </pc:picChg>
      </pc:sldChg>
      <pc:sldChg chg="addSp delSp modSp mod">
        <pc:chgData name="Joe Howard (2100922)" userId="c5a5aaf4-a8be-4bff-af02-a3a4dc6a7ace" providerId="ADAL" clId="{DE023DC6-C26E-44BB-9204-50097BF43524}" dt="2025-04-01T11:06:51.992" v="6330" actId="962"/>
        <pc:sldMkLst>
          <pc:docMk/>
          <pc:sldMk cId="1268100944" sldId="270"/>
        </pc:sldMkLst>
        <pc:spChg chg="del">
          <ac:chgData name="Joe Howard (2100922)" userId="c5a5aaf4-a8be-4bff-af02-a3a4dc6a7ace" providerId="ADAL" clId="{DE023DC6-C26E-44BB-9204-50097BF43524}" dt="2025-04-01T11:06:51.302" v="6328"/>
          <ac:spMkLst>
            <pc:docMk/>
            <pc:sldMk cId="1268100944" sldId="270"/>
            <ac:spMk id="3" creationId="{807CD8C0-3F22-5F44-9EB9-A475F232C4AE}"/>
          </ac:spMkLst>
        </pc:spChg>
        <pc:picChg chg="add mod">
          <ac:chgData name="Joe Howard (2100922)" userId="c5a5aaf4-a8be-4bff-af02-a3a4dc6a7ace" providerId="ADAL" clId="{DE023DC6-C26E-44BB-9204-50097BF43524}" dt="2025-04-01T11:06:51.992" v="6330" actId="962"/>
          <ac:picMkLst>
            <pc:docMk/>
            <pc:sldMk cId="1268100944" sldId="270"/>
            <ac:picMk id="5" creationId="{2553872A-6A34-EACB-3933-C3CF73CDE991}"/>
          </ac:picMkLst>
        </pc:picChg>
      </pc:sldChg>
      <pc:sldChg chg="addSp modSp mod modNotesTx">
        <pc:chgData name="Joe Howard (2100922)" userId="c5a5aaf4-a8be-4bff-af02-a3a4dc6a7ace" providerId="ADAL" clId="{DE023DC6-C26E-44BB-9204-50097BF43524}" dt="2025-04-01T10:52:48.859" v="6170" actId="1076"/>
        <pc:sldMkLst>
          <pc:docMk/>
          <pc:sldMk cId="2369973289" sldId="273"/>
        </pc:sldMkLst>
        <pc:spChg chg="add mod">
          <ac:chgData name="Joe Howard (2100922)" userId="c5a5aaf4-a8be-4bff-af02-a3a4dc6a7ace" providerId="ADAL" clId="{DE023DC6-C26E-44BB-9204-50097BF43524}" dt="2025-04-01T10:48:09.196" v="6106" actId="20577"/>
          <ac:spMkLst>
            <pc:docMk/>
            <pc:sldMk cId="2369973289" sldId="273"/>
            <ac:spMk id="3" creationId="{EFE4DFE5-63C1-71AD-F1BF-768FC5AEB405}"/>
          </ac:spMkLst>
        </pc:spChg>
        <pc:spChg chg="mod">
          <ac:chgData name="Joe Howard (2100922)" userId="c5a5aaf4-a8be-4bff-af02-a3a4dc6a7ace" providerId="ADAL" clId="{DE023DC6-C26E-44BB-9204-50097BF43524}" dt="2025-04-01T10:48:05.729" v="6104" actId="1076"/>
          <ac:spMkLst>
            <pc:docMk/>
            <pc:sldMk cId="2369973289" sldId="273"/>
            <ac:spMk id="5" creationId="{99708AE6-4CCE-2723-6BCB-628FA2249907}"/>
          </ac:spMkLst>
        </pc:spChg>
        <pc:spChg chg="add mod">
          <ac:chgData name="Joe Howard (2100922)" userId="c5a5aaf4-a8be-4bff-af02-a3a4dc6a7ace" providerId="ADAL" clId="{DE023DC6-C26E-44BB-9204-50097BF43524}" dt="2025-04-01T10:48:12.857" v="6108" actId="20577"/>
          <ac:spMkLst>
            <pc:docMk/>
            <pc:sldMk cId="2369973289" sldId="273"/>
            <ac:spMk id="6" creationId="{3628483C-67DC-E627-F60E-5486D9F1079B}"/>
          </ac:spMkLst>
        </pc:spChg>
        <pc:spChg chg="add mod">
          <ac:chgData name="Joe Howard (2100922)" userId="c5a5aaf4-a8be-4bff-af02-a3a4dc6a7ace" providerId="ADAL" clId="{DE023DC6-C26E-44BB-9204-50097BF43524}" dt="2025-04-01T10:48:52.356" v="6126" actId="20577"/>
          <ac:spMkLst>
            <pc:docMk/>
            <pc:sldMk cId="2369973289" sldId="273"/>
            <ac:spMk id="7" creationId="{DAFC98AB-CFBC-E6AC-4F62-FD4BB7D51A88}"/>
          </ac:spMkLst>
        </pc:spChg>
        <pc:spChg chg="add mod">
          <ac:chgData name="Joe Howard (2100922)" userId="c5a5aaf4-a8be-4bff-af02-a3a4dc6a7ace" providerId="ADAL" clId="{DE023DC6-C26E-44BB-9204-50097BF43524}" dt="2025-04-01T10:52:48.859" v="6170" actId="1076"/>
          <ac:spMkLst>
            <pc:docMk/>
            <pc:sldMk cId="2369973289" sldId="273"/>
            <ac:spMk id="15" creationId="{4C6FF920-D6AF-15EC-658F-C3D934C8C644}"/>
          </ac:spMkLst>
        </pc:spChg>
        <pc:picChg chg="mod">
          <ac:chgData name="Joe Howard (2100922)" userId="c5a5aaf4-a8be-4bff-af02-a3a4dc6a7ace" providerId="ADAL" clId="{DE023DC6-C26E-44BB-9204-50097BF43524}" dt="2025-03-31T11:00:32.750" v="6066" actId="1076"/>
          <ac:picMkLst>
            <pc:docMk/>
            <pc:sldMk cId="2369973289" sldId="273"/>
            <ac:picMk id="9" creationId="{38B8A02C-C0D2-14A8-5A59-EF671B6D43BE}"/>
          </ac:picMkLst>
        </pc:picChg>
        <pc:picChg chg="mod">
          <ac:chgData name="Joe Howard (2100922)" userId="c5a5aaf4-a8be-4bff-af02-a3a4dc6a7ace" providerId="ADAL" clId="{DE023DC6-C26E-44BB-9204-50097BF43524}" dt="2025-03-31T11:00:36.096" v="6067" actId="1076"/>
          <ac:picMkLst>
            <pc:docMk/>
            <pc:sldMk cId="2369973289" sldId="273"/>
            <ac:picMk id="13" creationId="{CC836E0B-46A7-B8B9-EFF2-7C34EA4B60C1}"/>
          </ac:picMkLst>
        </pc:picChg>
      </pc:sldChg>
      <pc:sldChg chg="del">
        <pc:chgData name="Joe Howard (2100922)" userId="c5a5aaf4-a8be-4bff-af02-a3a4dc6a7ace" providerId="ADAL" clId="{DE023DC6-C26E-44BB-9204-50097BF43524}" dt="2025-03-30T14:43:17.342" v="4106" actId="2696"/>
        <pc:sldMkLst>
          <pc:docMk/>
          <pc:sldMk cId="2915822174" sldId="274"/>
        </pc:sldMkLst>
      </pc:sldChg>
      <pc:sldChg chg="addSp delSp modSp mod modNotesTx">
        <pc:chgData name="Joe Howard (2100922)" userId="c5a5aaf4-a8be-4bff-af02-a3a4dc6a7ace" providerId="ADAL" clId="{DE023DC6-C26E-44BB-9204-50097BF43524}" dt="2025-04-01T10:57:34.272" v="6297" actId="20577"/>
        <pc:sldMkLst>
          <pc:docMk/>
          <pc:sldMk cId="1284705930" sldId="276"/>
        </pc:sldMkLst>
        <pc:spChg chg="add mod">
          <ac:chgData name="Joe Howard (2100922)" userId="c5a5aaf4-a8be-4bff-af02-a3a4dc6a7ace" providerId="ADAL" clId="{DE023DC6-C26E-44BB-9204-50097BF43524}" dt="2025-04-01T10:56:51.445" v="6270" actId="1076"/>
          <ac:spMkLst>
            <pc:docMk/>
            <pc:sldMk cId="1284705930" sldId="276"/>
            <ac:spMk id="6" creationId="{682A5330-6111-24C6-39DA-1538678394D0}"/>
          </ac:spMkLst>
        </pc:spChg>
        <pc:spChg chg="add mod">
          <ac:chgData name="Joe Howard (2100922)" userId="c5a5aaf4-a8be-4bff-af02-a3a4dc6a7ace" providerId="ADAL" clId="{DE023DC6-C26E-44BB-9204-50097BF43524}" dt="2025-04-01T10:56:37.874" v="6267" actId="1076"/>
          <ac:spMkLst>
            <pc:docMk/>
            <pc:sldMk cId="1284705930" sldId="276"/>
            <ac:spMk id="21" creationId="{0311AEBF-9B55-ED7C-6A90-471878FD93EA}"/>
          </ac:spMkLst>
        </pc:spChg>
        <pc:spChg chg="add mod">
          <ac:chgData name="Joe Howard (2100922)" userId="c5a5aaf4-a8be-4bff-af02-a3a4dc6a7ace" providerId="ADAL" clId="{DE023DC6-C26E-44BB-9204-50097BF43524}" dt="2025-04-01T10:57:12.252" v="6279" actId="20577"/>
          <ac:spMkLst>
            <pc:docMk/>
            <pc:sldMk cId="1284705930" sldId="276"/>
            <ac:spMk id="22" creationId="{3D213B1B-A0FF-7074-E900-B2A6CEA7B2F6}"/>
          </ac:spMkLst>
        </pc:spChg>
        <pc:spChg chg="add mod">
          <ac:chgData name="Joe Howard (2100922)" userId="c5a5aaf4-a8be-4bff-af02-a3a4dc6a7ace" providerId="ADAL" clId="{DE023DC6-C26E-44BB-9204-50097BF43524}" dt="2025-04-01T10:57:22.193" v="6288" actId="20577"/>
          <ac:spMkLst>
            <pc:docMk/>
            <pc:sldMk cId="1284705930" sldId="276"/>
            <ac:spMk id="23" creationId="{023C6DD0-FC95-3F82-B763-6F6404D36101}"/>
          </ac:spMkLst>
        </pc:spChg>
        <pc:spChg chg="add mod">
          <ac:chgData name="Joe Howard (2100922)" userId="c5a5aaf4-a8be-4bff-af02-a3a4dc6a7ace" providerId="ADAL" clId="{DE023DC6-C26E-44BB-9204-50097BF43524}" dt="2025-04-01T10:57:34.272" v="6297" actId="20577"/>
          <ac:spMkLst>
            <pc:docMk/>
            <pc:sldMk cId="1284705930" sldId="276"/>
            <ac:spMk id="24" creationId="{83F0CCE7-D95C-6316-9B82-0580708B4EF3}"/>
          </ac:spMkLst>
        </pc:spChg>
        <pc:picChg chg="add mod">
          <ac:chgData name="Joe Howard (2100922)" userId="c5a5aaf4-a8be-4bff-af02-a3a4dc6a7ace" providerId="ADAL" clId="{DE023DC6-C26E-44BB-9204-50097BF43524}" dt="2025-04-01T10:56:57.757" v="6272" actId="1076"/>
          <ac:picMkLst>
            <pc:docMk/>
            <pc:sldMk cId="1284705930" sldId="276"/>
            <ac:picMk id="5" creationId="{B1CBC9EF-9BE3-A8F8-207C-DA9FF05B5F96}"/>
          </ac:picMkLst>
        </pc:picChg>
        <pc:picChg chg="mod">
          <ac:chgData name="Joe Howard (2100922)" userId="c5a5aaf4-a8be-4bff-af02-a3a4dc6a7ace" providerId="ADAL" clId="{DE023DC6-C26E-44BB-9204-50097BF43524}" dt="2025-04-01T10:56:54.143" v="6271" actId="1076"/>
          <ac:picMkLst>
            <pc:docMk/>
            <pc:sldMk cId="1284705930" sldId="276"/>
            <ac:picMk id="9" creationId="{EC4CC705-580B-C5B1-ECD0-BBD732EC7A92}"/>
          </ac:picMkLst>
        </pc:picChg>
        <pc:cxnChg chg="add mod">
          <ac:chgData name="Joe Howard (2100922)" userId="c5a5aaf4-a8be-4bff-af02-a3a4dc6a7ace" providerId="ADAL" clId="{DE023DC6-C26E-44BB-9204-50097BF43524}" dt="2025-04-01T10:56:51.445" v="6270" actId="1076"/>
          <ac:cxnSpMkLst>
            <pc:docMk/>
            <pc:sldMk cId="1284705930" sldId="276"/>
            <ac:cxnSpMk id="18" creationId="{9A1525B1-8D45-759B-445B-3A77763E7C6B}"/>
          </ac:cxnSpMkLst>
        </pc:cxnChg>
      </pc:sldChg>
      <pc:sldChg chg="addSp delSp modSp mod modNotesTx">
        <pc:chgData name="Joe Howard (2100922)" userId="c5a5aaf4-a8be-4bff-af02-a3a4dc6a7ace" providerId="ADAL" clId="{DE023DC6-C26E-44BB-9204-50097BF43524}" dt="2025-04-01T14:33:02.694" v="6401" actId="20577"/>
        <pc:sldMkLst>
          <pc:docMk/>
          <pc:sldMk cId="2453136978" sldId="282"/>
        </pc:sldMkLst>
        <pc:spChg chg="mod">
          <ac:chgData name="Joe Howard (2100922)" userId="c5a5aaf4-a8be-4bff-af02-a3a4dc6a7ace" providerId="ADAL" clId="{DE023DC6-C26E-44BB-9204-50097BF43524}" dt="2025-04-01T14:32:59.006" v="6400" actId="20577"/>
          <ac:spMkLst>
            <pc:docMk/>
            <pc:sldMk cId="2453136978" sldId="282"/>
            <ac:spMk id="2" creationId="{54385722-7A32-7657-3909-D72DABD08318}"/>
          </ac:spMkLst>
        </pc:spChg>
        <pc:spChg chg="mod">
          <ac:chgData name="Joe Howard (2100922)" userId="c5a5aaf4-a8be-4bff-af02-a3a4dc6a7ace" providerId="ADAL" clId="{DE023DC6-C26E-44BB-9204-50097BF43524}" dt="2025-04-01T14:33:02.694" v="6401" actId="20577"/>
          <ac:spMkLst>
            <pc:docMk/>
            <pc:sldMk cId="2453136978" sldId="282"/>
            <ac:spMk id="3" creationId="{3B5E4461-1385-8B94-2A76-2771872928FF}"/>
          </ac:spMkLst>
        </pc:spChg>
        <pc:spChg chg="add mod">
          <ac:chgData name="Joe Howard (2100922)" userId="c5a5aaf4-a8be-4bff-af02-a3a4dc6a7ace" providerId="ADAL" clId="{DE023DC6-C26E-44BB-9204-50097BF43524}" dt="2025-04-01T10:54:06.824" v="6205" actId="1076"/>
          <ac:spMkLst>
            <pc:docMk/>
            <pc:sldMk cId="2453136978" sldId="282"/>
            <ac:spMk id="6" creationId="{161FCA70-DF7B-0AEF-8D66-E2C9A89B1CEC}"/>
          </ac:spMkLst>
        </pc:spChg>
        <pc:spChg chg="add">
          <ac:chgData name="Joe Howard (2100922)" userId="c5a5aaf4-a8be-4bff-af02-a3a4dc6a7ace" providerId="ADAL" clId="{DE023DC6-C26E-44BB-9204-50097BF43524}" dt="2025-03-30T14:22:53.410" v="2867" actId="26606"/>
          <ac:spMkLst>
            <pc:docMk/>
            <pc:sldMk cId="2453136978" sldId="282"/>
            <ac:spMk id="24" creationId="{ECC07320-C2CA-4E29-8481-9D9E143C7788}"/>
          </ac:spMkLst>
        </pc:spChg>
        <pc:spChg chg="add">
          <ac:chgData name="Joe Howard (2100922)" userId="c5a5aaf4-a8be-4bff-af02-a3a4dc6a7ace" providerId="ADAL" clId="{DE023DC6-C26E-44BB-9204-50097BF43524}" dt="2025-03-30T14:22:53.410" v="2867" actId="26606"/>
          <ac:spMkLst>
            <pc:docMk/>
            <pc:sldMk cId="2453136978" sldId="282"/>
            <ac:spMk id="26" creationId="{178FB36B-5BFE-42CA-BC60-1115E0D95EEC}"/>
          </ac:spMkLst>
        </pc:spChg>
        <pc:picChg chg="mod">
          <ac:chgData name="Joe Howard (2100922)" userId="c5a5aaf4-a8be-4bff-af02-a3a4dc6a7ace" providerId="ADAL" clId="{DE023DC6-C26E-44BB-9204-50097BF43524}" dt="2025-03-30T14:22:53.410" v="2867" actId="26606"/>
          <ac:picMkLst>
            <pc:docMk/>
            <pc:sldMk cId="2453136978" sldId="282"/>
            <ac:picMk id="4" creationId="{4A74FCCE-5C0A-AC9A-34DB-1D673FA01AEC}"/>
          </ac:picMkLst>
        </pc:picChg>
      </pc:sldChg>
      <pc:sldChg chg="addSp modSp mod modNotesTx">
        <pc:chgData name="Joe Howard (2100922)" userId="c5a5aaf4-a8be-4bff-af02-a3a4dc6a7ace" providerId="ADAL" clId="{DE023DC6-C26E-44BB-9204-50097BF43524}" dt="2025-04-01T10:56:14.222" v="6261" actId="1076"/>
        <pc:sldMkLst>
          <pc:docMk/>
          <pc:sldMk cId="3249175323" sldId="283"/>
        </pc:sldMkLst>
        <pc:spChg chg="mod">
          <ac:chgData name="Joe Howard (2100922)" userId="c5a5aaf4-a8be-4bff-af02-a3a4dc6a7ace" providerId="ADAL" clId="{DE023DC6-C26E-44BB-9204-50097BF43524}" dt="2025-03-30T14:29:37.881" v="3235" actId="1076"/>
          <ac:spMkLst>
            <pc:docMk/>
            <pc:sldMk cId="3249175323" sldId="283"/>
            <ac:spMk id="2" creationId="{C5939752-D604-7DBD-379B-1ACB7B43CFB1}"/>
          </ac:spMkLst>
        </pc:spChg>
        <pc:spChg chg="mod">
          <ac:chgData name="Joe Howard (2100922)" userId="c5a5aaf4-a8be-4bff-af02-a3a4dc6a7ace" providerId="ADAL" clId="{DE023DC6-C26E-44BB-9204-50097BF43524}" dt="2025-03-30T14:28:37.424" v="3232" actId="5793"/>
          <ac:spMkLst>
            <pc:docMk/>
            <pc:sldMk cId="3249175323" sldId="283"/>
            <ac:spMk id="10" creationId="{FB3269FB-D946-246B-C40E-7368EF8BC85E}"/>
          </ac:spMkLst>
        </pc:spChg>
        <pc:spChg chg="add mod">
          <ac:chgData name="Joe Howard (2100922)" userId="c5a5aaf4-a8be-4bff-af02-a3a4dc6a7ace" providerId="ADAL" clId="{DE023DC6-C26E-44BB-9204-50097BF43524}" dt="2025-04-01T10:56:03.501" v="6259" actId="1076"/>
          <ac:spMkLst>
            <pc:docMk/>
            <pc:sldMk cId="3249175323" sldId="283"/>
            <ac:spMk id="24" creationId="{2871351B-1835-6E04-6399-A63EFFC2CC77}"/>
          </ac:spMkLst>
        </pc:spChg>
        <pc:spChg chg="add mod">
          <ac:chgData name="Joe Howard (2100922)" userId="c5a5aaf4-a8be-4bff-af02-a3a4dc6a7ace" providerId="ADAL" clId="{DE023DC6-C26E-44BB-9204-50097BF43524}" dt="2025-04-01T10:55:43.268" v="6239" actId="255"/>
          <ac:spMkLst>
            <pc:docMk/>
            <pc:sldMk cId="3249175323" sldId="283"/>
            <ac:spMk id="25" creationId="{32786CB4-DCD3-88D7-D244-F7F908174686}"/>
          </ac:spMkLst>
        </pc:spChg>
        <pc:spChg chg="add mod">
          <ac:chgData name="Joe Howard (2100922)" userId="c5a5aaf4-a8be-4bff-af02-a3a4dc6a7ace" providerId="ADAL" clId="{DE023DC6-C26E-44BB-9204-50097BF43524}" dt="2025-04-01T10:55:34.494" v="6237" actId="1076"/>
          <ac:spMkLst>
            <pc:docMk/>
            <pc:sldMk cId="3249175323" sldId="283"/>
            <ac:spMk id="26" creationId="{4F418941-3191-C53E-BF72-A465481C6036}"/>
          </ac:spMkLst>
        </pc:spChg>
        <pc:spChg chg="add mod">
          <ac:chgData name="Joe Howard (2100922)" userId="c5a5aaf4-a8be-4bff-af02-a3a4dc6a7ace" providerId="ADAL" clId="{DE023DC6-C26E-44BB-9204-50097BF43524}" dt="2025-04-01T10:56:14.222" v="6261" actId="1076"/>
          <ac:spMkLst>
            <pc:docMk/>
            <pc:sldMk cId="3249175323" sldId="283"/>
            <ac:spMk id="27" creationId="{4E8A1B7D-0E50-C133-192A-0D1B165585D2}"/>
          </ac:spMkLst>
        </pc:spChg>
        <pc:spChg chg="add mod">
          <ac:chgData name="Joe Howard (2100922)" userId="c5a5aaf4-a8be-4bff-af02-a3a4dc6a7ace" providerId="ADAL" clId="{DE023DC6-C26E-44BB-9204-50097BF43524}" dt="2025-04-01T10:56:10.604" v="6260" actId="255"/>
          <ac:spMkLst>
            <pc:docMk/>
            <pc:sldMk cId="3249175323" sldId="283"/>
            <ac:spMk id="28" creationId="{6C7495BB-0815-4731-4E97-AF2C599C6474}"/>
          </ac:spMkLst>
        </pc:spChg>
        <pc:picChg chg="add mod modCrop">
          <ac:chgData name="Joe Howard (2100922)" userId="c5a5aaf4-a8be-4bff-af02-a3a4dc6a7ace" providerId="ADAL" clId="{DE023DC6-C26E-44BB-9204-50097BF43524}" dt="2025-03-30T14:30:41.619" v="3251" actId="1076"/>
          <ac:picMkLst>
            <pc:docMk/>
            <pc:sldMk cId="3249175323" sldId="283"/>
            <ac:picMk id="9" creationId="{7E4B209D-163D-D66C-0DFB-C260B9755AC2}"/>
          </ac:picMkLst>
        </pc:picChg>
        <pc:picChg chg="add mod">
          <ac:chgData name="Joe Howard (2100922)" userId="c5a5aaf4-a8be-4bff-af02-a3a4dc6a7ace" providerId="ADAL" clId="{DE023DC6-C26E-44BB-9204-50097BF43524}" dt="2025-03-30T14:29:43.590" v="3238" actId="1076"/>
          <ac:picMkLst>
            <pc:docMk/>
            <pc:sldMk cId="3249175323" sldId="283"/>
            <ac:picMk id="12" creationId="{B9255C91-F80F-383F-0443-A3744BBDC897}"/>
          </ac:picMkLst>
        </pc:picChg>
        <pc:cxnChg chg="add mod">
          <ac:chgData name="Joe Howard (2100922)" userId="c5a5aaf4-a8be-4bff-af02-a3a4dc6a7ace" providerId="ADAL" clId="{DE023DC6-C26E-44BB-9204-50097BF43524}" dt="2025-03-30T14:30:16.122" v="3245" actId="13822"/>
          <ac:cxnSpMkLst>
            <pc:docMk/>
            <pc:sldMk cId="3249175323" sldId="283"/>
            <ac:cxnSpMk id="17" creationId="{54B30C2F-90DF-56E8-D3BE-826A41958276}"/>
          </ac:cxnSpMkLst>
        </pc:cxnChg>
        <pc:cxnChg chg="add mod">
          <ac:chgData name="Joe Howard (2100922)" userId="c5a5aaf4-a8be-4bff-af02-a3a4dc6a7ace" providerId="ADAL" clId="{DE023DC6-C26E-44BB-9204-50097BF43524}" dt="2025-03-30T14:30:46.606" v="3252" actId="14100"/>
          <ac:cxnSpMkLst>
            <pc:docMk/>
            <pc:sldMk cId="3249175323" sldId="283"/>
            <ac:cxnSpMk id="19" creationId="{4DE0D6E6-2440-4E74-A619-80B542DFF2A6}"/>
          </ac:cxnSpMkLst>
        </pc:cxnChg>
      </pc:sldChg>
      <pc:sldChg chg="addSp delSp modSp mod modNotesTx">
        <pc:chgData name="Joe Howard (2100922)" userId="c5a5aaf4-a8be-4bff-af02-a3a4dc6a7ace" providerId="ADAL" clId="{DE023DC6-C26E-44BB-9204-50097BF43524}" dt="2025-04-01T19:43:19.697" v="6402" actId="5793"/>
        <pc:sldMkLst>
          <pc:docMk/>
          <pc:sldMk cId="4077813187" sldId="284"/>
        </pc:sldMkLst>
        <pc:spChg chg="mod">
          <ac:chgData name="Joe Howard (2100922)" userId="c5a5aaf4-a8be-4bff-af02-a3a4dc6a7ace" providerId="ADAL" clId="{DE023DC6-C26E-44BB-9204-50097BF43524}" dt="2025-04-01T19:43:19.697" v="6402" actId="5793"/>
          <ac:spMkLst>
            <pc:docMk/>
            <pc:sldMk cId="4077813187" sldId="284"/>
            <ac:spMk id="5" creationId="{F84AB7B5-2A56-0A9C-03CD-9B828088063C}"/>
          </ac:spMkLst>
        </pc:spChg>
        <pc:spChg chg="add mod">
          <ac:chgData name="Joe Howard (2100922)" userId="c5a5aaf4-a8be-4bff-af02-a3a4dc6a7ace" providerId="ADAL" clId="{DE023DC6-C26E-44BB-9204-50097BF43524}" dt="2025-04-01T10:58:04.053" v="6308" actId="1076"/>
          <ac:spMkLst>
            <pc:docMk/>
            <pc:sldMk cId="4077813187" sldId="284"/>
            <ac:spMk id="7" creationId="{48D3FFD9-1EE5-8BE4-67E6-32464EF1ADCA}"/>
          </ac:spMkLst>
        </pc:spChg>
        <pc:spChg chg="add mod">
          <ac:chgData name="Joe Howard (2100922)" userId="c5a5aaf4-a8be-4bff-af02-a3a4dc6a7ace" providerId="ADAL" clId="{DE023DC6-C26E-44BB-9204-50097BF43524}" dt="2025-04-01T10:58:26.861" v="6314" actId="20577"/>
          <ac:spMkLst>
            <pc:docMk/>
            <pc:sldMk cId="4077813187" sldId="284"/>
            <ac:spMk id="8" creationId="{8B742325-F43C-903A-2879-9A838A48FB87}"/>
          </ac:spMkLst>
        </pc:spChg>
        <pc:spChg chg="add del mod">
          <ac:chgData name="Joe Howard (2100922)" userId="c5a5aaf4-a8be-4bff-af02-a3a4dc6a7ace" providerId="ADAL" clId="{DE023DC6-C26E-44BB-9204-50097BF43524}" dt="2025-04-01T10:58:20.760" v="6311" actId="478"/>
          <ac:spMkLst>
            <pc:docMk/>
            <pc:sldMk cId="4077813187" sldId="284"/>
            <ac:spMk id="9" creationId="{0329EFEE-EE3A-A7D5-1013-BE570B22DA8E}"/>
          </ac:spMkLst>
        </pc:spChg>
        <pc:picChg chg="mod">
          <ac:chgData name="Joe Howard (2100922)" userId="c5a5aaf4-a8be-4bff-af02-a3a4dc6a7ace" providerId="ADAL" clId="{DE023DC6-C26E-44BB-9204-50097BF43524}" dt="2025-03-30T15:02:53.637" v="6058" actId="1076"/>
          <ac:picMkLst>
            <pc:docMk/>
            <pc:sldMk cId="4077813187" sldId="284"/>
            <ac:picMk id="4" creationId="{422907F0-2864-6C00-7806-AD6535204201}"/>
          </ac:picMkLst>
        </pc:picChg>
        <pc:picChg chg="mod">
          <ac:chgData name="Joe Howard (2100922)" userId="c5a5aaf4-a8be-4bff-af02-a3a4dc6a7ace" providerId="ADAL" clId="{DE023DC6-C26E-44BB-9204-50097BF43524}" dt="2025-04-01T10:57:48.847" v="6298" actId="1076"/>
          <ac:picMkLst>
            <pc:docMk/>
            <pc:sldMk cId="4077813187" sldId="284"/>
            <ac:picMk id="6" creationId="{7918AE40-C2A0-6F17-AB36-D5C9EBDAFFB8}"/>
          </ac:picMkLst>
        </pc:picChg>
      </pc:sldChg>
      <pc:sldChg chg="addSp modSp mod">
        <pc:chgData name="Joe Howard (2100922)" userId="c5a5aaf4-a8be-4bff-af02-a3a4dc6a7ace" providerId="ADAL" clId="{DE023DC6-C26E-44BB-9204-50097BF43524}" dt="2025-04-01T11:00:50.836" v="6321" actId="1076"/>
        <pc:sldMkLst>
          <pc:docMk/>
          <pc:sldMk cId="3433125847" sldId="286"/>
        </pc:sldMkLst>
        <pc:picChg chg="add mod">
          <ac:chgData name="Joe Howard (2100922)" userId="c5a5aaf4-a8be-4bff-af02-a3a4dc6a7ace" providerId="ADAL" clId="{DE023DC6-C26E-44BB-9204-50097BF43524}" dt="2025-04-01T11:00:50.836" v="6321" actId="1076"/>
          <ac:picMkLst>
            <pc:docMk/>
            <pc:sldMk cId="3433125847" sldId="286"/>
            <ac:picMk id="9" creationId="{DF33ADF5-4933-C112-EAB0-B86DBA8F301A}"/>
          </ac:picMkLst>
        </pc:picChg>
      </pc:sldChg>
      <pc:sldChg chg="addSp delSp modSp new mod modNotesTx">
        <pc:chgData name="Joe Howard (2100922)" userId="c5a5aaf4-a8be-4bff-af02-a3a4dc6a7ace" providerId="ADAL" clId="{DE023DC6-C26E-44BB-9204-50097BF43524}" dt="2025-04-01T14:30:16.894" v="6378" actId="255"/>
        <pc:sldMkLst>
          <pc:docMk/>
          <pc:sldMk cId="3220591749" sldId="293"/>
        </pc:sldMkLst>
        <pc:spChg chg="mod">
          <ac:chgData name="Joe Howard (2100922)" userId="c5a5aaf4-a8be-4bff-af02-a3a4dc6a7ace" providerId="ADAL" clId="{DE023DC6-C26E-44BB-9204-50097BF43524}" dt="2025-03-30T13:10:15.736" v="1036" actId="20577"/>
          <ac:spMkLst>
            <pc:docMk/>
            <pc:sldMk cId="3220591749" sldId="293"/>
            <ac:spMk id="2" creationId="{53BCA0A2-B400-5B24-83B5-93B83507E9DE}"/>
          </ac:spMkLst>
        </pc:spChg>
        <pc:spChg chg="add mod">
          <ac:chgData name="Joe Howard (2100922)" userId="c5a5aaf4-a8be-4bff-af02-a3a4dc6a7ace" providerId="ADAL" clId="{DE023DC6-C26E-44BB-9204-50097BF43524}" dt="2025-03-30T13:29:02.725" v="1925" actId="1076"/>
          <ac:spMkLst>
            <pc:docMk/>
            <pc:sldMk cId="3220591749" sldId="293"/>
            <ac:spMk id="5" creationId="{104FFCF7-88FA-F2EE-315D-D2B58E2976E1}"/>
          </ac:spMkLst>
        </pc:spChg>
        <pc:spChg chg="add mod">
          <ac:chgData name="Joe Howard (2100922)" userId="c5a5aaf4-a8be-4bff-af02-a3a4dc6a7ace" providerId="ADAL" clId="{DE023DC6-C26E-44BB-9204-50097BF43524}" dt="2025-03-30T13:29:05.736" v="1926" actId="1076"/>
          <ac:spMkLst>
            <pc:docMk/>
            <pc:sldMk cId="3220591749" sldId="293"/>
            <ac:spMk id="6" creationId="{6B3375AB-3675-B67A-D13C-D0035018A3E4}"/>
          </ac:spMkLst>
        </pc:spChg>
        <pc:spChg chg="add mod">
          <ac:chgData name="Joe Howard (2100922)" userId="c5a5aaf4-a8be-4bff-af02-a3a4dc6a7ace" providerId="ADAL" clId="{DE023DC6-C26E-44BB-9204-50097BF43524}" dt="2025-03-30T13:29:16.228" v="1930" actId="20577"/>
          <ac:spMkLst>
            <pc:docMk/>
            <pc:sldMk cId="3220591749" sldId="293"/>
            <ac:spMk id="7" creationId="{6DB8EF68-4A03-A2F1-7093-2F4B64CE87CD}"/>
          </ac:spMkLst>
        </pc:spChg>
        <pc:spChg chg="add mod">
          <ac:chgData name="Joe Howard (2100922)" userId="c5a5aaf4-a8be-4bff-af02-a3a4dc6a7ace" providerId="ADAL" clId="{DE023DC6-C26E-44BB-9204-50097BF43524}" dt="2025-03-30T13:29:12.685" v="1928" actId="20577"/>
          <ac:spMkLst>
            <pc:docMk/>
            <pc:sldMk cId="3220591749" sldId="293"/>
            <ac:spMk id="8" creationId="{D333EFE6-CACC-0E39-2DBB-6BD81AF4BAEA}"/>
          </ac:spMkLst>
        </pc:spChg>
        <pc:spChg chg="add mod">
          <ac:chgData name="Joe Howard (2100922)" userId="c5a5aaf4-a8be-4bff-af02-a3a4dc6a7ace" providerId="ADAL" clId="{DE023DC6-C26E-44BB-9204-50097BF43524}" dt="2025-03-30T13:29:31.907" v="1934" actId="1076"/>
          <ac:spMkLst>
            <pc:docMk/>
            <pc:sldMk cId="3220591749" sldId="293"/>
            <ac:spMk id="10" creationId="{92E5091D-343F-97B5-2857-33DAF5E166C8}"/>
          </ac:spMkLst>
        </pc:spChg>
        <pc:spChg chg="add mod">
          <ac:chgData name="Joe Howard (2100922)" userId="c5a5aaf4-a8be-4bff-af02-a3a4dc6a7ace" providerId="ADAL" clId="{DE023DC6-C26E-44BB-9204-50097BF43524}" dt="2025-03-30T13:29:35.826" v="1936" actId="207"/>
          <ac:spMkLst>
            <pc:docMk/>
            <pc:sldMk cId="3220591749" sldId="293"/>
            <ac:spMk id="12" creationId="{659115F5-EA33-05CA-609F-6BEEAEC5C0D1}"/>
          </ac:spMkLst>
        </pc:spChg>
        <pc:spChg chg="add mod">
          <ac:chgData name="Joe Howard (2100922)" userId="c5a5aaf4-a8be-4bff-af02-a3a4dc6a7ace" providerId="ADAL" clId="{DE023DC6-C26E-44BB-9204-50097BF43524}" dt="2025-03-30T13:29:21.749" v="1931" actId="1076"/>
          <ac:spMkLst>
            <pc:docMk/>
            <pc:sldMk cId="3220591749" sldId="293"/>
            <ac:spMk id="13" creationId="{72970F0E-BCAB-54A1-9F11-4A5EA6E3F636}"/>
          </ac:spMkLst>
        </pc:spChg>
        <pc:spChg chg="add mod">
          <ac:chgData name="Joe Howard (2100922)" userId="c5a5aaf4-a8be-4bff-af02-a3a4dc6a7ace" providerId="ADAL" clId="{DE023DC6-C26E-44BB-9204-50097BF43524}" dt="2025-03-30T13:29:27.613" v="1933" actId="207"/>
          <ac:spMkLst>
            <pc:docMk/>
            <pc:sldMk cId="3220591749" sldId="293"/>
            <ac:spMk id="14" creationId="{D5ED534F-10D4-EECC-AF8E-F48F1B192802}"/>
          </ac:spMkLst>
        </pc:spChg>
        <pc:spChg chg="add mod">
          <ac:chgData name="Joe Howard (2100922)" userId="c5a5aaf4-a8be-4bff-af02-a3a4dc6a7ace" providerId="ADAL" clId="{DE023DC6-C26E-44BB-9204-50097BF43524}" dt="2025-04-01T14:30:16.894" v="6378" actId="255"/>
          <ac:spMkLst>
            <pc:docMk/>
            <pc:sldMk cId="3220591749" sldId="293"/>
            <ac:spMk id="16" creationId="{53A68E1E-F11B-15DB-120B-25ED80465E83}"/>
          </ac:spMkLst>
        </pc:spChg>
        <pc:picChg chg="add mod">
          <ac:chgData name="Joe Howard (2100922)" userId="c5a5aaf4-a8be-4bff-af02-a3a4dc6a7ace" providerId="ADAL" clId="{DE023DC6-C26E-44BB-9204-50097BF43524}" dt="2025-03-30T13:29:59.033" v="1940" actId="1076"/>
          <ac:picMkLst>
            <pc:docMk/>
            <pc:sldMk cId="3220591749" sldId="293"/>
            <ac:picMk id="15" creationId="{6D1E85E7-D4F8-315D-D54B-77EFCE89A13A}"/>
          </ac:picMkLst>
        </pc:picChg>
      </pc:sldChg>
      <pc:sldChg chg="addSp modSp new mod modNotesTx">
        <pc:chgData name="Joe Howard (2100922)" userId="c5a5aaf4-a8be-4bff-af02-a3a4dc6a7ace" providerId="ADAL" clId="{DE023DC6-C26E-44BB-9204-50097BF43524}" dt="2025-03-30T14:22:24.804" v="2866" actId="20577"/>
        <pc:sldMkLst>
          <pc:docMk/>
          <pc:sldMk cId="2405000066" sldId="294"/>
        </pc:sldMkLst>
        <pc:spChg chg="mod">
          <ac:chgData name="Joe Howard (2100922)" userId="c5a5aaf4-a8be-4bff-af02-a3a4dc6a7ace" providerId="ADAL" clId="{DE023DC6-C26E-44BB-9204-50097BF43524}" dt="2025-03-30T13:37:34.852" v="1971" actId="20577"/>
          <ac:spMkLst>
            <pc:docMk/>
            <pc:sldMk cId="2405000066" sldId="294"/>
            <ac:spMk id="2" creationId="{9DFD10AF-DDAB-8EBA-45CB-9E5C8C1576B3}"/>
          </ac:spMkLst>
        </pc:spChg>
        <pc:spChg chg="mod">
          <ac:chgData name="Joe Howard (2100922)" userId="c5a5aaf4-a8be-4bff-af02-a3a4dc6a7ace" providerId="ADAL" clId="{DE023DC6-C26E-44BB-9204-50097BF43524}" dt="2025-03-30T13:43:35.018" v="2207" actId="255"/>
          <ac:spMkLst>
            <pc:docMk/>
            <pc:sldMk cId="2405000066" sldId="294"/>
            <ac:spMk id="3" creationId="{9145259D-2578-D170-96FD-9F511D03EE1D}"/>
          </ac:spMkLst>
        </pc:spChg>
        <pc:spChg chg="add mod">
          <ac:chgData name="Joe Howard (2100922)" userId="c5a5aaf4-a8be-4bff-af02-a3a4dc6a7ace" providerId="ADAL" clId="{DE023DC6-C26E-44BB-9204-50097BF43524}" dt="2025-03-30T13:43:49.223" v="2210" actId="1076"/>
          <ac:spMkLst>
            <pc:docMk/>
            <pc:sldMk cId="2405000066" sldId="294"/>
            <ac:spMk id="6" creationId="{CE64986E-3E4E-98EB-75C1-D5C1939C190B}"/>
          </ac:spMkLst>
        </pc:spChg>
        <pc:picChg chg="add mod">
          <ac:chgData name="Joe Howard (2100922)" userId="c5a5aaf4-a8be-4bff-af02-a3a4dc6a7ace" providerId="ADAL" clId="{DE023DC6-C26E-44BB-9204-50097BF43524}" dt="2025-03-30T13:43:38.733" v="2208" actId="1076"/>
          <ac:picMkLst>
            <pc:docMk/>
            <pc:sldMk cId="2405000066" sldId="294"/>
            <ac:picMk id="4" creationId="{DBC0CAB9-DCFF-2DA2-4FEE-D087AD596EAE}"/>
          </ac:picMkLst>
        </pc:picChg>
      </pc:sldChg>
      <pc:sldChg chg="new del">
        <pc:chgData name="Joe Howard (2100922)" userId="c5a5aaf4-a8be-4bff-af02-a3a4dc6a7ace" providerId="ADAL" clId="{DE023DC6-C26E-44BB-9204-50097BF43524}" dt="2025-03-30T15:04:06.953" v="6061" actId="680"/>
        <pc:sldMkLst>
          <pc:docMk/>
          <pc:sldMk cId="2906774791" sldId="295"/>
        </pc:sldMkLst>
      </pc:sldChg>
      <pc:sldChg chg="addSp modSp mod">
        <pc:chgData name="Joe Howard (2100922)" userId="c5a5aaf4-a8be-4bff-af02-a3a4dc6a7ace" providerId="ADAL" clId="{DE023DC6-C26E-44BB-9204-50097BF43524}" dt="2025-04-01T14:23:53.017" v="6377" actId="20577"/>
        <pc:sldMkLst>
          <pc:docMk/>
          <pc:sldMk cId="2145419676" sldId="302"/>
        </pc:sldMkLst>
        <pc:spChg chg="add mod">
          <ac:chgData name="Joe Howard (2100922)" userId="c5a5aaf4-a8be-4bff-af02-a3a4dc6a7ace" providerId="ADAL" clId="{DE023DC6-C26E-44BB-9204-50097BF43524}" dt="2025-04-01T14:23:53.017" v="6377" actId="20577"/>
          <ac:spMkLst>
            <pc:docMk/>
            <pc:sldMk cId="2145419676" sldId="302"/>
            <ac:spMk id="4" creationId="{E47EDDFD-622E-F8CC-22CB-14436467113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F7FF2A-CC64-4448-8476-2BC3D6874A8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45AC35E-7B92-4EFA-84F9-F693476C1FE2}">
      <dgm:prSet/>
      <dgm:spPr/>
      <dgm:t>
        <a:bodyPr/>
        <a:lstStyle/>
        <a:p>
          <a:r>
            <a:rPr lang="en-GB"/>
            <a:t>FX 60 100: largest downforce, but double drag value. Ruled out quickly with most wing tip vortices. </a:t>
          </a:r>
          <a:endParaRPr lang="en-US"/>
        </a:p>
      </dgm:t>
    </dgm:pt>
    <dgm:pt modelId="{3ED3145B-9EA3-4CAF-A504-5AA7390E1555}" type="parTrans" cxnId="{6950567F-3686-4CC6-8615-16523163E3BA}">
      <dgm:prSet/>
      <dgm:spPr/>
      <dgm:t>
        <a:bodyPr/>
        <a:lstStyle/>
        <a:p>
          <a:endParaRPr lang="en-US"/>
        </a:p>
      </dgm:t>
    </dgm:pt>
    <dgm:pt modelId="{D5F23137-4AC1-4E9A-AC74-1A7125785E8C}" type="sibTrans" cxnId="{6950567F-3686-4CC6-8615-16523163E3BA}">
      <dgm:prSet/>
      <dgm:spPr/>
      <dgm:t>
        <a:bodyPr/>
        <a:lstStyle/>
        <a:p>
          <a:endParaRPr lang="en-US"/>
        </a:p>
      </dgm:t>
    </dgm:pt>
    <dgm:pt modelId="{633072FF-A4B1-494A-9F3F-02308F515653}">
      <dgm:prSet/>
      <dgm:spPr/>
      <dgm:t>
        <a:bodyPr/>
        <a:lstStyle/>
        <a:p>
          <a:r>
            <a:rPr lang="en-GB"/>
            <a:t>NACA4415: possible second option if time to test further.</a:t>
          </a:r>
          <a:endParaRPr lang="en-US"/>
        </a:p>
      </dgm:t>
    </dgm:pt>
    <dgm:pt modelId="{1BA02335-3D6F-465B-8630-063A0193A55E}" type="parTrans" cxnId="{C17382B7-A5B1-43A3-9B9B-B09EBBB9B8C7}">
      <dgm:prSet/>
      <dgm:spPr/>
      <dgm:t>
        <a:bodyPr/>
        <a:lstStyle/>
        <a:p>
          <a:endParaRPr lang="en-US"/>
        </a:p>
      </dgm:t>
    </dgm:pt>
    <dgm:pt modelId="{D6E53746-587A-4B38-864E-380ECA3A2F4D}" type="sibTrans" cxnId="{C17382B7-A5B1-43A3-9B9B-B09EBBB9B8C7}">
      <dgm:prSet/>
      <dgm:spPr/>
      <dgm:t>
        <a:bodyPr/>
        <a:lstStyle/>
        <a:p>
          <a:endParaRPr lang="en-US"/>
        </a:p>
      </dgm:t>
    </dgm:pt>
    <dgm:pt modelId="{FEAEDE07-6171-45C9-987A-FEE196002B39}">
      <dgm:prSet/>
      <dgm:spPr/>
      <dgm:t>
        <a:bodyPr/>
        <a:lstStyle/>
        <a:p>
          <a:r>
            <a:rPr lang="en-GB"/>
            <a:t>NACA0012: streamlined shape allows unwanted pressure bleeding, reducing efficiency.</a:t>
          </a:r>
          <a:endParaRPr lang="en-US"/>
        </a:p>
      </dgm:t>
    </dgm:pt>
    <dgm:pt modelId="{0D185723-9C26-43EC-AB1F-30C491F8DA03}" type="parTrans" cxnId="{3F9C5D93-A2A0-4391-B26B-F95F8C61DEB6}">
      <dgm:prSet/>
      <dgm:spPr/>
      <dgm:t>
        <a:bodyPr/>
        <a:lstStyle/>
        <a:p>
          <a:endParaRPr lang="en-US"/>
        </a:p>
      </dgm:t>
    </dgm:pt>
    <dgm:pt modelId="{7900DBCC-3A0D-420E-B5AA-018A57D10463}" type="sibTrans" cxnId="{3F9C5D93-A2A0-4391-B26B-F95F8C61DEB6}">
      <dgm:prSet/>
      <dgm:spPr/>
      <dgm:t>
        <a:bodyPr/>
        <a:lstStyle/>
        <a:p>
          <a:endParaRPr lang="en-US"/>
        </a:p>
      </dgm:t>
    </dgm:pt>
    <dgm:pt modelId="{88B31DEB-10A3-4064-8F84-FA68FD59BBED}">
      <dgm:prSet/>
      <dgm:spPr/>
      <dgm:t>
        <a:bodyPr/>
        <a:lstStyle/>
        <a:p>
          <a:r>
            <a:rPr lang="en-GB"/>
            <a:t>NACA6409: chosen wing profile.</a:t>
          </a:r>
          <a:endParaRPr lang="en-US"/>
        </a:p>
      </dgm:t>
    </dgm:pt>
    <dgm:pt modelId="{F566CFDA-8FE5-4C0E-AD3F-949ABEBB0807}" type="parTrans" cxnId="{85BDA968-C243-485A-88C2-A70FF079DAD3}">
      <dgm:prSet/>
      <dgm:spPr/>
      <dgm:t>
        <a:bodyPr/>
        <a:lstStyle/>
        <a:p>
          <a:endParaRPr lang="en-US"/>
        </a:p>
      </dgm:t>
    </dgm:pt>
    <dgm:pt modelId="{4DCE7CC2-B6C0-417E-BFFE-15A0B081DE21}" type="sibTrans" cxnId="{85BDA968-C243-485A-88C2-A70FF079DAD3}">
      <dgm:prSet/>
      <dgm:spPr/>
      <dgm:t>
        <a:bodyPr/>
        <a:lstStyle/>
        <a:p>
          <a:endParaRPr lang="en-US"/>
        </a:p>
      </dgm:t>
    </dgm:pt>
    <dgm:pt modelId="{B1B07294-D327-411E-AC55-E6D03CD079AC}" type="pres">
      <dgm:prSet presAssocID="{FCF7FF2A-CC64-4448-8476-2BC3D6874A8F}" presName="linear" presStyleCnt="0">
        <dgm:presLayoutVars>
          <dgm:animLvl val="lvl"/>
          <dgm:resizeHandles val="exact"/>
        </dgm:presLayoutVars>
      </dgm:prSet>
      <dgm:spPr/>
    </dgm:pt>
    <dgm:pt modelId="{0A25E17D-4C96-413B-8822-F142C7FEFB77}" type="pres">
      <dgm:prSet presAssocID="{245AC35E-7B92-4EFA-84F9-F693476C1FE2}" presName="parentText" presStyleLbl="node1" presStyleIdx="0" presStyleCnt="4">
        <dgm:presLayoutVars>
          <dgm:chMax val="0"/>
          <dgm:bulletEnabled val="1"/>
        </dgm:presLayoutVars>
      </dgm:prSet>
      <dgm:spPr/>
    </dgm:pt>
    <dgm:pt modelId="{3384AE6D-E8B1-4D64-AD37-A09D04327816}" type="pres">
      <dgm:prSet presAssocID="{D5F23137-4AC1-4E9A-AC74-1A7125785E8C}" presName="spacer" presStyleCnt="0"/>
      <dgm:spPr/>
    </dgm:pt>
    <dgm:pt modelId="{46468BA8-2739-45F1-847D-BEF1D2F8414B}" type="pres">
      <dgm:prSet presAssocID="{633072FF-A4B1-494A-9F3F-02308F515653}" presName="parentText" presStyleLbl="node1" presStyleIdx="1" presStyleCnt="4">
        <dgm:presLayoutVars>
          <dgm:chMax val="0"/>
          <dgm:bulletEnabled val="1"/>
        </dgm:presLayoutVars>
      </dgm:prSet>
      <dgm:spPr/>
    </dgm:pt>
    <dgm:pt modelId="{4B119271-C8E8-4A9D-8656-902019EC7547}" type="pres">
      <dgm:prSet presAssocID="{D6E53746-587A-4B38-864E-380ECA3A2F4D}" presName="spacer" presStyleCnt="0"/>
      <dgm:spPr/>
    </dgm:pt>
    <dgm:pt modelId="{D6E501B0-E826-4491-B846-C3D57AA966F8}" type="pres">
      <dgm:prSet presAssocID="{FEAEDE07-6171-45C9-987A-FEE196002B39}" presName="parentText" presStyleLbl="node1" presStyleIdx="2" presStyleCnt="4">
        <dgm:presLayoutVars>
          <dgm:chMax val="0"/>
          <dgm:bulletEnabled val="1"/>
        </dgm:presLayoutVars>
      </dgm:prSet>
      <dgm:spPr/>
    </dgm:pt>
    <dgm:pt modelId="{974D9F4D-B4D2-476C-8383-4C5A50282D60}" type="pres">
      <dgm:prSet presAssocID="{7900DBCC-3A0D-420E-B5AA-018A57D10463}" presName="spacer" presStyleCnt="0"/>
      <dgm:spPr/>
    </dgm:pt>
    <dgm:pt modelId="{8EE255C1-754A-442C-BC0E-CE5A861C70C0}" type="pres">
      <dgm:prSet presAssocID="{88B31DEB-10A3-4064-8F84-FA68FD59BBED}" presName="parentText" presStyleLbl="node1" presStyleIdx="3" presStyleCnt="4">
        <dgm:presLayoutVars>
          <dgm:chMax val="0"/>
          <dgm:bulletEnabled val="1"/>
        </dgm:presLayoutVars>
      </dgm:prSet>
      <dgm:spPr/>
    </dgm:pt>
  </dgm:ptLst>
  <dgm:cxnLst>
    <dgm:cxn modelId="{6477B51F-30B0-4F6D-B803-790350F843AC}" type="presOf" srcId="{FEAEDE07-6171-45C9-987A-FEE196002B39}" destId="{D6E501B0-E826-4491-B846-C3D57AA966F8}" srcOrd="0" destOrd="0" presId="urn:microsoft.com/office/officeart/2005/8/layout/vList2"/>
    <dgm:cxn modelId="{7DD73821-1D8E-4213-B09D-843CB64EDD05}" type="presOf" srcId="{FCF7FF2A-CC64-4448-8476-2BC3D6874A8F}" destId="{B1B07294-D327-411E-AC55-E6D03CD079AC}" srcOrd="0" destOrd="0" presId="urn:microsoft.com/office/officeart/2005/8/layout/vList2"/>
    <dgm:cxn modelId="{85BDA968-C243-485A-88C2-A70FF079DAD3}" srcId="{FCF7FF2A-CC64-4448-8476-2BC3D6874A8F}" destId="{88B31DEB-10A3-4064-8F84-FA68FD59BBED}" srcOrd="3" destOrd="0" parTransId="{F566CFDA-8FE5-4C0E-AD3F-949ABEBB0807}" sibTransId="{4DCE7CC2-B6C0-417E-BFFE-15A0B081DE21}"/>
    <dgm:cxn modelId="{40605C4C-E287-4DCD-AE60-17590340732B}" type="presOf" srcId="{633072FF-A4B1-494A-9F3F-02308F515653}" destId="{46468BA8-2739-45F1-847D-BEF1D2F8414B}" srcOrd="0" destOrd="0" presId="urn:microsoft.com/office/officeart/2005/8/layout/vList2"/>
    <dgm:cxn modelId="{C0157F78-EFD7-4DF2-B917-17F1AD97FF57}" type="presOf" srcId="{245AC35E-7B92-4EFA-84F9-F693476C1FE2}" destId="{0A25E17D-4C96-413B-8822-F142C7FEFB77}" srcOrd="0" destOrd="0" presId="urn:microsoft.com/office/officeart/2005/8/layout/vList2"/>
    <dgm:cxn modelId="{6950567F-3686-4CC6-8615-16523163E3BA}" srcId="{FCF7FF2A-CC64-4448-8476-2BC3D6874A8F}" destId="{245AC35E-7B92-4EFA-84F9-F693476C1FE2}" srcOrd="0" destOrd="0" parTransId="{3ED3145B-9EA3-4CAF-A504-5AA7390E1555}" sibTransId="{D5F23137-4AC1-4E9A-AC74-1A7125785E8C}"/>
    <dgm:cxn modelId="{3F9C5D93-A2A0-4391-B26B-F95F8C61DEB6}" srcId="{FCF7FF2A-CC64-4448-8476-2BC3D6874A8F}" destId="{FEAEDE07-6171-45C9-987A-FEE196002B39}" srcOrd="2" destOrd="0" parTransId="{0D185723-9C26-43EC-AB1F-30C491F8DA03}" sibTransId="{7900DBCC-3A0D-420E-B5AA-018A57D10463}"/>
    <dgm:cxn modelId="{17BCD0AE-F313-4272-8C78-81368C2AECCA}" type="presOf" srcId="{88B31DEB-10A3-4064-8F84-FA68FD59BBED}" destId="{8EE255C1-754A-442C-BC0E-CE5A861C70C0}" srcOrd="0" destOrd="0" presId="urn:microsoft.com/office/officeart/2005/8/layout/vList2"/>
    <dgm:cxn modelId="{C17382B7-A5B1-43A3-9B9B-B09EBBB9B8C7}" srcId="{FCF7FF2A-CC64-4448-8476-2BC3D6874A8F}" destId="{633072FF-A4B1-494A-9F3F-02308F515653}" srcOrd="1" destOrd="0" parTransId="{1BA02335-3D6F-465B-8630-063A0193A55E}" sibTransId="{D6E53746-587A-4B38-864E-380ECA3A2F4D}"/>
    <dgm:cxn modelId="{1D76844E-B314-4609-B10B-9D6B0711AEC4}" type="presParOf" srcId="{B1B07294-D327-411E-AC55-E6D03CD079AC}" destId="{0A25E17D-4C96-413B-8822-F142C7FEFB77}" srcOrd="0" destOrd="0" presId="urn:microsoft.com/office/officeart/2005/8/layout/vList2"/>
    <dgm:cxn modelId="{A6419154-BF1F-49E6-96BB-C9F7C89E4277}" type="presParOf" srcId="{B1B07294-D327-411E-AC55-E6D03CD079AC}" destId="{3384AE6D-E8B1-4D64-AD37-A09D04327816}" srcOrd="1" destOrd="0" presId="urn:microsoft.com/office/officeart/2005/8/layout/vList2"/>
    <dgm:cxn modelId="{228DC2F0-150A-4431-84DA-E3CAA1679A6D}" type="presParOf" srcId="{B1B07294-D327-411E-AC55-E6D03CD079AC}" destId="{46468BA8-2739-45F1-847D-BEF1D2F8414B}" srcOrd="2" destOrd="0" presId="urn:microsoft.com/office/officeart/2005/8/layout/vList2"/>
    <dgm:cxn modelId="{03E62775-0C5D-4F8C-8A94-0F851594ADD0}" type="presParOf" srcId="{B1B07294-D327-411E-AC55-E6D03CD079AC}" destId="{4B119271-C8E8-4A9D-8656-902019EC7547}" srcOrd="3" destOrd="0" presId="urn:microsoft.com/office/officeart/2005/8/layout/vList2"/>
    <dgm:cxn modelId="{9D372EDE-C925-4231-8F29-36F56459FE1A}" type="presParOf" srcId="{B1B07294-D327-411E-AC55-E6D03CD079AC}" destId="{D6E501B0-E826-4491-B846-C3D57AA966F8}" srcOrd="4" destOrd="0" presId="urn:microsoft.com/office/officeart/2005/8/layout/vList2"/>
    <dgm:cxn modelId="{6475C26C-6B2A-4762-8DA8-2DD1D3DB34F5}" type="presParOf" srcId="{B1B07294-D327-411E-AC55-E6D03CD079AC}" destId="{974D9F4D-B4D2-476C-8383-4C5A50282D60}" srcOrd="5" destOrd="0" presId="urn:microsoft.com/office/officeart/2005/8/layout/vList2"/>
    <dgm:cxn modelId="{310F1111-556A-4E3E-BF70-E5BCFFA804C8}" type="presParOf" srcId="{B1B07294-D327-411E-AC55-E6D03CD079AC}" destId="{8EE255C1-754A-442C-BC0E-CE5A861C70C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501D80-82B8-42AD-AD03-89F4BDFD93F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A77DB834-AA47-494F-9020-FA15FEAD8BD2}">
      <dgm:prSet/>
      <dgm:spPr/>
      <dgm:t>
        <a:bodyPr/>
        <a:lstStyle/>
        <a:p>
          <a:r>
            <a:rPr lang="en-US"/>
            <a:t>15 deg AoA</a:t>
          </a:r>
        </a:p>
      </dgm:t>
    </dgm:pt>
    <dgm:pt modelId="{54B193A7-C883-4681-8A36-437EC6CDD143}" type="parTrans" cxnId="{3BB90E05-AC5D-41A1-8F82-629EC250051F}">
      <dgm:prSet/>
      <dgm:spPr/>
      <dgm:t>
        <a:bodyPr/>
        <a:lstStyle/>
        <a:p>
          <a:endParaRPr lang="en-US"/>
        </a:p>
      </dgm:t>
    </dgm:pt>
    <dgm:pt modelId="{292B95FB-91EE-400B-8E38-AE47B3B58EA8}" type="sibTrans" cxnId="{3BB90E05-AC5D-41A1-8F82-629EC250051F}">
      <dgm:prSet/>
      <dgm:spPr/>
      <dgm:t>
        <a:bodyPr/>
        <a:lstStyle/>
        <a:p>
          <a:endParaRPr lang="en-US"/>
        </a:p>
      </dgm:t>
    </dgm:pt>
    <dgm:pt modelId="{4F2BF45B-3696-4D8D-9FC0-85F371163CC6}">
      <dgm:prSet/>
      <dgm:spPr/>
      <dgm:t>
        <a:bodyPr/>
        <a:lstStyle/>
        <a:p>
          <a:pPr rtl="0"/>
          <a:r>
            <a:rPr lang="en-US"/>
            <a:t>At 50m/s </a:t>
          </a:r>
          <a:endParaRPr lang="en-US">
            <a:latin typeface="Aptos Display" panose="02110004020202020204"/>
          </a:endParaRPr>
        </a:p>
      </dgm:t>
    </dgm:pt>
    <dgm:pt modelId="{07943E07-9C2E-47B4-A3FA-8E1A6BB7A737}" type="parTrans" cxnId="{921A4165-51FA-4EB0-9868-620D3878E641}">
      <dgm:prSet/>
      <dgm:spPr/>
      <dgm:t>
        <a:bodyPr/>
        <a:lstStyle/>
        <a:p>
          <a:endParaRPr lang="en-US"/>
        </a:p>
      </dgm:t>
    </dgm:pt>
    <dgm:pt modelId="{EF44A4B1-B3F2-4E41-9FFA-143D21A428E7}" type="sibTrans" cxnId="{921A4165-51FA-4EB0-9868-620D3878E641}">
      <dgm:prSet/>
      <dgm:spPr/>
      <dgm:t>
        <a:bodyPr/>
        <a:lstStyle/>
        <a:p>
          <a:endParaRPr lang="en-US"/>
        </a:p>
      </dgm:t>
    </dgm:pt>
    <dgm:pt modelId="{AECDC61E-249B-4EE2-8314-33D7755D1030}">
      <dgm:prSet/>
      <dgm:spPr/>
      <dgm:t>
        <a:bodyPr/>
        <a:lstStyle/>
        <a:p>
          <a:r>
            <a:rPr lang="en-US">
              <a:latin typeface="Aptos Display" panose="02110004020202020204"/>
            </a:rPr>
            <a:t>273N</a:t>
          </a:r>
          <a:r>
            <a:rPr lang="en-US"/>
            <a:t> Drag</a:t>
          </a:r>
        </a:p>
      </dgm:t>
    </dgm:pt>
    <dgm:pt modelId="{B9DA42BC-6F68-4F61-A652-3F29AD4881EE}" type="parTrans" cxnId="{C44F71F8-A0D7-46E3-A1E4-82FDCD566DD3}">
      <dgm:prSet/>
      <dgm:spPr/>
      <dgm:t>
        <a:bodyPr/>
        <a:lstStyle/>
        <a:p>
          <a:endParaRPr lang="en-US"/>
        </a:p>
      </dgm:t>
    </dgm:pt>
    <dgm:pt modelId="{70314A86-5E3F-484F-9310-DD58F7A70DBF}" type="sibTrans" cxnId="{C44F71F8-A0D7-46E3-A1E4-82FDCD566DD3}">
      <dgm:prSet/>
      <dgm:spPr/>
      <dgm:t>
        <a:bodyPr/>
        <a:lstStyle/>
        <a:p>
          <a:endParaRPr lang="en-US"/>
        </a:p>
      </dgm:t>
    </dgm:pt>
    <dgm:pt modelId="{9FE98F7B-FA57-4D5E-8DCC-E9B396C72089}">
      <dgm:prSet/>
      <dgm:spPr/>
      <dgm:t>
        <a:bodyPr/>
        <a:lstStyle/>
        <a:p>
          <a:pPr rtl="0"/>
          <a:r>
            <a:rPr lang="en-US"/>
            <a:t>Cl </a:t>
          </a:r>
          <a:r>
            <a:rPr lang="en-US">
              <a:latin typeface="Aptos Display" panose="02110004020202020204"/>
            </a:rPr>
            <a:t>= 1.06</a:t>
          </a:r>
          <a:endParaRPr lang="en-US"/>
        </a:p>
      </dgm:t>
    </dgm:pt>
    <dgm:pt modelId="{123408A3-1BF0-4F4F-820C-6A1F9140C515}" type="parTrans" cxnId="{43AE83A9-53D2-4765-B375-9797114083F9}">
      <dgm:prSet/>
      <dgm:spPr/>
      <dgm:t>
        <a:bodyPr/>
        <a:lstStyle/>
        <a:p>
          <a:endParaRPr lang="en-US"/>
        </a:p>
      </dgm:t>
    </dgm:pt>
    <dgm:pt modelId="{131D62E4-6A1A-494B-9013-BC98000E7914}" type="sibTrans" cxnId="{43AE83A9-53D2-4765-B375-9797114083F9}">
      <dgm:prSet/>
      <dgm:spPr/>
      <dgm:t>
        <a:bodyPr/>
        <a:lstStyle/>
        <a:p>
          <a:endParaRPr lang="en-US"/>
        </a:p>
      </dgm:t>
    </dgm:pt>
    <dgm:pt modelId="{8B49617C-9BBA-4571-885D-FBF94A7D9FB4}">
      <dgm:prSet/>
      <dgm:spPr/>
      <dgm:t>
        <a:bodyPr/>
        <a:lstStyle/>
        <a:p>
          <a:r>
            <a:rPr lang="en-US"/>
            <a:t>L/D ratio = </a:t>
          </a:r>
          <a:r>
            <a:rPr lang="en-US">
              <a:latin typeface="Aptos Display" panose="02110004020202020204"/>
            </a:rPr>
            <a:t>2.87</a:t>
          </a:r>
          <a:endParaRPr lang="en-US"/>
        </a:p>
      </dgm:t>
    </dgm:pt>
    <dgm:pt modelId="{FE8DFD15-4575-4994-AB0F-97A81D286091}" type="parTrans" cxnId="{A9C17AF7-135A-4B21-9DBB-4367FB791AB4}">
      <dgm:prSet/>
      <dgm:spPr/>
      <dgm:t>
        <a:bodyPr/>
        <a:lstStyle/>
        <a:p>
          <a:endParaRPr lang="en-US"/>
        </a:p>
      </dgm:t>
    </dgm:pt>
    <dgm:pt modelId="{14698F80-CB74-4D64-B950-8A23F6579A14}" type="sibTrans" cxnId="{A9C17AF7-135A-4B21-9DBB-4367FB791AB4}">
      <dgm:prSet/>
      <dgm:spPr/>
      <dgm:t>
        <a:bodyPr/>
        <a:lstStyle/>
        <a:p>
          <a:endParaRPr lang="en-US"/>
        </a:p>
      </dgm:t>
    </dgm:pt>
    <dgm:pt modelId="{99A6A348-DD5E-4C49-BA52-B44A10AD0CB1}">
      <dgm:prSet phldr="0"/>
      <dgm:spPr/>
      <dgm:t>
        <a:bodyPr/>
        <a:lstStyle/>
        <a:p>
          <a:r>
            <a:rPr lang="en-US"/>
            <a:t>782.92N downforce total</a:t>
          </a:r>
        </a:p>
      </dgm:t>
    </dgm:pt>
    <dgm:pt modelId="{0ECB1352-3A1D-4B55-A7DE-BA937C12547E}" type="parTrans" cxnId="{7CD4EEAB-DF63-D343-AFA4-3547DE7A6C88}">
      <dgm:prSet/>
      <dgm:spPr/>
    </dgm:pt>
    <dgm:pt modelId="{8074818E-4D18-4250-8E0A-CF7E19AADE45}" type="sibTrans" cxnId="{7CD4EEAB-DF63-D343-AFA4-3547DE7A6C88}">
      <dgm:prSet/>
      <dgm:spPr/>
      <dgm:t>
        <a:bodyPr/>
        <a:lstStyle/>
        <a:p>
          <a:endParaRPr lang="en-US"/>
        </a:p>
      </dgm:t>
    </dgm:pt>
    <dgm:pt modelId="{90900D89-5B07-4660-AB19-1C0A269F0184}" type="pres">
      <dgm:prSet presAssocID="{42501D80-82B8-42AD-AD03-89F4BDFD93FB}" presName="Name0" presStyleCnt="0">
        <dgm:presLayoutVars>
          <dgm:dir/>
          <dgm:resizeHandles val="exact"/>
        </dgm:presLayoutVars>
      </dgm:prSet>
      <dgm:spPr/>
    </dgm:pt>
    <dgm:pt modelId="{4516A3BF-ADEE-4910-9DA7-58193C4E2246}" type="pres">
      <dgm:prSet presAssocID="{A77DB834-AA47-494F-9020-FA15FEAD8BD2}" presName="node" presStyleLbl="node1" presStyleIdx="0" presStyleCnt="6">
        <dgm:presLayoutVars>
          <dgm:bulletEnabled val="1"/>
        </dgm:presLayoutVars>
      </dgm:prSet>
      <dgm:spPr/>
    </dgm:pt>
    <dgm:pt modelId="{A4183060-257D-4B3D-A10D-A1B2BF297613}" type="pres">
      <dgm:prSet presAssocID="{292B95FB-91EE-400B-8E38-AE47B3B58EA8}" presName="sibTrans" presStyleLbl="sibTrans1D1" presStyleIdx="0" presStyleCnt="5"/>
      <dgm:spPr/>
    </dgm:pt>
    <dgm:pt modelId="{E9E48B04-578F-4B43-B70E-B2442D78AC6C}" type="pres">
      <dgm:prSet presAssocID="{292B95FB-91EE-400B-8E38-AE47B3B58EA8}" presName="connectorText" presStyleLbl="sibTrans1D1" presStyleIdx="0" presStyleCnt="5"/>
      <dgm:spPr/>
    </dgm:pt>
    <dgm:pt modelId="{E57EECD9-7090-4D11-B829-592311312160}" type="pres">
      <dgm:prSet presAssocID="{4F2BF45B-3696-4D8D-9FC0-85F371163CC6}" presName="node" presStyleLbl="node1" presStyleIdx="1" presStyleCnt="6">
        <dgm:presLayoutVars>
          <dgm:bulletEnabled val="1"/>
        </dgm:presLayoutVars>
      </dgm:prSet>
      <dgm:spPr/>
    </dgm:pt>
    <dgm:pt modelId="{65D554C8-423F-445E-A48C-F374B568F06A}" type="pres">
      <dgm:prSet presAssocID="{EF44A4B1-B3F2-4E41-9FFA-143D21A428E7}" presName="sibTrans" presStyleLbl="sibTrans1D1" presStyleIdx="1" presStyleCnt="5"/>
      <dgm:spPr/>
    </dgm:pt>
    <dgm:pt modelId="{B9F0EEEC-2A35-4349-999B-7B5331B599F9}" type="pres">
      <dgm:prSet presAssocID="{EF44A4B1-B3F2-4E41-9FFA-143D21A428E7}" presName="connectorText" presStyleLbl="sibTrans1D1" presStyleIdx="1" presStyleCnt="5"/>
      <dgm:spPr/>
    </dgm:pt>
    <dgm:pt modelId="{2C46F2CE-A42D-4550-AB40-98DAAE5B36EF}" type="pres">
      <dgm:prSet presAssocID="{99A6A348-DD5E-4C49-BA52-B44A10AD0CB1}" presName="node" presStyleLbl="node1" presStyleIdx="2" presStyleCnt="6">
        <dgm:presLayoutVars>
          <dgm:bulletEnabled val="1"/>
        </dgm:presLayoutVars>
      </dgm:prSet>
      <dgm:spPr/>
    </dgm:pt>
    <dgm:pt modelId="{B39BB6A5-1A5C-41E8-B113-99A3F3FCF29B}" type="pres">
      <dgm:prSet presAssocID="{8074818E-4D18-4250-8E0A-CF7E19AADE45}" presName="sibTrans" presStyleLbl="sibTrans1D1" presStyleIdx="2" presStyleCnt="5"/>
      <dgm:spPr/>
    </dgm:pt>
    <dgm:pt modelId="{8E8DB171-9C7A-4B52-88F3-E94B0EA4F53A}" type="pres">
      <dgm:prSet presAssocID="{8074818E-4D18-4250-8E0A-CF7E19AADE45}" presName="connectorText" presStyleLbl="sibTrans1D1" presStyleIdx="2" presStyleCnt="5"/>
      <dgm:spPr/>
    </dgm:pt>
    <dgm:pt modelId="{CAC74A0F-E4DF-49DE-9985-A6AE96104362}" type="pres">
      <dgm:prSet presAssocID="{AECDC61E-249B-4EE2-8314-33D7755D1030}" presName="node" presStyleLbl="node1" presStyleIdx="3" presStyleCnt="6">
        <dgm:presLayoutVars>
          <dgm:bulletEnabled val="1"/>
        </dgm:presLayoutVars>
      </dgm:prSet>
      <dgm:spPr/>
    </dgm:pt>
    <dgm:pt modelId="{C9E2AF66-209C-4F3F-947C-98DD59564747}" type="pres">
      <dgm:prSet presAssocID="{70314A86-5E3F-484F-9310-DD58F7A70DBF}" presName="sibTrans" presStyleLbl="sibTrans1D1" presStyleIdx="3" presStyleCnt="5"/>
      <dgm:spPr/>
    </dgm:pt>
    <dgm:pt modelId="{0052720C-3B08-4359-912F-A2D9F613EE58}" type="pres">
      <dgm:prSet presAssocID="{70314A86-5E3F-484F-9310-DD58F7A70DBF}" presName="connectorText" presStyleLbl="sibTrans1D1" presStyleIdx="3" presStyleCnt="5"/>
      <dgm:spPr/>
    </dgm:pt>
    <dgm:pt modelId="{B2D528DD-364D-4020-AA09-3FD653188B29}" type="pres">
      <dgm:prSet presAssocID="{9FE98F7B-FA57-4D5E-8DCC-E9B396C72089}" presName="node" presStyleLbl="node1" presStyleIdx="4" presStyleCnt="6">
        <dgm:presLayoutVars>
          <dgm:bulletEnabled val="1"/>
        </dgm:presLayoutVars>
      </dgm:prSet>
      <dgm:spPr/>
    </dgm:pt>
    <dgm:pt modelId="{257363F5-9BFC-4F79-8268-A1AC17E430C2}" type="pres">
      <dgm:prSet presAssocID="{131D62E4-6A1A-494B-9013-BC98000E7914}" presName="sibTrans" presStyleLbl="sibTrans1D1" presStyleIdx="4" presStyleCnt="5"/>
      <dgm:spPr/>
    </dgm:pt>
    <dgm:pt modelId="{138CFCD9-A812-447F-9739-C763445CF67F}" type="pres">
      <dgm:prSet presAssocID="{131D62E4-6A1A-494B-9013-BC98000E7914}" presName="connectorText" presStyleLbl="sibTrans1D1" presStyleIdx="4" presStyleCnt="5"/>
      <dgm:spPr/>
    </dgm:pt>
    <dgm:pt modelId="{B29185AC-6899-4985-90A1-A794D0D3A25B}" type="pres">
      <dgm:prSet presAssocID="{8B49617C-9BBA-4571-885D-FBF94A7D9FB4}" presName="node" presStyleLbl="node1" presStyleIdx="5" presStyleCnt="6">
        <dgm:presLayoutVars>
          <dgm:bulletEnabled val="1"/>
        </dgm:presLayoutVars>
      </dgm:prSet>
      <dgm:spPr/>
    </dgm:pt>
  </dgm:ptLst>
  <dgm:cxnLst>
    <dgm:cxn modelId="{3BB90E05-AC5D-41A1-8F82-629EC250051F}" srcId="{42501D80-82B8-42AD-AD03-89F4BDFD93FB}" destId="{A77DB834-AA47-494F-9020-FA15FEAD8BD2}" srcOrd="0" destOrd="0" parTransId="{54B193A7-C883-4681-8A36-437EC6CDD143}" sibTransId="{292B95FB-91EE-400B-8E38-AE47B3B58EA8}"/>
    <dgm:cxn modelId="{12C6530A-DD4C-420B-AC23-87B1A7CC650D}" type="presOf" srcId="{4F2BF45B-3696-4D8D-9FC0-85F371163CC6}" destId="{E57EECD9-7090-4D11-B829-592311312160}" srcOrd="0" destOrd="0" presId="urn:microsoft.com/office/officeart/2016/7/layout/RepeatingBendingProcessNew"/>
    <dgm:cxn modelId="{8A180E13-458E-7341-B2F2-9A8F3DBD9032}" type="presOf" srcId="{8074818E-4D18-4250-8E0A-CF7E19AADE45}" destId="{8E8DB171-9C7A-4B52-88F3-E94B0EA4F53A}" srcOrd="1" destOrd="0" presId="urn:microsoft.com/office/officeart/2016/7/layout/RepeatingBendingProcessNew"/>
    <dgm:cxn modelId="{B8AC3023-0D9F-45C9-8E5B-10B061DFBC7C}" type="presOf" srcId="{A77DB834-AA47-494F-9020-FA15FEAD8BD2}" destId="{4516A3BF-ADEE-4910-9DA7-58193C4E2246}" srcOrd="0" destOrd="0" presId="urn:microsoft.com/office/officeart/2016/7/layout/RepeatingBendingProcessNew"/>
    <dgm:cxn modelId="{EE660265-964F-4303-A9FE-F74CC3CD3887}" type="presOf" srcId="{70314A86-5E3F-484F-9310-DD58F7A70DBF}" destId="{C9E2AF66-209C-4F3F-947C-98DD59564747}" srcOrd="0" destOrd="0" presId="urn:microsoft.com/office/officeart/2016/7/layout/RepeatingBendingProcessNew"/>
    <dgm:cxn modelId="{921A4165-51FA-4EB0-9868-620D3878E641}" srcId="{42501D80-82B8-42AD-AD03-89F4BDFD93FB}" destId="{4F2BF45B-3696-4D8D-9FC0-85F371163CC6}" srcOrd="1" destOrd="0" parTransId="{07943E07-9C2E-47B4-A3FA-8E1A6BB7A737}" sibTransId="{EF44A4B1-B3F2-4E41-9FFA-143D21A428E7}"/>
    <dgm:cxn modelId="{760BFB66-316C-4499-B6E2-59122546BD04}" type="presOf" srcId="{8B49617C-9BBA-4571-885D-FBF94A7D9FB4}" destId="{B29185AC-6899-4985-90A1-A794D0D3A25B}" srcOrd="0" destOrd="0" presId="urn:microsoft.com/office/officeart/2016/7/layout/RepeatingBendingProcessNew"/>
    <dgm:cxn modelId="{C8A43049-0FF5-404C-8719-9C9CC8241466}" type="presOf" srcId="{292B95FB-91EE-400B-8E38-AE47B3B58EA8}" destId="{E9E48B04-578F-4B43-B70E-B2442D78AC6C}" srcOrd="1" destOrd="0" presId="urn:microsoft.com/office/officeart/2016/7/layout/RepeatingBendingProcessNew"/>
    <dgm:cxn modelId="{D6E7534F-24F3-4E8A-A1CA-547294C7A4DB}" type="presOf" srcId="{70314A86-5E3F-484F-9310-DD58F7A70DBF}" destId="{0052720C-3B08-4359-912F-A2D9F613EE58}" srcOrd="1" destOrd="0" presId="urn:microsoft.com/office/officeart/2016/7/layout/RepeatingBendingProcessNew"/>
    <dgm:cxn modelId="{11D49F76-B880-419E-B3E3-76E8D1EC518D}" type="presOf" srcId="{292B95FB-91EE-400B-8E38-AE47B3B58EA8}" destId="{A4183060-257D-4B3D-A10D-A1B2BF297613}" srcOrd="0" destOrd="0" presId="urn:microsoft.com/office/officeart/2016/7/layout/RepeatingBendingProcessNew"/>
    <dgm:cxn modelId="{4F6F1880-A24E-4D42-A28D-C12EEA92F8D8}" type="presOf" srcId="{9FE98F7B-FA57-4D5E-8DCC-E9B396C72089}" destId="{B2D528DD-364D-4020-AA09-3FD653188B29}" srcOrd="0" destOrd="0" presId="urn:microsoft.com/office/officeart/2016/7/layout/RepeatingBendingProcessNew"/>
    <dgm:cxn modelId="{43BB4280-A72D-0F4E-A5E2-5E6E430895AC}" type="presOf" srcId="{8074818E-4D18-4250-8E0A-CF7E19AADE45}" destId="{B39BB6A5-1A5C-41E8-B113-99A3F3FCF29B}" srcOrd="0" destOrd="0" presId="urn:microsoft.com/office/officeart/2016/7/layout/RepeatingBendingProcessNew"/>
    <dgm:cxn modelId="{22149D93-4888-4D0D-998B-87B28E79A6FF}" type="presOf" srcId="{42501D80-82B8-42AD-AD03-89F4BDFD93FB}" destId="{90900D89-5B07-4660-AB19-1C0A269F0184}" srcOrd="0" destOrd="0" presId="urn:microsoft.com/office/officeart/2016/7/layout/RepeatingBendingProcessNew"/>
    <dgm:cxn modelId="{170C189F-CDCF-4817-A77B-D8860AAA1C37}" type="presOf" srcId="{131D62E4-6A1A-494B-9013-BC98000E7914}" destId="{138CFCD9-A812-447F-9739-C763445CF67F}" srcOrd="1" destOrd="0" presId="urn:microsoft.com/office/officeart/2016/7/layout/RepeatingBendingProcessNew"/>
    <dgm:cxn modelId="{AD9BADA4-2E2E-4D3F-9047-38DD95657FA6}" type="presOf" srcId="{131D62E4-6A1A-494B-9013-BC98000E7914}" destId="{257363F5-9BFC-4F79-8268-A1AC17E430C2}" srcOrd="0" destOrd="0" presId="urn:microsoft.com/office/officeart/2016/7/layout/RepeatingBendingProcessNew"/>
    <dgm:cxn modelId="{43AE83A9-53D2-4765-B375-9797114083F9}" srcId="{42501D80-82B8-42AD-AD03-89F4BDFD93FB}" destId="{9FE98F7B-FA57-4D5E-8DCC-E9B396C72089}" srcOrd="4" destOrd="0" parTransId="{123408A3-1BF0-4F4F-820C-6A1F9140C515}" sibTransId="{131D62E4-6A1A-494B-9013-BC98000E7914}"/>
    <dgm:cxn modelId="{7CD4EEAB-DF63-D343-AFA4-3547DE7A6C88}" srcId="{42501D80-82B8-42AD-AD03-89F4BDFD93FB}" destId="{99A6A348-DD5E-4C49-BA52-B44A10AD0CB1}" srcOrd="2" destOrd="0" parTransId="{0ECB1352-3A1D-4B55-A7DE-BA937C12547E}" sibTransId="{8074818E-4D18-4250-8E0A-CF7E19AADE45}"/>
    <dgm:cxn modelId="{93210BAF-B885-4749-AD6B-7164073E070D}" type="presOf" srcId="{EF44A4B1-B3F2-4E41-9FFA-143D21A428E7}" destId="{B9F0EEEC-2A35-4349-999B-7B5331B599F9}" srcOrd="1" destOrd="0" presId="urn:microsoft.com/office/officeart/2016/7/layout/RepeatingBendingProcessNew"/>
    <dgm:cxn modelId="{35D851B8-BACF-44E0-9B1F-460DD14F1CD5}" type="presOf" srcId="{AECDC61E-249B-4EE2-8314-33D7755D1030}" destId="{CAC74A0F-E4DF-49DE-9985-A6AE96104362}" srcOrd="0" destOrd="0" presId="urn:microsoft.com/office/officeart/2016/7/layout/RepeatingBendingProcessNew"/>
    <dgm:cxn modelId="{A7D2B6DA-6FD5-4511-9C07-55EA97F52B8B}" type="presOf" srcId="{EF44A4B1-B3F2-4E41-9FFA-143D21A428E7}" destId="{65D554C8-423F-445E-A48C-F374B568F06A}" srcOrd="0" destOrd="0" presId="urn:microsoft.com/office/officeart/2016/7/layout/RepeatingBendingProcessNew"/>
    <dgm:cxn modelId="{935C90E3-1595-9C48-B25B-A068B15C6E38}" type="presOf" srcId="{99A6A348-DD5E-4C49-BA52-B44A10AD0CB1}" destId="{2C46F2CE-A42D-4550-AB40-98DAAE5B36EF}" srcOrd="0" destOrd="0" presId="urn:microsoft.com/office/officeart/2016/7/layout/RepeatingBendingProcessNew"/>
    <dgm:cxn modelId="{A9C17AF7-135A-4B21-9DBB-4367FB791AB4}" srcId="{42501D80-82B8-42AD-AD03-89F4BDFD93FB}" destId="{8B49617C-9BBA-4571-885D-FBF94A7D9FB4}" srcOrd="5" destOrd="0" parTransId="{FE8DFD15-4575-4994-AB0F-97A81D286091}" sibTransId="{14698F80-CB74-4D64-B950-8A23F6579A14}"/>
    <dgm:cxn modelId="{C44F71F8-A0D7-46E3-A1E4-82FDCD566DD3}" srcId="{42501D80-82B8-42AD-AD03-89F4BDFD93FB}" destId="{AECDC61E-249B-4EE2-8314-33D7755D1030}" srcOrd="3" destOrd="0" parTransId="{B9DA42BC-6F68-4F61-A652-3F29AD4881EE}" sibTransId="{70314A86-5E3F-484F-9310-DD58F7A70DBF}"/>
    <dgm:cxn modelId="{57E12AA1-08FD-4503-948A-2D9C58979EFF}" type="presParOf" srcId="{90900D89-5B07-4660-AB19-1C0A269F0184}" destId="{4516A3BF-ADEE-4910-9DA7-58193C4E2246}" srcOrd="0" destOrd="0" presId="urn:microsoft.com/office/officeart/2016/7/layout/RepeatingBendingProcessNew"/>
    <dgm:cxn modelId="{8895598D-A8CF-4A1D-B9C2-896BCD70A1A0}" type="presParOf" srcId="{90900D89-5B07-4660-AB19-1C0A269F0184}" destId="{A4183060-257D-4B3D-A10D-A1B2BF297613}" srcOrd="1" destOrd="0" presId="urn:microsoft.com/office/officeart/2016/7/layout/RepeatingBendingProcessNew"/>
    <dgm:cxn modelId="{64E55A42-8840-402A-830D-A4ECAAA361EE}" type="presParOf" srcId="{A4183060-257D-4B3D-A10D-A1B2BF297613}" destId="{E9E48B04-578F-4B43-B70E-B2442D78AC6C}" srcOrd="0" destOrd="0" presId="urn:microsoft.com/office/officeart/2016/7/layout/RepeatingBendingProcessNew"/>
    <dgm:cxn modelId="{17FEF541-2BFF-4CC2-8871-BD8CEBF3553A}" type="presParOf" srcId="{90900D89-5B07-4660-AB19-1C0A269F0184}" destId="{E57EECD9-7090-4D11-B829-592311312160}" srcOrd="2" destOrd="0" presId="urn:microsoft.com/office/officeart/2016/7/layout/RepeatingBendingProcessNew"/>
    <dgm:cxn modelId="{EFB47007-95F4-48B7-BEB6-236A039D1686}" type="presParOf" srcId="{90900D89-5B07-4660-AB19-1C0A269F0184}" destId="{65D554C8-423F-445E-A48C-F374B568F06A}" srcOrd="3" destOrd="0" presId="urn:microsoft.com/office/officeart/2016/7/layout/RepeatingBendingProcessNew"/>
    <dgm:cxn modelId="{C9DC879F-F9D7-480B-A230-2161063AA4FA}" type="presParOf" srcId="{65D554C8-423F-445E-A48C-F374B568F06A}" destId="{B9F0EEEC-2A35-4349-999B-7B5331B599F9}" srcOrd="0" destOrd="0" presId="urn:microsoft.com/office/officeart/2016/7/layout/RepeatingBendingProcessNew"/>
    <dgm:cxn modelId="{1C5AB427-D6A8-EF43-8157-7D070E0417BC}" type="presParOf" srcId="{90900D89-5B07-4660-AB19-1C0A269F0184}" destId="{2C46F2CE-A42D-4550-AB40-98DAAE5B36EF}" srcOrd="4" destOrd="0" presId="urn:microsoft.com/office/officeart/2016/7/layout/RepeatingBendingProcessNew"/>
    <dgm:cxn modelId="{4260F413-A18F-BD46-9AA7-B583F432D270}" type="presParOf" srcId="{90900D89-5B07-4660-AB19-1C0A269F0184}" destId="{B39BB6A5-1A5C-41E8-B113-99A3F3FCF29B}" srcOrd="5" destOrd="0" presId="urn:microsoft.com/office/officeart/2016/7/layout/RepeatingBendingProcessNew"/>
    <dgm:cxn modelId="{24B46F36-F45F-7043-AB62-D1799AD64F87}" type="presParOf" srcId="{B39BB6A5-1A5C-41E8-B113-99A3F3FCF29B}" destId="{8E8DB171-9C7A-4B52-88F3-E94B0EA4F53A}" srcOrd="0" destOrd="0" presId="urn:microsoft.com/office/officeart/2016/7/layout/RepeatingBendingProcessNew"/>
    <dgm:cxn modelId="{A2279801-B77A-4599-B59C-0F472A06EB4F}" type="presParOf" srcId="{90900D89-5B07-4660-AB19-1C0A269F0184}" destId="{CAC74A0F-E4DF-49DE-9985-A6AE96104362}" srcOrd="6" destOrd="0" presId="urn:microsoft.com/office/officeart/2016/7/layout/RepeatingBendingProcessNew"/>
    <dgm:cxn modelId="{48E77292-4174-4668-ABC5-0AD076468521}" type="presParOf" srcId="{90900D89-5B07-4660-AB19-1C0A269F0184}" destId="{C9E2AF66-209C-4F3F-947C-98DD59564747}" srcOrd="7" destOrd="0" presId="urn:microsoft.com/office/officeart/2016/7/layout/RepeatingBendingProcessNew"/>
    <dgm:cxn modelId="{409FEE72-AD20-493F-A8F5-A8B3DC78A019}" type="presParOf" srcId="{C9E2AF66-209C-4F3F-947C-98DD59564747}" destId="{0052720C-3B08-4359-912F-A2D9F613EE58}" srcOrd="0" destOrd="0" presId="urn:microsoft.com/office/officeart/2016/7/layout/RepeatingBendingProcessNew"/>
    <dgm:cxn modelId="{01017048-8F09-4090-A264-289952F69078}" type="presParOf" srcId="{90900D89-5B07-4660-AB19-1C0A269F0184}" destId="{B2D528DD-364D-4020-AA09-3FD653188B29}" srcOrd="8" destOrd="0" presId="urn:microsoft.com/office/officeart/2016/7/layout/RepeatingBendingProcessNew"/>
    <dgm:cxn modelId="{3D31D8A6-E0F6-4614-8A7A-10C4764D6A13}" type="presParOf" srcId="{90900D89-5B07-4660-AB19-1C0A269F0184}" destId="{257363F5-9BFC-4F79-8268-A1AC17E430C2}" srcOrd="9" destOrd="0" presId="urn:microsoft.com/office/officeart/2016/7/layout/RepeatingBendingProcessNew"/>
    <dgm:cxn modelId="{2E8B73AF-AE48-4364-A7A2-B153BE306179}" type="presParOf" srcId="{257363F5-9BFC-4F79-8268-A1AC17E430C2}" destId="{138CFCD9-A812-447F-9739-C763445CF67F}" srcOrd="0" destOrd="0" presId="urn:microsoft.com/office/officeart/2016/7/layout/RepeatingBendingProcessNew"/>
    <dgm:cxn modelId="{5449BF28-9357-4386-B90A-B4B4AF0CF622}" type="presParOf" srcId="{90900D89-5B07-4660-AB19-1C0A269F0184}" destId="{B29185AC-6899-4985-90A1-A794D0D3A25B}"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5E17D-4C96-413B-8822-F142C7FEFB77}">
      <dsp:nvSpPr>
        <dsp:cNvPr id="0" name=""/>
        <dsp:cNvSpPr/>
      </dsp:nvSpPr>
      <dsp:spPr>
        <a:xfrm>
          <a:off x="0" y="63779"/>
          <a:ext cx="5969062"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FX 60 100: largest downforce, but double drag value. Ruled out quickly with most wing tip vortices. </a:t>
          </a:r>
          <a:endParaRPr lang="en-US" sz="2000" kern="1200"/>
        </a:p>
      </dsp:txBody>
      <dsp:txXfrm>
        <a:off x="38838" y="102617"/>
        <a:ext cx="5891386" cy="717924"/>
      </dsp:txXfrm>
    </dsp:sp>
    <dsp:sp modelId="{46468BA8-2739-45F1-847D-BEF1D2F8414B}">
      <dsp:nvSpPr>
        <dsp:cNvPr id="0" name=""/>
        <dsp:cNvSpPr/>
      </dsp:nvSpPr>
      <dsp:spPr>
        <a:xfrm>
          <a:off x="0" y="916979"/>
          <a:ext cx="5969062"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NACA4415: possible second option if time to test further.</a:t>
          </a:r>
          <a:endParaRPr lang="en-US" sz="2000" kern="1200"/>
        </a:p>
      </dsp:txBody>
      <dsp:txXfrm>
        <a:off x="38838" y="955817"/>
        <a:ext cx="5891386" cy="717924"/>
      </dsp:txXfrm>
    </dsp:sp>
    <dsp:sp modelId="{D6E501B0-E826-4491-B846-C3D57AA966F8}">
      <dsp:nvSpPr>
        <dsp:cNvPr id="0" name=""/>
        <dsp:cNvSpPr/>
      </dsp:nvSpPr>
      <dsp:spPr>
        <a:xfrm>
          <a:off x="0" y="1770179"/>
          <a:ext cx="5969062"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NACA0012: streamlined shape allows unwanted pressure bleeding, reducing efficiency.</a:t>
          </a:r>
          <a:endParaRPr lang="en-US" sz="2000" kern="1200"/>
        </a:p>
      </dsp:txBody>
      <dsp:txXfrm>
        <a:off x="38838" y="1809017"/>
        <a:ext cx="5891386" cy="717924"/>
      </dsp:txXfrm>
    </dsp:sp>
    <dsp:sp modelId="{8EE255C1-754A-442C-BC0E-CE5A861C70C0}">
      <dsp:nvSpPr>
        <dsp:cNvPr id="0" name=""/>
        <dsp:cNvSpPr/>
      </dsp:nvSpPr>
      <dsp:spPr>
        <a:xfrm>
          <a:off x="0" y="2623379"/>
          <a:ext cx="5969062"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NACA6409: chosen wing profile.</a:t>
          </a:r>
          <a:endParaRPr lang="en-US" sz="2000" kern="1200"/>
        </a:p>
      </dsp:txBody>
      <dsp:txXfrm>
        <a:off x="38838" y="2662217"/>
        <a:ext cx="5891386"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83060-257D-4B3D-A10D-A1B2BF297613}">
      <dsp:nvSpPr>
        <dsp:cNvPr id="0" name=""/>
        <dsp:cNvSpPr/>
      </dsp:nvSpPr>
      <dsp:spPr>
        <a:xfrm>
          <a:off x="1935216" y="653320"/>
          <a:ext cx="414705" cy="91440"/>
        </a:xfrm>
        <a:custGeom>
          <a:avLst/>
          <a:gdLst/>
          <a:ahLst/>
          <a:cxnLst/>
          <a:rect l="0" t="0" r="0" b="0"/>
          <a:pathLst>
            <a:path>
              <a:moveTo>
                <a:pt x="0" y="45720"/>
              </a:moveTo>
              <a:lnTo>
                <a:pt x="41470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31436" y="696813"/>
        <a:ext cx="22265" cy="4453"/>
      </dsp:txXfrm>
    </dsp:sp>
    <dsp:sp modelId="{4516A3BF-ADEE-4910-9DA7-58193C4E2246}">
      <dsp:nvSpPr>
        <dsp:cNvPr id="0" name=""/>
        <dsp:cNvSpPr/>
      </dsp:nvSpPr>
      <dsp:spPr>
        <a:xfrm>
          <a:off x="906" y="118207"/>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a:lnSpc>
              <a:spcPct val="90000"/>
            </a:lnSpc>
            <a:spcBef>
              <a:spcPct val="0"/>
            </a:spcBef>
            <a:spcAft>
              <a:spcPct val="35000"/>
            </a:spcAft>
            <a:buNone/>
          </a:pPr>
          <a:r>
            <a:rPr lang="en-US" sz="2200" kern="1200"/>
            <a:t>15 deg AoA</a:t>
          </a:r>
        </a:p>
      </dsp:txBody>
      <dsp:txXfrm>
        <a:off x="906" y="118207"/>
        <a:ext cx="1936109" cy="1161665"/>
      </dsp:txXfrm>
    </dsp:sp>
    <dsp:sp modelId="{65D554C8-423F-445E-A48C-F374B568F06A}">
      <dsp:nvSpPr>
        <dsp:cNvPr id="0" name=""/>
        <dsp:cNvSpPr/>
      </dsp:nvSpPr>
      <dsp:spPr>
        <a:xfrm>
          <a:off x="968961" y="1278072"/>
          <a:ext cx="2381414" cy="414705"/>
        </a:xfrm>
        <a:custGeom>
          <a:avLst/>
          <a:gdLst/>
          <a:ahLst/>
          <a:cxnLst/>
          <a:rect l="0" t="0" r="0" b="0"/>
          <a:pathLst>
            <a:path>
              <a:moveTo>
                <a:pt x="2381414" y="0"/>
              </a:moveTo>
              <a:lnTo>
                <a:pt x="2381414" y="224452"/>
              </a:lnTo>
              <a:lnTo>
                <a:pt x="0" y="224452"/>
              </a:lnTo>
              <a:lnTo>
                <a:pt x="0" y="41470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9101" y="1483199"/>
        <a:ext cx="121134" cy="4453"/>
      </dsp:txXfrm>
    </dsp:sp>
    <dsp:sp modelId="{E57EECD9-7090-4D11-B829-592311312160}">
      <dsp:nvSpPr>
        <dsp:cNvPr id="0" name=""/>
        <dsp:cNvSpPr/>
      </dsp:nvSpPr>
      <dsp:spPr>
        <a:xfrm>
          <a:off x="2382321" y="118207"/>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rtl="0">
            <a:lnSpc>
              <a:spcPct val="90000"/>
            </a:lnSpc>
            <a:spcBef>
              <a:spcPct val="0"/>
            </a:spcBef>
            <a:spcAft>
              <a:spcPct val="35000"/>
            </a:spcAft>
            <a:buNone/>
          </a:pPr>
          <a:r>
            <a:rPr lang="en-US" sz="2200" kern="1200"/>
            <a:t>At 50m/s </a:t>
          </a:r>
          <a:endParaRPr lang="en-US" sz="2200" kern="1200">
            <a:latin typeface="Aptos Display" panose="02110004020202020204"/>
          </a:endParaRPr>
        </a:p>
      </dsp:txBody>
      <dsp:txXfrm>
        <a:off x="2382321" y="118207"/>
        <a:ext cx="1936109" cy="1161665"/>
      </dsp:txXfrm>
    </dsp:sp>
    <dsp:sp modelId="{B39BB6A5-1A5C-41E8-B113-99A3F3FCF29B}">
      <dsp:nvSpPr>
        <dsp:cNvPr id="0" name=""/>
        <dsp:cNvSpPr/>
      </dsp:nvSpPr>
      <dsp:spPr>
        <a:xfrm>
          <a:off x="1935216" y="2260291"/>
          <a:ext cx="414705" cy="91440"/>
        </a:xfrm>
        <a:custGeom>
          <a:avLst/>
          <a:gdLst/>
          <a:ahLst/>
          <a:cxnLst/>
          <a:rect l="0" t="0" r="0" b="0"/>
          <a:pathLst>
            <a:path>
              <a:moveTo>
                <a:pt x="0" y="45720"/>
              </a:moveTo>
              <a:lnTo>
                <a:pt x="41470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31436" y="2303784"/>
        <a:ext cx="22265" cy="4453"/>
      </dsp:txXfrm>
    </dsp:sp>
    <dsp:sp modelId="{2C46F2CE-A42D-4550-AB40-98DAAE5B36EF}">
      <dsp:nvSpPr>
        <dsp:cNvPr id="0" name=""/>
        <dsp:cNvSpPr/>
      </dsp:nvSpPr>
      <dsp:spPr>
        <a:xfrm>
          <a:off x="906" y="1725178"/>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a:lnSpc>
              <a:spcPct val="90000"/>
            </a:lnSpc>
            <a:spcBef>
              <a:spcPct val="0"/>
            </a:spcBef>
            <a:spcAft>
              <a:spcPct val="35000"/>
            </a:spcAft>
            <a:buNone/>
          </a:pPr>
          <a:r>
            <a:rPr lang="en-US" sz="2200" kern="1200"/>
            <a:t>782.92N downforce total</a:t>
          </a:r>
        </a:p>
      </dsp:txBody>
      <dsp:txXfrm>
        <a:off x="906" y="1725178"/>
        <a:ext cx="1936109" cy="1161665"/>
      </dsp:txXfrm>
    </dsp:sp>
    <dsp:sp modelId="{C9E2AF66-209C-4F3F-947C-98DD59564747}">
      <dsp:nvSpPr>
        <dsp:cNvPr id="0" name=""/>
        <dsp:cNvSpPr/>
      </dsp:nvSpPr>
      <dsp:spPr>
        <a:xfrm>
          <a:off x="968961" y="2885043"/>
          <a:ext cx="2381414" cy="414705"/>
        </a:xfrm>
        <a:custGeom>
          <a:avLst/>
          <a:gdLst/>
          <a:ahLst/>
          <a:cxnLst/>
          <a:rect l="0" t="0" r="0" b="0"/>
          <a:pathLst>
            <a:path>
              <a:moveTo>
                <a:pt x="2381414" y="0"/>
              </a:moveTo>
              <a:lnTo>
                <a:pt x="2381414" y="224452"/>
              </a:lnTo>
              <a:lnTo>
                <a:pt x="0" y="224452"/>
              </a:lnTo>
              <a:lnTo>
                <a:pt x="0" y="41470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9101" y="3090169"/>
        <a:ext cx="121134" cy="4453"/>
      </dsp:txXfrm>
    </dsp:sp>
    <dsp:sp modelId="{CAC74A0F-E4DF-49DE-9985-A6AE96104362}">
      <dsp:nvSpPr>
        <dsp:cNvPr id="0" name=""/>
        <dsp:cNvSpPr/>
      </dsp:nvSpPr>
      <dsp:spPr>
        <a:xfrm>
          <a:off x="2382321" y="1725178"/>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a:lnSpc>
              <a:spcPct val="90000"/>
            </a:lnSpc>
            <a:spcBef>
              <a:spcPct val="0"/>
            </a:spcBef>
            <a:spcAft>
              <a:spcPct val="35000"/>
            </a:spcAft>
            <a:buNone/>
          </a:pPr>
          <a:r>
            <a:rPr lang="en-US" sz="2200" kern="1200">
              <a:latin typeface="Aptos Display" panose="02110004020202020204"/>
            </a:rPr>
            <a:t>273N</a:t>
          </a:r>
          <a:r>
            <a:rPr lang="en-US" sz="2200" kern="1200"/>
            <a:t> Drag</a:t>
          </a:r>
        </a:p>
      </dsp:txBody>
      <dsp:txXfrm>
        <a:off x="2382321" y="1725178"/>
        <a:ext cx="1936109" cy="1161665"/>
      </dsp:txXfrm>
    </dsp:sp>
    <dsp:sp modelId="{257363F5-9BFC-4F79-8268-A1AC17E430C2}">
      <dsp:nvSpPr>
        <dsp:cNvPr id="0" name=""/>
        <dsp:cNvSpPr/>
      </dsp:nvSpPr>
      <dsp:spPr>
        <a:xfrm>
          <a:off x="1935216" y="3867261"/>
          <a:ext cx="414705" cy="91440"/>
        </a:xfrm>
        <a:custGeom>
          <a:avLst/>
          <a:gdLst/>
          <a:ahLst/>
          <a:cxnLst/>
          <a:rect l="0" t="0" r="0" b="0"/>
          <a:pathLst>
            <a:path>
              <a:moveTo>
                <a:pt x="0" y="45720"/>
              </a:moveTo>
              <a:lnTo>
                <a:pt x="41470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31436" y="3910755"/>
        <a:ext cx="22265" cy="4453"/>
      </dsp:txXfrm>
    </dsp:sp>
    <dsp:sp modelId="{B2D528DD-364D-4020-AA09-3FD653188B29}">
      <dsp:nvSpPr>
        <dsp:cNvPr id="0" name=""/>
        <dsp:cNvSpPr/>
      </dsp:nvSpPr>
      <dsp:spPr>
        <a:xfrm>
          <a:off x="906" y="3332149"/>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rtl="0">
            <a:lnSpc>
              <a:spcPct val="90000"/>
            </a:lnSpc>
            <a:spcBef>
              <a:spcPct val="0"/>
            </a:spcBef>
            <a:spcAft>
              <a:spcPct val="35000"/>
            </a:spcAft>
            <a:buNone/>
          </a:pPr>
          <a:r>
            <a:rPr lang="en-US" sz="2200" kern="1200"/>
            <a:t>Cl </a:t>
          </a:r>
          <a:r>
            <a:rPr lang="en-US" sz="2200" kern="1200">
              <a:latin typeface="Aptos Display" panose="02110004020202020204"/>
            </a:rPr>
            <a:t>= 1.06</a:t>
          </a:r>
          <a:endParaRPr lang="en-US" sz="2200" kern="1200"/>
        </a:p>
      </dsp:txBody>
      <dsp:txXfrm>
        <a:off x="906" y="3332149"/>
        <a:ext cx="1936109" cy="1161665"/>
      </dsp:txXfrm>
    </dsp:sp>
    <dsp:sp modelId="{B29185AC-6899-4985-90A1-A794D0D3A25B}">
      <dsp:nvSpPr>
        <dsp:cNvPr id="0" name=""/>
        <dsp:cNvSpPr/>
      </dsp:nvSpPr>
      <dsp:spPr>
        <a:xfrm>
          <a:off x="2382321" y="3332149"/>
          <a:ext cx="1936109" cy="11616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871" tIns="99584" rIns="94871" bIns="99584" numCol="1" spcCol="1270" anchor="ctr" anchorCtr="0">
          <a:noAutofit/>
        </a:bodyPr>
        <a:lstStyle/>
        <a:p>
          <a:pPr marL="0" lvl="0" indent="0" algn="ctr" defTabSz="977900">
            <a:lnSpc>
              <a:spcPct val="90000"/>
            </a:lnSpc>
            <a:spcBef>
              <a:spcPct val="0"/>
            </a:spcBef>
            <a:spcAft>
              <a:spcPct val="35000"/>
            </a:spcAft>
            <a:buNone/>
          </a:pPr>
          <a:r>
            <a:rPr lang="en-US" sz="2200" kern="1200"/>
            <a:t>L/D ratio = </a:t>
          </a:r>
          <a:r>
            <a:rPr lang="en-US" sz="2200" kern="1200">
              <a:latin typeface="Aptos Display" panose="02110004020202020204"/>
            </a:rPr>
            <a:t>2.87</a:t>
          </a:r>
          <a:endParaRPr lang="en-US" sz="2200" kern="1200"/>
        </a:p>
      </dsp:txBody>
      <dsp:txXfrm>
        <a:off x="2382321" y="3332149"/>
        <a:ext cx="1936109" cy="11616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3F0187-AECC-487F-AF75-DF7C41F94670}" type="datetimeFigureOut">
              <a:rPr lang="en-GB" smtClean="0"/>
              <a:t>01/04/2025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63AD77-E7D8-4A5B-96D6-E0E9C01E6260}" type="slidenum">
              <a:rPr lang="en-GB" smtClean="0"/>
              <a:t>‹#›</a:t>
            </a:fld>
            <a:endParaRPr lang="en-GB"/>
          </a:p>
        </p:txBody>
      </p:sp>
    </p:spTree>
    <p:extLst>
      <p:ext uri="{BB962C8B-B14F-4D97-AF65-F5344CB8AC3E}">
        <p14:creationId xmlns:p14="http://schemas.microsoft.com/office/powerpoint/2010/main" val="14979839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team sat down together to discuss what shape we wanted the wing and mounts to be. After researching various existing designs, 3 were chosen for consideration. A swan neck, reverse swan neck and chassis mounted wing. I produced a decision matrix with important Criteria that would impact the outcome of the project. The weights and scores were discussed as a team, and the scores were colour coded for simplicity. The team decided that a reverse swan neck would be a unique choice that had the highest chance of being successful.</a:t>
            </a:r>
          </a:p>
        </p:txBody>
      </p:sp>
      <p:sp>
        <p:nvSpPr>
          <p:cNvPr id="4" name="Slide Number Placeholder 3"/>
          <p:cNvSpPr>
            <a:spLocks noGrp="1"/>
          </p:cNvSpPr>
          <p:nvPr>
            <p:ph type="sldNum" sz="quarter" idx="5"/>
          </p:nvPr>
        </p:nvSpPr>
        <p:spPr/>
        <p:txBody>
          <a:bodyPr/>
          <a:lstStyle/>
          <a:p>
            <a:fld id="{1563AD77-E7D8-4A5B-96D6-E0E9C01E6260}" type="slidenum">
              <a:rPr lang="en-GB" smtClean="0"/>
              <a:t>16</a:t>
            </a:fld>
            <a:endParaRPr lang="en-GB"/>
          </a:p>
        </p:txBody>
      </p:sp>
    </p:spTree>
    <p:extLst>
      <p:ext uri="{BB962C8B-B14F-4D97-AF65-F5344CB8AC3E}">
        <p14:creationId xmlns:p14="http://schemas.microsoft.com/office/powerpoint/2010/main" val="528094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Producing any CAD Models, It was important that the mechanical team had an understanding of what loads the assembly could experience. These hand calculations were made using a wing size of 1660x140 MM. 1660 was used as it was similar to the width of the morgan. We need to ensure the wing has a large surface area, so utilising the maximum allowed length seemed ideal. The forces were calculated using the Co efficient of lift and drag of the NACA 6409 at 13 degrees. With the safety factor included, a lift of 737.5 N and drag of 64.19 N was predicted.</a:t>
            </a:r>
          </a:p>
        </p:txBody>
      </p:sp>
      <p:sp>
        <p:nvSpPr>
          <p:cNvPr id="4" name="Slide Number Placeholder 3"/>
          <p:cNvSpPr>
            <a:spLocks noGrp="1"/>
          </p:cNvSpPr>
          <p:nvPr>
            <p:ph type="sldNum" sz="quarter" idx="5"/>
          </p:nvPr>
        </p:nvSpPr>
        <p:spPr/>
        <p:txBody>
          <a:bodyPr/>
          <a:lstStyle/>
          <a:p>
            <a:fld id="{1563AD77-E7D8-4A5B-96D6-E0E9C01E6260}" type="slidenum">
              <a:rPr lang="en-GB" smtClean="0"/>
              <a:t>17</a:t>
            </a:fld>
            <a:endParaRPr lang="en-GB"/>
          </a:p>
        </p:txBody>
      </p:sp>
    </p:spTree>
    <p:extLst>
      <p:ext uri="{BB962C8B-B14F-4D97-AF65-F5344CB8AC3E}">
        <p14:creationId xmlns:p14="http://schemas.microsoft.com/office/powerpoint/2010/main" val="2612930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was important that I knew how the team planned to make the wing move before I started my design. I Had a meeting with Charlie, and we discussed what the best option would be. We settled on a piston and cylinder actuator which would be either hydraulic or pneumatic (</a:t>
            </a:r>
            <a:r>
              <a:rPr lang="en-GB" err="1"/>
              <a:t>charlies</a:t>
            </a:r>
            <a:r>
              <a:rPr lang="en-GB"/>
              <a:t> choice). This was chosen over a servo and arm actuator as the piston cylinder setup will be able to provide more force to move the wing. This was validated by research conducted by the mechatronics team. Some dimensions were provided to me, which meant I would be able to add mounting holes and produce a representation of the </a:t>
            </a:r>
            <a:r>
              <a:rPr lang="en-GB" err="1"/>
              <a:t>actuaror</a:t>
            </a:r>
            <a:r>
              <a:rPr lang="en-GB"/>
              <a:t> to add to the assembly.</a:t>
            </a:r>
          </a:p>
        </p:txBody>
      </p:sp>
      <p:sp>
        <p:nvSpPr>
          <p:cNvPr id="4" name="Slide Number Placeholder 3"/>
          <p:cNvSpPr>
            <a:spLocks noGrp="1"/>
          </p:cNvSpPr>
          <p:nvPr>
            <p:ph type="sldNum" sz="quarter" idx="5"/>
          </p:nvPr>
        </p:nvSpPr>
        <p:spPr/>
        <p:txBody>
          <a:bodyPr/>
          <a:lstStyle/>
          <a:p>
            <a:fld id="{1563AD77-E7D8-4A5B-96D6-E0E9C01E6260}" type="slidenum">
              <a:rPr lang="en-GB" smtClean="0"/>
              <a:t>18</a:t>
            </a:fld>
            <a:endParaRPr lang="en-GB"/>
          </a:p>
        </p:txBody>
      </p:sp>
    </p:spTree>
    <p:extLst>
      <p:ext uri="{BB962C8B-B14F-4D97-AF65-F5344CB8AC3E}">
        <p14:creationId xmlns:p14="http://schemas.microsoft.com/office/powerpoint/2010/main" val="2869084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the Final proposal I produced. It is a reverse swan neck design that uses 2 piston actuators to adjust wing angle. The aim of the reverse swan neck is to not disrupt the airflow at the leading edge of the wing, minimising disruption. The bottom plane of the wing has no mounting brackets on it which should also improve airflow.</a:t>
            </a:r>
          </a:p>
        </p:txBody>
      </p:sp>
      <p:sp>
        <p:nvSpPr>
          <p:cNvPr id="4" name="Slide Number Placeholder 3"/>
          <p:cNvSpPr>
            <a:spLocks noGrp="1"/>
          </p:cNvSpPr>
          <p:nvPr>
            <p:ph type="sldNum" sz="quarter" idx="5"/>
          </p:nvPr>
        </p:nvSpPr>
        <p:spPr/>
        <p:txBody>
          <a:bodyPr/>
          <a:lstStyle/>
          <a:p>
            <a:fld id="{1563AD77-E7D8-4A5B-96D6-E0E9C01E6260}" type="slidenum">
              <a:rPr lang="en-GB" smtClean="0"/>
              <a:t>19</a:t>
            </a:fld>
            <a:endParaRPr lang="en-GB"/>
          </a:p>
        </p:txBody>
      </p:sp>
    </p:spTree>
    <p:extLst>
      <p:ext uri="{BB962C8B-B14F-4D97-AF65-F5344CB8AC3E}">
        <p14:creationId xmlns:p14="http://schemas.microsoft.com/office/powerpoint/2010/main" val="3946530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Producing the final design, it was identified by the aero team that the wing was sitting too low. Figure ? Shows an image provided by the aero team, which shows the target airflow. The wing was raised by 50mm to maximise the clean air flow circled in red. I was also instructed to make the end plates larger, as originally they were only 6mm taller and wider than the wing profile. Figure ? Shows the groove I cut into the swan neck, to accommodate any wiring for the actuators. It was discussed that the wires could be secured by covering them in a layer of tape that would run over the top and back edge of the swan neck. If any components need replacing, it would be efficient to peel the tape off, and reply. Motorsport is built upon speed and efficiency, so this solution would decrease repair times and costs.</a:t>
            </a:r>
          </a:p>
        </p:txBody>
      </p:sp>
      <p:sp>
        <p:nvSpPr>
          <p:cNvPr id="4" name="Slide Number Placeholder 3"/>
          <p:cNvSpPr>
            <a:spLocks noGrp="1"/>
          </p:cNvSpPr>
          <p:nvPr>
            <p:ph type="sldNum" sz="quarter" idx="5"/>
          </p:nvPr>
        </p:nvSpPr>
        <p:spPr/>
        <p:txBody>
          <a:bodyPr/>
          <a:lstStyle/>
          <a:p>
            <a:fld id="{1563AD77-E7D8-4A5B-96D6-E0E9C01E6260}" type="slidenum">
              <a:rPr lang="en-GB" smtClean="0"/>
              <a:t>20</a:t>
            </a:fld>
            <a:endParaRPr lang="en-GB"/>
          </a:p>
        </p:txBody>
      </p:sp>
    </p:spTree>
    <p:extLst>
      <p:ext uri="{BB962C8B-B14F-4D97-AF65-F5344CB8AC3E}">
        <p14:creationId xmlns:p14="http://schemas.microsoft.com/office/powerpoint/2010/main" val="2849748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Swan neck and wing were both stress tested in Ansys using a list of potential materials. The team discussed that the swan neck would be made from metal, and the wing profile should be made from carbon fibre. It would have been possible to have the whole assembly out of carbon fibre, but the aim was to reduce costs as much as possible. Various motorsport categories already use Wing supports made from metal, as carbon fibre is more flexible, and will bend more under load. Cat did a test with my design to evaluate the forces acting upon the assembly. Her results for half the assembly were -370.82 N of lift. After incorporating the full wing size and safety factor, a value of 927N was calculated. The Ansys tests were conducted using 930 Newtons of force, and The results were positive. The lowest deformations were 1.2mm for the Medium carbon steel, and 0.47mm for the carbon fibre. These are the materials that have been selected for my design.</a:t>
            </a:r>
          </a:p>
        </p:txBody>
      </p:sp>
      <p:sp>
        <p:nvSpPr>
          <p:cNvPr id="4" name="Slide Number Placeholder 3"/>
          <p:cNvSpPr>
            <a:spLocks noGrp="1"/>
          </p:cNvSpPr>
          <p:nvPr>
            <p:ph type="sldNum" sz="quarter" idx="5"/>
          </p:nvPr>
        </p:nvSpPr>
        <p:spPr/>
        <p:txBody>
          <a:bodyPr/>
          <a:lstStyle/>
          <a:p>
            <a:fld id="{1563AD77-E7D8-4A5B-96D6-E0E9C01E6260}" type="slidenum">
              <a:rPr lang="en-GB" smtClean="0"/>
              <a:t>21</a:t>
            </a:fld>
            <a:endParaRPr lang="en-GB"/>
          </a:p>
        </p:txBody>
      </p:sp>
    </p:spTree>
    <p:extLst>
      <p:ext uri="{BB962C8B-B14F-4D97-AF65-F5344CB8AC3E}">
        <p14:creationId xmlns:p14="http://schemas.microsoft.com/office/powerpoint/2010/main" val="3747696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checking my design against the regulations, I am happy to say the design Conforms to all the specified regulations. By optimising the limit of the regulations, such as wing height and overhang from the rear, My design was able to generate over 700N of downforce. I am very happy with this outcome. </a:t>
            </a:r>
          </a:p>
          <a:p>
            <a:r>
              <a:rPr lang="en-GB"/>
              <a:t>I feel the mechanical team Have developed various skillsets during this project. The use of Ansys proved difficult at first, but after understanding errors the software was exciting and simple to use. I feel My </a:t>
            </a:r>
            <a:r>
              <a:rPr lang="en-GB" err="1"/>
              <a:t>Solidworks</a:t>
            </a:r>
            <a:r>
              <a:rPr lang="en-GB"/>
              <a:t> skills have improved massively, and I am pleased I was able to make the Assembly and actuators move in </a:t>
            </a:r>
            <a:r>
              <a:rPr lang="en-GB" err="1"/>
              <a:t>Solidworks</a:t>
            </a:r>
            <a:r>
              <a:rPr lang="en-GB"/>
              <a:t>. The simulation team informed me that my design reduced lap time by ? Which is another positive.</a:t>
            </a:r>
          </a:p>
        </p:txBody>
      </p:sp>
      <p:sp>
        <p:nvSpPr>
          <p:cNvPr id="4" name="Slide Number Placeholder 3"/>
          <p:cNvSpPr>
            <a:spLocks noGrp="1"/>
          </p:cNvSpPr>
          <p:nvPr>
            <p:ph type="sldNum" sz="quarter" idx="5"/>
          </p:nvPr>
        </p:nvSpPr>
        <p:spPr/>
        <p:txBody>
          <a:bodyPr/>
          <a:lstStyle/>
          <a:p>
            <a:fld id="{1563AD77-E7D8-4A5B-96D6-E0E9C01E6260}" type="slidenum">
              <a:rPr lang="en-GB" smtClean="0"/>
              <a:t>22</a:t>
            </a:fld>
            <a:endParaRPr lang="en-GB"/>
          </a:p>
        </p:txBody>
      </p:sp>
    </p:spTree>
    <p:extLst>
      <p:ext uri="{BB962C8B-B14F-4D97-AF65-F5344CB8AC3E}">
        <p14:creationId xmlns:p14="http://schemas.microsoft.com/office/powerpoint/2010/main" val="3608015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This is the material data that I collected, it is all from ANSYS Granta. Figure_ is the aluminium data I collected. To get to this point, I did some research on the different aluminium series 1000 to 7000, and I found that the 2000, 5000, 6000 and 7000 series were used in similar applications and that a series for example, the 3000 series, I read that it was used for roofing and kitchen utensils so I didn’t bother collecting data for that.</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Figure_ shows the data collected for carbon fibre. The options were either 50% reinforced or 40% reinforced carbon fibre.</a:t>
            </a:r>
          </a:p>
          <a:p>
            <a:pPr>
              <a:lnSpc>
                <a:spcPct val="115000"/>
              </a:lnSpc>
              <a:spcAft>
                <a:spcPts val="800"/>
              </a:spcAft>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Figure_ and Figure_ are the decision matrixes that were done to select the materials that was going to be used in the FEA testing of the wing’s components. The material properties were split into 4 sections. Strength &amp; Stiffness which represents the maximum load and maximum stress the material can withstand before permanent deformation and failure. Also representing the materials stiffness and resistance to elastic deformation under a load.  Fatigue &amp; Toughness represents the materials maximum stress that it can take before failing under a repeated load. Also, the materials ability to resist cracking or failure under an applied load. Weight efficiency represents the materials strength-to-weight ratio. And the last section tells us whether the material is machinable or weldable.</a:t>
            </a:r>
          </a:p>
          <a:p>
            <a:endParaRPr lang="en-GB"/>
          </a:p>
        </p:txBody>
      </p:sp>
      <p:sp>
        <p:nvSpPr>
          <p:cNvPr id="4" name="Slide Number Placeholder 3"/>
          <p:cNvSpPr>
            <a:spLocks noGrp="1"/>
          </p:cNvSpPr>
          <p:nvPr>
            <p:ph type="sldNum" sz="quarter" idx="5"/>
          </p:nvPr>
        </p:nvSpPr>
        <p:spPr/>
        <p:txBody>
          <a:bodyPr/>
          <a:lstStyle/>
          <a:p>
            <a:fld id="{1563AD77-E7D8-4A5B-96D6-E0E9C01E6260}" type="slidenum">
              <a:rPr lang="en-GB" smtClean="0"/>
              <a:t>23</a:t>
            </a:fld>
            <a:endParaRPr lang="en-GB"/>
          </a:p>
        </p:txBody>
      </p:sp>
    </p:spTree>
    <p:extLst>
      <p:ext uri="{BB962C8B-B14F-4D97-AF65-F5344CB8AC3E}">
        <p14:creationId xmlns:p14="http://schemas.microsoft.com/office/powerpoint/2010/main" val="37089996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When it came to doing some stress testing, my initial plan was to do tests on both ANSYS and SolidWorks but from trying SolidWorks I found that it had trouble with carbon fibre, so I decided not to bother anymore and did all my test on ANSYS.</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Every test that didn’t have an error that I did, my results were good. The issue was that the majority of the time, it seemed like ANSYS was creating error out of thin air. I was able to fix some errors, like an error I had with not being able to select materials properly. This was more of a design fault and I was able to use Space Claim to separate the components from one another so that they were listed as separate components. </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Problems with the software still lingered so I tried to work around them. Figure_ is a test of the wing by itself, no endplates. It had issues and didn’t complete the tests when I added the endplates but then didn’t have a problem in figures_ &amp; _ when the whole design was tested.</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Figure_ with just the wing showed 0.22 mm of deformation so adding endplates would only increase it slightly so its still a good result, the wing was fixed as if it had an endplate on each side.</a:t>
            </a:r>
          </a:p>
          <a:p>
            <a:pPr>
              <a:lnSpc>
                <a:spcPct val="115000"/>
              </a:lnSpc>
              <a:spcAft>
                <a:spcPts val="800"/>
              </a:spcAft>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Figure_ was a test on the whole design, using carbon fibre and aluminium 6061 T6 as the other material. Figure_ was the same but I replaced the aluminium for the material that Joe favours, being medium carbon steel. The results show 0.83 mm and 0.80 mm of deformation. So, the difference is minimal but the test with medium carbon steel deformed less.</a:t>
            </a:r>
          </a:p>
          <a:p>
            <a:endParaRPr lang="en-GB"/>
          </a:p>
        </p:txBody>
      </p:sp>
      <p:sp>
        <p:nvSpPr>
          <p:cNvPr id="4" name="Slide Number Placeholder 3"/>
          <p:cNvSpPr>
            <a:spLocks noGrp="1"/>
          </p:cNvSpPr>
          <p:nvPr>
            <p:ph type="sldNum" sz="quarter" idx="5"/>
          </p:nvPr>
        </p:nvSpPr>
        <p:spPr/>
        <p:txBody>
          <a:bodyPr/>
          <a:lstStyle/>
          <a:p>
            <a:fld id="{1563AD77-E7D8-4A5B-96D6-E0E9C01E6260}" type="slidenum">
              <a:rPr lang="en-GB" smtClean="0"/>
              <a:t>24</a:t>
            </a:fld>
            <a:endParaRPr lang="en-GB"/>
          </a:p>
        </p:txBody>
      </p:sp>
    </p:spTree>
    <p:extLst>
      <p:ext uri="{BB962C8B-B14F-4D97-AF65-F5344CB8AC3E}">
        <p14:creationId xmlns:p14="http://schemas.microsoft.com/office/powerpoint/2010/main" val="12567475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Figure_ shows the design that was created by Ryan, and I added my input to it when needed regarding the structural side of it.</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Figure _ shows the turbulence of the vehicle and where the best place for the wing to sit and figure_ shows the wing on the car with a side view to see just where it was mounted.</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From the initial viva, we expressed our desire of making it as realistic as possible with where its being mounted. With the Morgan model down in the workshop, we avoided the middle where the tyre would go, and it was mounted in line with the lights.</a:t>
            </a:r>
          </a:p>
          <a:p>
            <a:pPr>
              <a:lnSpc>
                <a:spcPct val="115000"/>
              </a:lnSpc>
              <a:spcAft>
                <a:spcPts val="800"/>
              </a:spcAft>
            </a:pPr>
            <a:r>
              <a:rPr lang="en-GB" sz="1800" kern="100">
                <a:effectLst/>
                <a:latin typeface="Aptos" panose="020B0004020202020204" pitchFamily="34" charset="0"/>
                <a:ea typeface="DengXian" panose="02010600030101010101" pitchFamily="2" charset="-122"/>
                <a:cs typeface="Times New Roman" panose="02020603050405020304" pitchFamily="18" charset="0"/>
              </a:rPr>
              <a:t>The weight of this design is displayed in figure_, it came to a total of 15kg. It was calculated using the density of aluminium 606.1 Despite the testing done on the previous slide, aluminium was used instead of Medium Carbon steel as sacrificing performance for 0.03mm of deformation less did not seem worth it as the weight would come out at around 24kg. </a:t>
            </a:r>
          </a:p>
          <a:p>
            <a:endParaRPr lang="en-GB"/>
          </a:p>
        </p:txBody>
      </p:sp>
      <p:sp>
        <p:nvSpPr>
          <p:cNvPr id="4" name="Slide Number Placeholder 3"/>
          <p:cNvSpPr>
            <a:spLocks noGrp="1"/>
          </p:cNvSpPr>
          <p:nvPr>
            <p:ph type="sldNum" sz="quarter" idx="5"/>
          </p:nvPr>
        </p:nvSpPr>
        <p:spPr/>
        <p:txBody>
          <a:bodyPr/>
          <a:lstStyle/>
          <a:p>
            <a:fld id="{1563AD77-E7D8-4A5B-96D6-E0E9C01E6260}" type="slidenum">
              <a:rPr lang="en-GB" smtClean="0"/>
              <a:t>25</a:t>
            </a:fld>
            <a:endParaRPr lang="en-GB"/>
          </a:p>
        </p:txBody>
      </p:sp>
    </p:spTree>
    <p:extLst>
      <p:ext uri="{BB962C8B-B14F-4D97-AF65-F5344CB8AC3E}">
        <p14:creationId xmlns:p14="http://schemas.microsoft.com/office/powerpoint/2010/main" val="3292838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 Regarding the machining processes, carbon fibre is a difficult material to work with due to its sensitivity. One mistake when working with it can lead to a loss in its integrity. Forming the shape of the wing and endplates can be done using a CNC machine. The setup of the machine is vital due to the factors of the cutting tool, the speed and feed rate. A tool that has a carbide end or a diamond-cut tool is recommended and regarding the speed and feed rates, using too much force or speed will destroy the materials integrity which is obviously something to avoid. A water jet can be used to get to the areas that the mill cannot reach, too much pressure though will weaken its edges.</a:t>
            </a:r>
          </a:p>
          <a:p>
            <a:pPr>
              <a:lnSpc>
                <a:spcPct val="115000"/>
              </a:lnSpc>
              <a:spcAft>
                <a:spcPts val="800"/>
              </a:spcAft>
              <a:buNone/>
            </a:pPr>
            <a:r>
              <a:rPr lang="en-GB" sz="1800" kern="100">
                <a:effectLst/>
                <a:latin typeface="Aptos" panose="020B0004020202020204" pitchFamily="34" charset="0"/>
                <a:ea typeface="DengXian" panose="02010600030101010101" pitchFamily="2" charset="-122"/>
                <a:cs typeface="Times New Roman" panose="02020603050405020304" pitchFamily="18" charset="0"/>
              </a:rPr>
              <a:t>Drilling is a necessity for this design due to what is shown in figure_. A dowel is used to allow the wing to have movement with the linear actuator being used in the design. </a:t>
            </a:r>
          </a:p>
          <a:p>
            <a:pPr>
              <a:lnSpc>
                <a:spcPct val="115000"/>
              </a:lnSpc>
              <a:spcAft>
                <a:spcPts val="800"/>
              </a:spcAft>
            </a:pPr>
            <a:r>
              <a:rPr lang="en-GB" sz="1800" kern="100">
                <a:effectLst/>
                <a:latin typeface="Aptos" panose="020B0004020202020204" pitchFamily="34" charset="0"/>
                <a:ea typeface="DengXian" panose="02010600030101010101" pitchFamily="2" charset="-122"/>
                <a:cs typeface="Times New Roman" panose="02020603050405020304" pitchFamily="18" charset="0"/>
              </a:rPr>
              <a:t>For the support struts, the idea is to use adhesive bonding to attach the supports to the endplate which is a more simple and less risky operation than drilling into more carbon fibre, this time being the endplates.</a:t>
            </a:r>
          </a:p>
          <a:p>
            <a:endParaRPr lang="en-GB"/>
          </a:p>
        </p:txBody>
      </p:sp>
      <p:sp>
        <p:nvSpPr>
          <p:cNvPr id="4" name="Slide Number Placeholder 3"/>
          <p:cNvSpPr>
            <a:spLocks noGrp="1"/>
          </p:cNvSpPr>
          <p:nvPr>
            <p:ph type="sldNum" sz="quarter" idx="5"/>
          </p:nvPr>
        </p:nvSpPr>
        <p:spPr/>
        <p:txBody>
          <a:bodyPr/>
          <a:lstStyle/>
          <a:p>
            <a:fld id="{1563AD77-E7D8-4A5B-96D6-E0E9C01E6260}" type="slidenum">
              <a:rPr lang="en-GB" smtClean="0"/>
              <a:t>26</a:t>
            </a:fld>
            <a:endParaRPr lang="en-GB"/>
          </a:p>
        </p:txBody>
      </p:sp>
    </p:spTree>
    <p:extLst>
      <p:ext uri="{BB962C8B-B14F-4D97-AF65-F5344CB8AC3E}">
        <p14:creationId xmlns:p14="http://schemas.microsoft.com/office/powerpoint/2010/main" val="2803444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563AD77-E7D8-4A5B-96D6-E0E9C01E6260}" type="slidenum">
              <a:rPr lang="en-GB" smtClean="0"/>
              <a:t>29</a:t>
            </a:fld>
            <a:endParaRPr lang="en-GB"/>
          </a:p>
        </p:txBody>
      </p:sp>
    </p:spTree>
    <p:extLst>
      <p:ext uri="{BB962C8B-B14F-4D97-AF65-F5344CB8AC3E}">
        <p14:creationId xmlns:p14="http://schemas.microsoft.com/office/powerpoint/2010/main" val="3603121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3C274-236B-FD75-1FCD-59FDDC3FBB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FFA75AB-5EAE-34E1-EDFE-F41AA5E8F6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B20349-86DE-9062-A495-ABEB8AD93244}"/>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1E04E1A7-7D6F-ACEB-BA8E-131DD336D0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B5398-6F35-13C5-48CB-31BF5E01E88D}"/>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747422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F340-84A7-87E1-A47B-A9696117A9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D3EE9B1-69B3-9429-CD7B-83A3DDC203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2D00BB-9780-6B24-FACA-FA31C68CC525}"/>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BDE3E749-68A8-CF95-3DB6-681AC63D9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ADC82-7E6C-2E50-1C73-A03A1897CC21}"/>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1487563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8AF0F-0419-6A0C-9BE3-FE7623F4A6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9BE4E95-324D-8616-3D87-D1A027E348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B2FDCE-9FEE-1061-1E29-5B35A1AB4670}"/>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8419B6DE-7B18-FFD6-B7E5-8700CAA4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82BEA4-C5AF-8F74-B8ED-392924B13180}"/>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1344822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2A1BF-7816-E2BE-13BD-C4CDE981555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99D291-F0C2-007C-E220-DE616EAF9D1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26317D1-10CF-E25F-C41D-EE3E6467884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8286E82-2771-66E6-7839-228B6F6296D3}"/>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6" name="Footer Placeholder 5">
            <a:extLst>
              <a:ext uri="{FF2B5EF4-FFF2-40B4-BE49-F238E27FC236}">
                <a16:creationId xmlns:a16="http://schemas.microsoft.com/office/drawing/2014/main" id="{73CE7E13-27D1-E490-6EE1-C26431C634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4A7CE8-C1FA-33D0-516C-F0B5E6510D6F}"/>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3244796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53422-5518-CAD9-355D-0B55718E089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C463B1-6134-2FC0-D32D-0E6F1A79E2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B12286-3C86-F6B2-B3A6-035270F4F8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588DDCF-161D-0191-10C1-5DA2205A9F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77A925-9115-7F05-A0F4-C5E1D43E0C5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A1DB98C-A655-9B12-8C71-6D7386D2031B}"/>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8" name="Footer Placeholder 7">
            <a:extLst>
              <a:ext uri="{FF2B5EF4-FFF2-40B4-BE49-F238E27FC236}">
                <a16:creationId xmlns:a16="http://schemas.microsoft.com/office/drawing/2014/main" id="{0F79B149-211C-CD37-EEB9-CB7A21DF1E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52C82F-F589-0BC3-5780-E858D61637E8}"/>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214334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70555-A87C-F36C-4D89-104D27CBBD3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DF17F0A-6910-5DFC-D691-1C4C3E3899CC}"/>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4" name="Footer Placeholder 3">
            <a:extLst>
              <a:ext uri="{FF2B5EF4-FFF2-40B4-BE49-F238E27FC236}">
                <a16:creationId xmlns:a16="http://schemas.microsoft.com/office/drawing/2014/main" id="{EA3D203F-ADBF-5CB5-2FEE-E3F454A5A0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30DCD7-C2DE-4AB0-DACC-8356B4E5E95D}"/>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455850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7464F4-4E5E-B0C8-61A7-6369BB217EC4}"/>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3" name="Footer Placeholder 2">
            <a:extLst>
              <a:ext uri="{FF2B5EF4-FFF2-40B4-BE49-F238E27FC236}">
                <a16:creationId xmlns:a16="http://schemas.microsoft.com/office/drawing/2014/main" id="{5DA0165B-789A-6957-5C02-A55B7F87E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D2B971E-8903-D65F-259E-BE8883B0DC74}"/>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1284081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AAB3C-5EA3-E152-0094-B4CB4E114C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AF14208-D3CD-6966-04F5-0CA24E9486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C442F63-EA7B-FCBD-EA94-789A72CD5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832F84-A427-35BA-CDCD-040873000AF0}"/>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6" name="Footer Placeholder 5">
            <a:extLst>
              <a:ext uri="{FF2B5EF4-FFF2-40B4-BE49-F238E27FC236}">
                <a16:creationId xmlns:a16="http://schemas.microsoft.com/office/drawing/2014/main" id="{2E2B501C-B03B-8EA2-8C59-FFAD11438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B3DB61-2170-ED36-272E-6D6AEC454ACF}"/>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415413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C73-B879-41FB-4F9A-FE6BDE327EB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622AF26-554D-10B0-199E-A36391858F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42FCB2-3325-E777-B22B-E5E4426A15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65E1F7-72FC-3C32-A7DC-F7E7284D82EB}"/>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6" name="Footer Placeholder 5">
            <a:extLst>
              <a:ext uri="{FF2B5EF4-FFF2-40B4-BE49-F238E27FC236}">
                <a16:creationId xmlns:a16="http://schemas.microsoft.com/office/drawing/2014/main" id="{928BA52D-2831-247D-2E14-0DA47E2012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B2D1A8-E1C5-8F54-7E27-942012E6CFA9}"/>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327247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DF2F-3938-194F-3E73-1EF1EC3494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E838D1-7A36-1F13-290F-CB976791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3D12A3-4855-6533-F96D-5AB9590F419E}"/>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237E4516-CF70-DB9B-FD01-909DBEF35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1D0D73-0053-E3CA-513C-B8EFF49BFA4E}"/>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2229543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2F5C78-74C9-9F05-D5C8-13A83741D51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FA1C51-734C-589C-BC0C-5845F63B899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09C866-15EA-CC89-2045-76A23DB2E1F8}"/>
              </a:ext>
            </a:extLst>
          </p:cNvPr>
          <p:cNvSpPr>
            <a:spLocks noGrp="1"/>
          </p:cNvSpPr>
          <p:nvPr>
            <p:ph type="dt" sz="half" idx="10"/>
          </p:nvPr>
        </p:nvSpPr>
        <p:spPr/>
        <p:txBody>
          <a:body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DBAA9077-7CF1-53F2-3614-45E6738FC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6DFA6-E8BA-6229-3903-64E8E1094CD7}"/>
              </a:ext>
            </a:extLst>
          </p:cNvPr>
          <p:cNvSpPr>
            <a:spLocks noGrp="1"/>
          </p:cNvSpPr>
          <p:nvPr>
            <p:ph type="sldNum" sz="quarter" idx="12"/>
          </p:nvPr>
        </p:nvSpPr>
        <p:spPr/>
        <p:txBody>
          <a:bodyPr/>
          <a:lstStyle/>
          <a:p>
            <a:fld id="{3B62C83F-78FC-9347-8858-13E072B25803}" type="slidenum">
              <a:rPr lang="en-GB" smtClean="0"/>
              <a:t>‹#›</a:t>
            </a:fld>
            <a:endParaRPr lang="en-GB"/>
          </a:p>
        </p:txBody>
      </p:sp>
    </p:spTree>
    <p:extLst>
      <p:ext uri="{BB962C8B-B14F-4D97-AF65-F5344CB8AC3E}">
        <p14:creationId xmlns:p14="http://schemas.microsoft.com/office/powerpoint/2010/main" val="3383421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F54975-2195-0E36-CCFD-CDA3746152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E9542BA-B976-3529-2859-2EE743D18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EECBAC-1142-C121-78F3-E6AC3C2FE2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E53952-3DCE-1C43-BDD3-7588C4011778}" type="datetimeFigureOut">
              <a:rPr lang="en-GB" smtClean="0"/>
              <a:t>01/04/2025</a:t>
            </a:fld>
            <a:endParaRPr lang="en-GB"/>
          </a:p>
        </p:txBody>
      </p:sp>
      <p:sp>
        <p:nvSpPr>
          <p:cNvPr id="5" name="Footer Placeholder 4">
            <a:extLst>
              <a:ext uri="{FF2B5EF4-FFF2-40B4-BE49-F238E27FC236}">
                <a16:creationId xmlns:a16="http://schemas.microsoft.com/office/drawing/2014/main" id="{96BEAA0B-EA08-A563-C5C0-4B06144DD4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7D691B-A303-BB5F-C3C4-511A4DD37C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62C83F-78FC-9347-8858-13E072B25803}" type="slidenum">
              <a:rPr lang="en-GB" smtClean="0"/>
              <a:t>‹#›</a:t>
            </a:fld>
            <a:endParaRPr lang="en-GB"/>
          </a:p>
        </p:txBody>
      </p:sp>
    </p:spTree>
    <p:extLst>
      <p:ext uri="{BB962C8B-B14F-4D97-AF65-F5344CB8AC3E}">
        <p14:creationId xmlns:p14="http://schemas.microsoft.com/office/powerpoint/2010/main" val="2600906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1.xml"/><Relationship Id="rId7" Type="http://schemas.openxmlformats.org/officeDocument/2006/relationships/image" Target="../media/image1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2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61.jpeg"/><Relationship Id="rId4" Type="http://schemas.openxmlformats.org/officeDocument/2006/relationships/image" Target="../media/image60.png"/></Relationships>
</file>

<file path=ppt/slides/_rels/slide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jpeg"/></Relationships>
</file>

<file path=ppt/slides/_rels/slide2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6.xml"/><Relationship Id="rId5" Type="http://schemas.openxmlformats.org/officeDocument/2006/relationships/image" Target="../media/image71.png"/><Relationship Id="rId4" Type="http://schemas.openxmlformats.org/officeDocument/2006/relationships/image" Target="../media/image70.png"/></Relationships>
</file>

<file path=ppt/slides/_rels/slide2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74.png"/><Relationship Id="rId4" Type="http://schemas.openxmlformats.org/officeDocument/2006/relationships/image" Target="../media/image73.png"/></Relationships>
</file>

<file path=ppt/slides/_rels/slide3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6.xml"/><Relationship Id="rId5" Type="http://schemas.openxmlformats.org/officeDocument/2006/relationships/image" Target="../media/image78.png"/><Relationship Id="rId4" Type="http://schemas.openxmlformats.org/officeDocument/2006/relationships/image" Target="../media/image7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png"/></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airfoiltools.com/polar/details?polar=xf-n6409-il-50000" TargetMode="External"/><Relationship Id="rId2" Type="http://schemas.openxmlformats.org/officeDocument/2006/relationships/hyperlink" Target="https://www.racecarwings.co.uk/aero-kits.html" TargetMode="External"/><Relationship Id="rId1" Type="http://schemas.openxmlformats.org/officeDocument/2006/relationships/slideLayout" Target="../slideLayouts/slideLayout2.xml"/><Relationship Id="rId4" Type="http://schemas.openxmlformats.org/officeDocument/2006/relationships/hyperlink" Target="https://webshop.vetus.com/en/product/hl500b-ext-set-2nd-cylinder-for"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4E4A2-CBAC-D7B9-7429-86A751241E8F}"/>
              </a:ext>
            </a:extLst>
          </p:cNvPr>
          <p:cNvSpPr>
            <a:spLocks noGrp="1"/>
          </p:cNvSpPr>
          <p:nvPr>
            <p:ph type="ctrTitle"/>
          </p:nvPr>
        </p:nvSpPr>
        <p:spPr>
          <a:xfrm>
            <a:off x="1329766" y="1146412"/>
            <a:ext cx="9014348" cy="2402006"/>
          </a:xfrm>
        </p:spPr>
        <p:txBody>
          <a:bodyPr anchor="b">
            <a:normAutofit/>
          </a:bodyPr>
          <a:lstStyle/>
          <a:p>
            <a:pPr algn="l"/>
            <a:r>
              <a:rPr lang="en-GB" sz="4800"/>
              <a:t>Group Project VIVA</a:t>
            </a:r>
          </a:p>
        </p:txBody>
      </p:sp>
      <p:sp>
        <p:nvSpPr>
          <p:cNvPr id="24" name="Rectangle 2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6149B7B-9A80-E362-FBF4-ED9EBD80DEE9}"/>
              </a:ext>
            </a:extLst>
          </p:cNvPr>
          <p:cNvSpPr>
            <a:spLocks noGrp="1"/>
          </p:cNvSpPr>
          <p:nvPr>
            <p:ph type="subTitle" idx="1"/>
          </p:nvPr>
        </p:nvSpPr>
        <p:spPr>
          <a:xfrm>
            <a:off x="1329765" y="4892722"/>
            <a:ext cx="6387155" cy="1078173"/>
          </a:xfrm>
        </p:spPr>
        <p:txBody>
          <a:bodyPr anchor="ctr">
            <a:normAutofit/>
          </a:bodyPr>
          <a:lstStyle/>
          <a:p>
            <a:pPr algn="l"/>
            <a:r>
              <a:rPr lang="en-GB" sz="2200">
                <a:solidFill>
                  <a:srgbClr val="FFFFFF"/>
                </a:solidFill>
              </a:rPr>
              <a:t>Catriona Burn, Charlie Jones, Chloe Rees, Joe Howard, Munty Rahman, Ryan Boardman and Tomos Cole </a:t>
            </a:r>
          </a:p>
        </p:txBody>
      </p:sp>
    </p:spTree>
    <p:extLst>
      <p:ext uri="{BB962C8B-B14F-4D97-AF65-F5344CB8AC3E}">
        <p14:creationId xmlns:p14="http://schemas.microsoft.com/office/powerpoint/2010/main" val="2810700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7A997-E627-75FC-5250-B6BE9840CA94}"/>
              </a:ext>
            </a:extLst>
          </p:cNvPr>
          <p:cNvSpPr>
            <a:spLocks noGrp="1"/>
          </p:cNvSpPr>
          <p:nvPr>
            <p:ph type="title"/>
          </p:nvPr>
        </p:nvSpPr>
        <p:spPr>
          <a:xfrm>
            <a:off x="1050672" y="-319464"/>
            <a:ext cx="9688296" cy="1642969"/>
          </a:xfrm>
        </p:spPr>
        <p:txBody>
          <a:bodyPr anchor="b">
            <a:normAutofit/>
          </a:bodyPr>
          <a:lstStyle/>
          <a:p>
            <a:r>
              <a:rPr lang="en-GB" sz="4000"/>
              <a:t>Recap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black object on a white background&#10;&#10;Description automatically generated">
            <a:extLst>
              <a:ext uri="{FF2B5EF4-FFF2-40B4-BE49-F238E27FC236}">
                <a16:creationId xmlns:a16="http://schemas.microsoft.com/office/drawing/2014/main" id="{3BF6D766-9012-D417-EF36-4830ECDD132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6287"/>
          <a:stretch/>
        </p:blipFill>
        <p:spPr bwMode="auto">
          <a:xfrm>
            <a:off x="610969" y="1517718"/>
            <a:ext cx="5160694" cy="22806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black object on a white background&#10;&#10;Description automatically generated">
            <a:extLst>
              <a:ext uri="{FF2B5EF4-FFF2-40B4-BE49-F238E27FC236}">
                <a16:creationId xmlns:a16="http://schemas.microsoft.com/office/drawing/2014/main" id="{152617CD-83B9-F60F-95FB-1D80631E47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212" y="1498991"/>
            <a:ext cx="5523083" cy="23444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59EC50-22C1-B407-8EE3-78A65D45743D}"/>
              </a:ext>
            </a:extLst>
          </p:cNvPr>
          <p:cNvSpPr txBox="1"/>
          <p:nvPr/>
        </p:nvSpPr>
        <p:spPr>
          <a:xfrm>
            <a:off x="800101" y="3429000"/>
            <a:ext cx="3378453" cy="369332"/>
          </a:xfrm>
          <a:prstGeom prst="rect">
            <a:avLst/>
          </a:prstGeom>
          <a:noFill/>
        </p:spPr>
        <p:txBody>
          <a:bodyPr wrap="square" rtlCol="0">
            <a:spAutoFit/>
          </a:bodyPr>
          <a:lstStyle/>
          <a:p>
            <a:r>
              <a:rPr lang="en-GB"/>
              <a:t>FX 60 100 </a:t>
            </a:r>
            <a:r>
              <a:rPr lang="en-GB" err="1"/>
              <a:t>Airfoil</a:t>
            </a:r>
            <a:endParaRPr lang="en-GB"/>
          </a:p>
        </p:txBody>
      </p:sp>
      <p:sp>
        <p:nvSpPr>
          <p:cNvPr id="5" name="TextBox 4">
            <a:extLst>
              <a:ext uri="{FF2B5EF4-FFF2-40B4-BE49-F238E27FC236}">
                <a16:creationId xmlns:a16="http://schemas.microsoft.com/office/drawing/2014/main" id="{2B1A8352-6871-C303-3D2E-4E08860BB20B}"/>
              </a:ext>
            </a:extLst>
          </p:cNvPr>
          <p:cNvSpPr txBox="1"/>
          <p:nvPr/>
        </p:nvSpPr>
        <p:spPr>
          <a:xfrm>
            <a:off x="6426072" y="3429000"/>
            <a:ext cx="3378453" cy="369332"/>
          </a:xfrm>
          <a:prstGeom prst="rect">
            <a:avLst/>
          </a:prstGeom>
          <a:noFill/>
        </p:spPr>
        <p:txBody>
          <a:bodyPr wrap="square" rtlCol="0">
            <a:spAutoFit/>
          </a:bodyPr>
          <a:lstStyle/>
          <a:p>
            <a:r>
              <a:rPr lang="en-GB"/>
              <a:t>NACA 6409 </a:t>
            </a:r>
            <a:r>
              <a:rPr lang="en-GB" err="1"/>
              <a:t>Airfoil</a:t>
            </a:r>
            <a:endParaRPr lang="en-GB"/>
          </a:p>
        </p:txBody>
      </p:sp>
      <p:sp>
        <p:nvSpPr>
          <p:cNvPr id="6" name="TextBox 5">
            <a:extLst>
              <a:ext uri="{FF2B5EF4-FFF2-40B4-BE49-F238E27FC236}">
                <a16:creationId xmlns:a16="http://schemas.microsoft.com/office/drawing/2014/main" id="{AF041120-9529-673D-AAD9-CA04F4FC02D8}"/>
              </a:ext>
            </a:extLst>
          </p:cNvPr>
          <p:cNvSpPr txBox="1"/>
          <p:nvPr/>
        </p:nvSpPr>
        <p:spPr>
          <a:xfrm>
            <a:off x="798084" y="4914900"/>
            <a:ext cx="2954318" cy="369332"/>
          </a:xfrm>
          <a:prstGeom prst="rect">
            <a:avLst/>
          </a:prstGeom>
          <a:noFill/>
        </p:spPr>
        <p:txBody>
          <a:bodyPr wrap="square" rtlCol="0">
            <a:spAutoFit/>
          </a:bodyPr>
          <a:lstStyle/>
          <a:p>
            <a:pPr marL="285750" indent="-285750">
              <a:buFont typeface="Arial" panose="020B0604020202020204" pitchFamily="34" charset="0"/>
              <a:buChar char="•"/>
            </a:pPr>
            <a:r>
              <a:rPr lang="en-GB"/>
              <a:t>Standard Upright Mount </a:t>
            </a:r>
          </a:p>
        </p:txBody>
      </p:sp>
      <p:sp>
        <p:nvSpPr>
          <p:cNvPr id="7" name="TextBox 6">
            <a:extLst>
              <a:ext uri="{FF2B5EF4-FFF2-40B4-BE49-F238E27FC236}">
                <a16:creationId xmlns:a16="http://schemas.microsoft.com/office/drawing/2014/main" id="{36788815-CA6C-D283-BAF2-10C17427B83A}"/>
              </a:ext>
            </a:extLst>
          </p:cNvPr>
          <p:cNvSpPr txBox="1"/>
          <p:nvPr/>
        </p:nvSpPr>
        <p:spPr>
          <a:xfrm>
            <a:off x="4550486" y="4919388"/>
            <a:ext cx="2743200" cy="646331"/>
          </a:xfrm>
          <a:prstGeom prst="rect">
            <a:avLst/>
          </a:prstGeom>
          <a:noFill/>
        </p:spPr>
        <p:txBody>
          <a:bodyPr wrap="square" rtlCol="0">
            <a:spAutoFit/>
          </a:bodyPr>
          <a:lstStyle/>
          <a:p>
            <a:pPr marL="285750" indent="-285750">
              <a:buFont typeface="Arial" panose="020B0604020202020204" pitchFamily="34" charset="0"/>
              <a:buChar char="•"/>
            </a:pPr>
            <a:r>
              <a:rPr lang="en-GB"/>
              <a:t>Standard Swan Neck Mount</a:t>
            </a:r>
          </a:p>
        </p:txBody>
      </p:sp>
      <p:sp>
        <p:nvSpPr>
          <p:cNvPr id="9" name="TextBox 8">
            <a:extLst>
              <a:ext uri="{FF2B5EF4-FFF2-40B4-BE49-F238E27FC236}">
                <a16:creationId xmlns:a16="http://schemas.microsoft.com/office/drawing/2014/main" id="{964D3706-2EBB-56AE-B834-CCA956A3E62B}"/>
              </a:ext>
            </a:extLst>
          </p:cNvPr>
          <p:cNvSpPr txBox="1"/>
          <p:nvPr/>
        </p:nvSpPr>
        <p:spPr>
          <a:xfrm>
            <a:off x="7925715" y="4914899"/>
            <a:ext cx="2216075" cy="646331"/>
          </a:xfrm>
          <a:prstGeom prst="rect">
            <a:avLst/>
          </a:prstGeom>
          <a:noFill/>
        </p:spPr>
        <p:txBody>
          <a:bodyPr wrap="square" rtlCol="0">
            <a:spAutoFit/>
          </a:bodyPr>
          <a:lstStyle/>
          <a:p>
            <a:pPr marL="285750" indent="-285750">
              <a:buFont typeface="Arial" panose="020B0604020202020204" pitchFamily="34" charset="0"/>
              <a:buChar char="•"/>
            </a:pPr>
            <a:r>
              <a:rPr lang="en-GB"/>
              <a:t>Reverse Swan Neck Mount </a:t>
            </a:r>
          </a:p>
        </p:txBody>
      </p:sp>
      <p:sp>
        <p:nvSpPr>
          <p:cNvPr id="3" name="TextBox 2">
            <a:extLst>
              <a:ext uri="{FF2B5EF4-FFF2-40B4-BE49-F238E27FC236}">
                <a16:creationId xmlns:a16="http://schemas.microsoft.com/office/drawing/2014/main" id="{024EB092-CB1A-72E7-27AB-C72618883355}"/>
              </a:ext>
            </a:extLst>
          </p:cNvPr>
          <p:cNvSpPr txBox="1"/>
          <p:nvPr/>
        </p:nvSpPr>
        <p:spPr>
          <a:xfrm>
            <a:off x="178219" y="6443471"/>
            <a:ext cx="2097024" cy="371427"/>
          </a:xfrm>
          <a:prstGeom prst="rect">
            <a:avLst/>
          </a:prstGeom>
          <a:noFill/>
        </p:spPr>
        <p:txBody>
          <a:bodyPr wrap="square" rtlCol="0">
            <a:spAutoFit/>
          </a:bodyPr>
          <a:lstStyle/>
          <a:p>
            <a:r>
              <a:rPr lang="en-GB"/>
              <a:t>Chloe Rees</a:t>
            </a:r>
          </a:p>
        </p:txBody>
      </p:sp>
    </p:spTree>
    <p:extLst>
      <p:ext uri="{BB962C8B-B14F-4D97-AF65-F5344CB8AC3E}">
        <p14:creationId xmlns:p14="http://schemas.microsoft.com/office/powerpoint/2010/main" val="1190515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8DBB1-07F3-0014-AD1B-0A1A9DF16752}"/>
              </a:ext>
            </a:extLst>
          </p:cNvPr>
          <p:cNvSpPr>
            <a:spLocks noGrp="1"/>
          </p:cNvSpPr>
          <p:nvPr>
            <p:ph type="title"/>
          </p:nvPr>
        </p:nvSpPr>
        <p:spPr>
          <a:xfrm>
            <a:off x="1136397" y="-433765"/>
            <a:ext cx="9688296" cy="1642969"/>
          </a:xfrm>
        </p:spPr>
        <p:txBody>
          <a:bodyPr anchor="b">
            <a:normAutofit/>
          </a:bodyPr>
          <a:lstStyle/>
          <a:p>
            <a:r>
              <a:rPr lang="en-GB" sz="4000"/>
              <a:t>Recap </a:t>
            </a:r>
          </a:p>
        </p:txBody>
      </p:sp>
      <p:sp>
        <p:nvSpPr>
          <p:cNvPr id="27" name="Rectangle 2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99F83249-EAC0-B520-3951-D9647D5BEB4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36397" y="3357668"/>
            <a:ext cx="4611330" cy="23192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Table 3">
            <a:extLst>
              <a:ext uri="{FF2B5EF4-FFF2-40B4-BE49-F238E27FC236}">
                <a16:creationId xmlns:a16="http://schemas.microsoft.com/office/drawing/2014/main" id="{AC9330CF-F389-C617-E9FB-CC6A9324A629}"/>
              </a:ext>
            </a:extLst>
          </p:cNvPr>
          <p:cNvGraphicFramePr>
            <a:graphicFrameLocks noGrp="1"/>
          </p:cNvGraphicFramePr>
          <p:nvPr>
            <p:extLst>
              <p:ext uri="{D42A27DB-BD31-4B8C-83A1-F6EECF244321}">
                <p14:modId xmlns:p14="http://schemas.microsoft.com/office/powerpoint/2010/main" val="1681152680"/>
              </p:ext>
            </p:extLst>
          </p:nvPr>
        </p:nvGraphicFramePr>
        <p:xfrm>
          <a:off x="5980545" y="1482493"/>
          <a:ext cx="5932757" cy="4105271"/>
        </p:xfrm>
        <a:graphic>
          <a:graphicData uri="http://schemas.openxmlformats.org/drawingml/2006/table">
            <a:tbl>
              <a:tblPr/>
              <a:tblGrid>
                <a:gridCol w="932875">
                  <a:extLst>
                    <a:ext uri="{9D8B030D-6E8A-4147-A177-3AD203B41FA5}">
                      <a16:colId xmlns:a16="http://schemas.microsoft.com/office/drawing/2014/main" val="995010047"/>
                    </a:ext>
                  </a:extLst>
                </a:gridCol>
                <a:gridCol w="630100">
                  <a:extLst>
                    <a:ext uri="{9D8B030D-6E8A-4147-A177-3AD203B41FA5}">
                      <a16:colId xmlns:a16="http://schemas.microsoft.com/office/drawing/2014/main" val="1389312064"/>
                    </a:ext>
                  </a:extLst>
                </a:gridCol>
                <a:gridCol w="728297">
                  <a:extLst>
                    <a:ext uri="{9D8B030D-6E8A-4147-A177-3AD203B41FA5}">
                      <a16:colId xmlns:a16="http://schemas.microsoft.com/office/drawing/2014/main" val="719703120"/>
                    </a:ext>
                  </a:extLst>
                </a:gridCol>
                <a:gridCol w="728297">
                  <a:extLst>
                    <a:ext uri="{9D8B030D-6E8A-4147-A177-3AD203B41FA5}">
                      <a16:colId xmlns:a16="http://schemas.microsoft.com/office/drawing/2014/main" val="2340805212"/>
                    </a:ext>
                  </a:extLst>
                </a:gridCol>
                <a:gridCol w="728297">
                  <a:extLst>
                    <a:ext uri="{9D8B030D-6E8A-4147-A177-3AD203B41FA5}">
                      <a16:colId xmlns:a16="http://schemas.microsoft.com/office/drawing/2014/main" val="2551359998"/>
                    </a:ext>
                  </a:extLst>
                </a:gridCol>
                <a:gridCol w="728297">
                  <a:extLst>
                    <a:ext uri="{9D8B030D-6E8A-4147-A177-3AD203B41FA5}">
                      <a16:colId xmlns:a16="http://schemas.microsoft.com/office/drawing/2014/main" val="576743736"/>
                    </a:ext>
                  </a:extLst>
                </a:gridCol>
                <a:gridCol w="728297">
                  <a:extLst>
                    <a:ext uri="{9D8B030D-6E8A-4147-A177-3AD203B41FA5}">
                      <a16:colId xmlns:a16="http://schemas.microsoft.com/office/drawing/2014/main" val="1093143341"/>
                    </a:ext>
                  </a:extLst>
                </a:gridCol>
                <a:gridCol w="728297">
                  <a:extLst>
                    <a:ext uri="{9D8B030D-6E8A-4147-A177-3AD203B41FA5}">
                      <a16:colId xmlns:a16="http://schemas.microsoft.com/office/drawing/2014/main" val="3174412609"/>
                    </a:ext>
                  </a:extLst>
                </a:gridCol>
              </a:tblGrid>
              <a:tr h="424977">
                <a:tc rowSpan="2">
                  <a:txBody>
                    <a:bodyPr/>
                    <a:lstStyle/>
                    <a:p>
                      <a:pPr algn="ctr" fontAlgn="base">
                        <a:lnSpc>
                          <a:spcPts val="1425"/>
                        </a:lnSpc>
                        <a:buNone/>
                      </a:pPr>
                      <a:r>
                        <a:rPr lang="en-GB" sz="1100" b="1" i="0">
                          <a:solidFill>
                            <a:srgbClr val="FFFFFF"/>
                          </a:solidFill>
                          <a:effectLst/>
                          <a:latin typeface="Calibri" panose="020F0502020204030204" pitchFamily="34" charset="0"/>
                        </a:rPr>
                        <a:t>Properties​</a:t>
                      </a:r>
                      <a:endParaRPr lang="en-GB" sz="1700" b="1" i="0">
                        <a:solidFill>
                          <a:srgbClr val="FFFFFF"/>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241" cap="flat" cmpd="sng" algn="ctr">
                      <a:solidFill>
                        <a:srgbClr val="FFFFFF"/>
                      </a:solidFill>
                      <a:prstDash val="solid"/>
                      <a:round/>
                      <a:headEnd type="none" w="med" len="med"/>
                      <a:tailEnd type="none" w="med" len="med"/>
                    </a:lnB>
                    <a:solidFill>
                      <a:srgbClr val="6F6F74"/>
                    </a:solidFill>
                  </a:tcPr>
                </a:tc>
                <a:tc gridSpan="5">
                  <a:txBody>
                    <a:bodyPr/>
                    <a:lstStyle/>
                    <a:p>
                      <a:pPr algn="ctr" fontAlgn="base">
                        <a:lnSpc>
                          <a:spcPts val="1425"/>
                        </a:lnSpc>
                        <a:buNone/>
                      </a:pPr>
                      <a:r>
                        <a:rPr lang="en-GB" sz="1100" b="1" i="0">
                          <a:solidFill>
                            <a:srgbClr val="FFFFFF"/>
                          </a:solidFill>
                          <a:effectLst/>
                          <a:latin typeface="Calibri" panose="020F0502020204030204" pitchFamily="34" charset="0"/>
                        </a:rPr>
                        <a:t>Aluminium​</a:t>
                      </a:r>
                      <a:endParaRPr lang="en-GB" sz="1700" b="1" i="0">
                        <a:solidFill>
                          <a:srgbClr val="FFFFFF"/>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241" cap="flat" cmpd="sng" algn="ctr">
                      <a:solidFill>
                        <a:srgbClr val="FFFFFF"/>
                      </a:solidFill>
                      <a:prstDash val="solid"/>
                      <a:round/>
                      <a:headEnd type="none" w="med" len="med"/>
                      <a:tailEnd type="none" w="med" len="med"/>
                    </a:lnB>
                    <a:solidFill>
                      <a:srgbClr val="6F6F74"/>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algn="ctr" fontAlgn="base">
                        <a:lnSpc>
                          <a:spcPts val="1425"/>
                        </a:lnSpc>
                        <a:buNone/>
                      </a:pPr>
                      <a:r>
                        <a:rPr lang="en-GB" sz="1100" b="1" i="0">
                          <a:solidFill>
                            <a:srgbClr val="FFFFFF"/>
                          </a:solidFill>
                          <a:effectLst/>
                          <a:latin typeface="Calibri" panose="020F0502020204030204" pitchFamily="34" charset="0"/>
                        </a:rPr>
                        <a:t>Carbon Fiber​</a:t>
                      </a:r>
                      <a:endParaRPr lang="en-GB" sz="1700" b="1" i="0">
                        <a:solidFill>
                          <a:srgbClr val="FFFFFF"/>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241" cap="flat" cmpd="sng" algn="ctr">
                      <a:solidFill>
                        <a:srgbClr val="FFFFFF"/>
                      </a:solidFill>
                      <a:prstDash val="solid"/>
                      <a:round/>
                      <a:headEnd type="none" w="med" len="med"/>
                      <a:tailEnd type="none" w="med" len="med"/>
                    </a:lnB>
                    <a:solidFill>
                      <a:srgbClr val="6F6F74"/>
                    </a:solidFill>
                  </a:tcPr>
                </a:tc>
                <a:tc hMerge="1">
                  <a:txBody>
                    <a:bodyPr/>
                    <a:lstStyle/>
                    <a:p>
                      <a:endParaRPr lang="en-GB"/>
                    </a:p>
                  </a:txBody>
                  <a:tcPr/>
                </a:tc>
                <a:extLst>
                  <a:ext uri="{0D108BD9-81ED-4DB2-BD59-A6C34878D82A}">
                    <a16:rowId xmlns:a16="http://schemas.microsoft.com/office/drawing/2014/main" val="1935415888"/>
                  </a:ext>
                </a:extLst>
              </a:tr>
              <a:tr h="280484">
                <a:tc vMerge="1">
                  <a:txBody>
                    <a:bodyPr/>
                    <a:lstStyle/>
                    <a:p>
                      <a:endParaRPr lang="en-GB"/>
                    </a:p>
                  </a:txBody>
                  <a:tcPr/>
                </a:tc>
                <a:tc>
                  <a:txBody>
                    <a:bodyPr/>
                    <a:lstStyle/>
                    <a:p>
                      <a:pPr algn="ctr" fontAlgn="base">
                        <a:lnSpc>
                          <a:spcPts val="1425"/>
                        </a:lnSpc>
                        <a:buNone/>
                      </a:pPr>
                      <a:r>
                        <a:rPr lang="en-GB" sz="1100" b="0" i="0">
                          <a:solidFill>
                            <a:srgbClr val="000000"/>
                          </a:solidFill>
                          <a:effectLst/>
                          <a:latin typeface="Calibri" panose="020F0502020204030204" pitchFamily="34" charset="0"/>
                        </a:rPr>
                        <a:t>1080​</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2024​</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3105​</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5013​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6061​</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40 %​</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50 %​</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extLst>
                  <a:ext uri="{0D108BD9-81ED-4DB2-BD59-A6C34878D82A}">
                    <a16:rowId xmlns:a16="http://schemas.microsoft.com/office/drawing/2014/main" val="1973732379"/>
                  </a:ext>
                </a:extLst>
              </a:tr>
              <a:tr h="679962">
                <a:tc>
                  <a:txBody>
                    <a:bodyPr/>
                    <a:lstStyle/>
                    <a:p>
                      <a:pPr algn="ctr" fontAlgn="base">
                        <a:lnSpc>
                          <a:spcPts val="1425"/>
                        </a:lnSpc>
                        <a:buNone/>
                      </a:pPr>
                      <a:r>
                        <a:rPr lang="en-GB" sz="1100" b="0" i="0">
                          <a:solidFill>
                            <a:srgbClr val="000000"/>
                          </a:solidFill>
                          <a:effectLst/>
                          <a:latin typeface="Calibri" panose="020F0502020204030204" pitchFamily="34" charset="0"/>
                        </a:rPr>
                        <a:t>Density </a:t>
                      </a:r>
                      <a:r>
                        <a:rPr lang="en-GB" sz="1000" b="0" i="0" u="none" strike="noStrike">
                          <a:solidFill>
                            <a:srgbClr val="000000"/>
                          </a:solidFill>
                          <a:effectLst/>
                          <a:latin typeface="Aptos" panose="020B0004020202020204" pitchFamily="34" charset="0"/>
                        </a:rPr>
                        <a:t>(</a:t>
                      </a:r>
                      <a:r>
                        <a:rPr lang="en-GB" sz="1100" b="0" i="0" u="none" strike="noStrike">
                          <a:solidFill>
                            <a:srgbClr val="000000"/>
                          </a:solidFill>
                          <a:effectLst/>
                          <a:latin typeface="Aptos" panose="020B0004020202020204" pitchFamily="34" charset="0"/>
                        </a:rPr>
                        <a:t>kg/m^3) </a:t>
                      </a:r>
                      <a:r>
                        <a:rPr lang="en-GB" sz="1100" b="0" i="0">
                          <a:solidFill>
                            <a:srgbClr val="000000"/>
                          </a:solidFill>
                          <a:effectLst/>
                          <a:latin typeface="Aptos" panose="020B0004020202020204" pitchFamily="34" charset="0"/>
                        </a:rPr>
                        <a:t>​</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241"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2.67e3 - 2.73e3​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2.74e3 - 2.8e3​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2.67e3 - 2.73e3​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2.64e3 - 2.67e3​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2.69e3 - 2.73e3​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1.68e3 - 1.72e3​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1.68e3 - 1.72e3​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extLst>
                  <a:ext uri="{0D108BD9-81ED-4DB2-BD59-A6C34878D82A}">
                    <a16:rowId xmlns:a16="http://schemas.microsoft.com/office/drawing/2014/main" val="1861797669"/>
                  </a:ext>
                </a:extLst>
              </a:tr>
              <a:tr h="679962">
                <a:tc>
                  <a:txBody>
                    <a:bodyPr/>
                    <a:lstStyle/>
                    <a:p>
                      <a:pPr algn="ctr" fontAlgn="base">
                        <a:lnSpc>
                          <a:spcPts val="1425"/>
                        </a:lnSpc>
                        <a:buNone/>
                      </a:pPr>
                      <a:r>
                        <a:rPr lang="en-GB" sz="1100" b="0" i="0">
                          <a:solidFill>
                            <a:srgbClr val="000000"/>
                          </a:solidFill>
                          <a:effectLst/>
                          <a:latin typeface="Calibri" panose="020F0502020204030204" pitchFamily="34" charset="0"/>
                        </a:rPr>
                        <a:t>Young's Modulus (GPa)​</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69 - 72​</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72 - 77​</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69 - 72​</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70 -73​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66.6 - 70​</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71 – 79 ​</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90 – 100 ​</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extLst>
                  <a:ext uri="{0D108BD9-81ED-4DB2-BD59-A6C34878D82A}">
                    <a16:rowId xmlns:a16="http://schemas.microsoft.com/office/drawing/2014/main" val="2404456423"/>
                  </a:ext>
                </a:extLst>
              </a:tr>
              <a:tr h="679962">
                <a:tc>
                  <a:txBody>
                    <a:bodyPr/>
                    <a:lstStyle/>
                    <a:p>
                      <a:pPr algn="ctr" fontAlgn="base">
                        <a:lnSpc>
                          <a:spcPts val="1425"/>
                        </a:lnSpc>
                        <a:buNone/>
                      </a:pPr>
                      <a:r>
                        <a:rPr lang="en-GB" sz="1100" b="0" i="0">
                          <a:solidFill>
                            <a:srgbClr val="000000"/>
                          </a:solidFill>
                          <a:effectLst/>
                          <a:latin typeface="Calibri" panose="020F0502020204030204" pitchFamily="34" charset="0"/>
                        </a:rPr>
                        <a:t>Yield Strength (MPa)​</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48 - 53​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248 - 330​</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86 - 95​</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110 - 131​</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110 - 145​</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479 - 504​</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479 - 529​</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extLst>
                  <a:ext uri="{0D108BD9-81ED-4DB2-BD59-A6C34878D82A}">
                    <a16:rowId xmlns:a16="http://schemas.microsoft.com/office/drawing/2014/main" val="3891804843"/>
                  </a:ext>
                </a:extLst>
              </a:tr>
              <a:tr h="679962">
                <a:tc>
                  <a:txBody>
                    <a:bodyPr/>
                    <a:lstStyle/>
                    <a:p>
                      <a:pPr algn="ctr" fontAlgn="base">
                        <a:lnSpc>
                          <a:spcPts val="1425"/>
                        </a:lnSpc>
                        <a:buNone/>
                      </a:pPr>
                      <a:r>
                        <a:rPr lang="en-GB" sz="1100" b="0" i="0">
                          <a:solidFill>
                            <a:srgbClr val="000000"/>
                          </a:solidFill>
                          <a:effectLst/>
                          <a:latin typeface="Calibri" panose="020F0502020204030204" pitchFamily="34" charset="0"/>
                        </a:rPr>
                        <a:t>Tensile Strength (MPa)​</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71 - 79​</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359 - 445​</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105 - 116​</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248 - 283​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206 - 240​</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479 - 504​</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479 - 529​</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D5D5D6"/>
                    </a:solidFill>
                  </a:tcPr>
                </a:tc>
                <a:extLst>
                  <a:ext uri="{0D108BD9-81ED-4DB2-BD59-A6C34878D82A}">
                    <a16:rowId xmlns:a16="http://schemas.microsoft.com/office/drawing/2014/main" val="2952261557"/>
                  </a:ext>
                </a:extLst>
              </a:tr>
              <a:tr h="679962">
                <a:tc>
                  <a:txBody>
                    <a:bodyPr/>
                    <a:lstStyle/>
                    <a:p>
                      <a:pPr algn="ctr" fontAlgn="base">
                        <a:lnSpc>
                          <a:spcPts val="1425"/>
                        </a:lnSpc>
                        <a:buNone/>
                      </a:pPr>
                      <a:r>
                        <a:rPr lang="en-GB" sz="1100" b="0" i="0">
                          <a:solidFill>
                            <a:srgbClr val="000000"/>
                          </a:solidFill>
                          <a:effectLst/>
                          <a:latin typeface="Calibri" panose="020F0502020204030204" pitchFamily="34" charset="0"/>
                        </a:rPr>
                        <a:t>Elongation (% Strain)​</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29.6 - 34.4​</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6 - 20​</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16.7 - 19.4​</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12 - 16​</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12 –17 *​</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0.02​</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tc>
                  <a:txBody>
                    <a:bodyPr/>
                    <a:lstStyle/>
                    <a:p>
                      <a:pPr algn="ctr" fontAlgn="base">
                        <a:lnSpc>
                          <a:spcPts val="1425"/>
                        </a:lnSpc>
                        <a:buNone/>
                      </a:pPr>
                      <a:r>
                        <a:rPr lang="en-GB" sz="1100" b="0" i="0">
                          <a:solidFill>
                            <a:srgbClr val="000000"/>
                          </a:solidFill>
                          <a:effectLst/>
                          <a:latin typeface="Calibri" panose="020F0502020204030204" pitchFamily="34" charset="0"/>
                        </a:rPr>
                        <a:t>0.01 - 0.03​</a:t>
                      </a:r>
                      <a:endParaRPr lang="en-GB" sz="1700" b="0" i="0">
                        <a:solidFill>
                          <a:srgbClr val="000000"/>
                        </a:solidFill>
                        <a:effectLst/>
                      </a:endParaRPr>
                    </a:p>
                  </a:txBody>
                  <a:tcPr marL="86486" marR="86486" marT="43243" marB="43243"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BEBEC"/>
                    </a:solidFill>
                  </a:tcPr>
                </a:tc>
                <a:extLst>
                  <a:ext uri="{0D108BD9-81ED-4DB2-BD59-A6C34878D82A}">
                    <a16:rowId xmlns:a16="http://schemas.microsoft.com/office/drawing/2014/main" val="4061569548"/>
                  </a:ext>
                </a:extLst>
              </a:tr>
            </a:tbl>
          </a:graphicData>
        </a:graphic>
      </p:graphicFrame>
      <p:sp>
        <p:nvSpPr>
          <p:cNvPr id="5" name="Rectangle 3">
            <a:extLst>
              <a:ext uri="{FF2B5EF4-FFF2-40B4-BE49-F238E27FC236}">
                <a16:creationId xmlns:a16="http://schemas.microsoft.com/office/drawing/2014/main" id="{EC379220-37AC-FC31-1486-6C71EA3BF6FA}"/>
              </a:ext>
            </a:extLst>
          </p:cNvPr>
          <p:cNvSpPr>
            <a:spLocks noChangeArrowheads="1"/>
          </p:cNvSpPr>
          <p:nvPr/>
        </p:nvSpPr>
        <p:spPr bwMode="auto">
          <a:xfrm flipV="1">
            <a:off x="6547509" y="1025253"/>
            <a:ext cx="11074338"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webkit-standard"/>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2053" name="Picture 5">
            <a:extLst>
              <a:ext uri="{FF2B5EF4-FFF2-40B4-BE49-F238E27FC236}">
                <a16:creationId xmlns:a16="http://schemas.microsoft.com/office/drawing/2014/main" id="{49FF3EBF-C72F-3E37-417D-392FB29181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489" t="5379" r="12103" b="15768"/>
          <a:stretch/>
        </p:blipFill>
        <p:spPr bwMode="auto">
          <a:xfrm>
            <a:off x="1541490" y="1348418"/>
            <a:ext cx="3571539" cy="18288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D48B5E-9F75-1F28-4E61-D9C591C1D09F}"/>
              </a:ext>
            </a:extLst>
          </p:cNvPr>
          <p:cNvSpPr txBox="1"/>
          <p:nvPr/>
        </p:nvSpPr>
        <p:spPr>
          <a:xfrm>
            <a:off x="87885" y="6443471"/>
            <a:ext cx="2097024" cy="371427"/>
          </a:xfrm>
          <a:prstGeom prst="rect">
            <a:avLst/>
          </a:prstGeom>
          <a:noFill/>
        </p:spPr>
        <p:txBody>
          <a:bodyPr wrap="square" rtlCol="0">
            <a:spAutoFit/>
          </a:bodyPr>
          <a:lstStyle/>
          <a:p>
            <a:r>
              <a:rPr lang="en-GB"/>
              <a:t>Chloe Rees</a:t>
            </a:r>
          </a:p>
        </p:txBody>
      </p:sp>
    </p:spTree>
    <p:extLst>
      <p:ext uri="{BB962C8B-B14F-4D97-AF65-F5344CB8AC3E}">
        <p14:creationId xmlns:p14="http://schemas.microsoft.com/office/powerpoint/2010/main" val="365594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3098E-2FCD-04BE-6602-854AF85E0834}"/>
              </a:ext>
            </a:extLst>
          </p:cNvPr>
          <p:cNvSpPr>
            <a:spLocks noGrp="1"/>
          </p:cNvSpPr>
          <p:nvPr>
            <p:ph type="title"/>
          </p:nvPr>
        </p:nvSpPr>
        <p:spPr>
          <a:xfrm>
            <a:off x="1136397" y="-657736"/>
            <a:ext cx="9688296" cy="1642969"/>
          </a:xfrm>
        </p:spPr>
        <p:txBody>
          <a:bodyPr anchor="b">
            <a:normAutofit/>
          </a:bodyPr>
          <a:lstStyle/>
          <a:p>
            <a:r>
              <a:rPr lang="en-GB" sz="4000"/>
              <a:t>Recap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 screenshot of a computer&#10;&#10;Description automatically generated">
            <a:extLst>
              <a:ext uri="{FF2B5EF4-FFF2-40B4-BE49-F238E27FC236}">
                <a16:creationId xmlns:a16="http://schemas.microsoft.com/office/drawing/2014/main" id="{55D2AA47-EC81-C83B-421C-C6CD246DBC7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38317"/>
          <a:stretch/>
        </p:blipFill>
        <p:spPr bwMode="auto">
          <a:xfrm>
            <a:off x="635251" y="985233"/>
            <a:ext cx="5460749" cy="34544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diagram of a computer&#10;&#10;Description automatically generated">
            <a:extLst>
              <a:ext uri="{FF2B5EF4-FFF2-40B4-BE49-F238E27FC236}">
                <a16:creationId xmlns:a16="http://schemas.microsoft.com/office/drawing/2014/main" id="{1975505C-9DD4-4110-B397-1681715E24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3" t="7699" r="5282" b="3742"/>
          <a:stretch/>
        </p:blipFill>
        <p:spPr bwMode="auto">
          <a:xfrm>
            <a:off x="1015330" y="4640051"/>
            <a:ext cx="4700589" cy="155156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A graph with orange lines&#10;&#10;Description automatically generated">
            <a:extLst>
              <a:ext uri="{FF2B5EF4-FFF2-40B4-BE49-F238E27FC236}">
                <a16:creationId xmlns:a16="http://schemas.microsoft.com/office/drawing/2014/main" id="{434EFC0C-21E4-0419-F0C0-BBAFEFE8F99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722" b="9818"/>
          <a:stretch/>
        </p:blipFill>
        <p:spPr bwMode="auto">
          <a:xfrm>
            <a:off x="6529080" y="265112"/>
            <a:ext cx="5229839" cy="3168378"/>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 graph with numbers and colored dots&#10;&#10;Description automatically generated">
            <a:extLst>
              <a:ext uri="{FF2B5EF4-FFF2-40B4-BE49-F238E27FC236}">
                <a16:creationId xmlns:a16="http://schemas.microsoft.com/office/drawing/2014/main" id="{B28FBC1F-4296-89E8-D6F5-2802863892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1249" y="3642678"/>
            <a:ext cx="5111385" cy="26535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692654A-E262-C56A-60DB-FBEBA5FE3B1E}"/>
              </a:ext>
            </a:extLst>
          </p:cNvPr>
          <p:cNvSpPr txBox="1"/>
          <p:nvPr/>
        </p:nvSpPr>
        <p:spPr>
          <a:xfrm>
            <a:off x="87885" y="6477921"/>
            <a:ext cx="2097024" cy="371427"/>
          </a:xfrm>
          <a:prstGeom prst="rect">
            <a:avLst/>
          </a:prstGeom>
          <a:noFill/>
        </p:spPr>
        <p:txBody>
          <a:bodyPr wrap="square" rtlCol="0">
            <a:spAutoFit/>
          </a:bodyPr>
          <a:lstStyle/>
          <a:p>
            <a:r>
              <a:rPr lang="en-GB"/>
              <a:t>Chloe Rees</a:t>
            </a:r>
          </a:p>
        </p:txBody>
      </p:sp>
    </p:spTree>
    <p:extLst>
      <p:ext uri="{BB962C8B-B14F-4D97-AF65-F5344CB8AC3E}">
        <p14:creationId xmlns:p14="http://schemas.microsoft.com/office/powerpoint/2010/main" val="147073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276FA-28DE-0B22-EE1D-CE6E12054D7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Management </a:t>
            </a:r>
          </a:p>
        </p:txBody>
      </p:sp>
      <p:pic>
        <p:nvPicPr>
          <p:cNvPr id="4" name="Content Placeholder 3">
            <a:extLst>
              <a:ext uri="{FF2B5EF4-FFF2-40B4-BE49-F238E27FC236}">
                <a16:creationId xmlns:a16="http://schemas.microsoft.com/office/drawing/2014/main" id="{DE8B32BC-4681-0C6E-8281-481DC5AF989C}"/>
              </a:ext>
            </a:extLst>
          </p:cNvPr>
          <p:cNvPicPr>
            <a:picLocks noGrp="1" noChangeAspect="1"/>
          </p:cNvPicPr>
          <p:nvPr>
            <p:ph idx="1"/>
          </p:nvPr>
        </p:nvPicPr>
        <p:blipFill>
          <a:blip r:embed="rId2"/>
          <a:stretch>
            <a:fillRect/>
          </a:stretch>
        </p:blipFill>
        <p:spPr>
          <a:xfrm>
            <a:off x="1" y="1592870"/>
            <a:ext cx="12191996" cy="5265130"/>
          </a:xfrm>
          <a:prstGeom prst="rect">
            <a:avLst/>
          </a:prstGeom>
        </p:spPr>
      </p:pic>
    </p:spTree>
    <p:extLst>
      <p:ext uri="{BB962C8B-B14F-4D97-AF65-F5344CB8AC3E}">
        <p14:creationId xmlns:p14="http://schemas.microsoft.com/office/powerpoint/2010/main" val="2938818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92ADE1-7C87-B5EB-57F4-F285B977AC6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847582-6A2E-8E40-B110-C4C2C4760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7B2D6-BE22-2336-BD45-3F9B58F866E2}"/>
              </a:ext>
            </a:extLst>
          </p:cNvPr>
          <p:cNvSpPr>
            <a:spLocks noGrp="1"/>
          </p:cNvSpPr>
          <p:nvPr>
            <p:ph type="title"/>
          </p:nvPr>
        </p:nvSpPr>
        <p:spPr>
          <a:xfrm>
            <a:off x="1485900" y="-136042"/>
            <a:ext cx="5883976" cy="914400"/>
          </a:xfrm>
        </p:spPr>
        <p:txBody>
          <a:bodyPr anchor="b">
            <a:normAutofit/>
          </a:bodyPr>
          <a:lstStyle/>
          <a:p>
            <a:pPr algn="ctr"/>
            <a:r>
              <a:rPr lang="en-GB" sz="4000"/>
              <a:t>Wing Profiles</a:t>
            </a:r>
          </a:p>
        </p:txBody>
      </p:sp>
      <p:sp>
        <p:nvSpPr>
          <p:cNvPr id="10" name="Rectangle 9">
            <a:extLst>
              <a:ext uri="{FF2B5EF4-FFF2-40B4-BE49-F238E27FC236}">
                <a16:creationId xmlns:a16="http://schemas.microsoft.com/office/drawing/2014/main" id="{38E550EF-BC0D-1028-9A0A-4E8FD5CD0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E58379-7E06-58EF-185F-4E40C91CF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EC517385-A848-FC08-09C3-141E126B04A8}"/>
              </a:ext>
            </a:extLst>
          </p:cNvPr>
          <p:cNvGraphicFramePr>
            <a:graphicFrameLocks noGrp="1"/>
          </p:cNvGraphicFramePr>
          <p:nvPr>
            <p:ph idx="1"/>
            <p:extLst>
              <p:ext uri="{D42A27DB-BD31-4B8C-83A1-F6EECF244321}">
                <p14:modId xmlns:p14="http://schemas.microsoft.com/office/powerpoint/2010/main" val="3346130421"/>
              </p:ext>
            </p:extLst>
          </p:nvPr>
        </p:nvGraphicFramePr>
        <p:xfrm>
          <a:off x="473576" y="1250841"/>
          <a:ext cx="5721350" cy="914400"/>
        </p:xfrm>
        <a:graphic>
          <a:graphicData uri="http://schemas.openxmlformats.org/drawingml/2006/table">
            <a:tbl>
              <a:tblPr firstRow="1" firstCol="1" bandRow="1">
                <a:tableStyleId>{5C22544A-7EE6-4342-B048-85BDC9FD1C3A}</a:tableStyleId>
              </a:tblPr>
              <a:tblGrid>
                <a:gridCol w="1144270">
                  <a:extLst>
                    <a:ext uri="{9D8B030D-6E8A-4147-A177-3AD203B41FA5}">
                      <a16:colId xmlns:a16="http://schemas.microsoft.com/office/drawing/2014/main" val="2040446496"/>
                    </a:ext>
                  </a:extLst>
                </a:gridCol>
                <a:gridCol w="1144270">
                  <a:extLst>
                    <a:ext uri="{9D8B030D-6E8A-4147-A177-3AD203B41FA5}">
                      <a16:colId xmlns:a16="http://schemas.microsoft.com/office/drawing/2014/main" val="415558575"/>
                    </a:ext>
                  </a:extLst>
                </a:gridCol>
                <a:gridCol w="1144270">
                  <a:extLst>
                    <a:ext uri="{9D8B030D-6E8A-4147-A177-3AD203B41FA5}">
                      <a16:colId xmlns:a16="http://schemas.microsoft.com/office/drawing/2014/main" val="2631739223"/>
                    </a:ext>
                  </a:extLst>
                </a:gridCol>
                <a:gridCol w="1144270">
                  <a:extLst>
                    <a:ext uri="{9D8B030D-6E8A-4147-A177-3AD203B41FA5}">
                      <a16:colId xmlns:a16="http://schemas.microsoft.com/office/drawing/2014/main" val="3077834808"/>
                    </a:ext>
                  </a:extLst>
                </a:gridCol>
                <a:gridCol w="1144270">
                  <a:extLst>
                    <a:ext uri="{9D8B030D-6E8A-4147-A177-3AD203B41FA5}">
                      <a16:colId xmlns:a16="http://schemas.microsoft.com/office/drawing/2014/main" val="1456507127"/>
                    </a:ext>
                  </a:extLst>
                </a:gridCol>
              </a:tblGrid>
              <a:tr h="0">
                <a:tc>
                  <a:txBody>
                    <a:bodyPr/>
                    <a:lstStyle/>
                    <a:p>
                      <a:pPr algn="l">
                        <a:buNone/>
                      </a:pPr>
                      <a:r>
                        <a:rPr lang="en-GB" sz="1200" kern="100">
                          <a:effectLst/>
                        </a:rPr>
                        <a:t> </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Lift (N)</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Drag (N)</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Cl</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Cd</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3814653638"/>
                  </a:ext>
                </a:extLst>
              </a:tr>
              <a:tr h="0">
                <a:tc>
                  <a:txBody>
                    <a:bodyPr/>
                    <a:lstStyle/>
                    <a:p>
                      <a:pPr algn="l">
                        <a:buNone/>
                      </a:pPr>
                      <a:r>
                        <a:rPr lang="en-GB" sz="1200" kern="100">
                          <a:effectLst/>
                        </a:rPr>
                        <a:t>FX 60 100</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-253.23274</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18.989438</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-1.0245074</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0.076825846</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184358447"/>
                  </a:ext>
                </a:extLst>
              </a:tr>
              <a:tr h="0">
                <a:tc>
                  <a:txBody>
                    <a:bodyPr/>
                    <a:lstStyle/>
                    <a:p>
                      <a:pPr algn="l">
                        <a:buNone/>
                      </a:pPr>
                      <a:r>
                        <a:rPr lang="en-GB" sz="1200" kern="100">
                          <a:effectLst/>
                        </a:rPr>
                        <a:t>4415</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-228.20899</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7.5747654</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-6.5204609</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0.21642864</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72673986"/>
                  </a:ext>
                </a:extLst>
              </a:tr>
              <a:tr h="0">
                <a:tc>
                  <a:txBody>
                    <a:bodyPr/>
                    <a:lstStyle/>
                    <a:p>
                      <a:pPr algn="l">
                        <a:buNone/>
                      </a:pPr>
                      <a:r>
                        <a:rPr lang="en-GB" sz="1200" kern="100">
                          <a:effectLst/>
                        </a:rPr>
                        <a:t>0012</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-85.153843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8.2212499</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-0.6910358</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0.066716637</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87711477"/>
                  </a:ext>
                </a:extLst>
              </a:tr>
              <a:tr h="0">
                <a:tc>
                  <a:txBody>
                    <a:bodyPr/>
                    <a:lstStyle/>
                    <a:p>
                      <a:pPr algn="l">
                        <a:buNone/>
                      </a:pPr>
                      <a:r>
                        <a:rPr lang="en-GB" sz="1200" kern="100">
                          <a:effectLst/>
                        </a:rPr>
                        <a:t>6409</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-246.76662</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6.5552925</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-1.2980023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0.084506895</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486750971"/>
                  </a:ext>
                </a:extLst>
              </a:tr>
            </a:tbl>
          </a:graphicData>
        </a:graphic>
      </p:graphicFrame>
      <p:graphicFrame>
        <p:nvGraphicFramePr>
          <p:cNvPr id="27" name="Content Placeholder 6">
            <a:extLst>
              <a:ext uri="{FF2B5EF4-FFF2-40B4-BE49-F238E27FC236}">
                <a16:creationId xmlns:a16="http://schemas.microsoft.com/office/drawing/2014/main" id="{0E3F844A-1B2D-5D21-A736-B4BD6C0C7B2B}"/>
              </a:ext>
            </a:extLst>
          </p:cNvPr>
          <p:cNvGraphicFramePr>
            <a:graphicFrameLocks/>
          </p:cNvGraphicFramePr>
          <p:nvPr>
            <p:extLst>
              <p:ext uri="{D42A27DB-BD31-4B8C-83A1-F6EECF244321}">
                <p14:modId xmlns:p14="http://schemas.microsoft.com/office/powerpoint/2010/main" val="4128135896"/>
              </p:ext>
            </p:extLst>
          </p:nvPr>
        </p:nvGraphicFramePr>
        <p:xfrm>
          <a:off x="374650" y="2331203"/>
          <a:ext cx="5969062" cy="3482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A rainbow colored object in the sky&#10;&#10;AI-generated content may be incorrect.">
            <a:extLst>
              <a:ext uri="{FF2B5EF4-FFF2-40B4-BE49-F238E27FC236}">
                <a16:creationId xmlns:a16="http://schemas.microsoft.com/office/drawing/2014/main" id="{54F1C56B-AC36-2733-E780-E6854991253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741592" y="111494"/>
            <a:ext cx="4167643" cy="2841152"/>
          </a:xfrm>
          <a:prstGeom prst="rect">
            <a:avLst/>
          </a:prstGeom>
        </p:spPr>
      </p:pic>
      <p:sp>
        <p:nvSpPr>
          <p:cNvPr id="9" name="TextBox 8">
            <a:extLst>
              <a:ext uri="{FF2B5EF4-FFF2-40B4-BE49-F238E27FC236}">
                <a16:creationId xmlns:a16="http://schemas.microsoft.com/office/drawing/2014/main" id="{DBA2C5D6-CA5C-DEA4-1B1E-155B4802EAF3}"/>
              </a:ext>
            </a:extLst>
          </p:cNvPr>
          <p:cNvSpPr txBox="1"/>
          <p:nvPr/>
        </p:nvSpPr>
        <p:spPr>
          <a:xfrm>
            <a:off x="106136" y="6492500"/>
            <a:ext cx="1617044" cy="276999"/>
          </a:xfrm>
          <a:prstGeom prst="rect">
            <a:avLst/>
          </a:prstGeom>
          <a:noFill/>
        </p:spPr>
        <p:txBody>
          <a:bodyPr wrap="square" rtlCol="0">
            <a:spAutoFit/>
          </a:bodyPr>
          <a:lstStyle/>
          <a:p>
            <a:r>
              <a:rPr lang="en-GB" sz="1200">
                <a:solidFill>
                  <a:schemeClr val="bg1"/>
                </a:solidFill>
              </a:rPr>
              <a:t>Catriona Burn</a:t>
            </a:r>
          </a:p>
        </p:txBody>
      </p:sp>
      <p:sp>
        <p:nvSpPr>
          <p:cNvPr id="7" name="TextBox 6">
            <a:extLst>
              <a:ext uri="{FF2B5EF4-FFF2-40B4-BE49-F238E27FC236}">
                <a16:creationId xmlns:a16="http://schemas.microsoft.com/office/drawing/2014/main" id="{BF97B6B0-5545-C68F-ACCC-E8E0A1194BF0}"/>
              </a:ext>
            </a:extLst>
          </p:cNvPr>
          <p:cNvSpPr txBox="1"/>
          <p:nvPr/>
        </p:nvSpPr>
        <p:spPr>
          <a:xfrm>
            <a:off x="9291484" y="2923400"/>
            <a:ext cx="2693871" cy="276999"/>
          </a:xfrm>
          <a:prstGeom prst="rect">
            <a:avLst/>
          </a:prstGeom>
          <a:noFill/>
        </p:spPr>
        <p:txBody>
          <a:bodyPr wrap="square" rtlCol="0">
            <a:spAutoFit/>
          </a:bodyPr>
          <a:lstStyle/>
          <a:p>
            <a:pPr algn="ctr"/>
            <a:r>
              <a:rPr lang="en-GB" sz="1200"/>
              <a:t>Figure 11 - FX60 100 velocity vectors</a:t>
            </a:r>
          </a:p>
        </p:txBody>
      </p:sp>
      <p:sp>
        <p:nvSpPr>
          <p:cNvPr id="11" name="TextBox 10">
            <a:extLst>
              <a:ext uri="{FF2B5EF4-FFF2-40B4-BE49-F238E27FC236}">
                <a16:creationId xmlns:a16="http://schemas.microsoft.com/office/drawing/2014/main" id="{3C2207AA-8A26-18D5-FB87-76DDE92C91A6}"/>
              </a:ext>
            </a:extLst>
          </p:cNvPr>
          <p:cNvSpPr txBox="1"/>
          <p:nvPr/>
        </p:nvSpPr>
        <p:spPr>
          <a:xfrm>
            <a:off x="6498719" y="6144124"/>
            <a:ext cx="2989410" cy="276999"/>
          </a:xfrm>
          <a:prstGeom prst="rect">
            <a:avLst/>
          </a:prstGeom>
          <a:noFill/>
        </p:spPr>
        <p:txBody>
          <a:bodyPr wrap="square" rtlCol="0">
            <a:spAutoFit/>
          </a:bodyPr>
          <a:lstStyle/>
          <a:p>
            <a:pPr algn="ctr"/>
            <a:r>
              <a:rPr lang="en-GB" sz="1200"/>
              <a:t>Figure 12 - NACA0012 pressure contours</a:t>
            </a:r>
          </a:p>
        </p:txBody>
      </p:sp>
      <p:sp>
        <p:nvSpPr>
          <p:cNvPr id="14" name="TextBox 13">
            <a:extLst>
              <a:ext uri="{FF2B5EF4-FFF2-40B4-BE49-F238E27FC236}">
                <a16:creationId xmlns:a16="http://schemas.microsoft.com/office/drawing/2014/main" id="{17746C6B-D81D-3BB9-DE6B-2B52B688CC66}"/>
              </a:ext>
            </a:extLst>
          </p:cNvPr>
          <p:cNvSpPr txBox="1"/>
          <p:nvPr/>
        </p:nvSpPr>
        <p:spPr>
          <a:xfrm>
            <a:off x="1015330" y="958558"/>
            <a:ext cx="4295775" cy="261610"/>
          </a:xfrm>
          <a:prstGeom prst="rect">
            <a:avLst/>
          </a:prstGeom>
          <a:noFill/>
        </p:spPr>
        <p:txBody>
          <a:bodyPr wrap="square" rtlCol="0">
            <a:spAutoFit/>
          </a:bodyPr>
          <a:lstStyle/>
          <a:p>
            <a:pPr algn="ctr"/>
            <a:r>
              <a:rPr lang="en-GB" sz="1100"/>
              <a:t>Table 1 - Wing profiles tested at 10 angle of attack and 50m/s. </a:t>
            </a:r>
          </a:p>
        </p:txBody>
      </p:sp>
      <p:pic>
        <p:nvPicPr>
          <p:cNvPr id="16" name="Picture 15">
            <a:extLst>
              <a:ext uri="{FF2B5EF4-FFF2-40B4-BE49-F238E27FC236}">
                <a16:creationId xmlns:a16="http://schemas.microsoft.com/office/drawing/2014/main" id="{D7084C8E-78CD-A754-DA62-C6FA0908792F}"/>
              </a:ext>
            </a:extLst>
          </p:cNvPr>
          <p:cNvPicPr>
            <a:picLocks noChangeAspect="1"/>
          </p:cNvPicPr>
          <p:nvPr/>
        </p:nvPicPr>
        <p:blipFill>
          <a:blip r:embed="rId8"/>
          <a:stretch>
            <a:fillRect/>
          </a:stretch>
        </p:blipFill>
        <p:spPr>
          <a:xfrm>
            <a:off x="6498719" y="3209321"/>
            <a:ext cx="4126782" cy="2943725"/>
          </a:xfrm>
          <a:prstGeom prst="rect">
            <a:avLst/>
          </a:prstGeom>
        </p:spPr>
      </p:pic>
    </p:spTree>
    <p:extLst>
      <p:ext uri="{BB962C8B-B14F-4D97-AF65-F5344CB8AC3E}">
        <p14:creationId xmlns:p14="http://schemas.microsoft.com/office/powerpoint/2010/main" val="35957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25761E-CF85-324C-7C40-F7CB39AA53F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258DD0-DE59-BAD6-86B8-F26C8D3BC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46CBD-3C79-F611-35A2-107E9A21743A}"/>
              </a:ext>
            </a:extLst>
          </p:cNvPr>
          <p:cNvSpPr>
            <a:spLocks noGrp="1"/>
          </p:cNvSpPr>
          <p:nvPr>
            <p:ph type="title"/>
          </p:nvPr>
        </p:nvSpPr>
        <p:spPr>
          <a:xfrm>
            <a:off x="4754879" y="33640"/>
            <a:ext cx="6077377" cy="765323"/>
          </a:xfrm>
        </p:spPr>
        <p:txBody>
          <a:bodyPr anchor="b">
            <a:normAutofit/>
          </a:bodyPr>
          <a:lstStyle/>
          <a:p>
            <a:pPr algn="ctr"/>
            <a:r>
              <a:rPr lang="en-GB" sz="4000"/>
              <a:t>Wind Tunnel Testing</a:t>
            </a:r>
          </a:p>
        </p:txBody>
      </p:sp>
      <p:sp>
        <p:nvSpPr>
          <p:cNvPr id="10" name="Rectangle 9">
            <a:extLst>
              <a:ext uri="{FF2B5EF4-FFF2-40B4-BE49-F238E27FC236}">
                <a16:creationId xmlns:a16="http://schemas.microsoft.com/office/drawing/2014/main" id="{6A3B4940-A2B2-BCBF-3D1A-4D4386274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437D115-306C-CA1E-E53C-4EEE58935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695ADEB-74AA-251C-B8ED-443C42C92E42}"/>
              </a:ext>
            </a:extLst>
          </p:cNvPr>
          <p:cNvSpPr txBox="1"/>
          <p:nvPr/>
        </p:nvSpPr>
        <p:spPr>
          <a:xfrm>
            <a:off x="106136" y="6492500"/>
            <a:ext cx="1617044" cy="276999"/>
          </a:xfrm>
          <a:prstGeom prst="rect">
            <a:avLst/>
          </a:prstGeom>
          <a:noFill/>
        </p:spPr>
        <p:txBody>
          <a:bodyPr wrap="square" rtlCol="0">
            <a:spAutoFit/>
          </a:bodyPr>
          <a:lstStyle/>
          <a:p>
            <a:r>
              <a:rPr lang="en-GB" sz="1200">
                <a:solidFill>
                  <a:schemeClr val="bg1"/>
                </a:solidFill>
              </a:rPr>
              <a:t>Catriona Burn</a:t>
            </a:r>
          </a:p>
        </p:txBody>
      </p:sp>
      <p:pic>
        <p:nvPicPr>
          <p:cNvPr id="18" name="Picture 17">
            <a:extLst>
              <a:ext uri="{FF2B5EF4-FFF2-40B4-BE49-F238E27FC236}">
                <a16:creationId xmlns:a16="http://schemas.microsoft.com/office/drawing/2014/main" id="{69A1A315-B76C-CCE5-76CD-E1DE8EA458EF}"/>
              </a:ext>
            </a:extLst>
          </p:cNvPr>
          <p:cNvPicPr>
            <a:picLocks noChangeAspect="1"/>
          </p:cNvPicPr>
          <p:nvPr/>
        </p:nvPicPr>
        <p:blipFill>
          <a:blip r:embed="rId2"/>
          <a:stretch>
            <a:fillRect/>
          </a:stretch>
        </p:blipFill>
        <p:spPr>
          <a:xfrm>
            <a:off x="5237976" y="832603"/>
            <a:ext cx="6756861" cy="3927956"/>
          </a:xfrm>
          <a:prstGeom prst="rect">
            <a:avLst/>
          </a:prstGeom>
          <a:ln>
            <a:solidFill>
              <a:schemeClr val="tx1"/>
            </a:solidFill>
          </a:ln>
        </p:spPr>
      </p:pic>
      <p:sp>
        <p:nvSpPr>
          <p:cNvPr id="23" name="Content Placeholder 3">
            <a:extLst>
              <a:ext uri="{FF2B5EF4-FFF2-40B4-BE49-F238E27FC236}">
                <a16:creationId xmlns:a16="http://schemas.microsoft.com/office/drawing/2014/main" id="{266F64D6-8972-36EC-7A37-A3826140787A}"/>
              </a:ext>
            </a:extLst>
          </p:cNvPr>
          <p:cNvSpPr txBox="1">
            <a:spLocks/>
          </p:cNvSpPr>
          <p:nvPr/>
        </p:nvSpPr>
        <p:spPr>
          <a:xfrm>
            <a:off x="5017688" y="5210479"/>
            <a:ext cx="4476759" cy="11125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GB" sz="1600"/>
              <a:t>Collected as a comparison due to being readily available.</a:t>
            </a:r>
          </a:p>
          <a:p>
            <a:pPr marL="285750" indent="-285750"/>
            <a:r>
              <a:rPr lang="en-GB" sz="1600"/>
              <a:t>Data deemed unreliable for meaningful comparison due to scale and speed variation</a:t>
            </a:r>
          </a:p>
        </p:txBody>
      </p:sp>
      <p:pic>
        <p:nvPicPr>
          <p:cNvPr id="26" name="Picture 25" descr="A blue and white machine&#10;&#10;AI-generated content may be incorrect.">
            <a:extLst>
              <a:ext uri="{FF2B5EF4-FFF2-40B4-BE49-F238E27FC236}">
                <a16:creationId xmlns:a16="http://schemas.microsoft.com/office/drawing/2014/main" id="{AD2455EE-EE35-FB39-AB90-C2EBB319AB6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4786" t="13937" r="13889"/>
          <a:stretch/>
        </p:blipFill>
        <p:spPr bwMode="auto">
          <a:xfrm rot="5400000">
            <a:off x="683122" y="143322"/>
            <a:ext cx="3701897" cy="3893244"/>
          </a:xfrm>
          <a:prstGeom prst="rect">
            <a:avLst/>
          </a:prstGeom>
          <a:noFill/>
          <a:ln>
            <a:noFill/>
          </a:ln>
          <a:extLst>
            <a:ext uri="{53640926-AAD7-44D8-BBD7-CCE9431645EC}">
              <a14:shadowObscured xmlns:a14="http://schemas.microsoft.com/office/drawing/2010/main"/>
            </a:ext>
          </a:extLst>
        </p:spPr>
      </p:pic>
      <mc:AlternateContent xmlns:mc="http://schemas.openxmlformats.org/markup-compatibility/2006">
        <mc:Choice xmlns:a14="http://schemas.microsoft.com/office/drawing/2010/main" Requires="a14">
          <p:graphicFrame>
            <p:nvGraphicFramePr>
              <p:cNvPr id="27" name="Table 26">
                <a:extLst>
                  <a:ext uri="{FF2B5EF4-FFF2-40B4-BE49-F238E27FC236}">
                    <a16:creationId xmlns:a16="http://schemas.microsoft.com/office/drawing/2014/main" id="{432AA3CA-303B-F72D-BDF9-B21FB384EB28}"/>
                  </a:ext>
                </a:extLst>
              </p:cNvPr>
              <p:cNvGraphicFramePr>
                <a:graphicFrameLocks noGrp="1"/>
              </p:cNvGraphicFramePr>
              <p:nvPr>
                <p:extLst>
                  <p:ext uri="{D42A27DB-BD31-4B8C-83A1-F6EECF244321}">
                    <p14:modId xmlns:p14="http://schemas.microsoft.com/office/powerpoint/2010/main" val="2278394097"/>
                  </p:ext>
                </p:extLst>
              </p:nvPr>
            </p:nvGraphicFramePr>
            <p:xfrm>
              <a:off x="9511897" y="5024629"/>
              <a:ext cx="2469616" cy="1283926"/>
            </p:xfrm>
            <a:graphic>
              <a:graphicData uri="http://schemas.openxmlformats.org/drawingml/2006/table">
                <a:tbl>
                  <a:tblPr firstRow="1" firstCol="1" bandRow="1">
                    <a:tableStyleId>{5C22544A-7EE6-4342-B048-85BDC9FD1C3A}</a:tableStyleId>
                  </a:tblPr>
                  <a:tblGrid>
                    <a:gridCol w="714376">
                      <a:extLst>
                        <a:ext uri="{9D8B030D-6E8A-4147-A177-3AD203B41FA5}">
                          <a16:colId xmlns:a16="http://schemas.microsoft.com/office/drawing/2014/main" val="3900638186"/>
                        </a:ext>
                      </a:extLst>
                    </a:gridCol>
                    <a:gridCol w="885825">
                      <a:extLst>
                        <a:ext uri="{9D8B030D-6E8A-4147-A177-3AD203B41FA5}">
                          <a16:colId xmlns:a16="http://schemas.microsoft.com/office/drawing/2014/main" val="1194102930"/>
                        </a:ext>
                      </a:extLst>
                    </a:gridCol>
                    <a:gridCol w="869415">
                      <a:extLst>
                        <a:ext uri="{9D8B030D-6E8A-4147-A177-3AD203B41FA5}">
                          <a16:colId xmlns:a16="http://schemas.microsoft.com/office/drawing/2014/main" val="1400709552"/>
                        </a:ext>
                      </a:extLst>
                    </a:gridCol>
                  </a:tblGrid>
                  <a:tr h="271329">
                    <a:tc>
                      <a:txBody>
                        <a:bodyPr/>
                        <a:lstStyle/>
                        <a:p>
                          <a:endParaRPr lang="en-GB" sz="1400"/>
                        </a:p>
                      </a:txBody>
                      <a:tcPr/>
                    </a:tc>
                    <a:tc>
                      <a:txBody>
                        <a:bodyPr/>
                        <a:lstStyle/>
                        <a:p>
                          <a:pPr algn="ctr"/>
                          <a:r>
                            <a:rPr lang="en-GB" sz="1400"/>
                            <a:t>0012</a:t>
                          </a:r>
                        </a:p>
                      </a:txBody>
                      <a:tcPr/>
                    </a:tc>
                    <a:tc>
                      <a:txBody>
                        <a:bodyPr/>
                        <a:lstStyle/>
                        <a:p>
                          <a:pPr algn="ctr"/>
                          <a:r>
                            <a:rPr lang="en-GB" sz="1400"/>
                            <a:t>6409</a:t>
                          </a:r>
                        </a:p>
                      </a:txBody>
                      <a:tcPr/>
                    </a:tc>
                    <a:extLst>
                      <a:ext uri="{0D108BD9-81ED-4DB2-BD59-A6C34878D82A}">
                        <a16:rowId xmlns:a16="http://schemas.microsoft.com/office/drawing/2014/main" val="3611867713"/>
                      </a:ext>
                    </a:extLst>
                  </a:tr>
                  <a:tr h="460966">
                    <a:tc>
                      <a:txBody>
                        <a:bodyPr/>
                        <a:lstStyle/>
                        <a:p>
                          <a:r>
                            <a:rPr lang="en-GB" sz="1400"/>
                            <a:t>Area</a:t>
                          </a:r>
                        </a:p>
                      </a:txBody>
                      <a:tcPr/>
                    </a:tc>
                    <a:tc>
                      <a:txBody>
                        <a:bodyPr/>
                        <a:lstStyle/>
                        <a:p>
                          <a:pPr algn="ctr"/>
                          <a:r>
                            <a:rPr lang="en-GB" sz="1400"/>
                            <a:t>0.015</a:t>
                          </a:r>
                          <a14:m>
                            <m:oMath xmlns:m="http://schemas.openxmlformats.org/officeDocument/2006/math">
                              <m:sSup>
                                <m:sSupPr>
                                  <m:ctrlPr>
                                    <a:rPr lang="en-GB" sz="1400" i="1" smtClean="0">
                                      <a:latin typeface="Cambria Math" panose="02040503050406030204" pitchFamily="18" charset="0"/>
                                    </a:rPr>
                                  </m:ctrlPr>
                                </m:sSupPr>
                                <m:e>
                                  <m:r>
                                    <m:rPr>
                                      <m:nor/>
                                    </m:rPr>
                                    <a:rPr lang="en-GB" sz="1400" dirty="0"/>
                                    <m:t>m</m:t>
                                  </m:r>
                                </m:e>
                                <m:sup>
                                  <m:r>
                                    <a:rPr lang="en-GB" sz="1400" b="0" i="1" smtClean="0">
                                      <a:latin typeface="Cambria Math" panose="02040503050406030204" pitchFamily="18" charset="0"/>
                                    </a:rPr>
                                    <m:t>2</m:t>
                                  </m:r>
                                </m:sup>
                              </m:sSup>
                            </m:oMath>
                          </a14:m>
                          <a:endParaRPr lang="en-GB" sz="1400"/>
                        </a:p>
                      </a:txBody>
                      <a:tcPr/>
                    </a:tc>
                    <a:tc>
                      <a:txBody>
                        <a:bodyPr/>
                        <a:lstStyle/>
                        <a:p>
                          <a:pPr algn="ctr"/>
                          <a:r>
                            <a:rPr lang="en-GB" sz="1400"/>
                            <a:t>0.07</a:t>
                          </a:r>
                          <a14:m>
                            <m:oMath xmlns:m="http://schemas.openxmlformats.org/officeDocument/2006/math">
                              <m:sSup>
                                <m:sSupPr>
                                  <m:ctrlPr>
                                    <a:rPr lang="en-GB" sz="1400" i="1" smtClean="0">
                                      <a:latin typeface="Cambria Math" panose="02040503050406030204" pitchFamily="18" charset="0"/>
                                    </a:rPr>
                                  </m:ctrlPr>
                                </m:sSupPr>
                                <m:e>
                                  <m:r>
                                    <m:rPr>
                                      <m:nor/>
                                    </m:rPr>
                                    <a:rPr lang="en-GB" sz="1400" dirty="0"/>
                                    <m:t>m</m:t>
                                  </m:r>
                                </m:e>
                                <m:sup>
                                  <m:r>
                                    <a:rPr lang="en-GB" sz="1400" b="0" i="1" smtClean="0">
                                      <a:latin typeface="Cambria Math" panose="02040503050406030204" pitchFamily="18" charset="0"/>
                                    </a:rPr>
                                    <m:t>2</m:t>
                                  </m:r>
                                </m:sup>
                              </m:sSup>
                            </m:oMath>
                          </a14:m>
                          <a:endParaRPr lang="en-GB" sz="1400"/>
                        </a:p>
                      </a:txBody>
                      <a:tcPr/>
                    </a:tc>
                    <a:extLst>
                      <a:ext uri="{0D108BD9-81ED-4DB2-BD59-A6C34878D82A}">
                        <a16:rowId xmlns:a16="http://schemas.microsoft.com/office/drawing/2014/main" val="896754656"/>
                      </a:ext>
                    </a:extLst>
                  </a:tr>
                  <a:tr h="460966">
                    <a:tc>
                      <a:txBody>
                        <a:bodyPr/>
                        <a:lstStyle/>
                        <a:p>
                          <a:pPr algn="ctr"/>
                          <a:r>
                            <a:rPr lang="en-GB" sz="1400"/>
                            <a:t>Wind </a:t>
                          </a:r>
                        </a:p>
                        <a:p>
                          <a:pPr algn="ctr"/>
                          <a:r>
                            <a:rPr lang="en-GB" sz="1400"/>
                            <a:t>speed</a:t>
                          </a:r>
                        </a:p>
                      </a:txBody>
                      <a:tcPr/>
                    </a:tc>
                    <a:tc>
                      <a:txBody>
                        <a:bodyPr/>
                        <a:lstStyle/>
                        <a:p>
                          <a:pPr algn="ctr"/>
                          <a:r>
                            <a:rPr lang="en-GB" sz="1400"/>
                            <a:t>23.5m/s</a:t>
                          </a:r>
                        </a:p>
                      </a:txBody>
                      <a:tcPr/>
                    </a:tc>
                    <a:tc>
                      <a:txBody>
                        <a:bodyPr/>
                        <a:lstStyle/>
                        <a:p>
                          <a:pPr algn="ctr"/>
                          <a:r>
                            <a:rPr lang="en-GB" sz="1400"/>
                            <a:t>10.3m/s</a:t>
                          </a:r>
                        </a:p>
                      </a:txBody>
                      <a:tcPr/>
                    </a:tc>
                    <a:extLst>
                      <a:ext uri="{0D108BD9-81ED-4DB2-BD59-A6C34878D82A}">
                        <a16:rowId xmlns:a16="http://schemas.microsoft.com/office/drawing/2014/main" val="2223651820"/>
                      </a:ext>
                    </a:extLst>
                  </a:tr>
                </a:tbl>
              </a:graphicData>
            </a:graphic>
          </p:graphicFrame>
        </mc:Choice>
        <mc:Fallback>
          <p:graphicFrame>
            <p:nvGraphicFramePr>
              <p:cNvPr id="27" name="Table 26">
                <a:extLst>
                  <a:ext uri="{FF2B5EF4-FFF2-40B4-BE49-F238E27FC236}">
                    <a16:creationId xmlns:a16="http://schemas.microsoft.com/office/drawing/2014/main" id="{432AA3CA-303B-F72D-BDF9-B21FB384EB28}"/>
                  </a:ext>
                </a:extLst>
              </p:cNvPr>
              <p:cNvGraphicFramePr>
                <a:graphicFrameLocks noGrp="1"/>
              </p:cNvGraphicFramePr>
              <p:nvPr>
                <p:extLst>
                  <p:ext uri="{D42A27DB-BD31-4B8C-83A1-F6EECF244321}">
                    <p14:modId xmlns:p14="http://schemas.microsoft.com/office/powerpoint/2010/main" val="2278394097"/>
                  </p:ext>
                </p:extLst>
              </p:nvPr>
            </p:nvGraphicFramePr>
            <p:xfrm>
              <a:off x="9511897" y="5024629"/>
              <a:ext cx="2469616" cy="1283926"/>
            </p:xfrm>
            <a:graphic>
              <a:graphicData uri="http://schemas.openxmlformats.org/drawingml/2006/table">
                <a:tbl>
                  <a:tblPr firstRow="1" firstCol="1" bandRow="1">
                    <a:tableStyleId>{5C22544A-7EE6-4342-B048-85BDC9FD1C3A}</a:tableStyleId>
                  </a:tblPr>
                  <a:tblGrid>
                    <a:gridCol w="714376">
                      <a:extLst>
                        <a:ext uri="{9D8B030D-6E8A-4147-A177-3AD203B41FA5}">
                          <a16:colId xmlns:a16="http://schemas.microsoft.com/office/drawing/2014/main" val="3900638186"/>
                        </a:ext>
                      </a:extLst>
                    </a:gridCol>
                    <a:gridCol w="885825">
                      <a:extLst>
                        <a:ext uri="{9D8B030D-6E8A-4147-A177-3AD203B41FA5}">
                          <a16:colId xmlns:a16="http://schemas.microsoft.com/office/drawing/2014/main" val="1194102930"/>
                        </a:ext>
                      </a:extLst>
                    </a:gridCol>
                    <a:gridCol w="869415">
                      <a:extLst>
                        <a:ext uri="{9D8B030D-6E8A-4147-A177-3AD203B41FA5}">
                          <a16:colId xmlns:a16="http://schemas.microsoft.com/office/drawing/2014/main" val="1400709552"/>
                        </a:ext>
                      </a:extLst>
                    </a:gridCol>
                  </a:tblGrid>
                  <a:tr h="304800">
                    <a:tc>
                      <a:txBody>
                        <a:bodyPr/>
                        <a:lstStyle/>
                        <a:p>
                          <a:endParaRPr lang="en-GB" sz="1400"/>
                        </a:p>
                      </a:txBody>
                      <a:tcPr/>
                    </a:tc>
                    <a:tc>
                      <a:txBody>
                        <a:bodyPr/>
                        <a:lstStyle/>
                        <a:p>
                          <a:pPr algn="ctr"/>
                          <a:r>
                            <a:rPr lang="en-GB" sz="1400"/>
                            <a:t>0012</a:t>
                          </a:r>
                        </a:p>
                      </a:txBody>
                      <a:tcPr/>
                    </a:tc>
                    <a:tc>
                      <a:txBody>
                        <a:bodyPr/>
                        <a:lstStyle/>
                        <a:p>
                          <a:pPr algn="ctr"/>
                          <a:r>
                            <a:rPr lang="en-GB" sz="1400"/>
                            <a:t>6409</a:t>
                          </a:r>
                        </a:p>
                      </a:txBody>
                      <a:tcPr/>
                    </a:tc>
                    <a:extLst>
                      <a:ext uri="{0D108BD9-81ED-4DB2-BD59-A6C34878D82A}">
                        <a16:rowId xmlns:a16="http://schemas.microsoft.com/office/drawing/2014/main" val="3611867713"/>
                      </a:ext>
                    </a:extLst>
                  </a:tr>
                  <a:tr h="460966">
                    <a:tc>
                      <a:txBody>
                        <a:bodyPr/>
                        <a:lstStyle/>
                        <a:p>
                          <a:r>
                            <a:rPr lang="en-GB" sz="1400"/>
                            <a:t>Area</a:t>
                          </a:r>
                        </a:p>
                      </a:txBody>
                      <a:tcPr/>
                    </a:tc>
                    <a:tc>
                      <a:txBody>
                        <a:bodyPr/>
                        <a:lstStyle/>
                        <a:p>
                          <a:endParaRPr lang="en-US"/>
                        </a:p>
                      </a:txBody>
                      <a:tcPr>
                        <a:blipFill>
                          <a:blip r:embed="rId4"/>
                          <a:stretch>
                            <a:fillRect l="-80822" t="-67105" r="-100685" b="-125000"/>
                          </a:stretch>
                        </a:blipFill>
                      </a:tcPr>
                    </a:tc>
                    <a:tc>
                      <a:txBody>
                        <a:bodyPr/>
                        <a:lstStyle/>
                        <a:p>
                          <a:endParaRPr lang="en-US"/>
                        </a:p>
                      </a:txBody>
                      <a:tcPr>
                        <a:blipFill>
                          <a:blip r:embed="rId4"/>
                          <a:stretch>
                            <a:fillRect l="-184615" t="-67105" r="-2797" b="-125000"/>
                          </a:stretch>
                        </a:blipFill>
                      </a:tcPr>
                    </a:tc>
                    <a:extLst>
                      <a:ext uri="{0D108BD9-81ED-4DB2-BD59-A6C34878D82A}">
                        <a16:rowId xmlns:a16="http://schemas.microsoft.com/office/drawing/2014/main" val="896754656"/>
                      </a:ext>
                    </a:extLst>
                  </a:tr>
                  <a:tr h="518160">
                    <a:tc>
                      <a:txBody>
                        <a:bodyPr/>
                        <a:lstStyle/>
                        <a:p>
                          <a:pPr algn="ctr"/>
                          <a:r>
                            <a:rPr lang="en-GB" sz="1400"/>
                            <a:t>Wind </a:t>
                          </a:r>
                        </a:p>
                        <a:p>
                          <a:pPr algn="ctr"/>
                          <a:r>
                            <a:rPr lang="en-GB" sz="1400"/>
                            <a:t>speed</a:t>
                          </a:r>
                        </a:p>
                      </a:txBody>
                      <a:tcPr/>
                    </a:tc>
                    <a:tc>
                      <a:txBody>
                        <a:bodyPr/>
                        <a:lstStyle/>
                        <a:p>
                          <a:pPr algn="ctr"/>
                          <a:r>
                            <a:rPr lang="en-GB" sz="1400"/>
                            <a:t>23.5m/s</a:t>
                          </a:r>
                        </a:p>
                      </a:txBody>
                      <a:tcPr/>
                    </a:tc>
                    <a:tc>
                      <a:txBody>
                        <a:bodyPr/>
                        <a:lstStyle/>
                        <a:p>
                          <a:pPr algn="ctr"/>
                          <a:r>
                            <a:rPr lang="en-GB" sz="1400"/>
                            <a:t>10.3m/s</a:t>
                          </a:r>
                        </a:p>
                      </a:txBody>
                      <a:tcPr/>
                    </a:tc>
                    <a:extLst>
                      <a:ext uri="{0D108BD9-81ED-4DB2-BD59-A6C34878D82A}">
                        <a16:rowId xmlns:a16="http://schemas.microsoft.com/office/drawing/2014/main" val="2223651820"/>
                      </a:ext>
                    </a:extLst>
                  </a:tr>
                </a:tbl>
              </a:graphicData>
            </a:graphic>
          </p:graphicFrame>
        </mc:Fallback>
      </mc:AlternateContent>
      <p:sp>
        <p:nvSpPr>
          <p:cNvPr id="29" name="TextBox 28">
            <a:extLst>
              <a:ext uri="{FF2B5EF4-FFF2-40B4-BE49-F238E27FC236}">
                <a16:creationId xmlns:a16="http://schemas.microsoft.com/office/drawing/2014/main" id="{333790E5-45BD-4C2D-01A2-388083A49B65}"/>
              </a:ext>
            </a:extLst>
          </p:cNvPr>
          <p:cNvSpPr txBox="1"/>
          <p:nvPr/>
        </p:nvSpPr>
        <p:spPr>
          <a:xfrm>
            <a:off x="237738" y="4234365"/>
            <a:ext cx="4762500" cy="175432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3d model at 1:8 scale.</a:t>
            </a:r>
          </a:p>
          <a:p>
            <a:pPr marL="285750" indent="-285750">
              <a:buFont typeface="Arial" panose="020B0604020202020204" pitchFamily="34" charset="0"/>
              <a:buChar char="•"/>
            </a:pPr>
            <a:r>
              <a:rPr lang="en-GB"/>
              <a:t>Multiple sessions to collect reliable data and adjust to using the machine.</a:t>
            </a:r>
          </a:p>
          <a:p>
            <a:pPr marL="285750" indent="-285750">
              <a:buFont typeface="Arial" panose="020B0604020202020204" pitchFamily="34" charset="0"/>
              <a:buChar char="•"/>
            </a:pPr>
            <a:r>
              <a:rPr lang="en-GB"/>
              <a:t>Lift and drag calibrated with mount on to exclude its drag from the data.</a:t>
            </a:r>
          </a:p>
          <a:p>
            <a:pPr marL="285750" indent="-285750">
              <a:buFont typeface="Arial" panose="020B0604020202020204" pitchFamily="34" charset="0"/>
              <a:buChar char="•"/>
            </a:pPr>
            <a:r>
              <a:rPr lang="en-GB"/>
              <a:t>19m/s, 15m/s and 10.3m/s.</a:t>
            </a:r>
          </a:p>
        </p:txBody>
      </p:sp>
      <p:sp>
        <p:nvSpPr>
          <p:cNvPr id="30" name="TextBox 29">
            <a:extLst>
              <a:ext uri="{FF2B5EF4-FFF2-40B4-BE49-F238E27FC236}">
                <a16:creationId xmlns:a16="http://schemas.microsoft.com/office/drawing/2014/main" id="{B77668C2-18DC-98DA-FA63-ACE6F9C44F40}"/>
              </a:ext>
            </a:extLst>
          </p:cNvPr>
          <p:cNvSpPr txBox="1"/>
          <p:nvPr/>
        </p:nvSpPr>
        <p:spPr>
          <a:xfrm>
            <a:off x="524848" y="3920119"/>
            <a:ext cx="2989410" cy="276999"/>
          </a:xfrm>
          <a:prstGeom prst="rect">
            <a:avLst/>
          </a:prstGeom>
          <a:noFill/>
        </p:spPr>
        <p:txBody>
          <a:bodyPr wrap="square" rtlCol="0">
            <a:spAutoFit/>
          </a:bodyPr>
          <a:lstStyle/>
          <a:p>
            <a:pPr algn="ctr"/>
            <a:r>
              <a:rPr lang="en-GB" sz="1200"/>
              <a:t>Figure 13 – NACA6409 in the wind tunnel</a:t>
            </a:r>
          </a:p>
        </p:txBody>
      </p:sp>
      <p:sp>
        <p:nvSpPr>
          <p:cNvPr id="31" name="TextBox 30">
            <a:extLst>
              <a:ext uri="{FF2B5EF4-FFF2-40B4-BE49-F238E27FC236}">
                <a16:creationId xmlns:a16="http://schemas.microsoft.com/office/drawing/2014/main" id="{83D231C8-D988-D39D-6A21-1ADD3D498280}"/>
              </a:ext>
            </a:extLst>
          </p:cNvPr>
          <p:cNvSpPr txBox="1"/>
          <p:nvPr/>
        </p:nvSpPr>
        <p:spPr>
          <a:xfrm>
            <a:off x="5125889" y="4760782"/>
            <a:ext cx="2989410" cy="276999"/>
          </a:xfrm>
          <a:prstGeom prst="rect">
            <a:avLst/>
          </a:prstGeom>
          <a:noFill/>
        </p:spPr>
        <p:txBody>
          <a:bodyPr wrap="square" rtlCol="0">
            <a:spAutoFit/>
          </a:bodyPr>
          <a:lstStyle/>
          <a:p>
            <a:pPr algn="ctr"/>
            <a:r>
              <a:rPr lang="en-GB" sz="1200"/>
              <a:t>Figure 14 – NACA0012 Wind tunnel data</a:t>
            </a:r>
          </a:p>
        </p:txBody>
      </p:sp>
      <p:sp>
        <p:nvSpPr>
          <p:cNvPr id="32" name="TextBox 31">
            <a:extLst>
              <a:ext uri="{FF2B5EF4-FFF2-40B4-BE49-F238E27FC236}">
                <a16:creationId xmlns:a16="http://schemas.microsoft.com/office/drawing/2014/main" id="{72A7C04C-808F-2198-65F6-327E17DDCE74}"/>
              </a:ext>
            </a:extLst>
          </p:cNvPr>
          <p:cNvSpPr txBox="1"/>
          <p:nvPr/>
        </p:nvSpPr>
        <p:spPr>
          <a:xfrm>
            <a:off x="9292297" y="4803138"/>
            <a:ext cx="2845975" cy="261610"/>
          </a:xfrm>
          <a:prstGeom prst="rect">
            <a:avLst/>
          </a:prstGeom>
          <a:noFill/>
        </p:spPr>
        <p:txBody>
          <a:bodyPr wrap="square" rtlCol="0">
            <a:spAutoFit/>
          </a:bodyPr>
          <a:lstStyle/>
          <a:p>
            <a:pPr algn="ctr"/>
            <a:r>
              <a:rPr lang="en-GB" sz="1100"/>
              <a:t>Table 2 – 6409 vs 0012 wind tunnel</a:t>
            </a:r>
          </a:p>
        </p:txBody>
      </p:sp>
    </p:spTree>
    <p:extLst>
      <p:ext uri="{BB962C8B-B14F-4D97-AF65-F5344CB8AC3E}">
        <p14:creationId xmlns:p14="http://schemas.microsoft.com/office/powerpoint/2010/main" val="972678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531E53-0472-EB95-40B0-CC4C2C07E6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203E20-B57A-D431-0D53-C82F1A683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94C77-9941-65DA-2CC6-0F5488D058FB}"/>
              </a:ext>
            </a:extLst>
          </p:cNvPr>
          <p:cNvSpPr>
            <a:spLocks noGrp="1"/>
          </p:cNvSpPr>
          <p:nvPr>
            <p:ph type="title"/>
          </p:nvPr>
        </p:nvSpPr>
        <p:spPr>
          <a:xfrm>
            <a:off x="1015330" y="91329"/>
            <a:ext cx="5639800" cy="794790"/>
          </a:xfrm>
        </p:spPr>
        <p:txBody>
          <a:bodyPr anchor="b">
            <a:normAutofit/>
          </a:bodyPr>
          <a:lstStyle/>
          <a:p>
            <a:pPr algn="ctr"/>
            <a:r>
              <a:rPr lang="en-GB" sz="4000"/>
              <a:t>NACA6409</a:t>
            </a:r>
          </a:p>
        </p:txBody>
      </p:sp>
      <p:sp>
        <p:nvSpPr>
          <p:cNvPr id="10" name="Rectangle 9">
            <a:extLst>
              <a:ext uri="{FF2B5EF4-FFF2-40B4-BE49-F238E27FC236}">
                <a16:creationId xmlns:a16="http://schemas.microsoft.com/office/drawing/2014/main" id="{0E3E904B-1B4F-D857-B9F1-D544483BE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9747B4-A847-9BAB-3689-386789B13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1263C9-B031-6FBC-2778-0447E42EA7AE}"/>
              </a:ext>
            </a:extLst>
          </p:cNvPr>
          <p:cNvSpPr>
            <a:spLocks noGrp="1"/>
          </p:cNvSpPr>
          <p:nvPr>
            <p:ph idx="1"/>
          </p:nvPr>
        </p:nvSpPr>
        <p:spPr>
          <a:xfrm>
            <a:off x="189036" y="905206"/>
            <a:ext cx="6373174" cy="3085993"/>
          </a:xfrm>
        </p:spPr>
        <p:txBody>
          <a:bodyPr>
            <a:normAutofit fontScale="92500" lnSpcReduction="20000"/>
          </a:bodyPr>
          <a:lstStyle/>
          <a:p>
            <a:r>
              <a:rPr lang="en-GB" sz="1800"/>
              <a:t>CFD at 20m/s: most consistent curve-better convergence and reliability.</a:t>
            </a:r>
          </a:p>
          <a:p>
            <a:r>
              <a:rPr lang="en-GB" sz="1800"/>
              <a:t>Lift data multiplied by -1 (ANSYS shows downforce as negative lift). </a:t>
            </a:r>
          </a:p>
          <a:p>
            <a:r>
              <a:rPr lang="en-GB" sz="1800"/>
              <a:t>Wind tunnel data at 10.3m/s to validate CFD</a:t>
            </a:r>
          </a:p>
          <a:p>
            <a:r>
              <a:rPr lang="en-GB" sz="1800"/>
              <a:t>CFD stalls at 13</a:t>
            </a:r>
            <a:r>
              <a:rPr lang="en-GB" sz="2000">
                <a:ea typeface="Calibri" panose="020F0502020204030204" pitchFamily="34" charset="0"/>
                <a:cs typeface="Calibri" panose="020F0502020204030204" pitchFamily="34" charset="0"/>
              </a:rPr>
              <a:t>°</a:t>
            </a:r>
            <a:r>
              <a:rPr lang="en-GB" sz="1800">
                <a:ea typeface="Calibri" panose="020F0502020204030204" pitchFamily="34" charset="0"/>
                <a:cs typeface="Calibri" panose="020F0502020204030204" pitchFamily="34" charset="0"/>
              </a:rPr>
              <a:t>, </a:t>
            </a:r>
            <a:r>
              <a:rPr lang="en-GB" sz="1800"/>
              <a:t>wind tunnel stalls at 23</a:t>
            </a:r>
            <a:r>
              <a:rPr lang="en-GB" sz="1800">
                <a:ea typeface="Calibri" panose="020F0502020204030204" pitchFamily="34" charset="0"/>
                <a:cs typeface="Calibri" panose="020F0502020204030204" pitchFamily="34" charset="0"/>
              </a:rPr>
              <a:t>°.</a:t>
            </a:r>
            <a:endParaRPr lang="en-GB" sz="1800"/>
          </a:p>
          <a:p>
            <a:r>
              <a:rPr lang="en-GB" sz="1800"/>
              <a:t>Discrepancies likely caused by scale factor or experimental limitations.</a:t>
            </a:r>
          </a:p>
          <a:p>
            <a:r>
              <a:rPr lang="en-GB" sz="1800"/>
              <a:t>More efficient testing would be using full size wind tunnel.</a:t>
            </a:r>
          </a:p>
          <a:p>
            <a:r>
              <a:rPr lang="en-GB" sz="1800"/>
              <a:t>A paper used as reference throughout project </a:t>
            </a:r>
            <a:r>
              <a:rPr kumimoji="0" lang="en-US" altLang="en-US" sz="1800" b="0" i="0" u="none" strike="noStrike" cap="none" normalizeH="0" baseline="0">
                <a:ln>
                  <a:noFill/>
                </a:ln>
                <a:solidFill>
                  <a:schemeClr val="tx1"/>
                </a:solidFill>
                <a:effectLst/>
                <a:cs typeface="Times New Roman" panose="02020603050405020304" pitchFamily="18" charset="0"/>
              </a:rPr>
              <a:t>(Prajapati, Umang </a:t>
            </a:r>
            <a:r>
              <a:rPr kumimoji="0" lang="en-US" altLang="en-US" sz="1800" b="0" i="0" u="none" strike="noStrike" cap="none" normalizeH="0" baseline="0" err="1">
                <a:ln>
                  <a:noFill/>
                </a:ln>
                <a:solidFill>
                  <a:schemeClr val="tx1"/>
                </a:solidFill>
                <a:effectLst/>
                <a:cs typeface="Times New Roman" panose="02020603050405020304" pitchFamily="18" charset="0"/>
              </a:rPr>
              <a:t>Patdiwala</a:t>
            </a:r>
            <a:r>
              <a:rPr kumimoji="0" lang="en-US" altLang="en-US" sz="1800" b="0" i="0" u="none" strike="noStrike" cap="none" normalizeH="0" baseline="0">
                <a:ln>
                  <a:noFill/>
                </a:ln>
                <a:solidFill>
                  <a:schemeClr val="tx1"/>
                </a:solidFill>
                <a:effectLst/>
                <a:cs typeface="Times New Roman" panose="02020603050405020304" pitchFamily="18" charset="0"/>
              </a:rPr>
              <a:t> and Surani, 2021).</a:t>
            </a:r>
            <a:endParaRPr kumimoji="0" lang="en-US" altLang="en-US" sz="1800" b="0" i="0" u="none" strike="noStrike" cap="none" normalizeH="0" baseline="0">
              <a:ln>
                <a:noFill/>
              </a:ln>
              <a:solidFill>
                <a:schemeClr val="tx1"/>
              </a:solidFill>
              <a:effectLst/>
            </a:endParaRPr>
          </a:p>
          <a:p>
            <a:endParaRPr lang="en-GB" sz="1800"/>
          </a:p>
        </p:txBody>
      </p:sp>
      <p:sp>
        <p:nvSpPr>
          <p:cNvPr id="4" name="TextBox 3">
            <a:extLst>
              <a:ext uri="{FF2B5EF4-FFF2-40B4-BE49-F238E27FC236}">
                <a16:creationId xmlns:a16="http://schemas.microsoft.com/office/drawing/2014/main" id="{6689CA87-45A8-ECCB-259A-04E6183AAF8E}"/>
              </a:ext>
            </a:extLst>
          </p:cNvPr>
          <p:cNvSpPr txBox="1"/>
          <p:nvPr/>
        </p:nvSpPr>
        <p:spPr>
          <a:xfrm>
            <a:off x="106136" y="6492500"/>
            <a:ext cx="1617044" cy="276999"/>
          </a:xfrm>
          <a:prstGeom prst="rect">
            <a:avLst/>
          </a:prstGeom>
          <a:noFill/>
        </p:spPr>
        <p:txBody>
          <a:bodyPr wrap="square" rtlCol="0">
            <a:spAutoFit/>
          </a:bodyPr>
          <a:lstStyle/>
          <a:p>
            <a:r>
              <a:rPr lang="en-GB" sz="1200">
                <a:solidFill>
                  <a:schemeClr val="bg1"/>
                </a:solidFill>
              </a:rPr>
              <a:t>Catriona Burn</a:t>
            </a:r>
          </a:p>
        </p:txBody>
      </p:sp>
      <p:pic>
        <p:nvPicPr>
          <p:cNvPr id="6" name="Picture 5" descr="A rainbow colored lines in the sky&#10;&#10;AI-generated content may be incorrect.">
            <a:extLst>
              <a:ext uri="{FF2B5EF4-FFF2-40B4-BE49-F238E27FC236}">
                <a16:creationId xmlns:a16="http://schemas.microsoft.com/office/drawing/2014/main" id="{388F1BD0-D95F-2E68-9A0D-FD11B27748F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6606" y="3860875"/>
            <a:ext cx="3087338" cy="2134545"/>
          </a:xfrm>
          <a:prstGeom prst="rect">
            <a:avLst/>
          </a:prstGeom>
        </p:spPr>
      </p:pic>
      <p:sp>
        <p:nvSpPr>
          <p:cNvPr id="11" name="TextBox 10">
            <a:extLst>
              <a:ext uri="{FF2B5EF4-FFF2-40B4-BE49-F238E27FC236}">
                <a16:creationId xmlns:a16="http://schemas.microsoft.com/office/drawing/2014/main" id="{9B07D025-6D56-78C6-1E3E-4DDFD9056040}"/>
              </a:ext>
            </a:extLst>
          </p:cNvPr>
          <p:cNvSpPr txBox="1"/>
          <p:nvPr/>
        </p:nvSpPr>
        <p:spPr>
          <a:xfrm>
            <a:off x="-6665" y="5995847"/>
            <a:ext cx="3459690" cy="276999"/>
          </a:xfrm>
          <a:prstGeom prst="rect">
            <a:avLst/>
          </a:prstGeom>
          <a:noFill/>
        </p:spPr>
        <p:txBody>
          <a:bodyPr wrap="square" rtlCol="0">
            <a:spAutoFit/>
          </a:bodyPr>
          <a:lstStyle/>
          <a:p>
            <a:pPr algn="ctr"/>
            <a:r>
              <a:rPr lang="en-GB" sz="1200"/>
              <a:t>Figure 15 - NACA6409 wing tip vortices @ 50m/s</a:t>
            </a:r>
          </a:p>
        </p:txBody>
      </p:sp>
      <p:pic>
        <p:nvPicPr>
          <p:cNvPr id="20" name="Picture 19">
            <a:extLst>
              <a:ext uri="{FF2B5EF4-FFF2-40B4-BE49-F238E27FC236}">
                <a16:creationId xmlns:a16="http://schemas.microsoft.com/office/drawing/2014/main" id="{BA439BC7-50F4-8CB3-FABE-EF27CB0AEFC0}"/>
              </a:ext>
            </a:extLst>
          </p:cNvPr>
          <p:cNvPicPr>
            <a:picLocks noChangeAspect="1"/>
          </p:cNvPicPr>
          <p:nvPr/>
        </p:nvPicPr>
        <p:blipFill>
          <a:blip r:embed="rId3"/>
          <a:stretch>
            <a:fillRect/>
          </a:stretch>
        </p:blipFill>
        <p:spPr>
          <a:xfrm>
            <a:off x="7089125" y="155496"/>
            <a:ext cx="4863160" cy="2897431"/>
          </a:xfrm>
          <a:prstGeom prst="rect">
            <a:avLst/>
          </a:prstGeom>
          <a:ln>
            <a:solidFill>
              <a:schemeClr val="tx1"/>
            </a:solidFill>
          </a:ln>
        </p:spPr>
      </p:pic>
      <p:pic>
        <p:nvPicPr>
          <p:cNvPr id="22" name="Picture 21">
            <a:extLst>
              <a:ext uri="{FF2B5EF4-FFF2-40B4-BE49-F238E27FC236}">
                <a16:creationId xmlns:a16="http://schemas.microsoft.com/office/drawing/2014/main" id="{848A3E7B-3B67-FCB8-C8E2-929387BE20F0}"/>
              </a:ext>
            </a:extLst>
          </p:cNvPr>
          <p:cNvPicPr>
            <a:picLocks noChangeAspect="1"/>
          </p:cNvPicPr>
          <p:nvPr/>
        </p:nvPicPr>
        <p:blipFill>
          <a:blip r:embed="rId4"/>
          <a:stretch>
            <a:fillRect/>
          </a:stretch>
        </p:blipFill>
        <p:spPr>
          <a:xfrm>
            <a:off x="7089124" y="3346422"/>
            <a:ext cx="4863161" cy="2827047"/>
          </a:xfrm>
          <a:prstGeom prst="rect">
            <a:avLst/>
          </a:prstGeom>
          <a:ln>
            <a:solidFill>
              <a:schemeClr val="tx1"/>
            </a:solidFill>
          </a:ln>
        </p:spPr>
      </p:pic>
      <p:sp>
        <p:nvSpPr>
          <p:cNvPr id="23" name="TextBox 22">
            <a:extLst>
              <a:ext uri="{FF2B5EF4-FFF2-40B4-BE49-F238E27FC236}">
                <a16:creationId xmlns:a16="http://schemas.microsoft.com/office/drawing/2014/main" id="{250D3A30-D4EC-FB32-C3BC-D9FC64B00AEB}"/>
              </a:ext>
            </a:extLst>
          </p:cNvPr>
          <p:cNvSpPr txBox="1"/>
          <p:nvPr/>
        </p:nvSpPr>
        <p:spPr>
          <a:xfrm>
            <a:off x="6874469" y="3037106"/>
            <a:ext cx="2989410" cy="276999"/>
          </a:xfrm>
          <a:prstGeom prst="rect">
            <a:avLst/>
          </a:prstGeom>
          <a:noFill/>
        </p:spPr>
        <p:txBody>
          <a:bodyPr wrap="square" lIns="91440" tIns="45720" rIns="91440" bIns="45720" rtlCol="0" anchor="t">
            <a:spAutoFit/>
          </a:bodyPr>
          <a:lstStyle/>
          <a:p>
            <a:pPr algn="ctr"/>
            <a:r>
              <a:rPr lang="en-GB" sz="1200"/>
              <a:t>^Figure 17 - NACA6409 CFD @ 20m/s</a:t>
            </a:r>
          </a:p>
        </p:txBody>
      </p:sp>
      <p:sp>
        <p:nvSpPr>
          <p:cNvPr id="24" name="TextBox 23">
            <a:extLst>
              <a:ext uri="{FF2B5EF4-FFF2-40B4-BE49-F238E27FC236}">
                <a16:creationId xmlns:a16="http://schemas.microsoft.com/office/drawing/2014/main" id="{8021EAB9-DAF5-190D-707C-F933B958F905}"/>
              </a:ext>
            </a:extLst>
          </p:cNvPr>
          <p:cNvSpPr txBox="1"/>
          <p:nvPr/>
        </p:nvSpPr>
        <p:spPr>
          <a:xfrm>
            <a:off x="6774103" y="6144893"/>
            <a:ext cx="3908238" cy="276999"/>
          </a:xfrm>
          <a:prstGeom prst="rect">
            <a:avLst/>
          </a:prstGeom>
          <a:noFill/>
        </p:spPr>
        <p:txBody>
          <a:bodyPr wrap="square" lIns="91440" tIns="45720" rIns="91440" bIns="45720" rtlCol="0" anchor="t">
            <a:spAutoFit/>
          </a:bodyPr>
          <a:lstStyle/>
          <a:p>
            <a:pPr algn="ctr"/>
            <a:r>
              <a:rPr lang="en-GB" sz="1200"/>
              <a:t>^Figure 18 - NACA6409 Wind tunnel @ 10.3m/s</a:t>
            </a:r>
          </a:p>
        </p:txBody>
      </p:sp>
      <p:sp>
        <p:nvSpPr>
          <p:cNvPr id="26" name="TextBox 25">
            <a:extLst>
              <a:ext uri="{FF2B5EF4-FFF2-40B4-BE49-F238E27FC236}">
                <a16:creationId xmlns:a16="http://schemas.microsoft.com/office/drawing/2014/main" id="{C53AB2D5-2297-52A5-22A9-B019429DFC0F}"/>
              </a:ext>
            </a:extLst>
          </p:cNvPr>
          <p:cNvSpPr txBox="1"/>
          <p:nvPr/>
        </p:nvSpPr>
        <p:spPr>
          <a:xfrm>
            <a:off x="3835230" y="5580490"/>
            <a:ext cx="2865892" cy="276999"/>
          </a:xfrm>
          <a:prstGeom prst="rect">
            <a:avLst/>
          </a:prstGeom>
          <a:noFill/>
        </p:spPr>
        <p:txBody>
          <a:bodyPr wrap="square" rtlCol="0">
            <a:spAutoFit/>
          </a:bodyPr>
          <a:lstStyle/>
          <a:p>
            <a:pPr algn="ctr"/>
            <a:r>
              <a:rPr lang="en-GB" sz="1200"/>
              <a:t>Figure 16 - NACA6409 1:8 scale 3d print </a:t>
            </a:r>
          </a:p>
        </p:txBody>
      </p:sp>
      <p:pic>
        <p:nvPicPr>
          <p:cNvPr id="15" name="Picture 14" descr="A black visor with a black object on it&#10;&#10;AI-generated content may be incorrect.">
            <a:extLst>
              <a:ext uri="{FF2B5EF4-FFF2-40B4-BE49-F238E27FC236}">
                <a16:creationId xmlns:a16="http://schemas.microsoft.com/office/drawing/2014/main" id="{C543F4FD-2AD2-A802-CB73-F1E09A9F5775}"/>
              </a:ext>
            </a:extLst>
          </p:cNvPr>
          <p:cNvPicPr>
            <a:picLocks noChangeAspect="1"/>
          </p:cNvPicPr>
          <p:nvPr/>
        </p:nvPicPr>
        <p:blipFill>
          <a:blip r:embed="rId5"/>
          <a:stretch>
            <a:fillRect/>
          </a:stretch>
        </p:blipFill>
        <p:spPr>
          <a:xfrm>
            <a:off x="3340270" y="3930587"/>
            <a:ext cx="3691609" cy="1607309"/>
          </a:xfrm>
          <a:prstGeom prst="rect">
            <a:avLst/>
          </a:prstGeom>
        </p:spPr>
      </p:pic>
    </p:spTree>
    <p:extLst>
      <p:ext uri="{BB962C8B-B14F-4D97-AF65-F5344CB8AC3E}">
        <p14:creationId xmlns:p14="http://schemas.microsoft.com/office/powerpoint/2010/main" val="1659719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54514C-688F-5EB5-4680-BCEC115CE83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9CCF70-CB19-7B04-2A1B-9CC6F1E75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8297E-CC27-C79B-6499-EFA8BAACF2FC}"/>
              </a:ext>
            </a:extLst>
          </p:cNvPr>
          <p:cNvSpPr>
            <a:spLocks noGrp="1"/>
          </p:cNvSpPr>
          <p:nvPr>
            <p:ph type="title"/>
          </p:nvPr>
        </p:nvSpPr>
        <p:spPr>
          <a:xfrm>
            <a:off x="3024939" y="-10560"/>
            <a:ext cx="5435270" cy="823668"/>
          </a:xfrm>
        </p:spPr>
        <p:txBody>
          <a:bodyPr anchor="b">
            <a:normAutofit/>
          </a:bodyPr>
          <a:lstStyle/>
          <a:p>
            <a:pPr algn="ctr"/>
            <a:r>
              <a:rPr lang="en-GB" sz="4000"/>
              <a:t>Initial Design Testing</a:t>
            </a:r>
          </a:p>
        </p:txBody>
      </p:sp>
      <p:sp>
        <p:nvSpPr>
          <p:cNvPr id="10" name="Rectangle 9">
            <a:extLst>
              <a:ext uri="{FF2B5EF4-FFF2-40B4-BE49-F238E27FC236}">
                <a16:creationId xmlns:a16="http://schemas.microsoft.com/office/drawing/2014/main" id="{80041D46-496F-2D7D-33E7-2ED1A0365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04E2863-494C-E6D0-8F3D-08922228E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BFA1009D-7B56-BF42-198F-7483FA97DE33}"/>
              </a:ext>
            </a:extLst>
          </p:cNvPr>
          <p:cNvGraphicFramePr>
            <a:graphicFrameLocks noGrp="1"/>
          </p:cNvGraphicFramePr>
          <p:nvPr>
            <p:ph idx="1"/>
            <p:extLst>
              <p:ext uri="{D42A27DB-BD31-4B8C-83A1-F6EECF244321}">
                <p14:modId xmlns:p14="http://schemas.microsoft.com/office/powerpoint/2010/main" val="2750512547"/>
              </p:ext>
            </p:extLst>
          </p:nvPr>
        </p:nvGraphicFramePr>
        <p:xfrm>
          <a:off x="4482600" y="1584486"/>
          <a:ext cx="3778725" cy="823668"/>
        </p:xfrm>
        <a:graphic>
          <a:graphicData uri="http://schemas.openxmlformats.org/drawingml/2006/table">
            <a:tbl>
              <a:tblPr firstRow="1" firstCol="1" bandRow="1">
                <a:tableStyleId>{5C22544A-7EE6-4342-B048-85BDC9FD1C3A}</a:tableStyleId>
              </a:tblPr>
              <a:tblGrid>
                <a:gridCol w="939396">
                  <a:extLst>
                    <a:ext uri="{9D8B030D-6E8A-4147-A177-3AD203B41FA5}">
                      <a16:colId xmlns:a16="http://schemas.microsoft.com/office/drawing/2014/main" val="1235114821"/>
                    </a:ext>
                  </a:extLst>
                </a:gridCol>
                <a:gridCol w="972620">
                  <a:extLst>
                    <a:ext uri="{9D8B030D-6E8A-4147-A177-3AD203B41FA5}">
                      <a16:colId xmlns:a16="http://schemas.microsoft.com/office/drawing/2014/main" val="2989913186"/>
                    </a:ext>
                  </a:extLst>
                </a:gridCol>
                <a:gridCol w="866902">
                  <a:extLst>
                    <a:ext uri="{9D8B030D-6E8A-4147-A177-3AD203B41FA5}">
                      <a16:colId xmlns:a16="http://schemas.microsoft.com/office/drawing/2014/main" val="3460709094"/>
                    </a:ext>
                  </a:extLst>
                </a:gridCol>
                <a:gridCol w="999807">
                  <a:extLst>
                    <a:ext uri="{9D8B030D-6E8A-4147-A177-3AD203B41FA5}">
                      <a16:colId xmlns:a16="http://schemas.microsoft.com/office/drawing/2014/main" val="1721019585"/>
                    </a:ext>
                  </a:extLst>
                </a:gridCol>
              </a:tblGrid>
              <a:tr h="411834">
                <a:tc>
                  <a:txBody>
                    <a:bodyPr/>
                    <a:lstStyle/>
                    <a:p>
                      <a:pPr algn="ctr">
                        <a:buNone/>
                      </a:pPr>
                      <a:r>
                        <a:rPr lang="en-GB" sz="1400" kern="100">
                          <a:effectLst/>
                        </a:rPr>
                        <a:t>Lift(N)</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ctr">
                        <a:buNone/>
                      </a:pPr>
                      <a:r>
                        <a:rPr lang="en-GB" sz="1400" kern="100">
                          <a:effectLst/>
                        </a:rPr>
                        <a:t>Drag(N)</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ctr">
                        <a:buNone/>
                      </a:pPr>
                      <a:r>
                        <a:rPr lang="en-GB" sz="1400" kern="100">
                          <a:effectLst/>
                        </a:rPr>
                        <a:t>Cl</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ctr">
                        <a:buNone/>
                      </a:pPr>
                      <a:r>
                        <a:rPr lang="en-GB" sz="1400" kern="100">
                          <a:effectLst/>
                        </a:rPr>
                        <a:t>Cd</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613529394"/>
                  </a:ext>
                </a:extLst>
              </a:tr>
              <a:tr h="411834">
                <a:tc>
                  <a:txBody>
                    <a:bodyPr/>
                    <a:lstStyle/>
                    <a:p>
                      <a:pPr algn="ctr">
                        <a:buNone/>
                      </a:pPr>
                      <a:r>
                        <a:rPr lang="en-GB" sz="1400" b="0" kern="100">
                          <a:solidFill>
                            <a:schemeClr val="tx1"/>
                          </a:solidFill>
                          <a:effectLst/>
                        </a:rPr>
                        <a:t>-370.82</a:t>
                      </a:r>
                      <a:endParaRPr lang="en-GB" sz="1400" b="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solidFill>
                      <a:srgbClr val="CCD2D8"/>
                    </a:solidFill>
                  </a:tcPr>
                </a:tc>
                <a:tc>
                  <a:txBody>
                    <a:bodyPr/>
                    <a:lstStyle/>
                    <a:p>
                      <a:pPr algn="ctr">
                        <a:buNone/>
                      </a:pPr>
                      <a:r>
                        <a:rPr lang="en-GB" sz="1400" kern="100">
                          <a:effectLst/>
                        </a:rPr>
                        <a:t>137.68</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ctr">
                        <a:buNone/>
                      </a:pPr>
                      <a:r>
                        <a:rPr lang="en-GB" sz="1400" kern="100">
                          <a:effectLst/>
                        </a:rPr>
                        <a:t>-0.365</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tc>
                  <a:txBody>
                    <a:bodyPr/>
                    <a:lstStyle/>
                    <a:p>
                      <a:pPr algn="ctr">
                        <a:buNone/>
                      </a:pPr>
                      <a:r>
                        <a:rPr lang="en-GB" sz="1400" kern="100">
                          <a:effectLst/>
                        </a:rPr>
                        <a:t>0.136</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116207586"/>
                  </a:ext>
                </a:extLst>
              </a:tr>
            </a:tbl>
          </a:graphicData>
        </a:graphic>
      </p:graphicFrame>
      <p:sp>
        <p:nvSpPr>
          <p:cNvPr id="4" name="TextBox 3">
            <a:extLst>
              <a:ext uri="{FF2B5EF4-FFF2-40B4-BE49-F238E27FC236}">
                <a16:creationId xmlns:a16="http://schemas.microsoft.com/office/drawing/2014/main" id="{3AE696E7-BC63-F27A-54EF-9931AD9EAF27}"/>
              </a:ext>
            </a:extLst>
          </p:cNvPr>
          <p:cNvSpPr txBox="1"/>
          <p:nvPr/>
        </p:nvSpPr>
        <p:spPr>
          <a:xfrm>
            <a:off x="106136" y="6492500"/>
            <a:ext cx="1617044" cy="276999"/>
          </a:xfrm>
          <a:prstGeom prst="rect">
            <a:avLst/>
          </a:prstGeom>
          <a:noFill/>
        </p:spPr>
        <p:txBody>
          <a:bodyPr wrap="square" rtlCol="0">
            <a:spAutoFit/>
          </a:bodyPr>
          <a:lstStyle/>
          <a:p>
            <a:r>
              <a:rPr lang="en-GB" sz="1200">
                <a:solidFill>
                  <a:schemeClr val="bg1"/>
                </a:solidFill>
              </a:rPr>
              <a:t>Catriona Burn</a:t>
            </a:r>
          </a:p>
        </p:txBody>
      </p:sp>
      <p:sp>
        <p:nvSpPr>
          <p:cNvPr id="11" name="TextBox 10">
            <a:extLst>
              <a:ext uri="{FF2B5EF4-FFF2-40B4-BE49-F238E27FC236}">
                <a16:creationId xmlns:a16="http://schemas.microsoft.com/office/drawing/2014/main" id="{04A4B88B-7875-F2FA-09CB-9EFD2CCA2398}"/>
              </a:ext>
            </a:extLst>
          </p:cNvPr>
          <p:cNvSpPr txBox="1"/>
          <p:nvPr/>
        </p:nvSpPr>
        <p:spPr>
          <a:xfrm>
            <a:off x="294882" y="813108"/>
            <a:ext cx="4034664" cy="2862322"/>
          </a:xfrm>
          <a:prstGeom prst="rect">
            <a:avLst/>
          </a:prstGeom>
          <a:noFill/>
        </p:spPr>
        <p:txBody>
          <a:bodyPr wrap="square" rtlCol="0">
            <a:spAutoFit/>
          </a:bodyPr>
          <a:lstStyle/>
          <a:p>
            <a:pPr marL="285750" indent="-285750">
              <a:buFont typeface="Arial" panose="020B0604020202020204" pitchFamily="34" charset="0"/>
              <a:buChar char="•"/>
            </a:pPr>
            <a:r>
              <a:rPr lang="en-GB" sz="2000" b="1" u="sng"/>
              <a:t>741N</a:t>
            </a:r>
            <a:r>
              <a:rPr lang="en-GB" sz="2000"/>
              <a:t> of downforce.</a:t>
            </a:r>
          </a:p>
          <a:p>
            <a:pPr marL="285750" indent="-285750">
              <a:buFont typeface="Arial" panose="020B0604020202020204" pitchFamily="34" charset="0"/>
              <a:buChar char="•"/>
            </a:pPr>
            <a:r>
              <a:rPr lang="en-GB" sz="2000" b="1" u="sng"/>
              <a:t>275N</a:t>
            </a:r>
            <a:r>
              <a:rPr lang="en-GB" sz="2000"/>
              <a:t> of drag</a:t>
            </a:r>
          </a:p>
          <a:p>
            <a:pPr marL="285750" indent="-285750">
              <a:buFont typeface="Arial" panose="020B0604020202020204" pitchFamily="34" charset="0"/>
              <a:buChar char="•"/>
            </a:pPr>
            <a:r>
              <a:rPr lang="en-GB" sz="2000"/>
              <a:t>Tested at 50m/s.</a:t>
            </a:r>
          </a:p>
          <a:p>
            <a:pPr marL="285750" indent="-285750">
              <a:buFont typeface="Arial" panose="020B0604020202020204" pitchFamily="34" charset="0"/>
              <a:buChar char="•"/>
            </a:pPr>
            <a:r>
              <a:rPr lang="en-GB" sz="2000"/>
              <a:t>Half assembly: better computational processing.</a:t>
            </a:r>
          </a:p>
          <a:p>
            <a:pPr marL="285750" indent="-285750">
              <a:buFont typeface="Arial" panose="020B0604020202020204" pitchFamily="34" charset="0"/>
              <a:buChar char="•"/>
            </a:pPr>
            <a:r>
              <a:rPr lang="en-GB" sz="2000"/>
              <a:t>2 BOI sizes for mesh refinement</a:t>
            </a:r>
          </a:p>
          <a:p>
            <a:pPr marL="285750" indent="-285750">
              <a:buFont typeface="Arial" panose="020B0604020202020204" pitchFamily="34" charset="0"/>
              <a:buChar char="•"/>
            </a:pPr>
            <a:r>
              <a:rPr lang="en-GB" sz="2000"/>
              <a:t>Using NACA6409 at 13</a:t>
            </a:r>
            <a:r>
              <a:rPr lang="en-GB" sz="2000">
                <a:ea typeface="Calibri" panose="020F0502020204030204" pitchFamily="34" charset="0"/>
                <a:cs typeface="Calibri" panose="020F0502020204030204" pitchFamily="34" charset="0"/>
              </a:rPr>
              <a:t>°.</a:t>
            </a:r>
          </a:p>
          <a:p>
            <a:pPr marL="285750" indent="-285750">
              <a:buFont typeface="Arial" panose="020B0604020202020204" pitchFamily="34" charset="0"/>
              <a:buChar char="•"/>
            </a:pPr>
            <a:r>
              <a:rPr lang="en-GB" sz="2000">
                <a:ea typeface="Calibri" panose="020F0502020204030204" pitchFamily="34" charset="0"/>
                <a:cs typeface="Calibri" panose="020F0502020204030204" pitchFamily="34" charset="0"/>
              </a:rPr>
              <a:t>Reverse swan neck mount.</a:t>
            </a:r>
            <a:endParaRPr lang="en-GB" sz="2000"/>
          </a:p>
          <a:p>
            <a:endParaRPr lang="en-GB" sz="2000"/>
          </a:p>
        </p:txBody>
      </p:sp>
      <p:sp>
        <p:nvSpPr>
          <p:cNvPr id="14" name="TextBox 13">
            <a:extLst>
              <a:ext uri="{FF2B5EF4-FFF2-40B4-BE49-F238E27FC236}">
                <a16:creationId xmlns:a16="http://schemas.microsoft.com/office/drawing/2014/main" id="{F048457D-390C-4549-0338-F5F50E6B9FE8}"/>
              </a:ext>
            </a:extLst>
          </p:cNvPr>
          <p:cNvSpPr txBox="1"/>
          <p:nvPr/>
        </p:nvSpPr>
        <p:spPr>
          <a:xfrm>
            <a:off x="4911434" y="1296908"/>
            <a:ext cx="3124528" cy="261610"/>
          </a:xfrm>
          <a:prstGeom prst="rect">
            <a:avLst/>
          </a:prstGeom>
          <a:noFill/>
        </p:spPr>
        <p:txBody>
          <a:bodyPr wrap="square" rtlCol="0">
            <a:spAutoFit/>
          </a:bodyPr>
          <a:lstStyle/>
          <a:p>
            <a:r>
              <a:rPr lang="en-GB" sz="1100"/>
              <a:t>Table 3 : Lift and Drag for half the car</a:t>
            </a:r>
          </a:p>
        </p:txBody>
      </p:sp>
      <p:pic>
        <p:nvPicPr>
          <p:cNvPr id="15" name="Picture 14" descr="A car with a rainbow colored body&#10;&#10;AI-generated content may be incorrect.">
            <a:extLst>
              <a:ext uri="{FF2B5EF4-FFF2-40B4-BE49-F238E27FC236}">
                <a16:creationId xmlns:a16="http://schemas.microsoft.com/office/drawing/2014/main" id="{2D72E70F-ED5D-AB0B-B0F1-C4F994CA01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24750" y="3000631"/>
            <a:ext cx="4565701" cy="3132761"/>
          </a:xfrm>
          <a:prstGeom prst="rect">
            <a:avLst/>
          </a:prstGeom>
        </p:spPr>
      </p:pic>
      <p:pic>
        <p:nvPicPr>
          <p:cNvPr id="17" name="Picture 16">
            <a:extLst>
              <a:ext uri="{FF2B5EF4-FFF2-40B4-BE49-F238E27FC236}">
                <a16:creationId xmlns:a16="http://schemas.microsoft.com/office/drawing/2014/main" id="{B7A38544-E5A6-108E-D74F-6E5310064AC0}"/>
              </a:ext>
            </a:extLst>
          </p:cNvPr>
          <p:cNvPicPr>
            <a:picLocks noChangeAspect="1"/>
          </p:cNvPicPr>
          <p:nvPr/>
        </p:nvPicPr>
        <p:blipFill>
          <a:blip r:embed="rId3"/>
          <a:stretch>
            <a:fillRect/>
          </a:stretch>
        </p:blipFill>
        <p:spPr>
          <a:xfrm>
            <a:off x="8659092" y="65976"/>
            <a:ext cx="3355159" cy="2688792"/>
          </a:xfrm>
          <a:prstGeom prst="rect">
            <a:avLst/>
          </a:prstGeom>
        </p:spPr>
      </p:pic>
      <p:pic>
        <p:nvPicPr>
          <p:cNvPr id="21" name="Picture 20">
            <a:extLst>
              <a:ext uri="{FF2B5EF4-FFF2-40B4-BE49-F238E27FC236}">
                <a16:creationId xmlns:a16="http://schemas.microsoft.com/office/drawing/2014/main" id="{CA92CD96-C58A-1C50-E9BC-329B7118C7BA}"/>
              </a:ext>
            </a:extLst>
          </p:cNvPr>
          <p:cNvPicPr>
            <a:picLocks noChangeAspect="1"/>
          </p:cNvPicPr>
          <p:nvPr/>
        </p:nvPicPr>
        <p:blipFill>
          <a:blip r:embed="rId4"/>
          <a:stretch>
            <a:fillRect/>
          </a:stretch>
        </p:blipFill>
        <p:spPr>
          <a:xfrm>
            <a:off x="205190" y="3497362"/>
            <a:ext cx="7270934" cy="2641550"/>
          </a:xfrm>
          <a:prstGeom prst="rect">
            <a:avLst/>
          </a:prstGeom>
        </p:spPr>
      </p:pic>
      <p:sp>
        <p:nvSpPr>
          <p:cNvPr id="22" name="TextBox 21">
            <a:extLst>
              <a:ext uri="{FF2B5EF4-FFF2-40B4-BE49-F238E27FC236}">
                <a16:creationId xmlns:a16="http://schemas.microsoft.com/office/drawing/2014/main" id="{CA21BCC5-F937-9153-0848-80BE16E05249}"/>
              </a:ext>
            </a:extLst>
          </p:cNvPr>
          <p:cNvSpPr txBox="1"/>
          <p:nvPr/>
        </p:nvSpPr>
        <p:spPr>
          <a:xfrm>
            <a:off x="-48634" y="6138912"/>
            <a:ext cx="2989410" cy="276999"/>
          </a:xfrm>
          <a:prstGeom prst="rect">
            <a:avLst/>
          </a:prstGeom>
          <a:noFill/>
        </p:spPr>
        <p:txBody>
          <a:bodyPr wrap="square" rtlCol="0">
            <a:spAutoFit/>
          </a:bodyPr>
          <a:lstStyle/>
          <a:p>
            <a:pPr algn="ctr"/>
            <a:r>
              <a:rPr lang="en-GB" sz="1200"/>
              <a:t>Figure 19 – Velocity contours @ 50m/s</a:t>
            </a:r>
          </a:p>
        </p:txBody>
      </p:sp>
      <p:sp>
        <p:nvSpPr>
          <p:cNvPr id="24" name="TextBox 23">
            <a:extLst>
              <a:ext uri="{FF2B5EF4-FFF2-40B4-BE49-F238E27FC236}">
                <a16:creationId xmlns:a16="http://schemas.microsoft.com/office/drawing/2014/main" id="{8D2C3861-409E-0982-23ED-D93BE9AF446E}"/>
              </a:ext>
            </a:extLst>
          </p:cNvPr>
          <p:cNvSpPr txBox="1"/>
          <p:nvPr/>
        </p:nvSpPr>
        <p:spPr>
          <a:xfrm>
            <a:off x="7406410" y="6105102"/>
            <a:ext cx="2989410" cy="276999"/>
          </a:xfrm>
          <a:prstGeom prst="rect">
            <a:avLst/>
          </a:prstGeom>
          <a:noFill/>
        </p:spPr>
        <p:txBody>
          <a:bodyPr wrap="square" rtlCol="0">
            <a:spAutoFit/>
          </a:bodyPr>
          <a:lstStyle/>
          <a:p>
            <a:pPr algn="ctr"/>
            <a:r>
              <a:rPr lang="en-GB" sz="1200"/>
              <a:t>Figure 21  – Pressure contours @ 50m/s</a:t>
            </a:r>
          </a:p>
        </p:txBody>
      </p:sp>
      <p:sp>
        <p:nvSpPr>
          <p:cNvPr id="25" name="TextBox 24">
            <a:extLst>
              <a:ext uri="{FF2B5EF4-FFF2-40B4-BE49-F238E27FC236}">
                <a16:creationId xmlns:a16="http://schemas.microsoft.com/office/drawing/2014/main" id="{F3145163-6E54-D5CE-47E3-15A2EA0B1C0B}"/>
              </a:ext>
            </a:extLst>
          </p:cNvPr>
          <p:cNvSpPr txBox="1"/>
          <p:nvPr/>
        </p:nvSpPr>
        <p:spPr>
          <a:xfrm>
            <a:off x="8508304" y="2741016"/>
            <a:ext cx="3554196" cy="276999"/>
          </a:xfrm>
          <a:prstGeom prst="rect">
            <a:avLst/>
          </a:prstGeom>
          <a:noFill/>
        </p:spPr>
        <p:txBody>
          <a:bodyPr wrap="square" lIns="91440" tIns="45720" rIns="91440" bIns="45720" rtlCol="0" anchor="t">
            <a:spAutoFit/>
          </a:bodyPr>
          <a:lstStyle/>
          <a:p>
            <a:pPr algn="ctr"/>
            <a:r>
              <a:rPr lang="en-GB" sz="1200"/>
              <a:t>Figure 20  – Initial design by Joe Howard (2100922)</a:t>
            </a:r>
          </a:p>
        </p:txBody>
      </p:sp>
      <p:sp>
        <p:nvSpPr>
          <p:cNvPr id="3" name="TextBox 2">
            <a:extLst>
              <a:ext uri="{FF2B5EF4-FFF2-40B4-BE49-F238E27FC236}">
                <a16:creationId xmlns:a16="http://schemas.microsoft.com/office/drawing/2014/main" id="{FBAFEDC5-45F5-0448-DCE2-4C51D3338085}"/>
              </a:ext>
            </a:extLst>
          </p:cNvPr>
          <p:cNvSpPr txBox="1"/>
          <p:nvPr/>
        </p:nvSpPr>
        <p:spPr>
          <a:xfrm>
            <a:off x="4926674" y="2773049"/>
            <a:ext cx="1581217" cy="365760"/>
          </a:xfrm>
          <a:prstGeom prst="rect">
            <a:avLst/>
          </a:prstGeom>
          <a:noFill/>
          <a:ln>
            <a:solidFill>
              <a:schemeClr val="tx1"/>
            </a:solidFill>
          </a:ln>
        </p:spPr>
        <p:txBody>
          <a:bodyPr wrap="square" rtlCol="0">
            <a:spAutoFit/>
          </a:bodyPr>
          <a:lstStyle/>
          <a:p>
            <a:r>
              <a:rPr lang="en-GB"/>
              <a:t>L/D ratio: 2.69</a:t>
            </a:r>
          </a:p>
        </p:txBody>
      </p:sp>
    </p:spTree>
    <p:extLst>
      <p:ext uri="{BB962C8B-B14F-4D97-AF65-F5344CB8AC3E}">
        <p14:creationId xmlns:p14="http://schemas.microsoft.com/office/powerpoint/2010/main" val="4283565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C02CD553-8E0E-E376-F26E-7D5510D7A38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098FEC-5AE8-2471-3B5A-34406528C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18BF7-92CF-7552-643D-083CE7889676}"/>
              </a:ext>
            </a:extLst>
          </p:cNvPr>
          <p:cNvSpPr>
            <a:spLocks noGrp="1"/>
          </p:cNvSpPr>
          <p:nvPr>
            <p:ph type="title"/>
          </p:nvPr>
        </p:nvSpPr>
        <p:spPr>
          <a:xfrm>
            <a:off x="945146" y="662828"/>
            <a:ext cx="9688296" cy="820812"/>
          </a:xfrm>
        </p:spPr>
        <p:txBody>
          <a:bodyPr anchor="b">
            <a:normAutofit/>
          </a:bodyPr>
          <a:lstStyle/>
          <a:p>
            <a:pPr algn="ctr"/>
            <a:r>
              <a:rPr lang="en-GB" sz="4000"/>
              <a:t>Alternative Design</a:t>
            </a:r>
            <a:endParaRPr lang="en-US"/>
          </a:p>
        </p:txBody>
      </p:sp>
      <p:sp>
        <p:nvSpPr>
          <p:cNvPr id="10" name="Rectangle 9">
            <a:extLst>
              <a:ext uri="{FF2B5EF4-FFF2-40B4-BE49-F238E27FC236}">
                <a16:creationId xmlns:a16="http://schemas.microsoft.com/office/drawing/2014/main" id="{2C7C0E29-C570-0B06-3951-43BA97D0C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61BFE1-9538-1BD0-4E29-00D92CB300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C676AC-DF48-120A-61C0-0793C3B98EE6}"/>
              </a:ext>
            </a:extLst>
          </p:cNvPr>
          <p:cNvSpPr>
            <a:spLocks noGrp="1"/>
          </p:cNvSpPr>
          <p:nvPr>
            <p:ph idx="1"/>
          </p:nvPr>
        </p:nvSpPr>
        <p:spPr>
          <a:xfrm>
            <a:off x="601678" y="1489604"/>
            <a:ext cx="3928310" cy="4702259"/>
          </a:xfrm>
        </p:spPr>
        <p:txBody>
          <a:bodyPr vert="horz" lIns="91440" tIns="45720" rIns="91440" bIns="45720" rtlCol="0" anchor="t">
            <a:noAutofit/>
          </a:bodyPr>
          <a:lstStyle/>
          <a:p>
            <a:r>
              <a:rPr lang="en-GB" sz="2400"/>
              <a:t>Inspired by F1, DTM and GT3</a:t>
            </a:r>
          </a:p>
          <a:p>
            <a:r>
              <a:rPr lang="en-GB" sz="2400"/>
              <a:t>Provides the team with extra knowledge on different design techniques</a:t>
            </a:r>
          </a:p>
          <a:p>
            <a:r>
              <a:rPr lang="en-GB" sz="2400"/>
              <a:t>Allows for comparison between the two in order to discuss what works best for the vehicle</a:t>
            </a:r>
          </a:p>
          <a:p>
            <a:r>
              <a:rPr lang="en-GB" sz="2400"/>
              <a:t>Uses the NACA6409 for consistency</a:t>
            </a:r>
          </a:p>
          <a:p>
            <a:endParaRPr lang="en-GB"/>
          </a:p>
        </p:txBody>
      </p:sp>
      <p:sp>
        <p:nvSpPr>
          <p:cNvPr id="5" name="TextBox 4">
            <a:extLst>
              <a:ext uri="{FF2B5EF4-FFF2-40B4-BE49-F238E27FC236}">
                <a16:creationId xmlns:a16="http://schemas.microsoft.com/office/drawing/2014/main" id="{B17D2116-D392-1AB1-A58F-459B203C0BF0}"/>
              </a:ext>
            </a:extLst>
          </p:cNvPr>
          <p:cNvSpPr txBox="1"/>
          <p:nvPr/>
        </p:nvSpPr>
        <p:spPr>
          <a:xfrm>
            <a:off x="263224" y="6453268"/>
            <a:ext cx="29709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Ryan Boardman</a:t>
            </a:r>
          </a:p>
        </p:txBody>
      </p:sp>
      <p:pic>
        <p:nvPicPr>
          <p:cNvPr id="6" name="Picture 5">
            <a:extLst>
              <a:ext uri="{FF2B5EF4-FFF2-40B4-BE49-F238E27FC236}">
                <a16:creationId xmlns:a16="http://schemas.microsoft.com/office/drawing/2014/main" id="{F5B777A5-7A46-D1C5-0138-ED65351A9B7F}"/>
              </a:ext>
            </a:extLst>
          </p:cNvPr>
          <p:cNvPicPr>
            <a:picLocks noChangeAspect="1"/>
          </p:cNvPicPr>
          <p:nvPr/>
        </p:nvPicPr>
        <p:blipFill>
          <a:blip r:embed="rId2"/>
          <a:stretch>
            <a:fillRect/>
          </a:stretch>
        </p:blipFill>
        <p:spPr>
          <a:xfrm>
            <a:off x="7369342" y="3783137"/>
            <a:ext cx="4341395" cy="2079040"/>
          </a:xfrm>
          <a:prstGeom prst="rect">
            <a:avLst/>
          </a:prstGeom>
        </p:spPr>
      </p:pic>
      <p:pic>
        <p:nvPicPr>
          <p:cNvPr id="7" name="Picture 6" descr="A model of a car&#10;&#10;AI-generated content may be incorrect.">
            <a:extLst>
              <a:ext uri="{FF2B5EF4-FFF2-40B4-BE49-F238E27FC236}">
                <a16:creationId xmlns:a16="http://schemas.microsoft.com/office/drawing/2014/main" id="{184EB362-8983-6D4B-2D50-F76568F02542}"/>
              </a:ext>
            </a:extLst>
          </p:cNvPr>
          <p:cNvPicPr>
            <a:picLocks noChangeAspect="1"/>
          </p:cNvPicPr>
          <p:nvPr/>
        </p:nvPicPr>
        <p:blipFill>
          <a:blip r:embed="rId3"/>
          <a:stretch>
            <a:fillRect/>
          </a:stretch>
        </p:blipFill>
        <p:spPr>
          <a:xfrm>
            <a:off x="4531894" y="2128796"/>
            <a:ext cx="4692317" cy="2142118"/>
          </a:xfrm>
          <a:prstGeom prst="rect">
            <a:avLst/>
          </a:prstGeom>
        </p:spPr>
      </p:pic>
      <p:sp>
        <p:nvSpPr>
          <p:cNvPr id="4" name="TextBox 3">
            <a:extLst>
              <a:ext uri="{FF2B5EF4-FFF2-40B4-BE49-F238E27FC236}">
                <a16:creationId xmlns:a16="http://schemas.microsoft.com/office/drawing/2014/main" id="{AA250B70-4D18-4E38-B7F8-7C45310E3767}"/>
              </a:ext>
            </a:extLst>
          </p:cNvPr>
          <p:cNvSpPr txBox="1"/>
          <p:nvPr/>
        </p:nvSpPr>
        <p:spPr>
          <a:xfrm>
            <a:off x="4530802" y="4270914"/>
            <a:ext cx="2949607" cy="646331"/>
          </a:xfrm>
          <a:prstGeom prst="rect">
            <a:avLst/>
          </a:prstGeom>
          <a:noFill/>
        </p:spPr>
        <p:txBody>
          <a:bodyPr wrap="square" lIns="91440" tIns="45720" rIns="91440" bIns="45720" rtlCol="0" anchor="t">
            <a:spAutoFit/>
          </a:bodyPr>
          <a:lstStyle/>
          <a:p>
            <a:r>
              <a:rPr lang="en-GB"/>
              <a:t>Figure 22 &amp; 23 – displaying the alternative design</a:t>
            </a:r>
          </a:p>
        </p:txBody>
      </p:sp>
    </p:spTree>
    <p:extLst>
      <p:ext uri="{BB962C8B-B14F-4D97-AF65-F5344CB8AC3E}">
        <p14:creationId xmlns:p14="http://schemas.microsoft.com/office/powerpoint/2010/main" val="4239415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7667-2C79-D7C4-886F-C4DBF2969A01}"/>
              </a:ext>
            </a:extLst>
          </p:cNvPr>
          <p:cNvSpPr>
            <a:spLocks noGrp="1"/>
          </p:cNvSpPr>
          <p:nvPr>
            <p:ph type="title"/>
          </p:nvPr>
        </p:nvSpPr>
        <p:spPr/>
        <p:txBody>
          <a:bodyPr/>
          <a:lstStyle/>
          <a:p>
            <a:pPr algn="ctr"/>
            <a:r>
              <a:rPr lang="en-US"/>
              <a:t>Initial CFD testing of the design</a:t>
            </a:r>
          </a:p>
        </p:txBody>
      </p:sp>
      <p:graphicFrame>
        <p:nvGraphicFramePr>
          <p:cNvPr id="11" name="Content Placeholder 2">
            <a:extLst>
              <a:ext uri="{FF2B5EF4-FFF2-40B4-BE49-F238E27FC236}">
                <a16:creationId xmlns:a16="http://schemas.microsoft.com/office/drawing/2014/main" id="{E07AB2BD-42B2-4049-5094-5E9D6B0AE94B}"/>
              </a:ext>
            </a:extLst>
          </p:cNvPr>
          <p:cNvGraphicFramePr>
            <a:graphicFrameLocks noGrp="1"/>
          </p:cNvGraphicFramePr>
          <p:nvPr>
            <p:ph idx="1"/>
          </p:nvPr>
        </p:nvGraphicFramePr>
        <p:xfrm>
          <a:off x="427121" y="1885782"/>
          <a:ext cx="4319338" cy="4612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artoon of a car&#10;&#10;AI-generated content may be incorrect.">
            <a:extLst>
              <a:ext uri="{FF2B5EF4-FFF2-40B4-BE49-F238E27FC236}">
                <a16:creationId xmlns:a16="http://schemas.microsoft.com/office/drawing/2014/main" id="{73332954-87A1-67CA-36C3-BBFADC0415EE}"/>
              </a:ext>
            </a:extLst>
          </p:cNvPr>
          <p:cNvPicPr>
            <a:picLocks noChangeAspect="1"/>
          </p:cNvPicPr>
          <p:nvPr/>
        </p:nvPicPr>
        <p:blipFill>
          <a:blip r:embed="rId7"/>
          <a:stretch>
            <a:fillRect/>
          </a:stretch>
        </p:blipFill>
        <p:spPr>
          <a:xfrm>
            <a:off x="5242636" y="2098382"/>
            <a:ext cx="6112669" cy="3062289"/>
          </a:xfrm>
          <a:prstGeom prst="rect">
            <a:avLst/>
          </a:prstGeom>
        </p:spPr>
      </p:pic>
      <p:sp>
        <p:nvSpPr>
          <p:cNvPr id="5" name="TextBox 4">
            <a:extLst>
              <a:ext uri="{FF2B5EF4-FFF2-40B4-BE49-F238E27FC236}">
                <a16:creationId xmlns:a16="http://schemas.microsoft.com/office/drawing/2014/main" id="{82D0A700-D91E-E894-0530-89342B43D982}"/>
              </a:ext>
            </a:extLst>
          </p:cNvPr>
          <p:cNvSpPr txBox="1"/>
          <p:nvPr/>
        </p:nvSpPr>
        <p:spPr>
          <a:xfrm>
            <a:off x="5248625" y="5160279"/>
            <a:ext cx="61047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24 - Showcasing the pressure contours and scale from the first iteration </a:t>
            </a:r>
            <a:r>
              <a:rPr lang="en-US" err="1"/>
              <a:t>cfd</a:t>
            </a:r>
            <a:r>
              <a:rPr lang="en-US"/>
              <a:t> run</a:t>
            </a:r>
          </a:p>
        </p:txBody>
      </p:sp>
      <p:sp>
        <p:nvSpPr>
          <p:cNvPr id="46" name="TextBox 45">
            <a:extLst>
              <a:ext uri="{FF2B5EF4-FFF2-40B4-BE49-F238E27FC236}">
                <a16:creationId xmlns:a16="http://schemas.microsoft.com/office/drawing/2014/main" id="{A8A2CE6B-AC90-1764-5465-EDC21EAD4318}"/>
              </a:ext>
            </a:extLst>
          </p:cNvPr>
          <p:cNvSpPr txBox="1"/>
          <p:nvPr/>
        </p:nvSpPr>
        <p:spPr>
          <a:xfrm>
            <a:off x="148791" y="6487321"/>
            <a:ext cx="3630519" cy="371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Ryan Boardman</a:t>
            </a:r>
          </a:p>
        </p:txBody>
      </p:sp>
    </p:spTree>
    <p:extLst>
      <p:ext uri="{BB962C8B-B14F-4D97-AF65-F5344CB8AC3E}">
        <p14:creationId xmlns:p14="http://schemas.microsoft.com/office/powerpoint/2010/main" val="2660869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toon of a car&#10;&#10;AI-generated content may be incorrect.">
            <a:extLst>
              <a:ext uri="{FF2B5EF4-FFF2-40B4-BE49-F238E27FC236}">
                <a16:creationId xmlns:a16="http://schemas.microsoft.com/office/drawing/2014/main" id="{2671E0F4-3F7E-A553-FC50-1D2CF2487452}"/>
              </a:ext>
            </a:extLst>
          </p:cNvPr>
          <p:cNvPicPr>
            <a:picLocks noChangeAspect="1"/>
          </p:cNvPicPr>
          <p:nvPr/>
        </p:nvPicPr>
        <p:blipFill>
          <a:blip r:embed="rId2"/>
          <a:srcRect l="18161" r="26849" b="-1"/>
          <a:stretch/>
        </p:blipFill>
        <p:spPr>
          <a:xfrm>
            <a:off x="5059012" y="10"/>
            <a:ext cx="7132986" cy="3779912"/>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5D23A-4BA1-404C-8D63-184D829B567D}"/>
              </a:ext>
            </a:extLst>
          </p:cNvPr>
          <p:cNvSpPr>
            <a:spLocks noGrp="1"/>
          </p:cNvSpPr>
          <p:nvPr>
            <p:ph type="title"/>
          </p:nvPr>
        </p:nvSpPr>
        <p:spPr>
          <a:xfrm>
            <a:off x="838200" y="365125"/>
            <a:ext cx="3822189" cy="1899912"/>
          </a:xfrm>
        </p:spPr>
        <p:txBody>
          <a:bodyPr>
            <a:normAutofit/>
          </a:bodyPr>
          <a:lstStyle/>
          <a:p>
            <a:r>
              <a:rPr lang="en-US" sz="4000"/>
              <a:t>Additions for performance improvements</a:t>
            </a:r>
          </a:p>
        </p:txBody>
      </p:sp>
      <p:sp>
        <p:nvSpPr>
          <p:cNvPr id="3" name="Content Placeholder 2">
            <a:extLst>
              <a:ext uri="{FF2B5EF4-FFF2-40B4-BE49-F238E27FC236}">
                <a16:creationId xmlns:a16="http://schemas.microsoft.com/office/drawing/2014/main" id="{8CEAA4A6-5356-6766-F659-11F62A03201E}"/>
              </a:ext>
            </a:extLst>
          </p:cNvPr>
          <p:cNvSpPr>
            <a:spLocks noGrp="1"/>
          </p:cNvSpPr>
          <p:nvPr>
            <p:ph idx="1"/>
          </p:nvPr>
        </p:nvSpPr>
        <p:spPr>
          <a:xfrm>
            <a:off x="236622" y="2434201"/>
            <a:ext cx="4423767" cy="1526947"/>
          </a:xfrm>
        </p:spPr>
        <p:txBody>
          <a:bodyPr vert="horz" lIns="91440" tIns="45720" rIns="91440" bIns="45720" rtlCol="0" anchor="t">
            <a:normAutofit/>
          </a:bodyPr>
          <a:lstStyle/>
          <a:p>
            <a:r>
              <a:rPr lang="en-US" sz="1800"/>
              <a:t>Improvements:</a:t>
            </a:r>
          </a:p>
          <a:p>
            <a:pPr marL="0" indent="0">
              <a:buNone/>
            </a:pPr>
            <a:r>
              <a:rPr lang="en-US" sz="1800"/>
              <a:t>Added vortex generators to avoid flow separation</a:t>
            </a:r>
          </a:p>
          <a:p>
            <a:pPr marL="0" indent="0">
              <a:buNone/>
            </a:pPr>
            <a:r>
              <a:rPr lang="en-US" sz="1800"/>
              <a:t>Revised endplate design</a:t>
            </a:r>
          </a:p>
          <a:p>
            <a:pPr marL="342900" indent="-342900"/>
            <a:endParaRPr lang="en-US" sz="2000"/>
          </a:p>
          <a:p>
            <a:endParaRPr lang="en-US" sz="2000"/>
          </a:p>
        </p:txBody>
      </p:sp>
      <p:sp>
        <p:nvSpPr>
          <p:cNvPr id="5" name="TextBox 4">
            <a:extLst>
              <a:ext uri="{FF2B5EF4-FFF2-40B4-BE49-F238E27FC236}">
                <a16:creationId xmlns:a16="http://schemas.microsoft.com/office/drawing/2014/main" id="{571925DD-EC1F-621F-861C-CD836E97D4A0}"/>
              </a:ext>
            </a:extLst>
          </p:cNvPr>
          <p:cNvSpPr txBox="1"/>
          <p:nvPr/>
        </p:nvSpPr>
        <p:spPr>
          <a:xfrm>
            <a:off x="235696" y="3969398"/>
            <a:ext cx="3873460" cy="2050562"/>
          </a:xfrm>
          <a:prstGeom prst="flowChartAlternateProcess">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US"/>
              <a:t>Outcomes</a:t>
            </a:r>
          </a:p>
          <a:p>
            <a:pPr>
              <a:lnSpc>
                <a:spcPct val="90000"/>
              </a:lnSpc>
              <a:spcBef>
                <a:spcPts val="1000"/>
              </a:spcBef>
            </a:pPr>
            <a:r>
              <a:rPr lang="en-US"/>
              <a:t>812N downforce</a:t>
            </a:r>
          </a:p>
          <a:p>
            <a:pPr>
              <a:lnSpc>
                <a:spcPct val="90000"/>
              </a:lnSpc>
              <a:spcBef>
                <a:spcPts val="1000"/>
              </a:spcBef>
            </a:pPr>
            <a:r>
              <a:rPr lang="en-US"/>
              <a:t>292N drag</a:t>
            </a:r>
          </a:p>
          <a:p>
            <a:pPr>
              <a:lnSpc>
                <a:spcPct val="90000"/>
              </a:lnSpc>
              <a:spcBef>
                <a:spcPts val="1000"/>
              </a:spcBef>
            </a:pPr>
            <a:r>
              <a:rPr lang="en-US"/>
              <a:t>Cl = 1.10</a:t>
            </a:r>
          </a:p>
          <a:p>
            <a:pPr>
              <a:lnSpc>
                <a:spcPct val="90000"/>
              </a:lnSpc>
              <a:spcBef>
                <a:spcPts val="1000"/>
              </a:spcBef>
            </a:pPr>
            <a:r>
              <a:rPr lang="en-US"/>
              <a:t>L/D ratio =  2.78</a:t>
            </a:r>
          </a:p>
        </p:txBody>
      </p:sp>
      <p:pic>
        <p:nvPicPr>
          <p:cNvPr id="6" name="Picture 5" descr="A car with a green background&#10;&#10;AI-generated content may be incorrect.">
            <a:extLst>
              <a:ext uri="{FF2B5EF4-FFF2-40B4-BE49-F238E27FC236}">
                <a16:creationId xmlns:a16="http://schemas.microsoft.com/office/drawing/2014/main" id="{6ABFAD48-1D8C-B53A-D392-275EE16EF75D}"/>
              </a:ext>
            </a:extLst>
          </p:cNvPr>
          <p:cNvPicPr>
            <a:picLocks noChangeAspect="1"/>
          </p:cNvPicPr>
          <p:nvPr/>
        </p:nvPicPr>
        <p:blipFill>
          <a:blip r:embed="rId3"/>
          <a:stretch>
            <a:fillRect/>
          </a:stretch>
        </p:blipFill>
        <p:spPr>
          <a:xfrm>
            <a:off x="5063039" y="3514475"/>
            <a:ext cx="7139239" cy="3348289"/>
          </a:xfrm>
          <a:prstGeom prst="rect">
            <a:avLst/>
          </a:prstGeom>
        </p:spPr>
      </p:pic>
      <p:sp>
        <p:nvSpPr>
          <p:cNvPr id="7" name="TextBox 6">
            <a:extLst>
              <a:ext uri="{FF2B5EF4-FFF2-40B4-BE49-F238E27FC236}">
                <a16:creationId xmlns:a16="http://schemas.microsoft.com/office/drawing/2014/main" id="{F3E2922C-E9FA-55EC-032B-86A86917B79C}"/>
              </a:ext>
            </a:extLst>
          </p:cNvPr>
          <p:cNvSpPr txBox="1"/>
          <p:nvPr/>
        </p:nvSpPr>
        <p:spPr>
          <a:xfrm>
            <a:off x="163670" y="6368288"/>
            <a:ext cx="27228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Ryan Boardman</a:t>
            </a:r>
          </a:p>
        </p:txBody>
      </p:sp>
      <p:sp>
        <p:nvSpPr>
          <p:cNvPr id="8" name="TextBox 7">
            <a:extLst>
              <a:ext uri="{FF2B5EF4-FFF2-40B4-BE49-F238E27FC236}">
                <a16:creationId xmlns:a16="http://schemas.microsoft.com/office/drawing/2014/main" id="{FBF8ED35-BB44-78CC-D0A7-B5361BDBC55D}"/>
              </a:ext>
            </a:extLst>
          </p:cNvPr>
          <p:cNvSpPr txBox="1"/>
          <p:nvPr/>
        </p:nvSpPr>
        <p:spPr>
          <a:xfrm>
            <a:off x="5061435" y="12374"/>
            <a:ext cx="3007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25 – Updated design</a:t>
            </a:r>
          </a:p>
        </p:txBody>
      </p:sp>
      <p:sp>
        <p:nvSpPr>
          <p:cNvPr id="10" name="TextBox 9">
            <a:extLst>
              <a:ext uri="{FF2B5EF4-FFF2-40B4-BE49-F238E27FC236}">
                <a16:creationId xmlns:a16="http://schemas.microsoft.com/office/drawing/2014/main" id="{886E4294-038E-FEDE-2CCF-44DA2A65DA09}"/>
              </a:ext>
            </a:extLst>
          </p:cNvPr>
          <p:cNvSpPr txBox="1"/>
          <p:nvPr/>
        </p:nvSpPr>
        <p:spPr>
          <a:xfrm>
            <a:off x="8244703" y="3517829"/>
            <a:ext cx="39415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26 – Pressure contours of the updated design</a:t>
            </a:r>
          </a:p>
        </p:txBody>
      </p:sp>
    </p:spTree>
    <p:extLst>
      <p:ext uri="{BB962C8B-B14F-4D97-AF65-F5344CB8AC3E}">
        <p14:creationId xmlns:p14="http://schemas.microsoft.com/office/powerpoint/2010/main" val="3433125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CC780-678E-56A5-758F-1FCC639CC88F}"/>
              </a:ext>
            </a:extLst>
          </p:cNvPr>
          <p:cNvSpPr>
            <a:spLocks noGrp="1"/>
          </p:cNvSpPr>
          <p:nvPr>
            <p:ph type="title"/>
          </p:nvPr>
        </p:nvSpPr>
        <p:spPr>
          <a:xfrm>
            <a:off x="8643193" y="489507"/>
            <a:ext cx="3091607" cy="1655483"/>
          </a:xfrm>
        </p:spPr>
        <p:txBody>
          <a:bodyPr anchor="b">
            <a:normAutofit/>
          </a:bodyPr>
          <a:lstStyle/>
          <a:p>
            <a:r>
              <a:rPr lang="en-US" sz="3700"/>
              <a:t>Actuator considerations </a:t>
            </a:r>
          </a:p>
        </p:txBody>
      </p:sp>
      <p:pic>
        <p:nvPicPr>
          <p:cNvPr id="4" name="Picture 3" descr="A black and white drawing of a car&#10;&#10;AI-generated content may be incorrect.">
            <a:extLst>
              <a:ext uri="{FF2B5EF4-FFF2-40B4-BE49-F238E27FC236}">
                <a16:creationId xmlns:a16="http://schemas.microsoft.com/office/drawing/2014/main" id="{7F1328B8-E3D5-89E6-4607-3A3E9A986C12}"/>
              </a:ext>
            </a:extLst>
          </p:cNvPr>
          <p:cNvPicPr>
            <a:picLocks noChangeAspect="1"/>
          </p:cNvPicPr>
          <p:nvPr/>
        </p:nvPicPr>
        <p:blipFill>
          <a:blip r:embed="rId2"/>
          <a:srcRect l="10689" r="8581" b="1"/>
          <a:stretch/>
        </p:blipFill>
        <p:spPr>
          <a:xfrm>
            <a:off x="0" y="-31420"/>
            <a:ext cx="8115280" cy="6408311"/>
          </a:xfrm>
          <a:prstGeom prst="rect">
            <a:avLst/>
          </a:prstGeom>
        </p:spPr>
      </p:pic>
      <p:sp>
        <p:nvSpPr>
          <p:cNvPr id="3" name="Content Placeholder 2">
            <a:extLst>
              <a:ext uri="{FF2B5EF4-FFF2-40B4-BE49-F238E27FC236}">
                <a16:creationId xmlns:a16="http://schemas.microsoft.com/office/drawing/2014/main" id="{7B1F085D-82F9-C71E-E17E-97D486BC4712}"/>
              </a:ext>
            </a:extLst>
          </p:cNvPr>
          <p:cNvSpPr>
            <a:spLocks noGrp="1"/>
          </p:cNvSpPr>
          <p:nvPr>
            <p:ph idx="1"/>
          </p:nvPr>
        </p:nvSpPr>
        <p:spPr>
          <a:xfrm>
            <a:off x="8643193" y="2418408"/>
            <a:ext cx="2942813" cy="3540265"/>
          </a:xfrm>
        </p:spPr>
        <p:txBody>
          <a:bodyPr vert="horz" lIns="91440" tIns="45720" rIns="91440" bIns="45720" rtlCol="0" anchor="t">
            <a:normAutofit/>
          </a:bodyPr>
          <a:lstStyle/>
          <a:p>
            <a:r>
              <a:rPr lang="en-US" sz="2000"/>
              <a:t>Pivot point was made by leading edge of the wing profile</a:t>
            </a:r>
          </a:p>
          <a:p>
            <a:r>
              <a:rPr lang="en-US" sz="2000"/>
              <a:t>F1 inspired arm/actuator housing</a:t>
            </a:r>
          </a:p>
          <a:p>
            <a:r>
              <a:rPr lang="en-US" sz="2000"/>
              <a:t>Adjustments on actuator housing was needed after simulations</a:t>
            </a:r>
          </a:p>
        </p:txBody>
      </p:sp>
      <p:sp>
        <p:nvSpPr>
          <p:cNvPr id="15" name="Rectangle 1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FC520CE-99D1-ED7C-C284-9BF015B00F71}"/>
              </a:ext>
            </a:extLst>
          </p:cNvPr>
          <p:cNvSpPr txBox="1"/>
          <p:nvPr/>
        </p:nvSpPr>
        <p:spPr>
          <a:xfrm>
            <a:off x="74395" y="6472442"/>
            <a:ext cx="21723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Ryan Boardman</a:t>
            </a:r>
          </a:p>
        </p:txBody>
      </p:sp>
      <p:sp>
        <p:nvSpPr>
          <p:cNvPr id="6" name="TextBox 5">
            <a:extLst>
              <a:ext uri="{FF2B5EF4-FFF2-40B4-BE49-F238E27FC236}">
                <a16:creationId xmlns:a16="http://schemas.microsoft.com/office/drawing/2014/main" id="{0046DF39-A719-ADE1-2625-1E715FAAD22A}"/>
              </a:ext>
            </a:extLst>
          </p:cNvPr>
          <p:cNvSpPr txBox="1"/>
          <p:nvPr/>
        </p:nvSpPr>
        <p:spPr>
          <a:xfrm>
            <a:off x="3981512" y="6034363"/>
            <a:ext cx="4133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27 – design with actuator housing</a:t>
            </a:r>
          </a:p>
        </p:txBody>
      </p:sp>
    </p:spTree>
    <p:extLst>
      <p:ext uri="{BB962C8B-B14F-4D97-AF65-F5344CB8AC3E}">
        <p14:creationId xmlns:p14="http://schemas.microsoft.com/office/powerpoint/2010/main" val="2989842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6367E-196D-73AA-26BC-D610A79FCE16}"/>
              </a:ext>
            </a:extLst>
          </p:cNvPr>
          <p:cNvSpPr>
            <a:spLocks noGrp="1"/>
          </p:cNvSpPr>
          <p:nvPr>
            <p:ph type="title"/>
          </p:nvPr>
        </p:nvSpPr>
        <p:spPr>
          <a:xfrm>
            <a:off x="838200" y="169182"/>
            <a:ext cx="10515600" cy="1325563"/>
          </a:xfrm>
        </p:spPr>
        <p:txBody>
          <a:bodyPr/>
          <a:lstStyle/>
          <a:p>
            <a:pPr algn="ctr"/>
            <a:r>
              <a:rPr lang="en-US"/>
              <a:t>Final Alternative Design</a:t>
            </a:r>
          </a:p>
        </p:txBody>
      </p:sp>
      <p:sp>
        <p:nvSpPr>
          <p:cNvPr id="4" name="TextBox 3">
            <a:extLst>
              <a:ext uri="{FF2B5EF4-FFF2-40B4-BE49-F238E27FC236}">
                <a16:creationId xmlns:a16="http://schemas.microsoft.com/office/drawing/2014/main" id="{F7578EAC-5C2E-384F-EDA3-5A8951C833DE}"/>
              </a:ext>
            </a:extLst>
          </p:cNvPr>
          <p:cNvSpPr txBox="1"/>
          <p:nvPr/>
        </p:nvSpPr>
        <p:spPr>
          <a:xfrm>
            <a:off x="119519" y="4594638"/>
            <a:ext cx="3662758" cy="129266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t>798.4N of downforce</a:t>
            </a:r>
            <a:endParaRPr lang="en-US"/>
          </a:p>
          <a:p>
            <a:pPr marL="342900" indent="-342900">
              <a:buFont typeface="Arial"/>
              <a:buChar char="•"/>
            </a:pPr>
            <a:r>
              <a:rPr lang="en-US"/>
              <a:t>Cl = 1.08</a:t>
            </a:r>
          </a:p>
          <a:p>
            <a:pPr marL="342900" indent="-342900">
              <a:buFont typeface="Arial"/>
              <a:buChar char="•"/>
            </a:pPr>
            <a:r>
              <a:rPr lang="en-US" sz="2000"/>
              <a:t>282.22N Drag</a:t>
            </a:r>
          </a:p>
          <a:p>
            <a:pPr marL="342900" indent="-342900">
              <a:buFont typeface="Arial"/>
              <a:buChar char="•"/>
            </a:pPr>
            <a:r>
              <a:rPr lang="en-US" sz="2000"/>
              <a:t>L/D ratio = 2.83</a:t>
            </a:r>
          </a:p>
        </p:txBody>
      </p:sp>
      <p:pic>
        <p:nvPicPr>
          <p:cNvPr id="5" name="Picture 4" descr="A model of a car&#10;&#10;AI-generated content may be incorrect.">
            <a:extLst>
              <a:ext uri="{FF2B5EF4-FFF2-40B4-BE49-F238E27FC236}">
                <a16:creationId xmlns:a16="http://schemas.microsoft.com/office/drawing/2014/main" id="{0F892EC1-6430-72EE-6A56-B6F064442232}"/>
              </a:ext>
            </a:extLst>
          </p:cNvPr>
          <p:cNvPicPr>
            <a:picLocks noChangeAspect="1"/>
          </p:cNvPicPr>
          <p:nvPr/>
        </p:nvPicPr>
        <p:blipFill>
          <a:blip r:embed="rId2"/>
          <a:stretch>
            <a:fillRect/>
          </a:stretch>
        </p:blipFill>
        <p:spPr>
          <a:xfrm>
            <a:off x="4138006" y="1866936"/>
            <a:ext cx="4128264" cy="1939593"/>
          </a:xfrm>
          <a:prstGeom prst="rect">
            <a:avLst/>
          </a:prstGeom>
        </p:spPr>
      </p:pic>
      <p:pic>
        <p:nvPicPr>
          <p:cNvPr id="6" name="Picture 5" descr="A car with a green background&#10;&#10;AI-generated content may be incorrect.">
            <a:extLst>
              <a:ext uri="{FF2B5EF4-FFF2-40B4-BE49-F238E27FC236}">
                <a16:creationId xmlns:a16="http://schemas.microsoft.com/office/drawing/2014/main" id="{E3FFCA1B-44AA-376C-65A0-277138F80222}"/>
              </a:ext>
            </a:extLst>
          </p:cNvPr>
          <p:cNvPicPr>
            <a:picLocks noChangeAspect="1"/>
          </p:cNvPicPr>
          <p:nvPr/>
        </p:nvPicPr>
        <p:blipFill>
          <a:blip r:embed="rId3"/>
          <a:stretch>
            <a:fillRect/>
          </a:stretch>
        </p:blipFill>
        <p:spPr>
          <a:xfrm>
            <a:off x="4133422" y="3660908"/>
            <a:ext cx="8058579" cy="3188055"/>
          </a:xfrm>
          <a:prstGeom prst="rect">
            <a:avLst/>
          </a:prstGeom>
        </p:spPr>
      </p:pic>
      <p:pic>
        <p:nvPicPr>
          <p:cNvPr id="7" name="Picture 6" descr="A model of a car&#10;&#10;AI-generated content may be incorrect.">
            <a:extLst>
              <a:ext uri="{FF2B5EF4-FFF2-40B4-BE49-F238E27FC236}">
                <a16:creationId xmlns:a16="http://schemas.microsoft.com/office/drawing/2014/main" id="{BA1C9671-7596-AAE1-2BCB-5BA35144A246}"/>
              </a:ext>
            </a:extLst>
          </p:cNvPr>
          <p:cNvPicPr>
            <a:picLocks noChangeAspect="1"/>
          </p:cNvPicPr>
          <p:nvPr/>
        </p:nvPicPr>
        <p:blipFill>
          <a:blip r:embed="rId4"/>
          <a:stretch>
            <a:fillRect/>
          </a:stretch>
        </p:blipFill>
        <p:spPr>
          <a:xfrm>
            <a:off x="8261685" y="1869869"/>
            <a:ext cx="3930316" cy="1795494"/>
          </a:xfrm>
          <a:prstGeom prst="rect">
            <a:avLst/>
          </a:prstGeom>
        </p:spPr>
      </p:pic>
      <p:sp>
        <p:nvSpPr>
          <p:cNvPr id="3" name="Content Placeholder 2">
            <a:extLst>
              <a:ext uri="{FF2B5EF4-FFF2-40B4-BE49-F238E27FC236}">
                <a16:creationId xmlns:a16="http://schemas.microsoft.com/office/drawing/2014/main" id="{70920BAD-9DA4-8D2B-08F7-6D07E582833A}"/>
              </a:ext>
            </a:extLst>
          </p:cNvPr>
          <p:cNvSpPr>
            <a:spLocks noGrp="1"/>
          </p:cNvSpPr>
          <p:nvPr>
            <p:ph idx="1"/>
          </p:nvPr>
        </p:nvSpPr>
        <p:spPr>
          <a:xfrm>
            <a:off x="122036" y="2126700"/>
            <a:ext cx="3661038" cy="1534208"/>
          </a:xfrm>
        </p:spPr>
        <p:style>
          <a:lnRef idx="1">
            <a:schemeClr val="accent4"/>
          </a:lnRef>
          <a:fillRef idx="2">
            <a:schemeClr val="accent4"/>
          </a:fillRef>
          <a:effectRef idx="1">
            <a:schemeClr val="accent4"/>
          </a:effectRef>
          <a:fontRef idx="minor">
            <a:schemeClr val="dk1"/>
          </a:fontRef>
        </p:style>
        <p:txBody>
          <a:bodyPr vert="horz" lIns="91440" tIns="45720" rIns="91440" bIns="45720" rtlCol="0" anchor="t">
            <a:noAutofit/>
          </a:bodyPr>
          <a:lstStyle/>
          <a:p>
            <a:r>
              <a:rPr lang="en-US" sz="2000"/>
              <a:t>Updated actuator housing and positioning</a:t>
            </a:r>
          </a:p>
          <a:p>
            <a:r>
              <a:rPr lang="en-US" sz="2000"/>
              <a:t>Final CFD simulation</a:t>
            </a:r>
          </a:p>
          <a:p>
            <a:r>
              <a:rPr lang="en-US" sz="2000"/>
              <a:t>Available for comparison</a:t>
            </a:r>
          </a:p>
          <a:p>
            <a:pPr marL="0" indent="0">
              <a:buNone/>
            </a:pPr>
            <a:endParaRPr lang="en-US"/>
          </a:p>
        </p:txBody>
      </p:sp>
      <p:sp>
        <p:nvSpPr>
          <p:cNvPr id="8" name="TextBox 7">
            <a:extLst>
              <a:ext uri="{FF2B5EF4-FFF2-40B4-BE49-F238E27FC236}">
                <a16:creationId xmlns:a16="http://schemas.microsoft.com/office/drawing/2014/main" id="{E089C6B4-058C-776C-B387-CA3DEB048844}"/>
              </a:ext>
            </a:extLst>
          </p:cNvPr>
          <p:cNvSpPr txBox="1"/>
          <p:nvPr/>
        </p:nvSpPr>
        <p:spPr>
          <a:xfrm>
            <a:off x="-167" y="6474911"/>
            <a:ext cx="27578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Ryan Boardman</a:t>
            </a:r>
          </a:p>
        </p:txBody>
      </p:sp>
      <p:sp>
        <p:nvSpPr>
          <p:cNvPr id="9" name="TextBox 8">
            <a:extLst>
              <a:ext uri="{FF2B5EF4-FFF2-40B4-BE49-F238E27FC236}">
                <a16:creationId xmlns:a16="http://schemas.microsoft.com/office/drawing/2014/main" id="{04E1EE0E-71E1-0EC6-B70A-E3A093473744}"/>
              </a:ext>
            </a:extLst>
          </p:cNvPr>
          <p:cNvSpPr txBox="1"/>
          <p:nvPr/>
        </p:nvSpPr>
        <p:spPr>
          <a:xfrm>
            <a:off x="6655413" y="1867004"/>
            <a:ext cx="35764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28 &amp; 29 – final design</a:t>
            </a:r>
          </a:p>
        </p:txBody>
      </p:sp>
      <p:sp>
        <p:nvSpPr>
          <p:cNvPr id="10" name="TextBox 9">
            <a:extLst>
              <a:ext uri="{FF2B5EF4-FFF2-40B4-BE49-F238E27FC236}">
                <a16:creationId xmlns:a16="http://schemas.microsoft.com/office/drawing/2014/main" id="{C1BF6185-BF32-B8D4-2F0B-60CEA18AFE08}"/>
              </a:ext>
            </a:extLst>
          </p:cNvPr>
          <p:cNvSpPr txBox="1"/>
          <p:nvPr/>
        </p:nvSpPr>
        <p:spPr>
          <a:xfrm>
            <a:off x="8447631" y="3667972"/>
            <a:ext cx="37288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30 – Pressure contours of final design</a:t>
            </a:r>
          </a:p>
        </p:txBody>
      </p:sp>
    </p:spTree>
    <p:extLst>
      <p:ext uri="{BB962C8B-B14F-4D97-AF65-F5344CB8AC3E}">
        <p14:creationId xmlns:p14="http://schemas.microsoft.com/office/powerpoint/2010/main" val="2629967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0174-D16E-4AAD-CDB2-8E1A0A6495A7}"/>
              </a:ext>
            </a:extLst>
          </p:cNvPr>
          <p:cNvSpPr>
            <a:spLocks noGrp="1"/>
          </p:cNvSpPr>
          <p:nvPr>
            <p:ph type="title"/>
          </p:nvPr>
        </p:nvSpPr>
        <p:spPr>
          <a:xfrm>
            <a:off x="859971" y="-4989"/>
            <a:ext cx="10515600" cy="1325563"/>
          </a:xfrm>
        </p:spPr>
        <p:txBody>
          <a:bodyPr/>
          <a:lstStyle/>
          <a:p>
            <a:r>
              <a:rPr lang="en-US"/>
              <a:t>Further work – Gurney flap study</a:t>
            </a:r>
          </a:p>
        </p:txBody>
      </p:sp>
      <p:sp>
        <p:nvSpPr>
          <p:cNvPr id="3" name="Content Placeholder 2">
            <a:extLst>
              <a:ext uri="{FF2B5EF4-FFF2-40B4-BE49-F238E27FC236}">
                <a16:creationId xmlns:a16="http://schemas.microsoft.com/office/drawing/2014/main" id="{1B6EB10D-2A8F-AB04-3877-12A0E61C0D3B}"/>
              </a:ext>
            </a:extLst>
          </p:cNvPr>
          <p:cNvSpPr>
            <a:spLocks noGrp="1"/>
          </p:cNvSpPr>
          <p:nvPr>
            <p:ph idx="1"/>
          </p:nvPr>
        </p:nvSpPr>
        <p:spPr>
          <a:xfrm>
            <a:off x="478971" y="1383894"/>
            <a:ext cx="2569029" cy="2668063"/>
          </a:xfrm>
        </p:spPr>
        <p:txBody>
          <a:bodyPr vert="horz" lIns="91440" tIns="45720" rIns="91440" bIns="45720" rtlCol="0" anchor="t">
            <a:normAutofit/>
          </a:bodyPr>
          <a:lstStyle/>
          <a:p>
            <a:r>
              <a:rPr lang="en-US" sz="1800"/>
              <a:t>3mm Gurney flap on trailing edge of the wing</a:t>
            </a:r>
          </a:p>
          <a:p>
            <a:r>
              <a:rPr lang="en-US" sz="1800"/>
              <a:t>948.2N Downforce</a:t>
            </a:r>
          </a:p>
          <a:p>
            <a:r>
              <a:rPr lang="en-US" sz="1800"/>
              <a:t>330N Drag</a:t>
            </a:r>
          </a:p>
          <a:p>
            <a:r>
              <a:rPr lang="en-US" sz="1800"/>
              <a:t>Cl = 1.29</a:t>
            </a:r>
          </a:p>
          <a:p>
            <a:r>
              <a:rPr lang="en-US" sz="1800"/>
              <a:t>L/D ratio = 2.87</a:t>
            </a:r>
          </a:p>
        </p:txBody>
      </p:sp>
      <p:pic>
        <p:nvPicPr>
          <p:cNvPr id="4" name="Picture 3" descr="A drawing of a car&#10;&#10;AI-generated content may be incorrect.">
            <a:extLst>
              <a:ext uri="{FF2B5EF4-FFF2-40B4-BE49-F238E27FC236}">
                <a16:creationId xmlns:a16="http://schemas.microsoft.com/office/drawing/2014/main" id="{136BCEBA-A16F-4330-A008-917F19357572}"/>
              </a:ext>
            </a:extLst>
          </p:cNvPr>
          <p:cNvPicPr>
            <a:picLocks noChangeAspect="1"/>
          </p:cNvPicPr>
          <p:nvPr/>
        </p:nvPicPr>
        <p:blipFill>
          <a:blip r:embed="rId2"/>
          <a:stretch>
            <a:fillRect/>
          </a:stretch>
        </p:blipFill>
        <p:spPr>
          <a:xfrm>
            <a:off x="5974539" y="4105449"/>
            <a:ext cx="6075948" cy="2640439"/>
          </a:xfrm>
          <a:prstGeom prst="rect">
            <a:avLst/>
          </a:prstGeom>
        </p:spPr>
      </p:pic>
      <p:pic>
        <p:nvPicPr>
          <p:cNvPr id="5" name="Picture 4">
            <a:extLst>
              <a:ext uri="{FF2B5EF4-FFF2-40B4-BE49-F238E27FC236}">
                <a16:creationId xmlns:a16="http://schemas.microsoft.com/office/drawing/2014/main" id="{72D5A908-F697-AE7E-4D0E-69BAFF7853C1}"/>
              </a:ext>
            </a:extLst>
          </p:cNvPr>
          <p:cNvPicPr>
            <a:picLocks noChangeAspect="1"/>
          </p:cNvPicPr>
          <p:nvPr/>
        </p:nvPicPr>
        <p:blipFill>
          <a:blip r:embed="rId3"/>
          <a:stretch>
            <a:fillRect/>
          </a:stretch>
        </p:blipFill>
        <p:spPr>
          <a:xfrm>
            <a:off x="3393908" y="1381877"/>
            <a:ext cx="3719764" cy="2199272"/>
          </a:xfrm>
          <a:prstGeom prst="rect">
            <a:avLst/>
          </a:prstGeom>
        </p:spPr>
      </p:pic>
      <p:pic>
        <p:nvPicPr>
          <p:cNvPr id="7" name="Picture 6" descr="A green and yellow object with a blue background&#10;&#10;AI-generated content may be incorrect.">
            <a:extLst>
              <a:ext uri="{FF2B5EF4-FFF2-40B4-BE49-F238E27FC236}">
                <a16:creationId xmlns:a16="http://schemas.microsoft.com/office/drawing/2014/main" id="{DA8B8FC6-892F-F5F7-0908-92FCBD5ADA75}"/>
              </a:ext>
            </a:extLst>
          </p:cNvPr>
          <p:cNvPicPr>
            <a:picLocks noChangeAspect="1"/>
          </p:cNvPicPr>
          <p:nvPr/>
        </p:nvPicPr>
        <p:blipFill>
          <a:blip r:embed="rId4"/>
          <a:stretch>
            <a:fillRect/>
          </a:stretch>
        </p:blipFill>
        <p:spPr>
          <a:xfrm>
            <a:off x="7225581" y="1381125"/>
            <a:ext cx="3855638" cy="2195764"/>
          </a:xfrm>
          <a:prstGeom prst="rect">
            <a:avLst/>
          </a:prstGeom>
        </p:spPr>
      </p:pic>
      <p:pic>
        <p:nvPicPr>
          <p:cNvPr id="8" name="Picture 7" descr="A drawing of a yellow ruler&#10;&#10;AI-generated content may be incorrect.">
            <a:extLst>
              <a:ext uri="{FF2B5EF4-FFF2-40B4-BE49-F238E27FC236}">
                <a16:creationId xmlns:a16="http://schemas.microsoft.com/office/drawing/2014/main" id="{DF4C7053-1149-B94D-022B-285689F53187}"/>
              </a:ext>
            </a:extLst>
          </p:cNvPr>
          <p:cNvPicPr>
            <a:picLocks noChangeAspect="1"/>
          </p:cNvPicPr>
          <p:nvPr/>
        </p:nvPicPr>
        <p:blipFill>
          <a:blip r:embed="rId5"/>
          <a:stretch>
            <a:fillRect/>
          </a:stretch>
        </p:blipFill>
        <p:spPr>
          <a:xfrm>
            <a:off x="320841" y="4057624"/>
            <a:ext cx="5444290" cy="2332173"/>
          </a:xfrm>
          <a:prstGeom prst="rect">
            <a:avLst/>
          </a:prstGeom>
        </p:spPr>
      </p:pic>
      <p:sp>
        <p:nvSpPr>
          <p:cNvPr id="9" name="TextBox 8">
            <a:extLst>
              <a:ext uri="{FF2B5EF4-FFF2-40B4-BE49-F238E27FC236}">
                <a16:creationId xmlns:a16="http://schemas.microsoft.com/office/drawing/2014/main" id="{96C82361-988A-C954-3E28-73C56807165D}"/>
              </a:ext>
            </a:extLst>
          </p:cNvPr>
          <p:cNvSpPr txBox="1"/>
          <p:nvPr/>
        </p:nvSpPr>
        <p:spPr>
          <a:xfrm>
            <a:off x="-3177" y="6487878"/>
            <a:ext cx="27703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Ryan Boardman</a:t>
            </a:r>
          </a:p>
        </p:txBody>
      </p:sp>
      <p:sp>
        <p:nvSpPr>
          <p:cNvPr id="10" name="TextBox 9">
            <a:extLst>
              <a:ext uri="{FF2B5EF4-FFF2-40B4-BE49-F238E27FC236}">
                <a16:creationId xmlns:a16="http://schemas.microsoft.com/office/drawing/2014/main" id="{6DB1D51F-77A0-F0F7-F757-71F4B0469E38}"/>
              </a:ext>
            </a:extLst>
          </p:cNvPr>
          <p:cNvSpPr txBox="1"/>
          <p:nvPr/>
        </p:nvSpPr>
        <p:spPr>
          <a:xfrm>
            <a:off x="5256999" y="1386882"/>
            <a:ext cx="1837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31 - With gurney flap</a:t>
            </a:r>
          </a:p>
        </p:txBody>
      </p:sp>
      <p:sp>
        <p:nvSpPr>
          <p:cNvPr id="11" name="TextBox 10">
            <a:extLst>
              <a:ext uri="{FF2B5EF4-FFF2-40B4-BE49-F238E27FC236}">
                <a16:creationId xmlns:a16="http://schemas.microsoft.com/office/drawing/2014/main" id="{7A81C658-FE40-5A2C-3D86-F34B8BD6EDC4}"/>
              </a:ext>
            </a:extLst>
          </p:cNvPr>
          <p:cNvSpPr txBox="1"/>
          <p:nvPr/>
        </p:nvSpPr>
        <p:spPr>
          <a:xfrm>
            <a:off x="8819654" y="1386913"/>
            <a:ext cx="22563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32 - Without gurney flap</a:t>
            </a:r>
          </a:p>
        </p:txBody>
      </p:sp>
      <p:sp>
        <p:nvSpPr>
          <p:cNvPr id="6" name="TextBox 5">
            <a:extLst>
              <a:ext uri="{FF2B5EF4-FFF2-40B4-BE49-F238E27FC236}">
                <a16:creationId xmlns:a16="http://schemas.microsoft.com/office/drawing/2014/main" id="{4AC6F24E-D6B2-0848-85BC-C6A624FFC65E}"/>
              </a:ext>
            </a:extLst>
          </p:cNvPr>
          <p:cNvSpPr txBox="1"/>
          <p:nvPr/>
        </p:nvSpPr>
        <p:spPr>
          <a:xfrm>
            <a:off x="309379" y="4059048"/>
            <a:ext cx="3366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33 – showcasing the gurney flap</a:t>
            </a:r>
          </a:p>
        </p:txBody>
      </p:sp>
      <p:sp>
        <p:nvSpPr>
          <p:cNvPr id="12" name="TextBox 11">
            <a:extLst>
              <a:ext uri="{FF2B5EF4-FFF2-40B4-BE49-F238E27FC236}">
                <a16:creationId xmlns:a16="http://schemas.microsoft.com/office/drawing/2014/main" id="{F00172DB-F536-E85C-CDB8-BC663814CFBA}"/>
              </a:ext>
            </a:extLst>
          </p:cNvPr>
          <p:cNvSpPr txBox="1"/>
          <p:nvPr/>
        </p:nvSpPr>
        <p:spPr>
          <a:xfrm>
            <a:off x="9504115" y="4120924"/>
            <a:ext cx="25245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Figure 34 – pressure contours of gurney run</a:t>
            </a:r>
          </a:p>
        </p:txBody>
      </p:sp>
    </p:spTree>
    <p:extLst>
      <p:ext uri="{BB962C8B-B14F-4D97-AF65-F5344CB8AC3E}">
        <p14:creationId xmlns:p14="http://schemas.microsoft.com/office/powerpoint/2010/main" val="3419132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449C9F-A640-1931-62D5-FD579F80F9F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5846A4-25AE-232C-DCB4-A65A3B47F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BB1DD-27AC-68D8-065E-DFC3953A8408}"/>
              </a:ext>
            </a:extLst>
          </p:cNvPr>
          <p:cNvSpPr>
            <a:spLocks noGrp="1"/>
          </p:cNvSpPr>
          <p:nvPr>
            <p:ph type="title"/>
          </p:nvPr>
        </p:nvSpPr>
        <p:spPr>
          <a:xfrm>
            <a:off x="1015330" y="91328"/>
            <a:ext cx="9688296" cy="1642969"/>
          </a:xfrm>
        </p:spPr>
        <p:txBody>
          <a:bodyPr anchor="b">
            <a:normAutofit/>
          </a:bodyPr>
          <a:lstStyle/>
          <a:p>
            <a:r>
              <a:rPr lang="en-GB" sz="4000"/>
              <a:t>Decision Matrix</a:t>
            </a:r>
          </a:p>
        </p:txBody>
      </p:sp>
      <p:sp>
        <p:nvSpPr>
          <p:cNvPr id="10" name="Rectangle 9">
            <a:extLst>
              <a:ext uri="{FF2B5EF4-FFF2-40B4-BE49-F238E27FC236}">
                <a16:creationId xmlns:a16="http://schemas.microsoft.com/office/drawing/2014/main" id="{22F69DBE-BCCE-C0E6-8241-B3283B3A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DE95BE-B0B3-274A-A170-1DC093BA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38B8A02C-C0D2-14A8-5A59-EF671B6D43BE}"/>
              </a:ext>
            </a:extLst>
          </p:cNvPr>
          <p:cNvPicPr>
            <a:picLocks noGrp="1" noChangeAspect="1"/>
          </p:cNvPicPr>
          <p:nvPr>
            <p:ph idx="1"/>
          </p:nvPr>
        </p:nvPicPr>
        <p:blipFill>
          <a:blip r:embed="rId3"/>
          <a:stretch>
            <a:fillRect/>
          </a:stretch>
        </p:blipFill>
        <p:spPr>
          <a:xfrm>
            <a:off x="1355557" y="2366094"/>
            <a:ext cx="10500981" cy="3251875"/>
          </a:xfrm>
        </p:spPr>
      </p:pic>
      <p:pic>
        <p:nvPicPr>
          <p:cNvPr id="11" name="Picture 10" descr="The back of a car&#10;&#10;AI-generated content may be incorrect.">
            <a:extLst>
              <a:ext uri="{FF2B5EF4-FFF2-40B4-BE49-F238E27FC236}">
                <a16:creationId xmlns:a16="http://schemas.microsoft.com/office/drawing/2014/main" id="{433642EE-F937-5C69-2247-C8B64BC81973}"/>
              </a:ext>
            </a:extLst>
          </p:cNvPr>
          <p:cNvPicPr>
            <a:picLocks noChangeAspect="1"/>
          </p:cNvPicPr>
          <p:nvPr/>
        </p:nvPicPr>
        <p:blipFill>
          <a:blip r:embed="rId4"/>
          <a:stretch>
            <a:fillRect/>
          </a:stretch>
        </p:blipFill>
        <p:spPr>
          <a:xfrm>
            <a:off x="7736253" y="875978"/>
            <a:ext cx="1789724" cy="1281967"/>
          </a:xfrm>
          <a:prstGeom prst="rect">
            <a:avLst/>
          </a:prstGeom>
        </p:spPr>
      </p:pic>
      <p:pic>
        <p:nvPicPr>
          <p:cNvPr id="13" name="Picture 12" descr="A red sports car with a black spoiler&#10;&#10;AI-generated content may be incorrect.">
            <a:extLst>
              <a:ext uri="{FF2B5EF4-FFF2-40B4-BE49-F238E27FC236}">
                <a16:creationId xmlns:a16="http://schemas.microsoft.com/office/drawing/2014/main" id="{CC836E0B-46A7-B8B9-EFF2-7C34EA4B60C1}"/>
              </a:ext>
            </a:extLst>
          </p:cNvPr>
          <p:cNvPicPr>
            <a:picLocks noChangeAspect="1"/>
          </p:cNvPicPr>
          <p:nvPr/>
        </p:nvPicPr>
        <p:blipFill>
          <a:blip r:embed="rId5"/>
          <a:stretch>
            <a:fillRect/>
          </a:stretch>
        </p:blipFill>
        <p:spPr>
          <a:xfrm>
            <a:off x="5600944" y="875977"/>
            <a:ext cx="1903780" cy="1297842"/>
          </a:xfrm>
          <a:prstGeom prst="rect">
            <a:avLst/>
          </a:prstGeom>
        </p:spPr>
      </p:pic>
      <p:pic>
        <p:nvPicPr>
          <p:cNvPr id="14" name="Picture 13" descr="A blue race car with a black bumper&#10;&#10;AI-generated content may be incorrect.">
            <a:extLst>
              <a:ext uri="{FF2B5EF4-FFF2-40B4-BE49-F238E27FC236}">
                <a16:creationId xmlns:a16="http://schemas.microsoft.com/office/drawing/2014/main" id="{23E1410D-8B30-CF2E-20B6-CF77DBEA1F11}"/>
              </a:ext>
            </a:extLst>
          </p:cNvPr>
          <p:cNvPicPr>
            <a:picLocks noChangeAspect="1"/>
          </p:cNvPicPr>
          <p:nvPr/>
        </p:nvPicPr>
        <p:blipFill>
          <a:blip r:embed="rId6"/>
          <a:stretch>
            <a:fillRect/>
          </a:stretch>
        </p:blipFill>
        <p:spPr>
          <a:xfrm>
            <a:off x="9757506" y="875979"/>
            <a:ext cx="1899138" cy="1281968"/>
          </a:xfrm>
          <a:prstGeom prst="rect">
            <a:avLst/>
          </a:prstGeom>
        </p:spPr>
      </p:pic>
      <p:sp>
        <p:nvSpPr>
          <p:cNvPr id="4" name="TextBox 3">
            <a:extLst>
              <a:ext uri="{FF2B5EF4-FFF2-40B4-BE49-F238E27FC236}">
                <a16:creationId xmlns:a16="http://schemas.microsoft.com/office/drawing/2014/main" id="{7C246754-B318-24CA-220F-79EF24DFB60E}"/>
              </a:ext>
            </a:extLst>
          </p:cNvPr>
          <p:cNvSpPr txBox="1"/>
          <p:nvPr/>
        </p:nvSpPr>
        <p:spPr>
          <a:xfrm>
            <a:off x="346589" y="6460802"/>
            <a:ext cx="1337482" cy="369332"/>
          </a:xfrm>
          <a:prstGeom prst="rect">
            <a:avLst/>
          </a:prstGeom>
          <a:noFill/>
        </p:spPr>
        <p:txBody>
          <a:bodyPr wrap="none" rtlCol="0">
            <a:spAutoFit/>
          </a:bodyPr>
          <a:lstStyle/>
          <a:p>
            <a:r>
              <a:rPr lang="en-GB"/>
              <a:t>Joe Howard</a:t>
            </a:r>
          </a:p>
        </p:txBody>
      </p:sp>
      <p:sp>
        <p:nvSpPr>
          <p:cNvPr id="5" name="TextBox 4">
            <a:extLst>
              <a:ext uri="{FF2B5EF4-FFF2-40B4-BE49-F238E27FC236}">
                <a16:creationId xmlns:a16="http://schemas.microsoft.com/office/drawing/2014/main" id="{99708AE6-4CCE-2723-6BCB-628FA2249907}"/>
              </a:ext>
            </a:extLst>
          </p:cNvPr>
          <p:cNvSpPr txBox="1"/>
          <p:nvPr/>
        </p:nvSpPr>
        <p:spPr>
          <a:xfrm>
            <a:off x="5357677" y="2113488"/>
            <a:ext cx="1224337" cy="276999"/>
          </a:xfrm>
          <a:prstGeom prst="rect">
            <a:avLst/>
          </a:prstGeom>
          <a:noFill/>
        </p:spPr>
        <p:txBody>
          <a:bodyPr wrap="square" rtlCol="0">
            <a:spAutoFit/>
          </a:bodyPr>
          <a:lstStyle/>
          <a:p>
            <a:pPr algn="ctr"/>
            <a:r>
              <a:rPr lang="en-GB" sz="1200"/>
              <a:t>Figure 35</a:t>
            </a:r>
          </a:p>
        </p:txBody>
      </p:sp>
      <p:sp>
        <p:nvSpPr>
          <p:cNvPr id="3" name="TextBox 2">
            <a:extLst>
              <a:ext uri="{FF2B5EF4-FFF2-40B4-BE49-F238E27FC236}">
                <a16:creationId xmlns:a16="http://schemas.microsoft.com/office/drawing/2014/main" id="{EFE4DFE5-63C1-71AD-F1BF-768FC5AEB405}"/>
              </a:ext>
            </a:extLst>
          </p:cNvPr>
          <p:cNvSpPr txBox="1"/>
          <p:nvPr/>
        </p:nvSpPr>
        <p:spPr>
          <a:xfrm>
            <a:off x="7635944" y="2113489"/>
            <a:ext cx="1224337" cy="276999"/>
          </a:xfrm>
          <a:prstGeom prst="rect">
            <a:avLst/>
          </a:prstGeom>
          <a:noFill/>
        </p:spPr>
        <p:txBody>
          <a:bodyPr wrap="square" rtlCol="0">
            <a:spAutoFit/>
          </a:bodyPr>
          <a:lstStyle/>
          <a:p>
            <a:pPr algn="ctr"/>
            <a:r>
              <a:rPr lang="en-GB" sz="1200"/>
              <a:t>Figure 36</a:t>
            </a:r>
          </a:p>
        </p:txBody>
      </p:sp>
      <p:sp>
        <p:nvSpPr>
          <p:cNvPr id="6" name="TextBox 5">
            <a:extLst>
              <a:ext uri="{FF2B5EF4-FFF2-40B4-BE49-F238E27FC236}">
                <a16:creationId xmlns:a16="http://schemas.microsoft.com/office/drawing/2014/main" id="{3628483C-67DC-E627-F60E-5486D9F1079B}"/>
              </a:ext>
            </a:extLst>
          </p:cNvPr>
          <p:cNvSpPr txBox="1"/>
          <p:nvPr/>
        </p:nvSpPr>
        <p:spPr>
          <a:xfrm>
            <a:off x="9625340" y="2121331"/>
            <a:ext cx="1224337" cy="276999"/>
          </a:xfrm>
          <a:prstGeom prst="rect">
            <a:avLst/>
          </a:prstGeom>
          <a:noFill/>
        </p:spPr>
        <p:txBody>
          <a:bodyPr wrap="square" rtlCol="0">
            <a:spAutoFit/>
          </a:bodyPr>
          <a:lstStyle/>
          <a:p>
            <a:pPr algn="ctr"/>
            <a:r>
              <a:rPr lang="en-GB" sz="1200"/>
              <a:t>Figure 37</a:t>
            </a:r>
          </a:p>
        </p:txBody>
      </p:sp>
      <p:sp>
        <p:nvSpPr>
          <p:cNvPr id="7" name="TextBox 6">
            <a:extLst>
              <a:ext uri="{FF2B5EF4-FFF2-40B4-BE49-F238E27FC236}">
                <a16:creationId xmlns:a16="http://schemas.microsoft.com/office/drawing/2014/main" id="{DAFC98AB-CFBC-E6AC-4F62-FD4BB7D51A88}"/>
              </a:ext>
            </a:extLst>
          </p:cNvPr>
          <p:cNvSpPr txBox="1"/>
          <p:nvPr/>
        </p:nvSpPr>
        <p:spPr>
          <a:xfrm>
            <a:off x="1332868" y="2101406"/>
            <a:ext cx="1224337" cy="276999"/>
          </a:xfrm>
          <a:prstGeom prst="rect">
            <a:avLst/>
          </a:prstGeom>
          <a:noFill/>
        </p:spPr>
        <p:txBody>
          <a:bodyPr wrap="square" rtlCol="0">
            <a:spAutoFit/>
          </a:bodyPr>
          <a:lstStyle/>
          <a:p>
            <a:pPr algn="ctr"/>
            <a:r>
              <a:rPr lang="en-GB" sz="1200"/>
              <a:t>Table 4</a:t>
            </a:r>
          </a:p>
        </p:txBody>
      </p:sp>
      <p:sp>
        <p:nvSpPr>
          <p:cNvPr id="15" name="TextBox 14">
            <a:extLst>
              <a:ext uri="{FF2B5EF4-FFF2-40B4-BE49-F238E27FC236}">
                <a16:creationId xmlns:a16="http://schemas.microsoft.com/office/drawing/2014/main" id="{4C6FF920-D6AF-15EC-658F-C3D934C8C644}"/>
              </a:ext>
            </a:extLst>
          </p:cNvPr>
          <p:cNvSpPr txBox="1"/>
          <p:nvPr/>
        </p:nvSpPr>
        <p:spPr>
          <a:xfrm>
            <a:off x="-385010" y="5712918"/>
            <a:ext cx="2486526" cy="738664"/>
          </a:xfrm>
          <a:prstGeom prst="rect">
            <a:avLst/>
          </a:prstGeom>
          <a:noFill/>
        </p:spPr>
        <p:txBody>
          <a:bodyPr wrap="square" rtlCol="0">
            <a:spAutoFit/>
          </a:bodyPr>
          <a:lstStyle/>
          <a:p>
            <a:pPr algn="ctr"/>
            <a:r>
              <a:rPr lang="en-GB" sz="1000"/>
              <a:t>Figure 35 </a:t>
            </a:r>
            <a:r>
              <a:rPr lang="en-GB" sz="1000" kern="0">
                <a:effectLst/>
                <a:latin typeface="Aptos" panose="020B0004020202020204" pitchFamily="34" charset="0"/>
                <a:ea typeface="Aptos" panose="020B0004020202020204" pitchFamily="34" charset="0"/>
                <a:cs typeface="Arial" panose="020B0604020202020204" pitchFamily="34" charset="0"/>
              </a:rPr>
              <a:t>-(Smith, 2019)</a:t>
            </a:r>
            <a:endParaRPr lang="en-GB" sz="1000"/>
          </a:p>
          <a:p>
            <a:pPr algn="ctr"/>
            <a:r>
              <a:rPr lang="en-GB" sz="1000"/>
              <a:t>Figure 36 </a:t>
            </a:r>
            <a:r>
              <a:rPr lang="en-GB" sz="1000" kern="0">
                <a:effectLst/>
                <a:latin typeface="Aptos" panose="020B0004020202020204" pitchFamily="34" charset="0"/>
                <a:ea typeface="Aptos" panose="020B0004020202020204" pitchFamily="34" charset="0"/>
                <a:cs typeface="Arial" panose="020B0604020202020204" pitchFamily="34" charset="0"/>
              </a:rPr>
              <a:t>-(Bruce, 2023)</a:t>
            </a:r>
            <a:endParaRPr lang="en-GB" sz="1000"/>
          </a:p>
          <a:p>
            <a:pPr algn="ctr"/>
            <a:r>
              <a:rPr lang="en-GB" sz="1000"/>
              <a:t>           Figure 37 </a:t>
            </a:r>
            <a:r>
              <a:rPr lang="en-GB" sz="1000">
                <a:effectLst/>
                <a:latin typeface="Aptos" panose="020B0004020202020204" pitchFamily="34" charset="0"/>
                <a:ea typeface="Aptos" panose="020B0004020202020204" pitchFamily="34" charset="0"/>
                <a:cs typeface="Arial" panose="020B0604020202020204" pitchFamily="34" charset="0"/>
              </a:rPr>
              <a:t>-(</a:t>
            </a:r>
            <a:r>
              <a:rPr lang="en-GB" sz="1000" i="1">
                <a:effectLst/>
                <a:latin typeface="Aptos" panose="020B0004020202020204" pitchFamily="34" charset="0"/>
                <a:ea typeface="Aptos" panose="020B0004020202020204" pitchFamily="34" charset="0"/>
                <a:cs typeface="Arial" panose="020B0604020202020204" pitchFamily="34" charset="0"/>
              </a:rPr>
              <a:t>Aero Kits</a:t>
            </a:r>
            <a:r>
              <a:rPr lang="en-GB" sz="1000">
                <a:effectLst/>
                <a:latin typeface="Aptos" panose="020B0004020202020204" pitchFamily="34" charset="0"/>
                <a:ea typeface="Aptos" panose="020B0004020202020204" pitchFamily="34" charset="0"/>
                <a:cs typeface="Arial" panose="020B0604020202020204" pitchFamily="34" charset="0"/>
              </a:rPr>
              <a:t>, no date)</a:t>
            </a:r>
          </a:p>
          <a:p>
            <a:pPr algn="ctr"/>
            <a:endParaRPr lang="en-GB" sz="1200"/>
          </a:p>
        </p:txBody>
      </p:sp>
    </p:spTree>
    <p:extLst>
      <p:ext uri="{BB962C8B-B14F-4D97-AF65-F5344CB8AC3E}">
        <p14:creationId xmlns:p14="http://schemas.microsoft.com/office/powerpoint/2010/main" val="23699732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CA0A2-B400-5B24-83B5-93B83507E9DE}"/>
              </a:ext>
            </a:extLst>
          </p:cNvPr>
          <p:cNvSpPr>
            <a:spLocks noGrp="1"/>
          </p:cNvSpPr>
          <p:nvPr>
            <p:ph type="title"/>
          </p:nvPr>
        </p:nvSpPr>
        <p:spPr/>
        <p:txBody>
          <a:bodyPr/>
          <a:lstStyle/>
          <a:p>
            <a:r>
              <a:rPr lang="en-GB"/>
              <a:t>Force Assumptions on the Assembly</a:t>
            </a:r>
          </a:p>
        </p:txBody>
      </p:sp>
      <p:sp>
        <p:nvSpPr>
          <p:cNvPr id="5" name="TextBox 4">
            <a:extLst>
              <a:ext uri="{FF2B5EF4-FFF2-40B4-BE49-F238E27FC236}">
                <a16:creationId xmlns:a16="http://schemas.microsoft.com/office/drawing/2014/main" id="{104FFCF7-88FA-F2EE-315D-D2B58E2976E1}"/>
              </a:ext>
            </a:extLst>
          </p:cNvPr>
          <p:cNvSpPr txBox="1"/>
          <p:nvPr/>
        </p:nvSpPr>
        <p:spPr>
          <a:xfrm>
            <a:off x="7967816" y="1609727"/>
            <a:ext cx="2438400" cy="646331"/>
          </a:xfrm>
          <a:prstGeom prst="rect">
            <a:avLst/>
          </a:prstGeom>
          <a:noFill/>
        </p:spPr>
        <p:txBody>
          <a:bodyPr wrap="square" rtlCol="0">
            <a:spAutoFit/>
          </a:bodyPr>
          <a:lstStyle/>
          <a:p>
            <a:r>
              <a:rPr lang="en-GB"/>
              <a:t>Wing Size assumption- L 1660x W 140mm</a:t>
            </a:r>
          </a:p>
        </p:txBody>
      </p:sp>
      <p:sp>
        <p:nvSpPr>
          <p:cNvPr id="6" name="TextBox 5">
            <a:extLst>
              <a:ext uri="{FF2B5EF4-FFF2-40B4-BE49-F238E27FC236}">
                <a16:creationId xmlns:a16="http://schemas.microsoft.com/office/drawing/2014/main" id="{6B3375AB-3675-B67A-D13C-D0035018A3E4}"/>
              </a:ext>
            </a:extLst>
          </p:cNvPr>
          <p:cNvSpPr txBox="1"/>
          <p:nvPr/>
        </p:nvSpPr>
        <p:spPr>
          <a:xfrm>
            <a:off x="8190272" y="2452418"/>
            <a:ext cx="2743199" cy="1200329"/>
          </a:xfrm>
          <a:prstGeom prst="rect">
            <a:avLst/>
          </a:prstGeom>
          <a:noFill/>
        </p:spPr>
        <p:txBody>
          <a:bodyPr wrap="square" rtlCol="0">
            <a:spAutoFit/>
          </a:bodyPr>
          <a:lstStyle/>
          <a:p>
            <a:r>
              <a:rPr lang="en-GB"/>
              <a:t>NACA 6409 @13 degrees</a:t>
            </a:r>
          </a:p>
          <a:p>
            <a:r>
              <a:rPr lang="en-GB"/>
              <a:t>Cl = 1.48</a:t>
            </a:r>
          </a:p>
          <a:p>
            <a:r>
              <a:rPr lang="en-GB"/>
              <a:t>Cd = 0.07</a:t>
            </a:r>
          </a:p>
          <a:p>
            <a:r>
              <a:rPr lang="en-GB"/>
              <a:t>53M/s</a:t>
            </a:r>
          </a:p>
        </p:txBody>
      </p: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6DB8EF68-4A03-A2F1-7093-2F4B64CE87CD}"/>
                  </a:ext>
                </a:extLst>
              </p:cNvPr>
              <p:cNvSpPr txBox="1"/>
              <p:nvPr/>
            </p:nvSpPr>
            <p:spPr>
              <a:xfrm>
                <a:off x="186813" y="1609727"/>
                <a:ext cx="3972232" cy="2145459"/>
              </a:xfrm>
              <a:prstGeom prst="rect">
                <a:avLst/>
              </a:prstGeom>
              <a:noFill/>
            </p:spPr>
            <p:txBody>
              <a:bodyPr wrap="square" rtlCol="0">
                <a:spAutoFit/>
              </a:bodyPr>
              <a:lstStyle/>
              <a:p>
                <a:pPr>
                  <a:buNone/>
                </a:pPr>
                <a:r>
                  <a:rPr lang="en-GB" sz="1800">
                    <a:effectLst/>
                    <a:latin typeface="Aptos" panose="020B0004020202020204" pitchFamily="34" charset="0"/>
                    <a:ea typeface="Aptos" panose="020B0004020202020204" pitchFamily="34" charset="0"/>
                    <a:cs typeface="Arial" panose="020B0604020202020204" pitchFamily="34" charset="0"/>
                  </a:rPr>
                  <a:t>Lift = </a:t>
                </a:r>
                <a14:m>
                  <m:oMath xmlns:m="http://schemas.openxmlformats.org/officeDocument/2006/math">
                    <m:f>
                      <m:fPr>
                        <m:ctrlPr>
                          <a:rPr lang="en-GB" sz="1800" i="1">
                            <a:effectLst/>
                            <a:latin typeface="Cambria Math" panose="02040503050406030204" pitchFamily="18" charset="0"/>
                            <a:ea typeface="Aptos" panose="020B0004020202020204" pitchFamily="34" charset="0"/>
                            <a:cs typeface="Arial" panose="020B0604020202020204" pitchFamily="34" charset="0"/>
                          </a:rPr>
                        </m:ctrlPr>
                      </m:fPr>
                      <m:num>
                        <m:r>
                          <a:rPr lang="en-GB" sz="1800" i="1">
                            <a:effectLst/>
                            <a:latin typeface="Cambria Math" panose="02040503050406030204" pitchFamily="18" charset="0"/>
                            <a:ea typeface="Aptos" panose="020B0004020202020204" pitchFamily="34" charset="0"/>
                            <a:cs typeface="Arial" panose="020B0604020202020204" pitchFamily="34" charset="0"/>
                          </a:rPr>
                          <m:t>1</m:t>
                        </m:r>
                      </m:num>
                      <m:den>
                        <m:r>
                          <a:rPr lang="en-GB" sz="1800" i="1">
                            <a:effectLst/>
                            <a:latin typeface="Cambria Math" panose="02040503050406030204" pitchFamily="18" charset="0"/>
                            <a:ea typeface="Aptos" panose="020B0004020202020204" pitchFamily="34" charset="0"/>
                            <a:cs typeface="Arial" panose="020B0604020202020204" pitchFamily="34" charset="0"/>
                          </a:rPr>
                          <m:t>2</m:t>
                        </m:r>
                      </m:den>
                    </m:f>
                    <m:r>
                      <a:rPr lang="en-GB" sz="1800" i="1">
                        <a:effectLst/>
                        <a:latin typeface="Cambria Math" panose="02040503050406030204" pitchFamily="18" charset="0"/>
                        <a:ea typeface="Aptos" panose="020B0004020202020204" pitchFamily="34" charset="0"/>
                        <a:cs typeface="Arial" panose="020B0604020202020204" pitchFamily="34" charset="0"/>
                      </a:rPr>
                      <m:t>𝜌</m:t>
                    </m:r>
                    <m:r>
                      <a:rPr lang="en-GB" sz="1800" i="1">
                        <a:effectLst/>
                        <a:latin typeface="Cambria Math" panose="02040503050406030204" pitchFamily="18" charset="0"/>
                        <a:ea typeface="Aptos" panose="020B0004020202020204" pitchFamily="34" charset="0"/>
                        <a:cs typeface="Arial" panose="020B0604020202020204" pitchFamily="34" charset="0"/>
                      </a:rPr>
                      <m:t>× </m:t>
                    </m:r>
                    <m:sSup>
                      <m:sSupPr>
                        <m:ctrlPr>
                          <a:rPr lang="en-GB" sz="1800" i="1">
                            <a:effectLst/>
                            <a:latin typeface="Cambria Math" panose="02040503050406030204" pitchFamily="18" charset="0"/>
                            <a:ea typeface="Aptos" panose="020B0004020202020204" pitchFamily="34" charset="0"/>
                            <a:cs typeface="Arial" panose="020B0604020202020204" pitchFamily="34" charset="0"/>
                          </a:rPr>
                        </m:ctrlPr>
                      </m:sSupPr>
                      <m:e>
                        <m:r>
                          <a:rPr lang="en-GB" sz="1800" i="1">
                            <a:effectLst/>
                            <a:latin typeface="Cambria Math" panose="02040503050406030204" pitchFamily="18" charset="0"/>
                            <a:ea typeface="Aptos" panose="020B0004020202020204" pitchFamily="34" charset="0"/>
                            <a:cs typeface="Arial" panose="020B0604020202020204" pitchFamily="34" charset="0"/>
                          </a:rPr>
                          <m:t>𝑉</m:t>
                        </m:r>
                      </m:e>
                      <m:sup>
                        <m:r>
                          <a:rPr lang="en-GB" sz="1800" i="1">
                            <a:effectLst/>
                            <a:latin typeface="Cambria Math" panose="02040503050406030204" pitchFamily="18" charset="0"/>
                            <a:ea typeface="Aptos" panose="020B0004020202020204" pitchFamily="34" charset="0"/>
                            <a:cs typeface="Arial" panose="020B0604020202020204" pitchFamily="34" charset="0"/>
                          </a:rPr>
                          <m:t>2</m:t>
                        </m:r>
                      </m:sup>
                    </m:sSup>
                    <m:r>
                      <a:rPr lang="en-GB" sz="1800" i="1">
                        <a:effectLst/>
                        <a:latin typeface="Cambria Math" panose="02040503050406030204" pitchFamily="18" charset="0"/>
                        <a:ea typeface="Aptos" panose="020B0004020202020204" pitchFamily="34" charset="0"/>
                        <a:cs typeface="Arial" panose="020B0604020202020204" pitchFamily="34" charset="0"/>
                      </a:rPr>
                      <m:t>×</m:t>
                    </m:r>
                    <m:r>
                      <a:rPr lang="en-GB" sz="1800" i="1">
                        <a:effectLst/>
                        <a:latin typeface="Cambria Math" panose="02040503050406030204" pitchFamily="18" charset="0"/>
                        <a:ea typeface="Aptos" panose="020B0004020202020204" pitchFamily="34" charset="0"/>
                        <a:cs typeface="Arial" panose="020B0604020202020204" pitchFamily="34" charset="0"/>
                      </a:rPr>
                      <m:t>𝐶𝑙</m:t>
                    </m:r>
                    <m:r>
                      <a:rPr lang="en-GB" sz="1800" i="1">
                        <a:effectLst/>
                        <a:latin typeface="Cambria Math" panose="02040503050406030204" pitchFamily="18" charset="0"/>
                        <a:ea typeface="Aptos" panose="020B0004020202020204" pitchFamily="34" charset="0"/>
                        <a:cs typeface="Arial" panose="020B0604020202020204" pitchFamily="34" charset="0"/>
                      </a:rPr>
                      <m:t>×</m:t>
                    </m:r>
                    <m:r>
                      <a:rPr lang="en-GB" sz="1800" i="1">
                        <a:effectLst/>
                        <a:latin typeface="Cambria Math" panose="02040503050406030204" pitchFamily="18" charset="0"/>
                        <a:ea typeface="Aptos" panose="020B0004020202020204" pitchFamily="34" charset="0"/>
                        <a:cs typeface="Arial" panose="020B0604020202020204" pitchFamily="34" charset="0"/>
                      </a:rPr>
                      <m:t>𝐿</m:t>
                    </m:r>
                    <m:r>
                      <a:rPr lang="en-GB" sz="1800" i="1">
                        <a:effectLst/>
                        <a:latin typeface="Cambria Math" panose="02040503050406030204" pitchFamily="18" charset="0"/>
                        <a:ea typeface="Aptos" panose="020B0004020202020204" pitchFamily="34" charset="0"/>
                        <a:cs typeface="Arial" panose="020B0604020202020204" pitchFamily="34" charset="0"/>
                      </a:rPr>
                      <m:t>× </m:t>
                    </m:r>
                    <m:r>
                      <a:rPr lang="en-GB" sz="1800" i="1">
                        <a:effectLst/>
                        <a:latin typeface="Cambria Math" panose="02040503050406030204" pitchFamily="18" charset="0"/>
                        <a:ea typeface="Aptos" panose="020B0004020202020204" pitchFamily="34" charset="0"/>
                        <a:cs typeface="Arial" panose="020B0604020202020204" pitchFamily="34" charset="0"/>
                      </a:rPr>
                      <m:t>𝑊</m:t>
                    </m:r>
                  </m:oMath>
                </a14:m>
                <a:endParaRPr lang="en-GB" sz="1800">
                  <a:effectLst/>
                  <a:latin typeface="Aptos" panose="020B0004020202020204" pitchFamily="34" charset="0"/>
                  <a:ea typeface="Aptos" panose="020B0004020202020204" pitchFamily="34" charset="0"/>
                  <a:cs typeface="Arial" panose="020B0604020202020204" pitchFamily="34" charset="0"/>
                </a:endParaRPr>
              </a:p>
              <a:p>
                <a:pPr>
                  <a:buNone/>
                </a:pPr>
                <a:r>
                  <a:rPr lang="en-GB" sz="1800">
                    <a:effectLst/>
                    <a:latin typeface="Aptos" panose="020B0004020202020204" pitchFamily="34" charset="0"/>
                    <a:ea typeface="Yu Gothic" panose="020B0400000000000000" pitchFamily="34" charset="-128"/>
                    <a:cs typeface="Arial" panose="020B0604020202020204" pitchFamily="34" charset="0"/>
                  </a:rPr>
                  <a:t>Where</a:t>
                </a:r>
                <a:endParaRPr lang="en-GB" sz="18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𝜌</m:t>
                    </m:r>
                    <m:r>
                      <a:rPr lang="en-GB" sz="1800" i="1" kern="100">
                        <a:effectLst/>
                        <a:latin typeface="Cambria Math" panose="02040503050406030204" pitchFamily="18" charset="0"/>
                        <a:ea typeface="Aptos" panose="020B0004020202020204" pitchFamily="34" charset="0"/>
                        <a:cs typeface="Arial" panose="020B0604020202020204" pitchFamily="34" charset="0"/>
                      </a:rPr>
                      <m:t>=1.22 </m:t>
                    </m:r>
                    <m:r>
                      <a:rPr lang="en-GB" sz="1800" i="1" kern="100">
                        <a:effectLst/>
                        <a:latin typeface="Cambria Math" panose="02040503050406030204" pitchFamily="18" charset="0"/>
                        <a:ea typeface="Aptos" panose="020B0004020202020204" pitchFamily="34" charset="0"/>
                        <a:cs typeface="Arial" panose="020B0604020202020204" pitchFamily="34" charset="0"/>
                      </a:rPr>
                      <m:t>𝑘𝑔</m:t>
                    </m:r>
                    <m:r>
                      <a:rPr lang="en-GB" sz="1800" i="1" kern="100">
                        <a:effectLst/>
                        <a:latin typeface="Cambria Math" panose="02040503050406030204" pitchFamily="18" charset="0"/>
                        <a:ea typeface="Aptos" panose="020B0004020202020204" pitchFamily="34" charset="0"/>
                        <a:cs typeface="Arial" panose="020B0604020202020204" pitchFamily="34" charset="0"/>
                      </a:rPr>
                      <m:t>/</m:t>
                    </m:r>
                    <m:sSup>
                      <m:sSupPr>
                        <m:ctrlPr>
                          <a:rPr lang="en-GB" sz="1800" i="1" kern="100">
                            <a:effectLst/>
                            <a:latin typeface="Cambria Math" panose="02040503050406030204" pitchFamily="18" charset="0"/>
                            <a:ea typeface="Aptos" panose="020B0004020202020204" pitchFamily="34" charset="0"/>
                            <a:cs typeface="Arial" panose="020B0604020202020204" pitchFamily="34" charset="0"/>
                          </a:rPr>
                        </m:ctrlPr>
                      </m:sSupPr>
                      <m:e>
                        <m:r>
                          <a:rPr lang="en-GB" sz="1800" i="1" kern="100">
                            <a:effectLst/>
                            <a:latin typeface="Cambria Math" panose="02040503050406030204" pitchFamily="18" charset="0"/>
                            <a:ea typeface="Aptos" panose="020B0004020202020204" pitchFamily="34" charset="0"/>
                            <a:cs typeface="Arial" panose="020B0604020202020204" pitchFamily="34" charset="0"/>
                          </a:rPr>
                          <m:t>𝑀</m:t>
                        </m:r>
                      </m:e>
                      <m:sup>
                        <m:r>
                          <a:rPr lang="en-GB" sz="1800" i="1" kern="100">
                            <a:effectLst/>
                            <a:latin typeface="Cambria Math" panose="02040503050406030204" pitchFamily="18" charset="0"/>
                            <a:ea typeface="Aptos" panose="020B0004020202020204" pitchFamily="34" charset="0"/>
                            <a:cs typeface="Arial" panose="020B0604020202020204" pitchFamily="34" charset="0"/>
                          </a:rPr>
                          <m:t>3</m:t>
                        </m:r>
                      </m:sup>
                    </m:sSup>
                    <m:r>
                      <a:rPr lang="en-GB" sz="1800" i="1" kern="100">
                        <a:effectLst/>
                        <a:latin typeface="Cambria Math" panose="02040503050406030204" pitchFamily="18" charset="0"/>
                        <a:ea typeface="Aptos" panose="020B0004020202020204" pitchFamily="34" charset="0"/>
                        <a:cs typeface="Arial" panose="020B0604020202020204" pitchFamily="34" charset="0"/>
                      </a:rPr>
                      <m:t> </m:t>
                    </m:r>
                  </m:oMath>
                </a14:m>
                <a:r>
                  <a:rPr lang="en-GB" sz="1800" kern="100">
                    <a:effectLst/>
                    <a:latin typeface="Aptos" panose="020B0004020202020204" pitchFamily="34" charset="0"/>
                    <a:ea typeface="Yu Gothic" panose="020B0400000000000000" pitchFamily="34" charset="-128"/>
                    <a:cs typeface="Arial" panose="020B0604020202020204" pitchFamily="34" charset="0"/>
                  </a:rPr>
                  <a:t> (air density)</a:t>
                </a: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𝑉</m:t>
                    </m:r>
                    <m:r>
                      <a:rPr lang="en-GB" sz="1800" i="1" kern="100">
                        <a:effectLst/>
                        <a:latin typeface="Cambria Math" panose="02040503050406030204" pitchFamily="18" charset="0"/>
                        <a:ea typeface="Aptos" panose="020B0004020202020204" pitchFamily="34" charset="0"/>
                        <a:cs typeface="Arial" panose="020B0604020202020204" pitchFamily="34" charset="0"/>
                      </a:rPr>
                      <m:t>=53</m:t>
                    </m:r>
                    <m:r>
                      <a:rPr lang="en-GB" sz="1800" i="1" kern="100">
                        <a:effectLst/>
                        <a:latin typeface="Cambria Math" panose="02040503050406030204" pitchFamily="18" charset="0"/>
                        <a:ea typeface="Aptos" panose="020B0004020202020204" pitchFamily="34" charset="0"/>
                        <a:cs typeface="Arial" panose="020B0604020202020204" pitchFamily="34" charset="0"/>
                      </a:rPr>
                      <m:t>𝑚</m:t>
                    </m:r>
                    <m:r>
                      <a:rPr lang="en-GB" sz="1800" i="1" kern="100">
                        <a:effectLst/>
                        <a:latin typeface="Cambria Math" panose="02040503050406030204" pitchFamily="18" charset="0"/>
                        <a:ea typeface="Aptos" panose="020B0004020202020204" pitchFamily="34" charset="0"/>
                        <a:cs typeface="Arial" panose="020B0604020202020204" pitchFamily="34" charset="0"/>
                      </a:rPr>
                      <m:t>/</m:t>
                    </m:r>
                    <m:r>
                      <a:rPr lang="en-GB" sz="1800" i="1" kern="100">
                        <a:effectLst/>
                        <a:latin typeface="Cambria Math" panose="02040503050406030204" pitchFamily="18" charset="0"/>
                        <a:ea typeface="Aptos" panose="020B0004020202020204" pitchFamily="34" charset="0"/>
                        <a:cs typeface="Arial" panose="020B0604020202020204" pitchFamily="34" charset="0"/>
                      </a:rPr>
                      <m:t>𝑠</m:t>
                    </m:r>
                    <m:r>
                      <a:rPr lang="en-GB" sz="1800" i="1" kern="100">
                        <a:effectLst/>
                        <a:latin typeface="Cambria Math" panose="02040503050406030204" pitchFamily="18" charset="0"/>
                        <a:ea typeface="Aptos" panose="020B0004020202020204" pitchFamily="34" charset="0"/>
                        <a:cs typeface="Arial" panose="020B0604020202020204" pitchFamily="34" charset="0"/>
                      </a:rPr>
                      <m:t> </m:t>
                    </m:r>
                  </m:oMath>
                </a14:m>
                <a:r>
                  <a:rPr lang="en-GB" sz="1800" kern="100">
                    <a:effectLst/>
                    <a:latin typeface="Aptos" panose="020B0004020202020204" pitchFamily="34" charset="0"/>
                    <a:ea typeface="Yu Gothic" panose="020B0400000000000000" pitchFamily="34" charset="-128"/>
                    <a:cs typeface="Arial" panose="020B0604020202020204" pitchFamily="34" charset="0"/>
                  </a:rPr>
                  <a:t> (velocity)</a:t>
                </a: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𝐶𝑙</m:t>
                    </m:r>
                    <m:r>
                      <a:rPr lang="en-GB" sz="1800" i="1" kern="100">
                        <a:effectLst/>
                        <a:latin typeface="Cambria Math" panose="02040503050406030204" pitchFamily="18" charset="0"/>
                        <a:ea typeface="Aptos" panose="020B0004020202020204" pitchFamily="34" charset="0"/>
                        <a:cs typeface="Arial" panose="020B0604020202020204" pitchFamily="34" charset="0"/>
                      </a:rPr>
                      <m:t>=1.48</m:t>
                    </m:r>
                  </m:oMath>
                </a14:m>
                <a:r>
                  <a:rPr lang="en-GB" sz="1800" kern="100">
                    <a:effectLst/>
                    <a:latin typeface="Aptos" panose="020B0004020202020204" pitchFamily="34" charset="0"/>
                    <a:ea typeface="Yu Gothic" panose="020B0400000000000000" pitchFamily="34" charset="-128"/>
                    <a:cs typeface="Arial" panose="020B0604020202020204" pitchFamily="34" charset="0"/>
                  </a:rPr>
                  <a:t> (coefficient of lift)</a:t>
                </a:r>
                <a:endParaRPr lang="en-GB" sz="1800" kern="100">
                  <a:effectLst/>
                  <a:latin typeface="Aptos" panose="020B0004020202020204" pitchFamily="34" charset="0"/>
                  <a:ea typeface="Aptos" panose="020B0004020202020204" pitchFamily="34" charset="0"/>
                  <a:cs typeface="Arial" panose="020B0604020202020204" pitchFamily="34" charset="0"/>
                </a:endParaRPr>
              </a:p>
              <a:p>
                <a:r>
                  <a:rPr lang="en-GB" sz="1800">
                    <a:effectLst/>
                    <a:latin typeface="Aptos" panose="020B0004020202020204" pitchFamily="34" charset="0"/>
                    <a:ea typeface="Aptos" panose="020B0004020202020204" pitchFamily="34" charset="0"/>
                    <a:cs typeface="Arial" panose="020B0604020202020204" pitchFamily="34" charset="0"/>
                  </a:rPr>
                  <a:t> </a:t>
                </a:r>
              </a:p>
              <a:p>
                <a:endParaRPr lang="en-GB"/>
              </a:p>
            </p:txBody>
          </p:sp>
        </mc:Choice>
        <mc:Fallback>
          <p:sp>
            <p:nvSpPr>
              <p:cNvPr id="7" name="TextBox 6">
                <a:extLst>
                  <a:ext uri="{FF2B5EF4-FFF2-40B4-BE49-F238E27FC236}">
                    <a16:creationId xmlns:a16="http://schemas.microsoft.com/office/drawing/2014/main" id="{6DB8EF68-4A03-A2F1-7093-2F4B64CE87CD}"/>
                  </a:ext>
                </a:extLst>
              </p:cNvPr>
              <p:cNvSpPr txBox="1">
                <a:spLocks noRot="1" noChangeAspect="1" noMove="1" noResize="1" noEditPoints="1" noAdjustHandles="1" noChangeArrowheads="1" noChangeShapeType="1" noTextEdit="1"/>
              </p:cNvSpPr>
              <p:nvPr/>
            </p:nvSpPr>
            <p:spPr>
              <a:xfrm>
                <a:off x="186813" y="1609727"/>
                <a:ext cx="3972232" cy="2145459"/>
              </a:xfrm>
              <a:prstGeom prst="rect">
                <a:avLst/>
              </a:prstGeom>
              <a:blipFill>
                <a:blip r:embed="rId3"/>
                <a:stretch>
                  <a:fillRect l="-1382"/>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D333EFE6-CACC-0E39-2DBB-6BD81AF4BAEA}"/>
                  </a:ext>
                </a:extLst>
              </p:cNvPr>
              <p:cNvSpPr txBox="1"/>
              <p:nvPr/>
            </p:nvSpPr>
            <p:spPr>
              <a:xfrm>
                <a:off x="3864078" y="1415845"/>
                <a:ext cx="3156155" cy="3103927"/>
              </a:xfrm>
              <a:prstGeom prst="rect">
                <a:avLst/>
              </a:prstGeom>
              <a:noFill/>
            </p:spPr>
            <p:txBody>
              <a:bodyPr wrap="square" rtlCol="0">
                <a:spAutoFit/>
              </a:bodyPr>
              <a:lstStyle/>
              <a:p>
                <a:pPr>
                  <a:buNone/>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Aptos" panose="020B0004020202020204" pitchFamily="34" charset="0"/>
                          <a:cs typeface="Arial" panose="020B0604020202020204" pitchFamily="34" charset="0"/>
                        </a:rPr>
                        <m:t>𝐹𝐷</m:t>
                      </m:r>
                      <m:r>
                        <a:rPr lang="en-GB" sz="1800" i="1" smtClean="0">
                          <a:effectLst/>
                          <a:latin typeface="Cambria Math" panose="02040503050406030204" pitchFamily="18" charset="0"/>
                          <a:ea typeface="Aptos" panose="020B0004020202020204" pitchFamily="34" charset="0"/>
                          <a:cs typeface="Arial" panose="020B0604020202020204" pitchFamily="34" charset="0"/>
                        </a:rPr>
                        <m:t>=</m:t>
                      </m:r>
                      <m:r>
                        <a:rPr lang="en-GB" sz="1800" i="1" smtClean="0">
                          <a:effectLst/>
                          <a:latin typeface="Cambria Math" panose="02040503050406030204" pitchFamily="18" charset="0"/>
                          <a:ea typeface="Aptos" panose="020B0004020202020204" pitchFamily="34" charset="0"/>
                          <a:cs typeface="Arial" panose="020B0604020202020204" pitchFamily="34" charset="0"/>
                        </a:rPr>
                        <m:t>𝐶𝑑</m:t>
                      </m:r>
                      <m:r>
                        <a:rPr lang="en-GB" sz="1800" i="1" smtClean="0">
                          <a:effectLst/>
                          <a:latin typeface="Cambria Math" panose="02040503050406030204" pitchFamily="18" charset="0"/>
                          <a:ea typeface="Aptos" panose="020B0004020202020204" pitchFamily="34" charset="0"/>
                          <a:cs typeface="Arial" panose="020B0604020202020204" pitchFamily="34" charset="0"/>
                        </a:rPr>
                        <m:t>×</m:t>
                      </m:r>
                      <m:f>
                        <m:fPr>
                          <m:ctrlPr>
                            <a:rPr lang="en-GB" sz="1800" i="1">
                              <a:effectLst/>
                              <a:latin typeface="Cambria Math" panose="02040503050406030204" pitchFamily="18" charset="0"/>
                              <a:ea typeface="Aptos" panose="020B0004020202020204" pitchFamily="34" charset="0"/>
                              <a:cs typeface="Arial" panose="020B0604020202020204" pitchFamily="34" charset="0"/>
                            </a:rPr>
                          </m:ctrlPr>
                        </m:fPr>
                        <m:num>
                          <m:r>
                            <a:rPr lang="en-GB" sz="1800" i="1">
                              <a:effectLst/>
                              <a:latin typeface="Cambria Math" panose="02040503050406030204" pitchFamily="18" charset="0"/>
                              <a:ea typeface="Aptos" panose="020B0004020202020204" pitchFamily="34" charset="0"/>
                              <a:cs typeface="Arial" panose="020B0604020202020204" pitchFamily="34" charset="0"/>
                            </a:rPr>
                            <m:t>1</m:t>
                          </m:r>
                        </m:num>
                        <m:den>
                          <m:r>
                            <a:rPr lang="en-GB" sz="1800" i="1">
                              <a:effectLst/>
                              <a:latin typeface="Cambria Math" panose="02040503050406030204" pitchFamily="18" charset="0"/>
                              <a:ea typeface="Aptos" panose="020B0004020202020204" pitchFamily="34" charset="0"/>
                              <a:cs typeface="Arial" panose="020B0604020202020204" pitchFamily="34" charset="0"/>
                            </a:rPr>
                            <m:t>2</m:t>
                          </m:r>
                        </m:den>
                      </m:f>
                      <m:r>
                        <a:rPr lang="en-GB" sz="1800" i="1">
                          <a:effectLst/>
                          <a:latin typeface="Cambria Math" panose="02040503050406030204" pitchFamily="18" charset="0"/>
                          <a:ea typeface="Aptos" panose="020B0004020202020204" pitchFamily="34" charset="0"/>
                          <a:cs typeface="Arial" panose="020B0604020202020204" pitchFamily="34" charset="0"/>
                        </a:rPr>
                        <m:t>×</m:t>
                      </m:r>
                      <m:r>
                        <a:rPr lang="en-GB" sz="1800" i="1">
                          <a:effectLst/>
                          <a:latin typeface="Cambria Math" panose="02040503050406030204" pitchFamily="18" charset="0"/>
                          <a:ea typeface="Aptos" panose="020B0004020202020204" pitchFamily="34" charset="0"/>
                          <a:cs typeface="Arial" panose="020B0604020202020204" pitchFamily="34" charset="0"/>
                        </a:rPr>
                        <m:t>𝜌</m:t>
                      </m:r>
                      <m:r>
                        <a:rPr lang="en-GB" sz="1800" i="1">
                          <a:effectLst/>
                          <a:latin typeface="Cambria Math" panose="02040503050406030204" pitchFamily="18" charset="0"/>
                          <a:ea typeface="Aptos" panose="020B0004020202020204" pitchFamily="34" charset="0"/>
                          <a:cs typeface="Arial" panose="020B0604020202020204" pitchFamily="34" charset="0"/>
                        </a:rPr>
                        <m:t>×</m:t>
                      </m:r>
                      <m:sSup>
                        <m:sSupPr>
                          <m:ctrlPr>
                            <a:rPr lang="en-GB" sz="1800" i="1">
                              <a:effectLst/>
                              <a:latin typeface="Cambria Math" panose="02040503050406030204" pitchFamily="18" charset="0"/>
                              <a:ea typeface="Aptos" panose="020B0004020202020204" pitchFamily="34" charset="0"/>
                              <a:cs typeface="Arial" panose="020B0604020202020204" pitchFamily="34" charset="0"/>
                            </a:rPr>
                          </m:ctrlPr>
                        </m:sSupPr>
                        <m:e>
                          <m:r>
                            <a:rPr lang="en-GB" sz="1800" i="1">
                              <a:effectLst/>
                              <a:latin typeface="Cambria Math" panose="02040503050406030204" pitchFamily="18" charset="0"/>
                              <a:ea typeface="Aptos" panose="020B0004020202020204" pitchFamily="34" charset="0"/>
                              <a:cs typeface="Arial" panose="020B0604020202020204" pitchFamily="34" charset="0"/>
                            </a:rPr>
                            <m:t>𝑉</m:t>
                          </m:r>
                        </m:e>
                        <m:sup>
                          <m:r>
                            <a:rPr lang="en-GB" sz="1800" i="1">
                              <a:effectLst/>
                              <a:latin typeface="Cambria Math" panose="02040503050406030204" pitchFamily="18" charset="0"/>
                              <a:ea typeface="Aptos" panose="020B0004020202020204" pitchFamily="34" charset="0"/>
                              <a:cs typeface="Arial" panose="020B0604020202020204" pitchFamily="34" charset="0"/>
                            </a:rPr>
                            <m:t>2</m:t>
                          </m:r>
                        </m:sup>
                      </m:sSup>
                      <m:r>
                        <a:rPr lang="en-GB" sz="1800" i="1">
                          <a:effectLst/>
                          <a:latin typeface="Cambria Math" panose="02040503050406030204" pitchFamily="18" charset="0"/>
                          <a:ea typeface="Aptos" panose="020B0004020202020204" pitchFamily="34" charset="0"/>
                          <a:cs typeface="Arial" panose="020B0604020202020204" pitchFamily="34" charset="0"/>
                        </a:rPr>
                        <m:t>×</m:t>
                      </m:r>
                      <m:sSup>
                        <m:sSupPr>
                          <m:ctrlPr>
                            <a:rPr lang="en-GB" sz="1800" i="1">
                              <a:effectLst/>
                              <a:latin typeface="Cambria Math" panose="02040503050406030204" pitchFamily="18" charset="0"/>
                              <a:ea typeface="Aptos" panose="020B0004020202020204" pitchFamily="34" charset="0"/>
                              <a:cs typeface="Arial" panose="020B0604020202020204" pitchFamily="34" charset="0"/>
                            </a:rPr>
                          </m:ctrlPr>
                        </m:sSupPr>
                        <m:e>
                          <m:r>
                            <a:rPr lang="en-GB" sz="1800" i="1">
                              <a:effectLst/>
                              <a:latin typeface="Cambria Math" panose="02040503050406030204" pitchFamily="18" charset="0"/>
                              <a:ea typeface="Aptos" panose="020B0004020202020204" pitchFamily="34" charset="0"/>
                              <a:cs typeface="Arial" panose="020B0604020202020204" pitchFamily="34" charset="0"/>
                            </a:rPr>
                            <m:t>𝐴</m:t>
                          </m:r>
                        </m:e>
                        <m:sup>
                          <m:r>
                            <a:rPr lang="en-GB" sz="1800" i="1">
                              <a:effectLst/>
                              <a:latin typeface="Cambria Math" panose="02040503050406030204" pitchFamily="18" charset="0"/>
                              <a:ea typeface="Aptos" panose="020B0004020202020204" pitchFamily="34" charset="0"/>
                              <a:cs typeface="Arial" panose="020B0604020202020204" pitchFamily="34" charset="0"/>
                            </a:rPr>
                            <m:t>2</m:t>
                          </m:r>
                        </m:sup>
                      </m:sSup>
                    </m:oMath>
                  </m:oMathPara>
                </a14:m>
                <a:endParaRPr lang="en-GB" sz="1800">
                  <a:effectLst/>
                  <a:latin typeface="Aptos" panose="020B0004020202020204" pitchFamily="34" charset="0"/>
                  <a:ea typeface="Aptos" panose="020B0004020202020204" pitchFamily="34" charset="0"/>
                  <a:cs typeface="Arial" panose="020B0604020202020204" pitchFamily="34" charset="0"/>
                </a:endParaRPr>
              </a:p>
              <a:p>
                <a:pPr>
                  <a:buNone/>
                </a:pPr>
                <a:r>
                  <a:rPr lang="en-GB" sz="1800">
                    <a:effectLst/>
                    <a:latin typeface="Aptos" panose="020B0004020202020204" pitchFamily="34" charset="0"/>
                    <a:ea typeface="Yu Gothic" panose="020B0400000000000000" pitchFamily="34" charset="-128"/>
                    <a:cs typeface="Arial" panose="020B0604020202020204" pitchFamily="34" charset="0"/>
                  </a:rPr>
                  <a:t>Where</a:t>
                </a:r>
                <a:endParaRPr lang="en-GB" sz="18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Arial" panose="020B0604020202020204" pitchFamily="34" charset="0"/>
                  </a:rPr>
                  <a:t>Cd = 0.07 (drag coefficient)</a:t>
                </a: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𝜌</m:t>
                    </m:r>
                    <m:r>
                      <a:rPr lang="en-GB" sz="1800" i="1" kern="100">
                        <a:effectLst/>
                        <a:latin typeface="Cambria Math" panose="02040503050406030204" pitchFamily="18" charset="0"/>
                        <a:ea typeface="Aptos" panose="020B0004020202020204" pitchFamily="34" charset="0"/>
                        <a:cs typeface="Arial" panose="020B0604020202020204" pitchFamily="34" charset="0"/>
                      </a:rPr>
                      <m:t>=1.22 </m:t>
                    </m:r>
                    <m:r>
                      <a:rPr lang="en-GB" sz="1800" i="1" kern="100">
                        <a:effectLst/>
                        <a:latin typeface="Cambria Math" panose="02040503050406030204" pitchFamily="18" charset="0"/>
                        <a:ea typeface="Aptos" panose="020B0004020202020204" pitchFamily="34" charset="0"/>
                        <a:cs typeface="Arial" panose="020B0604020202020204" pitchFamily="34" charset="0"/>
                      </a:rPr>
                      <m:t>𝑘𝑔</m:t>
                    </m:r>
                    <m:r>
                      <a:rPr lang="en-GB" sz="1800" i="1" kern="100">
                        <a:effectLst/>
                        <a:latin typeface="Cambria Math" panose="02040503050406030204" pitchFamily="18" charset="0"/>
                        <a:ea typeface="Aptos" panose="020B0004020202020204" pitchFamily="34" charset="0"/>
                        <a:cs typeface="Arial" panose="020B0604020202020204" pitchFamily="34" charset="0"/>
                      </a:rPr>
                      <m:t>/</m:t>
                    </m:r>
                    <m:sSup>
                      <m:sSupPr>
                        <m:ctrlPr>
                          <a:rPr lang="en-GB" sz="1800" i="1" kern="100">
                            <a:effectLst/>
                            <a:latin typeface="Cambria Math" panose="02040503050406030204" pitchFamily="18" charset="0"/>
                            <a:ea typeface="Aptos" panose="020B0004020202020204" pitchFamily="34" charset="0"/>
                            <a:cs typeface="Arial" panose="020B0604020202020204" pitchFamily="34" charset="0"/>
                          </a:rPr>
                        </m:ctrlPr>
                      </m:sSupPr>
                      <m:e>
                        <m:r>
                          <a:rPr lang="en-GB" sz="1800" i="1" kern="100">
                            <a:effectLst/>
                            <a:latin typeface="Cambria Math" panose="02040503050406030204" pitchFamily="18" charset="0"/>
                            <a:ea typeface="Aptos" panose="020B0004020202020204" pitchFamily="34" charset="0"/>
                            <a:cs typeface="Arial" panose="020B0604020202020204" pitchFamily="34" charset="0"/>
                          </a:rPr>
                          <m:t>𝑀</m:t>
                        </m:r>
                      </m:e>
                      <m:sup>
                        <m:r>
                          <a:rPr lang="en-GB" sz="1800" i="1" kern="100">
                            <a:effectLst/>
                            <a:latin typeface="Cambria Math" panose="02040503050406030204" pitchFamily="18" charset="0"/>
                            <a:ea typeface="Aptos" panose="020B0004020202020204" pitchFamily="34" charset="0"/>
                            <a:cs typeface="Arial" panose="020B0604020202020204" pitchFamily="34" charset="0"/>
                          </a:rPr>
                          <m:t>3</m:t>
                        </m:r>
                      </m:sup>
                    </m:sSup>
                    <m:r>
                      <a:rPr lang="en-GB" sz="1800" i="1" kern="100">
                        <a:effectLst/>
                        <a:latin typeface="Cambria Math" panose="02040503050406030204" pitchFamily="18" charset="0"/>
                        <a:ea typeface="Aptos" panose="020B0004020202020204" pitchFamily="34" charset="0"/>
                        <a:cs typeface="Arial" panose="020B0604020202020204" pitchFamily="34" charset="0"/>
                      </a:rPr>
                      <m:t> </m:t>
                    </m:r>
                  </m:oMath>
                </a14:m>
                <a:r>
                  <a:rPr lang="en-GB" sz="1800" kern="100">
                    <a:effectLst/>
                    <a:latin typeface="Aptos" panose="020B0004020202020204" pitchFamily="34" charset="0"/>
                    <a:ea typeface="Yu Gothic" panose="020B0400000000000000" pitchFamily="34" charset="-128"/>
                    <a:cs typeface="Arial" panose="020B0604020202020204" pitchFamily="34" charset="0"/>
                  </a:rPr>
                  <a:t>(air density)</a:t>
                </a: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𝑉</m:t>
                    </m:r>
                    <m:r>
                      <a:rPr lang="en-GB" sz="1800" i="1" kern="100">
                        <a:effectLst/>
                        <a:latin typeface="Cambria Math" panose="02040503050406030204" pitchFamily="18" charset="0"/>
                        <a:ea typeface="Aptos" panose="020B0004020202020204" pitchFamily="34" charset="0"/>
                        <a:cs typeface="Arial" panose="020B0604020202020204" pitchFamily="34" charset="0"/>
                      </a:rPr>
                      <m:t>=53</m:t>
                    </m:r>
                    <m:r>
                      <a:rPr lang="en-GB" sz="1800" i="1" kern="100">
                        <a:effectLst/>
                        <a:latin typeface="Cambria Math" panose="02040503050406030204" pitchFamily="18" charset="0"/>
                        <a:ea typeface="Aptos" panose="020B0004020202020204" pitchFamily="34" charset="0"/>
                        <a:cs typeface="Arial" panose="020B0604020202020204" pitchFamily="34" charset="0"/>
                      </a:rPr>
                      <m:t>𝑚</m:t>
                    </m:r>
                    <m:r>
                      <a:rPr lang="en-GB" sz="1800" i="1" kern="100">
                        <a:effectLst/>
                        <a:latin typeface="Cambria Math" panose="02040503050406030204" pitchFamily="18" charset="0"/>
                        <a:ea typeface="Aptos" panose="020B0004020202020204" pitchFamily="34" charset="0"/>
                        <a:cs typeface="Arial" panose="020B0604020202020204" pitchFamily="34" charset="0"/>
                      </a:rPr>
                      <m:t>/</m:t>
                    </m:r>
                    <m:r>
                      <a:rPr lang="en-GB" sz="1800" i="1" kern="100">
                        <a:effectLst/>
                        <a:latin typeface="Cambria Math" panose="02040503050406030204" pitchFamily="18" charset="0"/>
                        <a:ea typeface="Aptos" panose="020B0004020202020204" pitchFamily="34" charset="0"/>
                        <a:cs typeface="Arial" panose="020B0604020202020204" pitchFamily="34" charset="0"/>
                      </a:rPr>
                      <m:t>𝑠</m:t>
                    </m:r>
                    <m:r>
                      <a:rPr lang="en-GB" sz="1800" i="1" kern="100">
                        <a:effectLst/>
                        <a:latin typeface="Cambria Math" panose="02040503050406030204" pitchFamily="18" charset="0"/>
                        <a:ea typeface="Aptos" panose="020B0004020202020204" pitchFamily="34" charset="0"/>
                        <a:cs typeface="Arial" panose="020B0604020202020204" pitchFamily="34" charset="0"/>
                      </a:rPr>
                      <m:t> </m:t>
                    </m:r>
                  </m:oMath>
                </a14:m>
                <a:r>
                  <a:rPr lang="en-GB" sz="1800" kern="100">
                    <a:effectLst/>
                    <a:latin typeface="Aptos" panose="020B0004020202020204" pitchFamily="34" charset="0"/>
                    <a:ea typeface="Yu Gothic" panose="020B0400000000000000" pitchFamily="34" charset="-128"/>
                    <a:cs typeface="Arial" panose="020B0604020202020204" pitchFamily="34" charset="0"/>
                  </a:rPr>
                  <a:t> (velocity)</a:t>
                </a: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14:m>
                  <m:oMath xmlns:m="http://schemas.openxmlformats.org/officeDocument/2006/math">
                    <m:r>
                      <a:rPr lang="en-GB" sz="1800" i="1" kern="100">
                        <a:effectLst/>
                        <a:latin typeface="Cambria Math" panose="02040503050406030204" pitchFamily="18" charset="0"/>
                        <a:ea typeface="Aptos" panose="020B0004020202020204" pitchFamily="34" charset="0"/>
                        <a:cs typeface="Arial" panose="020B0604020202020204" pitchFamily="34" charset="0"/>
                      </a:rPr>
                      <m:t>𝐴</m:t>
                    </m:r>
                    <m:r>
                      <a:rPr lang="en-GB" sz="1800" i="1" kern="100">
                        <a:effectLst/>
                        <a:latin typeface="Cambria Math" panose="02040503050406030204" pitchFamily="18" charset="0"/>
                        <a:ea typeface="Aptos" panose="020B0004020202020204" pitchFamily="34" charset="0"/>
                        <a:cs typeface="Arial" panose="020B0604020202020204" pitchFamily="34" charset="0"/>
                      </a:rPr>
                      <m:t>=0.658 </m:t>
                    </m:r>
                    <m:sSup>
                      <m:sSupPr>
                        <m:ctrlPr>
                          <a:rPr lang="en-GB" sz="1800" i="1" kern="100">
                            <a:effectLst/>
                            <a:latin typeface="Cambria Math" panose="02040503050406030204" pitchFamily="18" charset="0"/>
                            <a:ea typeface="Aptos" panose="020B0004020202020204" pitchFamily="34" charset="0"/>
                            <a:cs typeface="Arial" panose="020B0604020202020204" pitchFamily="34" charset="0"/>
                          </a:rPr>
                        </m:ctrlPr>
                      </m:sSupPr>
                      <m:e>
                        <m:r>
                          <a:rPr lang="en-GB" sz="1800" i="1" kern="100">
                            <a:effectLst/>
                            <a:latin typeface="Cambria Math" panose="02040503050406030204" pitchFamily="18" charset="0"/>
                            <a:ea typeface="Aptos" panose="020B0004020202020204" pitchFamily="34" charset="0"/>
                            <a:cs typeface="Arial" panose="020B0604020202020204" pitchFamily="34" charset="0"/>
                          </a:rPr>
                          <m:t>𝑀</m:t>
                        </m:r>
                      </m:e>
                      <m:sup>
                        <m:r>
                          <a:rPr lang="en-GB" sz="1800" i="1" kern="100">
                            <a:effectLst/>
                            <a:latin typeface="Cambria Math" panose="02040503050406030204" pitchFamily="18" charset="0"/>
                            <a:ea typeface="Aptos" panose="020B0004020202020204" pitchFamily="34" charset="0"/>
                            <a:cs typeface="Arial" panose="020B0604020202020204" pitchFamily="34" charset="0"/>
                          </a:rPr>
                          <m:t>2</m:t>
                        </m:r>
                      </m:sup>
                    </m:sSup>
                  </m:oMath>
                </a14:m>
                <a:r>
                  <a:rPr lang="en-GB" sz="1800" kern="100">
                    <a:effectLst/>
                    <a:latin typeface="Aptos" panose="020B0004020202020204" pitchFamily="34" charset="0"/>
                    <a:ea typeface="Yu Gothic" panose="020B0400000000000000" pitchFamily="34" charset="-128"/>
                    <a:cs typeface="Arial" panose="020B0604020202020204" pitchFamily="34" charset="0"/>
                  </a:rPr>
                  <a:t> (area)</a:t>
                </a:r>
                <a:endParaRPr lang="en-GB" sz="1800" kern="100">
                  <a:effectLst/>
                  <a:latin typeface="Aptos" panose="020B0004020202020204" pitchFamily="34" charset="0"/>
                  <a:ea typeface="Aptos" panose="020B0004020202020204" pitchFamily="34" charset="0"/>
                  <a:cs typeface="Arial" panose="020B0604020202020204" pitchFamily="34" charset="0"/>
                </a:endParaRPr>
              </a:p>
              <a:p>
                <a:r>
                  <a:rPr lang="en-GB" sz="1800">
                    <a:effectLst/>
                    <a:latin typeface="Aptos" panose="020B0004020202020204" pitchFamily="34" charset="0"/>
                    <a:ea typeface="Aptos" panose="020B0004020202020204" pitchFamily="34" charset="0"/>
                    <a:cs typeface="Arial" panose="020B0604020202020204" pitchFamily="34" charset="0"/>
                  </a:rPr>
                  <a:t> </a:t>
                </a:r>
              </a:p>
              <a:p>
                <a:endParaRPr lang="en-GB"/>
              </a:p>
            </p:txBody>
          </p:sp>
        </mc:Choice>
        <mc:Fallback>
          <p:sp>
            <p:nvSpPr>
              <p:cNvPr id="8" name="TextBox 7">
                <a:extLst>
                  <a:ext uri="{FF2B5EF4-FFF2-40B4-BE49-F238E27FC236}">
                    <a16:creationId xmlns:a16="http://schemas.microsoft.com/office/drawing/2014/main" id="{D333EFE6-CACC-0E39-2DBB-6BD81AF4BAEA}"/>
                  </a:ext>
                </a:extLst>
              </p:cNvPr>
              <p:cNvSpPr txBox="1">
                <a:spLocks noRot="1" noChangeAspect="1" noMove="1" noResize="1" noEditPoints="1" noAdjustHandles="1" noChangeArrowheads="1" noChangeShapeType="1" noTextEdit="1"/>
              </p:cNvSpPr>
              <p:nvPr/>
            </p:nvSpPr>
            <p:spPr>
              <a:xfrm>
                <a:off x="3864078" y="1415845"/>
                <a:ext cx="3156155" cy="3103927"/>
              </a:xfrm>
              <a:prstGeom prst="rect">
                <a:avLst/>
              </a:prstGeom>
              <a:blipFill>
                <a:blip r:embed="rId4"/>
                <a:stretch>
                  <a:fillRect l="-1737"/>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92E5091D-343F-97B5-2857-33DAF5E166C8}"/>
              </a:ext>
            </a:extLst>
          </p:cNvPr>
          <p:cNvSpPr txBox="1"/>
          <p:nvPr/>
        </p:nvSpPr>
        <p:spPr>
          <a:xfrm>
            <a:off x="4159045" y="3985071"/>
            <a:ext cx="1789471" cy="369332"/>
          </a:xfrm>
          <a:prstGeom prst="rect">
            <a:avLst/>
          </a:prstGeom>
          <a:noFill/>
        </p:spPr>
        <p:txBody>
          <a:bodyPr wrap="square" rtlCol="0">
            <a:spAutoFit/>
          </a:bodyPr>
          <a:lstStyle/>
          <a:p>
            <a:r>
              <a:rPr lang="en-GB"/>
              <a:t>Drag = 51.93 N</a:t>
            </a:r>
          </a:p>
        </p:txBody>
      </p:sp>
      <p:sp>
        <p:nvSpPr>
          <p:cNvPr id="12" name="TextBox 11">
            <a:extLst>
              <a:ext uri="{FF2B5EF4-FFF2-40B4-BE49-F238E27FC236}">
                <a16:creationId xmlns:a16="http://schemas.microsoft.com/office/drawing/2014/main" id="{659115F5-EA33-05CA-609F-6BEEAEC5C0D1}"/>
              </a:ext>
            </a:extLst>
          </p:cNvPr>
          <p:cNvSpPr txBox="1"/>
          <p:nvPr/>
        </p:nvSpPr>
        <p:spPr>
          <a:xfrm>
            <a:off x="4065638" y="4324957"/>
            <a:ext cx="1976284" cy="646331"/>
          </a:xfrm>
          <a:prstGeom prst="rect">
            <a:avLst/>
          </a:prstGeom>
          <a:noFill/>
        </p:spPr>
        <p:txBody>
          <a:bodyPr wrap="square" rtlCol="0">
            <a:spAutoFit/>
          </a:bodyPr>
          <a:lstStyle/>
          <a:p>
            <a:r>
              <a:rPr lang="en-GB">
                <a:solidFill>
                  <a:srgbClr val="FF0000"/>
                </a:solidFill>
              </a:rPr>
              <a:t>With Safety Factor = 64.91 N</a:t>
            </a:r>
          </a:p>
        </p:txBody>
      </p:sp>
      <p:sp>
        <p:nvSpPr>
          <p:cNvPr id="13" name="TextBox 12">
            <a:extLst>
              <a:ext uri="{FF2B5EF4-FFF2-40B4-BE49-F238E27FC236}">
                <a16:creationId xmlns:a16="http://schemas.microsoft.com/office/drawing/2014/main" id="{72970F0E-BCAB-54A1-9F11-4A5EA6E3F636}"/>
              </a:ext>
            </a:extLst>
          </p:cNvPr>
          <p:cNvSpPr txBox="1"/>
          <p:nvPr/>
        </p:nvSpPr>
        <p:spPr>
          <a:xfrm>
            <a:off x="186813" y="3283415"/>
            <a:ext cx="2299519" cy="369332"/>
          </a:xfrm>
          <a:prstGeom prst="rect">
            <a:avLst/>
          </a:prstGeom>
          <a:noFill/>
        </p:spPr>
        <p:txBody>
          <a:bodyPr wrap="square" rtlCol="0">
            <a:spAutoFit/>
          </a:bodyPr>
          <a:lstStyle/>
          <a:p>
            <a:r>
              <a:rPr lang="en-GB"/>
              <a:t>Lift = 589.35 N</a:t>
            </a:r>
          </a:p>
        </p:txBody>
      </p:sp>
      <p:sp>
        <p:nvSpPr>
          <p:cNvPr id="14" name="TextBox 13">
            <a:extLst>
              <a:ext uri="{FF2B5EF4-FFF2-40B4-BE49-F238E27FC236}">
                <a16:creationId xmlns:a16="http://schemas.microsoft.com/office/drawing/2014/main" id="{D5ED534F-10D4-EECC-AF8E-F48F1B192802}"/>
              </a:ext>
            </a:extLst>
          </p:cNvPr>
          <p:cNvSpPr txBox="1"/>
          <p:nvPr/>
        </p:nvSpPr>
        <p:spPr>
          <a:xfrm>
            <a:off x="107540" y="3678626"/>
            <a:ext cx="2458064" cy="646331"/>
          </a:xfrm>
          <a:prstGeom prst="rect">
            <a:avLst/>
          </a:prstGeom>
          <a:noFill/>
        </p:spPr>
        <p:txBody>
          <a:bodyPr wrap="square" rtlCol="0">
            <a:spAutoFit/>
          </a:bodyPr>
          <a:lstStyle/>
          <a:p>
            <a:r>
              <a:rPr lang="en-GB">
                <a:solidFill>
                  <a:srgbClr val="FF0000"/>
                </a:solidFill>
              </a:rPr>
              <a:t>With Safety Factor = 737.5 N</a:t>
            </a:r>
          </a:p>
        </p:txBody>
      </p:sp>
      <p:pic>
        <p:nvPicPr>
          <p:cNvPr id="15" name="Picture 14" descr="A line graph with red and green lines&#10;&#10;AI-generated content may be incorrect.">
            <a:extLst>
              <a:ext uri="{FF2B5EF4-FFF2-40B4-BE49-F238E27FC236}">
                <a16:creationId xmlns:a16="http://schemas.microsoft.com/office/drawing/2014/main" id="{6D1E85E7-D4F8-315D-D54B-77EFCE89A13A}"/>
              </a:ext>
            </a:extLst>
          </p:cNvPr>
          <p:cNvPicPr>
            <a:picLocks noChangeAspect="1"/>
          </p:cNvPicPr>
          <p:nvPr/>
        </p:nvPicPr>
        <p:blipFill>
          <a:blip r:embed="rId5"/>
          <a:stretch>
            <a:fillRect/>
          </a:stretch>
        </p:blipFill>
        <p:spPr>
          <a:xfrm rot="10800000">
            <a:off x="5948516" y="4981462"/>
            <a:ext cx="5731510" cy="921385"/>
          </a:xfrm>
          <a:prstGeom prst="rect">
            <a:avLst/>
          </a:prstGeom>
        </p:spPr>
      </p:pic>
      <p:sp>
        <p:nvSpPr>
          <p:cNvPr id="16" name="TextBox 15">
            <a:extLst>
              <a:ext uri="{FF2B5EF4-FFF2-40B4-BE49-F238E27FC236}">
                <a16:creationId xmlns:a16="http://schemas.microsoft.com/office/drawing/2014/main" id="{53A68E1E-F11B-15DB-120B-25ED80465E83}"/>
              </a:ext>
            </a:extLst>
          </p:cNvPr>
          <p:cNvSpPr txBox="1"/>
          <p:nvPr/>
        </p:nvSpPr>
        <p:spPr>
          <a:xfrm>
            <a:off x="6098459" y="5913022"/>
            <a:ext cx="4183625" cy="538609"/>
          </a:xfrm>
          <a:prstGeom prst="rect">
            <a:avLst/>
          </a:prstGeom>
          <a:noFill/>
        </p:spPr>
        <p:txBody>
          <a:bodyPr wrap="square" rtlCol="0">
            <a:spAutoFit/>
          </a:bodyPr>
          <a:lstStyle/>
          <a:p>
            <a:r>
              <a:rPr lang="en-GB" sz="1100" i="1">
                <a:solidFill>
                  <a:srgbClr val="0E2841"/>
                </a:solidFill>
                <a:effectLst/>
                <a:latin typeface="Aptos" panose="020B0004020202020204" pitchFamily="34" charset="0"/>
                <a:ea typeface="Aptos" panose="020B0004020202020204" pitchFamily="34" charset="0"/>
                <a:cs typeface="Arial" panose="020B0604020202020204" pitchFamily="34" charset="0"/>
              </a:rPr>
              <a:t>Figure </a:t>
            </a:r>
            <a:r>
              <a:rPr lang="en-GB" sz="1100" i="1">
                <a:solidFill>
                  <a:srgbClr val="0E2841"/>
                </a:solidFill>
                <a:latin typeface="Aptos" panose="020B0004020202020204" pitchFamily="34" charset="0"/>
                <a:ea typeface="Aptos" panose="020B0004020202020204" pitchFamily="34" charset="0"/>
                <a:cs typeface="Arial" panose="020B0604020202020204" pitchFamily="34" charset="0"/>
              </a:rPr>
              <a:t>38</a:t>
            </a:r>
            <a:r>
              <a:rPr lang="en-GB" sz="1100" i="1">
                <a:solidFill>
                  <a:srgbClr val="0E2841"/>
                </a:solidFill>
                <a:effectLst/>
                <a:latin typeface="Aptos" panose="020B0004020202020204" pitchFamily="34" charset="0"/>
                <a:ea typeface="Aptos" panose="020B0004020202020204" pitchFamily="34" charset="0"/>
                <a:cs typeface="Arial" panose="020B0604020202020204" pitchFamily="34" charset="0"/>
              </a:rPr>
              <a:t> </a:t>
            </a:r>
            <a:r>
              <a:rPr lang="en-GB" sz="1100" i="0">
                <a:solidFill>
                  <a:srgbClr val="0E2841"/>
                </a:solidFill>
                <a:effectLst/>
                <a:latin typeface="Aptos" panose="020B0004020202020204" pitchFamily="34" charset="0"/>
                <a:ea typeface="Aptos" panose="020B0004020202020204" pitchFamily="34" charset="0"/>
                <a:cs typeface="Arial" panose="020B0604020202020204" pitchFamily="34" charset="0"/>
              </a:rPr>
              <a:t>NACA6409  (</a:t>
            </a:r>
            <a:r>
              <a:rPr lang="en-GB" sz="1100" i="0" err="1">
                <a:solidFill>
                  <a:srgbClr val="0E2841"/>
                </a:solidFill>
                <a:effectLst/>
                <a:latin typeface="Aptos" panose="020B0004020202020204" pitchFamily="34" charset="0"/>
                <a:ea typeface="Aptos" panose="020B0004020202020204" pitchFamily="34" charset="0"/>
                <a:cs typeface="Arial" panose="020B0604020202020204" pitchFamily="34" charset="0"/>
              </a:rPr>
              <a:t>Airfoil</a:t>
            </a:r>
            <a:r>
              <a:rPr lang="en-GB" sz="1100" i="0">
                <a:solidFill>
                  <a:srgbClr val="0E2841"/>
                </a:solidFill>
                <a:effectLst/>
                <a:latin typeface="Aptos" panose="020B0004020202020204" pitchFamily="34" charset="0"/>
                <a:ea typeface="Aptos" panose="020B0004020202020204" pitchFamily="34" charset="0"/>
                <a:cs typeface="Arial" panose="020B0604020202020204" pitchFamily="34" charset="0"/>
              </a:rPr>
              <a:t> Tools, 2024)</a:t>
            </a:r>
            <a:endParaRPr lang="en-GB" sz="1100" i="1">
              <a:solidFill>
                <a:srgbClr val="0E2841"/>
              </a:solidFill>
              <a:effectLst/>
              <a:latin typeface="Aptos" panose="020B0004020202020204" pitchFamily="34" charset="0"/>
              <a:ea typeface="Aptos" panose="020B00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205917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D10AF-DDAB-8EBA-45CB-9E5C8C1576B3}"/>
              </a:ext>
            </a:extLst>
          </p:cNvPr>
          <p:cNvSpPr>
            <a:spLocks noGrp="1"/>
          </p:cNvSpPr>
          <p:nvPr>
            <p:ph type="title"/>
          </p:nvPr>
        </p:nvSpPr>
        <p:spPr/>
        <p:txBody>
          <a:bodyPr/>
          <a:lstStyle/>
          <a:p>
            <a:r>
              <a:rPr lang="en-GB"/>
              <a:t>Control System Integration</a:t>
            </a:r>
          </a:p>
        </p:txBody>
      </p:sp>
      <p:sp>
        <p:nvSpPr>
          <p:cNvPr id="3" name="Content Placeholder 2">
            <a:extLst>
              <a:ext uri="{FF2B5EF4-FFF2-40B4-BE49-F238E27FC236}">
                <a16:creationId xmlns:a16="http://schemas.microsoft.com/office/drawing/2014/main" id="{9145259D-2578-D170-96FD-9F511D03EE1D}"/>
              </a:ext>
            </a:extLst>
          </p:cNvPr>
          <p:cNvSpPr>
            <a:spLocks noGrp="1"/>
          </p:cNvSpPr>
          <p:nvPr>
            <p:ph idx="1"/>
          </p:nvPr>
        </p:nvSpPr>
        <p:spPr/>
        <p:txBody>
          <a:bodyPr>
            <a:normAutofit/>
          </a:bodyPr>
          <a:lstStyle/>
          <a:p>
            <a:r>
              <a:rPr lang="en-GB" sz="2400"/>
              <a:t>Charlie and Joe Discussed actuator shape, characteristics and size</a:t>
            </a:r>
          </a:p>
          <a:p>
            <a:r>
              <a:rPr lang="en-GB" sz="2400"/>
              <a:t>Considerations for wiring and location</a:t>
            </a:r>
          </a:p>
          <a:p>
            <a:r>
              <a:rPr lang="en-GB" sz="2400"/>
              <a:t>Piston Cylinder actuator was agreed on</a:t>
            </a:r>
          </a:p>
          <a:p>
            <a:r>
              <a:rPr lang="en-GB" sz="2400"/>
              <a:t>Pneumatic or Hydraulic</a:t>
            </a:r>
          </a:p>
          <a:p>
            <a:r>
              <a:rPr lang="en-GB" sz="2400"/>
              <a:t>Must incorporate mounting holes and cable routing into design </a:t>
            </a:r>
          </a:p>
        </p:txBody>
      </p:sp>
      <p:pic>
        <p:nvPicPr>
          <p:cNvPr id="4" name="Picture 3" descr="A long metal rod with a black and silver motor&#10;&#10;AI-generated content may be incorrect.">
            <a:extLst>
              <a:ext uri="{FF2B5EF4-FFF2-40B4-BE49-F238E27FC236}">
                <a16:creationId xmlns:a16="http://schemas.microsoft.com/office/drawing/2014/main" id="{DBC0CAB9-DCFF-2DA2-4FEE-D087AD596E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1549" y="4186809"/>
            <a:ext cx="2701044" cy="2422312"/>
          </a:xfrm>
          <a:prstGeom prst="rect">
            <a:avLst/>
          </a:prstGeom>
        </p:spPr>
      </p:pic>
      <p:sp>
        <p:nvSpPr>
          <p:cNvPr id="6" name="TextBox 5">
            <a:extLst>
              <a:ext uri="{FF2B5EF4-FFF2-40B4-BE49-F238E27FC236}">
                <a16:creationId xmlns:a16="http://schemas.microsoft.com/office/drawing/2014/main" id="{CE64986E-3E4E-98EB-75C1-D5C1939C190B}"/>
              </a:ext>
            </a:extLst>
          </p:cNvPr>
          <p:cNvSpPr txBox="1"/>
          <p:nvPr/>
        </p:nvSpPr>
        <p:spPr>
          <a:xfrm>
            <a:off x="3500284" y="6023710"/>
            <a:ext cx="6096000" cy="369332"/>
          </a:xfrm>
          <a:prstGeom prst="rect">
            <a:avLst/>
          </a:prstGeom>
          <a:noFill/>
        </p:spPr>
        <p:txBody>
          <a:bodyPr wrap="square">
            <a:spAutoFit/>
          </a:bodyPr>
          <a:lstStyle/>
          <a:p>
            <a:pPr>
              <a:spcAft>
                <a:spcPts val="1000"/>
              </a:spcAft>
            </a:pPr>
            <a:r>
              <a:rPr lang="en-GB" sz="1800" i="1">
                <a:solidFill>
                  <a:srgbClr val="0E2841"/>
                </a:solidFill>
                <a:effectLst/>
                <a:latin typeface="Aptos" panose="020B0004020202020204" pitchFamily="34" charset="0"/>
                <a:ea typeface="Aptos" panose="020B0004020202020204" pitchFamily="34" charset="0"/>
                <a:cs typeface="Arial" panose="020B0604020202020204" pitchFamily="34" charset="0"/>
              </a:rPr>
              <a:t>Figure </a:t>
            </a:r>
            <a:r>
              <a:rPr lang="en-GB" i="1">
                <a:solidFill>
                  <a:srgbClr val="0E2841"/>
                </a:solidFill>
                <a:latin typeface="Aptos" panose="020B0004020202020204" pitchFamily="34" charset="0"/>
                <a:ea typeface="Aptos" panose="020B0004020202020204" pitchFamily="34" charset="0"/>
                <a:cs typeface="Arial" panose="020B0604020202020204" pitchFamily="34" charset="0"/>
              </a:rPr>
              <a:t>39</a:t>
            </a:r>
            <a:r>
              <a:rPr lang="en-GB" sz="1800" i="1">
                <a:solidFill>
                  <a:srgbClr val="0E2841"/>
                </a:solidFill>
                <a:effectLst/>
                <a:latin typeface="Aptos" panose="020B0004020202020204" pitchFamily="34" charset="0"/>
                <a:ea typeface="Aptos" panose="020B0004020202020204" pitchFamily="34" charset="0"/>
                <a:cs typeface="Arial" panose="020B0604020202020204" pitchFamily="34" charset="0"/>
              </a:rPr>
              <a:t> </a:t>
            </a:r>
            <a:r>
              <a:rPr lang="en-GB" sz="1800" i="0">
                <a:solidFill>
                  <a:srgbClr val="0E2841"/>
                </a:solidFill>
                <a:effectLst/>
                <a:latin typeface="Aptos" panose="020B0004020202020204" pitchFamily="34" charset="0"/>
                <a:ea typeface="Aptos" panose="020B0004020202020204" pitchFamily="34" charset="0"/>
                <a:cs typeface="Arial" panose="020B0604020202020204" pitchFamily="34" charset="0"/>
              </a:rPr>
              <a:t>(Vetus.com, 2025</a:t>
            </a:r>
            <a:r>
              <a:rPr lang="en-GB" sz="1800" i="1">
                <a:solidFill>
                  <a:srgbClr val="0E2841"/>
                </a:solidFill>
                <a:effectLst/>
                <a:latin typeface="Aptos" panose="020B0004020202020204" pitchFamily="34" charset="0"/>
                <a:ea typeface="Aptos" panose="020B0004020202020204" pitchFamily="34" charset="0"/>
                <a:cs typeface="Arial" panose="020B0604020202020204" pitchFamily="34" charset="0"/>
              </a:rPr>
              <a:t>)</a:t>
            </a:r>
          </a:p>
        </p:txBody>
      </p:sp>
    </p:spTree>
    <p:extLst>
      <p:ext uri="{BB962C8B-B14F-4D97-AF65-F5344CB8AC3E}">
        <p14:creationId xmlns:p14="http://schemas.microsoft.com/office/powerpoint/2010/main" val="2405000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computer&#10;&#10;AI-generated content may be incorrect.">
            <a:extLst>
              <a:ext uri="{FF2B5EF4-FFF2-40B4-BE49-F238E27FC236}">
                <a16:creationId xmlns:a16="http://schemas.microsoft.com/office/drawing/2014/main" id="{4A74FCCE-5C0A-AC9A-34DB-1D673FA01AEC}"/>
              </a:ext>
            </a:extLst>
          </p:cNvPr>
          <p:cNvPicPr>
            <a:picLocks noGrp="1" noChangeAspect="1"/>
          </p:cNvPicPr>
          <p:nvPr>
            <p:ph idx="1"/>
          </p:nvPr>
        </p:nvPicPr>
        <p:blipFill>
          <a:blip r:embed="rId3"/>
          <a:srcRect l="1586" r="3947" b="2"/>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85722-7A32-7657-3909-D72DABD08318}"/>
              </a:ext>
            </a:extLst>
          </p:cNvPr>
          <p:cNvSpPr>
            <a:spLocks noGrp="1"/>
          </p:cNvSpPr>
          <p:nvPr>
            <p:ph type="title"/>
          </p:nvPr>
        </p:nvSpPr>
        <p:spPr>
          <a:xfrm>
            <a:off x="7935402" y="743447"/>
            <a:ext cx="3445765" cy="3692028"/>
          </a:xfrm>
          <a:noFill/>
        </p:spPr>
        <p:txBody>
          <a:bodyPr vert="horz" lIns="91440" tIns="45720" rIns="91440" bIns="45720" rtlCol="0" anchor="b">
            <a:normAutofit/>
          </a:bodyPr>
          <a:lstStyle/>
          <a:p>
            <a:r>
              <a:rPr lang="en-US" sz="5200"/>
              <a:t>Joe’s Design Proposal</a:t>
            </a:r>
          </a:p>
        </p:txBody>
      </p:sp>
      <p:sp>
        <p:nvSpPr>
          <p:cNvPr id="3" name="TextBox 2">
            <a:extLst>
              <a:ext uri="{FF2B5EF4-FFF2-40B4-BE49-F238E27FC236}">
                <a16:creationId xmlns:a16="http://schemas.microsoft.com/office/drawing/2014/main" id="{3B5E4461-1385-8B94-2A76-2771872928FF}"/>
              </a:ext>
            </a:extLst>
          </p:cNvPr>
          <p:cNvSpPr txBox="1"/>
          <p:nvPr/>
        </p:nvSpPr>
        <p:spPr>
          <a:xfrm>
            <a:off x="7935403" y="4629234"/>
            <a:ext cx="3445766" cy="1485319"/>
          </a:xfrm>
          <a:prstGeom prst="rect">
            <a:avLst/>
          </a:prstGeom>
          <a:noFill/>
        </p:spPr>
        <p:txBody>
          <a:bodyPr vert="horz" lIns="91440" tIns="45720" rIns="91440" bIns="45720" rtlCol="0">
            <a:normAutofit/>
          </a:bodyPr>
          <a:lstStyle/>
          <a:p>
            <a:pPr>
              <a:lnSpc>
                <a:spcPct val="90000"/>
              </a:lnSpc>
              <a:spcBef>
                <a:spcPts val="1000"/>
              </a:spcBef>
            </a:pPr>
            <a:endParaRPr lang="en-US" sz="2400"/>
          </a:p>
        </p:txBody>
      </p:sp>
      <p:sp>
        <p:nvSpPr>
          <p:cNvPr id="6" name="TextBox 5">
            <a:extLst>
              <a:ext uri="{FF2B5EF4-FFF2-40B4-BE49-F238E27FC236}">
                <a16:creationId xmlns:a16="http://schemas.microsoft.com/office/drawing/2014/main" id="{161FCA70-DF7B-0AEF-8D66-E2C9A89B1CEC}"/>
              </a:ext>
            </a:extLst>
          </p:cNvPr>
          <p:cNvSpPr txBox="1"/>
          <p:nvPr/>
        </p:nvSpPr>
        <p:spPr>
          <a:xfrm>
            <a:off x="6621643" y="1659090"/>
            <a:ext cx="6096000" cy="276999"/>
          </a:xfrm>
          <a:prstGeom prst="rect">
            <a:avLst/>
          </a:prstGeom>
          <a:noFill/>
        </p:spPr>
        <p:txBody>
          <a:bodyPr wrap="square">
            <a:spAutoFit/>
          </a:bodyPr>
          <a:lstStyle/>
          <a:p>
            <a:pPr marL="228600"/>
            <a:r>
              <a:rPr lang="en-GB" sz="1200">
                <a:latin typeface="Aptos" panose="020B0004020202020204" pitchFamily="34" charset="0"/>
                <a:ea typeface="Aptos" panose="020B0004020202020204" pitchFamily="34" charset="0"/>
                <a:cs typeface="Arial" panose="020B0604020202020204" pitchFamily="34" charset="0"/>
              </a:rPr>
              <a:t>Figure 40</a:t>
            </a:r>
            <a:endParaRPr lang="en-GB" sz="1200">
              <a:effectLst/>
              <a:latin typeface="Aptos" panose="020B00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53136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9752-D604-7DBD-379B-1ACB7B43CFB1}"/>
              </a:ext>
            </a:extLst>
          </p:cNvPr>
          <p:cNvSpPr>
            <a:spLocks noGrp="1"/>
          </p:cNvSpPr>
          <p:nvPr>
            <p:ph type="title"/>
          </p:nvPr>
        </p:nvSpPr>
        <p:spPr>
          <a:xfrm>
            <a:off x="346276" y="4972585"/>
            <a:ext cx="4864250" cy="591978"/>
          </a:xfrm>
        </p:spPr>
        <p:txBody>
          <a:bodyPr anchor="t">
            <a:normAutofit/>
          </a:bodyPr>
          <a:lstStyle/>
          <a:p>
            <a:r>
              <a:rPr lang="en-GB" sz="3200"/>
              <a:t>In more Detail</a:t>
            </a:r>
            <a:endParaRPr lang="en-US"/>
          </a:p>
        </p:txBody>
      </p:sp>
      <p:pic>
        <p:nvPicPr>
          <p:cNvPr id="6" name="Picture 5" descr="A screenshot of a computer&#10;&#10;AI-generated content may be incorrect.">
            <a:extLst>
              <a:ext uri="{FF2B5EF4-FFF2-40B4-BE49-F238E27FC236}">
                <a16:creationId xmlns:a16="http://schemas.microsoft.com/office/drawing/2014/main" id="{F656A51C-8287-B197-4134-BD46D635AD15}"/>
              </a:ext>
            </a:extLst>
          </p:cNvPr>
          <p:cNvPicPr>
            <a:picLocks noChangeAspect="1"/>
          </p:cNvPicPr>
          <p:nvPr/>
        </p:nvPicPr>
        <p:blipFill>
          <a:blip r:embed="rId3"/>
          <a:srcRect l="9001" r="18592" b="-2"/>
          <a:stretch/>
        </p:blipFill>
        <p:spPr>
          <a:xfrm>
            <a:off x="-5761" y="10"/>
            <a:ext cx="4070172" cy="342899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B4798603-E9DA-BC27-104B-CE152C1592BD}"/>
              </a:ext>
            </a:extLst>
          </p:cNvPr>
          <p:cNvPicPr>
            <a:picLocks noChangeAspect="1"/>
          </p:cNvPicPr>
          <p:nvPr/>
        </p:nvPicPr>
        <p:blipFill>
          <a:blip r:embed="rId4"/>
          <a:srcRect l="18566" r="-1" b="-1"/>
          <a:stretch/>
        </p:blipFill>
        <p:spPr>
          <a:xfrm>
            <a:off x="4064112" y="1"/>
            <a:ext cx="4061633" cy="3429000"/>
          </a:xfrm>
          <a:prstGeom prst="rect">
            <a:avLst/>
          </a:prstGeom>
        </p:spPr>
      </p:pic>
      <p:pic>
        <p:nvPicPr>
          <p:cNvPr id="4" name="Content Placeholder 3" descr="A blue car with a yellow and green background&#10;&#10;AI-generated content may be incorrect.">
            <a:extLst>
              <a:ext uri="{FF2B5EF4-FFF2-40B4-BE49-F238E27FC236}">
                <a16:creationId xmlns:a16="http://schemas.microsoft.com/office/drawing/2014/main" id="{0245D344-63DD-B035-423E-9BC9DB2CE7B7}"/>
              </a:ext>
            </a:extLst>
          </p:cNvPr>
          <p:cNvPicPr>
            <a:picLocks noChangeAspect="1"/>
          </p:cNvPicPr>
          <p:nvPr/>
        </p:nvPicPr>
        <p:blipFill>
          <a:blip r:embed="rId5"/>
          <a:srcRect l="50208" t="-152" r="14178" b="1558"/>
          <a:stretch/>
        </p:blipFill>
        <p:spPr>
          <a:xfrm>
            <a:off x="8124307" y="-3002"/>
            <a:ext cx="4068856" cy="3361524"/>
          </a:xfrm>
          <a:prstGeom prst="rect">
            <a:avLst/>
          </a:prstGeom>
        </p:spPr>
      </p:pic>
      <p:grpSp>
        <p:nvGrpSpPr>
          <p:cNvPr id="13" name="Group 12">
            <a:extLst>
              <a:ext uri="{FF2B5EF4-FFF2-40B4-BE49-F238E27FC236}">
                <a16:creationId xmlns:a16="http://schemas.microsoft.com/office/drawing/2014/main" id="{2EC745C0-3901-93F7-2214-5320EFC108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349153"/>
            <a:ext cx="12207200" cy="123363"/>
            <a:chOff x="-5025" y="6737718"/>
            <a:chExt cx="12207200" cy="123363"/>
          </a:xfrm>
        </p:grpSpPr>
        <p:sp>
          <p:nvSpPr>
            <p:cNvPr id="14" name="Rectangle 13">
              <a:extLst>
                <a:ext uri="{FF2B5EF4-FFF2-40B4-BE49-F238E27FC236}">
                  <a16:creationId xmlns:a16="http://schemas.microsoft.com/office/drawing/2014/main" id="{BBEE40D6-89E5-C10E-361F-8498EEB62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618407-0C32-9A13-DABE-FAC198CC2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FB3269FB-D946-246B-C40E-7368EF8BC85E}"/>
              </a:ext>
            </a:extLst>
          </p:cNvPr>
          <p:cNvSpPr>
            <a:spLocks noGrp="1"/>
          </p:cNvSpPr>
          <p:nvPr>
            <p:ph idx="1"/>
          </p:nvPr>
        </p:nvSpPr>
        <p:spPr>
          <a:xfrm>
            <a:off x="5341546" y="4088724"/>
            <a:ext cx="5974154" cy="2171405"/>
          </a:xfrm>
        </p:spPr>
        <p:txBody>
          <a:bodyPr anchor="t">
            <a:normAutofit/>
          </a:bodyPr>
          <a:lstStyle/>
          <a:p>
            <a:r>
              <a:rPr lang="en-US" sz="2000"/>
              <a:t>Manipulation of air circled in red</a:t>
            </a:r>
          </a:p>
          <a:p>
            <a:r>
              <a:rPr lang="en-US" sz="2000"/>
              <a:t>Grooves cut into swan neck for cable placement</a:t>
            </a:r>
          </a:p>
          <a:p>
            <a:r>
              <a:rPr lang="en-US" sz="2000"/>
              <a:t>Within Dimension Regulations</a:t>
            </a:r>
          </a:p>
          <a:p>
            <a:pPr marL="0" indent="0">
              <a:buNone/>
            </a:pPr>
            <a:endParaRPr lang="en-US" sz="2000"/>
          </a:p>
        </p:txBody>
      </p:sp>
      <p:sp>
        <p:nvSpPr>
          <p:cNvPr id="7" name="Oval 6">
            <a:extLst>
              <a:ext uri="{FF2B5EF4-FFF2-40B4-BE49-F238E27FC236}">
                <a16:creationId xmlns:a16="http://schemas.microsoft.com/office/drawing/2014/main" id="{42A4E176-A47E-CEB2-6B48-49AF982606DC}"/>
              </a:ext>
            </a:extLst>
          </p:cNvPr>
          <p:cNvSpPr/>
          <p:nvPr/>
        </p:nvSpPr>
        <p:spPr>
          <a:xfrm>
            <a:off x="9990219" y="937080"/>
            <a:ext cx="1177048" cy="782061"/>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C2AA1F1-357F-5C2D-786D-2EA32306F8C5}"/>
              </a:ext>
            </a:extLst>
          </p:cNvPr>
          <p:cNvSpPr txBox="1"/>
          <p:nvPr/>
        </p:nvSpPr>
        <p:spPr>
          <a:xfrm>
            <a:off x="346276" y="6488668"/>
            <a:ext cx="1337482" cy="369332"/>
          </a:xfrm>
          <a:prstGeom prst="rect">
            <a:avLst/>
          </a:prstGeom>
          <a:noFill/>
        </p:spPr>
        <p:txBody>
          <a:bodyPr wrap="none" rtlCol="0">
            <a:spAutoFit/>
          </a:bodyPr>
          <a:lstStyle/>
          <a:p>
            <a:r>
              <a:rPr lang="en-GB"/>
              <a:t>Joe Howard</a:t>
            </a:r>
          </a:p>
        </p:txBody>
      </p:sp>
      <p:pic>
        <p:nvPicPr>
          <p:cNvPr id="9" name="Picture 8">
            <a:extLst>
              <a:ext uri="{FF2B5EF4-FFF2-40B4-BE49-F238E27FC236}">
                <a16:creationId xmlns:a16="http://schemas.microsoft.com/office/drawing/2014/main" id="{7E4B209D-163D-D66C-0DFB-C260B9755AC2}"/>
              </a:ext>
            </a:extLst>
          </p:cNvPr>
          <p:cNvPicPr>
            <a:picLocks noChangeAspect="1"/>
          </p:cNvPicPr>
          <p:nvPr/>
        </p:nvPicPr>
        <p:blipFill>
          <a:blip r:embed="rId6"/>
          <a:srcRect l="51544"/>
          <a:stretch/>
        </p:blipFill>
        <p:spPr>
          <a:xfrm>
            <a:off x="2352384" y="3694670"/>
            <a:ext cx="2582325" cy="1371715"/>
          </a:xfrm>
          <a:prstGeom prst="rect">
            <a:avLst/>
          </a:prstGeom>
        </p:spPr>
      </p:pic>
      <p:pic>
        <p:nvPicPr>
          <p:cNvPr id="12" name="Picture 11">
            <a:extLst>
              <a:ext uri="{FF2B5EF4-FFF2-40B4-BE49-F238E27FC236}">
                <a16:creationId xmlns:a16="http://schemas.microsoft.com/office/drawing/2014/main" id="{B9255C91-F80F-383F-0443-A3744BBDC897}"/>
              </a:ext>
            </a:extLst>
          </p:cNvPr>
          <p:cNvPicPr>
            <a:picLocks noChangeAspect="1"/>
          </p:cNvPicPr>
          <p:nvPr/>
        </p:nvPicPr>
        <p:blipFill>
          <a:blip r:embed="rId7"/>
          <a:stretch>
            <a:fillRect/>
          </a:stretch>
        </p:blipFill>
        <p:spPr>
          <a:xfrm>
            <a:off x="0" y="3850342"/>
            <a:ext cx="1994721" cy="705615"/>
          </a:xfrm>
          <a:prstGeom prst="rect">
            <a:avLst/>
          </a:prstGeom>
        </p:spPr>
      </p:pic>
      <p:cxnSp>
        <p:nvCxnSpPr>
          <p:cNvPr id="17" name="Straight Arrow Connector 16">
            <a:extLst>
              <a:ext uri="{FF2B5EF4-FFF2-40B4-BE49-F238E27FC236}">
                <a16:creationId xmlns:a16="http://schemas.microsoft.com/office/drawing/2014/main" id="{54B30C2F-90DF-56E8-D3BE-826A41958276}"/>
              </a:ext>
            </a:extLst>
          </p:cNvPr>
          <p:cNvCxnSpPr>
            <a:stCxn id="12" idx="0"/>
          </p:cNvCxnSpPr>
          <p:nvPr/>
        </p:nvCxnSpPr>
        <p:spPr>
          <a:xfrm flipV="1">
            <a:off x="997361" y="2005263"/>
            <a:ext cx="117565" cy="184507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4DE0D6E6-2440-4E74-A619-80B542DFF2A6}"/>
              </a:ext>
            </a:extLst>
          </p:cNvPr>
          <p:cNvCxnSpPr>
            <a:cxnSpLocks/>
            <a:stCxn id="9" idx="0"/>
          </p:cNvCxnSpPr>
          <p:nvPr/>
        </p:nvCxnSpPr>
        <p:spPr>
          <a:xfrm flipV="1">
            <a:off x="3643547" y="3271023"/>
            <a:ext cx="144748" cy="42364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4" name="TextBox 23">
            <a:extLst>
              <a:ext uri="{FF2B5EF4-FFF2-40B4-BE49-F238E27FC236}">
                <a16:creationId xmlns:a16="http://schemas.microsoft.com/office/drawing/2014/main" id="{2871351B-1835-6E04-6399-A63EFFC2CC77}"/>
              </a:ext>
            </a:extLst>
          </p:cNvPr>
          <p:cNvSpPr txBox="1"/>
          <p:nvPr/>
        </p:nvSpPr>
        <p:spPr>
          <a:xfrm>
            <a:off x="8916455" y="3448449"/>
            <a:ext cx="3176892"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43 – Ryan Boardman</a:t>
            </a:r>
          </a:p>
        </p:txBody>
      </p:sp>
      <p:sp>
        <p:nvSpPr>
          <p:cNvPr id="25" name="TextBox 24">
            <a:extLst>
              <a:ext uri="{FF2B5EF4-FFF2-40B4-BE49-F238E27FC236}">
                <a16:creationId xmlns:a16="http://schemas.microsoft.com/office/drawing/2014/main" id="{32786CB4-DCD3-88D7-D244-F7F908174686}"/>
              </a:ext>
            </a:extLst>
          </p:cNvPr>
          <p:cNvSpPr txBox="1"/>
          <p:nvPr/>
        </p:nvSpPr>
        <p:spPr>
          <a:xfrm>
            <a:off x="5210526" y="3407243"/>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42</a:t>
            </a:r>
          </a:p>
        </p:txBody>
      </p:sp>
      <p:sp>
        <p:nvSpPr>
          <p:cNvPr id="26" name="TextBox 25">
            <a:extLst>
              <a:ext uri="{FF2B5EF4-FFF2-40B4-BE49-F238E27FC236}">
                <a16:creationId xmlns:a16="http://schemas.microsoft.com/office/drawing/2014/main" id="{4F418941-3191-C53E-BF72-A465481C6036}"/>
              </a:ext>
            </a:extLst>
          </p:cNvPr>
          <p:cNvSpPr txBox="1"/>
          <p:nvPr/>
        </p:nvSpPr>
        <p:spPr>
          <a:xfrm>
            <a:off x="1211666" y="3416968"/>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41</a:t>
            </a:r>
          </a:p>
        </p:txBody>
      </p:sp>
      <p:sp>
        <p:nvSpPr>
          <p:cNvPr id="27" name="TextBox 26">
            <a:extLst>
              <a:ext uri="{FF2B5EF4-FFF2-40B4-BE49-F238E27FC236}">
                <a16:creationId xmlns:a16="http://schemas.microsoft.com/office/drawing/2014/main" id="{4E8A1B7D-0E50-C133-192A-0D1B165585D2}"/>
              </a:ext>
            </a:extLst>
          </p:cNvPr>
          <p:cNvSpPr txBox="1"/>
          <p:nvPr/>
        </p:nvSpPr>
        <p:spPr>
          <a:xfrm>
            <a:off x="3368599" y="4768556"/>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45</a:t>
            </a:r>
          </a:p>
        </p:txBody>
      </p:sp>
      <p:sp>
        <p:nvSpPr>
          <p:cNvPr id="28" name="TextBox 27">
            <a:extLst>
              <a:ext uri="{FF2B5EF4-FFF2-40B4-BE49-F238E27FC236}">
                <a16:creationId xmlns:a16="http://schemas.microsoft.com/office/drawing/2014/main" id="{6C7495BB-0815-4731-4E97-AF2C599C6474}"/>
              </a:ext>
            </a:extLst>
          </p:cNvPr>
          <p:cNvSpPr txBox="1"/>
          <p:nvPr/>
        </p:nvSpPr>
        <p:spPr>
          <a:xfrm>
            <a:off x="93245" y="4522249"/>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44</a:t>
            </a:r>
          </a:p>
        </p:txBody>
      </p:sp>
    </p:spTree>
    <p:extLst>
      <p:ext uri="{BB962C8B-B14F-4D97-AF65-F5344CB8AC3E}">
        <p14:creationId xmlns:p14="http://schemas.microsoft.com/office/powerpoint/2010/main" val="3249175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32A096-D928-C198-956B-34785B102B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BDCFE59-987D-0D9A-101D-AB3F18E80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065E8-C62B-27CB-7721-9867A6F1CA62}"/>
              </a:ext>
            </a:extLst>
          </p:cNvPr>
          <p:cNvSpPr>
            <a:spLocks noGrp="1"/>
          </p:cNvSpPr>
          <p:nvPr>
            <p:ph type="title"/>
          </p:nvPr>
        </p:nvSpPr>
        <p:spPr>
          <a:xfrm>
            <a:off x="1015330" y="91328"/>
            <a:ext cx="9688296" cy="783277"/>
          </a:xfrm>
        </p:spPr>
        <p:txBody>
          <a:bodyPr anchor="b">
            <a:normAutofit/>
          </a:bodyPr>
          <a:lstStyle/>
          <a:p>
            <a:r>
              <a:rPr lang="en-GB" sz="4000"/>
              <a:t>Forces acting upon the assembly</a:t>
            </a:r>
          </a:p>
        </p:txBody>
      </p:sp>
      <p:sp>
        <p:nvSpPr>
          <p:cNvPr id="10" name="Rectangle 9">
            <a:extLst>
              <a:ext uri="{FF2B5EF4-FFF2-40B4-BE49-F238E27FC236}">
                <a16:creationId xmlns:a16="http://schemas.microsoft.com/office/drawing/2014/main" id="{9273E5F9-45C2-48B1-EF47-824F28520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8B7ACC-687F-DE9B-C943-17FCA2EE2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a:extLst>
              <a:ext uri="{FF2B5EF4-FFF2-40B4-BE49-F238E27FC236}">
                <a16:creationId xmlns:a16="http://schemas.microsoft.com/office/drawing/2014/main" id="{EC4CC705-580B-C5B1-ECD0-BBD732EC7A92}"/>
              </a:ext>
            </a:extLst>
          </p:cNvPr>
          <p:cNvPicPr>
            <a:picLocks noGrp="1" noChangeAspect="1"/>
          </p:cNvPicPr>
          <p:nvPr>
            <p:ph idx="1"/>
          </p:nvPr>
        </p:nvPicPr>
        <p:blipFill>
          <a:blip r:embed="rId3"/>
          <a:stretch>
            <a:fillRect/>
          </a:stretch>
        </p:blipFill>
        <p:spPr>
          <a:xfrm>
            <a:off x="8115299" y="5115396"/>
            <a:ext cx="2533650" cy="352425"/>
          </a:xfrm>
        </p:spPr>
      </p:pic>
      <p:pic>
        <p:nvPicPr>
          <p:cNvPr id="13" name="Picture 12" descr="A white rectangular object with black text&#10;&#10;AI-generated content may be incorrect.">
            <a:extLst>
              <a:ext uri="{FF2B5EF4-FFF2-40B4-BE49-F238E27FC236}">
                <a16:creationId xmlns:a16="http://schemas.microsoft.com/office/drawing/2014/main" id="{FADA87A1-ABE5-D12D-17C5-8F55E4153961}"/>
              </a:ext>
            </a:extLst>
          </p:cNvPr>
          <p:cNvPicPr>
            <a:picLocks noChangeAspect="1"/>
          </p:cNvPicPr>
          <p:nvPr/>
        </p:nvPicPr>
        <p:blipFill>
          <a:blip r:embed="rId4"/>
          <a:stretch>
            <a:fillRect/>
          </a:stretch>
        </p:blipFill>
        <p:spPr>
          <a:xfrm>
            <a:off x="6351586" y="1842712"/>
            <a:ext cx="5838825" cy="1019175"/>
          </a:xfrm>
          <a:prstGeom prst="rect">
            <a:avLst/>
          </a:prstGeom>
        </p:spPr>
      </p:pic>
      <p:pic>
        <p:nvPicPr>
          <p:cNvPr id="14" name="Picture 13" descr="A computer generated image of a curved object&#10;&#10;AI-generated content may be incorrect.">
            <a:extLst>
              <a:ext uri="{FF2B5EF4-FFF2-40B4-BE49-F238E27FC236}">
                <a16:creationId xmlns:a16="http://schemas.microsoft.com/office/drawing/2014/main" id="{E6943821-785B-9C26-5540-7B58AEAA5836}"/>
              </a:ext>
            </a:extLst>
          </p:cNvPr>
          <p:cNvPicPr>
            <a:picLocks noChangeAspect="1"/>
          </p:cNvPicPr>
          <p:nvPr/>
        </p:nvPicPr>
        <p:blipFill>
          <a:blip r:embed="rId5"/>
          <a:stretch>
            <a:fillRect/>
          </a:stretch>
        </p:blipFill>
        <p:spPr>
          <a:xfrm>
            <a:off x="390036" y="2131281"/>
            <a:ext cx="5706696" cy="3142517"/>
          </a:xfrm>
          <a:prstGeom prst="rect">
            <a:avLst/>
          </a:prstGeom>
        </p:spPr>
      </p:pic>
      <p:sp>
        <p:nvSpPr>
          <p:cNvPr id="15" name="Arrow: Up 14">
            <a:extLst>
              <a:ext uri="{FF2B5EF4-FFF2-40B4-BE49-F238E27FC236}">
                <a16:creationId xmlns:a16="http://schemas.microsoft.com/office/drawing/2014/main" id="{89FA42FB-E035-2976-6E6F-D8FC77310DC5}"/>
              </a:ext>
            </a:extLst>
          </p:cNvPr>
          <p:cNvSpPr/>
          <p:nvPr/>
        </p:nvSpPr>
        <p:spPr>
          <a:xfrm rot="12300000">
            <a:off x="2563068" y="1381772"/>
            <a:ext cx="375448" cy="111718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 15">
            <a:extLst>
              <a:ext uri="{FF2B5EF4-FFF2-40B4-BE49-F238E27FC236}">
                <a16:creationId xmlns:a16="http://schemas.microsoft.com/office/drawing/2014/main" id="{FE6F29D7-9C04-D454-30B3-BB2E7799A392}"/>
              </a:ext>
            </a:extLst>
          </p:cNvPr>
          <p:cNvSpPr/>
          <p:nvPr/>
        </p:nvSpPr>
        <p:spPr>
          <a:xfrm rot="-3000000">
            <a:off x="2564922" y="4740285"/>
            <a:ext cx="375448" cy="111718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18D93C0-2E8C-5F41-B158-8010A8DAC183}"/>
              </a:ext>
            </a:extLst>
          </p:cNvPr>
          <p:cNvSpPr txBox="1"/>
          <p:nvPr/>
        </p:nvSpPr>
        <p:spPr>
          <a:xfrm>
            <a:off x="3152262" y="1130116"/>
            <a:ext cx="15936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Applied Force</a:t>
            </a:r>
          </a:p>
        </p:txBody>
      </p:sp>
      <p:sp>
        <p:nvSpPr>
          <p:cNvPr id="19" name="TextBox 18">
            <a:extLst>
              <a:ext uri="{FF2B5EF4-FFF2-40B4-BE49-F238E27FC236}">
                <a16:creationId xmlns:a16="http://schemas.microsoft.com/office/drawing/2014/main" id="{81A2BD50-B38A-95D1-5408-3726F9FA0769}"/>
              </a:ext>
            </a:extLst>
          </p:cNvPr>
          <p:cNvSpPr txBox="1"/>
          <p:nvPr/>
        </p:nvSpPr>
        <p:spPr>
          <a:xfrm>
            <a:off x="3296945" y="5432039"/>
            <a:ext cx="15936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Fixed</a:t>
            </a:r>
          </a:p>
        </p:txBody>
      </p:sp>
      <p:sp>
        <p:nvSpPr>
          <p:cNvPr id="4" name="TextBox 3">
            <a:extLst>
              <a:ext uri="{FF2B5EF4-FFF2-40B4-BE49-F238E27FC236}">
                <a16:creationId xmlns:a16="http://schemas.microsoft.com/office/drawing/2014/main" id="{9A7D4754-FECD-28D8-6B42-B54B96284C5E}"/>
              </a:ext>
            </a:extLst>
          </p:cNvPr>
          <p:cNvSpPr txBox="1"/>
          <p:nvPr/>
        </p:nvSpPr>
        <p:spPr>
          <a:xfrm>
            <a:off x="95740" y="6487912"/>
            <a:ext cx="1337482" cy="369332"/>
          </a:xfrm>
          <a:prstGeom prst="rect">
            <a:avLst/>
          </a:prstGeom>
          <a:noFill/>
        </p:spPr>
        <p:txBody>
          <a:bodyPr wrap="none" rtlCol="0">
            <a:spAutoFit/>
          </a:bodyPr>
          <a:lstStyle/>
          <a:p>
            <a:r>
              <a:rPr lang="en-GB"/>
              <a:t>Joe Howard</a:t>
            </a:r>
          </a:p>
        </p:txBody>
      </p:sp>
      <p:pic>
        <p:nvPicPr>
          <p:cNvPr id="5" name="Picture 4">
            <a:extLst>
              <a:ext uri="{FF2B5EF4-FFF2-40B4-BE49-F238E27FC236}">
                <a16:creationId xmlns:a16="http://schemas.microsoft.com/office/drawing/2014/main" id="{B1CBC9EF-9BE3-A8F8-207C-DA9FF05B5F96}"/>
              </a:ext>
            </a:extLst>
          </p:cNvPr>
          <p:cNvPicPr>
            <a:picLocks noChangeAspect="1"/>
          </p:cNvPicPr>
          <p:nvPr/>
        </p:nvPicPr>
        <p:blipFill>
          <a:blip r:embed="rId6"/>
          <a:stretch>
            <a:fillRect/>
          </a:stretch>
        </p:blipFill>
        <p:spPr>
          <a:xfrm>
            <a:off x="6417651" y="3133372"/>
            <a:ext cx="5706697" cy="1659596"/>
          </a:xfrm>
          <a:prstGeom prst="rect">
            <a:avLst/>
          </a:prstGeom>
        </p:spPr>
      </p:pic>
      <p:sp>
        <p:nvSpPr>
          <p:cNvPr id="6" name="TextBox 5">
            <a:extLst>
              <a:ext uri="{FF2B5EF4-FFF2-40B4-BE49-F238E27FC236}">
                <a16:creationId xmlns:a16="http://schemas.microsoft.com/office/drawing/2014/main" id="{682A5330-6111-24C6-39DA-1538678394D0}"/>
              </a:ext>
            </a:extLst>
          </p:cNvPr>
          <p:cNvSpPr txBox="1"/>
          <p:nvPr/>
        </p:nvSpPr>
        <p:spPr>
          <a:xfrm>
            <a:off x="8170252" y="5919969"/>
            <a:ext cx="2887579" cy="369332"/>
          </a:xfrm>
          <a:prstGeom prst="rect">
            <a:avLst/>
          </a:prstGeom>
          <a:noFill/>
        </p:spPr>
        <p:txBody>
          <a:bodyPr wrap="square" rtlCol="0">
            <a:spAutoFit/>
          </a:bodyPr>
          <a:lstStyle/>
          <a:p>
            <a:r>
              <a:rPr lang="en-GB"/>
              <a:t>370.82 * 2 *1.25 = 927N</a:t>
            </a:r>
          </a:p>
        </p:txBody>
      </p:sp>
      <p:cxnSp>
        <p:nvCxnSpPr>
          <p:cNvPr id="18" name="Straight Arrow Connector 17">
            <a:extLst>
              <a:ext uri="{FF2B5EF4-FFF2-40B4-BE49-F238E27FC236}">
                <a16:creationId xmlns:a16="http://schemas.microsoft.com/office/drawing/2014/main" id="{9A1525B1-8D45-759B-445B-3A77763E7C6B}"/>
              </a:ext>
            </a:extLst>
          </p:cNvPr>
          <p:cNvCxnSpPr>
            <a:cxnSpLocks/>
            <a:stCxn id="6" idx="1"/>
          </p:cNvCxnSpPr>
          <p:nvPr/>
        </p:nvCxnSpPr>
        <p:spPr>
          <a:xfrm flipV="1">
            <a:off x="8170252" y="5523570"/>
            <a:ext cx="109826" cy="58106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a:extLst>
              <a:ext uri="{FF2B5EF4-FFF2-40B4-BE49-F238E27FC236}">
                <a16:creationId xmlns:a16="http://schemas.microsoft.com/office/drawing/2014/main" id="{0311AEBF-9B55-ED7C-6A90-471878FD93EA}"/>
              </a:ext>
            </a:extLst>
          </p:cNvPr>
          <p:cNvSpPr txBox="1"/>
          <p:nvPr/>
        </p:nvSpPr>
        <p:spPr>
          <a:xfrm>
            <a:off x="795027" y="5273798"/>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46</a:t>
            </a:r>
          </a:p>
        </p:txBody>
      </p:sp>
      <p:sp>
        <p:nvSpPr>
          <p:cNvPr id="22" name="TextBox 21">
            <a:extLst>
              <a:ext uri="{FF2B5EF4-FFF2-40B4-BE49-F238E27FC236}">
                <a16:creationId xmlns:a16="http://schemas.microsoft.com/office/drawing/2014/main" id="{3D213B1B-A0FF-7074-E900-B2A6CEA7B2F6}"/>
              </a:ext>
            </a:extLst>
          </p:cNvPr>
          <p:cNvSpPr txBox="1"/>
          <p:nvPr/>
        </p:nvSpPr>
        <p:spPr>
          <a:xfrm>
            <a:off x="6305872" y="1632274"/>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Table 5</a:t>
            </a:r>
          </a:p>
        </p:txBody>
      </p:sp>
      <p:sp>
        <p:nvSpPr>
          <p:cNvPr id="23" name="TextBox 22">
            <a:extLst>
              <a:ext uri="{FF2B5EF4-FFF2-40B4-BE49-F238E27FC236}">
                <a16:creationId xmlns:a16="http://schemas.microsoft.com/office/drawing/2014/main" id="{023C6DD0-FC95-3F82-B763-6F6404D36101}"/>
              </a:ext>
            </a:extLst>
          </p:cNvPr>
          <p:cNvSpPr txBox="1"/>
          <p:nvPr/>
        </p:nvSpPr>
        <p:spPr>
          <a:xfrm>
            <a:off x="6417651" y="2911830"/>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Table 6</a:t>
            </a:r>
          </a:p>
        </p:txBody>
      </p:sp>
      <p:sp>
        <p:nvSpPr>
          <p:cNvPr id="24" name="TextBox 23">
            <a:extLst>
              <a:ext uri="{FF2B5EF4-FFF2-40B4-BE49-F238E27FC236}">
                <a16:creationId xmlns:a16="http://schemas.microsoft.com/office/drawing/2014/main" id="{83F0CCE7-D95C-6316-9B82-0580708B4EF3}"/>
              </a:ext>
            </a:extLst>
          </p:cNvPr>
          <p:cNvSpPr txBox="1"/>
          <p:nvPr/>
        </p:nvSpPr>
        <p:spPr>
          <a:xfrm>
            <a:off x="7871982" y="4869832"/>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Table 6</a:t>
            </a:r>
          </a:p>
        </p:txBody>
      </p:sp>
    </p:spTree>
    <p:extLst>
      <p:ext uri="{BB962C8B-B14F-4D97-AF65-F5344CB8AC3E}">
        <p14:creationId xmlns:p14="http://schemas.microsoft.com/office/powerpoint/2010/main" val="1284705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BF1F6-7187-732F-0061-C70AA9B01A45}"/>
              </a:ext>
            </a:extLst>
          </p:cNvPr>
          <p:cNvSpPr>
            <a:spLocks noGrp="1"/>
          </p:cNvSpPr>
          <p:nvPr>
            <p:ph type="title"/>
          </p:nvPr>
        </p:nvSpPr>
        <p:spPr>
          <a:xfrm>
            <a:off x="640080" y="329184"/>
            <a:ext cx="3436269" cy="1783080"/>
          </a:xfrm>
        </p:spPr>
        <p:txBody>
          <a:bodyPr vert="horz" lIns="91440" tIns="45720" rIns="91440" bIns="45720" rtlCol="0" anchor="b">
            <a:normAutofit/>
          </a:bodyPr>
          <a:lstStyle/>
          <a:p>
            <a:r>
              <a:rPr lang="en-US" sz="5400"/>
              <a:t>Evaluation</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4AB7B5-2A56-0A9C-03CD-9B828088063C}"/>
              </a:ext>
            </a:extLst>
          </p:cNvPr>
          <p:cNvSpPr txBox="1"/>
          <p:nvPr/>
        </p:nvSpPr>
        <p:spPr>
          <a:xfrm>
            <a:off x="112542" y="2639106"/>
            <a:ext cx="6894576" cy="35513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700" b="1" u="sng"/>
              <a:t>End Targets evaluation</a:t>
            </a: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At the first session, the mechanical team set the following targets:</a:t>
            </a:r>
          </a:p>
          <a:p>
            <a:pPr marL="285750" indent="-228600">
              <a:lnSpc>
                <a:spcPct val="90000"/>
              </a:lnSpc>
              <a:spcAft>
                <a:spcPts val="600"/>
              </a:spcAft>
              <a:buFont typeface="Arial" panose="020B0604020202020204" pitchFamily="34" charset="0"/>
              <a:buChar char="•"/>
            </a:pPr>
            <a:r>
              <a:rPr lang="en-US" sz="1700" b="1"/>
              <a:t>Robust Design:</a:t>
            </a:r>
            <a:r>
              <a:rPr lang="en-US" sz="1700"/>
              <a:t> Ensure a structurally sound design capable of withstanding the specified loads encountered during on-track conditions.</a:t>
            </a:r>
          </a:p>
          <a:p>
            <a:pPr marL="285750" indent="-228600">
              <a:lnSpc>
                <a:spcPct val="90000"/>
              </a:lnSpc>
              <a:spcAft>
                <a:spcPts val="600"/>
              </a:spcAft>
              <a:buFont typeface="Arial" panose="020B0604020202020204" pitchFamily="34" charset="0"/>
              <a:buChar char="•"/>
            </a:pPr>
            <a:r>
              <a:rPr lang="en-US" sz="1700" b="1"/>
              <a:t>Performance Enhancement:</a:t>
            </a:r>
            <a:r>
              <a:rPr lang="en-US" sz="1700"/>
              <a:t> Achieve a reduction in braking distance and lap times by optimizing drag and downforce characteristics.</a:t>
            </a:r>
          </a:p>
          <a:p>
            <a:pPr marL="285750" indent="-228600">
              <a:lnSpc>
                <a:spcPct val="90000"/>
              </a:lnSpc>
              <a:spcAft>
                <a:spcPts val="600"/>
              </a:spcAft>
              <a:buFont typeface="Arial" panose="020B0604020202020204" pitchFamily="34" charset="0"/>
              <a:buChar char="•"/>
            </a:pPr>
            <a:r>
              <a:rPr lang="en-US" sz="1700" b="1"/>
              <a:t>Software Proficiency:</a:t>
            </a:r>
            <a:r>
              <a:rPr lang="en-US" sz="1700"/>
              <a:t> Develop a strong understanding of Ansys software for material analysis and stress testing.</a:t>
            </a:r>
          </a:p>
          <a:p>
            <a:pPr indent="-228600">
              <a:lnSpc>
                <a:spcPct val="90000"/>
              </a:lnSpc>
              <a:spcAft>
                <a:spcPts val="600"/>
              </a:spcAft>
              <a:buFont typeface="Arial" panose="020B0604020202020204" pitchFamily="34" charset="0"/>
              <a:buChar char="•"/>
            </a:pPr>
            <a:endParaRPr lang="en-US" sz="1700"/>
          </a:p>
        </p:txBody>
      </p:sp>
      <p:pic>
        <p:nvPicPr>
          <p:cNvPr id="4" name="Content Placeholder 3" descr="A green plastic cup on a white table&#10;&#10;AI-generated content may be incorrect.">
            <a:extLst>
              <a:ext uri="{FF2B5EF4-FFF2-40B4-BE49-F238E27FC236}">
                <a16:creationId xmlns:a16="http://schemas.microsoft.com/office/drawing/2014/main" id="{422907F0-2864-6C00-7806-AD6535204201}"/>
              </a:ext>
            </a:extLst>
          </p:cNvPr>
          <p:cNvPicPr>
            <a:picLocks noGrp="1" noChangeAspect="1"/>
          </p:cNvPicPr>
          <p:nvPr>
            <p:ph idx="1"/>
          </p:nvPr>
        </p:nvPicPr>
        <p:blipFill>
          <a:blip r:embed="rId3"/>
          <a:srcRect l="9063" t="13933" r="16697" b="36180"/>
          <a:stretch/>
        </p:blipFill>
        <p:spPr>
          <a:xfrm>
            <a:off x="8406063" y="248974"/>
            <a:ext cx="3358234" cy="3029036"/>
          </a:xfrm>
          <a:prstGeom prst="rect">
            <a:avLst/>
          </a:prstGeom>
        </p:spPr>
      </p:pic>
      <p:pic>
        <p:nvPicPr>
          <p:cNvPr id="6" name="Picture 5" descr="A table with text on it&#10;&#10;AI-generated content may be incorrect.">
            <a:extLst>
              <a:ext uri="{FF2B5EF4-FFF2-40B4-BE49-F238E27FC236}">
                <a16:creationId xmlns:a16="http://schemas.microsoft.com/office/drawing/2014/main" id="{7918AE40-C2A0-6F17-AB36-D5C9EBDAFFB8}"/>
              </a:ext>
            </a:extLst>
          </p:cNvPr>
          <p:cNvPicPr>
            <a:picLocks noChangeAspect="1"/>
          </p:cNvPicPr>
          <p:nvPr/>
        </p:nvPicPr>
        <p:blipFill>
          <a:blip r:embed="rId4"/>
          <a:stretch>
            <a:fillRect/>
          </a:stretch>
        </p:blipFill>
        <p:spPr>
          <a:xfrm>
            <a:off x="7223838" y="4089944"/>
            <a:ext cx="4855620" cy="2277300"/>
          </a:xfrm>
          <a:prstGeom prst="rect">
            <a:avLst/>
          </a:prstGeom>
        </p:spPr>
      </p:pic>
      <p:sp>
        <p:nvSpPr>
          <p:cNvPr id="3" name="TextBox 2">
            <a:extLst>
              <a:ext uri="{FF2B5EF4-FFF2-40B4-BE49-F238E27FC236}">
                <a16:creationId xmlns:a16="http://schemas.microsoft.com/office/drawing/2014/main" id="{F7B3A7C9-F722-C8A4-CFA6-928BA795F479}"/>
              </a:ext>
            </a:extLst>
          </p:cNvPr>
          <p:cNvSpPr txBox="1"/>
          <p:nvPr/>
        </p:nvSpPr>
        <p:spPr>
          <a:xfrm>
            <a:off x="90211" y="6528816"/>
            <a:ext cx="1337482" cy="369332"/>
          </a:xfrm>
          <a:prstGeom prst="rect">
            <a:avLst/>
          </a:prstGeom>
          <a:noFill/>
        </p:spPr>
        <p:txBody>
          <a:bodyPr wrap="none" rtlCol="0">
            <a:spAutoFit/>
          </a:bodyPr>
          <a:lstStyle/>
          <a:p>
            <a:r>
              <a:rPr lang="en-GB"/>
              <a:t>Joe Howard</a:t>
            </a:r>
          </a:p>
        </p:txBody>
      </p:sp>
      <p:sp>
        <p:nvSpPr>
          <p:cNvPr id="7" name="TextBox 6">
            <a:extLst>
              <a:ext uri="{FF2B5EF4-FFF2-40B4-BE49-F238E27FC236}">
                <a16:creationId xmlns:a16="http://schemas.microsoft.com/office/drawing/2014/main" id="{48D3FFD9-1EE5-8BE4-67E6-32464EF1ADCA}"/>
              </a:ext>
            </a:extLst>
          </p:cNvPr>
          <p:cNvSpPr txBox="1"/>
          <p:nvPr/>
        </p:nvSpPr>
        <p:spPr>
          <a:xfrm>
            <a:off x="7248870" y="3843723"/>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Table 7</a:t>
            </a:r>
          </a:p>
        </p:txBody>
      </p:sp>
      <p:sp>
        <p:nvSpPr>
          <p:cNvPr id="8" name="TextBox 7">
            <a:extLst>
              <a:ext uri="{FF2B5EF4-FFF2-40B4-BE49-F238E27FC236}">
                <a16:creationId xmlns:a16="http://schemas.microsoft.com/office/drawing/2014/main" id="{8B742325-F43C-903A-2879-9A838A48FB87}"/>
              </a:ext>
            </a:extLst>
          </p:cNvPr>
          <p:cNvSpPr txBox="1"/>
          <p:nvPr/>
        </p:nvSpPr>
        <p:spPr>
          <a:xfrm>
            <a:off x="8031925" y="3277166"/>
            <a:ext cx="1566110" cy="246221"/>
          </a:xfrm>
          <a:prstGeom prst="rect">
            <a:avLst/>
          </a:prstGeom>
          <a:noFill/>
        </p:spPr>
        <p:txBody>
          <a:bodyPr wrap="square">
            <a:spAutoFit/>
          </a:bodyPr>
          <a:lstStyle/>
          <a:p>
            <a:pPr marL="228600"/>
            <a:r>
              <a:rPr lang="en-GB" sz="1000">
                <a:effectLst/>
                <a:latin typeface="Aptos" panose="020B0004020202020204" pitchFamily="34" charset="0"/>
                <a:ea typeface="Aptos" panose="020B0004020202020204" pitchFamily="34" charset="0"/>
                <a:cs typeface="Arial" panose="020B0604020202020204" pitchFamily="34" charset="0"/>
              </a:rPr>
              <a:t>Figure 47</a:t>
            </a:r>
          </a:p>
        </p:txBody>
      </p:sp>
    </p:spTree>
    <p:extLst>
      <p:ext uri="{BB962C8B-B14F-4D97-AF65-F5344CB8AC3E}">
        <p14:creationId xmlns:p14="http://schemas.microsoft.com/office/powerpoint/2010/main" val="40778131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DCC2C-CFAF-DAC0-127F-078402CE3DE3}"/>
              </a:ext>
            </a:extLst>
          </p:cNvPr>
          <p:cNvSpPr>
            <a:spLocks noGrp="1"/>
          </p:cNvSpPr>
          <p:nvPr>
            <p:ph type="title"/>
          </p:nvPr>
        </p:nvSpPr>
        <p:spPr>
          <a:xfrm>
            <a:off x="347304" y="-904529"/>
            <a:ext cx="3712559" cy="1616203"/>
          </a:xfrm>
        </p:spPr>
        <p:txBody>
          <a:bodyPr vert="horz" lIns="91440" tIns="45720" rIns="91440" bIns="45720" rtlCol="0" anchor="b">
            <a:normAutofit/>
          </a:bodyPr>
          <a:lstStyle/>
          <a:p>
            <a:r>
              <a:rPr lang="en-US" sz="3200"/>
              <a:t>Materials</a:t>
            </a:r>
          </a:p>
        </p:txBody>
      </p:sp>
      <p:sp>
        <p:nvSpPr>
          <p:cNvPr id="6" name="TextBox 5">
            <a:extLst>
              <a:ext uri="{FF2B5EF4-FFF2-40B4-BE49-F238E27FC236}">
                <a16:creationId xmlns:a16="http://schemas.microsoft.com/office/drawing/2014/main" id="{D61BF83A-F5A6-2D13-C16F-092E95D1156E}"/>
              </a:ext>
            </a:extLst>
          </p:cNvPr>
          <p:cNvSpPr txBox="1"/>
          <p:nvPr/>
        </p:nvSpPr>
        <p:spPr>
          <a:xfrm>
            <a:off x="0" y="6431708"/>
            <a:ext cx="3655050" cy="3447832"/>
          </a:xfrm>
          <a:prstGeom prst="rect">
            <a:avLst/>
          </a:prstGeom>
        </p:spPr>
        <p:txBody>
          <a:bodyPr vert="horz" lIns="91440" tIns="45720" rIns="91440" bIns="45720" rtlCol="0" anchor="t">
            <a:normAutofit/>
          </a:bodyPr>
          <a:lstStyle/>
          <a:p>
            <a:pPr>
              <a:lnSpc>
                <a:spcPct val="90000"/>
              </a:lnSpc>
              <a:spcBef>
                <a:spcPts val="1000"/>
              </a:spcBef>
            </a:pPr>
            <a:r>
              <a:rPr lang="en-US" sz="2000"/>
              <a:t>Tomos Cole</a:t>
            </a:r>
          </a:p>
        </p:txBody>
      </p:sp>
      <p:pic>
        <p:nvPicPr>
          <p:cNvPr id="19" name="Picture 18">
            <a:extLst>
              <a:ext uri="{FF2B5EF4-FFF2-40B4-BE49-F238E27FC236}">
                <a16:creationId xmlns:a16="http://schemas.microsoft.com/office/drawing/2014/main" id="{0057B926-4EC9-4A22-5F72-142BFAC78168}"/>
              </a:ext>
            </a:extLst>
          </p:cNvPr>
          <p:cNvPicPr>
            <a:picLocks noChangeAspect="1"/>
          </p:cNvPicPr>
          <p:nvPr/>
        </p:nvPicPr>
        <p:blipFill>
          <a:blip r:embed="rId3"/>
          <a:stretch>
            <a:fillRect/>
          </a:stretch>
        </p:blipFill>
        <p:spPr>
          <a:xfrm>
            <a:off x="7705910" y="493927"/>
            <a:ext cx="3216719" cy="1728986"/>
          </a:xfrm>
          <a:prstGeom prst="rect">
            <a:avLst/>
          </a:prstGeom>
        </p:spPr>
      </p:pic>
      <p:pic>
        <p:nvPicPr>
          <p:cNvPr id="11" name="Picture 10">
            <a:extLst>
              <a:ext uri="{FF2B5EF4-FFF2-40B4-BE49-F238E27FC236}">
                <a16:creationId xmlns:a16="http://schemas.microsoft.com/office/drawing/2014/main" id="{99A755CC-5DE3-D656-1A64-971896425F97}"/>
              </a:ext>
            </a:extLst>
          </p:cNvPr>
          <p:cNvPicPr>
            <a:picLocks noChangeAspect="1"/>
          </p:cNvPicPr>
          <p:nvPr/>
        </p:nvPicPr>
        <p:blipFill>
          <a:blip r:embed="rId4"/>
          <a:stretch>
            <a:fillRect/>
          </a:stretch>
        </p:blipFill>
        <p:spPr>
          <a:xfrm>
            <a:off x="6892518" y="5263879"/>
            <a:ext cx="4952178" cy="1188523"/>
          </a:xfrm>
          <a:prstGeom prst="rect">
            <a:avLst/>
          </a:prstGeom>
        </p:spPr>
      </p:pic>
      <p:pic>
        <p:nvPicPr>
          <p:cNvPr id="8" name="Picture 7">
            <a:extLst>
              <a:ext uri="{FF2B5EF4-FFF2-40B4-BE49-F238E27FC236}">
                <a16:creationId xmlns:a16="http://schemas.microsoft.com/office/drawing/2014/main" id="{64B16507-C5CD-0DA1-2E45-F3B1F5B48113}"/>
              </a:ext>
            </a:extLst>
          </p:cNvPr>
          <p:cNvPicPr>
            <a:picLocks noChangeAspect="1"/>
          </p:cNvPicPr>
          <p:nvPr/>
        </p:nvPicPr>
        <p:blipFill>
          <a:blip r:embed="rId5"/>
          <a:stretch>
            <a:fillRect/>
          </a:stretch>
        </p:blipFill>
        <p:spPr>
          <a:xfrm>
            <a:off x="6892805" y="2428961"/>
            <a:ext cx="4842930" cy="2615180"/>
          </a:xfrm>
          <a:prstGeom prst="rect">
            <a:avLst/>
          </a:prstGeom>
        </p:spPr>
      </p:pic>
      <p:pic>
        <p:nvPicPr>
          <p:cNvPr id="5" name="Content Placeholder 4">
            <a:extLst>
              <a:ext uri="{FF2B5EF4-FFF2-40B4-BE49-F238E27FC236}">
                <a16:creationId xmlns:a16="http://schemas.microsoft.com/office/drawing/2014/main" id="{1D168F67-EA2F-9252-7FDE-AE81DD6C6156}"/>
              </a:ext>
            </a:extLst>
          </p:cNvPr>
          <p:cNvPicPr>
            <a:picLocks noGrp="1" noChangeAspect="1"/>
          </p:cNvPicPr>
          <p:nvPr>
            <p:ph idx="1"/>
          </p:nvPr>
        </p:nvPicPr>
        <p:blipFill>
          <a:blip r:embed="rId6"/>
          <a:stretch>
            <a:fillRect/>
          </a:stretch>
        </p:blipFill>
        <p:spPr>
          <a:xfrm>
            <a:off x="347304" y="989776"/>
            <a:ext cx="6235828" cy="5284865"/>
          </a:xfrm>
          <a:prstGeom prst="rect">
            <a:avLst/>
          </a:prstGeom>
        </p:spPr>
      </p:pic>
      <p:grpSp>
        <p:nvGrpSpPr>
          <p:cNvPr id="78" name="Group 77">
            <a:extLst>
              <a:ext uri="{FF2B5EF4-FFF2-40B4-BE49-F238E27FC236}">
                <a16:creationId xmlns:a16="http://schemas.microsoft.com/office/drawing/2014/main" id="{32CC9F2B-E219-AF55-BBE8-372B5AC600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71" name="Rectangle 70">
              <a:extLst>
                <a:ext uri="{FF2B5EF4-FFF2-40B4-BE49-F238E27FC236}">
                  <a16:creationId xmlns:a16="http://schemas.microsoft.com/office/drawing/2014/main" id="{E456E449-1EFC-16B5-CB11-7E6A8BBBC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E734DB8-CD27-D04F-74D4-3AC47BA0B3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24F9A85E-5581-A030-7306-FADC09447364}"/>
              </a:ext>
            </a:extLst>
          </p:cNvPr>
          <p:cNvSpPr txBox="1"/>
          <p:nvPr/>
        </p:nvSpPr>
        <p:spPr>
          <a:xfrm>
            <a:off x="849422" y="800933"/>
            <a:ext cx="337531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Table 8 – Aluminium Data</a:t>
            </a:r>
          </a:p>
        </p:txBody>
      </p:sp>
      <p:sp>
        <p:nvSpPr>
          <p:cNvPr id="4" name="TextBox 3">
            <a:extLst>
              <a:ext uri="{FF2B5EF4-FFF2-40B4-BE49-F238E27FC236}">
                <a16:creationId xmlns:a16="http://schemas.microsoft.com/office/drawing/2014/main" id="{7B882B62-EAB0-D49E-64F9-90BE741BDE3E}"/>
              </a:ext>
            </a:extLst>
          </p:cNvPr>
          <p:cNvSpPr txBox="1"/>
          <p:nvPr/>
        </p:nvSpPr>
        <p:spPr>
          <a:xfrm>
            <a:off x="7367669" y="5045283"/>
            <a:ext cx="401210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Table 11 – Narrowed Decision Matrix</a:t>
            </a:r>
          </a:p>
        </p:txBody>
      </p:sp>
      <p:sp>
        <p:nvSpPr>
          <p:cNvPr id="7" name="TextBox 6">
            <a:extLst>
              <a:ext uri="{FF2B5EF4-FFF2-40B4-BE49-F238E27FC236}">
                <a16:creationId xmlns:a16="http://schemas.microsoft.com/office/drawing/2014/main" id="{AB690DC2-80A9-3CC1-5D94-A32CC55D114F}"/>
              </a:ext>
            </a:extLst>
          </p:cNvPr>
          <p:cNvSpPr txBox="1"/>
          <p:nvPr/>
        </p:nvSpPr>
        <p:spPr>
          <a:xfrm>
            <a:off x="7172574" y="2222780"/>
            <a:ext cx="386392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Table 10 – Material Decision Matrix</a:t>
            </a:r>
          </a:p>
        </p:txBody>
      </p:sp>
      <p:sp>
        <p:nvSpPr>
          <p:cNvPr id="9" name="TextBox 8">
            <a:extLst>
              <a:ext uri="{FF2B5EF4-FFF2-40B4-BE49-F238E27FC236}">
                <a16:creationId xmlns:a16="http://schemas.microsoft.com/office/drawing/2014/main" id="{AD4DCA33-CFD3-09C3-3635-CB1164F2206A}"/>
              </a:ext>
            </a:extLst>
          </p:cNvPr>
          <p:cNvSpPr txBox="1"/>
          <p:nvPr/>
        </p:nvSpPr>
        <p:spPr>
          <a:xfrm>
            <a:off x="7848468" y="254368"/>
            <a:ext cx="359414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Table 9 – Carbon Fibre Data</a:t>
            </a:r>
          </a:p>
        </p:txBody>
      </p:sp>
    </p:spTree>
    <p:extLst>
      <p:ext uri="{BB962C8B-B14F-4D97-AF65-F5344CB8AC3E}">
        <p14:creationId xmlns:p14="http://schemas.microsoft.com/office/powerpoint/2010/main" val="1955849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6" name="Rectangle 2095">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Rectangle 2097">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0" name="Rectangle 2099">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305994" y="-5310547"/>
            <a:ext cx="1580014" cy="12192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2" name="Rectangle 2101">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A6993-4828-5261-B883-0ED87A1568C2}"/>
              </a:ext>
            </a:extLst>
          </p:cNvPr>
          <p:cNvSpPr>
            <a:spLocks noGrp="1"/>
          </p:cNvSpPr>
          <p:nvPr>
            <p:ph type="title"/>
          </p:nvPr>
        </p:nvSpPr>
        <p:spPr>
          <a:xfrm>
            <a:off x="699715" y="288404"/>
            <a:ext cx="7170656" cy="977442"/>
          </a:xfrm>
        </p:spPr>
        <p:txBody>
          <a:bodyPr vert="horz" lIns="91440" tIns="45720" rIns="91440" bIns="45720" rtlCol="0" anchor="ctr">
            <a:normAutofit/>
          </a:bodyPr>
          <a:lstStyle/>
          <a:p>
            <a:r>
              <a:rPr lang="en-US" sz="4000">
                <a:solidFill>
                  <a:srgbClr val="FFFFFF"/>
                </a:solidFill>
              </a:rPr>
              <a:t>FEA Testing</a:t>
            </a:r>
          </a:p>
        </p:txBody>
      </p:sp>
      <p:sp>
        <p:nvSpPr>
          <p:cNvPr id="4" name="TextBox 3">
            <a:extLst>
              <a:ext uri="{FF2B5EF4-FFF2-40B4-BE49-F238E27FC236}">
                <a16:creationId xmlns:a16="http://schemas.microsoft.com/office/drawing/2014/main" id="{3915D147-E2A4-8319-A797-D06E71683CC8}"/>
              </a:ext>
            </a:extLst>
          </p:cNvPr>
          <p:cNvSpPr txBox="1"/>
          <p:nvPr/>
        </p:nvSpPr>
        <p:spPr>
          <a:xfrm>
            <a:off x="142887" y="6068481"/>
            <a:ext cx="3226526" cy="1155677"/>
          </a:xfrm>
          <a:prstGeom prst="rect">
            <a:avLst/>
          </a:prstGeom>
        </p:spPr>
        <p:txBody>
          <a:bodyPr vert="horz" lIns="91440" tIns="45720" rIns="91440" bIns="45720" rtlCol="0" anchor="ctr">
            <a:normAutofit/>
          </a:bodyPr>
          <a:lstStyle/>
          <a:p>
            <a:pPr>
              <a:lnSpc>
                <a:spcPct val="90000"/>
              </a:lnSpc>
              <a:spcBef>
                <a:spcPts val="1000"/>
              </a:spcBef>
            </a:pPr>
            <a:r>
              <a:rPr lang="en-US" sz="2000"/>
              <a:t>Tomos Cole</a:t>
            </a:r>
          </a:p>
        </p:txBody>
      </p:sp>
      <p:pic>
        <p:nvPicPr>
          <p:cNvPr id="2054" name="Picture 6">
            <a:extLst>
              <a:ext uri="{FF2B5EF4-FFF2-40B4-BE49-F238E27FC236}">
                <a16:creationId xmlns:a16="http://schemas.microsoft.com/office/drawing/2014/main" id="{7E812A7C-676A-83C7-C6CD-A25A47D9CA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60777" y="4258424"/>
            <a:ext cx="4847243" cy="23419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silhouette of people on a branch&#10;&#10;AI-generated content may be incorrect.">
            <a:extLst>
              <a:ext uri="{FF2B5EF4-FFF2-40B4-BE49-F238E27FC236}">
                <a16:creationId xmlns:a16="http://schemas.microsoft.com/office/drawing/2014/main" id="{B3D6DE0D-C1E6-76CE-EFB4-52B82176217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04423" y="1115671"/>
            <a:ext cx="5365514" cy="280348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 close up of a boat&#10;&#10;AI-generated content may be incorrect.">
            <a:extLst>
              <a:ext uri="{FF2B5EF4-FFF2-40B4-BE49-F238E27FC236}">
                <a16:creationId xmlns:a16="http://schemas.microsoft.com/office/drawing/2014/main" id="{D56CFB16-47A2-56F9-09A0-E009BFBEB83A}"/>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66864" y="1265846"/>
            <a:ext cx="6108807" cy="305103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6F3AD5-7401-206D-BB26-02B5D4605F18}"/>
              </a:ext>
            </a:extLst>
          </p:cNvPr>
          <p:cNvSpPr txBox="1"/>
          <p:nvPr/>
        </p:nvSpPr>
        <p:spPr>
          <a:xfrm>
            <a:off x="2069062" y="4881437"/>
            <a:ext cx="3512744" cy="1200329"/>
          </a:xfrm>
          <a:prstGeom prst="rect">
            <a:avLst/>
          </a:prstGeom>
          <a:noFill/>
        </p:spPr>
        <p:txBody>
          <a:bodyPr wrap="square" rtlCol="0">
            <a:spAutoFit/>
          </a:bodyPr>
          <a:lstStyle/>
          <a:p>
            <a:pPr marL="285750" indent="-285750">
              <a:buFont typeface="Arial" panose="020B0604020202020204" pitchFamily="34" charset="0"/>
              <a:buChar char="•"/>
            </a:pPr>
            <a:r>
              <a:rPr lang="en-GB"/>
              <a:t>Initial Plan</a:t>
            </a:r>
          </a:p>
          <a:p>
            <a:pPr marL="285750" indent="-285750">
              <a:buFont typeface="Arial" panose="020B0604020202020204" pitchFamily="34" charset="0"/>
              <a:buChar char="•"/>
            </a:pPr>
            <a:r>
              <a:rPr lang="en-GB"/>
              <a:t>Errors</a:t>
            </a:r>
          </a:p>
          <a:p>
            <a:pPr marL="285750" indent="-285750">
              <a:buFont typeface="Arial" panose="020B0604020202020204" pitchFamily="34" charset="0"/>
              <a:buChar char="•"/>
            </a:pPr>
            <a:r>
              <a:rPr lang="en-GB"/>
              <a:t>Solutions</a:t>
            </a:r>
          </a:p>
          <a:p>
            <a:pPr marL="285750" indent="-285750">
              <a:buFont typeface="Arial" panose="020B0604020202020204" pitchFamily="34" charset="0"/>
              <a:buChar char="•"/>
            </a:pPr>
            <a:r>
              <a:rPr lang="en-GB"/>
              <a:t>Results</a:t>
            </a:r>
          </a:p>
        </p:txBody>
      </p:sp>
      <p:sp>
        <p:nvSpPr>
          <p:cNvPr id="5" name="TextBox 4">
            <a:extLst>
              <a:ext uri="{FF2B5EF4-FFF2-40B4-BE49-F238E27FC236}">
                <a16:creationId xmlns:a16="http://schemas.microsoft.com/office/drawing/2014/main" id="{3F6145CE-C564-671C-627B-16209EE42D84}"/>
              </a:ext>
            </a:extLst>
          </p:cNvPr>
          <p:cNvSpPr txBox="1"/>
          <p:nvPr/>
        </p:nvSpPr>
        <p:spPr>
          <a:xfrm>
            <a:off x="1080481" y="4292327"/>
            <a:ext cx="33837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48 – Wing test @ 998 N</a:t>
            </a:r>
          </a:p>
        </p:txBody>
      </p:sp>
      <p:sp>
        <p:nvSpPr>
          <p:cNvPr id="6" name="TextBox 5">
            <a:extLst>
              <a:ext uri="{FF2B5EF4-FFF2-40B4-BE49-F238E27FC236}">
                <a16:creationId xmlns:a16="http://schemas.microsoft.com/office/drawing/2014/main" id="{23382DFD-4A60-F8A0-0E9B-713E0E14FFF4}"/>
              </a:ext>
            </a:extLst>
          </p:cNvPr>
          <p:cNvSpPr txBox="1"/>
          <p:nvPr/>
        </p:nvSpPr>
        <p:spPr>
          <a:xfrm>
            <a:off x="7503664" y="3944805"/>
            <a:ext cx="389720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49 – Whole Wing test @ 998 N</a:t>
            </a:r>
          </a:p>
        </p:txBody>
      </p:sp>
      <p:sp>
        <p:nvSpPr>
          <p:cNvPr id="7" name="TextBox 6">
            <a:extLst>
              <a:ext uri="{FF2B5EF4-FFF2-40B4-BE49-F238E27FC236}">
                <a16:creationId xmlns:a16="http://schemas.microsoft.com/office/drawing/2014/main" id="{8419C6D9-472F-30EB-A7AE-3A3875CD43EC}"/>
              </a:ext>
            </a:extLst>
          </p:cNvPr>
          <p:cNvSpPr txBox="1"/>
          <p:nvPr/>
        </p:nvSpPr>
        <p:spPr>
          <a:xfrm>
            <a:off x="7104768" y="6597560"/>
            <a:ext cx="486377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50 – Wing test @ 998 N with a different material</a:t>
            </a:r>
          </a:p>
        </p:txBody>
      </p:sp>
    </p:spTree>
    <p:extLst>
      <p:ext uri="{BB962C8B-B14F-4D97-AF65-F5344CB8AC3E}">
        <p14:creationId xmlns:p14="http://schemas.microsoft.com/office/powerpoint/2010/main" val="3698468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1" name="Rectangle 1070">
            <a:extLst>
              <a:ext uri="{FF2B5EF4-FFF2-40B4-BE49-F238E27FC236}">
                <a16:creationId xmlns:a16="http://schemas.microsoft.com/office/drawing/2014/main" id="{2221AA6A-14A3-4CB1-A46D-4BBC72A286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195B9-C92F-DC9B-B73E-67FE6E540BE3}"/>
              </a:ext>
            </a:extLst>
          </p:cNvPr>
          <p:cNvSpPr>
            <a:spLocks noGrp="1"/>
          </p:cNvSpPr>
          <p:nvPr>
            <p:ph type="title"/>
          </p:nvPr>
        </p:nvSpPr>
        <p:spPr>
          <a:xfrm>
            <a:off x="4316935" y="507283"/>
            <a:ext cx="7036865" cy="1544062"/>
          </a:xfrm>
        </p:spPr>
        <p:txBody>
          <a:bodyPr>
            <a:normAutofit/>
          </a:bodyPr>
          <a:lstStyle/>
          <a:p>
            <a:r>
              <a:rPr lang="en-GB" sz="4000"/>
              <a:t>Wing Design</a:t>
            </a:r>
          </a:p>
        </p:txBody>
      </p:sp>
      <p:pic>
        <p:nvPicPr>
          <p:cNvPr id="6" name="Picture 6">
            <a:extLst>
              <a:ext uri="{FF2B5EF4-FFF2-40B4-BE49-F238E27FC236}">
                <a16:creationId xmlns:a16="http://schemas.microsoft.com/office/drawing/2014/main" id="{3351EA12-719B-A5E0-2D04-A8D61BBB7D7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6241" y="177416"/>
            <a:ext cx="2985050" cy="19552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F0AB800-0C02-EE77-8552-E044F6079CC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2948" y="2540747"/>
            <a:ext cx="3571637" cy="169436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927C5BD-FD14-ADD3-72CF-69D25F60C736}"/>
              </a:ext>
            </a:extLst>
          </p:cNvPr>
          <p:cNvPicPr>
            <a:picLocks noChangeAspect="1"/>
          </p:cNvPicPr>
          <p:nvPr/>
        </p:nvPicPr>
        <p:blipFill>
          <a:blip r:embed="rId5"/>
          <a:stretch>
            <a:fillRect/>
          </a:stretch>
        </p:blipFill>
        <p:spPr>
          <a:xfrm>
            <a:off x="422948" y="4651403"/>
            <a:ext cx="3571637" cy="1694369"/>
          </a:xfrm>
          <a:prstGeom prst="rect">
            <a:avLst/>
          </a:prstGeom>
        </p:spPr>
      </p:pic>
      <p:pic>
        <p:nvPicPr>
          <p:cNvPr id="4" name="Content Placeholder 3">
            <a:extLst>
              <a:ext uri="{FF2B5EF4-FFF2-40B4-BE49-F238E27FC236}">
                <a16:creationId xmlns:a16="http://schemas.microsoft.com/office/drawing/2014/main" id="{24555660-7AF4-13AD-7AD1-057DA5D3DC4E}"/>
              </a:ext>
            </a:extLst>
          </p:cNvPr>
          <p:cNvPicPr>
            <a:picLocks noGrp="1" noChangeAspect="1"/>
          </p:cNvPicPr>
          <p:nvPr>
            <p:ph idx="1"/>
          </p:nvPr>
        </p:nvPicPr>
        <p:blipFill>
          <a:blip r:embed="rId6"/>
          <a:stretch>
            <a:fillRect/>
          </a:stretch>
        </p:blipFill>
        <p:spPr>
          <a:xfrm>
            <a:off x="4886411" y="2132624"/>
            <a:ext cx="5010150" cy="581025"/>
          </a:xfrm>
        </p:spPr>
      </p:pic>
      <p:sp>
        <p:nvSpPr>
          <p:cNvPr id="7" name="TextBox 6">
            <a:extLst>
              <a:ext uri="{FF2B5EF4-FFF2-40B4-BE49-F238E27FC236}">
                <a16:creationId xmlns:a16="http://schemas.microsoft.com/office/drawing/2014/main" id="{2E48C8CF-D825-D2F0-89CC-0F5CA748032C}"/>
              </a:ext>
            </a:extLst>
          </p:cNvPr>
          <p:cNvSpPr txBox="1"/>
          <p:nvPr/>
        </p:nvSpPr>
        <p:spPr>
          <a:xfrm>
            <a:off x="67377" y="6525928"/>
            <a:ext cx="2175309" cy="369332"/>
          </a:xfrm>
          <a:prstGeom prst="rect">
            <a:avLst/>
          </a:prstGeom>
          <a:noFill/>
        </p:spPr>
        <p:txBody>
          <a:bodyPr wrap="square" rtlCol="0">
            <a:spAutoFit/>
          </a:bodyPr>
          <a:lstStyle/>
          <a:p>
            <a:r>
              <a:rPr lang="en-GB"/>
              <a:t>Tomos Cole</a:t>
            </a:r>
          </a:p>
        </p:txBody>
      </p:sp>
      <p:sp>
        <p:nvSpPr>
          <p:cNvPr id="8" name="TextBox 7">
            <a:extLst>
              <a:ext uri="{FF2B5EF4-FFF2-40B4-BE49-F238E27FC236}">
                <a16:creationId xmlns:a16="http://schemas.microsoft.com/office/drawing/2014/main" id="{A95D12DD-8A03-8688-DA91-83A6E52C0E5B}"/>
              </a:ext>
            </a:extLst>
          </p:cNvPr>
          <p:cNvSpPr txBox="1"/>
          <p:nvPr/>
        </p:nvSpPr>
        <p:spPr>
          <a:xfrm>
            <a:off x="4988459" y="3621386"/>
            <a:ext cx="3208958" cy="923330"/>
          </a:xfrm>
          <a:prstGeom prst="rect">
            <a:avLst/>
          </a:prstGeom>
          <a:noFill/>
        </p:spPr>
        <p:txBody>
          <a:bodyPr wrap="square" rtlCol="0">
            <a:spAutoFit/>
          </a:bodyPr>
          <a:lstStyle/>
          <a:p>
            <a:pPr marL="285750" indent="-285750">
              <a:buFont typeface="Arial" panose="020B0604020202020204" pitchFamily="34" charset="0"/>
              <a:buChar char="•"/>
            </a:pPr>
            <a:r>
              <a:rPr lang="en-GB"/>
              <a:t>Design</a:t>
            </a:r>
          </a:p>
          <a:p>
            <a:pPr marL="285750" indent="-285750">
              <a:buFont typeface="Arial" panose="020B0604020202020204" pitchFamily="34" charset="0"/>
              <a:buChar char="•"/>
            </a:pPr>
            <a:r>
              <a:rPr lang="en-GB"/>
              <a:t>Mounting Considerations</a:t>
            </a:r>
          </a:p>
          <a:p>
            <a:pPr marL="285750" indent="-285750">
              <a:buFont typeface="Arial" panose="020B0604020202020204" pitchFamily="34" charset="0"/>
              <a:buChar char="•"/>
            </a:pPr>
            <a:r>
              <a:rPr lang="en-GB"/>
              <a:t>Mass Table</a:t>
            </a:r>
          </a:p>
        </p:txBody>
      </p:sp>
      <p:sp>
        <p:nvSpPr>
          <p:cNvPr id="3" name="TextBox 2">
            <a:extLst>
              <a:ext uri="{FF2B5EF4-FFF2-40B4-BE49-F238E27FC236}">
                <a16:creationId xmlns:a16="http://schemas.microsoft.com/office/drawing/2014/main" id="{F6BA69A7-894C-8DBB-FB52-F4466597AADF}"/>
              </a:ext>
            </a:extLst>
          </p:cNvPr>
          <p:cNvSpPr txBox="1"/>
          <p:nvPr/>
        </p:nvSpPr>
        <p:spPr>
          <a:xfrm>
            <a:off x="1070290" y="2210381"/>
            <a:ext cx="284122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51 – Ryans Wing Design</a:t>
            </a:r>
          </a:p>
        </p:txBody>
      </p:sp>
      <p:sp>
        <p:nvSpPr>
          <p:cNvPr id="9" name="TextBox 8">
            <a:extLst>
              <a:ext uri="{FF2B5EF4-FFF2-40B4-BE49-F238E27FC236}">
                <a16:creationId xmlns:a16="http://schemas.microsoft.com/office/drawing/2014/main" id="{E623BA12-2921-290E-7712-2A1CB9206D4A}"/>
              </a:ext>
            </a:extLst>
          </p:cNvPr>
          <p:cNvSpPr txBox="1"/>
          <p:nvPr/>
        </p:nvSpPr>
        <p:spPr>
          <a:xfrm>
            <a:off x="864536" y="4233522"/>
            <a:ext cx="282611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52 – Side profile of design</a:t>
            </a:r>
          </a:p>
        </p:txBody>
      </p:sp>
      <p:sp>
        <p:nvSpPr>
          <p:cNvPr id="10" name="TextBox 9">
            <a:extLst>
              <a:ext uri="{FF2B5EF4-FFF2-40B4-BE49-F238E27FC236}">
                <a16:creationId xmlns:a16="http://schemas.microsoft.com/office/drawing/2014/main" id="{7BEF148B-FE7D-61F7-7718-83A012D3417A}"/>
              </a:ext>
            </a:extLst>
          </p:cNvPr>
          <p:cNvSpPr txBox="1"/>
          <p:nvPr/>
        </p:nvSpPr>
        <p:spPr>
          <a:xfrm>
            <a:off x="1125019" y="6348287"/>
            <a:ext cx="257318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53 – Vehicles turbulence</a:t>
            </a:r>
          </a:p>
        </p:txBody>
      </p:sp>
      <p:sp>
        <p:nvSpPr>
          <p:cNvPr id="11" name="TextBox 10">
            <a:extLst>
              <a:ext uri="{FF2B5EF4-FFF2-40B4-BE49-F238E27FC236}">
                <a16:creationId xmlns:a16="http://schemas.microsoft.com/office/drawing/2014/main" id="{6BAB3500-53BD-1739-8EB6-BEA9EDCA8000}"/>
              </a:ext>
            </a:extLst>
          </p:cNvPr>
          <p:cNvSpPr txBox="1"/>
          <p:nvPr/>
        </p:nvSpPr>
        <p:spPr>
          <a:xfrm>
            <a:off x="5076404" y="1828299"/>
            <a:ext cx="23150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Table 12 – Mass of wing</a:t>
            </a:r>
          </a:p>
        </p:txBody>
      </p:sp>
    </p:spTree>
    <p:extLst>
      <p:ext uri="{BB962C8B-B14F-4D97-AF65-F5344CB8AC3E}">
        <p14:creationId xmlns:p14="http://schemas.microsoft.com/office/powerpoint/2010/main" val="3053746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8880302F-9E9B-62F6-8FA8-2818B173B292}"/>
              </a:ext>
            </a:extLst>
          </p:cNvPr>
          <p:cNvSpPr>
            <a:spLocks noGrp="1"/>
          </p:cNvSpPr>
          <p:nvPr>
            <p:ph type="title"/>
          </p:nvPr>
        </p:nvSpPr>
        <p:spPr>
          <a:xfrm>
            <a:off x="1246824" y="643467"/>
            <a:ext cx="4772975" cy="1800526"/>
          </a:xfrm>
        </p:spPr>
        <p:txBody>
          <a:bodyPr vert="horz" lIns="91440" tIns="45720" rIns="91440" bIns="45720" rtlCol="0" anchor="ctr">
            <a:normAutofit/>
          </a:bodyPr>
          <a:lstStyle/>
          <a:p>
            <a:r>
              <a:rPr lang="en-US"/>
              <a:t>Machining Processes</a:t>
            </a:r>
          </a:p>
        </p:txBody>
      </p:sp>
      <p:sp>
        <p:nvSpPr>
          <p:cNvPr id="4" name="TextBox 3">
            <a:extLst>
              <a:ext uri="{FF2B5EF4-FFF2-40B4-BE49-F238E27FC236}">
                <a16:creationId xmlns:a16="http://schemas.microsoft.com/office/drawing/2014/main" id="{3022FAF2-521A-B0EE-331A-17673FC1C76E}"/>
              </a:ext>
            </a:extLst>
          </p:cNvPr>
          <p:cNvSpPr txBox="1"/>
          <p:nvPr/>
        </p:nvSpPr>
        <p:spPr>
          <a:xfrm>
            <a:off x="245797" y="6290607"/>
            <a:ext cx="4772974" cy="3553581"/>
          </a:xfrm>
          <a:prstGeom prst="rect">
            <a:avLst/>
          </a:prstGeom>
        </p:spPr>
        <p:txBody>
          <a:bodyPr vert="horz" lIns="91440" tIns="45720" rIns="91440" bIns="45720" rtlCol="0">
            <a:normAutofit/>
          </a:bodyPr>
          <a:lstStyle/>
          <a:p>
            <a:pPr>
              <a:lnSpc>
                <a:spcPct val="90000"/>
              </a:lnSpc>
              <a:spcAft>
                <a:spcPts val="600"/>
              </a:spcAft>
            </a:pPr>
            <a:r>
              <a:rPr lang="en-US" sz="2000"/>
              <a:t>Tomos Cole</a:t>
            </a:r>
          </a:p>
        </p:txBody>
      </p:sp>
      <p:pic>
        <p:nvPicPr>
          <p:cNvPr id="6" name="Picture 5">
            <a:extLst>
              <a:ext uri="{FF2B5EF4-FFF2-40B4-BE49-F238E27FC236}">
                <a16:creationId xmlns:a16="http://schemas.microsoft.com/office/drawing/2014/main" id="{64BC65F9-3B9A-1C70-34BA-D256A8F255CE}"/>
              </a:ext>
            </a:extLst>
          </p:cNvPr>
          <p:cNvPicPr>
            <a:picLocks noChangeAspect="1"/>
          </p:cNvPicPr>
          <p:nvPr/>
        </p:nvPicPr>
        <p:blipFill>
          <a:blip r:embed="rId3"/>
          <a:stretch>
            <a:fillRect/>
          </a:stretch>
        </p:blipFill>
        <p:spPr>
          <a:xfrm>
            <a:off x="7700211" y="775905"/>
            <a:ext cx="3848322" cy="2280130"/>
          </a:xfrm>
          <a:prstGeom prst="rect">
            <a:avLst/>
          </a:prstGeom>
        </p:spPr>
      </p:pic>
      <p:pic>
        <p:nvPicPr>
          <p:cNvPr id="5" name="Picture 6">
            <a:extLst>
              <a:ext uri="{FF2B5EF4-FFF2-40B4-BE49-F238E27FC236}">
                <a16:creationId xmlns:a16="http://schemas.microsoft.com/office/drawing/2014/main" id="{1E20FDDE-68C5-C184-771F-26887EEEE1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342" r="69475" b="52660"/>
          <a:stretch/>
        </p:blipFill>
        <p:spPr bwMode="auto">
          <a:xfrm>
            <a:off x="7700211" y="3690030"/>
            <a:ext cx="3848322" cy="25206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D4D585F-C8C0-2832-614C-B8D3F236B386}"/>
              </a:ext>
            </a:extLst>
          </p:cNvPr>
          <p:cNvSpPr txBox="1"/>
          <p:nvPr/>
        </p:nvSpPr>
        <p:spPr>
          <a:xfrm>
            <a:off x="1634464" y="3089865"/>
            <a:ext cx="3997693" cy="1200329"/>
          </a:xfrm>
          <a:prstGeom prst="rect">
            <a:avLst/>
          </a:prstGeom>
          <a:noFill/>
        </p:spPr>
        <p:txBody>
          <a:bodyPr wrap="square" rtlCol="0">
            <a:spAutoFit/>
          </a:bodyPr>
          <a:lstStyle/>
          <a:p>
            <a:pPr marL="285750" indent="-285750">
              <a:buFont typeface="Arial" panose="020B0604020202020204" pitchFamily="34" charset="0"/>
              <a:buChar char="•"/>
            </a:pPr>
            <a:r>
              <a:rPr lang="en-GB"/>
              <a:t>Issues working with Carbon Fibre</a:t>
            </a:r>
          </a:p>
          <a:p>
            <a:pPr marL="285750" indent="-285750">
              <a:buFont typeface="Arial" panose="020B0604020202020204" pitchFamily="34" charset="0"/>
              <a:buChar char="•"/>
            </a:pPr>
            <a:r>
              <a:rPr lang="en-GB"/>
              <a:t>CNC mill, water jet</a:t>
            </a:r>
          </a:p>
          <a:p>
            <a:pPr marL="285750" indent="-285750">
              <a:buFont typeface="Arial" panose="020B0604020202020204" pitchFamily="34" charset="0"/>
              <a:buChar char="•"/>
            </a:pPr>
            <a:r>
              <a:rPr lang="en-GB"/>
              <a:t>Drilling</a:t>
            </a:r>
          </a:p>
          <a:p>
            <a:pPr marL="285750" indent="-285750">
              <a:buFont typeface="Arial" panose="020B0604020202020204" pitchFamily="34" charset="0"/>
              <a:buChar char="•"/>
            </a:pPr>
            <a:r>
              <a:rPr lang="en-GB"/>
              <a:t>Bonding</a:t>
            </a:r>
          </a:p>
        </p:txBody>
      </p:sp>
      <p:sp>
        <p:nvSpPr>
          <p:cNvPr id="3" name="TextBox 2">
            <a:extLst>
              <a:ext uri="{FF2B5EF4-FFF2-40B4-BE49-F238E27FC236}">
                <a16:creationId xmlns:a16="http://schemas.microsoft.com/office/drawing/2014/main" id="{0386CA48-AA0D-B5C1-F68B-4E7AB0BB5AF8}"/>
              </a:ext>
            </a:extLst>
          </p:cNvPr>
          <p:cNvSpPr txBox="1"/>
          <p:nvPr/>
        </p:nvSpPr>
        <p:spPr>
          <a:xfrm>
            <a:off x="8445984" y="3117801"/>
            <a:ext cx="23034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54 - </a:t>
            </a:r>
            <a:r>
              <a:rPr lang="en-GB" sz="1100" err="1"/>
              <a:t>Dowells</a:t>
            </a:r>
            <a:endParaRPr lang="en-GB" sz="1100"/>
          </a:p>
        </p:txBody>
      </p:sp>
      <p:sp>
        <p:nvSpPr>
          <p:cNvPr id="8" name="TextBox 7">
            <a:extLst>
              <a:ext uri="{FF2B5EF4-FFF2-40B4-BE49-F238E27FC236}">
                <a16:creationId xmlns:a16="http://schemas.microsoft.com/office/drawing/2014/main" id="{021AEBA2-76B7-7043-5F3E-A5436213A5EC}"/>
              </a:ext>
            </a:extLst>
          </p:cNvPr>
          <p:cNvSpPr txBox="1"/>
          <p:nvPr/>
        </p:nvSpPr>
        <p:spPr>
          <a:xfrm>
            <a:off x="7700628" y="6216921"/>
            <a:ext cx="38733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55 – Connection point between endplate and strut</a:t>
            </a:r>
          </a:p>
        </p:txBody>
      </p:sp>
    </p:spTree>
    <p:extLst>
      <p:ext uri="{BB962C8B-B14F-4D97-AF65-F5344CB8AC3E}">
        <p14:creationId xmlns:p14="http://schemas.microsoft.com/office/powerpoint/2010/main" val="2901240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machine&#10;&#10;AI-generated content may be incorrect.">
            <a:extLst>
              <a:ext uri="{FF2B5EF4-FFF2-40B4-BE49-F238E27FC236}">
                <a16:creationId xmlns:a16="http://schemas.microsoft.com/office/drawing/2014/main" id="{D1CFE9AD-DD5F-8608-A4B2-074BC2F293D1}"/>
              </a:ext>
            </a:extLst>
          </p:cNvPr>
          <p:cNvPicPr>
            <a:picLocks noChangeAspect="1"/>
          </p:cNvPicPr>
          <p:nvPr/>
        </p:nvPicPr>
        <p:blipFill>
          <a:blip r:embed="rId2"/>
          <a:srcRect l="23394" t="1055" r="33612" b="2"/>
          <a:stretch/>
        </p:blipFill>
        <p:spPr>
          <a:xfrm>
            <a:off x="-1" y="0"/>
            <a:ext cx="5410197" cy="6858000"/>
          </a:xfrm>
          <a:prstGeom prst="rect">
            <a:avLst/>
          </a:prstGeom>
        </p:spPr>
      </p:pic>
      <p:sp useBgFill="1">
        <p:nvSpPr>
          <p:cNvPr id="28" name="Rectangle 2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BF3FF-5679-8784-8EFB-7C35D3F686A7}"/>
              </a:ext>
            </a:extLst>
          </p:cNvPr>
          <p:cNvSpPr>
            <a:spLocks noGrp="1"/>
          </p:cNvSpPr>
          <p:nvPr>
            <p:ph type="title"/>
          </p:nvPr>
        </p:nvSpPr>
        <p:spPr>
          <a:xfrm>
            <a:off x="6115317" y="405685"/>
            <a:ext cx="5464968" cy="1559301"/>
          </a:xfrm>
        </p:spPr>
        <p:txBody>
          <a:bodyPr>
            <a:normAutofit/>
          </a:bodyPr>
          <a:lstStyle/>
          <a:p>
            <a:r>
              <a:rPr lang="en-GB" sz="4000"/>
              <a:t>Control Systems and Mechatronics</a:t>
            </a:r>
          </a:p>
        </p:txBody>
      </p:sp>
      <p:sp>
        <p:nvSpPr>
          <p:cNvPr id="14" name="TextBox 13">
            <a:extLst>
              <a:ext uri="{FF2B5EF4-FFF2-40B4-BE49-F238E27FC236}">
                <a16:creationId xmlns:a16="http://schemas.microsoft.com/office/drawing/2014/main" id="{A16324F2-0C8B-28D7-0814-B1EEB10757E1}"/>
              </a:ext>
            </a:extLst>
          </p:cNvPr>
          <p:cNvSpPr txBox="1"/>
          <p:nvPr/>
        </p:nvSpPr>
        <p:spPr>
          <a:xfrm>
            <a:off x="5597208" y="3186073"/>
            <a:ext cx="6407780" cy="3323987"/>
          </a:xfrm>
          <a:prstGeom prst="rect">
            <a:avLst/>
          </a:prstGeom>
          <a:noFill/>
        </p:spPr>
        <p:txBody>
          <a:bodyPr wrap="square" rtlCol="0">
            <a:spAutoFit/>
          </a:bodyPr>
          <a:lstStyle/>
          <a:p>
            <a:r>
              <a:rPr lang="en-GB" sz="1600" kern="100">
                <a:effectLst/>
                <a:latin typeface="Calibri" panose="020F0502020204030204" pitchFamily="34" charset="0"/>
                <a:ea typeface="Calibri" panose="020F0502020204030204" pitchFamily="34" charset="0"/>
                <a:cs typeface="Times New Roman" panose="02020603050405020304" pitchFamily="18" charset="0"/>
              </a:rPr>
              <a:t>The Control Systems and Mechatronics team is responsible for designing, developing, and implementing the control logic and packaging of the mechatronics system for the active rear wing, meeting the following objectives:</a:t>
            </a:r>
            <a:br>
              <a:rPr lang="en-US" sz="1800" kern="100">
                <a:effectLst/>
                <a:latin typeface="Calibri" panose="020F0502020204030204" pitchFamily="34" charset="0"/>
                <a:ea typeface="Calibri" panose="020F0502020204030204" pitchFamily="34" charset="0"/>
                <a:cs typeface="Times New Roman" panose="02020603050405020304" pitchFamily="18" charset="0"/>
              </a:rPr>
            </a:br>
            <a:endParaRPr lang="en-US" sz="1800" kern="10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kern="100">
                <a:effectLst/>
                <a:ea typeface="Calibri" panose="020F0502020204030204" pitchFamily="34" charset="0"/>
                <a:cs typeface="Times New Roman" panose="02020603050405020304" pitchFamily="18" charset="0"/>
              </a:rPr>
              <a:t>Develop a successful and responsive control logic for precise wing movement.</a:t>
            </a:r>
          </a:p>
          <a:p>
            <a:pPr marL="285750" indent="-285750">
              <a:buFont typeface="Arial" panose="020B0604020202020204" pitchFamily="34" charset="0"/>
              <a:buChar char="•"/>
            </a:pPr>
            <a:r>
              <a:rPr lang="en-GB" sz="1600" kern="100">
                <a:effectLst/>
                <a:ea typeface="Calibri" panose="020F0502020204030204" pitchFamily="34" charset="0"/>
                <a:cs typeface="Times New Roman" panose="02020603050405020304" pitchFamily="18" charset="0"/>
              </a:rPr>
              <a:t>Package the mechatronics system with minimal impact on the structural and aerodynamic integrity.</a:t>
            </a:r>
            <a:endParaRPr lang="en-GB" sz="1600" kern="10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kern="100">
                <a:effectLst/>
                <a:ea typeface="Calibri" panose="020F0502020204030204" pitchFamily="34" charset="0"/>
                <a:cs typeface="Times New Roman" panose="02020603050405020304" pitchFamily="18" charset="0"/>
              </a:rPr>
              <a:t>Ensure the robust integration and reliable operation of sensors and actuators under realistic track conditions. </a:t>
            </a:r>
          </a:p>
          <a:p>
            <a:pPr marL="285750" indent="-285750">
              <a:buFont typeface="Arial" panose="020B0604020202020204" pitchFamily="34" charset="0"/>
              <a:buChar char="•"/>
            </a:pPr>
            <a:r>
              <a:rPr lang="en-GB" sz="1600"/>
              <a:t>Selected due to optimal aerodynamic efficiency and minimal drag interference with integrated actuator placement.</a:t>
            </a:r>
            <a:endParaRPr lang="en-GB"/>
          </a:p>
        </p:txBody>
      </p:sp>
      <p:sp>
        <p:nvSpPr>
          <p:cNvPr id="15" name="TextBox 14">
            <a:extLst>
              <a:ext uri="{FF2B5EF4-FFF2-40B4-BE49-F238E27FC236}">
                <a16:creationId xmlns:a16="http://schemas.microsoft.com/office/drawing/2014/main" id="{338DC682-1AF2-F874-7342-351DED161D7F}"/>
              </a:ext>
            </a:extLst>
          </p:cNvPr>
          <p:cNvSpPr txBox="1"/>
          <p:nvPr/>
        </p:nvSpPr>
        <p:spPr>
          <a:xfrm>
            <a:off x="5597208" y="2017155"/>
            <a:ext cx="6407780" cy="923330"/>
          </a:xfrm>
          <a:prstGeom prst="rect">
            <a:avLst/>
          </a:prstGeom>
          <a:noFill/>
        </p:spPr>
        <p:txBody>
          <a:bodyPr wrap="square" rtlCol="0">
            <a:spAutoFit/>
          </a:bodyPr>
          <a:lstStyle/>
          <a:p>
            <a:r>
              <a:rPr lang="en-GB"/>
              <a:t>Consists of: Charlie Jones </a:t>
            </a:r>
            <a:br>
              <a:rPr lang="en-GB"/>
            </a:br>
            <a:endParaRPr lang="en-GB"/>
          </a:p>
          <a:p>
            <a:r>
              <a:rPr lang="en-GB"/>
              <a:t>Final Wing System Design: Ryan Boardman’s Swan-Neck Wing</a:t>
            </a:r>
          </a:p>
        </p:txBody>
      </p:sp>
      <p:sp>
        <p:nvSpPr>
          <p:cNvPr id="3" name="TextBox 2">
            <a:extLst>
              <a:ext uri="{FF2B5EF4-FFF2-40B4-BE49-F238E27FC236}">
                <a16:creationId xmlns:a16="http://schemas.microsoft.com/office/drawing/2014/main" id="{DCF28F40-A313-5ACF-F8C0-340F66F3C77A}"/>
              </a:ext>
            </a:extLst>
          </p:cNvPr>
          <p:cNvSpPr txBox="1"/>
          <p:nvPr/>
        </p:nvSpPr>
        <p:spPr>
          <a:xfrm>
            <a:off x="10631993" y="6477972"/>
            <a:ext cx="1560007" cy="369332"/>
          </a:xfrm>
          <a:prstGeom prst="rect">
            <a:avLst/>
          </a:prstGeom>
          <a:noFill/>
        </p:spPr>
        <p:txBody>
          <a:bodyPr wrap="square" rtlCol="0">
            <a:spAutoFit/>
          </a:bodyPr>
          <a:lstStyle/>
          <a:p>
            <a:r>
              <a:rPr lang="en-GB"/>
              <a:t>Charlie Jones</a:t>
            </a:r>
          </a:p>
        </p:txBody>
      </p:sp>
      <p:sp>
        <p:nvSpPr>
          <p:cNvPr id="4" name="TextBox 3">
            <a:extLst>
              <a:ext uri="{FF2B5EF4-FFF2-40B4-BE49-F238E27FC236}">
                <a16:creationId xmlns:a16="http://schemas.microsoft.com/office/drawing/2014/main" id="{7F4DB693-385C-6AFB-42D3-15C5F13DD7DE}"/>
              </a:ext>
            </a:extLst>
          </p:cNvPr>
          <p:cNvSpPr txBox="1"/>
          <p:nvPr/>
        </p:nvSpPr>
        <p:spPr>
          <a:xfrm>
            <a:off x="0" y="6324084"/>
            <a:ext cx="387339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Figure 56 – Side view CAD of Ryan's swan-neck active wing with CS and Mechatronic system.</a:t>
            </a:r>
          </a:p>
        </p:txBody>
      </p:sp>
    </p:spTree>
    <p:extLst>
      <p:ext uri="{BB962C8B-B14F-4D97-AF65-F5344CB8AC3E}">
        <p14:creationId xmlns:p14="http://schemas.microsoft.com/office/powerpoint/2010/main" val="309000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BB4227-D6FF-CD09-AA6E-8B71B4B6DB6A}"/>
            </a:ext>
          </a:extLst>
        </p:cNvPr>
        <p:cNvGrpSpPr/>
        <p:nvPr/>
      </p:nvGrpSpPr>
      <p:grpSpPr>
        <a:xfrm>
          <a:off x="0" y="0"/>
          <a:ext cx="0" cy="0"/>
          <a:chOff x="0" y="0"/>
          <a:chExt cx="0" cy="0"/>
        </a:xfrm>
      </p:grpSpPr>
      <p:pic>
        <p:nvPicPr>
          <p:cNvPr id="5" name="Picture 4" descr="A close-up of a square&#10;&#10;AI-generated content may be incorrect.">
            <a:extLst>
              <a:ext uri="{FF2B5EF4-FFF2-40B4-BE49-F238E27FC236}">
                <a16:creationId xmlns:a16="http://schemas.microsoft.com/office/drawing/2014/main" id="{A30637B0-E59A-BB2B-7711-8E5C63EA8DD4}"/>
              </a:ext>
            </a:extLst>
          </p:cNvPr>
          <p:cNvPicPr>
            <a:picLocks noChangeAspect="1"/>
          </p:cNvPicPr>
          <p:nvPr/>
        </p:nvPicPr>
        <p:blipFill>
          <a:blip r:embed="rId2"/>
          <a:stretch>
            <a:fillRect/>
          </a:stretch>
        </p:blipFill>
        <p:spPr>
          <a:xfrm>
            <a:off x="0" y="0"/>
            <a:ext cx="3621189" cy="1713600"/>
          </a:xfrm>
          <a:prstGeom prst="rect">
            <a:avLst/>
          </a:prstGeom>
        </p:spPr>
      </p:pic>
      <p:pic>
        <p:nvPicPr>
          <p:cNvPr id="7" name="Picture 6" descr="A grey square with a hole in it&#10;&#10;AI-generated content may be incorrect.">
            <a:extLst>
              <a:ext uri="{FF2B5EF4-FFF2-40B4-BE49-F238E27FC236}">
                <a16:creationId xmlns:a16="http://schemas.microsoft.com/office/drawing/2014/main" id="{2BF40357-3296-932D-36C8-991FE78D3EF1}"/>
              </a:ext>
            </a:extLst>
          </p:cNvPr>
          <p:cNvPicPr>
            <a:picLocks noChangeAspect="1"/>
          </p:cNvPicPr>
          <p:nvPr/>
        </p:nvPicPr>
        <p:blipFill>
          <a:blip r:embed="rId3"/>
          <a:stretch>
            <a:fillRect/>
          </a:stretch>
        </p:blipFill>
        <p:spPr>
          <a:xfrm>
            <a:off x="-1" y="5290956"/>
            <a:ext cx="3621187" cy="1563444"/>
          </a:xfrm>
          <a:prstGeom prst="rect">
            <a:avLst/>
          </a:prstGeom>
        </p:spPr>
      </p:pic>
      <p:pic>
        <p:nvPicPr>
          <p:cNvPr id="11" name="Picture 10" descr="A grey machine with a shadow&#10;&#10;AI-generated content may be incorrect.">
            <a:extLst>
              <a:ext uri="{FF2B5EF4-FFF2-40B4-BE49-F238E27FC236}">
                <a16:creationId xmlns:a16="http://schemas.microsoft.com/office/drawing/2014/main" id="{2762E2DD-ABB9-4CB4-1F02-C8C5A4631040}"/>
              </a:ext>
            </a:extLst>
          </p:cNvPr>
          <p:cNvPicPr>
            <a:picLocks noChangeAspect="1"/>
          </p:cNvPicPr>
          <p:nvPr/>
        </p:nvPicPr>
        <p:blipFill>
          <a:blip r:embed="rId4"/>
          <a:stretch>
            <a:fillRect/>
          </a:stretch>
        </p:blipFill>
        <p:spPr>
          <a:xfrm>
            <a:off x="-2" y="3699480"/>
            <a:ext cx="3621188" cy="1441319"/>
          </a:xfrm>
          <a:prstGeom prst="rect">
            <a:avLst/>
          </a:prstGeom>
        </p:spPr>
      </p:pic>
      <p:sp>
        <p:nvSpPr>
          <p:cNvPr id="13" name="Title 12">
            <a:extLst>
              <a:ext uri="{FF2B5EF4-FFF2-40B4-BE49-F238E27FC236}">
                <a16:creationId xmlns:a16="http://schemas.microsoft.com/office/drawing/2014/main" id="{06C210F7-0E10-4AA2-E11E-8ADF5277ED25}"/>
              </a:ext>
            </a:extLst>
          </p:cNvPr>
          <p:cNvSpPr>
            <a:spLocks noGrp="1"/>
          </p:cNvSpPr>
          <p:nvPr>
            <p:ph type="title"/>
          </p:nvPr>
        </p:nvSpPr>
        <p:spPr>
          <a:xfrm>
            <a:off x="3964838" y="306603"/>
            <a:ext cx="8040014" cy="1325563"/>
          </a:xfrm>
        </p:spPr>
        <p:txBody>
          <a:bodyPr/>
          <a:lstStyle/>
          <a:p>
            <a:pPr algn="ctr"/>
            <a:r>
              <a:rPr lang="en-GB"/>
              <a:t>Packaging &amp; Integration</a:t>
            </a:r>
          </a:p>
        </p:txBody>
      </p:sp>
      <p:sp>
        <p:nvSpPr>
          <p:cNvPr id="19" name="TextBox 18">
            <a:extLst>
              <a:ext uri="{FF2B5EF4-FFF2-40B4-BE49-F238E27FC236}">
                <a16:creationId xmlns:a16="http://schemas.microsoft.com/office/drawing/2014/main" id="{9D0E7A8D-2EB4-422B-B2C4-8C29CFEAA2B2}"/>
              </a:ext>
            </a:extLst>
          </p:cNvPr>
          <p:cNvSpPr txBox="1"/>
          <p:nvPr/>
        </p:nvSpPr>
        <p:spPr>
          <a:xfrm>
            <a:off x="4481258" y="1416971"/>
            <a:ext cx="7357081" cy="5724644"/>
          </a:xfrm>
          <a:prstGeom prst="rect">
            <a:avLst/>
          </a:prstGeom>
          <a:noFill/>
        </p:spPr>
        <p:txBody>
          <a:bodyPr wrap="square" rtlCol="0">
            <a:spAutoFit/>
          </a:bodyPr>
          <a:lstStyle/>
          <a:p>
            <a:pPr>
              <a:lnSpc>
                <a:spcPct val="150000"/>
              </a:lnSpc>
              <a:buNone/>
            </a:pPr>
            <a:r>
              <a:rPr lang="en-GB" b="1">
                <a:solidFill>
                  <a:srgbClr val="0E101A"/>
                </a:solidFill>
                <a:effectLst/>
              </a:rPr>
              <a:t>Centralised Electronics Packaging (Load Space Area):</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Housed within a custom-designed protective box.</a:t>
            </a:r>
          </a:p>
          <a:p>
            <a:pPr marL="285750" indent="-285750">
              <a:lnSpc>
                <a:spcPct val="150000"/>
              </a:lnSpc>
              <a:buFont typeface="Arial" panose="020B0604020202020204" pitchFamily="34" charset="0"/>
              <a:buChar char="•"/>
            </a:pPr>
            <a:r>
              <a:rPr lang="en-GB" sz="1600">
                <a:solidFill>
                  <a:srgbClr val="0E101A"/>
                </a:solidFill>
                <a:effectLst/>
              </a:rPr>
              <a:t>Arduino controller, MPU-6050 sensors, power circuits.</a:t>
            </a:r>
          </a:p>
          <a:p>
            <a:pPr marL="285750" indent="-285750">
              <a:lnSpc>
                <a:spcPct val="150000"/>
              </a:lnSpc>
              <a:buFont typeface="Arial" panose="020B0604020202020204" pitchFamily="34" charset="0"/>
              <a:buChar char="•"/>
            </a:pPr>
            <a:r>
              <a:rPr lang="en-GB" sz="1600">
                <a:solidFill>
                  <a:srgbClr val="0E101A"/>
                </a:solidFill>
                <a:effectLst/>
              </a:rPr>
              <a:t>Accessible wiring management and neat integration.</a:t>
            </a:r>
          </a:p>
          <a:p>
            <a:endParaRPr lang="en-GB">
              <a:solidFill>
                <a:srgbClr val="0E101A"/>
              </a:solidFill>
              <a:effectLst/>
            </a:endParaRPr>
          </a:p>
          <a:p>
            <a:pPr>
              <a:buNone/>
            </a:pPr>
            <a:r>
              <a:rPr lang="en-GB" b="1">
                <a:solidFill>
                  <a:srgbClr val="0E101A"/>
                </a:solidFill>
                <a:effectLst/>
              </a:rPr>
              <a:t>Actuator Placement (DRS-Style Strut):</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Firgelli Bullet actuator integrated inside F1-inspired strut.</a:t>
            </a:r>
          </a:p>
          <a:p>
            <a:pPr marL="285750" indent="-285750">
              <a:lnSpc>
                <a:spcPct val="150000"/>
              </a:lnSpc>
              <a:buFont typeface="Arial" panose="020B0604020202020204" pitchFamily="34" charset="0"/>
              <a:buChar char="•"/>
            </a:pPr>
            <a:r>
              <a:rPr lang="en-GB" sz="1600">
                <a:solidFill>
                  <a:srgbClr val="0E101A"/>
                </a:solidFill>
                <a:effectLst/>
              </a:rPr>
              <a:t>Internal cable routing to minimise aerodynamic drag.</a:t>
            </a:r>
          </a:p>
          <a:p>
            <a:endParaRPr lang="en-GB">
              <a:solidFill>
                <a:srgbClr val="0E101A"/>
              </a:solidFill>
              <a:effectLst/>
            </a:endParaRPr>
          </a:p>
          <a:p>
            <a:pPr>
              <a:buNone/>
            </a:pPr>
            <a:r>
              <a:rPr lang="en-GB" b="1">
                <a:solidFill>
                  <a:srgbClr val="0E101A"/>
                </a:solidFill>
                <a:effectLst/>
              </a:rPr>
              <a:t>Packaging Justification:</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The packaging approach ensures minimal impact on the vehicle's structural integrity and aerodynamic performance.</a:t>
            </a:r>
          </a:p>
          <a:p>
            <a:pPr marL="285750" indent="-285750">
              <a:lnSpc>
                <a:spcPct val="150000"/>
              </a:lnSpc>
              <a:buFont typeface="Arial" panose="020B0604020202020204" pitchFamily="34" charset="0"/>
              <a:buChar char="•"/>
            </a:pPr>
            <a:r>
              <a:rPr lang="en-GB" sz="1600">
                <a:solidFill>
                  <a:srgbClr val="0E101A"/>
                </a:solidFill>
                <a:effectLst/>
              </a:rPr>
              <a:t>Maximises reliability and ease of maintenance.</a:t>
            </a:r>
          </a:p>
          <a:p>
            <a:pPr marL="285750" indent="-285750">
              <a:lnSpc>
                <a:spcPct val="150000"/>
              </a:lnSpc>
              <a:buFont typeface="Arial" panose="020B0604020202020204" pitchFamily="34" charset="0"/>
              <a:buChar char="•"/>
            </a:pPr>
            <a:r>
              <a:rPr lang="en-GB" sz="1600"/>
              <a:t>Actuator chosen for compact size, sufficient force output (115.7 N), and robust outdoor automotive rating (IP66)."</a:t>
            </a:r>
            <a:endParaRPr lang="en-GB" sz="1600">
              <a:solidFill>
                <a:srgbClr val="0E101A"/>
              </a:solidFill>
              <a:effectLst/>
            </a:endParaRPr>
          </a:p>
          <a:p>
            <a:r>
              <a:rPr lang="en-GB"/>
              <a:t> </a:t>
            </a:r>
          </a:p>
        </p:txBody>
      </p:sp>
      <p:pic>
        <p:nvPicPr>
          <p:cNvPr id="25" name="Picture 24" descr="A grey object with a square in the middle&#10;&#10;AI-generated content may be incorrect.">
            <a:extLst>
              <a:ext uri="{FF2B5EF4-FFF2-40B4-BE49-F238E27FC236}">
                <a16:creationId xmlns:a16="http://schemas.microsoft.com/office/drawing/2014/main" id="{A9D16AF6-1683-9730-E694-1F0DD6DA798A}"/>
              </a:ext>
            </a:extLst>
          </p:cNvPr>
          <p:cNvPicPr>
            <a:picLocks noChangeAspect="1"/>
          </p:cNvPicPr>
          <p:nvPr/>
        </p:nvPicPr>
        <p:blipFill>
          <a:blip r:embed="rId5"/>
          <a:stretch>
            <a:fillRect/>
          </a:stretch>
        </p:blipFill>
        <p:spPr>
          <a:xfrm>
            <a:off x="0" y="1804602"/>
            <a:ext cx="3621187" cy="1624398"/>
          </a:xfrm>
          <a:prstGeom prst="rect">
            <a:avLst/>
          </a:prstGeom>
        </p:spPr>
      </p:pic>
      <p:sp>
        <p:nvSpPr>
          <p:cNvPr id="2" name="TextBox 1">
            <a:extLst>
              <a:ext uri="{FF2B5EF4-FFF2-40B4-BE49-F238E27FC236}">
                <a16:creationId xmlns:a16="http://schemas.microsoft.com/office/drawing/2014/main" id="{57B08869-421B-6661-D805-587E934F5E49}"/>
              </a:ext>
            </a:extLst>
          </p:cNvPr>
          <p:cNvSpPr txBox="1"/>
          <p:nvPr/>
        </p:nvSpPr>
        <p:spPr>
          <a:xfrm>
            <a:off x="10635979" y="6485068"/>
            <a:ext cx="1556021" cy="369332"/>
          </a:xfrm>
          <a:prstGeom prst="rect">
            <a:avLst/>
          </a:prstGeom>
          <a:noFill/>
        </p:spPr>
        <p:txBody>
          <a:bodyPr wrap="square" rtlCol="0">
            <a:spAutoFit/>
          </a:bodyPr>
          <a:lstStyle/>
          <a:p>
            <a:r>
              <a:rPr lang="en-GB"/>
              <a:t>Charlie Jones</a:t>
            </a:r>
          </a:p>
        </p:txBody>
      </p:sp>
      <p:sp>
        <p:nvSpPr>
          <p:cNvPr id="4" name="TextBox 3">
            <a:extLst>
              <a:ext uri="{FF2B5EF4-FFF2-40B4-BE49-F238E27FC236}">
                <a16:creationId xmlns:a16="http://schemas.microsoft.com/office/drawing/2014/main" id="{854CAC99-2048-02DB-9A52-7C16A6FA670F}"/>
              </a:ext>
            </a:extLst>
          </p:cNvPr>
          <p:cNvSpPr txBox="1"/>
          <p:nvPr/>
        </p:nvSpPr>
        <p:spPr>
          <a:xfrm>
            <a:off x="0" y="1589158"/>
            <a:ext cx="387339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57: Central Electronics Housing</a:t>
            </a:r>
          </a:p>
        </p:txBody>
      </p:sp>
      <p:sp>
        <p:nvSpPr>
          <p:cNvPr id="8" name="TextBox 7">
            <a:extLst>
              <a:ext uri="{FF2B5EF4-FFF2-40B4-BE49-F238E27FC236}">
                <a16:creationId xmlns:a16="http://schemas.microsoft.com/office/drawing/2014/main" id="{C64E2D07-4779-515D-214A-8D1A1E403CFE}"/>
              </a:ext>
            </a:extLst>
          </p:cNvPr>
          <p:cNvSpPr txBox="1"/>
          <p:nvPr/>
        </p:nvSpPr>
        <p:spPr>
          <a:xfrm>
            <a:off x="91448" y="3402602"/>
            <a:ext cx="387339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58: Protective enclosure for electronics: secure, accessible design.</a:t>
            </a:r>
          </a:p>
        </p:txBody>
      </p:sp>
      <p:sp>
        <p:nvSpPr>
          <p:cNvPr id="10" name="TextBox 9">
            <a:extLst>
              <a:ext uri="{FF2B5EF4-FFF2-40B4-BE49-F238E27FC236}">
                <a16:creationId xmlns:a16="http://schemas.microsoft.com/office/drawing/2014/main" id="{9B63B664-3D95-9C7D-182B-BD49AF6A6673}"/>
              </a:ext>
            </a:extLst>
          </p:cNvPr>
          <p:cNvSpPr txBox="1"/>
          <p:nvPr/>
        </p:nvSpPr>
        <p:spPr>
          <a:xfrm>
            <a:off x="-4" y="5108156"/>
            <a:ext cx="387339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59: Ryan's wing: integrated actuator and swan-neck mount.</a:t>
            </a:r>
          </a:p>
        </p:txBody>
      </p:sp>
      <p:sp>
        <p:nvSpPr>
          <p:cNvPr id="12" name="TextBox 11">
            <a:extLst>
              <a:ext uri="{FF2B5EF4-FFF2-40B4-BE49-F238E27FC236}">
                <a16:creationId xmlns:a16="http://schemas.microsoft.com/office/drawing/2014/main" id="{1F6242FB-7379-C7D5-9ACA-403090976CD8}"/>
              </a:ext>
            </a:extLst>
          </p:cNvPr>
          <p:cNvSpPr txBox="1"/>
          <p:nvPr/>
        </p:nvSpPr>
        <p:spPr>
          <a:xfrm>
            <a:off x="0" y="6662820"/>
            <a:ext cx="387339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solidFill>
                  <a:schemeClr val="bg1"/>
                </a:solidFill>
              </a:rPr>
              <a:t>Figure 60: Custom protective housing: central electronics integration.</a:t>
            </a:r>
          </a:p>
        </p:txBody>
      </p:sp>
    </p:spTree>
    <p:extLst>
      <p:ext uri="{BB962C8B-B14F-4D97-AF65-F5344CB8AC3E}">
        <p14:creationId xmlns:p14="http://schemas.microsoft.com/office/powerpoint/2010/main" val="3810138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150627-29DA-C961-E855-59B7EDE346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DC0E5E2-8D18-B5EA-5E46-AF9293116B02}"/>
              </a:ext>
            </a:extLst>
          </p:cNvPr>
          <p:cNvSpPr>
            <a:spLocks noGrp="1"/>
          </p:cNvSpPr>
          <p:nvPr>
            <p:ph type="title"/>
          </p:nvPr>
        </p:nvSpPr>
        <p:spPr>
          <a:xfrm>
            <a:off x="5660364" y="105368"/>
            <a:ext cx="5657994" cy="1325563"/>
          </a:xfrm>
        </p:spPr>
        <p:txBody>
          <a:bodyPr/>
          <a:lstStyle/>
          <a:p>
            <a:r>
              <a:rPr lang="en-GB"/>
              <a:t>Control Algorithm Logic</a:t>
            </a:r>
          </a:p>
        </p:txBody>
      </p:sp>
      <p:sp>
        <p:nvSpPr>
          <p:cNvPr id="5" name="TextBox 4">
            <a:extLst>
              <a:ext uri="{FF2B5EF4-FFF2-40B4-BE49-F238E27FC236}">
                <a16:creationId xmlns:a16="http://schemas.microsoft.com/office/drawing/2014/main" id="{98FCD758-AD92-4F09-EB33-DB1F0A4A812D}"/>
              </a:ext>
            </a:extLst>
          </p:cNvPr>
          <p:cNvSpPr txBox="1"/>
          <p:nvPr/>
        </p:nvSpPr>
        <p:spPr>
          <a:xfrm>
            <a:off x="3783242" y="1239545"/>
            <a:ext cx="8408758" cy="5782609"/>
          </a:xfrm>
          <a:prstGeom prst="rect">
            <a:avLst/>
          </a:prstGeom>
          <a:noFill/>
        </p:spPr>
        <p:txBody>
          <a:bodyPr wrap="square" rtlCol="0">
            <a:spAutoFit/>
          </a:bodyPr>
          <a:lstStyle/>
          <a:p>
            <a:pPr>
              <a:buNone/>
            </a:pPr>
            <a:r>
              <a:rPr lang="en-GB" sz="1300" b="1" u="sng">
                <a:solidFill>
                  <a:srgbClr val="0E101A"/>
                </a:solidFill>
                <a:effectLst/>
              </a:rPr>
              <a:t>Overall Logic Structure (Shared with Joe’s design):</a:t>
            </a:r>
          </a:p>
          <a:p>
            <a:pPr>
              <a:buNone/>
            </a:pPr>
            <a:endParaRPr lang="en-GB" sz="1300">
              <a:solidFill>
                <a:srgbClr val="0E101A"/>
              </a:solidFill>
              <a:effectLst/>
            </a:endParaRPr>
          </a:p>
          <a:p>
            <a:pPr>
              <a:buFont typeface="Arial" panose="020B0604020202020204" pitchFamily="34" charset="0"/>
              <a:buChar char="•"/>
            </a:pPr>
            <a:r>
              <a:rPr lang="en-GB" sz="1200">
                <a:solidFill>
                  <a:srgbClr val="0E101A"/>
                </a:solidFill>
                <a:effectLst/>
              </a:rPr>
              <a:t>State-machine architecture with three clearly defined states:</a:t>
            </a:r>
          </a:p>
          <a:p>
            <a:pPr marL="742950" lvl="1" indent="-285750">
              <a:lnSpc>
                <a:spcPct val="150000"/>
              </a:lnSpc>
              <a:buFont typeface="+mj-lt"/>
              <a:buAutoNum type="arabicPeriod"/>
            </a:pPr>
            <a:r>
              <a:rPr lang="en-GB" sz="1200" b="1">
                <a:solidFill>
                  <a:srgbClr val="0E101A"/>
                </a:solidFill>
                <a:effectLst/>
              </a:rPr>
              <a:t>Normal:</a:t>
            </a:r>
            <a:r>
              <a:rPr lang="en-GB" sz="1200">
                <a:solidFill>
                  <a:srgbClr val="0E101A"/>
                </a:solidFill>
                <a:effectLst/>
              </a:rPr>
              <a:t> Dynamic wing positioning based on inputs.</a:t>
            </a:r>
          </a:p>
          <a:p>
            <a:pPr marL="742950" lvl="1" indent="-285750">
              <a:lnSpc>
                <a:spcPct val="150000"/>
              </a:lnSpc>
              <a:buFont typeface="+mj-lt"/>
              <a:buAutoNum type="arabicPeriod"/>
            </a:pPr>
            <a:r>
              <a:rPr lang="en-GB" sz="1200" b="1">
                <a:solidFill>
                  <a:srgbClr val="0E101A"/>
                </a:solidFill>
                <a:effectLst/>
              </a:rPr>
              <a:t>Manual Override:</a:t>
            </a:r>
            <a:r>
              <a:rPr lang="en-GB" sz="1200">
                <a:solidFill>
                  <a:srgbClr val="0E101A"/>
                </a:solidFill>
                <a:effectLst/>
              </a:rPr>
              <a:t> Immediately returns wing to a safe angle.</a:t>
            </a:r>
          </a:p>
          <a:p>
            <a:pPr marL="742950" lvl="1" indent="-285750">
              <a:lnSpc>
                <a:spcPct val="150000"/>
              </a:lnSpc>
              <a:buFont typeface="+mj-lt"/>
              <a:buAutoNum type="arabicPeriod"/>
            </a:pPr>
            <a:r>
              <a:rPr lang="en-GB" sz="1200" b="1">
                <a:solidFill>
                  <a:srgbClr val="0E101A"/>
                </a:solidFill>
                <a:effectLst/>
              </a:rPr>
              <a:t>Failsafe Mode:</a:t>
            </a:r>
            <a:r>
              <a:rPr lang="en-GB" sz="1200">
                <a:solidFill>
                  <a:srgbClr val="0E101A"/>
                </a:solidFill>
                <a:effectLst/>
              </a:rPr>
              <a:t> Activated under fault conditions, returns wing to a safe angle.</a:t>
            </a:r>
          </a:p>
          <a:p>
            <a:pPr>
              <a:lnSpc>
                <a:spcPct val="150000"/>
              </a:lnSpc>
              <a:buFont typeface="Arial" panose="020B0604020202020204" pitchFamily="34" charset="0"/>
              <a:buChar char="•"/>
            </a:pPr>
            <a:r>
              <a:rPr lang="en-GB" sz="1200">
                <a:solidFill>
                  <a:srgbClr val="0E101A"/>
                </a:solidFill>
                <a:effectLst/>
              </a:rPr>
              <a:t>The system constrains wing angle movements within ±60° of a safe angle.</a:t>
            </a:r>
          </a:p>
          <a:p>
            <a:pPr>
              <a:lnSpc>
                <a:spcPct val="150000"/>
              </a:lnSpc>
              <a:buFont typeface="Arial" panose="020B0604020202020204" pitchFamily="34" charset="0"/>
              <a:buChar char="•"/>
            </a:pPr>
            <a:r>
              <a:rPr lang="en-GB" sz="1200">
                <a:solidFill>
                  <a:srgbClr val="0E101A"/>
                </a:solidFill>
                <a:effectLst/>
              </a:rPr>
              <a:t>The actuator simulated with a realistic response delay of </a:t>
            </a:r>
            <a:r>
              <a:rPr lang="en-GB" sz="1200" b="1">
                <a:solidFill>
                  <a:srgbClr val="0E101A"/>
                </a:solidFill>
                <a:effectLst/>
              </a:rPr>
              <a:t>0.6 seconds</a:t>
            </a:r>
            <a:r>
              <a:rPr lang="en-GB" sz="1200">
                <a:solidFill>
                  <a:srgbClr val="0E101A"/>
                </a:solidFill>
                <a:effectLst/>
              </a:rPr>
              <a:t>.</a:t>
            </a:r>
          </a:p>
          <a:p>
            <a:pPr>
              <a:lnSpc>
                <a:spcPct val="150000"/>
              </a:lnSpc>
              <a:buFont typeface="Arial" panose="020B0604020202020204" pitchFamily="34" charset="0"/>
              <a:buChar char="•"/>
            </a:pPr>
            <a:r>
              <a:rPr lang="en-GB" sz="1200">
                <a:solidFill>
                  <a:srgbClr val="0E101A"/>
                </a:solidFill>
                <a:effectLst/>
              </a:rPr>
              <a:t>The system uses a persistent storage method for accurate acceleration computations.</a:t>
            </a:r>
          </a:p>
          <a:p>
            <a:pPr>
              <a:lnSpc>
                <a:spcPct val="150000"/>
              </a:lnSpc>
              <a:buFont typeface="Arial" panose="020B0604020202020204" pitchFamily="34" charset="0"/>
              <a:buChar char="•"/>
            </a:pPr>
            <a:r>
              <a:rPr lang="en-GB" sz="1200">
                <a:solidFill>
                  <a:srgbClr val="0E101A"/>
                </a:solidFill>
                <a:effectLst/>
              </a:rPr>
              <a:t>Realistic sensor inaccuracies simulated.</a:t>
            </a:r>
          </a:p>
          <a:p>
            <a:pPr>
              <a:lnSpc>
                <a:spcPct val="150000"/>
              </a:lnSpc>
              <a:buFont typeface="Arial" panose="020B0604020202020204" pitchFamily="34" charset="0"/>
              <a:buChar char="•"/>
            </a:pPr>
            <a:endParaRPr lang="en-GB" sz="1300">
              <a:solidFill>
                <a:srgbClr val="0E101A"/>
              </a:solidFill>
              <a:effectLst/>
            </a:endParaRPr>
          </a:p>
          <a:p>
            <a:pPr>
              <a:buNone/>
            </a:pPr>
            <a:r>
              <a:rPr lang="en-GB" sz="1300" b="1" u="sng">
                <a:solidFill>
                  <a:srgbClr val="0E101A"/>
                </a:solidFill>
                <a:effectLst/>
              </a:rPr>
              <a:t>Ryan’s Wing-Specific Parameters:</a:t>
            </a:r>
            <a:endParaRPr lang="en-GB" sz="1300">
              <a:solidFill>
                <a:srgbClr val="0E101A"/>
              </a:solidFill>
              <a:effectLst/>
            </a:endParaRPr>
          </a:p>
          <a:p>
            <a:pPr>
              <a:lnSpc>
                <a:spcPct val="150000"/>
              </a:lnSpc>
              <a:buFont typeface="Arial" panose="020B0604020202020204" pitchFamily="34" charset="0"/>
              <a:buChar char="•"/>
            </a:pPr>
            <a:r>
              <a:rPr lang="en-GB" sz="1200" b="1">
                <a:solidFill>
                  <a:srgbClr val="0E101A"/>
                </a:solidFill>
                <a:effectLst/>
              </a:rPr>
              <a:t>Default Safe Angle:</a:t>
            </a:r>
            <a:r>
              <a:rPr lang="en-GB" sz="1200">
                <a:solidFill>
                  <a:srgbClr val="0E101A"/>
                </a:solidFill>
                <a:effectLst/>
              </a:rPr>
              <a:t> </a:t>
            </a:r>
            <a:r>
              <a:rPr lang="en-GB" sz="1200" b="1">
                <a:solidFill>
                  <a:srgbClr val="0E101A"/>
                </a:solidFill>
                <a:effectLst/>
              </a:rPr>
              <a:t>15°</a:t>
            </a:r>
            <a:endParaRPr lang="en-GB" sz="1200">
              <a:solidFill>
                <a:srgbClr val="0E101A"/>
              </a:solidFill>
              <a:effectLst/>
            </a:endParaRPr>
          </a:p>
          <a:p>
            <a:pPr>
              <a:lnSpc>
                <a:spcPct val="150000"/>
              </a:lnSpc>
              <a:buFont typeface="Arial" panose="020B0604020202020204" pitchFamily="34" charset="0"/>
              <a:buChar char="•"/>
            </a:pPr>
            <a:r>
              <a:rPr lang="en-GB" sz="1200" b="1">
                <a:solidFill>
                  <a:srgbClr val="0E101A"/>
                </a:solidFill>
                <a:effectLst/>
              </a:rPr>
              <a:t>Typical Active Angle:</a:t>
            </a:r>
            <a:r>
              <a:rPr lang="en-GB" sz="1200">
                <a:solidFill>
                  <a:srgbClr val="0E101A"/>
                </a:solidFill>
                <a:effectLst/>
              </a:rPr>
              <a:t> </a:t>
            </a:r>
            <a:r>
              <a:rPr lang="en-GB" sz="1200" b="1">
                <a:solidFill>
                  <a:srgbClr val="0E101A"/>
                </a:solidFill>
                <a:effectLst/>
              </a:rPr>
              <a:t>28°</a:t>
            </a:r>
            <a:r>
              <a:rPr lang="en-GB" sz="1200">
                <a:solidFill>
                  <a:srgbClr val="0E101A"/>
                </a:solidFill>
                <a:effectLst/>
              </a:rPr>
              <a:t>, dynamically increased by </a:t>
            </a:r>
            <a:r>
              <a:rPr lang="en-GB" sz="1200" b="1">
                <a:solidFill>
                  <a:srgbClr val="0E101A"/>
                </a:solidFill>
                <a:effectLst/>
              </a:rPr>
              <a:t>+4°</a:t>
            </a:r>
            <a:r>
              <a:rPr lang="en-GB" sz="1200">
                <a:solidFill>
                  <a:srgbClr val="0E101A"/>
                </a:solidFill>
                <a:effectLst/>
              </a:rPr>
              <a:t> (up to </a:t>
            </a:r>
            <a:r>
              <a:rPr lang="en-GB" sz="1200" b="1">
                <a:solidFill>
                  <a:srgbClr val="0E101A"/>
                </a:solidFill>
                <a:effectLst/>
              </a:rPr>
              <a:t>32°</a:t>
            </a:r>
            <a:r>
              <a:rPr lang="en-GB" sz="1200">
                <a:solidFill>
                  <a:srgbClr val="0E101A"/>
                </a:solidFill>
                <a:effectLst/>
              </a:rPr>
              <a:t>) during tight corners (track curvature &gt;0.3).</a:t>
            </a:r>
          </a:p>
          <a:p>
            <a:pPr>
              <a:lnSpc>
                <a:spcPct val="150000"/>
              </a:lnSpc>
              <a:buFont typeface="Arial" panose="020B0604020202020204" pitchFamily="34" charset="0"/>
              <a:buChar char="•"/>
            </a:pPr>
            <a:r>
              <a:rPr lang="en-GB" sz="1200" b="1"/>
              <a:t>Selected angles (15°, 28°, 32°) based on CFD simulations indicating optimal aerodynamic balance between downforce and drag.</a:t>
            </a:r>
            <a:endParaRPr lang="en-GB" sz="1200" b="1">
              <a:solidFill>
                <a:srgbClr val="0E101A"/>
              </a:solidFill>
              <a:effectLst/>
            </a:endParaRPr>
          </a:p>
          <a:p>
            <a:pPr>
              <a:lnSpc>
                <a:spcPct val="150000"/>
              </a:lnSpc>
              <a:buFont typeface="Arial" panose="020B0604020202020204" pitchFamily="34" charset="0"/>
              <a:buChar char="•"/>
            </a:pPr>
            <a:r>
              <a:rPr lang="en-GB" sz="1200" b="1">
                <a:solidFill>
                  <a:srgbClr val="0E101A"/>
                </a:solidFill>
                <a:effectLst/>
              </a:rPr>
              <a:t>Key Simulated Conditions:</a:t>
            </a:r>
            <a:endParaRPr lang="en-GB" sz="1200">
              <a:solidFill>
                <a:srgbClr val="0E101A"/>
              </a:solidFill>
              <a:effectLst/>
            </a:endParaRPr>
          </a:p>
          <a:p>
            <a:pPr marL="742950" lvl="1" indent="-285750">
              <a:lnSpc>
                <a:spcPct val="150000"/>
              </a:lnSpc>
              <a:buFont typeface="+mj-lt"/>
              <a:buAutoNum type="arabicPeriod"/>
            </a:pPr>
            <a:r>
              <a:rPr lang="en-GB" sz="1200">
                <a:solidFill>
                  <a:srgbClr val="0E101A"/>
                </a:solidFill>
                <a:effectLst/>
              </a:rPr>
              <a:t>Most prominent steering events: Approximately 1</a:t>
            </a:r>
            <a:r>
              <a:rPr lang="en-GB" sz="1200" b="1">
                <a:solidFill>
                  <a:srgbClr val="0E101A"/>
                </a:solidFill>
                <a:effectLst/>
              </a:rPr>
              <a:t>20°</a:t>
            </a:r>
            <a:r>
              <a:rPr lang="en-GB" sz="1200">
                <a:solidFill>
                  <a:srgbClr val="0E101A"/>
                </a:solidFill>
                <a:effectLst/>
              </a:rPr>
              <a:t> steering angle for turn 1 at </a:t>
            </a:r>
            <a:r>
              <a:rPr lang="en-GB" sz="1200" b="1">
                <a:solidFill>
                  <a:srgbClr val="0E101A"/>
                </a:solidFill>
                <a:effectLst/>
              </a:rPr>
              <a:t>6–8 seconds</a:t>
            </a:r>
            <a:r>
              <a:rPr lang="en-GB" sz="1200">
                <a:solidFill>
                  <a:srgbClr val="0E101A"/>
                </a:solidFill>
                <a:effectLst/>
              </a:rPr>
              <a:t>.</a:t>
            </a:r>
          </a:p>
          <a:p>
            <a:pPr marL="742950" lvl="1" indent="-285750">
              <a:lnSpc>
                <a:spcPct val="150000"/>
              </a:lnSpc>
              <a:buFont typeface="+mj-lt"/>
              <a:buAutoNum type="arabicPeriod"/>
            </a:pPr>
            <a:r>
              <a:rPr lang="en-GB" sz="1200">
                <a:solidFill>
                  <a:srgbClr val="0E101A"/>
                </a:solidFill>
                <a:effectLst/>
              </a:rPr>
              <a:t>Wheel speed fluctuations: around </a:t>
            </a:r>
            <a:r>
              <a:rPr lang="en-GB" sz="1200" b="1">
                <a:solidFill>
                  <a:srgbClr val="0E101A"/>
                </a:solidFill>
                <a:effectLst/>
              </a:rPr>
              <a:t>50 mph</a:t>
            </a:r>
            <a:r>
              <a:rPr lang="en-GB" sz="1200">
                <a:solidFill>
                  <a:srgbClr val="0E101A"/>
                </a:solidFill>
                <a:effectLst/>
              </a:rPr>
              <a:t>.</a:t>
            </a:r>
          </a:p>
          <a:p>
            <a:pPr marL="742950" lvl="1" indent="-285750">
              <a:lnSpc>
                <a:spcPct val="150000"/>
              </a:lnSpc>
              <a:buFont typeface="+mj-lt"/>
              <a:buAutoNum type="arabicPeriod"/>
            </a:pPr>
            <a:r>
              <a:rPr lang="en-GB" sz="1200">
                <a:solidFill>
                  <a:srgbClr val="0E101A"/>
                </a:solidFill>
                <a:effectLst/>
              </a:rPr>
              <a:t>The system applies intensive braking (100%) at 4 to 8 and 80–90 seconds.</a:t>
            </a:r>
          </a:p>
          <a:p>
            <a:pPr marL="742950" lvl="1" indent="-285750">
              <a:lnSpc>
                <a:spcPct val="150000"/>
              </a:lnSpc>
              <a:buFont typeface="+mj-lt"/>
              <a:buAutoNum type="arabicPeriod"/>
            </a:pPr>
            <a:r>
              <a:rPr lang="en-GB" sz="1200">
                <a:solidFill>
                  <a:srgbClr val="0E101A"/>
                </a:solidFill>
                <a:effectLst/>
              </a:rPr>
              <a:t>High track curvature (</a:t>
            </a:r>
            <a:r>
              <a:rPr lang="en-GB" sz="1200" b="1">
                <a:solidFill>
                  <a:srgbClr val="0E101A"/>
                </a:solidFill>
                <a:effectLst/>
              </a:rPr>
              <a:t>0.3</a:t>
            </a:r>
            <a:r>
              <a:rPr lang="en-GB" sz="1200">
                <a:solidFill>
                  <a:srgbClr val="0E101A"/>
                </a:solidFill>
                <a:effectLst/>
              </a:rPr>
              <a:t>) at intervals (</a:t>
            </a:r>
            <a:r>
              <a:rPr lang="en-GB" sz="1200" b="1">
                <a:solidFill>
                  <a:srgbClr val="0E101A"/>
                </a:solidFill>
                <a:effectLst/>
              </a:rPr>
              <a:t>30–40s</a:t>
            </a:r>
            <a:r>
              <a:rPr lang="en-GB" sz="1200">
                <a:solidFill>
                  <a:srgbClr val="0E101A"/>
                </a:solidFill>
                <a:effectLst/>
              </a:rPr>
              <a:t> and </a:t>
            </a:r>
            <a:r>
              <a:rPr lang="en-GB" sz="1200" b="1">
                <a:solidFill>
                  <a:srgbClr val="0E101A"/>
                </a:solidFill>
              </a:rPr>
              <a:t>65</a:t>
            </a:r>
            <a:r>
              <a:rPr lang="en-GB" sz="1200" b="1">
                <a:solidFill>
                  <a:srgbClr val="0E101A"/>
                </a:solidFill>
                <a:effectLst/>
              </a:rPr>
              <a:t>–75s</a:t>
            </a:r>
            <a:r>
              <a:rPr lang="en-GB" sz="1200">
                <a:solidFill>
                  <a:srgbClr val="0E101A"/>
                </a:solidFill>
                <a:effectLst/>
              </a:rPr>
              <a:t>).</a:t>
            </a:r>
          </a:p>
        </p:txBody>
      </p:sp>
      <p:pic>
        <p:nvPicPr>
          <p:cNvPr id="7" name="Picture 6" descr="A screenshot of a computer&#10;&#10;AI-generated content may be incorrect.">
            <a:extLst>
              <a:ext uri="{FF2B5EF4-FFF2-40B4-BE49-F238E27FC236}">
                <a16:creationId xmlns:a16="http://schemas.microsoft.com/office/drawing/2014/main" id="{85147CEC-840C-2E95-0B16-EC75F035E64B}"/>
              </a:ext>
            </a:extLst>
          </p:cNvPr>
          <p:cNvPicPr>
            <a:picLocks noChangeAspect="1"/>
          </p:cNvPicPr>
          <p:nvPr/>
        </p:nvPicPr>
        <p:blipFill>
          <a:blip r:embed="rId3"/>
          <a:stretch>
            <a:fillRect/>
          </a:stretch>
        </p:blipFill>
        <p:spPr>
          <a:xfrm>
            <a:off x="0" y="0"/>
            <a:ext cx="3783242" cy="2217584"/>
          </a:xfrm>
          <a:prstGeom prst="rect">
            <a:avLst/>
          </a:prstGeom>
          <a:ln>
            <a:solidFill>
              <a:schemeClr val="tx1"/>
            </a:solidFill>
          </a:ln>
        </p:spPr>
      </p:pic>
      <p:pic>
        <p:nvPicPr>
          <p:cNvPr id="11" name="Picture 10" descr="A screenshot of a computer program&#10;&#10;AI-generated content may be incorrect.">
            <a:extLst>
              <a:ext uri="{FF2B5EF4-FFF2-40B4-BE49-F238E27FC236}">
                <a16:creationId xmlns:a16="http://schemas.microsoft.com/office/drawing/2014/main" id="{6D2894F1-49EC-1933-1AD2-07E15319E3F9}"/>
              </a:ext>
            </a:extLst>
          </p:cNvPr>
          <p:cNvPicPr>
            <a:picLocks noChangeAspect="1"/>
          </p:cNvPicPr>
          <p:nvPr/>
        </p:nvPicPr>
        <p:blipFill>
          <a:blip r:embed="rId4"/>
          <a:stretch>
            <a:fillRect/>
          </a:stretch>
        </p:blipFill>
        <p:spPr>
          <a:xfrm>
            <a:off x="0" y="2304143"/>
            <a:ext cx="3783242" cy="2286000"/>
          </a:xfrm>
          <a:prstGeom prst="rect">
            <a:avLst/>
          </a:prstGeom>
          <a:ln>
            <a:solidFill>
              <a:schemeClr val="tx1"/>
            </a:solidFill>
          </a:ln>
        </p:spPr>
      </p:pic>
      <p:pic>
        <p:nvPicPr>
          <p:cNvPr id="14" name="Picture 13" descr="A screenshot of a computer program&#10;&#10;AI-generated content may be incorrect.">
            <a:extLst>
              <a:ext uri="{FF2B5EF4-FFF2-40B4-BE49-F238E27FC236}">
                <a16:creationId xmlns:a16="http://schemas.microsoft.com/office/drawing/2014/main" id="{040CA1CC-2FD7-3291-9C18-F69A092005DD}"/>
              </a:ext>
            </a:extLst>
          </p:cNvPr>
          <p:cNvPicPr>
            <a:picLocks noChangeAspect="1"/>
          </p:cNvPicPr>
          <p:nvPr/>
        </p:nvPicPr>
        <p:blipFill>
          <a:blip r:embed="rId5"/>
          <a:stretch>
            <a:fillRect/>
          </a:stretch>
        </p:blipFill>
        <p:spPr>
          <a:xfrm>
            <a:off x="0" y="4676702"/>
            <a:ext cx="3783242" cy="2181298"/>
          </a:xfrm>
          <a:prstGeom prst="rect">
            <a:avLst/>
          </a:prstGeom>
          <a:ln>
            <a:solidFill>
              <a:schemeClr val="tx1"/>
            </a:solidFill>
          </a:ln>
        </p:spPr>
      </p:pic>
      <p:sp>
        <p:nvSpPr>
          <p:cNvPr id="15" name="TextBox 14">
            <a:extLst>
              <a:ext uri="{FF2B5EF4-FFF2-40B4-BE49-F238E27FC236}">
                <a16:creationId xmlns:a16="http://schemas.microsoft.com/office/drawing/2014/main" id="{FF231893-0541-47FE-9430-08F75A3F8743}"/>
              </a:ext>
            </a:extLst>
          </p:cNvPr>
          <p:cNvSpPr txBox="1"/>
          <p:nvPr/>
        </p:nvSpPr>
        <p:spPr>
          <a:xfrm>
            <a:off x="1942214" y="716503"/>
            <a:ext cx="1560285" cy="861774"/>
          </a:xfrm>
          <a:prstGeom prst="rect">
            <a:avLst/>
          </a:prstGeom>
          <a:noFill/>
        </p:spPr>
        <p:txBody>
          <a:bodyPr wrap="square" rtlCol="0">
            <a:spAutoFit/>
          </a:bodyPr>
          <a:lstStyle/>
          <a:p>
            <a:r>
              <a:rPr lang="en-GB" sz="1000"/>
              <a:t>Figure 61: The script inputs, outputs, and key parameters defining control algorithm operation.</a:t>
            </a:r>
          </a:p>
        </p:txBody>
      </p:sp>
      <p:sp>
        <p:nvSpPr>
          <p:cNvPr id="16" name="TextBox 15">
            <a:extLst>
              <a:ext uri="{FF2B5EF4-FFF2-40B4-BE49-F238E27FC236}">
                <a16:creationId xmlns:a16="http://schemas.microsoft.com/office/drawing/2014/main" id="{B958ACAD-C4EA-94CA-28C9-C2ABC0FA5DF9}"/>
              </a:ext>
            </a:extLst>
          </p:cNvPr>
          <p:cNvSpPr txBox="1"/>
          <p:nvPr/>
        </p:nvSpPr>
        <p:spPr>
          <a:xfrm>
            <a:off x="1891621" y="3089062"/>
            <a:ext cx="1282319" cy="861774"/>
          </a:xfrm>
          <a:prstGeom prst="rect">
            <a:avLst/>
          </a:prstGeom>
          <a:noFill/>
        </p:spPr>
        <p:txBody>
          <a:bodyPr wrap="square" rtlCol="0">
            <a:spAutoFit/>
          </a:bodyPr>
          <a:lstStyle/>
          <a:p>
            <a:r>
              <a:rPr lang="en-GB" sz="1000"/>
              <a:t>Figure 62: The state machine managing operational safety and manual overrides.</a:t>
            </a:r>
          </a:p>
        </p:txBody>
      </p:sp>
      <p:sp>
        <p:nvSpPr>
          <p:cNvPr id="17" name="TextBox 16">
            <a:extLst>
              <a:ext uri="{FF2B5EF4-FFF2-40B4-BE49-F238E27FC236}">
                <a16:creationId xmlns:a16="http://schemas.microsoft.com/office/drawing/2014/main" id="{D6D27CD3-1541-D389-C989-B335CCCC6B20}"/>
              </a:ext>
            </a:extLst>
          </p:cNvPr>
          <p:cNvSpPr txBox="1"/>
          <p:nvPr/>
        </p:nvSpPr>
        <p:spPr>
          <a:xfrm>
            <a:off x="1942214" y="5266660"/>
            <a:ext cx="1531088" cy="553998"/>
          </a:xfrm>
          <a:prstGeom prst="rect">
            <a:avLst/>
          </a:prstGeom>
          <a:noFill/>
        </p:spPr>
        <p:txBody>
          <a:bodyPr wrap="square" rtlCol="0">
            <a:spAutoFit/>
          </a:bodyPr>
          <a:lstStyle/>
          <a:p>
            <a:r>
              <a:rPr lang="en-GB" sz="1000"/>
              <a:t>Figure 63: The first-order filter simulating realistic actuator response time.</a:t>
            </a:r>
          </a:p>
        </p:txBody>
      </p:sp>
      <p:sp>
        <p:nvSpPr>
          <p:cNvPr id="2" name="TextBox 1">
            <a:extLst>
              <a:ext uri="{FF2B5EF4-FFF2-40B4-BE49-F238E27FC236}">
                <a16:creationId xmlns:a16="http://schemas.microsoft.com/office/drawing/2014/main" id="{523EADEF-2DF6-AA92-018F-680AA29793F5}"/>
              </a:ext>
            </a:extLst>
          </p:cNvPr>
          <p:cNvSpPr txBox="1"/>
          <p:nvPr/>
        </p:nvSpPr>
        <p:spPr>
          <a:xfrm>
            <a:off x="10637753" y="6488668"/>
            <a:ext cx="1554247" cy="369332"/>
          </a:xfrm>
          <a:prstGeom prst="rect">
            <a:avLst/>
          </a:prstGeom>
          <a:noFill/>
        </p:spPr>
        <p:txBody>
          <a:bodyPr wrap="square" rtlCol="0">
            <a:spAutoFit/>
          </a:bodyPr>
          <a:lstStyle/>
          <a:p>
            <a:r>
              <a:rPr lang="en-GB"/>
              <a:t>Charlie Jones</a:t>
            </a:r>
          </a:p>
        </p:txBody>
      </p:sp>
    </p:spTree>
    <p:extLst>
      <p:ext uri="{BB962C8B-B14F-4D97-AF65-F5344CB8AC3E}">
        <p14:creationId xmlns:p14="http://schemas.microsoft.com/office/powerpoint/2010/main" val="21414469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4059EB-6EDD-0295-1A4E-23D1F49D801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97237F15-69F6-02E5-BA87-6EA0E3EEF1E2}"/>
              </a:ext>
            </a:extLst>
          </p:cNvPr>
          <p:cNvSpPr>
            <a:spLocks noGrp="1"/>
          </p:cNvSpPr>
          <p:nvPr>
            <p:ph type="title"/>
          </p:nvPr>
        </p:nvSpPr>
        <p:spPr>
          <a:xfrm>
            <a:off x="5704180" y="98375"/>
            <a:ext cx="5818539" cy="1325563"/>
          </a:xfrm>
        </p:spPr>
        <p:txBody>
          <a:bodyPr/>
          <a:lstStyle/>
          <a:p>
            <a:pPr algn="ctr"/>
            <a:r>
              <a:rPr lang="en-GB"/>
              <a:t>Simulation Results and System Validation</a:t>
            </a:r>
          </a:p>
        </p:txBody>
      </p:sp>
      <p:pic>
        <p:nvPicPr>
          <p:cNvPr id="3" name="Picture 2" descr="A graph of a track curve&#10;&#10;AI-generated content may be incorrect.">
            <a:extLst>
              <a:ext uri="{FF2B5EF4-FFF2-40B4-BE49-F238E27FC236}">
                <a16:creationId xmlns:a16="http://schemas.microsoft.com/office/drawing/2014/main" id="{548118ED-C978-BA74-B916-749C6852D150}"/>
              </a:ext>
            </a:extLst>
          </p:cNvPr>
          <p:cNvPicPr>
            <a:picLocks noChangeAspect="1"/>
          </p:cNvPicPr>
          <p:nvPr/>
        </p:nvPicPr>
        <p:blipFill>
          <a:blip r:embed="rId2"/>
          <a:stretch>
            <a:fillRect/>
          </a:stretch>
        </p:blipFill>
        <p:spPr>
          <a:xfrm>
            <a:off x="0" y="0"/>
            <a:ext cx="3247948" cy="2170827"/>
          </a:xfrm>
          <a:prstGeom prst="rect">
            <a:avLst/>
          </a:prstGeom>
          <a:ln>
            <a:solidFill>
              <a:schemeClr val="tx1"/>
            </a:solidFill>
          </a:ln>
        </p:spPr>
      </p:pic>
      <p:pic>
        <p:nvPicPr>
          <p:cNvPr id="8" name="Picture 7" descr="A graph of a smooth wheel speed&#10;&#10;AI-generated content may be incorrect.">
            <a:extLst>
              <a:ext uri="{FF2B5EF4-FFF2-40B4-BE49-F238E27FC236}">
                <a16:creationId xmlns:a16="http://schemas.microsoft.com/office/drawing/2014/main" id="{A30FE836-737C-1246-A099-04D20785447D}"/>
              </a:ext>
            </a:extLst>
          </p:cNvPr>
          <p:cNvPicPr>
            <a:picLocks noChangeAspect="1"/>
          </p:cNvPicPr>
          <p:nvPr/>
        </p:nvPicPr>
        <p:blipFill>
          <a:blip r:embed="rId3"/>
          <a:stretch>
            <a:fillRect/>
          </a:stretch>
        </p:blipFill>
        <p:spPr>
          <a:xfrm>
            <a:off x="-1" y="2480585"/>
            <a:ext cx="3247949" cy="2091414"/>
          </a:xfrm>
          <a:prstGeom prst="rect">
            <a:avLst/>
          </a:prstGeom>
          <a:ln>
            <a:solidFill>
              <a:schemeClr val="tx1"/>
            </a:solidFill>
          </a:ln>
        </p:spPr>
      </p:pic>
      <p:pic>
        <p:nvPicPr>
          <p:cNvPr id="12" name="Picture 11" descr="A graph with orange and black lines&#10;&#10;AI-generated content may be incorrect.">
            <a:extLst>
              <a:ext uri="{FF2B5EF4-FFF2-40B4-BE49-F238E27FC236}">
                <a16:creationId xmlns:a16="http://schemas.microsoft.com/office/drawing/2014/main" id="{265553FA-B677-C14A-E36E-9BE59F697617}"/>
              </a:ext>
            </a:extLst>
          </p:cNvPr>
          <p:cNvPicPr>
            <a:picLocks noChangeAspect="1"/>
          </p:cNvPicPr>
          <p:nvPr/>
        </p:nvPicPr>
        <p:blipFill>
          <a:blip r:embed="rId4"/>
          <a:srcRect l="7122" r="5860"/>
          <a:stretch/>
        </p:blipFill>
        <p:spPr>
          <a:xfrm>
            <a:off x="-1" y="4787444"/>
            <a:ext cx="3247949" cy="1875969"/>
          </a:xfrm>
          <a:prstGeom prst="rect">
            <a:avLst/>
          </a:prstGeom>
          <a:ln>
            <a:solidFill>
              <a:schemeClr val="tx1"/>
            </a:solidFill>
          </a:ln>
        </p:spPr>
      </p:pic>
      <p:sp>
        <p:nvSpPr>
          <p:cNvPr id="13" name="TextBox 12">
            <a:extLst>
              <a:ext uri="{FF2B5EF4-FFF2-40B4-BE49-F238E27FC236}">
                <a16:creationId xmlns:a16="http://schemas.microsoft.com/office/drawing/2014/main" id="{911F11C2-9C36-BD93-ECCF-E269921D116D}"/>
              </a:ext>
            </a:extLst>
          </p:cNvPr>
          <p:cNvSpPr txBox="1"/>
          <p:nvPr/>
        </p:nvSpPr>
        <p:spPr>
          <a:xfrm>
            <a:off x="3497057" y="1584495"/>
            <a:ext cx="8362222" cy="4939557"/>
          </a:xfrm>
          <a:prstGeom prst="rect">
            <a:avLst/>
          </a:prstGeom>
          <a:noFill/>
        </p:spPr>
        <p:txBody>
          <a:bodyPr wrap="square" rtlCol="0">
            <a:spAutoFit/>
          </a:bodyPr>
          <a:lstStyle/>
          <a:p>
            <a:pPr marL="342900" indent="-342900">
              <a:buFont typeface="+mj-lt"/>
              <a:buAutoNum type="arabicPeriod"/>
            </a:pPr>
            <a:r>
              <a:rPr lang="en-GB" sz="1600" b="1">
                <a:solidFill>
                  <a:srgbClr val="0E101A"/>
                </a:solidFill>
                <a:effectLst/>
              </a:rPr>
              <a:t>Track Curvature vs Wing Angle Response</a:t>
            </a:r>
          </a:p>
          <a:p>
            <a:endParaRPr lang="en-GB" sz="1400">
              <a:solidFill>
                <a:srgbClr val="0E101A"/>
              </a:solidFill>
              <a:effectLst/>
            </a:endParaRPr>
          </a:p>
          <a:p>
            <a:pPr marL="742950" lvl="1" indent="-285750">
              <a:lnSpc>
                <a:spcPct val="150000"/>
              </a:lnSpc>
              <a:buFont typeface="Arial" panose="020B0604020202020204" pitchFamily="34" charset="0"/>
              <a:buChar char="•"/>
            </a:pPr>
            <a:r>
              <a:rPr lang="en-GB" sz="1400">
                <a:solidFill>
                  <a:srgbClr val="0E101A"/>
                </a:solidFill>
                <a:effectLst/>
              </a:rPr>
              <a:t>Shows the direct correlation between high track curvature events (0.3 curvature at intervals of 30–40s and 65–75s) and increased wing angles (28–32°).</a:t>
            </a:r>
          </a:p>
          <a:p>
            <a:pPr marL="742950" lvl="1" indent="-285750">
              <a:lnSpc>
                <a:spcPct val="150000"/>
              </a:lnSpc>
              <a:buFont typeface="Arial" panose="020B0604020202020204" pitchFamily="34" charset="0"/>
              <a:buChar char="•"/>
            </a:pPr>
            <a:r>
              <a:rPr lang="en-GB" sz="1400">
                <a:solidFill>
                  <a:srgbClr val="0E101A"/>
                </a:solidFill>
                <a:effectLst/>
              </a:rPr>
              <a:t>Validates that the wing angle commands appropriately react to changes in track conditions.</a:t>
            </a:r>
          </a:p>
          <a:p>
            <a:pPr>
              <a:lnSpc>
                <a:spcPct val="150000"/>
              </a:lnSpc>
            </a:pPr>
            <a:endParaRPr lang="en-GB" sz="1600">
              <a:solidFill>
                <a:srgbClr val="0E101A"/>
              </a:solidFill>
              <a:effectLst/>
            </a:endParaRPr>
          </a:p>
          <a:p>
            <a:r>
              <a:rPr lang="en-GB" sz="1600" b="1">
                <a:solidFill>
                  <a:srgbClr val="0E101A"/>
                </a:solidFill>
                <a:effectLst/>
              </a:rPr>
              <a:t>2.     Smoothed Wheel Speed Profile</a:t>
            </a:r>
            <a:endParaRPr lang="en-GB" sz="1400">
              <a:solidFill>
                <a:srgbClr val="0E101A"/>
              </a:solidFill>
              <a:effectLst/>
            </a:endParaRPr>
          </a:p>
          <a:p>
            <a:pPr marL="742950" lvl="1" indent="-285750">
              <a:lnSpc>
                <a:spcPct val="150000"/>
              </a:lnSpc>
              <a:buFont typeface="Arial" panose="020B0604020202020204" pitchFamily="34" charset="0"/>
              <a:buChar char="•"/>
            </a:pPr>
            <a:r>
              <a:rPr lang="en-GB" sz="1400">
                <a:solidFill>
                  <a:srgbClr val="0E101A"/>
                </a:solidFill>
                <a:effectLst/>
              </a:rPr>
              <a:t>Raw wheel speed data is smoothed to represent realistic driving dynamics around 50 mph.</a:t>
            </a:r>
          </a:p>
          <a:p>
            <a:pPr marL="742950" lvl="1" indent="-285750">
              <a:lnSpc>
                <a:spcPct val="150000"/>
              </a:lnSpc>
              <a:buFont typeface="Arial" panose="020B0604020202020204" pitchFamily="34" charset="0"/>
              <a:buChar char="•"/>
            </a:pPr>
            <a:r>
              <a:rPr lang="en-GB" sz="1400"/>
              <a:t>Smoothing raw data ensures stable wing angle adjustments, thereby enhancing reliability and safety under realistic driving conditions.</a:t>
            </a:r>
          </a:p>
          <a:p>
            <a:pPr marL="742950" lvl="1" indent="-285750">
              <a:lnSpc>
                <a:spcPct val="150000"/>
              </a:lnSpc>
              <a:buFont typeface="Arial" panose="020B0604020202020204" pitchFamily="34" charset="0"/>
              <a:buChar char="•"/>
            </a:pPr>
            <a:endParaRPr lang="en-GB" sz="1400">
              <a:solidFill>
                <a:srgbClr val="0E101A"/>
              </a:solidFill>
              <a:effectLst/>
            </a:endParaRPr>
          </a:p>
          <a:p>
            <a:r>
              <a:rPr lang="en-GB" sz="1600" b="1">
                <a:solidFill>
                  <a:srgbClr val="0E101A"/>
                </a:solidFill>
                <a:effectLst/>
              </a:rPr>
              <a:t>3.     Wing Angle Commanded vs Actual (Failsafe Angle Indicated)</a:t>
            </a:r>
            <a:endParaRPr lang="en-GB" sz="1400">
              <a:solidFill>
                <a:srgbClr val="0E101A"/>
              </a:solidFill>
              <a:effectLst/>
            </a:endParaRPr>
          </a:p>
          <a:p>
            <a:pPr marL="742950" lvl="1" indent="-285750">
              <a:lnSpc>
                <a:spcPct val="150000"/>
              </a:lnSpc>
              <a:buFont typeface="Arial" panose="020B0604020202020204" pitchFamily="34" charset="0"/>
              <a:buChar char="•"/>
            </a:pPr>
            <a:r>
              <a:rPr lang="en-GB" sz="1400">
                <a:solidFill>
                  <a:srgbClr val="0E101A"/>
                </a:solidFill>
                <a:effectLst/>
              </a:rPr>
              <a:t>Highlights commanded wing angle adjustments (ranging dynamically between ~28–32°) throughout the lap.</a:t>
            </a:r>
          </a:p>
          <a:p>
            <a:pPr marL="742950" lvl="1" indent="-285750">
              <a:lnSpc>
                <a:spcPct val="150000"/>
              </a:lnSpc>
              <a:buFont typeface="Arial" panose="020B0604020202020204" pitchFamily="34" charset="0"/>
              <a:buChar char="•"/>
            </a:pPr>
            <a:r>
              <a:rPr lang="en-GB" sz="1400">
                <a:solidFill>
                  <a:srgbClr val="0E101A"/>
                </a:solidFill>
                <a:effectLst/>
              </a:rPr>
              <a:t>The actual wing angle, fixed at 15° in failsafe mode, demonstrates system safety and robustness, ensuring structural integrity during potential actuator failure scenarios.</a:t>
            </a:r>
          </a:p>
        </p:txBody>
      </p:sp>
      <p:pic>
        <p:nvPicPr>
          <p:cNvPr id="4" name="Picture 3" descr="A graph of a race track&#10;&#10;AI-generated content may be incorrect.">
            <a:extLst>
              <a:ext uri="{FF2B5EF4-FFF2-40B4-BE49-F238E27FC236}">
                <a16:creationId xmlns:a16="http://schemas.microsoft.com/office/drawing/2014/main" id="{C8423E1E-C37D-1B27-306B-3E35AD724FE6}"/>
              </a:ext>
            </a:extLst>
          </p:cNvPr>
          <p:cNvPicPr>
            <a:picLocks noChangeAspect="1"/>
          </p:cNvPicPr>
          <p:nvPr/>
        </p:nvPicPr>
        <p:blipFill>
          <a:blip r:embed="rId5"/>
          <a:srcRect l="21480" t="3426" r="21220" b="3608"/>
          <a:stretch/>
        </p:blipFill>
        <p:spPr>
          <a:xfrm>
            <a:off x="3247948" y="6331"/>
            <a:ext cx="1596278" cy="1273680"/>
          </a:xfrm>
          <a:prstGeom prst="rect">
            <a:avLst/>
          </a:prstGeom>
        </p:spPr>
      </p:pic>
      <p:sp>
        <p:nvSpPr>
          <p:cNvPr id="2" name="TextBox 1">
            <a:extLst>
              <a:ext uri="{FF2B5EF4-FFF2-40B4-BE49-F238E27FC236}">
                <a16:creationId xmlns:a16="http://schemas.microsoft.com/office/drawing/2014/main" id="{36D952A8-6835-AF6E-4CF8-0B2DFDB71853}"/>
              </a:ext>
            </a:extLst>
          </p:cNvPr>
          <p:cNvSpPr txBox="1"/>
          <p:nvPr/>
        </p:nvSpPr>
        <p:spPr>
          <a:xfrm>
            <a:off x="10637753" y="6488668"/>
            <a:ext cx="1554247" cy="369332"/>
          </a:xfrm>
          <a:prstGeom prst="rect">
            <a:avLst/>
          </a:prstGeom>
          <a:noFill/>
        </p:spPr>
        <p:txBody>
          <a:bodyPr wrap="square" rtlCol="0">
            <a:spAutoFit/>
          </a:bodyPr>
          <a:lstStyle/>
          <a:p>
            <a:r>
              <a:rPr lang="en-GB"/>
              <a:t>Charlie Jones</a:t>
            </a:r>
          </a:p>
        </p:txBody>
      </p:sp>
      <p:sp>
        <p:nvSpPr>
          <p:cNvPr id="6" name="TextBox 5">
            <a:extLst>
              <a:ext uri="{FF2B5EF4-FFF2-40B4-BE49-F238E27FC236}">
                <a16:creationId xmlns:a16="http://schemas.microsoft.com/office/drawing/2014/main" id="{7F0C51E6-EBFC-DE2D-83F6-76FE337ED573}"/>
              </a:ext>
            </a:extLst>
          </p:cNvPr>
          <p:cNvSpPr txBox="1"/>
          <p:nvPr/>
        </p:nvSpPr>
        <p:spPr>
          <a:xfrm>
            <a:off x="0" y="2142031"/>
            <a:ext cx="329915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64: Wing angle adjustments responding to track curvature events.</a:t>
            </a:r>
          </a:p>
        </p:txBody>
      </p:sp>
      <p:sp>
        <p:nvSpPr>
          <p:cNvPr id="7" name="TextBox 6">
            <a:extLst>
              <a:ext uri="{FF2B5EF4-FFF2-40B4-BE49-F238E27FC236}">
                <a16:creationId xmlns:a16="http://schemas.microsoft.com/office/drawing/2014/main" id="{D7805C21-E27C-3943-6B22-D3175188B97B}"/>
              </a:ext>
            </a:extLst>
          </p:cNvPr>
          <p:cNvSpPr txBox="1"/>
          <p:nvPr/>
        </p:nvSpPr>
        <p:spPr>
          <a:xfrm>
            <a:off x="-55927" y="4571999"/>
            <a:ext cx="344130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66: Wheel speed data: Raw vs Smoothed for realistic dynamics.</a:t>
            </a:r>
          </a:p>
        </p:txBody>
      </p:sp>
      <p:sp>
        <p:nvSpPr>
          <p:cNvPr id="9" name="TextBox 8">
            <a:extLst>
              <a:ext uri="{FF2B5EF4-FFF2-40B4-BE49-F238E27FC236}">
                <a16:creationId xmlns:a16="http://schemas.microsoft.com/office/drawing/2014/main" id="{07E3AB0F-FEB9-6B49-92E8-C4D89A218B5A}"/>
              </a:ext>
            </a:extLst>
          </p:cNvPr>
          <p:cNvSpPr txBox="1"/>
          <p:nvPr/>
        </p:nvSpPr>
        <p:spPr>
          <a:xfrm>
            <a:off x="-1" y="6663413"/>
            <a:ext cx="3441301"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67: Wing angle: Commanded vs Actual (Failsafe at 15° for safety)</a:t>
            </a:r>
          </a:p>
        </p:txBody>
      </p:sp>
      <p:sp>
        <p:nvSpPr>
          <p:cNvPr id="10" name="TextBox 9">
            <a:extLst>
              <a:ext uri="{FF2B5EF4-FFF2-40B4-BE49-F238E27FC236}">
                <a16:creationId xmlns:a16="http://schemas.microsoft.com/office/drawing/2014/main" id="{02A8E33B-9B53-46F5-AF5B-2EAEE6A0DF0A}"/>
              </a:ext>
            </a:extLst>
          </p:cNvPr>
          <p:cNvSpPr txBox="1"/>
          <p:nvPr/>
        </p:nvSpPr>
        <p:spPr>
          <a:xfrm>
            <a:off x="3247948" y="1268698"/>
            <a:ext cx="3441301" cy="2000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700"/>
              <a:t>Figure 65: OS Map plotted Pembrey Circuit Map.</a:t>
            </a:r>
          </a:p>
        </p:txBody>
      </p:sp>
    </p:spTree>
    <p:extLst>
      <p:ext uri="{BB962C8B-B14F-4D97-AF65-F5344CB8AC3E}">
        <p14:creationId xmlns:p14="http://schemas.microsoft.com/office/powerpoint/2010/main" val="42391972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BF23D-2C2C-1F78-120E-8ACD63AB53BA}"/>
              </a:ext>
            </a:extLst>
          </p:cNvPr>
          <p:cNvSpPr>
            <a:spLocks noGrp="1"/>
          </p:cNvSpPr>
          <p:nvPr>
            <p:ph type="title"/>
          </p:nvPr>
        </p:nvSpPr>
        <p:spPr>
          <a:xfrm>
            <a:off x="4488237" y="141760"/>
            <a:ext cx="6858581" cy="1325563"/>
          </a:xfrm>
        </p:spPr>
        <p:txBody>
          <a:bodyPr/>
          <a:lstStyle/>
          <a:p>
            <a:r>
              <a:rPr lang="en-GB"/>
              <a:t>Conclusion and Future Steps</a:t>
            </a:r>
          </a:p>
        </p:txBody>
      </p:sp>
      <p:sp>
        <p:nvSpPr>
          <p:cNvPr id="3" name="TextBox 2">
            <a:extLst>
              <a:ext uri="{FF2B5EF4-FFF2-40B4-BE49-F238E27FC236}">
                <a16:creationId xmlns:a16="http://schemas.microsoft.com/office/drawing/2014/main" id="{B506C1D0-3D97-662D-B68C-3354EAA8FD59}"/>
              </a:ext>
            </a:extLst>
          </p:cNvPr>
          <p:cNvSpPr txBox="1"/>
          <p:nvPr/>
        </p:nvSpPr>
        <p:spPr>
          <a:xfrm>
            <a:off x="3692501" y="1467323"/>
            <a:ext cx="8187719" cy="4581191"/>
          </a:xfrm>
          <a:prstGeom prst="rect">
            <a:avLst/>
          </a:prstGeom>
          <a:noFill/>
        </p:spPr>
        <p:txBody>
          <a:bodyPr wrap="square" rtlCol="0">
            <a:spAutoFit/>
          </a:bodyPr>
          <a:lstStyle/>
          <a:p>
            <a:pPr>
              <a:buNone/>
            </a:pPr>
            <a:r>
              <a:rPr lang="en-GB" b="1">
                <a:solidFill>
                  <a:srgbClr val="0E101A"/>
                </a:solidFill>
                <a:effectLst/>
              </a:rPr>
              <a:t>Key Achievements:</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Successfully validated strong control logic through simulation.</a:t>
            </a:r>
          </a:p>
          <a:p>
            <a:pPr marL="285750" indent="-285750">
              <a:lnSpc>
                <a:spcPct val="150000"/>
              </a:lnSpc>
              <a:buFont typeface="Arial" panose="020B0604020202020204" pitchFamily="34" charset="0"/>
              <a:buChar char="•"/>
            </a:pPr>
            <a:r>
              <a:rPr lang="en-GB" sz="1600">
                <a:solidFill>
                  <a:srgbClr val="0E101A"/>
                </a:solidFill>
                <a:effectLst/>
              </a:rPr>
              <a:t>Demonstrated realistic actuator response, maintaining safety at a 15° angle.</a:t>
            </a:r>
          </a:p>
          <a:p>
            <a:pPr marL="285750" indent="-285750">
              <a:lnSpc>
                <a:spcPct val="150000"/>
              </a:lnSpc>
              <a:buFont typeface="Arial" panose="020B0604020202020204" pitchFamily="34" charset="0"/>
              <a:buChar char="•"/>
            </a:pPr>
            <a:r>
              <a:rPr lang="en-GB" sz="1600">
                <a:solidFill>
                  <a:srgbClr val="0E101A"/>
                </a:solidFill>
                <a:effectLst/>
              </a:rPr>
              <a:t>Confirmed alignment with real-world data from Pembrey Circuit.</a:t>
            </a:r>
          </a:p>
          <a:p>
            <a:pPr>
              <a:lnSpc>
                <a:spcPct val="150000"/>
              </a:lnSpc>
            </a:pPr>
            <a:endParaRPr lang="en-GB" sz="1600">
              <a:solidFill>
                <a:srgbClr val="0E101A"/>
              </a:solidFill>
              <a:effectLst/>
            </a:endParaRPr>
          </a:p>
          <a:p>
            <a:pPr>
              <a:buNone/>
            </a:pPr>
            <a:r>
              <a:rPr lang="en-GB" b="1">
                <a:solidFill>
                  <a:srgbClr val="0E101A"/>
                </a:solidFill>
                <a:effectLst/>
              </a:rPr>
              <a:t>Future Improvements:</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Develop and implement a closed-loop PID control system to enhance responsiveness.</a:t>
            </a:r>
          </a:p>
          <a:p>
            <a:pPr marL="285750" indent="-285750">
              <a:lnSpc>
                <a:spcPct val="150000"/>
              </a:lnSpc>
              <a:buFont typeface="Arial" panose="020B0604020202020204" pitchFamily="34" charset="0"/>
              <a:buChar char="•"/>
            </a:pPr>
            <a:r>
              <a:rPr lang="en-GB" sz="1600"/>
              <a:t>Perform physical validation via wind tunnel and track testing to refine system accuracy under realistic aerodynamic loads and operational conditions.</a:t>
            </a:r>
            <a:endParaRPr lang="en-GB" sz="1600">
              <a:solidFill>
                <a:srgbClr val="0E101A"/>
              </a:solidFill>
              <a:effectLst/>
            </a:endParaRPr>
          </a:p>
          <a:p>
            <a:pPr>
              <a:buNone/>
            </a:pPr>
            <a:r>
              <a:rPr lang="en-GB" b="1">
                <a:solidFill>
                  <a:srgbClr val="0E101A"/>
                </a:solidFill>
                <a:effectLst/>
              </a:rPr>
              <a:t>Final Remarks:</a:t>
            </a:r>
            <a:endParaRPr lang="en-GB">
              <a:solidFill>
                <a:srgbClr val="0E101A"/>
              </a:solidFill>
              <a:effectLst/>
            </a:endParaRPr>
          </a:p>
          <a:p>
            <a:pPr marL="285750" indent="-285750">
              <a:lnSpc>
                <a:spcPct val="150000"/>
              </a:lnSpc>
              <a:buFont typeface="Arial" panose="020B0604020202020204" pitchFamily="34" charset="0"/>
              <a:buChar char="•"/>
            </a:pPr>
            <a:r>
              <a:rPr lang="en-GB" sz="1600">
                <a:solidFill>
                  <a:srgbClr val="0E101A"/>
                </a:solidFill>
                <a:effectLst/>
              </a:rPr>
              <a:t>Established a strong foundation for practical active aerodynamic systems.</a:t>
            </a:r>
          </a:p>
          <a:p>
            <a:pPr marL="285750" indent="-285750">
              <a:lnSpc>
                <a:spcPct val="150000"/>
              </a:lnSpc>
              <a:buFont typeface="Arial" panose="020B0604020202020204" pitchFamily="34" charset="0"/>
              <a:buChar char="•"/>
            </a:pPr>
            <a:r>
              <a:rPr lang="en-GB" sz="1600">
                <a:solidFill>
                  <a:srgbClr val="0E101A"/>
                </a:solidFill>
                <a:effectLst/>
              </a:rPr>
              <a:t>The system demonstrated significant potential for performance optimisation and real-world automotive applications.</a:t>
            </a:r>
          </a:p>
        </p:txBody>
      </p:sp>
      <p:sp>
        <p:nvSpPr>
          <p:cNvPr id="5" name="Flowchart: Alternate Process 4">
            <a:extLst>
              <a:ext uri="{FF2B5EF4-FFF2-40B4-BE49-F238E27FC236}">
                <a16:creationId xmlns:a16="http://schemas.microsoft.com/office/drawing/2014/main" id="{571ABA70-3F1D-7524-90C7-1D6B5B24BB2D}"/>
              </a:ext>
            </a:extLst>
          </p:cNvPr>
          <p:cNvSpPr/>
          <p:nvPr/>
        </p:nvSpPr>
        <p:spPr>
          <a:xfrm>
            <a:off x="233916" y="804541"/>
            <a:ext cx="1779182" cy="878958"/>
          </a:xfrm>
          <a:prstGeom prst="flowChartAlternateProcess">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a:t>Open-loop</a:t>
            </a:r>
          </a:p>
        </p:txBody>
      </p:sp>
      <p:sp>
        <p:nvSpPr>
          <p:cNvPr id="9" name="Flowchart: Alternate Process 8">
            <a:extLst>
              <a:ext uri="{FF2B5EF4-FFF2-40B4-BE49-F238E27FC236}">
                <a16:creationId xmlns:a16="http://schemas.microsoft.com/office/drawing/2014/main" id="{07D6ED04-93C9-4BDC-A9E7-953A31B3F68C}"/>
              </a:ext>
            </a:extLst>
          </p:cNvPr>
          <p:cNvSpPr/>
          <p:nvPr/>
        </p:nvSpPr>
        <p:spPr>
          <a:xfrm>
            <a:off x="1548807" y="2302678"/>
            <a:ext cx="1779182" cy="878958"/>
          </a:xfrm>
          <a:prstGeom prst="flowChartAlternateProcess">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a:t>Closed-loop PID</a:t>
            </a:r>
          </a:p>
        </p:txBody>
      </p:sp>
      <p:sp>
        <p:nvSpPr>
          <p:cNvPr id="12" name="Flowchart: Alternate Process 11">
            <a:extLst>
              <a:ext uri="{FF2B5EF4-FFF2-40B4-BE49-F238E27FC236}">
                <a16:creationId xmlns:a16="http://schemas.microsoft.com/office/drawing/2014/main" id="{7ACC9333-A409-4E03-8442-04A6DF63384A}"/>
              </a:ext>
            </a:extLst>
          </p:cNvPr>
          <p:cNvSpPr/>
          <p:nvPr/>
        </p:nvSpPr>
        <p:spPr>
          <a:xfrm>
            <a:off x="184027" y="3800816"/>
            <a:ext cx="1779182" cy="878958"/>
          </a:xfrm>
          <a:prstGeom prst="flowChartAlternateProcess">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a:t>Physical Testing</a:t>
            </a:r>
          </a:p>
        </p:txBody>
      </p:sp>
      <p:sp>
        <p:nvSpPr>
          <p:cNvPr id="13" name="Flowchart: Alternate Process 12">
            <a:extLst>
              <a:ext uri="{FF2B5EF4-FFF2-40B4-BE49-F238E27FC236}">
                <a16:creationId xmlns:a16="http://schemas.microsoft.com/office/drawing/2014/main" id="{6DC16922-F477-24BD-AAA6-2A3D3C674BBB}"/>
              </a:ext>
            </a:extLst>
          </p:cNvPr>
          <p:cNvSpPr/>
          <p:nvPr/>
        </p:nvSpPr>
        <p:spPr>
          <a:xfrm>
            <a:off x="1548807" y="5298953"/>
            <a:ext cx="1779182" cy="878958"/>
          </a:xfrm>
          <a:prstGeom prst="flowChartAlternateProcess">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GB" sz="1700"/>
              <a:t>Implementation</a:t>
            </a:r>
          </a:p>
        </p:txBody>
      </p:sp>
      <p:cxnSp>
        <p:nvCxnSpPr>
          <p:cNvPr id="27" name="Connector: Elbow 26">
            <a:extLst>
              <a:ext uri="{FF2B5EF4-FFF2-40B4-BE49-F238E27FC236}">
                <a16:creationId xmlns:a16="http://schemas.microsoft.com/office/drawing/2014/main" id="{EE6CDCBA-83C3-CE8D-2CE7-30D8FEFD3445}"/>
              </a:ext>
            </a:extLst>
          </p:cNvPr>
          <p:cNvCxnSpPr>
            <a:cxnSpLocks/>
            <a:stCxn id="5" idx="3"/>
          </p:cNvCxnSpPr>
          <p:nvPr/>
        </p:nvCxnSpPr>
        <p:spPr>
          <a:xfrm>
            <a:off x="2013098" y="1244020"/>
            <a:ext cx="595152" cy="1058658"/>
          </a:xfrm>
          <a:prstGeom prst="bentConnector2">
            <a:avLst/>
          </a:prstGeom>
          <a:ln w="444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30" name="Connector: Elbow 29">
            <a:extLst>
              <a:ext uri="{FF2B5EF4-FFF2-40B4-BE49-F238E27FC236}">
                <a16:creationId xmlns:a16="http://schemas.microsoft.com/office/drawing/2014/main" id="{E27DD14C-F1F3-E996-D451-0A90E60C51BE}"/>
              </a:ext>
            </a:extLst>
          </p:cNvPr>
          <p:cNvCxnSpPr>
            <a:cxnSpLocks/>
            <a:stCxn id="9" idx="1"/>
          </p:cNvCxnSpPr>
          <p:nvPr/>
        </p:nvCxnSpPr>
        <p:spPr>
          <a:xfrm rot="10800000" flipV="1">
            <a:off x="907421" y="2742157"/>
            <a:ext cx="641387" cy="1058658"/>
          </a:xfrm>
          <a:prstGeom prst="bentConnector2">
            <a:avLst/>
          </a:prstGeom>
          <a:ln w="44450">
            <a:solidFill>
              <a:srgbClr val="00B050"/>
            </a:solidFill>
            <a:tailEnd type="triangle"/>
          </a:ln>
        </p:spPr>
        <p:style>
          <a:lnRef idx="2">
            <a:schemeClr val="accent1"/>
          </a:lnRef>
          <a:fillRef idx="0">
            <a:schemeClr val="accent1"/>
          </a:fillRef>
          <a:effectRef idx="1">
            <a:schemeClr val="accent1"/>
          </a:effectRef>
          <a:fontRef idx="minor">
            <a:schemeClr val="tx1"/>
          </a:fontRef>
        </p:style>
      </p:cxnSp>
      <p:cxnSp>
        <p:nvCxnSpPr>
          <p:cNvPr id="34" name="Connector: Elbow 33">
            <a:extLst>
              <a:ext uri="{FF2B5EF4-FFF2-40B4-BE49-F238E27FC236}">
                <a16:creationId xmlns:a16="http://schemas.microsoft.com/office/drawing/2014/main" id="{C4FBB683-3C4A-93DD-FBBA-CD9DA4CBF4E3}"/>
              </a:ext>
            </a:extLst>
          </p:cNvPr>
          <p:cNvCxnSpPr>
            <a:cxnSpLocks/>
            <a:stCxn id="12" idx="3"/>
          </p:cNvCxnSpPr>
          <p:nvPr/>
        </p:nvCxnSpPr>
        <p:spPr>
          <a:xfrm>
            <a:off x="1963209" y="4240295"/>
            <a:ext cx="729967" cy="1058658"/>
          </a:xfrm>
          <a:prstGeom prst="bentConnector2">
            <a:avLst/>
          </a:prstGeom>
          <a:ln w="44450">
            <a:solidFill>
              <a:srgbClr val="00B050"/>
            </a:solidFill>
            <a:tailEnd type="triangle"/>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8D2DF2E9-7D3D-9B6B-AF7D-1F96C1F5FDA1}"/>
              </a:ext>
            </a:extLst>
          </p:cNvPr>
          <p:cNvSpPr txBox="1"/>
          <p:nvPr/>
        </p:nvSpPr>
        <p:spPr>
          <a:xfrm>
            <a:off x="10637753" y="6488668"/>
            <a:ext cx="1554247" cy="369332"/>
          </a:xfrm>
          <a:prstGeom prst="rect">
            <a:avLst/>
          </a:prstGeom>
          <a:noFill/>
        </p:spPr>
        <p:txBody>
          <a:bodyPr wrap="square" rtlCol="0">
            <a:spAutoFit/>
          </a:bodyPr>
          <a:lstStyle/>
          <a:p>
            <a:r>
              <a:rPr lang="en-GB"/>
              <a:t>Charlie Jones</a:t>
            </a:r>
          </a:p>
        </p:txBody>
      </p:sp>
      <p:sp>
        <p:nvSpPr>
          <p:cNvPr id="8" name="TextBox 7">
            <a:extLst>
              <a:ext uri="{FF2B5EF4-FFF2-40B4-BE49-F238E27FC236}">
                <a16:creationId xmlns:a16="http://schemas.microsoft.com/office/drawing/2014/main" id="{E9C902E8-F970-7FDD-8EFA-041DEDBDF65B}"/>
              </a:ext>
            </a:extLst>
          </p:cNvPr>
          <p:cNvSpPr txBox="1"/>
          <p:nvPr/>
        </p:nvSpPr>
        <p:spPr>
          <a:xfrm>
            <a:off x="97636" y="6273224"/>
            <a:ext cx="344130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68: Flowchart showing development stages from open-loop design to final implementation.</a:t>
            </a:r>
          </a:p>
        </p:txBody>
      </p:sp>
    </p:spTree>
    <p:extLst>
      <p:ext uri="{BB962C8B-B14F-4D97-AF65-F5344CB8AC3E}">
        <p14:creationId xmlns:p14="http://schemas.microsoft.com/office/powerpoint/2010/main" val="2110437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16B52-1B8A-FEBC-F048-2DDC694BC5E6}"/>
              </a:ext>
            </a:extLst>
          </p:cNvPr>
          <p:cNvSpPr>
            <a:spLocks noGrp="1"/>
          </p:cNvSpPr>
          <p:nvPr>
            <p:ph type="title"/>
          </p:nvPr>
        </p:nvSpPr>
        <p:spPr>
          <a:xfrm>
            <a:off x="1371599" y="294538"/>
            <a:ext cx="9895951" cy="1033669"/>
          </a:xfrm>
        </p:spPr>
        <p:txBody>
          <a:bodyPr>
            <a:normAutofit/>
          </a:bodyPr>
          <a:lstStyle/>
          <a:p>
            <a:r>
              <a:rPr lang="en-GB" sz="5400">
                <a:solidFill>
                  <a:schemeClr val="bg1"/>
                </a:solidFill>
              </a:rPr>
              <a:t>Vehicle Simulation </a:t>
            </a:r>
            <a:endParaRPr lang="en-US">
              <a:solidFill>
                <a:schemeClr val="bg1"/>
              </a:solidFill>
            </a:endParaRPr>
          </a:p>
        </p:txBody>
      </p:sp>
      <p:sp>
        <p:nvSpPr>
          <p:cNvPr id="3" name="TextBox 2">
            <a:extLst>
              <a:ext uri="{FF2B5EF4-FFF2-40B4-BE49-F238E27FC236}">
                <a16:creationId xmlns:a16="http://schemas.microsoft.com/office/drawing/2014/main" id="{3992CF7F-78CA-BC53-F71C-59ACDE389937}"/>
              </a:ext>
            </a:extLst>
          </p:cNvPr>
          <p:cNvSpPr txBox="1"/>
          <p:nvPr/>
        </p:nvSpPr>
        <p:spPr>
          <a:xfrm>
            <a:off x="1191846" y="2364154"/>
            <a:ext cx="4435230" cy="3653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E59C56ED-EDEF-295E-DD67-E3992FECD21C}"/>
              </a:ext>
            </a:extLst>
          </p:cNvPr>
          <p:cNvSpPr txBox="1"/>
          <p:nvPr/>
        </p:nvSpPr>
        <p:spPr>
          <a:xfrm>
            <a:off x="555338" y="2097015"/>
            <a:ext cx="439615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Simulation part- Running Optimum Lap and Vi Grade software's</a:t>
            </a:r>
          </a:p>
          <a:p>
            <a:endParaRPr lang="en-US"/>
          </a:p>
          <a:p>
            <a:pPr marL="285750" indent="-285750">
              <a:buFont typeface="Arial"/>
              <a:buChar char="•"/>
            </a:pPr>
            <a:r>
              <a:rPr lang="en-US"/>
              <a:t>For testing the group decided to carry the testing out without any input of the driver details, as this would make calculations straight forward.</a:t>
            </a:r>
          </a:p>
          <a:p>
            <a:pPr marL="285750" indent="-285750">
              <a:buFont typeface="Arial"/>
              <a:buChar char="•"/>
            </a:pPr>
            <a:r>
              <a:rPr lang="en-US"/>
              <a:t> </a:t>
            </a:r>
            <a:r>
              <a:rPr lang="en-US" err="1"/>
              <a:t>Minimising</a:t>
            </a:r>
            <a:r>
              <a:rPr lang="en-US"/>
              <a:t> any errors that can be made by a human, e.g. shuffling around corners, overdriving the car, late or early gear shifts, braking too late etc.</a:t>
            </a:r>
          </a:p>
          <a:p>
            <a:pPr algn="l"/>
            <a:endParaRPr lang="en-US"/>
          </a:p>
        </p:txBody>
      </p:sp>
      <p:pic>
        <p:nvPicPr>
          <p:cNvPr id="6" name="Picture 5" descr="A graph on a computer screen&#10;&#10;AI-generated content may be incorrect.">
            <a:extLst>
              <a:ext uri="{FF2B5EF4-FFF2-40B4-BE49-F238E27FC236}">
                <a16:creationId xmlns:a16="http://schemas.microsoft.com/office/drawing/2014/main" id="{31D6E628-1381-F263-B944-DDB9F504EDFD}"/>
              </a:ext>
            </a:extLst>
          </p:cNvPr>
          <p:cNvPicPr>
            <a:picLocks noChangeAspect="1"/>
          </p:cNvPicPr>
          <p:nvPr/>
        </p:nvPicPr>
        <p:blipFill>
          <a:blip r:embed="rId2"/>
          <a:stretch>
            <a:fillRect/>
          </a:stretch>
        </p:blipFill>
        <p:spPr>
          <a:xfrm>
            <a:off x="4953705" y="3094473"/>
            <a:ext cx="3156787" cy="3119084"/>
          </a:xfrm>
          <a:prstGeom prst="rect">
            <a:avLst/>
          </a:prstGeom>
        </p:spPr>
      </p:pic>
      <p:pic>
        <p:nvPicPr>
          <p:cNvPr id="7" name="Picture 6" descr="A graph of a race track&#10;&#10;AI-generated content may be incorrect.">
            <a:extLst>
              <a:ext uri="{FF2B5EF4-FFF2-40B4-BE49-F238E27FC236}">
                <a16:creationId xmlns:a16="http://schemas.microsoft.com/office/drawing/2014/main" id="{FD78D495-41EC-3949-CF28-AB6C7861FDA4}"/>
              </a:ext>
            </a:extLst>
          </p:cNvPr>
          <p:cNvPicPr>
            <a:picLocks noChangeAspect="1"/>
          </p:cNvPicPr>
          <p:nvPr/>
        </p:nvPicPr>
        <p:blipFill>
          <a:blip r:embed="rId3"/>
          <a:srcRect l="21480" t="3426" r="21220" b="3608"/>
          <a:stretch/>
        </p:blipFill>
        <p:spPr>
          <a:xfrm>
            <a:off x="8110563" y="2978150"/>
            <a:ext cx="3752278" cy="3233298"/>
          </a:xfrm>
          <a:prstGeom prst="rect">
            <a:avLst/>
          </a:prstGeom>
        </p:spPr>
      </p:pic>
      <p:sp>
        <p:nvSpPr>
          <p:cNvPr id="10" name="TextBox 9">
            <a:extLst>
              <a:ext uri="{FF2B5EF4-FFF2-40B4-BE49-F238E27FC236}">
                <a16:creationId xmlns:a16="http://schemas.microsoft.com/office/drawing/2014/main" id="{56B33E73-6498-EF7D-8E37-D57C8D4F122C}"/>
              </a:ext>
            </a:extLst>
          </p:cNvPr>
          <p:cNvSpPr txBox="1"/>
          <p:nvPr/>
        </p:nvSpPr>
        <p:spPr>
          <a:xfrm>
            <a:off x="183332" y="6488668"/>
            <a:ext cx="32261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Munty</a:t>
            </a:r>
            <a:r>
              <a:rPr lang="en-US"/>
              <a:t> Rahman</a:t>
            </a:r>
          </a:p>
        </p:txBody>
      </p:sp>
      <p:sp>
        <p:nvSpPr>
          <p:cNvPr id="4" name="TextBox 3">
            <a:extLst>
              <a:ext uri="{FF2B5EF4-FFF2-40B4-BE49-F238E27FC236}">
                <a16:creationId xmlns:a16="http://schemas.microsoft.com/office/drawing/2014/main" id="{EE8C9803-762A-7540-460A-C1FCD3669CDF}"/>
              </a:ext>
            </a:extLst>
          </p:cNvPr>
          <p:cNvSpPr txBox="1"/>
          <p:nvPr/>
        </p:nvSpPr>
        <p:spPr>
          <a:xfrm>
            <a:off x="8268355" y="6209513"/>
            <a:ext cx="344130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Figure 70: OS Map plotted </a:t>
            </a:r>
            <a:r>
              <a:rPr lang="en-GB" sz="800" err="1"/>
              <a:t>Pembrey</a:t>
            </a:r>
            <a:r>
              <a:rPr lang="en-GB" sz="800"/>
              <a:t> Circuit Map by Charlie Jones (2103718)</a:t>
            </a:r>
          </a:p>
        </p:txBody>
      </p:sp>
      <p:sp>
        <p:nvSpPr>
          <p:cNvPr id="8" name="TextBox 7">
            <a:extLst>
              <a:ext uri="{FF2B5EF4-FFF2-40B4-BE49-F238E27FC236}">
                <a16:creationId xmlns:a16="http://schemas.microsoft.com/office/drawing/2014/main" id="{24EB6AD9-712B-F731-22D9-F8E18D5FD8AA}"/>
              </a:ext>
            </a:extLst>
          </p:cNvPr>
          <p:cNvSpPr txBox="1"/>
          <p:nvPr/>
        </p:nvSpPr>
        <p:spPr>
          <a:xfrm>
            <a:off x="4951491" y="6199075"/>
            <a:ext cx="2388093" cy="261610"/>
          </a:xfrm>
          <a:prstGeom prst="rect">
            <a:avLst/>
          </a:prstGeom>
          <a:noFill/>
        </p:spPr>
        <p:txBody>
          <a:bodyPr wrap="square" rtlCol="0">
            <a:spAutoFit/>
          </a:bodyPr>
          <a:lstStyle/>
          <a:p>
            <a:r>
              <a:rPr lang="en-GB" sz="1100"/>
              <a:t>Figure 69</a:t>
            </a:r>
          </a:p>
        </p:txBody>
      </p:sp>
    </p:spTree>
    <p:extLst>
      <p:ext uri="{BB962C8B-B14F-4D97-AF65-F5344CB8AC3E}">
        <p14:creationId xmlns:p14="http://schemas.microsoft.com/office/powerpoint/2010/main" val="3834731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8060C8-7DCF-933A-13DF-4E0B6263520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DB5AAE-F473-D522-566A-BBB4EBB17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DD94B-90F3-6F95-6D86-701DB7E715AE}"/>
              </a:ext>
            </a:extLst>
          </p:cNvPr>
          <p:cNvSpPr>
            <a:spLocks noGrp="1"/>
          </p:cNvSpPr>
          <p:nvPr>
            <p:ph type="title"/>
          </p:nvPr>
        </p:nvSpPr>
        <p:spPr>
          <a:xfrm>
            <a:off x="1015330" y="91328"/>
            <a:ext cx="9688296" cy="1642969"/>
          </a:xfrm>
        </p:spPr>
        <p:txBody>
          <a:bodyPr anchor="b">
            <a:normAutofit/>
          </a:bodyPr>
          <a:lstStyle/>
          <a:p>
            <a:r>
              <a:rPr lang="en-GB"/>
              <a:t>Optimum Lap</a:t>
            </a:r>
            <a:endParaRPr lang="en-US"/>
          </a:p>
        </p:txBody>
      </p:sp>
      <p:sp>
        <p:nvSpPr>
          <p:cNvPr id="10" name="Rectangle 9">
            <a:extLst>
              <a:ext uri="{FF2B5EF4-FFF2-40B4-BE49-F238E27FC236}">
                <a16:creationId xmlns:a16="http://schemas.microsoft.com/office/drawing/2014/main" id="{365CB337-9F41-5A52-31BE-98DE8A62B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4B6B70-C88F-2374-31AE-BA30D84B3D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51E2E4-9C2F-ACFD-39FA-87609A93EB6B}"/>
              </a:ext>
            </a:extLst>
          </p:cNvPr>
          <p:cNvSpPr>
            <a:spLocks noGrp="1"/>
          </p:cNvSpPr>
          <p:nvPr>
            <p:ph idx="1"/>
          </p:nvPr>
        </p:nvSpPr>
        <p:spPr>
          <a:xfrm>
            <a:off x="555693" y="2110278"/>
            <a:ext cx="4002657" cy="2971111"/>
          </a:xfrm>
        </p:spPr>
        <p:txBody>
          <a:bodyPr vert="horz" lIns="91440" tIns="45720" rIns="91440" bIns="45720" rtlCol="0" anchor="t">
            <a:normAutofit/>
          </a:bodyPr>
          <a:lstStyle/>
          <a:p>
            <a:pPr marL="0" indent="0">
              <a:buNone/>
            </a:pPr>
            <a:r>
              <a:rPr lang="en-GB" sz="1800"/>
              <a:t>Using Optimum LAP,</a:t>
            </a:r>
            <a:endParaRPr lang="en-GB"/>
          </a:p>
          <a:p>
            <a:r>
              <a:rPr lang="en-GB" sz="1800"/>
              <a:t> we were able to get essential basic car information, including vehicle specifications and performance parameters.</a:t>
            </a:r>
            <a:endParaRPr lang="en-GB"/>
          </a:p>
          <a:p>
            <a:r>
              <a:rPr lang="en-GB" sz="1800"/>
              <a:t> The software helped us simulate a lap time, which came out to approximately 74.98 seconds, providing a baseline for further analysis and optimization.</a:t>
            </a:r>
            <a:endParaRPr lang="en-GB"/>
          </a:p>
          <a:p>
            <a:endParaRPr lang="en-GB"/>
          </a:p>
        </p:txBody>
      </p:sp>
      <p:pic>
        <p:nvPicPr>
          <p:cNvPr id="4" name="Picture 3" descr="A race track with text on it&#10;&#10;AI-generated content may be incorrect.">
            <a:extLst>
              <a:ext uri="{FF2B5EF4-FFF2-40B4-BE49-F238E27FC236}">
                <a16:creationId xmlns:a16="http://schemas.microsoft.com/office/drawing/2014/main" id="{6334D69A-83DA-A82F-8648-47E3CAAA3475}"/>
              </a:ext>
            </a:extLst>
          </p:cNvPr>
          <p:cNvPicPr>
            <a:picLocks noChangeAspect="1"/>
          </p:cNvPicPr>
          <p:nvPr/>
        </p:nvPicPr>
        <p:blipFill>
          <a:blip r:embed="rId2"/>
          <a:srcRect t="6297" r="256" b="6801"/>
          <a:stretch/>
        </p:blipFill>
        <p:spPr>
          <a:xfrm>
            <a:off x="5531328" y="1538940"/>
            <a:ext cx="5170492" cy="3415130"/>
          </a:xfrm>
          <a:prstGeom prst="rect">
            <a:avLst/>
          </a:prstGeom>
        </p:spPr>
      </p:pic>
      <p:sp>
        <p:nvSpPr>
          <p:cNvPr id="5" name="TextBox 4">
            <a:extLst>
              <a:ext uri="{FF2B5EF4-FFF2-40B4-BE49-F238E27FC236}">
                <a16:creationId xmlns:a16="http://schemas.microsoft.com/office/drawing/2014/main" id="{A046498C-BE4A-6B7A-11A9-3CA3E358D145}"/>
              </a:ext>
            </a:extLst>
          </p:cNvPr>
          <p:cNvSpPr txBox="1"/>
          <p:nvPr/>
        </p:nvSpPr>
        <p:spPr>
          <a:xfrm>
            <a:off x="0" y="6444519"/>
            <a:ext cx="2701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Munty</a:t>
            </a:r>
            <a:r>
              <a:rPr lang="en-US"/>
              <a:t> Rahman</a:t>
            </a:r>
          </a:p>
        </p:txBody>
      </p:sp>
      <p:sp>
        <p:nvSpPr>
          <p:cNvPr id="6" name="TextBox 5">
            <a:extLst>
              <a:ext uri="{FF2B5EF4-FFF2-40B4-BE49-F238E27FC236}">
                <a16:creationId xmlns:a16="http://schemas.microsoft.com/office/drawing/2014/main" id="{F4DEC728-B2A9-31E5-1245-E83CEEBDD65E}"/>
              </a:ext>
            </a:extLst>
          </p:cNvPr>
          <p:cNvSpPr txBox="1"/>
          <p:nvPr/>
        </p:nvSpPr>
        <p:spPr>
          <a:xfrm>
            <a:off x="6591236" y="5081389"/>
            <a:ext cx="2084832" cy="261610"/>
          </a:xfrm>
          <a:prstGeom prst="rect">
            <a:avLst/>
          </a:prstGeom>
          <a:noFill/>
        </p:spPr>
        <p:txBody>
          <a:bodyPr wrap="square" rtlCol="0">
            <a:spAutoFit/>
          </a:bodyPr>
          <a:lstStyle/>
          <a:p>
            <a:r>
              <a:rPr lang="en-GB" sz="1100"/>
              <a:t>Figure 71</a:t>
            </a:r>
          </a:p>
        </p:txBody>
      </p:sp>
    </p:spTree>
    <p:extLst>
      <p:ext uri="{BB962C8B-B14F-4D97-AF65-F5344CB8AC3E}">
        <p14:creationId xmlns:p14="http://schemas.microsoft.com/office/powerpoint/2010/main" val="18511897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BD2860-ED90-196C-6F17-CE162CF57536}"/>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EFA8E-ADF8-9052-5916-C1CEFB443AE1}"/>
              </a:ext>
            </a:extLst>
          </p:cNvPr>
          <p:cNvSpPr>
            <a:spLocks noGrp="1"/>
          </p:cNvSpPr>
          <p:nvPr>
            <p:ph type="title"/>
          </p:nvPr>
        </p:nvSpPr>
        <p:spPr>
          <a:xfrm>
            <a:off x="5596501" y="489508"/>
            <a:ext cx="5754896" cy="1667569"/>
          </a:xfrm>
        </p:spPr>
        <p:txBody>
          <a:bodyPr anchor="b">
            <a:normAutofit/>
          </a:bodyPr>
          <a:lstStyle/>
          <a:p>
            <a:r>
              <a:rPr lang="en-GB" sz="4000"/>
              <a:t>Vi grade</a:t>
            </a:r>
            <a:endParaRPr lang="en-US" sz="4000"/>
          </a:p>
        </p:txBody>
      </p:sp>
      <p:pic>
        <p:nvPicPr>
          <p:cNvPr id="4" name="Picture 3" descr="A screenshot of a computer program&#10;&#10;AI-generated content may be incorrect.">
            <a:extLst>
              <a:ext uri="{FF2B5EF4-FFF2-40B4-BE49-F238E27FC236}">
                <a16:creationId xmlns:a16="http://schemas.microsoft.com/office/drawing/2014/main" id="{048D1F9C-69DF-2F5F-91A3-52009EEA56F6}"/>
              </a:ext>
            </a:extLst>
          </p:cNvPr>
          <p:cNvPicPr>
            <a:picLocks noChangeAspect="1"/>
          </p:cNvPicPr>
          <p:nvPr/>
        </p:nvPicPr>
        <p:blipFill>
          <a:blip r:embed="rId2"/>
          <a:stretch>
            <a:fillRect/>
          </a:stretch>
        </p:blipFill>
        <p:spPr>
          <a:xfrm>
            <a:off x="573338" y="493108"/>
            <a:ext cx="2955801" cy="5281752"/>
          </a:xfrm>
          <a:prstGeom prst="rect">
            <a:avLst/>
          </a:prstGeom>
        </p:spPr>
      </p:pic>
      <p:sp>
        <p:nvSpPr>
          <p:cNvPr id="3" name="Content Placeholder 2">
            <a:extLst>
              <a:ext uri="{FF2B5EF4-FFF2-40B4-BE49-F238E27FC236}">
                <a16:creationId xmlns:a16="http://schemas.microsoft.com/office/drawing/2014/main" id="{99C901A6-7A2E-2BF3-86CF-0C938A9778A9}"/>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1700"/>
              <a:t>The use of VI Grade helped refine and obtain more accurate data, as it provides a detailed simulation of vehicle dynamics, allowing for a deeper understanding of performance under real-world conditions. Allowing us to alter parameters to see differences, this allowed me to see what weight can do to the lap time as well as the positions of the active rear wing. </a:t>
            </a:r>
          </a:p>
          <a:p>
            <a:r>
              <a:rPr lang="en-GB" sz="1700"/>
              <a:t>Here we can see the speeds of the Morgan plus 4 without any changes to the car, to give us an understanding of what will change once the active rear wing is applied.</a:t>
            </a:r>
          </a:p>
          <a:p>
            <a:endParaRPr lang="en-GB" sz="1700"/>
          </a:p>
        </p:txBody>
      </p:sp>
      <p:sp>
        <p:nvSpPr>
          <p:cNvPr id="37" name="Rectangle 3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FA78F9-6C96-7DD8-F3D1-9D428F9054DF}"/>
              </a:ext>
            </a:extLst>
          </p:cNvPr>
          <p:cNvSpPr txBox="1"/>
          <p:nvPr/>
        </p:nvSpPr>
        <p:spPr>
          <a:xfrm>
            <a:off x="0" y="6475057"/>
            <a:ext cx="31667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Munty</a:t>
            </a:r>
            <a:r>
              <a:rPr lang="en-US"/>
              <a:t> Rahman</a:t>
            </a:r>
          </a:p>
        </p:txBody>
      </p:sp>
      <p:sp>
        <p:nvSpPr>
          <p:cNvPr id="6" name="TextBox 5">
            <a:extLst>
              <a:ext uri="{FF2B5EF4-FFF2-40B4-BE49-F238E27FC236}">
                <a16:creationId xmlns:a16="http://schemas.microsoft.com/office/drawing/2014/main" id="{8A05D678-C7DE-1721-CA57-B793B340F730}"/>
              </a:ext>
            </a:extLst>
          </p:cNvPr>
          <p:cNvSpPr txBox="1"/>
          <p:nvPr/>
        </p:nvSpPr>
        <p:spPr>
          <a:xfrm>
            <a:off x="3691247" y="3730832"/>
            <a:ext cx="1741713"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This shows us the Morgan plus 4 around the </a:t>
            </a:r>
            <a:r>
              <a:rPr lang="en-US" sz="1400" err="1"/>
              <a:t>Pembrey</a:t>
            </a:r>
            <a:r>
              <a:rPr lang="en-US" sz="1400"/>
              <a:t> circuit without an active rear wing</a:t>
            </a:r>
          </a:p>
          <a:p>
            <a:r>
              <a:rPr lang="en-US" sz="1400"/>
              <a:t>Predicted lap time : 80.144s</a:t>
            </a:r>
          </a:p>
        </p:txBody>
      </p:sp>
      <p:sp>
        <p:nvSpPr>
          <p:cNvPr id="7" name="TextBox 6">
            <a:extLst>
              <a:ext uri="{FF2B5EF4-FFF2-40B4-BE49-F238E27FC236}">
                <a16:creationId xmlns:a16="http://schemas.microsoft.com/office/drawing/2014/main" id="{846D6D6E-D7D2-B75C-46E0-4B80BDEA26CA}"/>
              </a:ext>
            </a:extLst>
          </p:cNvPr>
          <p:cNvSpPr txBox="1"/>
          <p:nvPr/>
        </p:nvSpPr>
        <p:spPr>
          <a:xfrm>
            <a:off x="573338" y="5726404"/>
            <a:ext cx="2084832" cy="261610"/>
          </a:xfrm>
          <a:prstGeom prst="rect">
            <a:avLst/>
          </a:prstGeom>
          <a:noFill/>
        </p:spPr>
        <p:txBody>
          <a:bodyPr wrap="square" rtlCol="0">
            <a:spAutoFit/>
          </a:bodyPr>
          <a:lstStyle/>
          <a:p>
            <a:r>
              <a:rPr lang="en-GB" sz="1100"/>
              <a:t>Figure 72</a:t>
            </a:r>
          </a:p>
        </p:txBody>
      </p:sp>
    </p:spTree>
    <p:extLst>
      <p:ext uri="{BB962C8B-B14F-4D97-AF65-F5344CB8AC3E}">
        <p14:creationId xmlns:p14="http://schemas.microsoft.com/office/powerpoint/2010/main" val="8386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CE1F0-C772-B172-63AF-FFA08CB976B0}"/>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First vs Second design </a:t>
            </a:r>
          </a:p>
        </p:txBody>
      </p:sp>
      <p:pic>
        <p:nvPicPr>
          <p:cNvPr id="4" name="Content Placeholder 3" descr="A screenshot of a computer&#10;&#10;AI-generated content may be incorrect.">
            <a:extLst>
              <a:ext uri="{FF2B5EF4-FFF2-40B4-BE49-F238E27FC236}">
                <a16:creationId xmlns:a16="http://schemas.microsoft.com/office/drawing/2014/main" id="{DEEA6FD2-8E57-36B4-C195-45F455BD520D}"/>
              </a:ext>
            </a:extLst>
          </p:cNvPr>
          <p:cNvPicPr>
            <a:picLocks noGrp="1" noChangeAspect="1"/>
          </p:cNvPicPr>
          <p:nvPr>
            <p:ph idx="1"/>
          </p:nvPr>
        </p:nvPicPr>
        <p:blipFill>
          <a:blip r:embed="rId2"/>
          <a:stretch>
            <a:fillRect/>
          </a:stretch>
        </p:blipFill>
        <p:spPr>
          <a:xfrm>
            <a:off x="127855" y="1714535"/>
            <a:ext cx="2721155" cy="4851098"/>
          </a:xfrm>
        </p:spPr>
      </p:pic>
      <p:sp>
        <p:nvSpPr>
          <p:cNvPr id="5" name="TextBox 4">
            <a:extLst>
              <a:ext uri="{FF2B5EF4-FFF2-40B4-BE49-F238E27FC236}">
                <a16:creationId xmlns:a16="http://schemas.microsoft.com/office/drawing/2014/main" id="{D4A32600-AA5E-1B84-16AA-EDF796B772C1}"/>
              </a:ext>
            </a:extLst>
          </p:cNvPr>
          <p:cNvSpPr txBox="1"/>
          <p:nvPr/>
        </p:nvSpPr>
        <p:spPr>
          <a:xfrm>
            <a:off x="2929246" y="1900052"/>
            <a:ext cx="22563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Joes design</a:t>
            </a:r>
          </a:p>
          <a:p>
            <a:r>
              <a:rPr lang="en-US"/>
              <a:t>741N of downforce </a:t>
            </a:r>
          </a:p>
          <a:p>
            <a:r>
              <a:rPr lang="en-US"/>
              <a:t>275N of drag </a:t>
            </a:r>
          </a:p>
          <a:p>
            <a:r>
              <a:rPr lang="en-US"/>
              <a:t>15kg of mass </a:t>
            </a:r>
          </a:p>
          <a:p>
            <a:endParaRPr lang="en-US"/>
          </a:p>
          <a:p>
            <a:r>
              <a:rPr lang="en-US"/>
              <a:t>Predicted lap time: 80.073s</a:t>
            </a:r>
          </a:p>
        </p:txBody>
      </p:sp>
      <p:pic>
        <p:nvPicPr>
          <p:cNvPr id="6" name="Picture 5" descr="A computer screen shot of a car&#10;&#10;AI-generated content may be incorrect.">
            <a:extLst>
              <a:ext uri="{FF2B5EF4-FFF2-40B4-BE49-F238E27FC236}">
                <a16:creationId xmlns:a16="http://schemas.microsoft.com/office/drawing/2014/main" id="{FCA32D10-8A4D-8CCB-5F9F-52359CA4BE22}"/>
              </a:ext>
            </a:extLst>
          </p:cNvPr>
          <p:cNvPicPr>
            <a:picLocks noChangeAspect="1"/>
          </p:cNvPicPr>
          <p:nvPr/>
        </p:nvPicPr>
        <p:blipFill>
          <a:blip r:embed="rId3"/>
          <a:stretch>
            <a:fillRect/>
          </a:stretch>
        </p:blipFill>
        <p:spPr>
          <a:xfrm>
            <a:off x="2844820" y="4476440"/>
            <a:ext cx="3107996" cy="2081275"/>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5811CCC8-F0D5-A224-174F-EEB4A8D45E55}"/>
              </a:ext>
            </a:extLst>
          </p:cNvPr>
          <p:cNvPicPr>
            <a:picLocks noChangeAspect="1"/>
          </p:cNvPicPr>
          <p:nvPr/>
        </p:nvPicPr>
        <p:blipFill>
          <a:blip r:embed="rId4"/>
          <a:stretch>
            <a:fillRect/>
          </a:stretch>
        </p:blipFill>
        <p:spPr>
          <a:xfrm>
            <a:off x="5969259" y="1712026"/>
            <a:ext cx="2608754" cy="4849091"/>
          </a:xfrm>
          <a:prstGeom prst="rect">
            <a:avLst/>
          </a:prstGeom>
        </p:spPr>
      </p:pic>
      <p:pic>
        <p:nvPicPr>
          <p:cNvPr id="9" name="Picture 8" descr="A close-up of a car&#10;&#10;AI-generated content may be incorrect.">
            <a:extLst>
              <a:ext uri="{FF2B5EF4-FFF2-40B4-BE49-F238E27FC236}">
                <a16:creationId xmlns:a16="http://schemas.microsoft.com/office/drawing/2014/main" id="{CA09D20A-C94F-1B3B-068B-EB9F8FCAF107}"/>
              </a:ext>
            </a:extLst>
          </p:cNvPr>
          <p:cNvPicPr>
            <a:picLocks noChangeAspect="1"/>
          </p:cNvPicPr>
          <p:nvPr/>
        </p:nvPicPr>
        <p:blipFill>
          <a:blip r:embed="rId5"/>
          <a:stretch>
            <a:fillRect/>
          </a:stretch>
        </p:blipFill>
        <p:spPr>
          <a:xfrm>
            <a:off x="8712468" y="4141271"/>
            <a:ext cx="2674051" cy="2415145"/>
          </a:xfrm>
          <a:prstGeom prst="rect">
            <a:avLst/>
          </a:prstGeom>
        </p:spPr>
      </p:pic>
      <p:sp>
        <p:nvSpPr>
          <p:cNvPr id="11" name="TextBox 10">
            <a:extLst>
              <a:ext uri="{FF2B5EF4-FFF2-40B4-BE49-F238E27FC236}">
                <a16:creationId xmlns:a16="http://schemas.microsoft.com/office/drawing/2014/main" id="{91375250-27C4-76CC-7C55-C755C9EB3F58}"/>
              </a:ext>
            </a:extLst>
          </p:cNvPr>
          <p:cNvSpPr txBox="1"/>
          <p:nvPr/>
        </p:nvSpPr>
        <p:spPr>
          <a:xfrm>
            <a:off x="8955973" y="1900052"/>
            <a:ext cx="243444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Ryans design </a:t>
            </a:r>
          </a:p>
          <a:p>
            <a:r>
              <a:rPr lang="en-US"/>
              <a:t>798.4N of downforce</a:t>
            </a:r>
          </a:p>
          <a:p>
            <a:r>
              <a:rPr lang="en-US"/>
              <a:t>282.22N of drag</a:t>
            </a:r>
          </a:p>
          <a:p>
            <a:r>
              <a:rPr lang="en-US"/>
              <a:t>15kg of mass</a:t>
            </a:r>
          </a:p>
          <a:p>
            <a:endParaRPr lang="en-US"/>
          </a:p>
          <a:p>
            <a:r>
              <a:rPr lang="en-US"/>
              <a:t>Predicted lap time: 79.804s</a:t>
            </a:r>
          </a:p>
        </p:txBody>
      </p:sp>
      <p:sp>
        <p:nvSpPr>
          <p:cNvPr id="13" name="TextBox 12">
            <a:extLst>
              <a:ext uri="{FF2B5EF4-FFF2-40B4-BE49-F238E27FC236}">
                <a16:creationId xmlns:a16="http://schemas.microsoft.com/office/drawing/2014/main" id="{422E6DFF-32F0-4032-3D21-F2D7E3537046}"/>
              </a:ext>
            </a:extLst>
          </p:cNvPr>
          <p:cNvSpPr txBox="1"/>
          <p:nvPr/>
        </p:nvSpPr>
        <p:spPr>
          <a:xfrm>
            <a:off x="0" y="6531110"/>
            <a:ext cx="30875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Munty</a:t>
            </a:r>
            <a:r>
              <a:rPr lang="en-US"/>
              <a:t> Rahman</a:t>
            </a:r>
          </a:p>
        </p:txBody>
      </p:sp>
      <p:sp>
        <p:nvSpPr>
          <p:cNvPr id="3" name="TextBox 2">
            <a:extLst>
              <a:ext uri="{FF2B5EF4-FFF2-40B4-BE49-F238E27FC236}">
                <a16:creationId xmlns:a16="http://schemas.microsoft.com/office/drawing/2014/main" id="{32977C51-8622-C44E-575E-955C5E2A8A5C}"/>
              </a:ext>
            </a:extLst>
          </p:cNvPr>
          <p:cNvSpPr txBox="1"/>
          <p:nvPr/>
        </p:nvSpPr>
        <p:spPr>
          <a:xfrm>
            <a:off x="1763415" y="6531108"/>
            <a:ext cx="2084832" cy="261610"/>
          </a:xfrm>
          <a:prstGeom prst="rect">
            <a:avLst/>
          </a:prstGeom>
          <a:noFill/>
        </p:spPr>
        <p:txBody>
          <a:bodyPr wrap="square" rtlCol="0">
            <a:spAutoFit/>
          </a:bodyPr>
          <a:lstStyle/>
          <a:p>
            <a:r>
              <a:rPr lang="en-GB" sz="1100"/>
              <a:t>Figure 73</a:t>
            </a:r>
          </a:p>
        </p:txBody>
      </p:sp>
      <p:sp>
        <p:nvSpPr>
          <p:cNvPr id="15" name="TextBox 14">
            <a:extLst>
              <a:ext uri="{FF2B5EF4-FFF2-40B4-BE49-F238E27FC236}">
                <a16:creationId xmlns:a16="http://schemas.microsoft.com/office/drawing/2014/main" id="{3EBF9521-F11D-EEBD-BBEB-2488BA548E34}"/>
              </a:ext>
            </a:extLst>
          </p:cNvPr>
          <p:cNvSpPr txBox="1"/>
          <p:nvPr/>
        </p:nvSpPr>
        <p:spPr>
          <a:xfrm>
            <a:off x="2842010" y="6537799"/>
            <a:ext cx="2084832" cy="261610"/>
          </a:xfrm>
          <a:prstGeom prst="rect">
            <a:avLst/>
          </a:prstGeom>
          <a:noFill/>
        </p:spPr>
        <p:txBody>
          <a:bodyPr wrap="square" rtlCol="0">
            <a:spAutoFit/>
          </a:bodyPr>
          <a:lstStyle/>
          <a:p>
            <a:r>
              <a:rPr lang="en-GB" sz="1100"/>
              <a:t>Figure 74</a:t>
            </a:r>
          </a:p>
        </p:txBody>
      </p:sp>
      <p:sp>
        <p:nvSpPr>
          <p:cNvPr id="17" name="TextBox 16">
            <a:extLst>
              <a:ext uri="{FF2B5EF4-FFF2-40B4-BE49-F238E27FC236}">
                <a16:creationId xmlns:a16="http://schemas.microsoft.com/office/drawing/2014/main" id="{98D2EDEF-1468-154A-7DCE-DD4400AE659C}"/>
              </a:ext>
            </a:extLst>
          </p:cNvPr>
          <p:cNvSpPr txBox="1"/>
          <p:nvPr/>
        </p:nvSpPr>
        <p:spPr>
          <a:xfrm>
            <a:off x="6008621" y="6493802"/>
            <a:ext cx="2084832" cy="261610"/>
          </a:xfrm>
          <a:prstGeom prst="rect">
            <a:avLst/>
          </a:prstGeom>
          <a:noFill/>
        </p:spPr>
        <p:txBody>
          <a:bodyPr wrap="square" rtlCol="0">
            <a:spAutoFit/>
          </a:bodyPr>
          <a:lstStyle/>
          <a:p>
            <a:r>
              <a:rPr lang="en-GB" sz="1100"/>
              <a:t>Figure 75</a:t>
            </a:r>
          </a:p>
        </p:txBody>
      </p:sp>
      <p:sp>
        <p:nvSpPr>
          <p:cNvPr id="18" name="TextBox 17">
            <a:extLst>
              <a:ext uri="{FF2B5EF4-FFF2-40B4-BE49-F238E27FC236}">
                <a16:creationId xmlns:a16="http://schemas.microsoft.com/office/drawing/2014/main" id="{79C119B4-7A1C-6982-3B45-8EF2C2C1CC31}"/>
              </a:ext>
            </a:extLst>
          </p:cNvPr>
          <p:cNvSpPr txBox="1"/>
          <p:nvPr/>
        </p:nvSpPr>
        <p:spPr>
          <a:xfrm>
            <a:off x="8702141" y="6478707"/>
            <a:ext cx="2084832" cy="261610"/>
          </a:xfrm>
          <a:prstGeom prst="rect">
            <a:avLst/>
          </a:prstGeom>
          <a:noFill/>
        </p:spPr>
        <p:txBody>
          <a:bodyPr wrap="square" rtlCol="0">
            <a:spAutoFit/>
          </a:bodyPr>
          <a:lstStyle/>
          <a:p>
            <a:r>
              <a:rPr lang="en-GB" sz="1100"/>
              <a:t>Figure 76</a:t>
            </a:r>
          </a:p>
        </p:txBody>
      </p:sp>
    </p:spTree>
    <p:extLst>
      <p:ext uri="{BB962C8B-B14F-4D97-AF65-F5344CB8AC3E}">
        <p14:creationId xmlns:p14="http://schemas.microsoft.com/office/powerpoint/2010/main" val="13307256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A75F7E-89C5-4150-CF6B-BC0E2D90C8C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CA8757-DB20-3F7A-E059-87FDA4CF6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D4EFCFE-9C21-D761-6DED-72AAFE601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7B1DD3F-5F22-473D-1F35-2D698B87F2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FA1D697-6B52-5086-5AE8-DFD350B39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D16991E-9505-01E8-1A32-0CB26F0A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A6EBB-8136-BA3A-FA63-6FD6D0E51A4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Final Design</a:t>
            </a:r>
          </a:p>
        </p:txBody>
      </p:sp>
      <p:sp>
        <p:nvSpPr>
          <p:cNvPr id="10" name="TextBox 9">
            <a:extLst>
              <a:ext uri="{FF2B5EF4-FFF2-40B4-BE49-F238E27FC236}">
                <a16:creationId xmlns:a16="http://schemas.microsoft.com/office/drawing/2014/main" id="{A45FC475-CB76-E52E-79D4-30B3709EE28E}"/>
              </a:ext>
            </a:extLst>
          </p:cNvPr>
          <p:cNvSpPr txBox="1"/>
          <p:nvPr/>
        </p:nvSpPr>
        <p:spPr>
          <a:xfrm>
            <a:off x="109728" y="6488668"/>
            <a:ext cx="1999488" cy="369332"/>
          </a:xfrm>
          <a:prstGeom prst="rect">
            <a:avLst/>
          </a:prstGeom>
          <a:noFill/>
        </p:spPr>
        <p:txBody>
          <a:bodyPr wrap="square" rtlCol="0">
            <a:spAutoFit/>
          </a:bodyPr>
          <a:lstStyle/>
          <a:p>
            <a:r>
              <a:rPr lang="en-GB"/>
              <a:t>Chloe Rees</a:t>
            </a:r>
          </a:p>
        </p:txBody>
      </p:sp>
      <p:graphicFrame>
        <p:nvGraphicFramePr>
          <p:cNvPr id="3" name="Content Placeholder 10">
            <a:extLst>
              <a:ext uri="{FF2B5EF4-FFF2-40B4-BE49-F238E27FC236}">
                <a16:creationId xmlns:a16="http://schemas.microsoft.com/office/drawing/2014/main" id="{85D01E01-8099-90B9-9ECC-81F480CF3C1E}"/>
              </a:ext>
            </a:extLst>
          </p:cNvPr>
          <p:cNvGraphicFramePr>
            <a:graphicFrameLocks noGrp="1"/>
          </p:cNvGraphicFramePr>
          <p:nvPr>
            <p:ph idx="1"/>
            <p:extLst>
              <p:ext uri="{D42A27DB-BD31-4B8C-83A1-F6EECF244321}">
                <p14:modId xmlns:p14="http://schemas.microsoft.com/office/powerpoint/2010/main" val="3661705599"/>
              </p:ext>
            </p:extLst>
          </p:nvPr>
        </p:nvGraphicFramePr>
        <p:xfrm>
          <a:off x="399289" y="2227535"/>
          <a:ext cx="6806184" cy="1463040"/>
        </p:xfrm>
        <a:graphic>
          <a:graphicData uri="http://schemas.openxmlformats.org/drawingml/2006/table">
            <a:tbl>
              <a:tblPr firstRow="1" bandRow="1">
                <a:tableStyleId>{5C22544A-7EE6-4342-B048-85BDC9FD1C3A}</a:tableStyleId>
              </a:tblPr>
              <a:tblGrid>
                <a:gridCol w="2268728">
                  <a:extLst>
                    <a:ext uri="{9D8B030D-6E8A-4147-A177-3AD203B41FA5}">
                      <a16:colId xmlns:a16="http://schemas.microsoft.com/office/drawing/2014/main" val="4076869172"/>
                    </a:ext>
                  </a:extLst>
                </a:gridCol>
                <a:gridCol w="2268728">
                  <a:extLst>
                    <a:ext uri="{9D8B030D-6E8A-4147-A177-3AD203B41FA5}">
                      <a16:colId xmlns:a16="http://schemas.microsoft.com/office/drawing/2014/main" val="539429792"/>
                    </a:ext>
                  </a:extLst>
                </a:gridCol>
                <a:gridCol w="2268728">
                  <a:extLst>
                    <a:ext uri="{9D8B030D-6E8A-4147-A177-3AD203B41FA5}">
                      <a16:colId xmlns:a16="http://schemas.microsoft.com/office/drawing/2014/main" val="512710960"/>
                    </a:ext>
                  </a:extLst>
                </a:gridCol>
              </a:tblGrid>
              <a:tr h="286451">
                <a:tc>
                  <a:txBody>
                    <a:bodyPr/>
                    <a:lstStyle/>
                    <a:p>
                      <a:endParaRPr lang="en-GB"/>
                    </a:p>
                  </a:txBody>
                  <a:tcPr/>
                </a:tc>
                <a:tc>
                  <a:txBody>
                    <a:bodyPr/>
                    <a:lstStyle/>
                    <a:p>
                      <a:r>
                        <a:rPr lang="en-GB"/>
                        <a:t>Joe’s Wing</a:t>
                      </a:r>
                    </a:p>
                  </a:txBody>
                  <a:tcPr/>
                </a:tc>
                <a:tc>
                  <a:txBody>
                    <a:bodyPr/>
                    <a:lstStyle/>
                    <a:p>
                      <a:r>
                        <a:rPr lang="en-GB"/>
                        <a:t>Ryan’s Wing</a:t>
                      </a:r>
                    </a:p>
                  </a:txBody>
                  <a:tcPr/>
                </a:tc>
                <a:extLst>
                  <a:ext uri="{0D108BD9-81ED-4DB2-BD59-A6C34878D82A}">
                    <a16:rowId xmlns:a16="http://schemas.microsoft.com/office/drawing/2014/main" val="4289638544"/>
                  </a:ext>
                </a:extLst>
              </a:tr>
              <a:tr h="286451">
                <a:tc>
                  <a:txBody>
                    <a:bodyPr/>
                    <a:lstStyle/>
                    <a:p>
                      <a:r>
                        <a:rPr lang="en-GB"/>
                        <a:t>Lift </a:t>
                      </a:r>
                    </a:p>
                  </a:txBody>
                  <a:tcPr/>
                </a:tc>
                <a:tc>
                  <a:txBody>
                    <a:bodyPr/>
                    <a:lstStyle/>
                    <a:p>
                      <a:r>
                        <a:rPr lang="en-GB"/>
                        <a:t>741N</a:t>
                      </a:r>
                    </a:p>
                  </a:txBody>
                  <a:tcPr/>
                </a:tc>
                <a:tc>
                  <a:txBody>
                    <a:bodyPr/>
                    <a:lstStyle/>
                    <a:p>
                      <a:r>
                        <a:rPr lang="en-GB"/>
                        <a:t>798.4N</a:t>
                      </a:r>
                    </a:p>
                  </a:txBody>
                  <a:tcPr/>
                </a:tc>
                <a:extLst>
                  <a:ext uri="{0D108BD9-81ED-4DB2-BD59-A6C34878D82A}">
                    <a16:rowId xmlns:a16="http://schemas.microsoft.com/office/drawing/2014/main" val="1663424722"/>
                  </a:ext>
                </a:extLst>
              </a:tr>
              <a:tr h="286451">
                <a:tc>
                  <a:txBody>
                    <a:bodyPr/>
                    <a:lstStyle/>
                    <a:p>
                      <a:r>
                        <a:rPr lang="en-GB"/>
                        <a:t>Drag</a:t>
                      </a:r>
                    </a:p>
                  </a:txBody>
                  <a:tcPr/>
                </a:tc>
                <a:tc>
                  <a:txBody>
                    <a:bodyPr/>
                    <a:lstStyle/>
                    <a:p>
                      <a:r>
                        <a:rPr lang="en-GB"/>
                        <a:t>275.N</a:t>
                      </a:r>
                    </a:p>
                  </a:txBody>
                  <a:tcPr/>
                </a:tc>
                <a:tc>
                  <a:txBody>
                    <a:bodyPr/>
                    <a:lstStyle/>
                    <a:p>
                      <a:r>
                        <a:rPr lang="en-GB"/>
                        <a:t>282.22N</a:t>
                      </a:r>
                    </a:p>
                  </a:txBody>
                  <a:tcPr/>
                </a:tc>
                <a:extLst>
                  <a:ext uri="{0D108BD9-81ED-4DB2-BD59-A6C34878D82A}">
                    <a16:rowId xmlns:a16="http://schemas.microsoft.com/office/drawing/2014/main" val="3566100529"/>
                  </a:ext>
                </a:extLst>
              </a:tr>
              <a:tr h="286451">
                <a:tc>
                  <a:txBody>
                    <a:bodyPr/>
                    <a:lstStyle/>
                    <a:p>
                      <a:r>
                        <a:rPr lang="en-GB"/>
                        <a:t>L/D Ratio</a:t>
                      </a:r>
                    </a:p>
                  </a:txBody>
                  <a:tcPr/>
                </a:tc>
                <a:tc>
                  <a:txBody>
                    <a:bodyPr/>
                    <a:lstStyle/>
                    <a:p>
                      <a:r>
                        <a:rPr lang="en-GB"/>
                        <a:t>2.69</a:t>
                      </a:r>
                    </a:p>
                  </a:txBody>
                  <a:tcPr/>
                </a:tc>
                <a:tc>
                  <a:txBody>
                    <a:bodyPr/>
                    <a:lstStyle/>
                    <a:p>
                      <a:r>
                        <a:rPr lang="en-GB"/>
                        <a:t>2.83</a:t>
                      </a:r>
                    </a:p>
                  </a:txBody>
                  <a:tcPr/>
                </a:tc>
                <a:extLst>
                  <a:ext uri="{0D108BD9-81ED-4DB2-BD59-A6C34878D82A}">
                    <a16:rowId xmlns:a16="http://schemas.microsoft.com/office/drawing/2014/main" val="1729290277"/>
                  </a:ext>
                </a:extLst>
              </a:tr>
            </a:tbl>
          </a:graphicData>
        </a:graphic>
      </p:graphicFrame>
      <p:graphicFrame>
        <p:nvGraphicFramePr>
          <p:cNvPr id="4" name="Table 3">
            <a:extLst>
              <a:ext uri="{FF2B5EF4-FFF2-40B4-BE49-F238E27FC236}">
                <a16:creationId xmlns:a16="http://schemas.microsoft.com/office/drawing/2014/main" id="{461219D7-AC09-12BA-0B11-009F51CCE3CB}"/>
              </a:ext>
            </a:extLst>
          </p:cNvPr>
          <p:cNvGraphicFramePr>
            <a:graphicFrameLocks noGrp="1"/>
          </p:cNvGraphicFramePr>
          <p:nvPr>
            <p:extLst>
              <p:ext uri="{D42A27DB-BD31-4B8C-83A1-F6EECF244321}">
                <p14:modId xmlns:p14="http://schemas.microsoft.com/office/powerpoint/2010/main" val="387369512"/>
              </p:ext>
            </p:extLst>
          </p:nvPr>
        </p:nvGraphicFramePr>
        <p:xfrm>
          <a:off x="399289" y="4320679"/>
          <a:ext cx="6806184" cy="1463040"/>
        </p:xfrm>
        <a:graphic>
          <a:graphicData uri="http://schemas.openxmlformats.org/drawingml/2006/table">
            <a:tbl>
              <a:tblPr firstRow="1" bandRow="1">
                <a:tableStyleId>{5C22544A-7EE6-4342-B048-85BDC9FD1C3A}</a:tableStyleId>
              </a:tblPr>
              <a:tblGrid>
                <a:gridCol w="2268728">
                  <a:extLst>
                    <a:ext uri="{9D8B030D-6E8A-4147-A177-3AD203B41FA5}">
                      <a16:colId xmlns:a16="http://schemas.microsoft.com/office/drawing/2014/main" val="1845818339"/>
                    </a:ext>
                  </a:extLst>
                </a:gridCol>
                <a:gridCol w="2268728">
                  <a:extLst>
                    <a:ext uri="{9D8B030D-6E8A-4147-A177-3AD203B41FA5}">
                      <a16:colId xmlns:a16="http://schemas.microsoft.com/office/drawing/2014/main" val="265732065"/>
                    </a:ext>
                  </a:extLst>
                </a:gridCol>
                <a:gridCol w="2268728">
                  <a:extLst>
                    <a:ext uri="{9D8B030D-6E8A-4147-A177-3AD203B41FA5}">
                      <a16:colId xmlns:a16="http://schemas.microsoft.com/office/drawing/2014/main" val="3959011004"/>
                    </a:ext>
                  </a:extLst>
                </a:gridCol>
              </a:tblGrid>
              <a:tr h="365760">
                <a:tc>
                  <a:txBody>
                    <a:bodyPr/>
                    <a:lstStyle/>
                    <a:p>
                      <a:endParaRPr lang="en-GB"/>
                    </a:p>
                  </a:txBody>
                  <a:tcPr/>
                </a:tc>
                <a:tc>
                  <a:txBody>
                    <a:bodyPr/>
                    <a:lstStyle/>
                    <a:p>
                      <a:r>
                        <a:rPr lang="en-GB"/>
                        <a:t>Lap Time (s)</a:t>
                      </a:r>
                    </a:p>
                  </a:txBody>
                  <a:tcPr/>
                </a:tc>
                <a:tc>
                  <a:txBody>
                    <a:bodyPr/>
                    <a:lstStyle/>
                    <a:p>
                      <a:r>
                        <a:rPr lang="en-GB"/>
                        <a:t>Saved Time (s)</a:t>
                      </a:r>
                    </a:p>
                  </a:txBody>
                  <a:tcPr/>
                </a:tc>
                <a:extLst>
                  <a:ext uri="{0D108BD9-81ED-4DB2-BD59-A6C34878D82A}">
                    <a16:rowId xmlns:a16="http://schemas.microsoft.com/office/drawing/2014/main" val="116702537"/>
                  </a:ext>
                </a:extLst>
              </a:tr>
              <a:tr h="365760">
                <a:tc>
                  <a:txBody>
                    <a:bodyPr/>
                    <a:lstStyle/>
                    <a:p>
                      <a:r>
                        <a:rPr lang="en-GB"/>
                        <a:t>Morgan Plus 4</a:t>
                      </a:r>
                    </a:p>
                  </a:txBody>
                  <a:tcPr/>
                </a:tc>
                <a:tc>
                  <a:txBody>
                    <a:bodyPr/>
                    <a:lstStyle/>
                    <a:p>
                      <a:r>
                        <a:rPr lang="en-GB"/>
                        <a:t>80.144</a:t>
                      </a:r>
                    </a:p>
                  </a:txBody>
                  <a:tcPr/>
                </a:tc>
                <a:tc>
                  <a:txBody>
                    <a:bodyPr/>
                    <a:lstStyle/>
                    <a:p>
                      <a:r>
                        <a:rPr lang="en-GB"/>
                        <a:t>0.00</a:t>
                      </a:r>
                    </a:p>
                  </a:txBody>
                  <a:tcPr/>
                </a:tc>
                <a:extLst>
                  <a:ext uri="{0D108BD9-81ED-4DB2-BD59-A6C34878D82A}">
                    <a16:rowId xmlns:a16="http://schemas.microsoft.com/office/drawing/2014/main" val="3554345689"/>
                  </a:ext>
                </a:extLst>
              </a:tr>
              <a:tr h="365760">
                <a:tc>
                  <a:txBody>
                    <a:bodyPr/>
                    <a:lstStyle/>
                    <a:p>
                      <a:r>
                        <a:rPr lang="en-GB"/>
                        <a:t>Joe’s Wing </a:t>
                      </a:r>
                    </a:p>
                  </a:txBody>
                  <a:tcPr/>
                </a:tc>
                <a:tc>
                  <a:txBody>
                    <a:bodyPr/>
                    <a:lstStyle/>
                    <a:p>
                      <a:r>
                        <a:rPr lang="en-GB"/>
                        <a:t>80.073</a:t>
                      </a:r>
                    </a:p>
                  </a:txBody>
                  <a:tcPr/>
                </a:tc>
                <a:tc>
                  <a:txBody>
                    <a:bodyPr/>
                    <a:lstStyle/>
                    <a:p>
                      <a:r>
                        <a:rPr lang="en-GB"/>
                        <a:t>0.071</a:t>
                      </a:r>
                    </a:p>
                  </a:txBody>
                  <a:tcPr/>
                </a:tc>
                <a:extLst>
                  <a:ext uri="{0D108BD9-81ED-4DB2-BD59-A6C34878D82A}">
                    <a16:rowId xmlns:a16="http://schemas.microsoft.com/office/drawing/2014/main" val="2016194084"/>
                  </a:ext>
                </a:extLst>
              </a:tr>
              <a:tr h="365760">
                <a:tc>
                  <a:txBody>
                    <a:bodyPr/>
                    <a:lstStyle/>
                    <a:p>
                      <a:r>
                        <a:rPr lang="en-GB"/>
                        <a:t>Ryan’s Wing</a:t>
                      </a:r>
                    </a:p>
                  </a:txBody>
                  <a:tcPr/>
                </a:tc>
                <a:tc>
                  <a:txBody>
                    <a:bodyPr/>
                    <a:lstStyle/>
                    <a:p>
                      <a:r>
                        <a:rPr lang="en-GB"/>
                        <a:t>79.804</a:t>
                      </a:r>
                    </a:p>
                  </a:txBody>
                  <a:tcPr/>
                </a:tc>
                <a:tc>
                  <a:txBody>
                    <a:bodyPr/>
                    <a:lstStyle/>
                    <a:p>
                      <a:r>
                        <a:rPr lang="en-GB"/>
                        <a:t>0.34</a:t>
                      </a:r>
                    </a:p>
                  </a:txBody>
                  <a:tcPr/>
                </a:tc>
                <a:extLst>
                  <a:ext uri="{0D108BD9-81ED-4DB2-BD59-A6C34878D82A}">
                    <a16:rowId xmlns:a16="http://schemas.microsoft.com/office/drawing/2014/main" val="2474959948"/>
                  </a:ext>
                </a:extLst>
              </a:tr>
            </a:tbl>
          </a:graphicData>
        </a:graphic>
      </p:graphicFrame>
      <p:pic>
        <p:nvPicPr>
          <p:cNvPr id="11" name="Picture 10" descr="A black and white drawing of a car&#10;&#10;AI-generated content may be incorrect.">
            <a:extLst>
              <a:ext uri="{FF2B5EF4-FFF2-40B4-BE49-F238E27FC236}">
                <a16:creationId xmlns:a16="http://schemas.microsoft.com/office/drawing/2014/main" id="{D63586A0-0B55-0C9C-8D9C-8DD780763CEF}"/>
              </a:ext>
            </a:extLst>
          </p:cNvPr>
          <p:cNvPicPr>
            <a:picLocks noChangeAspect="1"/>
          </p:cNvPicPr>
          <p:nvPr/>
        </p:nvPicPr>
        <p:blipFill>
          <a:blip r:embed="rId2"/>
          <a:srcRect l="10689" r="8581" b="1"/>
          <a:stretch/>
        </p:blipFill>
        <p:spPr>
          <a:xfrm>
            <a:off x="7536753" y="2359323"/>
            <a:ext cx="4255958" cy="3360760"/>
          </a:xfrm>
          <a:prstGeom prst="rect">
            <a:avLst/>
          </a:prstGeom>
        </p:spPr>
      </p:pic>
      <p:sp>
        <p:nvSpPr>
          <p:cNvPr id="12" name="TextBox 11">
            <a:extLst>
              <a:ext uri="{FF2B5EF4-FFF2-40B4-BE49-F238E27FC236}">
                <a16:creationId xmlns:a16="http://schemas.microsoft.com/office/drawing/2014/main" id="{C3A8D6BF-B2AB-10F9-79C8-4501743E0265}"/>
              </a:ext>
            </a:extLst>
          </p:cNvPr>
          <p:cNvSpPr txBox="1"/>
          <p:nvPr/>
        </p:nvSpPr>
        <p:spPr>
          <a:xfrm>
            <a:off x="420623" y="1997076"/>
            <a:ext cx="1901952" cy="261610"/>
          </a:xfrm>
          <a:prstGeom prst="rect">
            <a:avLst/>
          </a:prstGeom>
          <a:noFill/>
        </p:spPr>
        <p:txBody>
          <a:bodyPr wrap="square" rtlCol="0">
            <a:spAutoFit/>
          </a:bodyPr>
          <a:lstStyle/>
          <a:p>
            <a:r>
              <a:rPr lang="en-GB" sz="1100"/>
              <a:t>Table 13</a:t>
            </a:r>
          </a:p>
        </p:txBody>
      </p:sp>
      <p:sp>
        <p:nvSpPr>
          <p:cNvPr id="13" name="TextBox 12">
            <a:extLst>
              <a:ext uri="{FF2B5EF4-FFF2-40B4-BE49-F238E27FC236}">
                <a16:creationId xmlns:a16="http://schemas.microsoft.com/office/drawing/2014/main" id="{22506036-FC5E-0B33-0037-6CF1F5196FC9}"/>
              </a:ext>
            </a:extLst>
          </p:cNvPr>
          <p:cNvSpPr txBox="1"/>
          <p:nvPr/>
        </p:nvSpPr>
        <p:spPr>
          <a:xfrm>
            <a:off x="438153" y="4059068"/>
            <a:ext cx="1901952" cy="261610"/>
          </a:xfrm>
          <a:prstGeom prst="rect">
            <a:avLst/>
          </a:prstGeom>
          <a:noFill/>
        </p:spPr>
        <p:txBody>
          <a:bodyPr wrap="square" rtlCol="0">
            <a:spAutoFit/>
          </a:bodyPr>
          <a:lstStyle/>
          <a:p>
            <a:r>
              <a:rPr lang="en-GB" sz="1100"/>
              <a:t>Table 14</a:t>
            </a:r>
          </a:p>
        </p:txBody>
      </p:sp>
      <p:sp>
        <p:nvSpPr>
          <p:cNvPr id="5" name="TextBox 4">
            <a:extLst>
              <a:ext uri="{FF2B5EF4-FFF2-40B4-BE49-F238E27FC236}">
                <a16:creationId xmlns:a16="http://schemas.microsoft.com/office/drawing/2014/main" id="{CBCB5B92-639E-36EE-E977-319B55D8CEB7}"/>
              </a:ext>
            </a:extLst>
          </p:cNvPr>
          <p:cNvSpPr txBox="1"/>
          <p:nvPr/>
        </p:nvSpPr>
        <p:spPr>
          <a:xfrm>
            <a:off x="7536753" y="5720083"/>
            <a:ext cx="2084832" cy="261610"/>
          </a:xfrm>
          <a:prstGeom prst="rect">
            <a:avLst/>
          </a:prstGeom>
          <a:noFill/>
        </p:spPr>
        <p:txBody>
          <a:bodyPr wrap="square" rtlCol="0">
            <a:spAutoFit/>
          </a:bodyPr>
          <a:lstStyle/>
          <a:p>
            <a:r>
              <a:rPr lang="en-GB" sz="1100"/>
              <a:t>Figure 77- Ryan’s Wing</a:t>
            </a:r>
          </a:p>
        </p:txBody>
      </p:sp>
    </p:spTree>
    <p:extLst>
      <p:ext uri="{BB962C8B-B14F-4D97-AF65-F5344CB8AC3E}">
        <p14:creationId xmlns:p14="http://schemas.microsoft.com/office/powerpoint/2010/main" val="33485153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AA4DB8-3C2B-20D8-3DD5-E6ED8777C9E1}"/>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3C8DC2-1E04-FB26-441C-534136A6A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4FF60C-52ED-10EC-7C64-DAEA1648D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B43BB0D-2B5D-A7A0-F746-65DBD6117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71FC379-5EA9-29CC-2E68-AAF4360D9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D7EBA28-1674-DCC3-75BA-136FB56AF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1EB8B-3C75-85E4-1385-934F98DAFD9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Project Budget </a:t>
            </a:r>
          </a:p>
        </p:txBody>
      </p:sp>
      <mc:AlternateContent xmlns:mc="http://schemas.openxmlformats.org/markup-compatibility/2006">
        <mc:Choice xmlns:a14="http://schemas.microsoft.com/office/drawing/2010/main" Requires="a14">
          <p:graphicFrame>
            <p:nvGraphicFramePr>
              <p:cNvPr id="5" name="Table 4">
                <a:extLst>
                  <a:ext uri="{FF2B5EF4-FFF2-40B4-BE49-F238E27FC236}">
                    <a16:creationId xmlns:a16="http://schemas.microsoft.com/office/drawing/2014/main" id="{3DF6CCED-F53E-8ADB-894B-9F3BB08BE38E}"/>
                  </a:ext>
                </a:extLst>
              </p:cNvPr>
              <p:cNvGraphicFramePr>
                <a:graphicFrameLocks noGrp="1"/>
              </p:cNvGraphicFramePr>
              <p:nvPr>
                <p:extLst>
                  <p:ext uri="{D42A27DB-BD31-4B8C-83A1-F6EECF244321}">
                    <p14:modId xmlns:p14="http://schemas.microsoft.com/office/powerpoint/2010/main" val="3474921469"/>
                  </p:ext>
                </p:extLst>
              </p:nvPr>
            </p:nvGraphicFramePr>
            <p:xfrm>
              <a:off x="374650" y="2429140"/>
              <a:ext cx="6706758" cy="1195093"/>
            </p:xfrm>
            <a:graphic>
              <a:graphicData uri="http://schemas.openxmlformats.org/drawingml/2006/table">
                <a:tbl>
                  <a:tblPr firstRow="1" firstCol="1" bandRow="1">
                    <a:tableStyleId>{5C22544A-7EE6-4342-B048-85BDC9FD1C3A}</a:tableStyleId>
                  </a:tblPr>
                  <a:tblGrid>
                    <a:gridCol w="1117793">
                      <a:extLst>
                        <a:ext uri="{9D8B030D-6E8A-4147-A177-3AD203B41FA5}">
                          <a16:colId xmlns:a16="http://schemas.microsoft.com/office/drawing/2014/main" val="4132836403"/>
                        </a:ext>
                      </a:extLst>
                    </a:gridCol>
                    <a:gridCol w="1117793">
                      <a:extLst>
                        <a:ext uri="{9D8B030D-6E8A-4147-A177-3AD203B41FA5}">
                          <a16:colId xmlns:a16="http://schemas.microsoft.com/office/drawing/2014/main" val="1320547295"/>
                        </a:ext>
                      </a:extLst>
                    </a:gridCol>
                    <a:gridCol w="1117793">
                      <a:extLst>
                        <a:ext uri="{9D8B030D-6E8A-4147-A177-3AD203B41FA5}">
                          <a16:colId xmlns:a16="http://schemas.microsoft.com/office/drawing/2014/main" val="2387157074"/>
                        </a:ext>
                      </a:extLst>
                    </a:gridCol>
                    <a:gridCol w="1117793">
                      <a:extLst>
                        <a:ext uri="{9D8B030D-6E8A-4147-A177-3AD203B41FA5}">
                          <a16:colId xmlns:a16="http://schemas.microsoft.com/office/drawing/2014/main" val="1480739868"/>
                        </a:ext>
                      </a:extLst>
                    </a:gridCol>
                    <a:gridCol w="1117793">
                      <a:extLst>
                        <a:ext uri="{9D8B030D-6E8A-4147-A177-3AD203B41FA5}">
                          <a16:colId xmlns:a16="http://schemas.microsoft.com/office/drawing/2014/main" val="4277693247"/>
                        </a:ext>
                      </a:extLst>
                    </a:gridCol>
                    <a:gridCol w="1117793">
                      <a:extLst>
                        <a:ext uri="{9D8B030D-6E8A-4147-A177-3AD203B41FA5}">
                          <a16:colId xmlns:a16="http://schemas.microsoft.com/office/drawing/2014/main" val="2792687435"/>
                        </a:ext>
                      </a:extLst>
                    </a:gridCol>
                  </a:tblGrid>
                  <a:tr h="239019">
                    <a:tc>
                      <a:txBody>
                        <a:bodyPr/>
                        <a:lstStyle/>
                        <a:p>
                          <a:pPr algn="l">
                            <a:buNone/>
                          </a:pPr>
                          <a:r>
                            <a:rPr lang="en-GB" sz="1100" kern="100">
                              <a:effectLst/>
                            </a:rPr>
                            <a:t>Part</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Material</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Price Per kg</a:t>
                          </a:r>
                        </a:p>
                      </a:txBody>
                      <a:tcPr marL="68580" marR="68580" marT="0" marB="0"/>
                    </a:tc>
                    <a:tc>
                      <a:txBody>
                        <a:bodyPr/>
                        <a:lstStyle/>
                        <a:p>
                          <a:pPr algn="l">
                            <a:buNone/>
                          </a:pPr>
                          <a:r>
                            <a:rPr lang="en-GB" sz="1100" kern="100">
                              <a:effectLst/>
                            </a:rPr>
                            <a:t>Density</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Volume </a:t>
                          </a:r>
                          <a14:m>
                            <m:oMath xmlns:m="http://schemas.openxmlformats.org/officeDocument/2006/math">
                              <m:sSup>
                                <m:sSupPr>
                                  <m:ctrlPr>
                                    <a:rPr lang="en-GB" sz="1100" i="1" kern="100">
                                      <a:effectLst/>
                                      <a:latin typeface="Cambria Math" panose="02040503050406030204" pitchFamily="18" charset="0"/>
                                    </a:rPr>
                                  </m:ctrlPr>
                                </m:sSupPr>
                                <m:e>
                                  <m:r>
                                    <a:rPr lang="en-GB" sz="1100" kern="100">
                                      <a:effectLst/>
                                      <a:latin typeface="Cambria Math" panose="02040503050406030204" pitchFamily="18" charset="0"/>
                                    </a:rPr>
                                    <m:t>𝑀</m:t>
                                  </m:r>
                                </m:e>
                                <m:sup>
                                  <m:r>
                                    <a:rPr lang="en-GB" sz="1100" kern="100">
                                      <a:effectLst/>
                                      <a:latin typeface="Cambria Math" panose="02040503050406030204" pitchFamily="18" charset="0"/>
                                    </a:rPr>
                                    <m:t>3</m:t>
                                  </m:r>
                                </m:sup>
                              </m:sSup>
                            </m:oMath>
                          </a14:m>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Weight KG</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48570651"/>
                      </a:ext>
                    </a:extLst>
                  </a:tr>
                  <a:tr h="478037">
                    <a:tc>
                      <a:txBody>
                        <a:bodyPr/>
                        <a:lstStyle/>
                        <a:p>
                          <a:pPr algn="l">
                            <a:buNone/>
                          </a:pPr>
                          <a:r>
                            <a:rPr lang="en-GB" sz="1100" kern="100">
                              <a:effectLst/>
                            </a:rPr>
                            <a:t>Swan neck</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Med Carbon Steel</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£0.751</a:t>
                          </a:r>
                        </a:p>
                      </a:txBody>
                      <a:tcPr marL="68580" marR="68580" marT="0" marB="0"/>
                    </a:tc>
                    <a:tc>
                      <a:txBody>
                        <a:bodyPr/>
                        <a:lstStyle/>
                        <a:p>
                          <a:pPr algn="l">
                            <a:buNone/>
                          </a:pPr>
                          <a:r>
                            <a:rPr lang="en-GB" sz="1100" kern="100">
                              <a:effectLst/>
                            </a:rPr>
                            <a:t>7.9e3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1.27526x</a:t>
                          </a:r>
                          <a14:m>
                            <m:oMath xmlns:m="http://schemas.openxmlformats.org/officeDocument/2006/math">
                              <m:sSup>
                                <m:sSupPr>
                                  <m:ctrlPr>
                                    <a:rPr lang="en-GB" sz="1100" i="1" kern="100">
                                      <a:effectLst/>
                                      <a:latin typeface="Cambria Math" panose="02040503050406030204" pitchFamily="18" charset="0"/>
                                    </a:rPr>
                                  </m:ctrlPr>
                                </m:sSupPr>
                                <m:e>
                                  <m:r>
                                    <a:rPr lang="en-GB" sz="1100" kern="100">
                                      <a:effectLst/>
                                      <a:latin typeface="Cambria Math" panose="02040503050406030204" pitchFamily="18" charset="0"/>
                                    </a:rPr>
                                    <m:t>10</m:t>
                                  </m:r>
                                </m:e>
                                <m:sup>
                                  <m:r>
                                    <a:rPr lang="en-GB" sz="1100" kern="100">
                                      <a:effectLst/>
                                      <a:latin typeface="Cambria Math" panose="02040503050406030204" pitchFamily="18" charset="0"/>
                                    </a:rPr>
                                    <m:t>−3</m:t>
                                  </m:r>
                                </m:sup>
                              </m:sSup>
                            </m:oMath>
                          </a14:m>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10.08</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79865908"/>
                      </a:ext>
                    </a:extLst>
                  </a:tr>
                  <a:tr h="478037">
                    <a:tc>
                      <a:txBody>
                        <a:bodyPr/>
                        <a:lstStyle/>
                        <a:p>
                          <a:pPr algn="l">
                            <a:buNone/>
                          </a:pPr>
                          <a:r>
                            <a:rPr lang="en-GB" sz="1100" kern="100">
                              <a:effectLst/>
                            </a:rPr>
                            <a:t>Wing</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Carbon Fiber 50% Hollow</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£179</a:t>
                          </a:r>
                        </a:p>
                      </a:txBody>
                      <a:tcPr marL="68580" marR="68580" marT="0" marB="0"/>
                    </a:tc>
                    <a:tc>
                      <a:txBody>
                        <a:bodyPr/>
                        <a:lstStyle/>
                        <a:p>
                          <a:pPr algn="l">
                            <a:buNone/>
                          </a:pPr>
                          <a:r>
                            <a:rPr lang="en-GB" sz="1100" kern="100">
                              <a:effectLst/>
                            </a:rPr>
                            <a:t>1.72e3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6.28x</a:t>
                          </a:r>
                          <a14:m>
                            <m:oMath xmlns:m="http://schemas.openxmlformats.org/officeDocument/2006/math">
                              <m:sSup>
                                <m:sSupPr>
                                  <m:ctrlPr>
                                    <a:rPr lang="en-GB" sz="1100" i="1" kern="100">
                                      <a:effectLst/>
                                      <a:latin typeface="Cambria Math" panose="02040503050406030204" pitchFamily="18" charset="0"/>
                                    </a:rPr>
                                  </m:ctrlPr>
                                </m:sSupPr>
                                <m:e>
                                  <m:r>
                                    <a:rPr lang="en-GB" sz="1100" kern="100">
                                      <a:effectLst/>
                                      <a:latin typeface="Cambria Math" panose="02040503050406030204" pitchFamily="18" charset="0"/>
                                    </a:rPr>
                                    <m:t>10</m:t>
                                  </m:r>
                                </m:e>
                                <m:sup>
                                  <m:r>
                                    <a:rPr lang="en-GB" sz="1100" kern="100">
                                      <a:effectLst/>
                                      <a:latin typeface="Cambria Math" panose="02040503050406030204" pitchFamily="18" charset="0"/>
                                    </a:rPr>
                                    <m:t>−3</m:t>
                                  </m:r>
                                </m:sup>
                              </m:sSup>
                            </m:oMath>
                          </a14:m>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5.41</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12752114"/>
                      </a:ext>
                    </a:extLst>
                  </a:tr>
                </a:tbl>
              </a:graphicData>
            </a:graphic>
          </p:graphicFrame>
        </mc:Choice>
        <mc:Fallback>
          <p:graphicFrame>
            <p:nvGraphicFramePr>
              <p:cNvPr id="5" name="Table 4">
                <a:extLst>
                  <a:ext uri="{FF2B5EF4-FFF2-40B4-BE49-F238E27FC236}">
                    <a16:creationId xmlns:a16="http://schemas.microsoft.com/office/drawing/2014/main" id="{3DF6CCED-F53E-8ADB-894B-9F3BB08BE38E}"/>
                  </a:ext>
                </a:extLst>
              </p:cNvPr>
              <p:cNvGraphicFramePr>
                <a:graphicFrameLocks noGrp="1"/>
              </p:cNvGraphicFramePr>
              <p:nvPr>
                <p:extLst>
                  <p:ext uri="{D42A27DB-BD31-4B8C-83A1-F6EECF244321}">
                    <p14:modId xmlns:p14="http://schemas.microsoft.com/office/powerpoint/2010/main" val="3474921469"/>
                  </p:ext>
                </p:extLst>
              </p:nvPr>
            </p:nvGraphicFramePr>
            <p:xfrm>
              <a:off x="374650" y="2429140"/>
              <a:ext cx="6706758" cy="1195093"/>
            </p:xfrm>
            <a:graphic>
              <a:graphicData uri="http://schemas.openxmlformats.org/drawingml/2006/table">
                <a:tbl>
                  <a:tblPr firstRow="1" firstCol="1" bandRow="1">
                    <a:tableStyleId>{5C22544A-7EE6-4342-B048-85BDC9FD1C3A}</a:tableStyleId>
                  </a:tblPr>
                  <a:tblGrid>
                    <a:gridCol w="1117793">
                      <a:extLst>
                        <a:ext uri="{9D8B030D-6E8A-4147-A177-3AD203B41FA5}">
                          <a16:colId xmlns:a16="http://schemas.microsoft.com/office/drawing/2014/main" val="4132836403"/>
                        </a:ext>
                      </a:extLst>
                    </a:gridCol>
                    <a:gridCol w="1117793">
                      <a:extLst>
                        <a:ext uri="{9D8B030D-6E8A-4147-A177-3AD203B41FA5}">
                          <a16:colId xmlns:a16="http://schemas.microsoft.com/office/drawing/2014/main" val="1320547295"/>
                        </a:ext>
                      </a:extLst>
                    </a:gridCol>
                    <a:gridCol w="1117793">
                      <a:extLst>
                        <a:ext uri="{9D8B030D-6E8A-4147-A177-3AD203B41FA5}">
                          <a16:colId xmlns:a16="http://schemas.microsoft.com/office/drawing/2014/main" val="2387157074"/>
                        </a:ext>
                      </a:extLst>
                    </a:gridCol>
                    <a:gridCol w="1117793">
                      <a:extLst>
                        <a:ext uri="{9D8B030D-6E8A-4147-A177-3AD203B41FA5}">
                          <a16:colId xmlns:a16="http://schemas.microsoft.com/office/drawing/2014/main" val="1480739868"/>
                        </a:ext>
                      </a:extLst>
                    </a:gridCol>
                    <a:gridCol w="1117793">
                      <a:extLst>
                        <a:ext uri="{9D8B030D-6E8A-4147-A177-3AD203B41FA5}">
                          <a16:colId xmlns:a16="http://schemas.microsoft.com/office/drawing/2014/main" val="4277693247"/>
                        </a:ext>
                      </a:extLst>
                    </a:gridCol>
                    <a:gridCol w="1117793">
                      <a:extLst>
                        <a:ext uri="{9D8B030D-6E8A-4147-A177-3AD203B41FA5}">
                          <a16:colId xmlns:a16="http://schemas.microsoft.com/office/drawing/2014/main" val="2792687435"/>
                        </a:ext>
                      </a:extLst>
                    </a:gridCol>
                  </a:tblGrid>
                  <a:tr h="239019">
                    <a:tc>
                      <a:txBody>
                        <a:bodyPr/>
                        <a:lstStyle/>
                        <a:p>
                          <a:pPr algn="l">
                            <a:buNone/>
                          </a:pPr>
                          <a:r>
                            <a:rPr lang="en-GB" sz="1100" kern="100">
                              <a:effectLst/>
                            </a:rPr>
                            <a:t>Part</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Material</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Price Per kg</a:t>
                          </a:r>
                        </a:p>
                      </a:txBody>
                      <a:tcPr marL="68580" marR="68580" marT="0" marB="0"/>
                    </a:tc>
                    <a:tc>
                      <a:txBody>
                        <a:bodyPr/>
                        <a:lstStyle/>
                        <a:p>
                          <a:pPr algn="l">
                            <a:buNone/>
                          </a:pPr>
                          <a:r>
                            <a:rPr lang="en-GB" sz="1100" kern="100">
                              <a:effectLst/>
                            </a:rPr>
                            <a:t>Density</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endParaRPr lang="en-US"/>
                        </a:p>
                      </a:txBody>
                      <a:tcPr marL="68580" marR="68580" marT="0" marB="0">
                        <a:blipFill>
                          <a:blip r:embed="rId2"/>
                          <a:stretch>
                            <a:fillRect l="-399457" t="-20513" r="-101630" b="-410256"/>
                          </a:stretch>
                        </a:blipFill>
                      </a:tcPr>
                    </a:tc>
                    <a:tc>
                      <a:txBody>
                        <a:bodyPr/>
                        <a:lstStyle/>
                        <a:p>
                          <a:pPr algn="l">
                            <a:buNone/>
                          </a:pPr>
                          <a:r>
                            <a:rPr lang="en-GB" sz="1100" kern="100">
                              <a:effectLst/>
                            </a:rPr>
                            <a:t>Weight KG</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048570651"/>
                      </a:ext>
                    </a:extLst>
                  </a:tr>
                  <a:tr h="478037">
                    <a:tc>
                      <a:txBody>
                        <a:bodyPr/>
                        <a:lstStyle/>
                        <a:p>
                          <a:pPr algn="l">
                            <a:buNone/>
                          </a:pPr>
                          <a:r>
                            <a:rPr lang="en-GB" sz="1100" kern="100">
                              <a:effectLst/>
                            </a:rPr>
                            <a:t>Swan neck</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Med Carbon Steel</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£0.751</a:t>
                          </a:r>
                        </a:p>
                      </a:txBody>
                      <a:tcPr marL="68580" marR="68580" marT="0" marB="0"/>
                    </a:tc>
                    <a:tc>
                      <a:txBody>
                        <a:bodyPr/>
                        <a:lstStyle/>
                        <a:p>
                          <a:pPr algn="l">
                            <a:buNone/>
                          </a:pPr>
                          <a:r>
                            <a:rPr lang="en-GB" sz="1100" kern="100">
                              <a:effectLst/>
                            </a:rPr>
                            <a:t>7.9e3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endParaRPr lang="en-US"/>
                        </a:p>
                      </a:txBody>
                      <a:tcPr marL="68580" marR="68580" marT="0" marB="0">
                        <a:blipFill>
                          <a:blip r:embed="rId2"/>
                          <a:stretch>
                            <a:fillRect l="-399457" t="-59494" r="-101630" b="-102532"/>
                          </a:stretch>
                        </a:blipFill>
                      </a:tcPr>
                    </a:tc>
                    <a:tc>
                      <a:txBody>
                        <a:bodyPr/>
                        <a:lstStyle/>
                        <a:p>
                          <a:pPr algn="l">
                            <a:buNone/>
                          </a:pPr>
                          <a:r>
                            <a:rPr lang="en-GB" sz="1100" kern="100">
                              <a:effectLst/>
                            </a:rPr>
                            <a:t>10.08</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779865908"/>
                      </a:ext>
                    </a:extLst>
                  </a:tr>
                  <a:tr h="478037">
                    <a:tc>
                      <a:txBody>
                        <a:bodyPr/>
                        <a:lstStyle/>
                        <a:p>
                          <a:pPr algn="l">
                            <a:buNone/>
                          </a:pPr>
                          <a:r>
                            <a:rPr lang="en-GB" sz="1100" kern="100">
                              <a:effectLst/>
                            </a:rPr>
                            <a:t>Wing</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rPr>
                            <a:t>Carbon Fiber 50% Hollow</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100" kern="100">
                              <a:effectLst/>
                              <a:latin typeface="Aptos" panose="020B0004020202020204" pitchFamily="34" charset="0"/>
                              <a:ea typeface="Aptos" panose="020B0004020202020204" pitchFamily="34" charset="0"/>
                              <a:cs typeface="Arial" panose="020B0604020202020204" pitchFamily="34" charset="0"/>
                            </a:rPr>
                            <a:t>£179</a:t>
                          </a:r>
                        </a:p>
                      </a:txBody>
                      <a:tcPr marL="68580" marR="68580" marT="0" marB="0"/>
                    </a:tc>
                    <a:tc>
                      <a:txBody>
                        <a:bodyPr/>
                        <a:lstStyle/>
                        <a:p>
                          <a:pPr algn="l">
                            <a:buNone/>
                          </a:pPr>
                          <a:r>
                            <a:rPr lang="en-GB" sz="1100" kern="100">
                              <a:effectLst/>
                            </a:rPr>
                            <a:t>1.72e3</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endParaRPr lang="en-US"/>
                        </a:p>
                      </a:txBody>
                      <a:tcPr marL="68580" marR="68580" marT="0" marB="0">
                        <a:blipFill>
                          <a:blip r:embed="rId2"/>
                          <a:stretch>
                            <a:fillRect l="-399457" t="-159494" r="-101630" b="-2532"/>
                          </a:stretch>
                        </a:blipFill>
                      </a:tcPr>
                    </a:tc>
                    <a:tc>
                      <a:txBody>
                        <a:bodyPr/>
                        <a:lstStyle/>
                        <a:p>
                          <a:pPr algn="l">
                            <a:buNone/>
                          </a:pPr>
                          <a:r>
                            <a:rPr lang="en-GB" sz="1100" kern="100">
                              <a:effectLst/>
                            </a:rPr>
                            <a:t>5.41</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12752114"/>
                      </a:ext>
                    </a:extLst>
                  </a:tr>
                </a:tbl>
              </a:graphicData>
            </a:graphic>
          </p:graphicFrame>
        </mc:Fallback>
      </mc:AlternateContent>
      <p:sp>
        <p:nvSpPr>
          <p:cNvPr id="6" name="TextBox 5">
            <a:extLst>
              <a:ext uri="{FF2B5EF4-FFF2-40B4-BE49-F238E27FC236}">
                <a16:creationId xmlns:a16="http://schemas.microsoft.com/office/drawing/2014/main" id="{DD98CDF1-45DA-29B2-3DD4-6768B94FA0B8}"/>
              </a:ext>
            </a:extLst>
          </p:cNvPr>
          <p:cNvSpPr txBox="1"/>
          <p:nvPr/>
        </p:nvSpPr>
        <p:spPr>
          <a:xfrm>
            <a:off x="7556898" y="2280778"/>
            <a:ext cx="4159614" cy="1200329"/>
          </a:xfrm>
          <a:prstGeom prst="rect">
            <a:avLst/>
          </a:prstGeom>
          <a:noFill/>
        </p:spPr>
        <p:txBody>
          <a:bodyPr wrap="square" rtlCol="0">
            <a:spAutoFit/>
          </a:bodyPr>
          <a:lstStyle/>
          <a:p>
            <a:r>
              <a:rPr lang="en-GB"/>
              <a:t>Swan Neck = £7.51</a:t>
            </a:r>
          </a:p>
          <a:p>
            <a:r>
              <a:rPr lang="en-GB"/>
              <a:t>Wing = £968.39</a:t>
            </a:r>
          </a:p>
          <a:p>
            <a:endParaRPr lang="en-GB"/>
          </a:p>
          <a:p>
            <a:r>
              <a:rPr lang="en-GB"/>
              <a:t>Total Rear Wing = £975.90</a:t>
            </a:r>
          </a:p>
        </p:txBody>
      </p:sp>
      <p:graphicFrame>
        <p:nvGraphicFramePr>
          <p:cNvPr id="7" name="Table 6">
            <a:extLst>
              <a:ext uri="{FF2B5EF4-FFF2-40B4-BE49-F238E27FC236}">
                <a16:creationId xmlns:a16="http://schemas.microsoft.com/office/drawing/2014/main" id="{30B77446-F1EE-90AC-FDD6-4EBC04086C89}"/>
              </a:ext>
            </a:extLst>
          </p:cNvPr>
          <p:cNvGraphicFramePr>
            <a:graphicFrameLocks noGrp="1"/>
          </p:cNvGraphicFramePr>
          <p:nvPr>
            <p:extLst>
              <p:ext uri="{D42A27DB-BD31-4B8C-83A1-F6EECF244321}">
                <p14:modId xmlns:p14="http://schemas.microsoft.com/office/powerpoint/2010/main" val="1331946585"/>
              </p:ext>
            </p:extLst>
          </p:nvPr>
        </p:nvGraphicFramePr>
        <p:xfrm>
          <a:off x="374648" y="4370651"/>
          <a:ext cx="6706758" cy="1371600"/>
        </p:xfrm>
        <a:graphic>
          <a:graphicData uri="http://schemas.openxmlformats.org/drawingml/2006/table">
            <a:tbl>
              <a:tblPr firstRow="1" firstCol="1" bandRow="1">
                <a:tableStyleId>{5C22544A-7EE6-4342-B048-85BDC9FD1C3A}</a:tableStyleId>
              </a:tblPr>
              <a:tblGrid>
                <a:gridCol w="3353379">
                  <a:extLst>
                    <a:ext uri="{9D8B030D-6E8A-4147-A177-3AD203B41FA5}">
                      <a16:colId xmlns:a16="http://schemas.microsoft.com/office/drawing/2014/main" val="3647182863"/>
                    </a:ext>
                  </a:extLst>
                </a:gridCol>
                <a:gridCol w="3353379">
                  <a:extLst>
                    <a:ext uri="{9D8B030D-6E8A-4147-A177-3AD203B41FA5}">
                      <a16:colId xmlns:a16="http://schemas.microsoft.com/office/drawing/2014/main" val="505641597"/>
                    </a:ext>
                  </a:extLst>
                </a:gridCol>
              </a:tblGrid>
              <a:tr h="228600">
                <a:tc>
                  <a:txBody>
                    <a:bodyPr/>
                    <a:lstStyle/>
                    <a:p>
                      <a:pPr algn="ctr">
                        <a:buNone/>
                      </a:pPr>
                      <a:r>
                        <a:rPr lang="en-GB" sz="1200" kern="100">
                          <a:effectLst/>
                        </a:rPr>
                        <a:t>Equipment </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ctr">
                        <a:buNone/>
                      </a:pPr>
                      <a:r>
                        <a:rPr lang="en-GB" sz="1200" kern="100">
                          <a:effectLst/>
                        </a:rPr>
                        <a:t>Costs </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4005705535"/>
                  </a:ext>
                </a:extLst>
              </a:tr>
              <a:tr h="228600">
                <a:tc>
                  <a:txBody>
                    <a:bodyPr/>
                    <a:lstStyle/>
                    <a:p>
                      <a:pPr algn="l">
                        <a:buNone/>
                      </a:pPr>
                      <a:r>
                        <a:rPr lang="en-GB" sz="1200" kern="100">
                          <a:effectLst/>
                        </a:rPr>
                        <a:t>Sensors (Control Inputs)</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£227</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899169697"/>
                  </a:ext>
                </a:extLst>
              </a:tr>
              <a:tr h="228600">
                <a:tc>
                  <a:txBody>
                    <a:bodyPr/>
                    <a:lstStyle/>
                    <a:p>
                      <a:pPr algn="l">
                        <a:buNone/>
                      </a:pPr>
                      <a:r>
                        <a:rPr lang="en-GB" sz="1200" kern="100">
                          <a:effectLst/>
                        </a:rPr>
                        <a:t>Actuation</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£44</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421715549"/>
                  </a:ext>
                </a:extLst>
              </a:tr>
              <a:tr h="228600">
                <a:tc>
                  <a:txBody>
                    <a:bodyPr/>
                    <a:lstStyle/>
                    <a:p>
                      <a:pPr algn="l">
                        <a:buNone/>
                      </a:pPr>
                      <a:r>
                        <a:rPr lang="en-GB" sz="1200" kern="100">
                          <a:effectLst/>
                        </a:rPr>
                        <a:t>Control System</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£205</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592359812"/>
                  </a:ext>
                </a:extLst>
              </a:tr>
              <a:tr h="228600">
                <a:tc>
                  <a:txBody>
                    <a:bodyPr/>
                    <a:lstStyle/>
                    <a:p>
                      <a:pPr algn="l">
                        <a:buNone/>
                      </a:pPr>
                      <a:r>
                        <a:rPr lang="en-GB" sz="1200" kern="100">
                          <a:effectLst/>
                        </a:rPr>
                        <a:t>Wiring and Power</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£42</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2313623367"/>
                  </a:ext>
                </a:extLst>
              </a:tr>
              <a:tr h="228600">
                <a:tc>
                  <a:txBody>
                    <a:bodyPr/>
                    <a:lstStyle/>
                    <a:p>
                      <a:pPr algn="l">
                        <a:buNone/>
                      </a:pPr>
                      <a:r>
                        <a:rPr lang="en-GB" sz="1200" kern="100">
                          <a:effectLst/>
                        </a:rPr>
                        <a:t>Drive Module </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tc>
                  <a:txBody>
                    <a:bodyPr/>
                    <a:lstStyle/>
                    <a:p>
                      <a:pPr algn="l">
                        <a:buNone/>
                      </a:pPr>
                      <a:r>
                        <a:rPr lang="en-GB" sz="1200" kern="100">
                          <a:effectLst/>
                        </a:rPr>
                        <a:t>£6.99</a:t>
                      </a:r>
                      <a:endParaRPr lang="en-GB" sz="12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505244905"/>
                  </a:ext>
                </a:extLst>
              </a:tr>
            </a:tbl>
          </a:graphicData>
        </a:graphic>
      </p:graphicFrame>
      <p:sp>
        <p:nvSpPr>
          <p:cNvPr id="8" name="TextBox 7">
            <a:extLst>
              <a:ext uri="{FF2B5EF4-FFF2-40B4-BE49-F238E27FC236}">
                <a16:creationId xmlns:a16="http://schemas.microsoft.com/office/drawing/2014/main" id="{3DBF0A46-B38B-2784-7727-92ABD324B17A}"/>
              </a:ext>
            </a:extLst>
          </p:cNvPr>
          <p:cNvSpPr txBox="1"/>
          <p:nvPr/>
        </p:nvSpPr>
        <p:spPr>
          <a:xfrm>
            <a:off x="7219806" y="4869657"/>
            <a:ext cx="3633216" cy="369332"/>
          </a:xfrm>
          <a:prstGeom prst="rect">
            <a:avLst/>
          </a:prstGeom>
          <a:noFill/>
        </p:spPr>
        <p:txBody>
          <a:bodyPr wrap="square" rtlCol="0">
            <a:spAutoFit/>
          </a:bodyPr>
          <a:lstStyle/>
          <a:p>
            <a:r>
              <a:rPr lang="en-GB"/>
              <a:t>Control Systems Total = £524.99</a:t>
            </a:r>
          </a:p>
        </p:txBody>
      </p:sp>
      <p:sp>
        <p:nvSpPr>
          <p:cNvPr id="9" name="TextBox 8">
            <a:extLst>
              <a:ext uri="{FF2B5EF4-FFF2-40B4-BE49-F238E27FC236}">
                <a16:creationId xmlns:a16="http://schemas.microsoft.com/office/drawing/2014/main" id="{4837BC01-6E26-5A8C-7667-1EDDD44CC939}"/>
              </a:ext>
            </a:extLst>
          </p:cNvPr>
          <p:cNvSpPr txBox="1"/>
          <p:nvPr/>
        </p:nvSpPr>
        <p:spPr>
          <a:xfrm>
            <a:off x="7219806" y="5552111"/>
            <a:ext cx="4047744" cy="369332"/>
          </a:xfrm>
          <a:prstGeom prst="rect">
            <a:avLst/>
          </a:prstGeom>
          <a:noFill/>
        </p:spPr>
        <p:txBody>
          <a:bodyPr wrap="square" rtlCol="0">
            <a:spAutoFit/>
          </a:bodyPr>
          <a:lstStyle/>
          <a:p>
            <a:r>
              <a:rPr lang="en-GB" b="1"/>
              <a:t>Active Rear Wing Total = £1,500.89</a:t>
            </a:r>
          </a:p>
        </p:txBody>
      </p:sp>
      <p:sp>
        <p:nvSpPr>
          <p:cNvPr id="10" name="TextBox 9">
            <a:extLst>
              <a:ext uri="{FF2B5EF4-FFF2-40B4-BE49-F238E27FC236}">
                <a16:creationId xmlns:a16="http://schemas.microsoft.com/office/drawing/2014/main" id="{C8032ADD-5A31-E41E-24D0-EFD9B2719A21}"/>
              </a:ext>
            </a:extLst>
          </p:cNvPr>
          <p:cNvSpPr txBox="1"/>
          <p:nvPr/>
        </p:nvSpPr>
        <p:spPr>
          <a:xfrm>
            <a:off x="109728" y="6488668"/>
            <a:ext cx="1999488" cy="369332"/>
          </a:xfrm>
          <a:prstGeom prst="rect">
            <a:avLst/>
          </a:prstGeom>
          <a:noFill/>
        </p:spPr>
        <p:txBody>
          <a:bodyPr wrap="square" rtlCol="0">
            <a:spAutoFit/>
          </a:bodyPr>
          <a:lstStyle/>
          <a:p>
            <a:r>
              <a:rPr lang="en-GB"/>
              <a:t>Chloe Rees</a:t>
            </a:r>
          </a:p>
        </p:txBody>
      </p:sp>
      <p:sp>
        <p:nvSpPr>
          <p:cNvPr id="3" name="TextBox 2">
            <a:extLst>
              <a:ext uri="{FF2B5EF4-FFF2-40B4-BE49-F238E27FC236}">
                <a16:creationId xmlns:a16="http://schemas.microsoft.com/office/drawing/2014/main" id="{E4C2D13E-7080-829C-3C57-2A2975BE8390}"/>
              </a:ext>
            </a:extLst>
          </p:cNvPr>
          <p:cNvSpPr txBox="1"/>
          <p:nvPr/>
        </p:nvSpPr>
        <p:spPr>
          <a:xfrm>
            <a:off x="420623" y="2204243"/>
            <a:ext cx="1901952" cy="261610"/>
          </a:xfrm>
          <a:prstGeom prst="rect">
            <a:avLst/>
          </a:prstGeom>
          <a:noFill/>
        </p:spPr>
        <p:txBody>
          <a:bodyPr wrap="square" rtlCol="0">
            <a:spAutoFit/>
          </a:bodyPr>
          <a:lstStyle/>
          <a:p>
            <a:r>
              <a:rPr lang="en-GB" sz="1100"/>
              <a:t>Table 15</a:t>
            </a:r>
          </a:p>
        </p:txBody>
      </p:sp>
      <p:sp>
        <p:nvSpPr>
          <p:cNvPr id="4" name="TextBox 3">
            <a:extLst>
              <a:ext uri="{FF2B5EF4-FFF2-40B4-BE49-F238E27FC236}">
                <a16:creationId xmlns:a16="http://schemas.microsoft.com/office/drawing/2014/main" id="{EB9FC1FF-C4C4-91EA-9069-413AB962E1E5}"/>
              </a:ext>
            </a:extLst>
          </p:cNvPr>
          <p:cNvSpPr txBox="1"/>
          <p:nvPr/>
        </p:nvSpPr>
        <p:spPr>
          <a:xfrm>
            <a:off x="374648" y="4175916"/>
            <a:ext cx="1901952" cy="261610"/>
          </a:xfrm>
          <a:prstGeom prst="rect">
            <a:avLst/>
          </a:prstGeom>
          <a:noFill/>
        </p:spPr>
        <p:txBody>
          <a:bodyPr wrap="square" rtlCol="0">
            <a:spAutoFit/>
          </a:bodyPr>
          <a:lstStyle/>
          <a:p>
            <a:r>
              <a:rPr lang="en-GB" sz="1100"/>
              <a:t>Table 16</a:t>
            </a:r>
          </a:p>
        </p:txBody>
      </p:sp>
    </p:spTree>
    <p:extLst>
      <p:ext uri="{BB962C8B-B14F-4D97-AF65-F5344CB8AC3E}">
        <p14:creationId xmlns:p14="http://schemas.microsoft.com/office/powerpoint/2010/main" val="36971528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0B7733-50D1-E30B-DECF-CDC9FF75DB9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4CCA47-69C7-BD95-8F9E-65CE6AFC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29F751-B3C2-CF23-E29C-E534E4EFA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43C551-8FEC-4B79-1EB6-5D6E5FB27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C5FD9B9-F590-409A-3343-71199F3D7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1004B17-B11E-9700-9118-E7E9E76E2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D7A68-D5BB-216C-F17F-E5AF90A25AA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Failures and Successes</a:t>
            </a:r>
          </a:p>
        </p:txBody>
      </p:sp>
      <p:sp>
        <p:nvSpPr>
          <p:cNvPr id="5" name="TextBox 4">
            <a:extLst>
              <a:ext uri="{FF2B5EF4-FFF2-40B4-BE49-F238E27FC236}">
                <a16:creationId xmlns:a16="http://schemas.microsoft.com/office/drawing/2014/main" id="{FB8ED9CD-DDD9-FA4F-E848-EE70B7FCE2CF}"/>
              </a:ext>
            </a:extLst>
          </p:cNvPr>
          <p:cNvSpPr txBox="1"/>
          <p:nvPr/>
        </p:nvSpPr>
        <p:spPr>
          <a:xfrm>
            <a:off x="91439" y="6488668"/>
            <a:ext cx="2560320" cy="369332"/>
          </a:xfrm>
          <a:prstGeom prst="rect">
            <a:avLst/>
          </a:prstGeom>
          <a:noFill/>
        </p:spPr>
        <p:txBody>
          <a:bodyPr wrap="square" rtlCol="0">
            <a:spAutoFit/>
          </a:bodyPr>
          <a:lstStyle/>
          <a:p>
            <a:r>
              <a:rPr lang="en-GB"/>
              <a:t>Chloe Rees</a:t>
            </a:r>
          </a:p>
        </p:txBody>
      </p:sp>
      <p:sp>
        <p:nvSpPr>
          <p:cNvPr id="6" name="Rounded Rectangle 5">
            <a:extLst>
              <a:ext uri="{FF2B5EF4-FFF2-40B4-BE49-F238E27FC236}">
                <a16:creationId xmlns:a16="http://schemas.microsoft.com/office/drawing/2014/main" id="{38B65F2D-08A6-FE16-9064-462134EC115B}"/>
              </a:ext>
            </a:extLst>
          </p:cNvPr>
          <p:cNvSpPr/>
          <p:nvPr/>
        </p:nvSpPr>
        <p:spPr>
          <a:xfrm>
            <a:off x="1677286" y="1712770"/>
            <a:ext cx="2914650" cy="1143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t>Failures</a:t>
            </a:r>
            <a:endParaRPr lang="en-GB" b="1"/>
          </a:p>
        </p:txBody>
      </p:sp>
      <p:sp>
        <p:nvSpPr>
          <p:cNvPr id="7" name="Rounded Rectangle 6">
            <a:extLst>
              <a:ext uri="{FF2B5EF4-FFF2-40B4-BE49-F238E27FC236}">
                <a16:creationId xmlns:a16="http://schemas.microsoft.com/office/drawing/2014/main" id="{18343201-3BC6-34EF-0F36-0D24A7F5F413}"/>
              </a:ext>
            </a:extLst>
          </p:cNvPr>
          <p:cNvSpPr/>
          <p:nvPr/>
        </p:nvSpPr>
        <p:spPr>
          <a:xfrm>
            <a:off x="6760088" y="1716098"/>
            <a:ext cx="2914650" cy="1143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t>Successes</a:t>
            </a:r>
          </a:p>
        </p:txBody>
      </p:sp>
      <p:sp>
        <p:nvSpPr>
          <p:cNvPr id="8" name="Rounded Rectangle 7">
            <a:extLst>
              <a:ext uri="{FF2B5EF4-FFF2-40B4-BE49-F238E27FC236}">
                <a16:creationId xmlns:a16="http://schemas.microsoft.com/office/drawing/2014/main" id="{B9AD64FB-4E21-DB2A-303E-DDAD7C141FB0}"/>
              </a:ext>
            </a:extLst>
          </p:cNvPr>
          <p:cNvSpPr/>
          <p:nvPr/>
        </p:nvSpPr>
        <p:spPr>
          <a:xfrm>
            <a:off x="2042796" y="5991020"/>
            <a:ext cx="2173360" cy="756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Accurate Data not Produced </a:t>
            </a:r>
          </a:p>
        </p:txBody>
      </p:sp>
      <p:sp>
        <p:nvSpPr>
          <p:cNvPr id="9" name="Rounded Rectangle 8">
            <a:extLst>
              <a:ext uri="{FF2B5EF4-FFF2-40B4-BE49-F238E27FC236}">
                <a16:creationId xmlns:a16="http://schemas.microsoft.com/office/drawing/2014/main" id="{8AB79B3F-7124-C575-C351-060B226CE6F9}"/>
              </a:ext>
            </a:extLst>
          </p:cNvPr>
          <p:cNvSpPr/>
          <p:nvPr/>
        </p:nvSpPr>
        <p:spPr>
          <a:xfrm>
            <a:off x="2046606" y="5058456"/>
            <a:ext cx="2173360" cy="78213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Data Errors</a:t>
            </a:r>
          </a:p>
        </p:txBody>
      </p:sp>
      <p:sp>
        <p:nvSpPr>
          <p:cNvPr id="10" name="Rounded Rectangle 9">
            <a:extLst>
              <a:ext uri="{FF2B5EF4-FFF2-40B4-BE49-F238E27FC236}">
                <a16:creationId xmlns:a16="http://schemas.microsoft.com/office/drawing/2014/main" id="{FC0B0131-6CBC-BD97-3653-03F6892FCA43}"/>
              </a:ext>
            </a:extLst>
          </p:cNvPr>
          <p:cNvSpPr/>
          <p:nvPr/>
        </p:nvSpPr>
        <p:spPr>
          <a:xfrm>
            <a:off x="2046606" y="4055243"/>
            <a:ext cx="2173741" cy="801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Communication Issues</a:t>
            </a:r>
          </a:p>
        </p:txBody>
      </p:sp>
      <p:sp>
        <p:nvSpPr>
          <p:cNvPr id="11" name="Rounded Rectangle 10">
            <a:extLst>
              <a:ext uri="{FF2B5EF4-FFF2-40B4-BE49-F238E27FC236}">
                <a16:creationId xmlns:a16="http://schemas.microsoft.com/office/drawing/2014/main" id="{945D747D-55D1-4ECC-C2C6-8BCC9B4EE86A}"/>
              </a:ext>
            </a:extLst>
          </p:cNvPr>
          <p:cNvSpPr/>
          <p:nvPr/>
        </p:nvSpPr>
        <p:spPr>
          <a:xfrm>
            <a:off x="2047740" y="3048465"/>
            <a:ext cx="2173741" cy="8190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Software Related Issues</a:t>
            </a:r>
          </a:p>
        </p:txBody>
      </p:sp>
      <p:sp>
        <p:nvSpPr>
          <p:cNvPr id="12" name="Rounded Rectangle 11">
            <a:extLst>
              <a:ext uri="{FF2B5EF4-FFF2-40B4-BE49-F238E27FC236}">
                <a16:creationId xmlns:a16="http://schemas.microsoft.com/office/drawing/2014/main" id="{EAE23FE2-08DB-38CB-A69E-A9E62538BAF8}"/>
              </a:ext>
            </a:extLst>
          </p:cNvPr>
          <p:cNvSpPr/>
          <p:nvPr/>
        </p:nvSpPr>
        <p:spPr>
          <a:xfrm>
            <a:off x="7130733" y="3057181"/>
            <a:ext cx="2173360" cy="801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Successful Redesigning</a:t>
            </a:r>
          </a:p>
        </p:txBody>
      </p:sp>
      <p:sp>
        <p:nvSpPr>
          <p:cNvPr id="13" name="Rounded Rectangle 12">
            <a:extLst>
              <a:ext uri="{FF2B5EF4-FFF2-40B4-BE49-F238E27FC236}">
                <a16:creationId xmlns:a16="http://schemas.microsoft.com/office/drawing/2014/main" id="{A19747C7-3585-1166-41C2-7202840CBF0B}"/>
              </a:ext>
            </a:extLst>
          </p:cNvPr>
          <p:cNvSpPr/>
          <p:nvPr/>
        </p:nvSpPr>
        <p:spPr>
          <a:xfrm>
            <a:off x="7136448" y="5991020"/>
            <a:ext cx="2161930" cy="801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Getting Accurate CFD Data</a:t>
            </a:r>
          </a:p>
        </p:txBody>
      </p:sp>
      <p:sp>
        <p:nvSpPr>
          <p:cNvPr id="14" name="Rounded Rectangle 13">
            <a:extLst>
              <a:ext uri="{FF2B5EF4-FFF2-40B4-BE49-F238E27FC236}">
                <a16:creationId xmlns:a16="http://schemas.microsoft.com/office/drawing/2014/main" id="{927638D8-F840-5F62-4887-B2D09BD1A22A}"/>
              </a:ext>
            </a:extLst>
          </p:cNvPr>
          <p:cNvSpPr/>
          <p:nvPr/>
        </p:nvSpPr>
        <p:spPr>
          <a:xfrm>
            <a:off x="7130733" y="5029572"/>
            <a:ext cx="2173360" cy="7579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Fixing All Errors </a:t>
            </a:r>
          </a:p>
        </p:txBody>
      </p:sp>
      <p:sp>
        <p:nvSpPr>
          <p:cNvPr id="15" name="Rounded Rectangle 14">
            <a:extLst>
              <a:ext uri="{FF2B5EF4-FFF2-40B4-BE49-F238E27FC236}">
                <a16:creationId xmlns:a16="http://schemas.microsoft.com/office/drawing/2014/main" id="{DC0F359C-EA83-35B2-5495-3D039DC071FF}"/>
              </a:ext>
            </a:extLst>
          </p:cNvPr>
          <p:cNvSpPr/>
          <p:nvPr/>
        </p:nvSpPr>
        <p:spPr>
          <a:xfrm>
            <a:off x="7130733" y="4024406"/>
            <a:ext cx="2173360" cy="8016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Meeting Deadlines </a:t>
            </a:r>
          </a:p>
        </p:txBody>
      </p:sp>
    </p:spTree>
    <p:extLst>
      <p:ext uri="{BB962C8B-B14F-4D97-AF65-F5344CB8AC3E}">
        <p14:creationId xmlns:p14="http://schemas.microsoft.com/office/powerpoint/2010/main" val="24251065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B537FA-E212-060F-C84B-151E5D1BBC6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C365C4-4017-3FCF-009F-CBC24920D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F2613E-B124-5881-5ED6-A50EBD0845D4}"/>
              </a:ext>
            </a:extLst>
          </p:cNvPr>
          <p:cNvSpPr>
            <a:spLocks noGrp="1"/>
          </p:cNvSpPr>
          <p:nvPr>
            <p:ph type="title"/>
          </p:nvPr>
        </p:nvSpPr>
        <p:spPr>
          <a:xfrm>
            <a:off x="186274" y="172163"/>
            <a:ext cx="9688296" cy="797101"/>
          </a:xfrm>
        </p:spPr>
        <p:txBody>
          <a:bodyPr anchor="b">
            <a:normAutofit/>
          </a:bodyPr>
          <a:lstStyle/>
          <a:p>
            <a:r>
              <a:rPr lang="en-GB" sz="4000"/>
              <a:t>References</a:t>
            </a:r>
          </a:p>
        </p:txBody>
      </p:sp>
      <p:sp>
        <p:nvSpPr>
          <p:cNvPr id="10" name="Rectangle 9">
            <a:extLst>
              <a:ext uri="{FF2B5EF4-FFF2-40B4-BE49-F238E27FC236}">
                <a16:creationId xmlns:a16="http://schemas.microsoft.com/office/drawing/2014/main" id="{76FB81A7-2F4B-F4CA-7B33-14E54E6AD7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BDAA88-1410-6634-8F27-F48DBEDC7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47EDDFD-622E-F8CC-22CB-14436467113F}"/>
              </a:ext>
            </a:extLst>
          </p:cNvPr>
          <p:cNvSpPr txBox="1"/>
          <p:nvPr/>
        </p:nvSpPr>
        <p:spPr>
          <a:xfrm>
            <a:off x="339290" y="969264"/>
            <a:ext cx="11513419" cy="4251933"/>
          </a:xfrm>
          <a:prstGeom prst="rect">
            <a:avLst/>
          </a:prstGeom>
          <a:noFill/>
        </p:spPr>
        <p:txBody>
          <a:bodyPr wrap="square" rtlCol="0">
            <a:spAutoFit/>
          </a:bodyPr>
          <a:lstStyle/>
          <a:p>
            <a:pPr marL="171450" indent="-171450">
              <a:buFont typeface="Arial" panose="020B0604020202020204" pitchFamily="34" charset="0"/>
              <a:buChar char="•"/>
            </a:pPr>
            <a:r>
              <a:rPr lang="en-GB" sz="1000" i="1" kern="100">
                <a:effectLst/>
                <a:ea typeface="Aptos" panose="020B0004020202020204" pitchFamily="34" charset="0"/>
                <a:cs typeface="Arial" panose="020B0604020202020204" pitchFamily="34" charset="0"/>
              </a:rPr>
              <a:t>Aero Kits</a:t>
            </a:r>
            <a:r>
              <a:rPr lang="en-GB" sz="1000" kern="100">
                <a:effectLst/>
                <a:ea typeface="Aptos" panose="020B0004020202020204" pitchFamily="34" charset="0"/>
                <a:cs typeface="Arial" panose="020B0604020202020204" pitchFamily="34" charset="0"/>
              </a:rPr>
              <a:t> (no date). </a:t>
            </a:r>
            <a:r>
              <a:rPr lang="en-GB" sz="1000" u="sng" kern="100">
                <a:solidFill>
                  <a:srgbClr val="467886"/>
                </a:solidFill>
                <a:effectLst/>
                <a:ea typeface="Aptos" panose="020B0004020202020204" pitchFamily="34" charset="0"/>
                <a:cs typeface="Arial" panose="020B0604020202020204" pitchFamily="34" charset="0"/>
                <a:hlinkClick r:id="rId2"/>
              </a:rPr>
              <a:t>https://www.racecarwings.co.uk/aero-kits.html</a:t>
            </a:r>
            <a:r>
              <a:rPr lang="en-GB" sz="1000" kern="100">
                <a:effectLst/>
                <a:ea typeface="Aptos" panose="020B0004020202020204" pitchFamily="34" charset="0"/>
                <a:cs typeface="Arial" panose="020B0604020202020204" pitchFamily="34" charset="0"/>
              </a:rPr>
              <a:t>.</a:t>
            </a:r>
          </a:p>
          <a:p>
            <a:pPr marL="171450" indent="-171450">
              <a:buFont typeface="Arial" panose="020B0604020202020204" pitchFamily="34" charset="0"/>
              <a:buChar char="•"/>
            </a:pPr>
            <a:r>
              <a:rPr lang="en-GB" sz="1000" kern="100">
                <a:effectLst/>
                <a:ea typeface="Aptos" panose="020B0004020202020204" pitchFamily="34" charset="0"/>
                <a:cs typeface="Arial" panose="020B0604020202020204" pitchFamily="34" charset="0"/>
              </a:rPr>
              <a:t>airfoiltools.com. (n.d.). </a:t>
            </a:r>
            <a:r>
              <a:rPr lang="en-GB" sz="1000" i="1" kern="100">
                <a:effectLst/>
                <a:ea typeface="Aptos" panose="020B0004020202020204" pitchFamily="34" charset="0"/>
                <a:cs typeface="Arial" panose="020B0604020202020204" pitchFamily="34" charset="0"/>
              </a:rPr>
              <a:t>NACA6409 9% (n6409-il) </a:t>
            </a:r>
            <a:r>
              <a:rPr lang="en-GB" sz="1000" i="1" kern="100" err="1">
                <a:effectLst/>
                <a:ea typeface="Aptos" panose="020B0004020202020204" pitchFamily="34" charset="0"/>
                <a:cs typeface="Arial" panose="020B0604020202020204" pitchFamily="34" charset="0"/>
              </a:rPr>
              <a:t>Xfoil</a:t>
            </a:r>
            <a:r>
              <a:rPr lang="en-GB" sz="1000" i="1" kern="100">
                <a:effectLst/>
                <a:ea typeface="Aptos" panose="020B0004020202020204" pitchFamily="34" charset="0"/>
                <a:cs typeface="Arial" panose="020B0604020202020204" pitchFamily="34" charset="0"/>
              </a:rPr>
              <a:t> prediction polar at RE=50,000 </a:t>
            </a:r>
            <a:r>
              <a:rPr lang="en-GB" sz="1000" i="1" kern="100" err="1">
                <a:effectLst/>
                <a:ea typeface="Aptos" panose="020B0004020202020204" pitchFamily="34" charset="0"/>
                <a:cs typeface="Arial" panose="020B0604020202020204" pitchFamily="34" charset="0"/>
              </a:rPr>
              <a:t>Ncrit</a:t>
            </a:r>
            <a:r>
              <a:rPr lang="en-GB" sz="1000" i="1" kern="100">
                <a:effectLst/>
                <a:ea typeface="Aptos" panose="020B0004020202020204" pitchFamily="34" charset="0"/>
                <a:cs typeface="Arial" panose="020B0604020202020204" pitchFamily="34" charset="0"/>
              </a:rPr>
              <a:t>=9</a:t>
            </a:r>
            <a:r>
              <a:rPr lang="en-GB" sz="1000" kern="100">
                <a:effectLst/>
                <a:ea typeface="Aptos" panose="020B0004020202020204" pitchFamily="34" charset="0"/>
                <a:cs typeface="Arial" panose="020B0604020202020204" pitchFamily="34" charset="0"/>
              </a:rPr>
              <a:t>. [online] Available at: </a:t>
            </a:r>
            <a:r>
              <a:rPr lang="en-GB" sz="1000" kern="100">
                <a:effectLst/>
                <a:ea typeface="Aptos" panose="020B0004020202020204" pitchFamily="34" charset="0"/>
                <a:cs typeface="Arial" panose="020B0604020202020204" pitchFamily="34" charset="0"/>
                <a:hlinkClick r:id="rId3"/>
              </a:rPr>
              <a:t>http://airfoiltools.com/polar/details?polar=xf-n6409-il-50000</a:t>
            </a:r>
            <a:r>
              <a:rPr lang="en-GB" sz="1000" kern="100">
                <a:effectLst/>
                <a:ea typeface="Aptos" panose="020B0004020202020204" pitchFamily="34" charset="0"/>
                <a:cs typeface="Arial" panose="020B0604020202020204" pitchFamily="34" charset="0"/>
              </a:rPr>
              <a:t>.</a:t>
            </a:r>
          </a:p>
          <a:p>
            <a:pPr marL="171450" lvl="0" indent="-171450">
              <a:buFont typeface="Arial" panose="020B0604020202020204" pitchFamily="34" charset="0"/>
              <a:buChar char="•"/>
            </a:pPr>
            <a:r>
              <a:rPr lang="en-GB" sz="1000" kern="100">
                <a:effectLst/>
                <a:ea typeface="Aptos" panose="020B0004020202020204" pitchFamily="34" charset="0"/>
                <a:cs typeface="Arial" panose="020B0604020202020204" pitchFamily="34" charset="0"/>
              </a:rPr>
              <a:t>Apex (2023). </a:t>
            </a:r>
            <a:r>
              <a:rPr lang="en-GB" sz="1000" i="1" kern="100">
                <a:effectLst/>
                <a:ea typeface="Aptos" panose="020B0004020202020204" pitchFamily="34" charset="0"/>
                <a:cs typeface="Arial" panose="020B0604020202020204" pitchFamily="34" charset="0"/>
              </a:rPr>
              <a:t>Toyota’s Swan-Neck Rear Wing For The GR86</a:t>
            </a:r>
            <a:r>
              <a:rPr lang="en-GB" sz="1000" kern="100">
                <a:effectLst/>
                <a:ea typeface="Aptos" panose="020B0004020202020204" pitchFamily="34" charset="0"/>
                <a:cs typeface="Arial" panose="020B0604020202020204" pitchFamily="34" charset="0"/>
              </a:rPr>
              <a:t>. [online] Toyota GR86 Forum - GT86 Forum, Subaru BRZ Forum, Scion ... Available at: https://www.gr86.org/threads/toyotas-swan-neck-rear-wing-for-the-gr86.9116/ [Accessed 23 Mar. 2025].</a:t>
            </a:r>
          </a:p>
          <a:p>
            <a:pPr marL="171450" lvl="0" indent="-171450">
              <a:buFont typeface="Arial" panose="020B0604020202020204" pitchFamily="34" charset="0"/>
              <a:buChar char="•"/>
            </a:pPr>
            <a:r>
              <a:rPr lang="en-GB" sz="1000" kern="100">
                <a:effectLst/>
                <a:ea typeface="Aptos" panose="020B0004020202020204" pitchFamily="34" charset="0"/>
                <a:cs typeface="Arial" panose="020B0604020202020204" pitchFamily="34" charset="0"/>
              </a:rPr>
              <a:t>Bruce, C. (2023). </a:t>
            </a:r>
            <a:r>
              <a:rPr lang="en-GB" sz="1000" i="1" kern="100">
                <a:effectLst/>
                <a:ea typeface="Aptos" panose="020B0004020202020204" pitchFamily="34" charset="0"/>
                <a:cs typeface="Arial" panose="020B0604020202020204" pitchFamily="34" charset="0"/>
              </a:rPr>
              <a:t>Toyota GR86 Gets Carbon-Fiber Swan Neck Wing For $3.5K In Japan</a:t>
            </a:r>
            <a:r>
              <a:rPr lang="en-GB" sz="1000" kern="100">
                <a:effectLst/>
                <a:ea typeface="Aptos" panose="020B0004020202020204" pitchFamily="34" charset="0"/>
                <a:cs typeface="Arial" panose="020B0604020202020204" pitchFamily="34" charset="0"/>
              </a:rPr>
              <a:t>. [online] Motor1.com. Available at: https://www.motor1.com/news/684745/toyota-gr86-rear-wing-from-japan-for-3500 [Accessed 23 Mar. 2025].</a:t>
            </a:r>
          </a:p>
          <a:p>
            <a:pPr marL="171450" indent="-171450">
              <a:buFont typeface="Arial" panose="020B0604020202020204" pitchFamily="34" charset="0"/>
              <a:buChar char="•"/>
            </a:pPr>
            <a:r>
              <a:rPr lang="en-GB" sz="1000" kern="100">
                <a:effectLst/>
                <a:ea typeface="Aptos" panose="020B0004020202020204" pitchFamily="34" charset="0"/>
                <a:cs typeface="Arial" panose="020B0604020202020204" pitchFamily="34" charset="0"/>
              </a:rPr>
              <a:t>Smith, L. (2019b) </a:t>
            </a:r>
            <a:r>
              <a:rPr lang="en-GB" sz="1000" i="1" kern="100">
                <a:effectLst/>
                <a:ea typeface="Aptos" panose="020B0004020202020204" pitchFamily="34" charset="0"/>
                <a:cs typeface="Arial" panose="020B0604020202020204" pitchFamily="34" charset="0"/>
              </a:rPr>
              <a:t>Composite rear wing for GT race car</a:t>
            </a:r>
            <a:r>
              <a:rPr lang="en-GB" sz="1000" kern="100">
                <a:effectLst/>
                <a:ea typeface="Aptos" panose="020B0004020202020204" pitchFamily="34" charset="0"/>
                <a:cs typeface="Arial" panose="020B0604020202020204" pitchFamily="34" charset="0"/>
              </a:rPr>
              <a:t>. </a:t>
            </a:r>
          </a:p>
          <a:p>
            <a:pPr marL="171450" indent="-171450">
              <a:lnSpc>
                <a:spcPct val="107000"/>
              </a:lnSpc>
              <a:spcAft>
                <a:spcPts val="800"/>
              </a:spcAft>
              <a:buFont typeface="Arial" panose="020B0604020202020204" pitchFamily="34" charset="0"/>
              <a:buChar char="•"/>
            </a:pPr>
            <a:r>
              <a:rPr lang="en-GB" sz="1000" kern="100">
                <a:effectLst/>
                <a:ea typeface="Aptos" panose="020B0004020202020204" pitchFamily="34" charset="0"/>
                <a:cs typeface="Aptos" panose="020B0004020202020204" pitchFamily="34" charset="0"/>
              </a:rPr>
              <a:t>Vetus.com. (2025). </a:t>
            </a:r>
            <a:r>
              <a:rPr lang="en-GB" sz="1000" i="1" kern="100">
                <a:effectLst/>
                <a:ea typeface="Aptos" panose="020B0004020202020204" pitchFamily="34" charset="0"/>
                <a:cs typeface="Aptos" panose="020B0004020202020204" pitchFamily="34" charset="0"/>
              </a:rPr>
              <a:t>Additional second cylinder for hydraulic lifting system, 500mm length, 320kgf.</a:t>
            </a:r>
            <a:r>
              <a:rPr lang="en-GB" sz="1000" kern="100">
                <a:effectLst/>
                <a:ea typeface="Aptos" panose="020B0004020202020204" pitchFamily="34" charset="0"/>
                <a:cs typeface="Aptos" panose="020B0004020202020204" pitchFamily="34" charset="0"/>
              </a:rPr>
              <a:t> [online] Available at: </a:t>
            </a:r>
            <a:r>
              <a:rPr lang="en-GB" sz="1000" u="sng" kern="100">
                <a:solidFill>
                  <a:srgbClr val="467886"/>
                </a:solidFill>
                <a:effectLst/>
                <a:ea typeface="Aptos" panose="020B0004020202020204" pitchFamily="34" charset="0"/>
                <a:cs typeface="Aptos" panose="020B0004020202020204" pitchFamily="34" charset="0"/>
                <a:hlinkClick r:id="rId4"/>
              </a:rPr>
              <a:t>https://webshop.vetus.com/en/product/hl500b-ext-set-2nd-cylinder-for</a:t>
            </a:r>
            <a:r>
              <a:rPr lang="en-GB" sz="1000" kern="100">
                <a:effectLst/>
                <a:ea typeface="Aptos" panose="020B0004020202020204" pitchFamily="34" charset="0"/>
                <a:cs typeface="Aptos" panose="020B0004020202020204" pitchFamily="34" charset="0"/>
              </a:rPr>
              <a:t>.</a:t>
            </a:r>
          </a:p>
          <a:p>
            <a:pPr marL="171450" lvl="0" indent="-171450">
              <a:lnSpc>
                <a:spcPct val="107000"/>
              </a:lnSpc>
              <a:spcAft>
                <a:spcPts val="800"/>
              </a:spcAft>
              <a:buFont typeface="Arial" panose="020B0604020202020204" pitchFamily="34" charset="0"/>
              <a:buChar char="•"/>
            </a:pPr>
            <a:r>
              <a:rPr kumimoji="0" lang="en-US" altLang="en-US" sz="1000" b="0" i="0" u="none" strike="noStrike" cap="none" normalizeH="0" baseline="0">
                <a:ln>
                  <a:noFill/>
                </a:ln>
                <a:solidFill>
                  <a:schemeClr val="tx1"/>
                </a:solidFill>
                <a:effectLst/>
                <a:cs typeface="Times New Roman" panose="02020603050405020304" pitchFamily="18" charset="0"/>
              </a:rPr>
              <a:t>Prajapati, N., Umang </a:t>
            </a:r>
            <a:r>
              <a:rPr kumimoji="0" lang="en-US" altLang="en-US" sz="1000" b="0" i="0" u="none" strike="noStrike" cap="none" normalizeH="0" baseline="0" err="1">
                <a:ln>
                  <a:noFill/>
                </a:ln>
                <a:solidFill>
                  <a:schemeClr val="tx1"/>
                </a:solidFill>
                <a:effectLst/>
                <a:cs typeface="Times New Roman" panose="02020603050405020304" pitchFamily="18" charset="0"/>
              </a:rPr>
              <a:t>Patdiwala</a:t>
            </a:r>
            <a:r>
              <a:rPr kumimoji="0" lang="en-US" altLang="en-US" sz="1000" b="0" i="0" u="none" strike="noStrike" cap="none" normalizeH="0" baseline="0">
                <a:ln>
                  <a:noFill/>
                </a:ln>
                <a:solidFill>
                  <a:schemeClr val="tx1"/>
                </a:solidFill>
                <a:effectLst/>
                <a:cs typeface="Times New Roman" panose="02020603050405020304" pitchFamily="18" charset="0"/>
              </a:rPr>
              <a:t> and Surani, P. (2021). </a:t>
            </a:r>
            <a:r>
              <a:rPr kumimoji="0" lang="en-US" altLang="en-US" sz="1000" b="0" i="1" u="none" strike="noStrike" cap="none" normalizeH="0" baseline="0">
                <a:ln>
                  <a:noFill/>
                </a:ln>
                <a:solidFill>
                  <a:schemeClr val="tx1"/>
                </a:solidFill>
                <a:effectLst/>
                <a:cs typeface="Times New Roman" panose="02020603050405020304" pitchFamily="18" charset="0"/>
              </a:rPr>
              <a:t>EXPERIMENTAL VALIDATION OF NACA 6409 AIRFOIL USING CFD ANALYSIS</a:t>
            </a:r>
            <a:r>
              <a:rPr kumimoji="0" lang="en-US" altLang="en-US" sz="1000" b="0" i="0" u="none" strike="noStrike" cap="none" normalizeH="0" baseline="0">
                <a:ln>
                  <a:noFill/>
                </a:ln>
                <a:solidFill>
                  <a:schemeClr val="tx1"/>
                </a:solidFill>
                <a:effectLst/>
                <a:cs typeface="Times New Roman" panose="02020603050405020304" pitchFamily="18" charset="0"/>
              </a:rPr>
              <a:t>. </a:t>
            </a:r>
            <a:r>
              <a:rPr kumimoji="0" lang="en-US" altLang="en-US" sz="1000" b="0" i="1" u="none" strike="noStrike" cap="none" normalizeH="0" baseline="0">
                <a:ln>
                  <a:noFill/>
                </a:ln>
                <a:solidFill>
                  <a:schemeClr val="tx1"/>
                </a:solidFill>
                <a:effectLst/>
                <a:cs typeface="Times New Roman" panose="02020603050405020304" pitchFamily="18" charset="0"/>
              </a:rPr>
              <a:t>Journal of Emerging Technologies and Innovative Research</a:t>
            </a:r>
            <a:r>
              <a:rPr kumimoji="0" lang="en-US" altLang="en-US" sz="1000" b="0" i="0" u="none" strike="noStrike" cap="none" normalizeH="0" baseline="0">
                <a:ln>
                  <a:noFill/>
                </a:ln>
                <a:solidFill>
                  <a:schemeClr val="tx1"/>
                </a:solidFill>
                <a:effectLst/>
                <a:cs typeface="Times New Roman" panose="02020603050405020304" pitchFamily="18" charset="0"/>
              </a:rPr>
              <a:t>, Journal of Emerging Technologies and Innovative Research (JETIR), pp.757–764757–764.</a:t>
            </a:r>
          </a:p>
          <a:p>
            <a:pPr marL="171450" indent="-171450">
              <a:lnSpc>
                <a:spcPct val="107000"/>
              </a:lnSpc>
              <a:spcAft>
                <a:spcPts val="800"/>
              </a:spcAft>
              <a:buFont typeface="Arial" panose="020B0604020202020204" pitchFamily="34" charset="0"/>
              <a:buChar char="•"/>
            </a:pPr>
            <a: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Firgelli </a:t>
            </a:r>
            <a:r>
              <a:rPr kumimoji="0" lang="en-GB" altLang="en-US" sz="1000" b="0" i="0" u="none" strike="noStrike" cap="none" normalizeH="0" baseline="0" err="1">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Automotions</a:t>
            </a:r>
            <a: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2025. </a:t>
            </a:r>
            <a:r>
              <a:rPr kumimoji="0" lang="en-GB" altLang="en-US" sz="1000" b="0" i="1"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Bullet Series 23 Cal. Linear Actuators. </a:t>
            </a:r>
            <a: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[Online] </a:t>
            </a:r>
            <a:b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br>
            <a: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Available at: </a:t>
            </a:r>
            <a:r>
              <a:rPr kumimoji="0" lang="en-GB" altLang="en-US" sz="1000" b="0" i="0" u="sng"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https://www.firgelliauto.com/products/bullet-series-23-cal</a:t>
            </a:r>
            <a:b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br>
            <a:r>
              <a:rPr kumimoji="0" lang="en-GB" altLang="en-US" sz="1000" b="0" i="0" u="none" strike="noStrike" cap="none" normalizeH="0" baseline="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[Accessed 2025].</a:t>
            </a:r>
            <a:endParaRPr kumimoji="0" lang="en-GB" altLang="en-US" sz="300" b="0" i="0" u="none" strike="noStrike" cap="none" normalizeH="0" baseline="0">
              <a:ln>
                <a:noFill/>
              </a:ln>
              <a:solidFill>
                <a:schemeClr val="tx1"/>
              </a:solidFill>
              <a:effectLst/>
            </a:endParaRPr>
          </a:p>
          <a:p>
            <a:pPr marL="171450" lvl="0" indent="-171450">
              <a:lnSpc>
                <a:spcPct val="107000"/>
              </a:lnSpc>
              <a:spcAft>
                <a:spcPts val="800"/>
              </a:spcAft>
              <a:buFont typeface="Arial" panose="020B0604020202020204" pitchFamily="34" charset="0"/>
              <a:buChar char="•"/>
            </a:pPr>
            <a:endParaRPr kumimoji="0" lang="en-US" altLang="en-US" sz="1000" b="0" i="0" u="none" strike="noStrike" cap="none" normalizeH="0" baseline="0">
              <a:ln>
                <a:noFill/>
              </a:ln>
              <a:solidFill>
                <a:schemeClr val="tx1"/>
              </a:solidFill>
              <a:effectLst/>
            </a:endParaRPr>
          </a:p>
          <a:p>
            <a:pPr marL="342900" lvl="0" indent="-342900">
              <a:lnSpc>
                <a:spcPct val="107000"/>
              </a:lnSpc>
              <a:spcAft>
                <a:spcPts val="800"/>
              </a:spcAft>
              <a:buFont typeface="Symbol" panose="05050102010706020507" pitchFamily="18" charset="2"/>
              <a:buChar char=""/>
            </a:pPr>
            <a:endParaRPr lang="en-GB" sz="1000" kern="100">
              <a:effectLst/>
              <a:latin typeface="Aptos" panose="020B0004020202020204" pitchFamily="34" charset="0"/>
              <a:ea typeface="Aptos" panose="020B0004020202020204" pitchFamily="34" charset="0"/>
              <a:cs typeface="Aptos" panose="020B0004020202020204" pitchFamily="34" charset="0"/>
            </a:endParaRPr>
          </a:p>
          <a:p>
            <a:pPr lvl="0">
              <a:lnSpc>
                <a:spcPct val="107000"/>
              </a:lnSpc>
              <a:spcAft>
                <a:spcPts val="800"/>
              </a:spcAft>
            </a:pPr>
            <a:endParaRPr lang="en-GB" sz="1000" kern="100">
              <a:effectLst/>
              <a:latin typeface="Aptos" panose="020B0004020202020204" pitchFamily="34" charset="0"/>
              <a:ea typeface="Aptos" panose="020B0004020202020204" pitchFamily="34" charset="0"/>
              <a:cs typeface="Arial" panose="020B0604020202020204" pitchFamily="34" charset="0"/>
            </a:endParaRPr>
          </a:p>
          <a:p>
            <a:pPr marL="342900" lvl="0" indent="-342900">
              <a:buFont typeface="Symbol" panose="05050102010706020507" pitchFamily="18" charset="2"/>
              <a:buChar char=""/>
            </a:pPr>
            <a:endParaRPr lang="en-GB" sz="1000" kern="100">
              <a:effectLst/>
              <a:latin typeface="Aptos" panose="020B0004020202020204" pitchFamily="34" charset="0"/>
              <a:ea typeface="Aptos" panose="020B0004020202020204" pitchFamily="34" charset="0"/>
              <a:cs typeface="Arial" panose="020B0604020202020204" pitchFamily="34" charset="0"/>
            </a:endParaRPr>
          </a:p>
          <a:p>
            <a:endParaRPr lang="en-GB" sz="1800" kern="100">
              <a:effectLst/>
              <a:latin typeface="Aptos" panose="020B0004020202020204" pitchFamily="34" charset="0"/>
              <a:ea typeface="Aptos" panose="020B0004020202020204" pitchFamily="34" charset="0"/>
              <a:cs typeface="Arial" panose="020B0604020202020204" pitchFamily="34" charset="0"/>
            </a:endParaRPr>
          </a:p>
          <a:p>
            <a:endParaRPr lang="en-GB" sz="1800" kern="100">
              <a:effectLst/>
              <a:latin typeface="Aptos" panose="020B0004020202020204" pitchFamily="34" charset="0"/>
              <a:ea typeface="Aptos" panose="020B00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1454196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88EF5F-82D9-A043-1DDB-77E77D7C97F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409184-C0F7-9D96-BC51-AE2CC2BA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56A31-7749-65A4-D8D8-A37D289497CB}"/>
              </a:ext>
            </a:extLst>
          </p:cNvPr>
          <p:cNvSpPr>
            <a:spLocks noGrp="1"/>
          </p:cNvSpPr>
          <p:nvPr>
            <p:ph type="title"/>
          </p:nvPr>
        </p:nvSpPr>
        <p:spPr>
          <a:xfrm>
            <a:off x="1673698" y="2147267"/>
            <a:ext cx="9688296" cy="1642969"/>
          </a:xfrm>
        </p:spPr>
        <p:txBody>
          <a:bodyPr anchor="b">
            <a:normAutofit/>
          </a:bodyPr>
          <a:lstStyle/>
          <a:p>
            <a:r>
              <a:rPr lang="en-GB" sz="4000"/>
              <a:t>Thank You For Listening, Any Questions?</a:t>
            </a:r>
          </a:p>
        </p:txBody>
      </p:sp>
      <p:sp>
        <p:nvSpPr>
          <p:cNvPr id="10" name="Rectangle 9">
            <a:extLst>
              <a:ext uri="{FF2B5EF4-FFF2-40B4-BE49-F238E27FC236}">
                <a16:creationId xmlns:a16="http://schemas.microsoft.com/office/drawing/2014/main" id="{77FE9110-9C49-9968-5BAD-00AF12506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BD0C68-E4A1-2363-8D3F-1245A5B73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7429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1" ma:contentTypeDescription="Create a new document." ma:contentTypeScope="" ma:versionID="b90f256355cd44d574b3a359b6b8d9c9">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0e94fdf8ed59742d4641b50009e9cc46" ns2:_="" ns3:_="">
    <xsd:import namespace="a07acfd4-2c96-4ef5-a0a4-65bc3feddee9"/>
    <xsd:import namespace="6a54b9e6-26fb-472a-b3d3-d3bd8549e3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ac77d483-3085-426d-972a-277d560ed486}"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C272E5-EAE1-459A-8B5E-D2F79E9ECE89}">
  <ds:schemaRefs>
    <ds:schemaRef ds:uri="http://schemas.microsoft.com/sharepoint/v3/contenttype/forms"/>
  </ds:schemaRefs>
</ds:datastoreItem>
</file>

<file path=customXml/itemProps2.xml><?xml version="1.0" encoding="utf-8"?>
<ds:datastoreItem xmlns:ds="http://schemas.openxmlformats.org/officeDocument/2006/customXml" ds:itemID="{98250150-CE08-42E2-B8EF-05A8CE5FFF61}">
  <ds:schemaRefs>
    <ds:schemaRef ds:uri="6a54b9e6-26fb-472a-b3d3-d3bd8549e36a"/>
    <ds:schemaRef ds:uri="a07acfd4-2c96-4ef5-a0a4-65bc3feddee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58201AB-810E-4006-BD08-F1723BA22E98}">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12</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Group Project VIVA</vt:lpstr>
      <vt:lpstr>Recap </vt:lpstr>
      <vt:lpstr>Recap </vt:lpstr>
      <vt:lpstr>Recap </vt:lpstr>
      <vt:lpstr>Management </vt:lpstr>
      <vt:lpstr>Wing Profiles</vt:lpstr>
      <vt:lpstr>Wind Tunnel Testing</vt:lpstr>
      <vt:lpstr>NACA6409</vt:lpstr>
      <vt:lpstr>Initial Design Testing</vt:lpstr>
      <vt:lpstr>Alternative Design</vt:lpstr>
      <vt:lpstr>Initial CFD testing of the design</vt:lpstr>
      <vt:lpstr>Additions for performance improvements</vt:lpstr>
      <vt:lpstr>Actuator considerations </vt:lpstr>
      <vt:lpstr>Final Alternative Design</vt:lpstr>
      <vt:lpstr>Further work – Gurney flap study</vt:lpstr>
      <vt:lpstr>Decision Matrix</vt:lpstr>
      <vt:lpstr>Force Assumptions on the Assembly</vt:lpstr>
      <vt:lpstr>Control System Integration</vt:lpstr>
      <vt:lpstr>Joe’s Design Proposal</vt:lpstr>
      <vt:lpstr>In more Detail</vt:lpstr>
      <vt:lpstr>Forces acting upon the assembly</vt:lpstr>
      <vt:lpstr>Evaluation</vt:lpstr>
      <vt:lpstr>Materials</vt:lpstr>
      <vt:lpstr>FEA Testing</vt:lpstr>
      <vt:lpstr>Wing Design</vt:lpstr>
      <vt:lpstr>Machining Processes</vt:lpstr>
      <vt:lpstr>Control Systems and Mechatronics</vt:lpstr>
      <vt:lpstr>Packaging &amp; Integration</vt:lpstr>
      <vt:lpstr>Control Algorithm Logic</vt:lpstr>
      <vt:lpstr>Simulation Results and System Validation</vt:lpstr>
      <vt:lpstr>Conclusion and Future Steps</vt:lpstr>
      <vt:lpstr>Vehicle Simulation </vt:lpstr>
      <vt:lpstr>Optimum Lap</vt:lpstr>
      <vt:lpstr>Vi grade</vt:lpstr>
      <vt:lpstr>First vs Second design </vt:lpstr>
      <vt:lpstr>Final Design</vt:lpstr>
      <vt:lpstr>Project Budget </vt:lpstr>
      <vt:lpstr>Failures and Successes</vt:lpstr>
      <vt:lpstr>References</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Project VIVA</dc:title>
  <dc:creator>Chloe Rees (2218480)</dc:creator>
  <cp:revision>1</cp:revision>
  <dcterms:created xsi:type="dcterms:W3CDTF">2025-03-13T15:53:49Z</dcterms:created>
  <dcterms:modified xsi:type="dcterms:W3CDTF">2025-04-01T20:17:11Z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