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68E6CC-EEDE-E302-2CDC-55729C1B58AE}" v="231" dt="2026-04-26T20:08:23.6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yn Morgan (2501027)" userId="S::2501027@student.uwtsd.ac.uk::63548017-27a6-4bf7-9a52-ee1e3b2d13e4" providerId="AD" clId="Web-{3968E6CC-EEDE-E302-2CDC-55729C1B58AE}"/>
    <pc:docChg chg="mod addSld modSld addMainMaster delMainMaster">
      <pc:chgData name="Celyn Morgan (2501027)" userId="S::2501027@student.uwtsd.ac.uk::63548017-27a6-4bf7-9a52-ee1e3b2d13e4" providerId="AD" clId="Web-{3968E6CC-EEDE-E302-2CDC-55729C1B58AE}" dt="2026-04-26T20:08:09.701" v="239" actId="20577"/>
      <pc:docMkLst>
        <pc:docMk/>
      </pc:docMkLst>
      <pc:sldChg chg="modSp mod modClrScheme chgLayout">
        <pc:chgData name="Celyn Morgan (2501027)" userId="S::2501027@student.uwtsd.ac.uk::63548017-27a6-4bf7-9a52-ee1e3b2d13e4" providerId="AD" clId="Web-{3968E6CC-EEDE-E302-2CDC-55729C1B58AE}" dt="2026-04-26T17:44:55.694" v="40"/>
        <pc:sldMkLst>
          <pc:docMk/>
          <pc:sldMk cId="109857222" sldId="256"/>
        </pc:sldMkLst>
        <pc:spChg chg="mod ord">
          <ac:chgData name="Celyn Morgan (2501027)" userId="S::2501027@student.uwtsd.ac.uk::63548017-27a6-4bf7-9a52-ee1e3b2d13e4" providerId="AD" clId="Web-{3968E6CC-EEDE-E302-2CDC-55729C1B58AE}" dt="2026-04-26T17:44:55.694" v="4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elyn Morgan (2501027)" userId="S::2501027@student.uwtsd.ac.uk::63548017-27a6-4bf7-9a52-ee1e3b2d13e4" providerId="AD" clId="Web-{3968E6CC-EEDE-E302-2CDC-55729C1B58AE}" dt="2026-04-26T17:44:55.694" v="40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Celyn Morgan (2501027)" userId="S::2501027@student.uwtsd.ac.uk::63548017-27a6-4bf7-9a52-ee1e3b2d13e4" providerId="AD" clId="Web-{3968E6CC-EEDE-E302-2CDC-55729C1B58AE}" dt="2026-04-26T17:44:55.694" v="40"/>
        <pc:sldMkLst>
          <pc:docMk/>
          <pc:sldMk cId="1412503984" sldId="257"/>
        </pc:sldMkLst>
        <pc:spChg chg="mod ord">
          <ac:chgData name="Celyn Morgan (2501027)" userId="S::2501027@student.uwtsd.ac.uk::63548017-27a6-4bf7-9a52-ee1e3b2d13e4" providerId="AD" clId="Web-{3968E6CC-EEDE-E302-2CDC-55729C1B58AE}" dt="2026-04-26T17:44:55.694" v="40"/>
          <ac:spMkLst>
            <pc:docMk/>
            <pc:sldMk cId="1412503984" sldId="257"/>
            <ac:spMk id="2" creationId="{F97C2FC4-1C14-5999-5CBF-B9ECC5F35C69}"/>
          </ac:spMkLst>
        </pc:spChg>
        <pc:spChg chg="mod ord">
          <ac:chgData name="Celyn Morgan (2501027)" userId="S::2501027@student.uwtsd.ac.uk::63548017-27a6-4bf7-9a52-ee1e3b2d13e4" providerId="AD" clId="Web-{3968E6CC-EEDE-E302-2CDC-55729C1B58AE}" dt="2026-04-26T17:44:55.694" v="40"/>
          <ac:spMkLst>
            <pc:docMk/>
            <pc:sldMk cId="1412503984" sldId="257"/>
            <ac:spMk id="3" creationId="{08DEDE83-4C3B-C846-A2C2-76BA7A09875C}"/>
          </ac:spMkLst>
        </pc:spChg>
      </pc:sldChg>
      <pc:sldChg chg="modSp new mod modClrScheme chgLayout">
        <pc:chgData name="Celyn Morgan (2501027)" userId="S::2501027@student.uwtsd.ac.uk::63548017-27a6-4bf7-9a52-ee1e3b2d13e4" providerId="AD" clId="Web-{3968E6CC-EEDE-E302-2CDC-55729C1B58AE}" dt="2026-04-26T19:36:14.927" v="90" actId="20577"/>
        <pc:sldMkLst>
          <pc:docMk/>
          <pc:sldMk cId="554552443" sldId="258"/>
        </pc:sldMkLst>
        <pc:spChg chg="mod ord">
          <ac:chgData name="Celyn Morgan (2501027)" userId="S::2501027@student.uwtsd.ac.uk::63548017-27a6-4bf7-9a52-ee1e3b2d13e4" providerId="AD" clId="Web-{3968E6CC-EEDE-E302-2CDC-55729C1B58AE}" dt="2026-04-26T17:44:55.694" v="40"/>
          <ac:spMkLst>
            <pc:docMk/>
            <pc:sldMk cId="554552443" sldId="258"/>
            <ac:spMk id="2" creationId="{ADC4843A-4BD2-75ED-5E09-00F07AA7C481}"/>
          </ac:spMkLst>
        </pc:spChg>
        <pc:spChg chg="mod ord">
          <ac:chgData name="Celyn Morgan (2501027)" userId="S::2501027@student.uwtsd.ac.uk::63548017-27a6-4bf7-9a52-ee1e3b2d13e4" providerId="AD" clId="Web-{3968E6CC-EEDE-E302-2CDC-55729C1B58AE}" dt="2026-04-26T19:36:14.927" v="90" actId="20577"/>
          <ac:spMkLst>
            <pc:docMk/>
            <pc:sldMk cId="554552443" sldId="258"/>
            <ac:spMk id="3" creationId="{96FBBFD2-1422-AC0A-7817-2E265C7BA22F}"/>
          </ac:spMkLst>
        </pc:spChg>
      </pc:sldChg>
      <pc:sldChg chg="modSp new">
        <pc:chgData name="Celyn Morgan (2501027)" userId="S::2501027@student.uwtsd.ac.uk::63548017-27a6-4bf7-9a52-ee1e3b2d13e4" providerId="AD" clId="Web-{3968E6CC-EEDE-E302-2CDC-55729C1B58AE}" dt="2026-04-26T19:39:34.369" v="92" actId="20577"/>
        <pc:sldMkLst>
          <pc:docMk/>
          <pc:sldMk cId="1889130618" sldId="259"/>
        </pc:sldMkLst>
        <pc:spChg chg="mod">
          <ac:chgData name="Celyn Morgan (2501027)" userId="S::2501027@student.uwtsd.ac.uk::63548017-27a6-4bf7-9a52-ee1e3b2d13e4" providerId="AD" clId="Web-{3968E6CC-EEDE-E302-2CDC-55729C1B58AE}" dt="2026-04-26T18:42:02.967" v="46" actId="20577"/>
          <ac:spMkLst>
            <pc:docMk/>
            <pc:sldMk cId="1889130618" sldId="259"/>
            <ac:spMk id="2" creationId="{728F693A-97FD-06F9-597F-18D4F2F7D68F}"/>
          </ac:spMkLst>
        </pc:spChg>
        <pc:spChg chg="mod">
          <ac:chgData name="Celyn Morgan (2501027)" userId="S::2501027@student.uwtsd.ac.uk::63548017-27a6-4bf7-9a52-ee1e3b2d13e4" providerId="AD" clId="Web-{3968E6CC-EEDE-E302-2CDC-55729C1B58AE}" dt="2026-04-26T19:39:34.369" v="92" actId="20577"/>
          <ac:spMkLst>
            <pc:docMk/>
            <pc:sldMk cId="1889130618" sldId="259"/>
            <ac:spMk id="3" creationId="{9C4238A9-0BCB-C82C-AE46-6CF9D75C0976}"/>
          </ac:spMkLst>
        </pc:spChg>
      </pc:sldChg>
      <pc:sldChg chg="modSp new">
        <pc:chgData name="Celyn Morgan (2501027)" userId="S::2501027@student.uwtsd.ac.uk::63548017-27a6-4bf7-9a52-ee1e3b2d13e4" providerId="AD" clId="Web-{3968E6CC-EEDE-E302-2CDC-55729C1B58AE}" dt="2026-04-26T19:04:36.381" v="83" actId="20577"/>
        <pc:sldMkLst>
          <pc:docMk/>
          <pc:sldMk cId="1248086110" sldId="260"/>
        </pc:sldMkLst>
        <pc:spChg chg="mod">
          <ac:chgData name="Celyn Morgan (2501027)" userId="S::2501027@student.uwtsd.ac.uk::63548017-27a6-4bf7-9a52-ee1e3b2d13e4" providerId="AD" clId="Web-{3968E6CC-EEDE-E302-2CDC-55729C1B58AE}" dt="2026-04-26T18:42:30.704" v="49" actId="20577"/>
          <ac:spMkLst>
            <pc:docMk/>
            <pc:sldMk cId="1248086110" sldId="260"/>
            <ac:spMk id="2" creationId="{6CAF4803-485E-0F96-C46B-F312565FC78E}"/>
          </ac:spMkLst>
        </pc:spChg>
        <pc:spChg chg="mod">
          <ac:chgData name="Celyn Morgan (2501027)" userId="S::2501027@student.uwtsd.ac.uk::63548017-27a6-4bf7-9a52-ee1e3b2d13e4" providerId="AD" clId="Web-{3968E6CC-EEDE-E302-2CDC-55729C1B58AE}" dt="2026-04-26T19:04:36.381" v="83" actId="20577"/>
          <ac:spMkLst>
            <pc:docMk/>
            <pc:sldMk cId="1248086110" sldId="260"/>
            <ac:spMk id="3" creationId="{8BF99B13-595F-06FC-AB54-140F2DCBC773}"/>
          </ac:spMkLst>
        </pc:spChg>
      </pc:sldChg>
      <pc:sldChg chg="modSp new">
        <pc:chgData name="Celyn Morgan (2501027)" userId="S::2501027@student.uwtsd.ac.uk::63548017-27a6-4bf7-9a52-ee1e3b2d13e4" providerId="AD" clId="Web-{3968E6CC-EEDE-E302-2CDC-55729C1B58AE}" dt="2026-04-26T19:39:41.057" v="94" actId="20577"/>
        <pc:sldMkLst>
          <pc:docMk/>
          <pc:sldMk cId="2295215584" sldId="261"/>
        </pc:sldMkLst>
        <pc:spChg chg="mod">
          <ac:chgData name="Celyn Morgan (2501027)" userId="S::2501027@student.uwtsd.ac.uk::63548017-27a6-4bf7-9a52-ee1e3b2d13e4" providerId="AD" clId="Web-{3968E6CC-EEDE-E302-2CDC-55729C1B58AE}" dt="2026-04-26T18:43:31.412" v="54" actId="20577"/>
          <ac:spMkLst>
            <pc:docMk/>
            <pc:sldMk cId="2295215584" sldId="261"/>
            <ac:spMk id="2" creationId="{0F12893D-9E03-06DF-35D5-6E5E2A14125A}"/>
          </ac:spMkLst>
        </pc:spChg>
        <pc:spChg chg="mod">
          <ac:chgData name="Celyn Morgan (2501027)" userId="S::2501027@student.uwtsd.ac.uk::63548017-27a6-4bf7-9a52-ee1e3b2d13e4" providerId="AD" clId="Web-{3968E6CC-EEDE-E302-2CDC-55729C1B58AE}" dt="2026-04-26T19:39:41.057" v="94" actId="20577"/>
          <ac:spMkLst>
            <pc:docMk/>
            <pc:sldMk cId="2295215584" sldId="261"/>
            <ac:spMk id="3" creationId="{46D6E8DD-D389-B920-78FF-4981C32C6F22}"/>
          </ac:spMkLst>
        </pc:spChg>
      </pc:sldChg>
      <pc:sldChg chg="modSp new">
        <pc:chgData name="Celyn Morgan (2501027)" userId="S::2501027@student.uwtsd.ac.uk::63548017-27a6-4bf7-9a52-ee1e3b2d13e4" providerId="AD" clId="Web-{3968E6CC-EEDE-E302-2CDC-55729C1B58AE}" dt="2026-04-26T19:41:38.702" v="97" actId="20577"/>
        <pc:sldMkLst>
          <pc:docMk/>
          <pc:sldMk cId="262657514" sldId="262"/>
        </pc:sldMkLst>
        <pc:spChg chg="mod">
          <ac:chgData name="Celyn Morgan (2501027)" userId="S::2501027@student.uwtsd.ac.uk::63548017-27a6-4bf7-9a52-ee1e3b2d13e4" providerId="AD" clId="Web-{3968E6CC-EEDE-E302-2CDC-55729C1B58AE}" dt="2026-04-26T18:46:32.951" v="77" actId="20577"/>
          <ac:spMkLst>
            <pc:docMk/>
            <pc:sldMk cId="262657514" sldId="262"/>
            <ac:spMk id="2" creationId="{50CC8C66-05D0-8DA9-BE30-9541DF8D10C8}"/>
          </ac:spMkLst>
        </pc:spChg>
        <pc:spChg chg="mod">
          <ac:chgData name="Celyn Morgan (2501027)" userId="S::2501027@student.uwtsd.ac.uk::63548017-27a6-4bf7-9a52-ee1e3b2d13e4" providerId="AD" clId="Web-{3968E6CC-EEDE-E302-2CDC-55729C1B58AE}" dt="2026-04-26T19:41:38.702" v="97" actId="20577"/>
          <ac:spMkLst>
            <pc:docMk/>
            <pc:sldMk cId="262657514" sldId="262"/>
            <ac:spMk id="3" creationId="{582FC4DF-C12B-B2D9-3CE1-BD15BB14B06D}"/>
          </ac:spMkLst>
        </pc:spChg>
      </pc:sldChg>
      <pc:sldChg chg="addSp modSp new mod setBg modClrScheme chgLayout">
        <pc:chgData name="Celyn Morgan (2501027)" userId="S::2501027@student.uwtsd.ac.uk::63548017-27a6-4bf7-9a52-ee1e3b2d13e4" providerId="AD" clId="Web-{3968E6CC-EEDE-E302-2CDC-55729C1B58AE}" dt="2026-04-26T20:08:09.701" v="239" actId="20577"/>
        <pc:sldMkLst>
          <pc:docMk/>
          <pc:sldMk cId="1189314209" sldId="263"/>
        </pc:sldMkLst>
        <pc:spChg chg="mod ord">
          <ac:chgData name="Celyn Morgan (2501027)" userId="S::2501027@student.uwtsd.ac.uk::63548017-27a6-4bf7-9a52-ee1e3b2d13e4" providerId="AD" clId="Web-{3968E6CC-EEDE-E302-2CDC-55729C1B58AE}" dt="2026-04-26T19:46:56.941" v="116"/>
          <ac:spMkLst>
            <pc:docMk/>
            <pc:sldMk cId="1189314209" sldId="263"/>
            <ac:spMk id="2" creationId="{27EAF492-2BAC-EABD-9112-EE23CD57C3B1}"/>
          </ac:spMkLst>
        </pc:spChg>
        <pc:spChg chg="mod ord">
          <ac:chgData name="Celyn Morgan (2501027)" userId="S::2501027@student.uwtsd.ac.uk::63548017-27a6-4bf7-9a52-ee1e3b2d13e4" providerId="AD" clId="Web-{3968E6CC-EEDE-E302-2CDC-55729C1B58AE}" dt="2026-04-26T20:08:09.701" v="239" actId="20577"/>
          <ac:spMkLst>
            <pc:docMk/>
            <pc:sldMk cId="1189314209" sldId="263"/>
            <ac:spMk id="3" creationId="{A33EA098-266D-5DFB-A296-D0AA1D37D46C}"/>
          </ac:spMkLst>
        </pc:spChg>
        <pc:spChg chg="add">
          <ac:chgData name="Celyn Morgan (2501027)" userId="S::2501027@student.uwtsd.ac.uk::63548017-27a6-4bf7-9a52-ee1e3b2d13e4" providerId="AD" clId="Web-{3968E6CC-EEDE-E302-2CDC-55729C1B58AE}" dt="2026-04-26T19:46:56.941" v="116"/>
          <ac:spMkLst>
            <pc:docMk/>
            <pc:sldMk cId="1189314209" sldId="263"/>
            <ac:spMk id="19" creationId="{20E145FF-1D18-4246-A2BA-9F6B4D53364C}"/>
          </ac:spMkLst>
        </pc:spChg>
        <pc:spChg chg="add">
          <ac:chgData name="Celyn Morgan (2501027)" userId="S::2501027@student.uwtsd.ac.uk::63548017-27a6-4bf7-9a52-ee1e3b2d13e4" providerId="AD" clId="Web-{3968E6CC-EEDE-E302-2CDC-55729C1B58AE}" dt="2026-04-26T19:46:56.941" v="116"/>
          <ac:spMkLst>
            <pc:docMk/>
            <pc:sldMk cId="1189314209" sldId="263"/>
            <ac:spMk id="21" creationId="{324E43EB-867C-4B35-9A5C-E435157C7297}"/>
          </ac:spMkLst>
        </pc:spChg>
        <pc:spChg chg="add">
          <ac:chgData name="Celyn Morgan (2501027)" userId="S::2501027@student.uwtsd.ac.uk::63548017-27a6-4bf7-9a52-ee1e3b2d13e4" providerId="AD" clId="Web-{3968E6CC-EEDE-E302-2CDC-55729C1B58AE}" dt="2026-04-26T19:46:56.941" v="116"/>
          <ac:spMkLst>
            <pc:docMk/>
            <pc:sldMk cId="1189314209" sldId="263"/>
            <ac:spMk id="23" creationId="{A7C0F5DA-B59F-4F13-8BB8-FFD8F2C572BC}"/>
          </ac:spMkLst>
        </pc:spChg>
        <pc:spChg chg="add">
          <ac:chgData name="Celyn Morgan (2501027)" userId="S::2501027@student.uwtsd.ac.uk::63548017-27a6-4bf7-9a52-ee1e3b2d13e4" providerId="AD" clId="Web-{3968E6CC-EEDE-E302-2CDC-55729C1B58AE}" dt="2026-04-26T19:46:56.941" v="116"/>
          <ac:spMkLst>
            <pc:docMk/>
            <pc:sldMk cId="1189314209" sldId="263"/>
            <ac:spMk id="25" creationId="{9CEA1DEC-CC9E-4776-9E08-048A15BFA6CA}"/>
          </ac:spMkLst>
        </pc:spChg>
        <pc:spChg chg="add">
          <ac:chgData name="Celyn Morgan (2501027)" userId="S::2501027@student.uwtsd.ac.uk::63548017-27a6-4bf7-9a52-ee1e3b2d13e4" providerId="AD" clId="Web-{3968E6CC-EEDE-E302-2CDC-55729C1B58AE}" dt="2026-04-26T19:46:56.941" v="116"/>
          <ac:spMkLst>
            <pc:docMk/>
            <pc:sldMk cId="1189314209" sldId="263"/>
            <ac:spMk id="27" creationId="{9CE399CF-F4B8-4832-A8CB-B93F6B1EF44B}"/>
          </ac:spMkLst>
        </pc:spChg>
        <pc:spChg chg="add">
          <ac:chgData name="Celyn Morgan (2501027)" userId="S::2501027@student.uwtsd.ac.uk::63548017-27a6-4bf7-9a52-ee1e3b2d13e4" providerId="AD" clId="Web-{3968E6CC-EEDE-E302-2CDC-55729C1B58AE}" dt="2026-04-26T19:46:56.941" v="116"/>
          <ac:spMkLst>
            <pc:docMk/>
            <pc:sldMk cId="1189314209" sldId="263"/>
            <ac:spMk id="29" creationId="{1F23E73A-FDC8-462C-83C1-3AA8961449CF}"/>
          </ac:spMkLst>
        </pc:spChg>
        <pc:grpChg chg="add">
          <ac:chgData name="Celyn Morgan (2501027)" userId="S::2501027@student.uwtsd.ac.uk::63548017-27a6-4bf7-9a52-ee1e3b2d13e4" providerId="AD" clId="Web-{3968E6CC-EEDE-E302-2CDC-55729C1B58AE}" dt="2026-04-26T19:46:56.941" v="116"/>
          <ac:grpSpMkLst>
            <pc:docMk/>
            <pc:sldMk cId="1189314209" sldId="263"/>
            <ac:grpSpMk id="8" creationId="{7084313B-C03D-4981-9786-879159A60395}"/>
          </ac:grpSpMkLst>
        </pc:grpChg>
      </pc:sldChg>
      <pc:sldMasterChg chg="del delSldLayout">
        <pc:chgData name="Celyn Morgan (2501027)" userId="S::2501027@student.uwtsd.ac.uk::63548017-27a6-4bf7-9a52-ee1e3b2d13e4" providerId="AD" clId="Web-{3968E6CC-EEDE-E302-2CDC-55729C1B58AE}" dt="2026-04-26T17:44:30.050" v="38"/>
        <pc:sldMasterMkLst>
          <pc:docMk/>
          <pc:sldMasterMk cId="2460954070" sldId="2147483660"/>
        </pc:sldMasterMkLst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elyn Morgan (2501027)" userId="S::2501027@student.uwtsd.ac.uk::63548017-27a6-4bf7-9a52-ee1e3b2d13e4" providerId="AD" clId="Web-{3968E6CC-EEDE-E302-2CDC-55729C1B58AE}" dt="2026-04-26T17:44:30.050" v="3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elyn Morgan (2501027)" userId="S::2501027@student.uwtsd.ac.uk::63548017-27a6-4bf7-9a52-ee1e3b2d13e4" providerId="AD" clId="Web-{3968E6CC-EEDE-E302-2CDC-55729C1B58AE}" dt="2026-04-26T17:44:39.208" v="39"/>
        <pc:sldMasterMkLst>
          <pc:docMk/>
          <pc:sldMasterMk cId="1325957788" sldId="2147483672"/>
        </pc:sldMasterMkLst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2101246678" sldId="2147483673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2773727507" sldId="2147483674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804180407" sldId="2147483675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2459820348" sldId="2147483676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4151818337" sldId="2147483677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1153746670" sldId="2147483678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1534408492" sldId="2147483679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2857943652" sldId="2147483680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2324314756" sldId="2147483681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1671647456" sldId="2147483682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39.208" v="39"/>
          <pc:sldLayoutMkLst>
            <pc:docMk/>
            <pc:sldMasterMk cId="1325957788" sldId="2147483672"/>
            <pc:sldLayoutMk cId="3878296663" sldId="2147483683"/>
          </pc:sldLayoutMkLst>
        </pc:sldLayoutChg>
      </pc:sldMasterChg>
      <pc:sldMasterChg chg="add del addSldLayout delSldLayout modSldLayout">
        <pc:chgData name="Celyn Morgan (2501027)" userId="S::2501027@student.uwtsd.ac.uk::63548017-27a6-4bf7-9a52-ee1e3b2d13e4" providerId="AD" clId="Web-{3968E6CC-EEDE-E302-2CDC-55729C1B58AE}" dt="2026-04-26T17:44:55.694" v="40"/>
        <pc:sldMasterMkLst>
          <pc:docMk/>
          <pc:sldMasterMk cId="1727966811" sldId="2147483684"/>
        </pc:sldMasterMkLst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167903931" sldId="2147483685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3827902712" sldId="2147483686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1637162084" sldId="2147483687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423772703" sldId="2147483688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1387985145" sldId="2147483689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4256856919" sldId="2147483690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2953033106" sldId="2147483691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1880622794" sldId="2147483692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2519013789" sldId="2147483693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81940228" sldId="2147483694"/>
          </pc:sldLayoutMkLst>
        </pc:sldLayoutChg>
        <pc:sldLayoutChg chg="add del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1727966811" sldId="2147483684"/>
            <pc:sldLayoutMk cId="1515158499" sldId="2147483695"/>
          </pc:sldLayoutMkLst>
        </pc:sldLayoutChg>
      </pc:sldMasterChg>
      <pc:sldMasterChg chg="add addSldLayout modSldLayout">
        <pc:chgData name="Celyn Morgan (2501027)" userId="S::2501027@student.uwtsd.ac.uk::63548017-27a6-4bf7-9a52-ee1e3b2d13e4" providerId="AD" clId="Web-{3968E6CC-EEDE-E302-2CDC-55729C1B58AE}" dt="2026-04-26T17:44:55.694" v="40"/>
        <pc:sldMasterMkLst>
          <pc:docMk/>
          <pc:sldMasterMk cId="4071454064" sldId="2147483696"/>
        </pc:sldMasterMkLst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1770158189" sldId="2147483697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3602039103" sldId="2147483698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3558320569" sldId="2147483699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2553921858" sldId="2147483700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4252294390" sldId="2147483701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3627290404" sldId="2147483702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2603921848" sldId="2147483703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3911773910" sldId="2147483704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3935165796" sldId="2147483705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1884612655" sldId="2147483706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1820381248" sldId="2147483707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2246155696" sldId="2147483708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591122778" sldId="2147483709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2973112978" sldId="2147483710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3129847226" sldId="2147483711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1237571246" sldId="2147483712"/>
          </pc:sldLayoutMkLst>
        </pc:sldLayoutChg>
        <pc:sldLayoutChg chg="add mod replId">
          <pc:chgData name="Celyn Morgan (2501027)" userId="S::2501027@student.uwtsd.ac.uk::63548017-27a6-4bf7-9a52-ee1e3b2d13e4" providerId="AD" clId="Web-{3968E6CC-EEDE-E302-2CDC-55729C1B58AE}" dt="2026-04-26T17:44:55.694" v="40"/>
          <pc:sldLayoutMkLst>
            <pc:docMk/>
            <pc:sldMasterMk cId="4071454064" sldId="2147483696"/>
            <pc:sldLayoutMk cId="3791517937" sldId="214748371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158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039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8320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921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294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72904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9218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1773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165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612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3812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1556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122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3112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98472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7571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517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4/26/2026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454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3600">
                <a:latin typeface="Aptos Display"/>
                <a:cs typeface="Arial"/>
              </a:rPr>
              <a:t>Discuss how community engagement strategies can help strengthen public trust and enhance police legitimacy</a:t>
            </a:r>
            <a:br>
              <a:rPr lang="en-GB" sz="3600" dirty="0">
                <a:latin typeface="Aptos Display"/>
                <a:cs typeface="Arial"/>
              </a:rPr>
            </a:br>
            <a:endParaRPr lang="en-GB" sz="3600" dirty="0">
              <a:latin typeface="Aptos Display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Celyn </a:t>
            </a:r>
            <a:r>
              <a:rPr lang="en-GB"/>
              <a:t>Morgan 2501027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C2FC4-1C14-5999-5CBF-B9ECC5F35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DE83-4C3B-C846-A2C2-76BA7A098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Community engagement strengthens public trust and police legitimacy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Trust affects cooperation, crime reporting, and law compliance </a:t>
            </a:r>
            <a:r>
              <a:rPr lang="en-GB" i="1">
                <a:ea typeface="+mn-lt"/>
                <a:cs typeface="+mn-lt"/>
              </a:rPr>
              <a:t>(College of Policing, 2015)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Without trust, policing is less effective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This presentation examines strategies, EBP challenges, and case studies 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2503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4843A-4BD2-75ED-5E09-00F07AA7C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ptos Display"/>
              </a:rPr>
              <a:t>Police Legitimacy and Procedural Justice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BBFD2-1422-AC0A-7817-2E265C7BA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Legitimacy = public belief police have rightful authority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Tom R. Tyler (2014) based on how police treat people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Procedural justice = fairness, respect, transparency, voice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Fair treatment → more trust and cooperation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Unfair treatment → damages trust and legitimacy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4552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693A-97FD-06F9-597F-18D4F2F7D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EBEBEB"/>
                </a:solidFill>
                <a:latin typeface="Century Gothic"/>
              </a:rPr>
              <a:t>Effectiveness of Current Community Engagement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238A9-0BCB-C82C-AE46-6CF9D75C09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Neighbourhood policing: visible presence, builds trust and relationships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(Innes, 2015)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Youth engagement programmes: early positive interactions improve long-term trust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(Bradford, 2017)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Problem-oriented policing: tackles root causes of crime with communities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</a:t>
            </a:r>
            <a:r>
              <a:rPr lang="en-GB" i="1">
                <a:ea typeface="+mn-lt"/>
                <a:cs typeface="+mn-lt"/>
              </a:rPr>
              <a:t>(Sidebottom and Tilley, 2020)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All aim to improve trust, confidence, and cooperation 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130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F4803-485E-0F96-C46B-F312565FC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EBEBEB"/>
                </a:solidFill>
                <a:latin typeface="Century Gothic"/>
              </a:rPr>
              <a:t>Evidence-Based Policing (EBP)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99B13-595F-06FC-AB54-140F2DCBC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Uses research and data to guide policing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Promoted by the College of Policing 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Identifies what works to reduce crime and improve trust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</a:t>
            </a:r>
            <a:r>
              <a:rPr lang="en-GB" i="1" dirty="0">
                <a:ea typeface="+mn-lt"/>
                <a:cs typeface="+mn-lt"/>
              </a:rPr>
              <a:t>(Sherman, 2013)</a:t>
            </a:r>
            <a:endParaRPr lang="en-GB" dirty="0">
              <a:ea typeface="+mn-lt"/>
              <a:cs typeface="+mn-lt"/>
            </a:endParaRPr>
          </a:p>
          <a:p>
            <a:r>
              <a:rPr lang="en-GB" i="1">
                <a:ea typeface="+mn-lt"/>
                <a:cs typeface="+mn-lt"/>
              </a:rPr>
              <a:t>Weisburd et al., 2016)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Improves efficiency, accountability, and decision-making 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086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2893D-9E03-06DF-35D5-6E5E2A141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EBEBEB"/>
                </a:solidFill>
                <a:latin typeface="Century Gothic"/>
              </a:rPr>
              <a:t>Challenges of Implementing EBP in Community Policing</a:t>
            </a:r>
            <a:endParaRPr lang="en-GB">
              <a:latin typeface="Century Gothi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6E8DD-D389-B920-78FF-4981C32C6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"/>
              <a:buChar char=""/>
            </a:pPr>
            <a:r>
              <a:rPr lang="en-GB">
                <a:ea typeface="+mn-lt"/>
                <a:cs typeface="+mn-lt"/>
              </a:rPr>
              <a:t>Organisational culture: reliance on experience over research </a:t>
            </a:r>
            <a:r>
              <a:rPr lang="en-GB" i="1">
                <a:ea typeface="+mn-lt"/>
                <a:cs typeface="+mn-lt"/>
              </a:rPr>
              <a:t>(Telep and Lum, 2014)</a:t>
            </a:r>
            <a:r>
              <a:rPr lang="en-GB" dirty="0">
                <a:ea typeface="+mn-lt"/>
                <a:cs typeface="+mn-lt"/>
              </a:rPr>
              <a:t> </a:t>
            </a:r>
            <a:endParaRPr lang="en-US" dirty="0"/>
          </a:p>
          <a:p>
            <a:pPr>
              <a:buFont typeface="Wingdings 3"/>
              <a:buChar char=""/>
            </a:pPr>
            <a:r>
              <a:rPr lang="en-GB">
                <a:ea typeface="+mn-lt"/>
                <a:cs typeface="+mn-lt"/>
              </a:rPr>
              <a:t>Limited time, funding, and resources </a:t>
            </a:r>
            <a:r>
              <a:rPr lang="en-GB" i="1">
                <a:ea typeface="+mn-lt"/>
                <a:cs typeface="+mn-lt"/>
              </a:rPr>
              <a:t>(Hunter et al., 2017)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>
              <a:buFont typeface="Wingdings 3"/>
              <a:buChar char=""/>
            </a:pPr>
            <a:r>
              <a:rPr lang="en-GB">
                <a:ea typeface="+mn-lt"/>
                <a:cs typeface="+mn-lt"/>
              </a:rPr>
              <a:t>Strategies may not work in all communities </a:t>
            </a:r>
            <a:r>
              <a:rPr lang="en-GB" i="1">
                <a:ea typeface="+mn-lt"/>
                <a:cs typeface="+mn-lt"/>
              </a:rPr>
              <a:t>(Sidebottom and Tilley, 2020)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>
              <a:buFont typeface="Wingdings 3"/>
              <a:buChar char=""/>
            </a:pPr>
            <a:r>
              <a:rPr lang="en-GB">
                <a:ea typeface="+mn-lt"/>
                <a:cs typeface="+mn-lt"/>
              </a:rPr>
              <a:t>Trust and legitimacy are difficult to measure </a:t>
            </a:r>
            <a:r>
              <a:rPr lang="en-GB" i="1">
                <a:ea typeface="+mn-lt"/>
                <a:cs typeface="+mn-lt"/>
              </a:rPr>
              <a:t>(Hough et al., 2017)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5215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8C66-05D0-8DA9-BE30-9541DF8D1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bg1"/>
                </a:solidFill>
                <a:latin typeface="Century Gothic"/>
              </a:rPr>
              <a:t>Case Study: Stop and Search and the Metropolitan </a:t>
            </a:r>
            <a:r>
              <a:rPr lang="en-GB" sz="3200">
                <a:solidFill>
                  <a:schemeClr val="bg1"/>
                </a:solidFill>
                <a:latin typeface="Century Gothic"/>
              </a:rPr>
              <a:t>Police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FC4DF-C12B-B2D9-3CE1-BD15BB14B0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Metropolitan Police Service use of stop and search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Aims to prevent crime </a:t>
            </a:r>
            <a:r>
              <a:rPr lang="en-GB" i="1">
                <a:ea typeface="+mn-lt"/>
                <a:cs typeface="+mn-lt"/>
              </a:rPr>
              <a:t>(Home Office, 2020)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Disproportionately targets minority groups </a:t>
            </a:r>
            <a:r>
              <a:rPr lang="en-GB" i="1">
                <a:ea typeface="+mn-lt"/>
                <a:cs typeface="+mn-lt"/>
              </a:rPr>
              <a:t>(Shiner et al., 2018)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Damages trust and reduces cooperation </a:t>
            </a:r>
            <a:r>
              <a:rPr lang="en-GB" i="1">
                <a:ea typeface="+mn-lt"/>
                <a:cs typeface="+mn-lt"/>
              </a:rPr>
              <a:t>(Bradford, 2017; Jackson et al., 2012)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>
                <a:ea typeface="+mn-lt"/>
                <a:cs typeface="+mn-lt"/>
              </a:rPr>
              <a:t>Reforms introduced to improve accountability </a:t>
            </a:r>
            <a:r>
              <a:rPr lang="en-GB" i="1">
                <a:ea typeface="+mn-lt"/>
                <a:cs typeface="+mn-lt"/>
              </a:rPr>
              <a:t>(College of Policing, 2019)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Concerns about fairness still remain </a:t>
            </a:r>
            <a:r>
              <a:rPr lang="en-GB" i="1" dirty="0">
                <a:ea typeface="+mn-lt"/>
                <a:cs typeface="+mn-lt"/>
              </a:rPr>
              <a:t>(HMICFRS, 2021)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57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EAF492-2BAC-EABD-9112-EE23CD57C3B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994087" y="1130603"/>
            <a:ext cx="3342442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</a:rPr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EA098-266D-5DFB-A296-D0AA1D37D46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290077" y="403394"/>
            <a:ext cx="6878763" cy="644336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Bolger, P. (2015) 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‘Just following orders: The role of procedural justice in police legitimacy’, 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Policing: A Journal of Policy and Practice, 9(3), pp. 205–215. (Accessed: 23 April 2026)</a:t>
            </a: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Bradford, B. (2017)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Stop and search and police legitimacy.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London: Routledge. (Accessed: 19 April 2026)</a:t>
            </a: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College of Policing (2015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) What works in policing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https://www.college.police.uk </a:t>
            </a:r>
          </a:p>
          <a:p>
            <a:pPr>
              <a:lnSpc>
                <a:spcPct val="70000"/>
              </a:lnSpc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College of Policing (2019) 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Stop and search: </a:t>
            </a:r>
            <a:r>
              <a:rPr lang="en-US" sz="1200" i="1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Authorised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professional practice. 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Available at: https://www.college.police.uk (Accessed: 21 April 2026)</a:t>
            </a: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HMICFRS (2021)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Disproportionate use of police powers: A spotlight on stop and search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. Available at: https://www.justiceinspectorates.gov.uk (Accessed: 19 April 2026)</a:t>
            </a: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Home Office (2020)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Police powers and procedure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s, England and Wales. London: Home Office. </a:t>
            </a: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70000"/>
              </a:lnSpc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Hough, M., Jackson, J. and Bradford, B. (2017) 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‘Trust in justice and the legitimacy of legal authorities’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European Journal of Criminology, 14(2), pp. 1–20. (Accessed: 22 April 2026)</a:t>
            </a: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Hunter, G., May, T. and Hough, M. (2017)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‘Implementing evidence-based policing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’, Policing and Society, 27(8), pp. 900–916. (Accessed: 21 April 2026)</a:t>
            </a:r>
          </a:p>
          <a:p>
            <a:pPr>
              <a:lnSpc>
                <a:spcPct val="70000"/>
              </a:lnSpc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Innes, M. (2015) 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‘</a:t>
            </a:r>
            <a:r>
              <a:rPr lang="en-US" sz="1200" i="1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Neighbourhood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policing’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Policing: A Journal of Policy and Practice, 9(1), pp. 1–7. </a:t>
            </a:r>
          </a:p>
          <a:p>
            <a:pPr>
              <a:lnSpc>
                <a:spcPct val="70000"/>
              </a:lnSpc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Jackson, J., Bradford, B., Hough, M., Myhill, A., Quinton, P. and Tyler, T.R. (2012)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‘Why do people comply with the law?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Legitimacy and the influence of legal institutions’, British Journal of Criminology, 52(6), pp. 1051–1071. (Accessed: 20 April 2026)</a:t>
            </a: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Sherman, L.W. (2013) ‘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rise of evidence-based policing: Targeting, testing, and tracking’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Crime and Justice, 42(1), pp. 377–451. (Accessed: 23 April 2026)</a:t>
            </a: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70000"/>
              </a:lnSpc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Shiner, M., Carre, Z., Delsol, R. and Eastwood, N. (2018) ‘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</a:t>
            </a:r>
            <a:r>
              <a:rPr lang="en-US" sz="1200" i="1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colour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of injustice: “Race”, drugs and law enforcement in England and Wales’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British Journal of Criminology, 58(4), pp. 929–950. </a:t>
            </a: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Sidebottom, A. and Tilley, N. (2020) 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Handbook of crime prevention and community safety.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London: Routledge. (Accessed: 22 April 2026)</a:t>
            </a: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70000"/>
              </a:lnSpc>
            </a:pPr>
            <a:r>
              <a:rPr lang="en-US" sz="1200" dirty="0" err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Skogan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W.G. (2017) 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‘Police legitimacy and public trust’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Annual Review of Criminology, 1(1), pp. 1–18. </a:t>
            </a: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Telep, C.W. and Lum, C. (2014) ‘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The receptivity of officers to empirical research and evidence-based policing’, 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Justice Quarterly, 31(4), pp. 1–27. (Accessed: 20 April 2026)</a:t>
            </a: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70000"/>
              </a:lnSpc>
            </a:pP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Tyler, T.R. (2014)</a:t>
            </a:r>
            <a:r>
              <a:rPr lang="en-US" sz="1200" i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‘Legitimacy and procedural justice in policing’</a:t>
            </a:r>
            <a:r>
              <a:rPr lang="en-US" sz="120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, in Brown, J.M. (ed.) The Oxford Handbook of Police and Policing. Oxford: Oxford University Press, pp. 1–21. (Accessed: 23 April 2026)</a:t>
            </a:r>
            <a:endParaRPr lang="en-US" sz="1200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Weisburd, D., Telep, C.W., Hinkle, J.C. and Eck, J.E. (2016) ‘</a:t>
            </a:r>
            <a:r>
              <a:rPr lang="en-US" sz="1200" i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What works in policing?’,</a:t>
            </a:r>
            <a:r>
              <a:rPr lang="en-US" sz="1200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Campbell Systematic Reviews, 12(1), pp. 1–124. (Accessed: 20 April 2026)</a:t>
            </a:r>
          </a:p>
        </p:txBody>
      </p:sp>
    </p:spTree>
    <p:extLst>
      <p:ext uri="{BB962C8B-B14F-4D97-AF65-F5344CB8AC3E}">
        <p14:creationId xmlns:p14="http://schemas.microsoft.com/office/powerpoint/2010/main" val="11893142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 Boardroom</vt:lpstr>
      <vt:lpstr>Discuss how community engagement strategies can help strengthen public trust and enhance police legitimacy </vt:lpstr>
      <vt:lpstr>Introduction </vt:lpstr>
      <vt:lpstr>Police Legitimacy and Procedural Justice </vt:lpstr>
      <vt:lpstr>Effectiveness of Current Community Engagement Strategies</vt:lpstr>
      <vt:lpstr>Evidence-Based Policing (EBP)</vt:lpstr>
      <vt:lpstr>Challenges of Implementing EBP in Community Policing</vt:lpstr>
      <vt:lpstr>Case Study: Stop and Search and the Metropolitan Police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121</cp:revision>
  <dcterms:created xsi:type="dcterms:W3CDTF">2026-04-26T17:33:26Z</dcterms:created>
  <dcterms:modified xsi:type="dcterms:W3CDTF">2026-04-26T20:08:28Z</dcterms:modified>
</cp:coreProperties>
</file>