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EcoCycle Swansea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Sustainable Enterprise Business Plan</a:t>
            </a:r>
          </a:p>
          <a:p>
            <a:r>
              <a:t>Your Name</a:t>
            </a:r>
          </a:p>
          <a:p>
            <a:r>
              <a:t>Student ID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Sustainable fashion business</a:t>
            </a:r>
          </a:p>
          <a:p>
            <a:r>
              <a:t>Reduces textile waste</a:t>
            </a:r>
          </a:p>
          <a:p>
            <a:r>
              <a:t>Circular economy model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Fast fashion waste</a:t>
            </a:r>
          </a:p>
          <a:p>
            <a:r>
              <a:t>Environmental damage</a:t>
            </a:r>
          </a:p>
          <a:p>
            <a:r>
              <a:t>Landfill increase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Upcycling clothing</a:t>
            </a:r>
          </a:p>
          <a:p>
            <a:r>
              <a:t>Repair services</a:t>
            </a:r>
          </a:p>
          <a:p>
            <a:r>
              <a:t>Reuse materials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Environmental</a:t>
            </a:r>
          </a:p>
          <a:p>
            <a:r>
              <a:t>Social</a:t>
            </a:r>
          </a:p>
          <a:p>
            <a:r>
              <a:t>Economic benefits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Students</a:t>
            </a:r>
          </a:p>
          <a:p>
            <a:r>
              <a:t>Young adults</a:t>
            </a:r>
          </a:p>
          <a:p>
            <a:r>
              <a:t>Eco-conscious consumers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Instagram &amp; TikTok</a:t>
            </a:r>
          </a:p>
          <a:p>
            <a:r>
              <a:t>Influencers</a:t>
            </a:r>
          </a:p>
          <a:p>
            <a:r>
              <a:t>Visual content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Collect → Sort → Upcycle → Sell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Start-up £11,000</a:t>
            </a:r>
          </a:p>
          <a:p>
            <a:r>
              <a:t>Break-even 6 months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Strengths, Weaknesses</a:t>
            </a:r>
          </a:p>
          <a:p>
            <a:r>
              <a:t>Opportunities, Threats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Sustainable</a:t>
            </a:r>
          </a:p>
          <a:p>
            <a:r>
              <a:t>Profitable</a:t>
            </a:r>
          </a:p>
          <a:p>
            <a:r>
              <a:t>Growth potential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Elkington (1997)</a:t>
            </a:r>
          </a:p>
          <a:p>
            <a:r>
              <a:t>Kotler (2019)</a:t>
            </a:r>
          </a:p>
          <a:p>
            <a:r>
              <a:t>McKinsey (2020)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