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60" r:id="rId4"/>
  </p:sldMasterIdLst>
  <p:notesMasterIdLst>
    <p:notesMasterId r:id="rId66"/>
  </p:notesMasterIdLst>
  <p:handoutMasterIdLst>
    <p:handoutMasterId r:id="rId67"/>
  </p:handoutMasterIdLst>
  <p:sldIdLst>
    <p:sldId id="264" r:id="rId5"/>
    <p:sldId id="332" r:id="rId6"/>
    <p:sldId id="283" r:id="rId7"/>
    <p:sldId id="284" r:id="rId8"/>
    <p:sldId id="289" r:id="rId9"/>
    <p:sldId id="331" r:id="rId10"/>
    <p:sldId id="286" r:id="rId11"/>
    <p:sldId id="287" r:id="rId12"/>
    <p:sldId id="288" r:id="rId13"/>
    <p:sldId id="281" r:id="rId14"/>
    <p:sldId id="285" r:id="rId15"/>
    <p:sldId id="290" r:id="rId16"/>
    <p:sldId id="291" r:id="rId17"/>
    <p:sldId id="306" r:id="rId18"/>
    <p:sldId id="298" r:id="rId19"/>
    <p:sldId id="299" r:id="rId20"/>
    <p:sldId id="302" r:id="rId21"/>
    <p:sldId id="300" r:id="rId22"/>
    <p:sldId id="301" r:id="rId23"/>
    <p:sldId id="303" r:id="rId24"/>
    <p:sldId id="304" r:id="rId25"/>
    <p:sldId id="266" r:id="rId26"/>
    <p:sldId id="294" r:id="rId27"/>
    <p:sldId id="295" r:id="rId28"/>
    <p:sldId id="296" r:id="rId29"/>
    <p:sldId id="297" r:id="rId30"/>
    <p:sldId id="307" r:id="rId31"/>
    <p:sldId id="308" r:id="rId32"/>
    <p:sldId id="292" r:id="rId33"/>
    <p:sldId id="309" r:id="rId34"/>
    <p:sldId id="310" r:id="rId35"/>
    <p:sldId id="313" r:id="rId36"/>
    <p:sldId id="333" r:id="rId37"/>
    <p:sldId id="282" r:id="rId38"/>
    <p:sldId id="314" r:id="rId39"/>
    <p:sldId id="315" r:id="rId40"/>
    <p:sldId id="316" r:id="rId41"/>
    <p:sldId id="317" r:id="rId42"/>
    <p:sldId id="318" r:id="rId43"/>
    <p:sldId id="319" r:id="rId44"/>
    <p:sldId id="320" r:id="rId45"/>
    <p:sldId id="321" r:id="rId46"/>
    <p:sldId id="323" r:id="rId47"/>
    <p:sldId id="322" r:id="rId48"/>
    <p:sldId id="329" r:id="rId49"/>
    <p:sldId id="330" r:id="rId50"/>
    <p:sldId id="324" r:id="rId51"/>
    <p:sldId id="311" r:id="rId52"/>
    <p:sldId id="325" r:id="rId53"/>
    <p:sldId id="326" r:id="rId54"/>
    <p:sldId id="327" r:id="rId55"/>
    <p:sldId id="328" r:id="rId56"/>
    <p:sldId id="278" r:id="rId57"/>
    <p:sldId id="279" r:id="rId58"/>
    <p:sldId id="305" r:id="rId59"/>
    <p:sldId id="293" r:id="rId60"/>
    <p:sldId id="268" r:id="rId61"/>
    <p:sldId id="269" r:id="rId62"/>
    <p:sldId id="270" r:id="rId63"/>
    <p:sldId id="280" r:id="rId64"/>
    <p:sldId id="274" r:id="rId65"/>
  </p:sldIdLst>
  <p:sldSz cx="12188825" cy="6858000"/>
  <p:notesSz cx="6858000" cy="9144000"/>
  <p:defaultTextStyle>
    <a:defPPr rtl="0">
      <a:defRPr lang="en-gb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9" pos="3839" userDrawn="1">
          <p15:clr>
            <a:srgbClr val="A4A3A4"/>
          </p15:clr>
        </p15:guide>
        <p15:guide id="10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9012ECD-51FC-41F1-AA8D-1B2483CD663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653" autoAdjust="0"/>
    <p:restoredTop sz="94337" autoAdjust="0"/>
  </p:normalViewPr>
  <p:slideViewPr>
    <p:cSldViewPr showGuides="1">
      <p:cViewPr varScale="1">
        <p:scale>
          <a:sx n="74" d="100"/>
          <a:sy n="74" d="100"/>
        </p:scale>
        <p:origin x="84" y="780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5" d="100"/>
          <a:sy n="85" d="100"/>
        </p:scale>
        <p:origin x="2142" y="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presProps" Target="presProps.xml"/><Relationship Id="rId7" Type="http://schemas.openxmlformats.org/officeDocument/2006/relationships/slide" Target="slides/slide3.xml"/><Relationship Id="rId71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handoutMaster" Target="handoutMasters/handout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0119837-5B71-4D44-BB01-DB0B084933C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 rtlCol="0"/>
        <a:lstStyle/>
        <a:p>
          <a:pPr rtl="0"/>
          <a:endParaRPr lang="en-US"/>
        </a:p>
      </dgm:t>
    </dgm:pt>
    <dgm:pt modelId="{477D14C5-CED9-4CFC-B338-DFB0C8090B9F}">
      <dgm:prSet phldrT="[Text]"/>
      <dgm:spPr/>
      <dgm:t>
        <a:bodyPr rtlCol="0"/>
        <a:lstStyle/>
        <a:p>
          <a:pPr rtl="0"/>
          <a:r>
            <a:rPr lang="en-GB" noProof="0" dirty="0"/>
            <a:t>Group A</a:t>
          </a:r>
        </a:p>
      </dgm:t>
      <dgm:extLst>
        <a:ext uri="{E40237B7-FDA0-4F09-8148-C483321AD2D9}">
          <dgm14:cNvPr xmlns:dgm14="http://schemas.microsoft.com/office/drawing/2010/diagram" id="0" name="" descr="Vertical bullet list showing 3 groups arranged one below the other and bullet points are present under each group."/>
        </a:ext>
      </dgm:extLst>
    </dgm:pt>
    <dgm:pt modelId="{92DFCBC7-BC14-4697-8ECD-BF0D5B1EDA3B}" type="parTrans" cxnId="{7D461F02-AB37-447A-AC6B-D31C4D2EC6A9}">
      <dgm:prSet/>
      <dgm:spPr/>
      <dgm:t>
        <a:bodyPr rtlCol="0"/>
        <a:lstStyle/>
        <a:p>
          <a:pPr rtl="0"/>
          <a:endParaRPr lang="en-GB" noProof="0" dirty="0"/>
        </a:p>
      </dgm:t>
    </dgm:pt>
    <dgm:pt modelId="{87E3C0DB-7BEE-424E-8E11-B838D238D595}" type="sibTrans" cxnId="{7D461F02-AB37-447A-AC6B-D31C4D2EC6A9}">
      <dgm:prSet/>
      <dgm:spPr/>
      <dgm:t>
        <a:bodyPr rtlCol="0"/>
        <a:lstStyle/>
        <a:p>
          <a:pPr rtl="0"/>
          <a:endParaRPr lang="en-GB" noProof="0" dirty="0"/>
        </a:p>
      </dgm:t>
    </dgm:pt>
    <dgm:pt modelId="{33EAD35F-38F2-4CB7-9A6D-B04FFD8A51FD}">
      <dgm:prSet phldrT="[Text]"/>
      <dgm:spPr/>
      <dgm:t>
        <a:bodyPr rtlCol="0"/>
        <a:lstStyle/>
        <a:p>
          <a:pPr rtl="0"/>
          <a:r>
            <a:rPr lang="en-GB" noProof="0" dirty="0"/>
            <a:t>Task 2</a:t>
          </a:r>
        </a:p>
      </dgm:t>
    </dgm:pt>
    <dgm:pt modelId="{81FE7DB1-4BFC-4407-80A9-E5514E94C61D}" type="parTrans" cxnId="{FAC3D40F-8E66-452D-9CA4-C2871F2D10EF}">
      <dgm:prSet/>
      <dgm:spPr/>
      <dgm:t>
        <a:bodyPr rtlCol="0"/>
        <a:lstStyle/>
        <a:p>
          <a:pPr rtl="0"/>
          <a:endParaRPr lang="en-GB" noProof="0" dirty="0"/>
        </a:p>
      </dgm:t>
    </dgm:pt>
    <dgm:pt modelId="{4B66B839-1910-459B-92B2-14846EBA7A70}" type="sibTrans" cxnId="{FAC3D40F-8E66-452D-9CA4-C2871F2D10EF}">
      <dgm:prSet/>
      <dgm:spPr/>
      <dgm:t>
        <a:bodyPr rtlCol="0"/>
        <a:lstStyle/>
        <a:p>
          <a:pPr rtl="0"/>
          <a:endParaRPr lang="en-GB" noProof="0" dirty="0"/>
        </a:p>
      </dgm:t>
    </dgm:pt>
    <dgm:pt modelId="{3C67E77D-62FA-499D-B5E6-E79A091C5267}">
      <dgm:prSet phldrT="[Text]"/>
      <dgm:spPr/>
      <dgm:t>
        <a:bodyPr rtlCol="0"/>
        <a:lstStyle/>
        <a:p>
          <a:pPr rtl="0"/>
          <a:r>
            <a:rPr lang="en-GB" noProof="0" dirty="0"/>
            <a:t>Group B</a:t>
          </a:r>
        </a:p>
      </dgm:t>
      <dgm:extLst>
        <a:ext uri="{E40237B7-FDA0-4F09-8148-C483321AD2D9}">
          <dgm14:cNvPr xmlns:dgm14="http://schemas.microsoft.com/office/drawing/2010/diagram" id="0" name="" descr="Vertical bullet list showing 3 groups arranged one below the other and bullet points are present under each group."/>
        </a:ext>
      </dgm:extLst>
    </dgm:pt>
    <dgm:pt modelId="{5337D229-E330-4525-B0FA-14EC5A80604A}" type="parTrans" cxnId="{32AA6160-4426-4C4D-93AE-E2F474E37AD9}">
      <dgm:prSet/>
      <dgm:spPr/>
      <dgm:t>
        <a:bodyPr rtlCol="0"/>
        <a:lstStyle/>
        <a:p>
          <a:pPr rtl="0"/>
          <a:endParaRPr lang="en-GB" noProof="0" dirty="0"/>
        </a:p>
      </dgm:t>
    </dgm:pt>
    <dgm:pt modelId="{C056AC5D-B04E-4376-A1CB-3EAB7BE5AF5B}" type="sibTrans" cxnId="{32AA6160-4426-4C4D-93AE-E2F474E37AD9}">
      <dgm:prSet/>
      <dgm:spPr/>
      <dgm:t>
        <a:bodyPr rtlCol="0"/>
        <a:lstStyle/>
        <a:p>
          <a:pPr rtl="0"/>
          <a:endParaRPr lang="en-GB" noProof="0" dirty="0"/>
        </a:p>
      </dgm:t>
    </dgm:pt>
    <dgm:pt modelId="{D6510970-8F9C-4B45-A0F3-6ACB9AA76D40}">
      <dgm:prSet phldrT="[Text]"/>
      <dgm:spPr/>
      <dgm:t>
        <a:bodyPr rtlCol="0"/>
        <a:lstStyle/>
        <a:p>
          <a:pPr rtl="0"/>
          <a:r>
            <a:rPr lang="en-GB" noProof="0" dirty="0"/>
            <a:t>Task 1</a:t>
          </a:r>
        </a:p>
      </dgm:t>
    </dgm:pt>
    <dgm:pt modelId="{7A9FC291-2B6A-4475-8B09-917F9F09E3AB}" type="parTrans" cxnId="{C6E7222A-5F84-456A-9806-D51868FAF8A9}">
      <dgm:prSet/>
      <dgm:spPr/>
      <dgm:t>
        <a:bodyPr rtlCol="0"/>
        <a:lstStyle/>
        <a:p>
          <a:pPr rtl="0"/>
          <a:endParaRPr lang="en-GB" noProof="0" dirty="0"/>
        </a:p>
      </dgm:t>
    </dgm:pt>
    <dgm:pt modelId="{4B87F32C-3630-48F2-9114-4262C0BEEA9E}" type="sibTrans" cxnId="{C6E7222A-5F84-456A-9806-D51868FAF8A9}">
      <dgm:prSet/>
      <dgm:spPr/>
      <dgm:t>
        <a:bodyPr rtlCol="0"/>
        <a:lstStyle/>
        <a:p>
          <a:pPr rtl="0"/>
          <a:endParaRPr lang="en-GB" noProof="0" dirty="0"/>
        </a:p>
      </dgm:t>
    </dgm:pt>
    <dgm:pt modelId="{709ED9DC-E391-4C6C-B788-93F1C2EFB6FD}">
      <dgm:prSet phldrT="[Text]"/>
      <dgm:spPr/>
      <dgm:t>
        <a:bodyPr rtlCol="0"/>
        <a:lstStyle/>
        <a:p>
          <a:pPr rtl="0"/>
          <a:r>
            <a:rPr lang="en-GB" noProof="0" dirty="0"/>
            <a:t>Task 2</a:t>
          </a:r>
        </a:p>
      </dgm:t>
    </dgm:pt>
    <dgm:pt modelId="{B5FA6CF0-E0A0-46A0-93C9-B722B31A8A9C}" type="parTrans" cxnId="{78E3C3B3-FD19-41A6-A9CC-BB3375A6FF81}">
      <dgm:prSet/>
      <dgm:spPr/>
      <dgm:t>
        <a:bodyPr rtlCol="0"/>
        <a:lstStyle/>
        <a:p>
          <a:pPr rtl="0"/>
          <a:endParaRPr lang="en-GB" noProof="0" dirty="0"/>
        </a:p>
      </dgm:t>
    </dgm:pt>
    <dgm:pt modelId="{F3C03C29-D7FF-4D61-8D75-8B75B2F589EC}" type="sibTrans" cxnId="{78E3C3B3-FD19-41A6-A9CC-BB3375A6FF81}">
      <dgm:prSet/>
      <dgm:spPr/>
      <dgm:t>
        <a:bodyPr rtlCol="0"/>
        <a:lstStyle/>
        <a:p>
          <a:pPr rtl="0"/>
          <a:endParaRPr lang="en-GB" noProof="0" dirty="0"/>
        </a:p>
      </dgm:t>
    </dgm:pt>
    <dgm:pt modelId="{CC6B7442-0B72-4EF2-9F13-1325B51AFF9F}">
      <dgm:prSet phldrT="[Text]"/>
      <dgm:spPr/>
      <dgm:t>
        <a:bodyPr rtlCol="0"/>
        <a:lstStyle/>
        <a:p>
          <a:pPr rtl="0"/>
          <a:r>
            <a:rPr lang="en-GB" noProof="0" dirty="0"/>
            <a:t>Group C</a:t>
          </a:r>
        </a:p>
      </dgm:t>
    </dgm:pt>
    <dgm:pt modelId="{E3D139E0-5DC2-4F8E-9F8F-B3F0EBCD4689}" type="parTrans" cxnId="{102D6D4D-90C9-40F4-A001-35DCC329B127}">
      <dgm:prSet/>
      <dgm:spPr/>
      <dgm:t>
        <a:bodyPr rtlCol="0"/>
        <a:lstStyle/>
        <a:p>
          <a:pPr rtl="0"/>
          <a:endParaRPr lang="en-GB" noProof="0" dirty="0"/>
        </a:p>
      </dgm:t>
    </dgm:pt>
    <dgm:pt modelId="{FF80E1BA-0D6F-4EE8-9640-892A5897DBCD}" type="sibTrans" cxnId="{102D6D4D-90C9-40F4-A001-35DCC329B127}">
      <dgm:prSet/>
      <dgm:spPr/>
      <dgm:t>
        <a:bodyPr rtlCol="0"/>
        <a:lstStyle/>
        <a:p>
          <a:pPr rtl="0"/>
          <a:endParaRPr lang="en-GB" noProof="0" dirty="0"/>
        </a:p>
      </dgm:t>
    </dgm:pt>
    <dgm:pt modelId="{FE0A3CAE-D039-42F2-AF12-1E6F6793A633}">
      <dgm:prSet phldrT="[Text]"/>
      <dgm:spPr/>
      <dgm:t>
        <a:bodyPr rtlCol="0"/>
        <a:lstStyle/>
        <a:p>
          <a:pPr rtl="0"/>
          <a:r>
            <a:rPr lang="en-GB" noProof="0" dirty="0"/>
            <a:t>Task 1</a:t>
          </a:r>
        </a:p>
      </dgm:t>
    </dgm:pt>
    <dgm:pt modelId="{7E2ED2D1-AFF4-4DED-BB53-30A310825CE2}" type="parTrans" cxnId="{A6FB3C49-AB75-4315-BB6B-886AA454F16F}">
      <dgm:prSet/>
      <dgm:spPr/>
      <dgm:t>
        <a:bodyPr rtlCol="0"/>
        <a:lstStyle/>
        <a:p>
          <a:pPr rtl="0"/>
          <a:endParaRPr lang="en-GB" noProof="0" dirty="0"/>
        </a:p>
      </dgm:t>
    </dgm:pt>
    <dgm:pt modelId="{417BDEF2-191B-4000-BDE8-D3D22A51FCF3}" type="sibTrans" cxnId="{A6FB3C49-AB75-4315-BB6B-886AA454F16F}">
      <dgm:prSet/>
      <dgm:spPr/>
      <dgm:t>
        <a:bodyPr rtlCol="0"/>
        <a:lstStyle/>
        <a:p>
          <a:pPr rtl="0"/>
          <a:endParaRPr lang="en-GB" noProof="0" dirty="0"/>
        </a:p>
      </dgm:t>
    </dgm:pt>
    <dgm:pt modelId="{C111C18A-FD96-4E63-821A-54D70D8DC65F}">
      <dgm:prSet phldrT="[Text]"/>
      <dgm:spPr/>
      <dgm:t>
        <a:bodyPr rtlCol="0"/>
        <a:lstStyle/>
        <a:p>
          <a:pPr rtl="0"/>
          <a:r>
            <a:rPr lang="en-GB" noProof="0" dirty="0"/>
            <a:t>Task 1</a:t>
          </a:r>
        </a:p>
      </dgm:t>
    </dgm:pt>
    <dgm:pt modelId="{B4F34DE2-2DAE-4F88-8C78-BD8892EBF4FF}" type="sibTrans" cxnId="{FFD8B471-C98F-4DB5-8DE3-2AB7E896ADD5}">
      <dgm:prSet/>
      <dgm:spPr/>
      <dgm:t>
        <a:bodyPr rtlCol="0"/>
        <a:lstStyle/>
        <a:p>
          <a:pPr rtl="0"/>
          <a:endParaRPr lang="en-GB" noProof="0" dirty="0"/>
        </a:p>
      </dgm:t>
    </dgm:pt>
    <dgm:pt modelId="{83BE74EF-FAB4-45A2-BBED-7CD5259AB210}" type="parTrans" cxnId="{FFD8B471-C98F-4DB5-8DE3-2AB7E896ADD5}">
      <dgm:prSet/>
      <dgm:spPr/>
      <dgm:t>
        <a:bodyPr rtlCol="0"/>
        <a:lstStyle/>
        <a:p>
          <a:pPr rtl="0"/>
          <a:endParaRPr lang="en-GB" noProof="0" dirty="0"/>
        </a:p>
      </dgm:t>
    </dgm:pt>
    <dgm:pt modelId="{ED5DCCC5-BCA8-4491-AA37-BAF153ECA184}" type="pres">
      <dgm:prSet presAssocID="{90119837-5B71-4D44-BB01-DB0B084933C8}" presName="linear" presStyleCnt="0">
        <dgm:presLayoutVars>
          <dgm:animLvl val="lvl"/>
          <dgm:resizeHandles val="exact"/>
        </dgm:presLayoutVars>
      </dgm:prSet>
      <dgm:spPr/>
    </dgm:pt>
    <dgm:pt modelId="{A9DD881E-A532-414B-870C-8ADE2076F78C}" type="pres">
      <dgm:prSet presAssocID="{477D14C5-CED9-4CFC-B338-DFB0C8090B9F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CD5F6E02-AD43-4E7A-935B-DDF5D6C74800}" type="pres">
      <dgm:prSet presAssocID="{477D14C5-CED9-4CFC-B338-DFB0C8090B9F}" presName="childText" presStyleLbl="revTx" presStyleIdx="0" presStyleCnt="3">
        <dgm:presLayoutVars>
          <dgm:bulletEnabled val="1"/>
        </dgm:presLayoutVars>
      </dgm:prSet>
      <dgm:spPr/>
    </dgm:pt>
    <dgm:pt modelId="{81203336-F3DE-4B3A-BCF4-0F68C23AC2BB}" type="pres">
      <dgm:prSet presAssocID="{3C67E77D-62FA-499D-B5E6-E79A091C5267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782956A5-ADC8-4959-B856-589B9D9B9635}" type="pres">
      <dgm:prSet presAssocID="{3C67E77D-62FA-499D-B5E6-E79A091C5267}" presName="childText" presStyleLbl="revTx" presStyleIdx="1" presStyleCnt="3">
        <dgm:presLayoutVars>
          <dgm:bulletEnabled val="1"/>
        </dgm:presLayoutVars>
      </dgm:prSet>
      <dgm:spPr/>
    </dgm:pt>
    <dgm:pt modelId="{D64CB5D5-837D-47FC-9E42-A26D800BC695}" type="pres">
      <dgm:prSet presAssocID="{CC6B7442-0B72-4EF2-9F13-1325B51AFF9F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08B7B17B-8600-44B0-B235-389E5D71D804}" type="pres">
      <dgm:prSet presAssocID="{CC6B7442-0B72-4EF2-9F13-1325B51AFF9F}" presName="childText" presStyleLbl="revTx" presStyleIdx="2" presStyleCnt="3">
        <dgm:presLayoutVars>
          <dgm:bulletEnabled val="1"/>
        </dgm:presLayoutVars>
      </dgm:prSet>
      <dgm:spPr/>
    </dgm:pt>
  </dgm:ptLst>
  <dgm:cxnLst>
    <dgm:cxn modelId="{7D461F02-AB37-447A-AC6B-D31C4D2EC6A9}" srcId="{90119837-5B71-4D44-BB01-DB0B084933C8}" destId="{477D14C5-CED9-4CFC-B338-DFB0C8090B9F}" srcOrd="0" destOrd="0" parTransId="{92DFCBC7-BC14-4697-8ECD-BF0D5B1EDA3B}" sibTransId="{87E3C0DB-7BEE-424E-8E11-B838D238D595}"/>
    <dgm:cxn modelId="{FAC3D40F-8E66-452D-9CA4-C2871F2D10EF}" srcId="{477D14C5-CED9-4CFC-B338-DFB0C8090B9F}" destId="{33EAD35F-38F2-4CB7-9A6D-B04FFD8A51FD}" srcOrd="1" destOrd="0" parTransId="{81FE7DB1-4BFC-4407-80A9-E5514E94C61D}" sibTransId="{4B66B839-1910-459B-92B2-14846EBA7A70}"/>
    <dgm:cxn modelId="{C6E7222A-5F84-456A-9806-D51868FAF8A9}" srcId="{3C67E77D-62FA-499D-B5E6-E79A091C5267}" destId="{D6510970-8F9C-4B45-A0F3-6ACB9AA76D40}" srcOrd="0" destOrd="0" parTransId="{7A9FC291-2B6A-4475-8B09-917F9F09E3AB}" sibTransId="{4B87F32C-3630-48F2-9114-4262C0BEEA9E}"/>
    <dgm:cxn modelId="{A6FB3C49-AB75-4315-BB6B-886AA454F16F}" srcId="{CC6B7442-0B72-4EF2-9F13-1325B51AFF9F}" destId="{FE0A3CAE-D039-42F2-AF12-1E6F6793A633}" srcOrd="0" destOrd="0" parTransId="{7E2ED2D1-AFF4-4DED-BB53-30A310825CE2}" sibTransId="{417BDEF2-191B-4000-BDE8-D3D22A51FCF3}"/>
    <dgm:cxn modelId="{0F1F224B-6995-4D7E-B65E-FDD2121E7EA2}" type="presOf" srcId="{FE0A3CAE-D039-42F2-AF12-1E6F6793A633}" destId="{08B7B17B-8600-44B0-B235-389E5D71D804}" srcOrd="0" destOrd="0" presId="urn:microsoft.com/office/officeart/2005/8/layout/vList2"/>
    <dgm:cxn modelId="{102D6D4D-90C9-40F4-A001-35DCC329B127}" srcId="{90119837-5B71-4D44-BB01-DB0B084933C8}" destId="{CC6B7442-0B72-4EF2-9F13-1325B51AFF9F}" srcOrd="2" destOrd="0" parTransId="{E3D139E0-5DC2-4F8E-9F8F-B3F0EBCD4689}" sibTransId="{FF80E1BA-0D6F-4EE8-9640-892A5897DBCD}"/>
    <dgm:cxn modelId="{32AA6160-4426-4C4D-93AE-E2F474E37AD9}" srcId="{90119837-5B71-4D44-BB01-DB0B084933C8}" destId="{3C67E77D-62FA-499D-B5E6-E79A091C5267}" srcOrd="1" destOrd="0" parTransId="{5337D229-E330-4525-B0FA-14EC5A80604A}" sibTransId="{C056AC5D-B04E-4376-A1CB-3EAB7BE5AF5B}"/>
    <dgm:cxn modelId="{5BDE416F-F97E-4F73-BE1A-C12EA4F60682}" type="presOf" srcId="{90119837-5B71-4D44-BB01-DB0B084933C8}" destId="{ED5DCCC5-BCA8-4491-AA37-BAF153ECA184}" srcOrd="0" destOrd="0" presId="urn:microsoft.com/office/officeart/2005/8/layout/vList2"/>
    <dgm:cxn modelId="{FFD8B471-C98F-4DB5-8DE3-2AB7E896ADD5}" srcId="{477D14C5-CED9-4CFC-B338-DFB0C8090B9F}" destId="{C111C18A-FD96-4E63-821A-54D70D8DC65F}" srcOrd="0" destOrd="0" parTransId="{83BE74EF-FAB4-45A2-BBED-7CD5259AB210}" sibTransId="{B4F34DE2-2DAE-4F88-8C78-BD8892EBF4FF}"/>
    <dgm:cxn modelId="{594ECC8D-94FA-41B7-9F5F-6B7A67E36EF5}" type="presOf" srcId="{C111C18A-FD96-4E63-821A-54D70D8DC65F}" destId="{CD5F6E02-AD43-4E7A-935B-DDF5D6C74800}" srcOrd="0" destOrd="0" presId="urn:microsoft.com/office/officeart/2005/8/layout/vList2"/>
    <dgm:cxn modelId="{3656B090-A676-4E00-8A74-815942300152}" type="presOf" srcId="{709ED9DC-E391-4C6C-B788-93F1C2EFB6FD}" destId="{782956A5-ADC8-4959-B856-589B9D9B9635}" srcOrd="0" destOrd="1" presId="urn:microsoft.com/office/officeart/2005/8/layout/vList2"/>
    <dgm:cxn modelId="{8D0A4494-246A-45A7-AB6A-CDBC9E33ECD3}" type="presOf" srcId="{477D14C5-CED9-4CFC-B338-DFB0C8090B9F}" destId="{A9DD881E-A532-414B-870C-8ADE2076F78C}" srcOrd="0" destOrd="0" presId="urn:microsoft.com/office/officeart/2005/8/layout/vList2"/>
    <dgm:cxn modelId="{139D5BB1-09CB-45F8-9347-D7764258A754}" type="presOf" srcId="{CC6B7442-0B72-4EF2-9F13-1325B51AFF9F}" destId="{D64CB5D5-837D-47FC-9E42-A26D800BC695}" srcOrd="0" destOrd="0" presId="urn:microsoft.com/office/officeart/2005/8/layout/vList2"/>
    <dgm:cxn modelId="{78E3C3B3-FD19-41A6-A9CC-BB3375A6FF81}" srcId="{3C67E77D-62FA-499D-B5E6-E79A091C5267}" destId="{709ED9DC-E391-4C6C-B788-93F1C2EFB6FD}" srcOrd="1" destOrd="0" parTransId="{B5FA6CF0-E0A0-46A0-93C9-B722B31A8A9C}" sibTransId="{F3C03C29-D7FF-4D61-8D75-8B75B2F589EC}"/>
    <dgm:cxn modelId="{96956FBE-70C8-4F89-BD0B-33093C0F439D}" type="presOf" srcId="{3C67E77D-62FA-499D-B5E6-E79A091C5267}" destId="{81203336-F3DE-4B3A-BCF4-0F68C23AC2BB}" srcOrd="0" destOrd="0" presId="urn:microsoft.com/office/officeart/2005/8/layout/vList2"/>
    <dgm:cxn modelId="{109ECBC1-64DC-48B7-847D-6354B293D099}" type="presOf" srcId="{33EAD35F-38F2-4CB7-9A6D-B04FFD8A51FD}" destId="{CD5F6E02-AD43-4E7A-935B-DDF5D6C74800}" srcOrd="0" destOrd="1" presId="urn:microsoft.com/office/officeart/2005/8/layout/vList2"/>
    <dgm:cxn modelId="{A55A44F5-7713-43BE-A80C-9D7C49E6D5AD}" type="presOf" srcId="{D6510970-8F9C-4B45-A0F3-6ACB9AA76D40}" destId="{782956A5-ADC8-4959-B856-589B9D9B9635}" srcOrd="0" destOrd="0" presId="urn:microsoft.com/office/officeart/2005/8/layout/vList2"/>
    <dgm:cxn modelId="{0910C0A3-A67A-496C-8A74-C4E35FED4675}" type="presParOf" srcId="{ED5DCCC5-BCA8-4491-AA37-BAF153ECA184}" destId="{A9DD881E-A532-414B-870C-8ADE2076F78C}" srcOrd="0" destOrd="0" presId="urn:microsoft.com/office/officeart/2005/8/layout/vList2"/>
    <dgm:cxn modelId="{9334B2F5-7FCF-4B1F-B6AA-DB249F4421A1}" type="presParOf" srcId="{ED5DCCC5-BCA8-4491-AA37-BAF153ECA184}" destId="{CD5F6E02-AD43-4E7A-935B-DDF5D6C74800}" srcOrd="1" destOrd="0" presId="urn:microsoft.com/office/officeart/2005/8/layout/vList2"/>
    <dgm:cxn modelId="{4F4F04E9-8CC4-46EA-94F2-D97F126F4DA5}" type="presParOf" srcId="{ED5DCCC5-BCA8-4491-AA37-BAF153ECA184}" destId="{81203336-F3DE-4B3A-BCF4-0F68C23AC2BB}" srcOrd="2" destOrd="0" presId="urn:microsoft.com/office/officeart/2005/8/layout/vList2"/>
    <dgm:cxn modelId="{9E10C16C-1E52-4EC3-8CA1-A7C07C605948}" type="presParOf" srcId="{ED5DCCC5-BCA8-4491-AA37-BAF153ECA184}" destId="{782956A5-ADC8-4959-B856-589B9D9B9635}" srcOrd="3" destOrd="0" presId="urn:microsoft.com/office/officeart/2005/8/layout/vList2"/>
    <dgm:cxn modelId="{8E5B4048-9D19-4E76-9DF1-CC741CEADF9A}" type="presParOf" srcId="{ED5DCCC5-BCA8-4491-AA37-BAF153ECA184}" destId="{D64CB5D5-837D-47FC-9E42-A26D800BC695}" srcOrd="4" destOrd="0" presId="urn:microsoft.com/office/officeart/2005/8/layout/vList2"/>
    <dgm:cxn modelId="{3160F1A4-3C45-478F-BAAB-DEF3A5444A4A}" type="presParOf" srcId="{ED5DCCC5-BCA8-4491-AA37-BAF153ECA184}" destId="{08B7B17B-8600-44B0-B235-389E5D71D804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DD881E-A532-414B-870C-8ADE2076F78C}">
      <dsp:nvSpPr>
        <dsp:cNvPr id="0" name=""/>
        <dsp:cNvSpPr/>
      </dsp:nvSpPr>
      <dsp:spPr>
        <a:xfrm>
          <a:off x="0" y="45049"/>
          <a:ext cx="4976813" cy="74353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rtlCol="0" anchor="ctr" anchorCtr="0">
          <a:noAutofit/>
        </a:bodyPr>
        <a:lstStyle/>
        <a:p>
          <a:pPr marL="0" lvl="0" indent="0" algn="l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 noProof="0" dirty="0"/>
            <a:t>Group A</a:t>
          </a:r>
        </a:p>
      </dsp:txBody>
      <dsp:txXfrm>
        <a:off x="36296" y="81345"/>
        <a:ext cx="4904221" cy="670943"/>
      </dsp:txXfrm>
    </dsp:sp>
    <dsp:sp modelId="{CD5F6E02-AD43-4E7A-935B-DDF5D6C74800}">
      <dsp:nvSpPr>
        <dsp:cNvPr id="0" name=""/>
        <dsp:cNvSpPr/>
      </dsp:nvSpPr>
      <dsp:spPr>
        <a:xfrm>
          <a:off x="0" y="788584"/>
          <a:ext cx="4976813" cy="8181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014" tIns="39370" rIns="220472" bIns="39370" numCol="1" spcCol="1270" rtlCol="0" anchor="t" anchorCtr="0">
          <a:noAutofit/>
        </a:bodyPr>
        <a:lstStyle/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400" kern="1200" noProof="0" dirty="0"/>
            <a:t>Task 1</a:t>
          </a: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400" kern="1200" noProof="0" dirty="0"/>
            <a:t>Task 2</a:t>
          </a:r>
        </a:p>
      </dsp:txBody>
      <dsp:txXfrm>
        <a:off x="0" y="788584"/>
        <a:ext cx="4976813" cy="818167"/>
      </dsp:txXfrm>
    </dsp:sp>
    <dsp:sp modelId="{81203336-F3DE-4B3A-BCF4-0F68C23AC2BB}">
      <dsp:nvSpPr>
        <dsp:cNvPr id="0" name=""/>
        <dsp:cNvSpPr/>
      </dsp:nvSpPr>
      <dsp:spPr>
        <a:xfrm>
          <a:off x="0" y="1606752"/>
          <a:ext cx="4976813" cy="74353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rtlCol="0" anchor="ctr" anchorCtr="0">
          <a:noAutofit/>
        </a:bodyPr>
        <a:lstStyle/>
        <a:p>
          <a:pPr marL="0" lvl="0" indent="0" algn="l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 noProof="0" dirty="0"/>
            <a:t>Group B</a:t>
          </a:r>
        </a:p>
      </dsp:txBody>
      <dsp:txXfrm>
        <a:off x="36296" y="1643048"/>
        <a:ext cx="4904221" cy="670943"/>
      </dsp:txXfrm>
    </dsp:sp>
    <dsp:sp modelId="{782956A5-ADC8-4959-B856-589B9D9B9635}">
      <dsp:nvSpPr>
        <dsp:cNvPr id="0" name=""/>
        <dsp:cNvSpPr/>
      </dsp:nvSpPr>
      <dsp:spPr>
        <a:xfrm>
          <a:off x="0" y="2350287"/>
          <a:ext cx="4976813" cy="8181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014" tIns="39370" rIns="220472" bIns="39370" numCol="1" spcCol="1270" rtlCol="0" anchor="t" anchorCtr="0">
          <a:noAutofit/>
        </a:bodyPr>
        <a:lstStyle/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400" kern="1200" noProof="0" dirty="0"/>
            <a:t>Task 1</a:t>
          </a: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400" kern="1200" noProof="0" dirty="0"/>
            <a:t>Task 2</a:t>
          </a:r>
        </a:p>
      </dsp:txBody>
      <dsp:txXfrm>
        <a:off x="0" y="2350287"/>
        <a:ext cx="4976813" cy="818167"/>
      </dsp:txXfrm>
    </dsp:sp>
    <dsp:sp modelId="{D64CB5D5-837D-47FC-9E42-A26D800BC695}">
      <dsp:nvSpPr>
        <dsp:cNvPr id="0" name=""/>
        <dsp:cNvSpPr/>
      </dsp:nvSpPr>
      <dsp:spPr>
        <a:xfrm>
          <a:off x="0" y="3168455"/>
          <a:ext cx="4976813" cy="74353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rtlCol="0" anchor="ctr" anchorCtr="0">
          <a:noAutofit/>
        </a:bodyPr>
        <a:lstStyle/>
        <a:p>
          <a:pPr marL="0" lvl="0" indent="0" algn="l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 noProof="0" dirty="0"/>
            <a:t>Group C</a:t>
          </a:r>
        </a:p>
      </dsp:txBody>
      <dsp:txXfrm>
        <a:off x="36296" y="3204751"/>
        <a:ext cx="4904221" cy="670943"/>
      </dsp:txXfrm>
    </dsp:sp>
    <dsp:sp modelId="{08B7B17B-8600-44B0-B235-389E5D71D804}">
      <dsp:nvSpPr>
        <dsp:cNvPr id="0" name=""/>
        <dsp:cNvSpPr/>
      </dsp:nvSpPr>
      <dsp:spPr>
        <a:xfrm>
          <a:off x="0" y="3911990"/>
          <a:ext cx="4976813" cy="5133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014" tIns="39370" rIns="220472" bIns="39370" numCol="1" spcCol="1270" rtlCol="0" anchor="t" anchorCtr="0">
          <a:noAutofit/>
        </a:bodyPr>
        <a:lstStyle/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400" kern="1200" noProof="0" dirty="0"/>
            <a:t>Task 1</a:t>
          </a:r>
        </a:p>
      </dsp:txBody>
      <dsp:txXfrm>
        <a:off x="0" y="3911990"/>
        <a:ext cx="4976813" cy="5133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>
              <a:solidFill>
                <a:schemeClr val="tx2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AFF4F4C6-A99C-47C8-A12A-6CD74857ED8D}" type="datetime1">
              <a:rPr lang="en-GB" smtClean="0">
                <a:solidFill>
                  <a:schemeClr val="tx2"/>
                </a:solidFill>
              </a:rPr>
              <a:t>10/02/2023</a:t>
            </a:fld>
            <a:endParaRPr lang="en-GB">
              <a:solidFill>
                <a:schemeClr val="tx2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>
              <a:solidFill>
                <a:schemeClr val="tx2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CFD77566-CD65-4859-9FA1-43956DC85B8C}" type="slidenum">
              <a:rPr lang="en-GB" smtClean="0">
                <a:solidFill>
                  <a:schemeClr val="tx2"/>
                </a:solidFill>
              </a:rPr>
              <a:t>‹#›</a:t>
            </a:fld>
            <a:endParaRPr lang="en-GB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9837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pPr rtl="0"/>
            <a:fld id="{AC0B67AB-DD37-48F2-86E4-42AEC2835D46}" type="datetime1">
              <a:rPr lang="en-GB" noProof="0" smtClean="0"/>
              <a:t>10/02/2023</a:t>
            </a:fld>
            <a:endParaRPr lang="en-GB" noProof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pPr rtl="0"/>
            <a:fld id="{B8796F01-7154-41E0-B48B-A6921757531A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407756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62699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0989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2581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2581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2581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0989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2581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2581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2581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66622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2581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2581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2581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66622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2581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25816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25816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25816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25816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25816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25816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666220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25816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25816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25816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25816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25816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25816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25816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25816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25816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666220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09896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09896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098968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09896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38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098968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09896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09896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098968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098968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098968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44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098968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45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098968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46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098968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47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6662203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48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258162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49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258162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50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258162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51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258162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52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258162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53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8227850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54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863814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55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6662203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56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258162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57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673455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58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5314159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59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258162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60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4121151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en-GB" smtClean="0"/>
              <a:pPr rtl="0"/>
              <a:t>61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49420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2383" y="1498601"/>
            <a:ext cx="7008574" cy="3298825"/>
          </a:xfrm>
        </p:spPr>
        <p:txBody>
          <a:bodyPr rtlCol="0">
            <a:normAutofit/>
          </a:bodyPr>
          <a:lstStyle>
            <a:lvl1pPr>
              <a:lnSpc>
                <a:spcPct val="90000"/>
              </a:lnSpc>
              <a:defRPr sz="5400" cap="none" baseline="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72383" y="4927600"/>
            <a:ext cx="7008574" cy="1244600"/>
          </a:xfrm>
        </p:spPr>
        <p:txBody>
          <a:bodyPr rtlCol="0">
            <a:normAutofit/>
          </a:bodyPr>
          <a:lstStyle>
            <a:lvl1pPr marL="0" indent="0" algn="l">
              <a:spcBef>
                <a:spcPts val="0"/>
              </a:spcBef>
              <a:buNone/>
              <a:defRPr sz="2800" b="0">
                <a:solidFill>
                  <a:schemeClr val="tx1"/>
                </a:solidFill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en-GB" noProof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222770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8C3245A-661F-4021-9D9C-772C5ABCFFB5}" type="datetime1">
              <a:rPr lang="en-GB" noProof="0" smtClean="0"/>
              <a:t>10/02/2023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A60BA0E-20D0-4E7C-B286-26C960A6788F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56352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589" y="4445000"/>
            <a:ext cx="7008574" cy="1930400"/>
          </a:xfrm>
        </p:spPr>
        <p:txBody>
          <a:bodyPr rtlCol="0" anchor="t">
            <a:normAutofit/>
          </a:bodyPr>
          <a:lstStyle>
            <a:lvl1pPr algn="l">
              <a:defRPr sz="5400" b="0" cap="none" baseline="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589" y="3124200"/>
            <a:ext cx="7008574" cy="1296987"/>
          </a:xfrm>
        </p:spPr>
        <p:txBody>
          <a:bodyPr rtlCol="0" anchor="b">
            <a:normAutofit/>
          </a:bodyPr>
          <a:lstStyle>
            <a:lvl1pPr marL="0" indent="0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60949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963402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309" y="1701800"/>
            <a:ext cx="4977104" cy="44704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1706581" indent="0">
              <a:buNone/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7559" y="1701800"/>
            <a:ext cx="4977104" cy="44704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C29E0A9-C642-4E85-BD18-60935AE319C7}" type="datetime1">
              <a:rPr lang="en-GB" noProof="0" smtClean="0"/>
              <a:t>10/02/2023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B37DED6-D4C7-42EE-AB49-D2E39E64FDE4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489339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1372" y="1608836"/>
            <a:ext cx="4973041" cy="512064"/>
          </a:xfrm>
        </p:spPr>
        <p:txBody>
          <a:bodyPr rtlCol="0"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7309" y="2209800"/>
            <a:ext cx="4977104" cy="39624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01622" y="1608836"/>
            <a:ext cx="4973041" cy="512064"/>
          </a:xfrm>
        </p:spPr>
        <p:txBody>
          <a:bodyPr rtlCol="0"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7559" y="2209800"/>
            <a:ext cx="4977104" cy="39624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B95E042-7143-4562-A609-D2D7D365DC64}" type="datetime1">
              <a:rPr lang="en-GB" noProof="0" smtClean="0"/>
              <a:t>10/02/2023</a:t>
            </a:fld>
            <a:endParaRPr lang="en-GB" noProof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B37DED6-D4C7-42EE-AB49-D2E39E64FDE4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5528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3E1A5A5-4F26-4948-9688-7BBAFCDB7DF7}" type="datetime1">
              <a:rPr lang="en-GB" noProof="0" smtClean="0"/>
              <a:t>10/02/2023</a:t>
            </a:fld>
            <a:endParaRPr lang="en-GB" noProof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B37DED6-D4C7-42EE-AB49-D2E39E64FDE4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51676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AB7CF92-D95D-42A4-9071-F1D43915CECD}" type="datetime1">
              <a:rPr lang="en-GB" noProof="0" smtClean="0"/>
              <a:t>10/02/2023</a:t>
            </a:fld>
            <a:endParaRPr lang="en-GB" noProof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B37DED6-D4C7-42EE-AB49-D2E39E64FDE4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068731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961368" y="0"/>
            <a:ext cx="7922736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721" y="1701800"/>
            <a:ext cx="3351927" cy="2844800"/>
          </a:xfrm>
        </p:spPr>
        <p:txBody>
          <a:bodyPr rtlCol="0" anchor="b">
            <a:normAutofit/>
          </a:bodyPr>
          <a:lstStyle>
            <a:lvl1pPr algn="l">
              <a:defRPr sz="2000" b="1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21" y="4648200"/>
            <a:ext cx="3351927" cy="1727200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9236" y="482600"/>
            <a:ext cx="6805427" cy="58928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1AE79DD-B608-43DF-9166-F917EAD07DC3}" type="datetime1">
              <a:rPr lang="en-GB" noProof="0" smtClean="0"/>
              <a:t>10/02/2023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DFBB78A-01B4-41F2-96B0-677A4A282832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968072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082258" y="0"/>
            <a:ext cx="802431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7765" y="4800600"/>
            <a:ext cx="7313295" cy="762000"/>
          </a:xfrm>
        </p:spPr>
        <p:txBody>
          <a:bodyPr rtlCol="0" anchor="b">
            <a:normAutofit/>
          </a:bodyPr>
          <a:lstStyle>
            <a:lvl1pPr algn="l">
              <a:defRPr sz="2000" b="1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2437765" y="279401"/>
            <a:ext cx="7313295" cy="4448175"/>
          </a:xfrm>
        </p:spPr>
        <p:txBody>
          <a:bodyPr rtlCol="0">
            <a:normAutofit/>
          </a:bodyPr>
          <a:lstStyle>
            <a:lvl1pPr marL="0" indent="0">
              <a:buNone/>
              <a:defRPr sz="28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37765" y="5562600"/>
            <a:ext cx="7313295" cy="812800"/>
          </a:xfrm>
        </p:spPr>
        <p:txBody>
          <a:bodyPr rtlCol="0"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9DD0FCC-333F-470B-B1F3-C5A9B3D4E474}" type="datetime1">
              <a:rPr lang="en-GB" noProof="0" smtClean="0"/>
              <a:t>10/02/2023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DFBB78A-01B4-41F2-96B0-677A4A282832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221337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B179619-2693-4F60-9F7B-4502BD697E37}" type="datetime1">
              <a:rPr lang="en-GB" noProof="0" smtClean="0"/>
              <a:t>10/02/2023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591C5AD9-787D-40FA-8A4D-16A055B9AF81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010434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52633" y="274638"/>
            <a:ext cx="1422030" cy="5897561"/>
          </a:xfrm>
        </p:spPr>
        <p:txBody>
          <a:bodyPr vert="eaVert"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309" y="274638"/>
            <a:ext cx="8532178" cy="5897561"/>
          </a:xfrm>
        </p:spPr>
        <p:txBody>
          <a:bodyPr vert="eaVert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C4CA80C-9BCE-4F11-8054-45BA3CFF5079}" type="datetime1">
              <a:rPr lang="en-GB" noProof="0" smtClean="0"/>
              <a:t>10/02/2023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591C5AD9-787D-40FA-8A4D-16A055B9AF81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650715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304721" y="0"/>
            <a:ext cx="11579384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397000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7309" y="1701800"/>
            <a:ext cx="10157354" cy="447040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17309" y="6400801"/>
            <a:ext cx="2742486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l">
              <a:defRPr sz="1200" baseline="0">
                <a:solidFill>
                  <a:schemeClr val="tx2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06C5D5A4-5813-4FFE-BA01-1D3BC024CC61}" type="datetime1">
              <a:rPr lang="en-GB" noProof="0" smtClean="0"/>
              <a:t>10/02/2023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07842" y="6400801"/>
            <a:ext cx="6216301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ctr">
              <a:defRPr sz="1200" baseline="0">
                <a:solidFill>
                  <a:schemeClr val="tx2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67146" y="6400801"/>
            <a:ext cx="1107518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r">
              <a:defRPr sz="1200" baseline="0">
                <a:solidFill>
                  <a:schemeClr val="tx2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EB37DED6-D4C7-42EE-AB49-D2E39E64FDE4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54404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9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75" r:id="rId8"/>
    <p:sldLayoutId id="2147483676" r:id="rId9"/>
    <p:sldLayoutId id="2147483677" r:id="rId10"/>
    <p:sldLayoutId id="2147483678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1218987" rtl="0" eaLnBrk="1" latinLnBrk="0" hangingPunct="1">
        <a:lnSpc>
          <a:spcPct val="85000"/>
        </a:lnSpc>
        <a:spcBef>
          <a:spcPct val="0"/>
        </a:spcBef>
        <a:buNone/>
        <a:tabLst/>
        <a:defRPr sz="4400" kern="1200" cap="none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47" indent="-304747" algn="l" defTabSz="1218987" rtl="0" eaLnBrk="1" latinLnBrk="0" hangingPunct="1">
        <a:lnSpc>
          <a:spcPct val="95000"/>
        </a:lnSpc>
        <a:spcBef>
          <a:spcPts val="1866"/>
        </a:spcBef>
        <a:buSzPct val="10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31392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58037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584683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11328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437973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461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264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7885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jstor.org" TargetMode="Externa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itethemrightonline.com" TargetMode="External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3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5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pPr rtl="0"/>
            <a:r>
              <a:rPr lang="en-GB" dirty="0"/>
              <a:t>Academic writing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pPr rtl="0"/>
            <a:r>
              <a:rPr lang="en-GB" dirty="0"/>
              <a:t>Jonathan Butterworth</a:t>
            </a:r>
          </a:p>
        </p:txBody>
      </p:sp>
    </p:spTree>
    <p:extLst>
      <p:ext uri="{BB962C8B-B14F-4D97-AF65-F5344CB8AC3E}">
        <p14:creationId xmlns:p14="http://schemas.microsoft.com/office/powerpoint/2010/main" val="3650340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72A34846-F8E2-6DE8-5F3B-6246789A2F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62864" cy="6858000"/>
          </a:xfrm>
        </p:spPr>
      </p:pic>
    </p:spTree>
    <p:extLst>
      <p:ext uri="{BB962C8B-B14F-4D97-AF65-F5344CB8AC3E}">
        <p14:creationId xmlns:p14="http://schemas.microsoft.com/office/powerpoint/2010/main" val="2439156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7CF91B0E-E762-7310-7778-2F41DE8FB7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07458"/>
            <a:ext cx="12184286" cy="6043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617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>
            <a:extLst>
              <a:ext uri="{FF2B5EF4-FFF2-40B4-BE49-F238E27FC236}">
                <a16:creationId xmlns:a16="http://schemas.microsoft.com/office/drawing/2014/main" id="{895B90B0-A231-AC7C-CE8D-FEF8281095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456" y="407458"/>
            <a:ext cx="12193281" cy="6043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06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C552CB12-BE4F-7D3E-CF5B-EC114BDD6F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6474" y="0"/>
            <a:ext cx="102958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778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algn="ctr" rtl="0"/>
            <a:r>
              <a:rPr lang="en-GB" dirty="0"/>
              <a:t>Academic writing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algn="ctr" rtl="0"/>
            <a:endParaRPr lang="en-GB" b="1" dirty="0"/>
          </a:p>
          <a:p>
            <a:pPr algn="ctr" rtl="0"/>
            <a:r>
              <a:rPr lang="en-GB" b="1" dirty="0"/>
              <a:t>Framework</a:t>
            </a:r>
          </a:p>
          <a:p>
            <a:pPr algn="ctr" rtl="0"/>
            <a:endParaRPr lang="en-GB" b="1" dirty="0"/>
          </a:p>
          <a:p>
            <a:pPr algn="ctr" rtl="0"/>
            <a:r>
              <a:rPr lang="en-GB" b="1" dirty="0"/>
              <a:t>Layout</a:t>
            </a:r>
          </a:p>
          <a:p>
            <a:pPr algn="ctr" rtl="0"/>
            <a:endParaRPr lang="en-GB" b="1" dirty="0"/>
          </a:p>
          <a:p>
            <a:pPr algn="ctr" rtl="0"/>
            <a:r>
              <a:rPr lang="en-GB" b="1" dirty="0"/>
              <a:t>Content</a:t>
            </a:r>
          </a:p>
          <a:p>
            <a:pPr algn="ctr" rtl="0"/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425191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EE24C-BA50-453B-0579-A08868694F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Essays and assignments are not tests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BB228A-22DD-002E-6E42-8D9EE5624A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3905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EE24C-BA50-453B-0579-A08868694F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Essays and assignments are not tests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BB228A-22DD-002E-6E42-8D9EE5624A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en-GB" b="1" dirty="0"/>
          </a:p>
          <a:p>
            <a:pPr algn="ctr"/>
            <a:r>
              <a:rPr lang="en-GB" b="1" dirty="0"/>
              <a:t>Teachers want you to pass</a:t>
            </a:r>
          </a:p>
          <a:p>
            <a:pPr algn="ctr"/>
            <a:r>
              <a:rPr lang="en-GB" b="1" dirty="0"/>
              <a:t>University wants you to pass</a:t>
            </a:r>
          </a:p>
          <a:p>
            <a:pPr algn="ctr"/>
            <a:endParaRPr lang="en-GB" b="1" dirty="0"/>
          </a:p>
          <a:p>
            <a:pPr algn="ctr"/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51075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EE24C-BA50-453B-0579-A08868694F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Essays and assignments are not tests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BB228A-22DD-002E-6E42-8D9EE5624A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/>
            <a:endParaRPr lang="en-GB" b="1" dirty="0"/>
          </a:p>
          <a:p>
            <a:pPr algn="ctr"/>
            <a:r>
              <a:rPr lang="en-GB" b="1" dirty="0"/>
              <a:t>Teachers want you to pass</a:t>
            </a:r>
          </a:p>
          <a:p>
            <a:pPr algn="ctr"/>
            <a:r>
              <a:rPr lang="en-GB" b="1" dirty="0"/>
              <a:t>University wants you to pass</a:t>
            </a:r>
          </a:p>
          <a:p>
            <a:pPr algn="ctr"/>
            <a:endParaRPr lang="en-GB" b="1" dirty="0"/>
          </a:p>
          <a:p>
            <a:pPr algn="ctr"/>
            <a:r>
              <a:rPr lang="en-GB" b="1" dirty="0"/>
              <a:t>There is lots of support available </a:t>
            </a:r>
          </a:p>
          <a:p>
            <a:pPr algn="ctr"/>
            <a:r>
              <a:rPr lang="en-GB" b="1" dirty="0"/>
              <a:t>Teachers</a:t>
            </a:r>
          </a:p>
          <a:p>
            <a:pPr algn="ctr"/>
            <a:r>
              <a:rPr lang="en-GB" b="1" dirty="0"/>
              <a:t>Librarians</a:t>
            </a:r>
          </a:p>
          <a:p>
            <a:pPr algn="ctr"/>
            <a:r>
              <a:rPr lang="en-GB" b="1" dirty="0"/>
              <a:t>Student services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997411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/>
              <a:t>Framework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en-GB" dirty="0"/>
              <a:t>Academic writing</a:t>
            </a:r>
          </a:p>
        </p:txBody>
      </p:sp>
    </p:spTree>
    <p:extLst>
      <p:ext uri="{BB962C8B-B14F-4D97-AF65-F5344CB8AC3E}">
        <p14:creationId xmlns:p14="http://schemas.microsoft.com/office/powerpoint/2010/main" val="4022169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EE24C-BA50-453B-0579-A08868694F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Essay questions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BB228A-22DD-002E-6E42-8D9EE5624A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0021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EE24C-BA50-453B-0579-A08868694F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Essay questions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BB228A-22DD-002E-6E42-8D9EE5624A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en-GB" b="1" dirty="0"/>
          </a:p>
          <a:p>
            <a:pPr algn="ctr"/>
            <a:r>
              <a:rPr lang="en-GB" b="1" dirty="0"/>
              <a:t>Essay questions are often statements</a:t>
            </a:r>
          </a:p>
          <a:p>
            <a:pPr algn="ctr"/>
            <a:endParaRPr lang="en-GB" b="1" dirty="0"/>
          </a:p>
          <a:p>
            <a:pPr algn="ctr"/>
            <a:r>
              <a:rPr lang="en-GB" b="1" dirty="0"/>
              <a:t>Discuss</a:t>
            </a:r>
          </a:p>
          <a:p>
            <a:pPr algn="ctr"/>
            <a:r>
              <a:rPr lang="en-GB" b="1" dirty="0"/>
              <a:t>Define </a:t>
            </a:r>
          </a:p>
          <a:p>
            <a:pPr algn="ctr"/>
            <a:r>
              <a:rPr lang="en-GB" b="1" dirty="0"/>
              <a:t>Explore</a:t>
            </a:r>
          </a:p>
          <a:p>
            <a:pPr algn="ctr"/>
            <a:r>
              <a:rPr lang="en-GB" b="1" dirty="0"/>
              <a:t>Identify</a:t>
            </a:r>
          </a:p>
          <a:p>
            <a:pPr algn="ctr"/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816170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EE24C-BA50-453B-0579-A08868694F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Essay questions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BB228A-22DD-002E-6E42-8D9EE5624A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en-GB" b="1" dirty="0"/>
          </a:p>
          <a:p>
            <a:pPr algn="ctr"/>
            <a:r>
              <a:rPr lang="en-GB" b="1" dirty="0"/>
              <a:t>The golden ticket</a:t>
            </a:r>
          </a:p>
          <a:p>
            <a:pPr algn="ctr"/>
            <a:endParaRPr lang="en-GB" b="1" dirty="0"/>
          </a:p>
          <a:p>
            <a:pPr algn="ctr"/>
            <a:endParaRPr lang="en-GB" b="1" dirty="0"/>
          </a:p>
          <a:p>
            <a:pPr algn="ctr"/>
            <a:r>
              <a:rPr lang="en-GB" b="1" dirty="0"/>
              <a:t>Reflect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967544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/>
              <a:t>Layout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en-GB" dirty="0"/>
              <a:t>Academic writing</a:t>
            </a:r>
          </a:p>
        </p:txBody>
      </p:sp>
    </p:spTree>
    <p:extLst>
      <p:ext uri="{BB962C8B-B14F-4D97-AF65-F5344CB8AC3E}">
        <p14:creationId xmlns:p14="http://schemas.microsoft.com/office/powerpoint/2010/main" val="565396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EE24C-BA50-453B-0579-A08868694F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Academic writing - layout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BB228A-22DD-002E-6E42-8D9EE5624A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en-GB" b="1" dirty="0"/>
          </a:p>
          <a:p>
            <a:pPr algn="ctr"/>
            <a:r>
              <a:rPr lang="en-GB" b="1" dirty="0"/>
              <a:t>Three sections</a:t>
            </a:r>
          </a:p>
          <a:p>
            <a:pPr algn="ctr"/>
            <a:endParaRPr lang="en-GB" b="1" dirty="0"/>
          </a:p>
          <a:p>
            <a:pPr algn="ctr"/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615355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EE24C-BA50-453B-0579-A08868694F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Academic writing - layout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BB228A-22DD-002E-6E42-8D9EE5624A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en-GB" b="1" dirty="0"/>
          </a:p>
          <a:p>
            <a:pPr algn="ctr"/>
            <a:r>
              <a:rPr lang="en-GB" b="1" dirty="0"/>
              <a:t>Three sections</a:t>
            </a:r>
          </a:p>
          <a:p>
            <a:pPr algn="ctr"/>
            <a:endParaRPr lang="en-GB" b="1" dirty="0"/>
          </a:p>
          <a:p>
            <a:pPr algn="ctr"/>
            <a:r>
              <a:rPr lang="en-GB" b="1" dirty="0"/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4010939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EE24C-BA50-453B-0579-A08868694F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Academic writing - layout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BB228A-22DD-002E-6E42-8D9EE5624A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en-GB" b="1" dirty="0"/>
          </a:p>
          <a:p>
            <a:pPr algn="ctr"/>
            <a:r>
              <a:rPr lang="en-GB" b="1" dirty="0"/>
              <a:t>Three sections</a:t>
            </a:r>
          </a:p>
          <a:p>
            <a:pPr algn="ctr"/>
            <a:endParaRPr lang="en-GB" b="1" dirty="0"/>
          </a:p>
          <a:p>
            <a:pPr algn="ctr"/>
            <a:r>
              <a:rPr lang="en-GB" b="1" dirty="0"/>
              <a:t>Introduction</a:t>
            </a:r>
          </a:p>
          <a:p>
            <a:pPr algn="ctr"/>
            <a:r>
              <a:rPr lang="en-GB" b="1" dirty="0"/>
              <a:t>Argument</a:t>
            </a:r>
          </a:p>
        </p:txBody>
      </p:sp>
    </p:spTree>
    <p:extLst>
      <p:ext uri="{BB962C8B-B14F-4D97-AF65-F5344CB8AC3E}">
        <p14:creationId xmlns:p14="http://schemas.microsoft.com/office/powerpoint/2010/main" val="1941877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EE24C-BA50-453B-0579-A08868694F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Academic writing - layout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BB228A-22DD-002E-6E42-8D9EE5624A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en-GB" b="1" dirty="0"/>
          </a:p>
          <a:p>
            <a:pPr algn="ctr"/>
            <a:r>
              <a:rPr lang="en-GB" b="1" dirty="0"/>
              <a:t>Three sections</a:t>
            </a:r>
          </a:p>
          <a:p>
            <a:pPr algn="ctr"/>
            <a:endParaRPr lang="en-GB" b="1" dirty="0"/>
          </a:p>
          <a:p>
            <a:pPr algn="ctr"/>
            <a:r>
              <a:rPr lang="en-GB" b="1" dirty="0"/>
              <a:t>Introduction</a:t>
            </a:r>
          </a:p>
          <a:p>
            <a:pPr algn="ctr"/>
            <a:r>
              <a:rPr lang="en-GB" b="1" dirty="0"/>
              <a:t>Argument</a:t>
            </a:r>
          </a:p>
          <a:p>
            <a:pPr algn="ctr"/>
            <a:r>
              <a:rPr lang="en-GB" b="1" dirty="0"/>
              <a:t>Summation</a:t>
            </a:r>
          </a:p>
        </p:txBody>
      </p:sp>
    </p:spTree>
    <p:extLst>
      <p:ext uri="{BB962C8B-B14F-4D97-AF65-F5344CB8AC3E}">
        <p14:creationId xmlns:p14="http://schemas.microsoft.com/office/powerpoint/2010/main" val="1438890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EE24C-BA50-453B-0579-A08868694F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Academic writing - layout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BB228A-22DD-002E-6E42-8D9EE5624A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en-GB" b="1" dirty="0"/>
          </a:p>
          <a:p>
            <a:pPr algn="ctr"/>
            <a:r>
              <a:rPr lang="en-GB" b="1" dirty="0"/>
              <a:t>Three sections</a:t>
            </a:r>
          </a:p>
          <a:p>
            <a:pPr algn="ctr"/>
            <a:endParaRPr lang="en-GB" b="1" dirty="0"/>
          </a:p>
          <a:p>
            <a:pPr algn="ctr"/>
            <a:r>
              <a:rPr lang="en-GB" b="1" dirty="0"/>
              <a:t>Tell ‘em what you’re gonna tell ‘em</a:t>
            </a:r>
          </a:p>
          <a:p>
            <a:pPr algn="ctr"/>
            <a:r>
              <a:rPr lang="en-GB" b="1" dirty="0"/>
              <a:t>Tell ‘em what you’ve got to tell ‘em</a:t>
            </a:r>
          </a:p>
          <a:p>
            <a:pPr algn="ctr"/>
            <a:r>
              <a:rPr lang="en-GB" b="1" dirty="0"/>
              <a:t>Tell ‘em what you’ve told ‘em</a:t>
            </a:r>
          </a:p>
        </p:txBody>
      </p:sp>
    </p:spTree>
    <p:extLst>
      <p:ext uri="{BB962C8B-B14F-4D97-AF65-F5344CB8AC3E}">
        <p14:creationId xmlns:p14="http://schemas.microsoft.com/office/powerpoint/2010/main" val="4285083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EE24C-BA50-453B-0579-A08868694F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Academic writing - layout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BB228A-22DD-002E-6E42-8D9EE5624A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en-GB" b="1" dirty="0"/>
          </a:p>
          <a:p>
            <a:pPr algn="ctr"/>
            <a:r>
              <a:rPr lang="en-GB" b="1" dirty="0"/>
              <a:t>For a 2000 word essay</a:t>
            </a:r>
          </a:p>
          <a:p>
            <a:pPr algn="ctr"/>
            <a:endParaRPr lang="en-GB" b="1" dirty="0"/>
          </a:p>
          <a:p>
            <a:pPr algn="ctr"/>
            <a:r>
              <a:rPr lang="en-GB" b="1" dirty="0"/>
              <a:t>Introduction – 150 - 200 words</a:t>
            </a:r>
          </a:p>
          <a:p>
            <a:pPr algn="ctr"/>
            <a:r>
              <a:rPr lang="en-GB" b="1" dirty="0"/>
              <a:t>Argument – 1600 - 1700 words</a:t>
            </a:r>
          </a:p>
          <a:p>
            <a:pPr algn="ctr"/>
            <a:r>
              <a:rPr lang="en-GB" b="1" dirty="0"/>
              <a:t>Summation – 150 - 200 words</a:t>
            </a:r>
          </a:p>
        </p:txBody>
      </p:sp>
    </p:spTree>
    <p:extLst>
      <p:ext uri="{BB962C8B-B14F-4D97-AF65-F5344CB8AC3E}">
        <p14:creationId xmlns:p14="http://schemas.microsoft.com/office/powerpoint/2010/main" val="532779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EE24C-BA50-453B-0579-A08868694F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Academic writing - layout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BB228A-22DD-002E-6E42-8D9EE5624A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7309" y="1701800"/>
            <a:ext cx="10157354" cy="4806950"/>
          </a:xfrm>
        </p:spPr>
        <p:txBody>
          <a:bodyPr>
            <a:normAutofit/>
          </a:bodyPr>
          <a:lstStyle/>
          <a:p>
            <a:pPr algn="ctr"/>
            <a:endParaRPr lang="en-GB" b="1" dirty="0"/>
          </a:p>
          <a:p>
            <a:pPr algn="ctr"/>
            <a:r>
              <a:rPr lang="en-GB" b="1" dirty="0"/>
              <a:t>For a 2000 word essay</a:t>
            </a:r>
          </a:p>
          <a:p>
            <a:pPr algn="ctr"/>
            <a:endParaRPr lang="en-GB" b="1" dirty="0"/>
          </a:p>
          <a:p>
            <a:pPr algn="ctr"/>
            <a:r>
              <a:rPr lang="en-GB" b="1" dirty="0"/>
              <a:t>Introduction – 150 - 200 words</a:t>
            </a:r>
          </a:p>
          <a:p>
            <a:pPr algn="ctr"/>
            <a:r>
              <a:rPr lang="en-GB" b="1" dirty="0"/>
              <a:t>Argument – 1600 - 1700 words</a:t>
            </a:r>
          </a:p>
          <a:p>
            <a:pPr algn="ctr"/>
            <a:r>
              <a:rPr lang="en-GB" b="1" dirty="0"/>
              <a:t>Summation – 150 - 200 words</a:t>
            </a:r>
          </a:p>
          <a:p>
            <a:pPr algn="ctr"/>
            <a:endParaRPr lang="en-GB" b="1" dirty="0"/>
          </a:p>
          <a:p>
            <a:pPr algn="ctr"/>
            <a:r>
              <a:rPr lang="en-GB" b="1" dirty="0"/>
              <a:t>Word count allows 10% margin</a:t>
            </a:r>
          </a:p>
        </p:txBody>
      </p:sp>
    </p:spTree>
    <p:extLst>
      <p:ext uri="{BB962C8B-B14F-4D97-AF65-F5344CB8AC3E}">
        <p14:creationId xmlns:p14="http://schemas.microsoft.com/office/powerpoint/2010/main" val="2204279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/>
              <a:t>Content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en-GB" dirty="0"/>
              <a:t>Academic writing</a:t>
            </a:r>
          </a:p>
        </p:txBody>
      </p:sp>
    </p:spTree>
    <p:extLst>
      <p:ext uri="{BB962C8B-B14F-4D97-AF65-F5344CB8AC3E}">
        <p14:creationId xmlns:p14="http://schemas.microsoft.com/office/powerpoint/2010/main" val="1997697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EE24C-BA50-453B-0579-A08868694F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Academic writing – content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BB228A-22DD-002E-6E42-8D9EE5624A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en-GB" b="1" dirty="0"/>
          </a:p>
          <a:p>
            <a:pPr algn="ctr"/>
            <a:r>
              <a:rPr lang="en-GB" b="1" dirty="0"/>
              <a:t>Layout an academic argument</a:t>
            </a:r>
          </a:p>
          <a:p>
            <a:pPr algn="ctr"/>
            <a:endParaRPr lang="en-GB" b="1" dirty="0"/>
          </a:p>
          <a:p>
            <a:pPr algn="ctr"/>
            <a:r>
              <a:rPr lang="en-GB" b="1" dirty="0"/>
              <a:t>Contain references to established knowledge </a:t>
            </a:r>
          </a:p>
          <a:p>
            <a:pPr algn="ctr"/>
            <a:endParaRPr lang="en-GB" b="1" dirty="0"/>
          </a:p>
          <a:p>
            <a:pPr algn="ctr"/>
            <a:r>
              <a:rPr lang="en-GB" b="1" dirty="0"/>
              <a:t>Academic honesty  </a:t>
            </a:r>
          </a:p>
        </p:txBody>
      </p:sp>
    </p:spTree>
    <p:extLst>
      <p:ext uri="{BB962C8B-B14F-4D97-AF65-F5344CB8AC3E}">
        <p14:creationId xmlns:p14="http://schemas.microsoft.com/office/powerpoint/2010/main" val="3996693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EE24C-BA50-453B-0579-A08868694F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Academic writing – content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BB228A-22DD-002E-6E42-8D9EE5624A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en-GB" b="1" dirty="0"/>
          </a:p>
          <a:p>
            <a:pPr algn="ctr"/>
            <a:r>
              <a:rPr lang="en-GB" b="1" dirty="0"/>
              <a:t>Third person*</a:t>
            </a:r>
          </a:p>
          <a:p>
            <a:pPr algn="ctr"/>
            <a:endParaRPr lang="en-GB" b="1" dirty="0"/>
          </a:p>
          <a:p>
            <a:pPr algn="ctr"/>
            <a:r>
              <a:rPr lang="en-GB" b="1" dirty="0"/>
              <a:t>Never use contractions eg. It’s, they’re, won’t</a:t>
            </a:r>
          </a:p>
          <a:p>
            <a:pPr algn="ctr"/>
            <a:endParaRPr lang="en-GB" b="1" dirty="0"/>
          </a:p>
          <a:p>
            <a:pPr algn="ctr"/>
            <a:r>
              <a:rPr lang="en-GB" b="1" dirty="0"/>
              <a:t>Do not give your opinion</a:t>
            </a:r>
          </a:p>
          <a:p>
            <a:pPr algn="ctr"/>
            <a:endParaRPr lang="en-GB" b="1" dirty="0"/>
          </a:p>
          <a:p>
            <a:pPr algn="ctr"/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519362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EE24C-BA50-453B-0579-A08868694F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Academic writing – content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BB228A-22DD-002E-6E42-8D9EE5624A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en-GB" b="1" dirty="0"/>
          </a:p>
          <a:p>
            <a:pPr algn="ctr"/>
            <a:r>
              <a:rPr lang="en-GB" b="1" dirty="0"/>
              <a:t>References</a:t>
            </a:r>
          </a:p>
          <a:p>
            <a:pPr algn="ctr"/>
            <a:endParaRPr lang="en-GB" b="1" dirty="0"/>
          </a:p>
          <a:p>
            <a:pPr algn="ctr"/>
            <a:r>
              <a:rPr lang="en-GB" b="1" dirty="0"/>
              <a:t>Peer reviewed books, journals, essays etc.</a:t>
            </a:r>
          </a:p>
          <a:p>
            <a:pPr algn="ctr"/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609876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EE24C-BA50-453B-0579-A08868694F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Academic writing – content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BB228A-22DD-002E-6E42-8D9EE5624A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endParaRPr lang="en-GB" b="1" dirty="0"/>
          </a:p>
          <a:p>
            <a:pPr algn="ctr"/>
            <a:r>
              <a:rPr lang="en-GB" b="1" dirty="0"/>
              <a:t>References</a:t>
            </a:r>
          </a:p>
          <a:p>
            <a:pPr algn="ctr"/>
            <a:endParaRPr lang="en-GB" b="1" dirty="0"/>
          </a:p>
          <a:p>
            <a:pPr algn="ctr"/>
            <a:r>
              <a:rPr lang="en-GB" b="1" dirty="0"/>
              <a:t>Peer reviewed books, journals, essays etc.</a:t>
            </a:r>
          </a:p>
          <a:p>
            <a:pPr algn="ctr"/>
            <a:r>
              <a:rPr lang="en-GB" b="1" dirty="0"/>
              <a:t>University library</a:t>
            </a:r>
          </a:p>
          <a:p>
            <a:pPr algn="ctr"/>
            <a:r>
              <a:rPr lang="en-GB" b="1" dirty="0" err="1">
                <a:hlinkClick r:id="rId3"/>
              </a:rPr>
              <a:t>www.jstor.org</a:t>
            </a:r>
            <a:endParaRPr lang="en-GB" b="1" dirty="0"/>
          </a:p>
          <a:p>
            <a:pPr algn="ctr"/>
            <a:r>
              <a:rPr lang="en-GB" b="1" dirty="0"/>
              <a:t>Google scholar</a:t>
            </a:r>
          </a:p>
        </p:txBody>
      </p:sp>
    </p:spTree>
    <p:extLst>
      <p:ext uri="{BB962C8B-B14F-4D97-AF65-F5344CB8AC3E}">
        <p14:creationId xmlns:p14="http://schemas.microsoft.com/office/powerpoint/2010/main" val="519429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EE24C-BA50-453B-0579-A08868694F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Academic writing – content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BB228A-22DD-002E-6E42-8D9EE5624A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en-GB" b="1" dirty="0"/>
          </a:p>
          <a:p>
            <a:pPr algn="ctr"/>
            <a:r>
              <a:rPr lang="en-GB" b="1" dirty="0"/>
              <a:t>References</a:t>
            </a:r>
          </a:p>
          <a:p>
            <a:pPr algn="ctr"/>
            <a:endParaRPr lang="en-GB" b="1" dirty="0"/>
          </a:p>
          <a:p>
            <a:pPr algn="ctr"/>
            <a:r>
              <a:rPr lang="en-GB" b="1" dirty="0"/>
              <a:t>Other sources, look for:</a:t>
            </a:r>
          </a:p>
          <a:p>
            <a:pPr algn="ctr"/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4013277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EE24C-BA50-453B-0579-A08868694F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Academic writing – content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BB228A-22DD-002E-6E42-8D9EE5624A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en-GB" b="1" dirty="0"/>
          </a:p>
          <a:p>
            <a:pPr algn="ctr"/>
            <a:r>
              <a:rPr lang="en-GB" b="1" dirty="0"/>
              <a:t>References</a:t>
            </a:r>
          </a:p>
          <a:p>
            <a:pPr algn="ctr"/>
            <a:endParaRPr lang="en-GB" b="1" dirty="0"/>
          </a:p>
          <a:p>
            <a:pPr algn="ctr"/>
            <a:r>
              <a:rPr lang="en-GB" b="1" dirty="0"/>
              <a:t>Other sources, look for:</a:t>
            </a:r>
          </a:p>
          <a:p>
            <a:pPr algn="ctr"/>
            <a:r>
              <a:rPr lang="en-GB" b="1" dirty="0"/>
              <a:t>Reviewed by, </a:t>
            </a:r>
            <a:r>
              <a:rPr lang="en-GB" b="1" i="1" dirty="0"/>
              <a:t>name and credentials</a:t>
            </a:r>
            <a:endParaRPr lang="en-GB" b="1" dirty="0"/>
          </a:p>
          <a:p>
            <a:pPr algn="ctr"/>
            <a:r>
              <a:rPr lang="en-GB" b="1" dirty="0"/>
              <a:t>Fact checked by, </a:t>
            </a:r>
            <a:r>
              <a:rPr lang="en-GB" b="1" i="1" dirty="0"/>
              <a:t>name and credentials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335472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BC18A742-1F4D-41E3-182A-1C686A559D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12121423" cy="6783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1651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4D5AF20D-6D51-5502-8BA8-9E18794089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097" y="0"/>
            <a:ext cx="106606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738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B2E1DACB-3277-55B2-CF85-33DB717531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2964" y="0"/>
            <a:ext cx="1032289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314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/>
              <a:t>Referencing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en-GB" dirty="0"/>
              <a:t>Academic writing</a:t>
            </a:r>
          </a:p>
        </p:txBody>
      </p:sp>
    </p:spTree>
    <p:extLst>
      <p:ext uri="{BB962C8B-B14F-4D97-AF65-F5344CB8AC3E}">
        <p14:creationId xmlns:p14="http://schemas.microsoft.com/office/powerpoint/2010/main" val="2901035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113836-023A-B937-6462-5EC645FFFE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662BA1C0-20A1-26AF-4A01-C8623B3CF8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027720" cy="6781800"/>
          </a:xfrm>
        </p:spPr>
      </p:pic>
    </p:spTree>
    <p:extLst>
      <p:ext uri="{BB962C8B-B14F-4D97-AF65-F5344CB8AC3E}">
        <p14:creationId xmlns:p14="http://schemas.microsoft.com/office/powerpoint/2010/main" val="2743935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algn="ctr" rtl="0"/>
            <a:r>
              <a:rPr lang="en-GB" dirty="0"/>
              <a:t>Referencing 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algn="ctr" rtl="0"/>
            <a:endParaRPr lang="en-GB" b="1" dirty="0"/>
          </a:p>
          <a:p>
            <a:pPr algn="ctr" rtl="0"/>
            <a:r>
              <a:rPr lang="en-GB" b="1" dirty="0"/>
              <a:t>Harvard</a:t>
            </a:r>
          </a:p>
          <a:p>
            <a:pPr algn="ctr" rtl="0"/>
            <a:endParaRPr lang="en-GB" b="1" dirty="0"/>
          </a:p>
          <a:p>
            <a:pPr algn="ctr" rtl="0"/>
            <a:r>
              <a:rPr lang="en-GB" b="1" dirty="0"/>
              <a:t>In-text citation (Author surname, year of publication)</a:t>
            </a:r>
          </a:p>
          <a:p>
            <a:pPr algn="ctr" rtl="0"/>
            <a:endParaRPr lang="en-GB" b="1" dirty="0"/>
          </a:p>
          <a:p>
            <a:pPr algn="ctr" rtl="0"/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561809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algn="ctr" rtl="0"/>
            <a:r>
              <a:rPr lang="en-GB" dirty="0"/>
              <a:t>Referencing 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algn="ctr" rtl="0"/>
            <a:endParaRPr lang="en-GB" b="1" dirty="0"/>
          </a:p>
          <a:p>
            <a:pPr algn="ctr" rtl="0"/>
            <a:r>
              <a:rPr lang="en-GB" b="1" dirty="0"/>
              <a:t>Harvard</a:t>
            </a:r>
          </a:p>
          <a:p>
            <a:pPr algn="ctr" rtl="0"/>
            <a:endParaRPr lang="en-GB" b="1" dirty="0"/>
          </a:p>
          <a:p>
            <a:pPr algn="ctr" rtl="0"/>
            <a:r>
              <a:rPr lang="en-GB" b="1" dirty="0"/>
              <a:t>In-text citation: (Author surname, year of publication, page number if direct quote)</a:t>
            </a:r>
          </a:p>
          <a:p>
            <a:pPr algn="ctr" rtl="0"/>
            <a:endParaRPr lang="en-GB" b="1" dirty="0"/>
          </a:p>
          <a:p>
            <a:pPr algn="ctr" rtl="0"/>
            <a:r>
              <a:rPr lang="en-GB" b="1" dirty="0"/>
              <a:t>Reference list: full reference </a:t>
            </a:r>
          </a:p>
          <a:p>
            <a:pPr algn="ctr" rtl="0"/>
            <a:endParaRPr lang="en-GB" b="1" dirty="0"/>
          </a:p>
          <a:p>
            <a:pPr algn="ctr" rtl="0"/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515027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algn="ctr" rtl="0"/>
            <a:r>
              <a:rPr lang="en-GB" dirty="0"/>
              <a:t>Referencing 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algn="ctr" rtl="0"/>
            <a:endParaRPr lang="en-GB" b="1" dirty="0"/>
          </a:p>
          <a:p>
            <a:pPr algn="ctr" rtl="0"/>
            <a:r>
              <a:rPr lang="en-GB" b="1" dirty="0"/>
              <a:t>Harvard</a:t>
            </a:r>
          </a:p>
          <a:p>
            <a:pPr algn="ctr" rtl="0"/>
            <a:endParaRPr lang="en-GB" b="1" dirty="0"/>
          </a:p>
          <a:p>
            <a:pPr algn="ctr" rtl="0"/>
            <a:r>
              <a:rPr lang="en-GB" b="1" dirty="0"/>
              <a:t>Full reference: </a:t>
            </a:r>
          </a:p>
          <a:p>
            <a:pPr algn="ctr" rtl="0"/>
            <a:r>
              <a:rPr lang="en-GB" b="1" dirty="0"/>
              <a:t>Author surname, initial. (Year of publication) </a:t>
            </a:r>
            <a:r>
              <a:rPr lang="en-GB" b="1" i="1" dirty="0"/>
              <a:t>Book title, place of publication, publisher.</a:t>
            </a:r>
            <a:endParaRPr lang="en-GB" b="1" dirty="0"/>
          </a:p>
          <a:p>
            <a:pPr algn="ctr" rtl="0"/>
            <a:endParaRPr lang="en-GB" b="1" dirty="0"/>
          </a:p>
          <a:p>
            <a:pPr algn="ctr" rtl="0"/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4150931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algn="ctr" rtl="0"/>
            <a:r>
              <a:rPr lang="en-GB" dirty="0"/>
              <a:t>Referencing 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algn="ctr" rtl="0"/>
            <a:endParaRPr lang="en-GB" b="1" dirty="0"/>
          </a:p>
          <a:p>
            <a:pPr algn="ctr" rtl="0"/>
            <a:r>
              <a:rPr lang="en-GB" b="1" dirty="0"/>
              <a:t>Quote</a:t>
            </a:r>
          </a:p>
          <a:p>
            <a:pPr algn="ctr" rtl="0"/>
            <a:endParaRPr lang="en-GB" b="1" dirty="0"/>
          </a:p>
          <a:p>
            <a:pPr algn="ctr" rtl="0"/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4203351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algn="ctr" rtl="0"/>
            <a:r>
              <a:rPr lang="en-GB" dirty="0"/>
              <a:t>Referencing 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algn="ctr" rtl="0"/>
            <a:endParaRPr lang="en-GB" b="1" dirty="0"/>
          </a:p>
          <a:p>
            <a:pPr algn="ctr" rtl="0"/>
            <a:r>
              <a:rPr lang="en-GB" b="1" dirty="0"/>
              <a:t>Quote</a:t>
            </a:r>
          </a:p>
          <a:p>
            <a:pPr algn="ctr" rtl="0"/>
            <a:endParaRPr lang="en-GB" b="1" dirty="0"/>
          </a:p>
          <a:p>
            <a:pPr algn="ctr" rtl="0"/>
            <a:r>
              <a:rPr lang="en-GB" b="1" dirty="0"/>
              <a:t>Paraphrase</a:t>
            </a:r>
          </a:p>
          <a:p>
            <a:pPr algn="ctr" rtl="0"/>
            <a:endParaRPr lang="en-GB" b="1" dirty="0"/>
          </a:p>
          <a:p>
            <a:pPr algn="ctr" rtl="0"/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505986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algn="ctr" rtl="0"/>
            <a:r>
              <a:rPr lang="en-GB" dirty="0"/>
              <a:t>Referencing 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algn="ctr" rtl="0"/>
            <a:endParaRPr lang="en-GB" b="1" dirty="0"/>
          </a:p>
          <a:p>
            <a:pPr algn="ctr" rtl="0"/>
            <a:r>
              <a:rPr lang="en-GB" b="1" dirty="0"/>
              <a:t>Quote</a:t>
            </a:r>
          </a:p>
          <a:p>
            <a:pPr algn="ctr" rtl="0"/>
            <a:endParaRPr lang="en-GB" b="1" dirty="0"/>
          </a:p>
          <a:p>
            <a:pPr algn="ctr" rtl="0"/>
            <a:r>
              <a:rPr lang="en-GB" b="1" dirty="0"/>
              <a:t>Depending on the number of words used</a:t>
            </a:r>
          </a:p>
          <a:p>
            <a:pPr algn="ctr" rtl="0"/>
            <a:endParaRPr lang="en-GB" b="1" dirty="0"/>
          </a:p>
          <a:p>
            <a:pPr algn="ctr" rtl="0"/>
            <a:endParaRPr lang="en-GB" b="1" dirty="0"/>
          </a:p>
          <a:p>
            <a:pPr algn="ctr" rtl="0"/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897143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algn="ctr" rtl="0"/>
            <a:r>
              <a:rPr lang="en-GB" dirty="0"/>
              <a:t>Referencing 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algn="ctr" rtl="0"/>
            <a:endParaRPr lang="en-GB" b="1" dirty="0"/>
          </a:p>
          <a:p>
            <a:pPr algn="ctr" rtl="0"/>
            <a:r>
              <a:rPr lang="en-GB" b="1" dirty="0"/>
              <a:t>Quote</a:t>
            </a:r>
          </a:p>
          <a:p>
            <a:pPr algn="ctr" rtl="0"/>
            <a:endParaRPr lang="en-GB" b="1" dirty="0"/>
          </a:p>
          <a:p>
            <a:pPr algn="ctr" rtl="0"/>
            <a:r>
              <a:rPr lang="en-GB" b="1" dirty="0"/>
              <a:t>If less than 30 words</a:t>
            </a:r>
          </a:p>
          <a:p>
            <a:pPr algn="ctr" rtl="0"/>
            <a:endParaRPr lang="en-GB" b="1" dirty="0"/>
          </a:p>
          <a:p>
            <a:pPr algn="ctr" rtl="0"/>
            <a:r>
              <a:rPr lang="en-GB" b="1" dirty="0"/>
              <a:t>Should be placed in “speech marks” </a:t>
            </a:r>
          </a:p>
          <a:p>
            <a:pPr algn="ctr" rtl="0"/>
            <a:r>
              <a:rPr lang="en-GB" b="1" dirty="0"/>
              <a:t>(Citation at the end) before the full stop.</a:t>
            </a:r>
          </a:p>
          <a:p>
            <a:pPr algn="ctr" rtl="0"/>
            <a:endParaRPr lang="en-GB" b="1" dirty="0"/>
          </a:p>
          <a:p>
            <a:pPr algn="ctr" rtl="0"/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157533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algn="ctr" rtl="0"/>
            <a:r>
              <a:rPr lang="en-GB" dirty="0"/>
              <a:t>Referencing 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algn="ctr" rtl="0"/>
            <a:endParaRPr lang="en-GB" b="1" dirty="0"/>
          </a:p>
          <a:p>
            <a:pPr algn="ctr" rtl="0"/>
            <a:r>
              <a:rPr lang="en-GB" b="1" dirty="0"/>
              <a:t>Quote</a:t>
            </a:r>
          </a:p>
          <a:p>
            <a:pPr algn="ctr" rtl="0"/>
            <a:endParaRPr lang="en-GB" b="1" dirty="0"/>
          </a:p>
          <a:p>
            <a:pPr algn="ctr" rtl="0"/>
            <a:r>
              <a:rPr lang="en-GB" b="1" dirty="0"/>
              <a:t>If more than 30 words</a:t>
            </a:r>
          </a:p>
          <a:p>
            <a:pPr algn="ctr" rtl="0"/>
            <a:endParaRPr lang="en-GB" b="1" dirty="0"/>
          </a:p>
          <a:p>
            <a:pPr algn="ctr" rtl="0"/>
            <a:r>
              <a:rPr lang="en-GB" b="1" dirty="0"/>
              <a:t>In its own indented paragraph</a:t>
            </a:r>
          </a:p>
          <a:p>
            <a:pPr algn="ctr" rtl="0"/>
            <a:r>
              <a:rPr lang="en-GB" b="1" dirty="0"/>
              <a:t>No speech marks</a:t>
            </a:r>
          </a:p>
          <a:p>
            <a:pPr algn="ctr" rtl="0"/>
            <a:r>
              <a:rPr lang="en-GB" b="1" dirty="0"/>
              <a:t>Citation at the end</a:t>
            </a:r>
          </a:p>
          <a:p>
            <a:pPr algn="ctr" rtl="0"/>
            <a:endParaRPr lang="en-GB" b="1" dirty="0"/>
          </a:p>
          <a:p>
            <a:pPr algn="ctr" rtl="0"/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91995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algn="ctr" rtl="0"/>
            <a:r>
              <a:rPr lang="en-GB" dirty="0"/>
              <a:t>Referencing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740945-C808-D37E-62DB-0A694749D3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b="1" dirty="0"/>
          </a:p>
          <a:p>
            <a:pPr marL="0" indent="0" algn="ctr">
              <a:buNone/>
            </a:pPr>
            <a:r>
              <a:rPr lang="en-GB" b="1" dirty="0"/>
              <a:t>Short quote</a:t>
            </a:r>
          </a:p>
        </p:txBody>
      </p:sp>
    </p:spTree>
    <p:extLst>
      <p:ext uri="{BB962C8B-B14F-4D97-AF65-F5344CB8AC3E}">
        <p14:creationId xmlns:p14="http://schemas.microsoft.com/office/powerpoint/2010/main" val="2833721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algn="ctr" rtl="0"/>
            <a:r>
              <a:rPr lang="en-GB" dirty="0"/>
              <a:t>Referencing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740945-C808-D37E-62DB-0A694749D3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b="1" dirty="0"/>
          </a:p>
          <a:p>
            <a:pPr marL="0" indent="0" algn="ctr">
              <a:buNone/>
            </a:pPr>
            <a:r>
              <a:rPr lang="en-GB" b="1" dirty="0"/>
              <a:t>Short quote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b="1" dirty="0"/>
              <a:t>“Suggesting that nurses take on new roles is not a new idea” (</a:t>
            </a:r>
            <a:r>
              <a:rPr lang="en-GB" b="1" dirty="0" err="1"/>
              <a:t>Ewens</a:t>
            </a:r>
            <a:r>
              <a:rPr lang="en-GB" b="1" dirty="0"/>
              <a:t>, 2003).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063025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algn="ctr" rtl="0"/>
            <a:r>
              <a:rPr lang="en-GB" dirty="0"/>
              <a:t>Referencing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740945-C808-D37E-62DB-0A694749D3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b="1" dirty="0"/>
          </a:p>
          <a:p>
            <a:pPr marL="0" indent="0" algn="ctr">
              <a:buNone/>
            </a:pPr>
            <a:r>
              <a:rPr lang="en-GB" b="1" dirty="0"/>
              <a:t>Longer quote</a:t>
            </a:r>
          </a:p>
          <a:p>
            <a:pPr marL="0" indent="0">
              <a:buNone/>
            </a:pPr>
            <a:endParaRPr lang="en-GB" b="1" dirty="0"/>
          </a:p>
        </p:txBody>
      </p:sp>
      <p:pic>
        <p:nvPicPr>
          <p:cNvPr id="2" name="Picture 3">
            <a:extLst>
              <a:ext uri="{FF2B5EF4-FFF2-40B4-BE49-F238E27FC236}">
                <a16:creationId xmlns:a16="http://schemas.microsoft.com/office/drawing/2014/main" id="{0054DA17-4517-B160-5F4E-2ABF8CFDC8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0198" y="2972859"/>
            <a:ext cx="9288428" cy="3544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419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algn="ctr" rtl="0"/>
            <a:r>
              <a:rPr lang="en-GB" dirty="0"/>
              <a:t>Referencing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740945-C808-D37E-62DB-0A694749D3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b="1" dirty="0"/>
          </a:p>
          <a:p>
            <a:pPr algn="ctr"/>
            <a:r>
              <a:rPr lang="en-GB" b="1" dirty="0"/>
              <a:t>University referencing handbook</a:t>
            </a:r>
          </a:p>
          <a:p>
            <a:pPr algn="ctr"/>
            <a:r>
              <a:rPr lang="en-GB" b="1" dirty="0"/>
              <a:t>Google: UWTSD Harvard referencing</a:t>
            </a:r>
          </a:p>
          <a:p>
            <a:pPr algn="ctr"/>
            <a:endParaRPr lang="en-GB" b="1" dirty="0"/>
          </a:p>
          <a:p>
            <a:pPr marL="0" indent="0">
              <a:buNone/>
            </a:pP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814581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algn="ctr" rtl="0"/>
            <a:r>
              <a:rPr lang="en-GB" dirty="0"/>
              <a:t>Referencing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740945-C808-D37E-62DB-0A694749D3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b="1" dirty="0"/>
          </a:p>
          <a:p>
            <a:pPr algn="ctr"/>
            <a:r>
              <a:rPr lang="en-GB" b="1" dirty="0"/>
              <a:t>University referencing handbook</a:t>
            </a:r>
          </a:p>
          <a:p>
            <a:pPr algn="ctr"/>
            <a:r>
              <a:rPr lang="en-GB" b="1" dirty="0"/>
              <a:t>Google: UWTSD Harvard referencing</a:t>
            </a:r>
          </a:p>
          <a:p>
            <a:pPr algn="ctr"/>
            <a:endParaRPr lang="en-GB" b="1" dirty="0"/>
          </a:p>
          <a:p>
            <a:pPr algn="ctr"/>
            <a:r>
              <a:rPr lang="en-GB" b="1" dirty="0"/>
              <a:t>Cite Them Right</a:t>
            </a:r>
          </a:p>
          <a:p>
            <a:pPr algn="ctr"/>
            <a:r>
              <a:rPr lang="en-GB" b="1" dirty="0">
                <a:hlinkClick r:id="rId3"/>
              </a:rPr>
              <a:t>www.citethemrightonline.com</a:t>
            </a:r>
            <a:r>
              <a:rPr lang="en-GB" b="1" dirty="0"/>
              <a:t> </a:t>
            </a:r>
          </a:p>
          <a:p>
            <a:pPr algn="ctr"/>
            <a:endParaRPr lang="en-GB" b="1" dirty="0"/>
          </a:p>
          <a:p>
            <a:pPr marL="0" indent="0">
              <a:buNone/>
            </a:pP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383707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/>
              <a:t>Exercise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en-GB" dirty="0"/>
              <a:t>Academic writing</a:t>
            </a:r>
          </a:p>
        </p:txBody>
      </p:sp>
    </p:spTree>
    <p:extLst>
      <p:ext uri="{BB962C8B-B14F-4D97-AF65-F5344CB8AC3E}">
        <p14:creationId xmlns:p14="http://schemas.microsoft.com/office/powerpoint/2010/main" val="702398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EE2C63C9-7C94-0494-0F1E-2B67B2783D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2370" y="-25082"/>
            <a:ext cx="8964083" cy="6908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617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8C44FC25-0958-1C61-734E-5D474BE0EF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810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235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44822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77193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75990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/>
              <a:t>Two Content Layout with Table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 rtlCol="0"/>
          <a:lstStyle/>
          <a:p>
            <a:pPr rtl="0"/>
            <a:r>
              <a:rPr lang="en-GB"/>
              <a:t>First bullet point here</a:t>
            </a:r>
          </a:p>
          <a:p>
            <a:pPr rtl="0"/>
            <a:r>
              <a:rPr lang="en-GB"/>
              <a:t>Second bullet point here</a:t>
            </a:r>
          </a:p>
          <a:p>
            <a:pPr rtl="0"/>
            <a:r>
              <a:rPr lang="en-GB"/>
              <a:t>Third bullet point here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938704705"/>
              </p:ext>
            </p:extLst>
          </p:nvPr>
        </p:nvGraphicFramePr>
        <p:xfrm>
          <a:off x="6297613" y="1701800"/>
          <a:ext cx="4591367" cy="241300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2734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589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58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03250">
                <a:tc>
                  <a:txBody>
                    <a:bodyPr/>
                    <a:lstStyle/>
                    <a:p>
                      <a:pPr rtl="0"/>
                      <a:r>
                        <a:rPr lang="en-GB" noProof="0"/>
                        <a:t>Class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noProof="0"/>
                        <a:t>Group 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noProof="0"/>
                        <a:t>Group B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3250">
                <a:tc>
                  <a:txBody>
                    <a:bodyPr/>
                    <a:lstStyle/>
                    <a:p>
                      <a:pPr rtl="0"/>
                      <a:r>
                        <a:rPr lang="en-GB" noProof="0"/>
                        <a:t>Class 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noProof="0"/>
                        <a:t>82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noProof="0"/>
                        <a:t>95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3250">
                <a:tc>
                  <a:txBody>
                    <a:bodyPr/>
                    <a:lstStyle/>
                    <a:p>
                      <a:pPr rtl="0"/>
                      <a:r>
                        <a:rPr lang="en-GB" noProof="0"/>
                        <a:t>Class 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noProof="0"/>
                        <a:t>76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noProof="0"/>
                        <a:t>88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3250">
                <a:tc>
                  <a:txBody>
                    <a:bodyPr/>
                    <a:lstStyle/>
                    <a:p>
                      <a:pPr rtl="0"/>
                      <a:r>
                        <a:rPr lang="en-GB" noProof="0"/>
                        <a:t>Class 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noProof="0"/>
                        <a:t>84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GB" noProof="0" dirty="0"/>
                        <a:t>90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860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/>
              <a:t>Two Content Layout with SmartArt</a:t>
            </a:r>
          </a:p>
        </p:txBody>
      </p:sp>
      <p:graphicFrame>
        <p:nvGraphicFramePr>
          <p:cNvPr id="4" name="Content Placeholder 3" descr="Vertical bullet list showing 3 groups arranged one below the other and bullet points are present under each group.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436943160"/>
              </p:ext>
            </p:extLst>
          </p:nvPr>
        </p:nvGraphicFramePr>
        <p:xfrm>
          <a:off x="1117600" y="1701800"/>
          <a:ext cx="4976813" cy="4470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 rtlCol="0"/>
          <a:lstStyle/>
          <a:p>
            <a:pPr rtl="0"/>
            <a:r>
              <a:rPr lang="en-GB" dirty="0"/>
              <a:t>First bullet point here</a:t>
            </a:r>
          </a:p>
          <a:p>
            <a:pPr rtl="0"/>
            <a:r>
              <a:rPr lang="en-GB" dirty="0"/>
              <a:t>Second bullet point here</a:t>
            </a:r>
          </a:p>
          <a:p>
            <a:pPr rtl="0"/>
            <a:r>
              <a:rPr lang="en-GB" dirty="0"/>
              <a:t>Third bullet point here</a:t>
            </a:r>
          </a:p>
        </p:txBody>
      </p:sp>
    </p:spTree>
    <p:extLst>
      <p:ext uri="{BB962C8B-B14F-4D97-AF65-F5344CB8AC3E}">
        <p14:creationId xmlns:p14="http://schemas.microsoft.com/office/powerpoint/2010/main" val="13403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/>
              <a:t>Add a Slide Title - 1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en-GB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1427003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EE24C-BA50-453B-0579-A08868694F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BB228A-22DD-002E-6E42-8D9EE5624A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1927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/>
              <a:t>Add a Slide Title - 2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4"/>
          </p:nvPr>
        </p:nvSpPr>
        <p:spPr/>
        <p:txBody>
          <a:bodyPr rtlCol="0"/>
          <a:lstStyle/>
          <a:p>
            <a:pPr rtl="0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6948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/>
              <a:t>Add a Slide Title - 3</a:t>
            </a:r>
          </a:p>
        </p:txBody>
      </p:sp>
    </p:spTree>
    <p:extLst>
      <p:ext uri="{BB962C8B-B14F-4D97-AF65-F5344CB8AC3E}">
        <p14:creationId xmlns:p14="http://schemas.microsoft.com/office/powerpoint/2010/main" val="1653943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30984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/>
              <a:t>Add a Slide Title - 4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688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/>
              <a:t>Add a Slide Title - 5</a:t>
            </a:r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2437765" y="279401"/>
            <a:ext cx="7313295" cy="4448175"/>
          </a:xfrm>
        </p:spPr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 rtlCol="0"/>
          <a:lstStyle/>
          <a:p>
            <a:pPr rtl="0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1302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Books 16x9">
  <a:themeElements>
    <a:clrScheme name="Books_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2787940.potx" id="{9A4E33EC-D715-440E-9062-8AFA4CC9E341}" vid="{0DFBCB81-4ACA-49F1-BA1C-2B43B27F1FC4}"/>
    </a:ext>
  </a:extLst>
</a:theme>
</file>

<file path=ppt/theme/theme2.xml><?xml version="1.0" encoding="utf-8"?>
<a:theme xmlns:a="http://schemas.openxmlformats.org/drawingml/2006/main" name="Office Theme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  <Status xmlns="71af3243-3dd4-4a8d-8c0d-dd76da1f02a5">Not started</Statu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7f9b5e87859ce6d7eedbdc6e4e4205c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a5e0075ee7624d6a846e01eb61837427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594D43E-AB81-4FB8-ABAF-0DE688D065EC}">
  <ds:schemaRefs>
    <ds:schemaRef ds:uri="http://schemas.microsoft.com/office/2006/metadata/properties"/>
    <ds:schemaRef ds:uri="http://www.w3.org/2000/xmlns/"/>
    <ds:schemaRef ds:uri="71af3243-3dd4-4a8d-8c0d-dd76da1f02a5"/>
    <ds:schemaRef ds:uri="http://www.w3.org/2001/XMLSchema-instance"/>
  </ds:schemaRefs>
</ds:datastoreItem>
</file>

<file path=customXml/itemProps2.xml><?xml version="1.0" encoding="utf-8"?>
<ds:datastoreItem xmlns:ds="http://schemas.openxmlformats.org/officeDocument/2006/customXml" ds:itemID="{EF4F8AD8-F3E1-484E-A8DF-628412F9F714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71af3243-3dd4-4a8d-8c0d-dd76da1f02a5"/>
    <ds:schemaRef ds:uri="16c05727-aa75-4e4a-9b5f-8a80a1165891"/>
  </ds:schemaRefs>
</ds:datastoreItem>
</file>

<file path=customXml/itemProps3.xml><?xml version="1.0" encoding="utf-8"?>
<ds:datastoreItem xmlns:ds="http://schemas.openxmlformats.org/officeDocument/2006/customXml" ds:itemID="{13FEDD63-1D7E-4C58-AC87-FD283D97AD1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TF02787940</Template>
  <TotalTime>0</TotalTime>
  <Words>135</Words>
  <Application>Microsoft Office PowerPoint</Application>
  <PresentationFormat>Custom</PresentationFormat>
  <Paragraphs>50</Paragraphs>
  <Slides>61</Slides>
  <Notes>60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61</vt:i4>
      </vt:variant>
    </vt:vector>
  </HeadingPairs>
  <TitlesOfParts>
    <vt:vector size="62" baseType="lpstr">
      <vt:lpstr>Books 16x9</vt:lpstr>
      <vt:lpstr>Academic writing</vt:lpstr>
      <vt:lpstr>PowerPoint Presentation</vt:lpstr>
      <vt:lpstr>PowerPoint Presentation</vt:lpstr>
      <vt:lpstr>PowerPoint Presentation</vt:lpstr>
      <vt:lpstr>PowerPoint Presentation</vt:lpstr>
      <vt:lpstr>Academic writing</vt:lpstr>
      <vt:lpstr>Essays and assignments are not tests</vt:lpstr>
      <vt:lpstr>Essays and assignments are not tests</vt:lpstr>
      <vt:lpstr>Essays and assignments are not tests</vt:lpstr>
      <vt:lpstr>Framework</vt:lpstr>
      <vt:lpstr>Essay questions</vt:lpstr>
      <vt:lpstr>Essay questions</vt:lpstr>
      <vt:lpstr>Essay questions</vt:lpstr>
      <vt:lpstr>Layout</vt:lpstr>
      <vt:lpstr>Academic writing - layout</vt:lpstr>
      <vt:lpstr>Academic writing - layout</vt:lpstr>
      <vt:lpstr>Academic writing - layout</vt:lpstr>
      <vt:lpstr>Academic writing - layout</vt:lpstr>
      <vt:lpstr>Academic writing - layout</vt:lpstr>
      <vt:lpstr>Academic writing - layout</vt:lpstr>
      <vt:lpstr>Academic writing - layout</vt:lpstr>
      <vt:lpstr>Content</vt:lpstr>
      <vt:lpstr>Academic writing – content</vt:lpstr>
      <vt:lpstr>Academic writing – content</vt:lpstr>
      <vt:lpstr>Academic writing – content</vt:lpstr>
      <vt:lpstr>Academic writing – content</vt:lpstr>
      <vt:lpstr>Academic writing – content</vt:lpstr>
      <vt:lpstr>Academic writing – content</vt:lpstr>
      <vt:lpstr>PowerPoint Presentation</vt:lpstr>
      <vt:lpstr>PowerPoint Presentation</vt:lpstr>
      <vt:lpstr>PowerPoint Presentation</vt:lpstr>
      <vt:lpstr>Referencing</vt:lpstr>
      <vt:lpstr>PowerPoint Presentation</vt:lpstr>
      <vt:lpstr>Referencing </vt:lpstr>
      <vt:lpstr>Referencing </vt:lpstr>
      <vt:lpstr>Referencing </vt:lpstr>
      <vt:lpstr>Referencing </vt:lpstr>
      <vt:lpstr>Referencing </vt:lpstr>
      <vt:lpstr>Referencing </vt:lpstr>
      <vt:lpstr>Referencing </vt:lpstr>
      <vt:lpstr>Referencing </vt:lpstr>
      <vt:lpstr>Referencing </vt:lpstr>
      <vt:lpstr>Referencing </vt:lpstr>
      <vt:lpstr>Referencing </vt:lpstr>
      <vt:lpstr>Referencing </vt:lpstr>
      <vt:lpstr>Referencing </vt:lpstr>
      <vt:lpstr>Exercise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Two Content Layout with Table</vt:lpstr>
      <vt:lpstr>Two Content Layout with SmartArt</vt:lpstr>
      <vt:lpstr>Add a Slide Title - 1</vt:lpstr>
      <vt:lpstr>PowerPoint Presentation</vt:lpstr>
      <vt:lpstr>Add a Slide Title - 2</vt:lpstr>
      <vt:lpstr>Add a Slide Title - 3</vt:lpstr>
      <vt:lpstr>PowerPoint Presentation</vt:lpstr>
      <vt:lpstr>Add a Slide Title - 4</vt:lpstr>
      <vt:lpstr>Add a Slide Title - 5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Academic writing</dc:title>
  <dc:creator>Jonathan Butterworth (1806017)</dc:creator>
  <cp:lastModifiedBy>Jenny Brown (2106914)</cp:lastModifiedBy>
  <cp:revision>8</cp:revision>
  <dcterms:created xsi:type="dcterms:W3CDTF">2023-02-06T10:29:46Z</dcterms:created>
  <dcterms:modified xsi:type="dcterms:W3CDTF">2023-02-10T09:26:54Z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