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20" y="6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772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343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908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1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198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81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91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499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415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936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314453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8082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06318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82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990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19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52E66-2B82-4E71-9AC3-AD5B723309A2}" type="datetimeFigureOut">
              <a:rPr lang="en-GB" smtClean="0"/>
              <a:t>08/01/2018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C56E7B1-39FC-4982-B88A-FCA22CFB1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268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sustainable-business/2015/nov/11/guardian-sustainable-business-awards-2016-the-categories-and-awards-criteri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1&amp;v=yTKV_4smGS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32058" y="3063666"/>
            <a:ext cx="5472318" cy="2128058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en-GB" b="1" dirty="0"/>
              <a:t>Title- </a:t>
            </a:r>
            <a:r>
              <a:rPr lang="en-GB" b="1" dirty="0" err="1" smtClean="0"/>
              <a:t>Paramo</a:t>
            </a:r>
            <a:endParaRPr lang="en-GB" dirty="0"/>
          </a:p>
          <a:p>
            <a:pPr algn="ctr"/>
            <a:r>
              <a:rPr lang="en-GB" b="1" dirty="0"/>
              <a:t>Assignment Name-</a:t>
            </a:r>
            <a:endParaRPr lang="en-GB" dirty="0"/>
          </a:p>
          <a:p>
            <a:pPr algn="ctr"/>
            <a:r>
              <a:rPr lang="en-GB" b="1" dirty="0"/>
              <a:t>Morgan Davies</a:t>
            </a:r>
            <a:endParaRPr lang="en-GB" dirty="0"/>
          </a:p>
          <a:p>
            <a:pPr algn="ctr"/>
            <a:r>
              <a:rPr lang="en-GB" b="1" dirty="0"/>
              <a:t>Learning and Collaboration for Global Citizenship (BMSP4003)</a:t>
            </a:r>
          </a:p>
          <a:p>
            <a:pPr algn="ctr"/>
            <a:r>
              <a:rPr lang="en-GB" b="1" dirty="0" smtClean="0"/>
              <a:t>Tutor </a:t>
            </a:r>
            <a:r>
              <a:rPr lang="en-GB" b="1" dirty="0"/>
              <a:t>– </a:t>
            </a:r>
            <a:r>
              <a:rPr lang="en-GB" b="1" dirty="0" smtClean="0"/>
              <a:t>Alex Bell</a:t>
            </a:r>
          </a:p>
          <a:p>
            <a:pPr algn="ctr"/>
            <a:r>
              <a:rPr lang="en-GB" b="1" dirty="0" smtClean="0"/>
              <a:t>Due </a:t>
            </a:r>
            <a:r>
              <a:rPr lang="en-GB" b="1" dirty="0"/>
              <a:t>Date- </a:t>
            </a:r>
            <a:r>
              <a:rPr lang="en-GB" b="1" dirty="0" smtClean="0"/>
              <a:t>10/01/17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1962" y="935166"/>
            <a:ext cx="7643383" cy="1895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02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Páramo? </a:t>
            </a:r>
            <a:endParaRPr lang="en-GB" sz="7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4002" y="0"/>
            <a:ext cx="2917998" cy="3818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56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309" y="0"/>
            <a:ext cx="8804717" cy="2111433"/>
          </a:xfrm>
        </p:spPr>
        <p:txBody>
          <a:bodyPr>
            <a:noAutofit/>
          </a:bodyPr>
          <a:lstStyle/>
          <a:p>
            <a: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Páramo contribution to sustainability </a:t>
            </a: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0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Páramo awards </a:t>
            </a: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Páramo is the 2016 winner in the bold move category of the </a:t>
            </a:r>
            <a:r>
              <a:rPr lang="en-GB" i="1" dirty="0">
                <a:hlinkClick r:id="rId2"/>
              </a:rPr>
              <a:t>Guardian Sustainable Business Awards</a:t>
            </a:r>
            <a:r>
              <a:rPr lang="en-GB" i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4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553155"/>
            <a:ext cx="8596668" cy="1320800"/>
          </a:xfrm>
        </p:spPr>
        <p:txBody>
          <a:bodyPr>
            <a:normAutofit/>
          </a:bodyPr>
          <a:lstStyle/>
          <a:p>
            <a:r>
              <a:rPr lang="en-GB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Key facts about Páramo </a:t>
            </a:r>
            <a:endParaRPr lang="en-GB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13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37067"/>
            <a:ext cx="8596668" cy="1693333"/>
          </a:xfrm>
        </p:spPr>
        <p:txBody>
          <a:bodyPr>
            <a:noAutofit/>
          </a:bodyPr>
          <a:lstStyle/>
          <a:p>
            <a:r>
              <a:rPr lang="en-GB" sz="4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Why is it important for other businesses to do the same</a:t>
            </a:r>
            <a:endParaRPr lang="en-GB" sz="4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50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Sort clip on </a:t>
            </a:r>
            <a:r>
              <a:rPr lang="en-GB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Nikwax Analogy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www.youtube.com/watch?time_continue=1&amp;v=yTKV_4smGS8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533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599"/>
            <a:ext cx="8596668" cy="1964267"/>
          </a:xfrm>
        </p:spPr>
        <p:txBody>
          <a:bodyPr>
            <a:normAutofit/>
          </a:bodyPr>
          <a:lstStyle/>
          <a:p>
            <a: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your time</a:t>
            </a:r>
            <a:b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6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Any Question?</a:t>
            </a: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60828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266</TotalTime>
  <Words>72</Words>
  <Application>Microsoft Office PowerPoint</Application>
  <PresentationFormat>Widescreen</PresentationFormat>
  <Paragraphs>15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Times New Roman</vt:lpstr>
      <vt:lpstr>Trebuchet MS</vt:lpstr>
      <vt:lpstr>Wingdings 3</vt:lpstr>
      <vt:lpstr>Facet</vt:lpstr>
      <vt:lpstr>PowerPoint Presentation</vt:lpstr>
      <vt:lpstr>What is Páramo? </vt:lpstr>
      <vt:lpstr>Páramo contribution to sustainability </vt:lpstr>
      <vt:lpstr>Páramo awards </vt:lpstr>
      <vt:lpstr>Key facts about Páramo </vt:lpstr>
      <vt:lpstr>Why is it important for other businesses to do the same</vt:lpstr>
      <vt:lpstr>Sort clip on Nikwax Analogy </vt:lpstr>
      <vt:lpstr>Thank you for your time Any Question?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Páramo</dc:title>
  <dc:creator>Morgan Davies (1708004)</dc:creator>
  <cp:lastModifiedBy>Morgan Davies (1708004)</cp:lastModifiedBy>
  <cp:revision>9</cp:revision>
  <dcterms:created xsi:type="dcterms:W3CDTF">2018-01-04T12:04:10Z</dcterms:created>
  <dcterms:modified xsi:type="dcterms:W3CDTF">2018-01-08T11:17:27Z</dcterms:modified>
</cp:coreProperties>
</file>