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9" r:id="rId1"/>
  </p:sldMasterIdLst>
  <p:sldIdLst>
    <p:sldId id="256" r:id="rId2"/>
    <p:sldId id="257" r:id="rId3"/>
    <p:sldId id="258" r:id="rId4"/>
    <p:sldId id="259" r:id="rId5"/>
    <p:sldId id="282" r:id="rId6"/>
    <p:sldId id="260" r:id="rId7"/>
    <p:sldId id="261" r:id="rId8"/>
    <p:sldId id="262" r:id="rId9"/>
    <p:sldId id="283" r:id="rId10"/>
    <p:sldId id="284" r:id="rId11"/>
    <p:sldId id="263" r:id="rId12"/>
    <p:sldId id="285" r:id="rId13"/>
    <p:sldId id="264" r:id="rId14"/>
    <p:sldId id="286" r:id="rId15"/>
    <p:sldId id="287" r:id="rId16"/>
    <p:sldId id="265" r:id="rId17"/>
    <p:sldId id="266" r:id="rId18"/>
    <p:sldId id="267" r:id="rId19"/>
    <p:sldId id="268" r:id="rId20"/>
    <p:sldId id="288" r:id="rId21"/>
    <p:sldId id="289" r:id="rId22"/>
    <p:sldId id="269" r:id="rId23"/>
    <p:sldId id="270" r:id="rId24"/>
    <p:sldId id="271" r:id="rId25"/>
    <p:sldId id="272" r:id="rId26"/>
    <p:sldId id="273" r:id="rId27"/>
    <p:sldId id="274" r:id="rId28"/>
    <p:sldId id="275" r:id="rId29"/>
    <p:sldId id="276" r:id="rId30"/>
    <p:sldId id="277" r:id="rId31"/>
    <p:sldId id="278" r:id="rId32"/>
    <p:sldId id="279" r:id="rId33"/>
    <p:sldId id="280" r:id="rId34"/>
    <p:sldId id="281"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185C00-87B1-4953-A638-6C67D823F3F8}" v="32" dt="2022-02-08T12:19:05.0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5" autoAdjust="0"/>
    <p:restoredTop sz="94660"/>
  </p:normalViewPr>
  <p:slideViewPr>
    <p:cSldViewPr snapToGrid="0">
      <p:cViewPr>
        <p:scale>
          <a:sx n="40" d="100"/>
          <a:sy n="40" d="100"/>
        </p:scale>
        <p:origin x="1032" y="119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 Roach" userId="3c173453-1e89-4ab7-a897-c035ad6940d7" providerId="ADAL" clId="{1A185C00-87B1-4953-A638-6C67D823F3F8}"/>
    <pc:docChg chg="undo redo custSel addSld modSld">
      <pc:chgData name="Luke Roach" userId="3c173453-1e89-4ab7-a897-c035ad6940d7" providerId="ADAL" clId="{1A185C00-87B1-4953-A638-6C67D823F3F8}" dt="2022-02-08T12:19:11.187" v="1487" actId="26606"/>
      <pc:docMkLst>
        <pc:docMk/>
      </pc:docMkLst>
      <pc:sldChg chg="modSp mod">
        <pc:chgData name="Luke Roach" userId="3c173453-1e89-4ab7-a897-c035ad6940d7" providerId="ADAL" clId="{1A185C00-87B1-4953-A638-6C67D823F3F8}" dt="2022-02-08T10:47:46.710" v="112" actId="2711"/>
        <pc:sldMkLst>
          <pc:docMk/>
          <pc:sldMk cId="2002362141" sldId="258"/>
        </pc:sldMkLst>
        <pc:spChg chg="mod">
          <ac:chgData name="Luke Roach" userId="3c173453-1e89-4ab7-a897-c035ad6940d7" providerId="ADAL" clId="{1A185C00-87B1-4953-A638-6C67D823F3F8}" dt="2022-02-08T10:47:46.710" v="112" actId="2711"/>
          <ac:spMkLst>
            <pc:docMk/>
            <pc:sldMk cId="2002362141" sldId="258"/>
            <ac:spMk id="3" creationId="{BCFAD090-AB70-45D6-9998-5E2A0EF35A2B}"/>
          </ac:spMkLst>
        </pc:spChg>
      </pc:sldChg>
      <pc:sldChg chg="modSp mod">
        <pc:chgData name="Luke Roach" userId="3c173453-1e89-4ab7-a897-c035ad6940d7" providerId="ADAL" clId="{1A185C00-87B1-4953-A638-6C67D823F3F8}" dt="2022-02-08T10:47:55.077" v="113" actId="2711"/>
        <pc:sldMkLst>
          <pc:docMk/>
          <pc:sldMk cId="2731217037" sldId="259"/>
        </pc:sldMkLst>
        <pc:spChg chg="mod">
          <ac:chgData name="Luke Roach" userId="3c173453-1e89-4ab7-a897-c035ad6940d7" providerId="ADAL" clId="{1A185C00-87B1-4953-A638-6C67D823F3F8}" dt="2022-02-08T10:47:55.077" v="113" actId="2711"/>
          <ac:spMkLst>
            <pc:docMk/>
            <pc:sldMk cId="2731217037" sldId="259"/>
            <ac:spMk id="3" creationId="{97589AE0-70DF-4F12-B020-A71819CB8384}"/>
          </ac:spMkLst>
        </pc:spChg>
      </pc:sldChg>
      <pc:sldChg chg="modSp mod">
        <pc:chgData name="Luke Roach" userId="3c173453-1e89-4ab7-a897-c035ad6940d7" providerId="ADAL" clId="{1A185C00-87B1-4953-A638-6C67D823F3F8}" dt="2022-02-08T10:48:08.099" v="114" actId="2711"/>
        <pc:sldMkLst>
          <pc:docMk/>
          <pc:sldMk cId="1481338096" sldId="260"/>
        </pc:sldMkLst>
        <pc:spChg chg="mod">
          <ac:chgData name="Luke Roach" userId="3c173453-1e89-4ab7-a897-c035ad6940d7" providerId="ADAL" clId="{1A185C00-87B1-4953-A638-6C67D823F3F8}" dt="2022-02-08T10:48:08.099" v="114" actId="2711"/>
          <ac:spMkLst>
            <pc:docMk/>
            <pc:sldMk cId="1481338096" sldId="260"/>
            <ac:spMk id="3" creationId="{360B6F1B-A304-43F6-8DE5-F6E0DAF2931E}"/>
          </ac:spMkLst>
        </pc:spChg>
      </pc:sldChg>
      <pc:sldChg chg="modSp mod">
        <pc:chgData name="Luke Roach" userId="3c173453-1e89-4ab7-a897-c035ad6940d7" providerId="ADAL" clId="{1A185C00-87B1-4953-A638-6C67D823F3F8}" dt="2022-02-08T10:48:14.625" v="115" actId="2711"/>
        <pc:sldMkLst>
          <pc:docMk/>
          <pc:sldMk cId="1883697327" sldId="261"/>
        </pc:sldMkLst>
        <pc:spChg chg="mod">
          <ac:chgData name="Luke Roach" userId="3c173453-1e89-4ab7-a897-c035ad6940d7" providerId="ADAL" clId="{1A185C00-87B1-4953-A638-6C67D823F3F8}" dt="2022-02-08T10:48:14.625" v="115" actId="2711"/>
          <ac:spMkLst>
            <pc:docMk/>
            <pc:sldMk cId="1883697327" sldId="261"/>
            <ac:spMk id="3" creationId="{418230AA-FC59-4746-A635-628C07CD5E05}"/>
          </ac:spMkLst>
        </pc:spChg>
      </pc:sldChg>
      <pc:sldChg chg="modSp mod">
        <pc:chgData name="Luke Roach" userId="3c173453-1e89-4ab7-a897-c035ad6940d7" providerId="ADAL" clId="{1A185C00-87B1-4953-A638-6C67D823F3F8}" dt="2022-02-08T10:48:21.732" v="116" actId="2711"/>
        <pc:sldMkLst>
          <pc:docMk/>
          <pc:sldMk cId="4287165036" sldId="262"/>
        </pc:sldMkLst>
        <pc:spChg chg="mod">
          <ac:chgData name="Luke Roach" userId="3c173453-1e89-4ab7-a897-c035ad6940d7" providerId="ADAL" clId="{1A185C00-87B1-4953-A638-6C67D823F3F8}" dt="2022-02-08T10:48:21.732" v="116" actId="2711"/>
          <ac:spMkLst>
            <pc:docMk/>
            <pc:sldMk cId="4287165036" sldId="262"/>
            <ac:spMk id="3" creationId="{7C0EAE76-6706-4CAD-9CF2-6B1D767B97B5}"/>
          </ac:spMkLst>
        </pc:spChg>
      </pc:sldChg>
      <pc:sldChg chg="addSp modSp new mod setBg">
        <pc:chgData name="Luke Roach" userId="3c173453-1e89-4ab7-a897-c035ad6940d7" providerId="ADAL" clId="{1A185C00-87B1-4953-A638-6C67D823F3F8}" dt="2022-02-08T10:48:29.008" v="117" actId="2711"/>
        <pc:sldMkLst>
          <pc:docMk/>
          <pc:sldMk cId="2050388436" sldId="263"/>
        </pc:sldMkLst>
        <pc:spChg chg="mod">
          <ac:chgData name="Luke Roach" userId="3c173453-1e89-4ab7-a897-c035ad6940d7" providerId="ADAL" clId="{1A185C00-87B1-4953-A638-6C67D823F3F8}" dt="2022-02-08T10:41:20.699" v="20" actId="26606"/>
          <ac:spMkLst>
            <pc:docMk/>
            <pc:sldMk cId="2050388436" sldId="263"/>
            <ac:spMk id="2" creationId="{A9AB3AAC-CFAC-4634-B01A-9FE68E73BC49}"/>
          </ac:spMkLst>
        </pc:spChg>
        <pc:spChg chg="mod">
          <ac:chgData name="Luke Roach" userId="3c173453-1e89-4ab7-a897-c035ad6940d7" providerId="ADAL" clId="{1A185C00-87B1-4953-A638-6C67D823F3F8}" dt="2022-02-08T10:48:29.008" v="117" actId="2711"/>
          <ac:spMkLst>
            <pc:docMk/>
            <pc:sldMk cId="2050388436" sldId="263"/>
            <ac:spMk id="3" creationId="{BAB0581F-B995-438C-A78F-ABAF7B9166B6}"/>
          </ac:spMkLst>
        </pc:spChg>
        <pc:spChg chg="add">
          <ac:chgData name="Luke Roach" userId="3c173453-1e89-4ab7-a897-c035ad6940d7" providerId="ADAL" clId="{1A185C00-87B1-4953-A638-6C67D823F3F8}" dt="2022-02-08T10:41:20.699" v="20" actId="26606"/>
          <ac:spMkLst>
            <pc:docMk/>
            <pc:sldMk cId="2050388436" sldId="263"/>
            <ac:spMk id="8" creationId="{3741B58E-3B65-4A01-A276-975AB2CF8A08}"/>
          </ac:spMkLst>
        </pc:spChg>
        <pc:spChg chg="add">
          <ac:chgData name="Luke Roach" userId="3c173453-1e89-4ab7-a897-c035ad6940d7" providerId="ADAL" clId="{1A185C00-87B1-4953-A638-6C67D823F3F8}" dt="2022-02-08T10:41:20.699" v="20" actId="26606"/>
          <ac:spMkLst>
            <pc:docMk/>
            <pc:sldMk cId="2050388436" sldId="263"/>
            <ac:spMk id="10" creationId="{7AAC67C3-831B-4AB1-A259-DFB839CAFAFC}"/>
          </ac:spMkLst>
        </pc:spChg>
      </pc:sldChg>
      <pc:sldChg chg="addSp delSp modSp new mod setBg">
        <pc:chgData name="Luke Roach" userId="3c173453-1e89-4ab7-a897-c035ad6940d7" providerId="ADAL" clId="{1A185C00-87B1-4953-A638-6C67D823F3F8}" dt="2022-02-08T10:48:53.317" v="121" actId="2711"/>
        <pc:sldMkLst>
          <pc:docMk/>
          <pc:sldMk cId="4053949406" sldId="264"/>
        </pc:sldMkLst>
        <pc:spChg chg="mod">
          <ac:chgData name="Luke Roach" userId="3c173453-1e89-4ab7-a897-c035ad6940d7" providerId="ADAL" clId="{1A185C00-87B1-4953-A638-6C67D823F3F8}" dt="2022-02-08T10:43:58.137" v="67" actId="26606"/>
          <ac:spMkLst>
            <pc:docMk/>
            <pc:sldMk cId="4053949406" sldId="264"/>
            <ac:spMk id="2" creationId="{23EC66D5-91D3-4CCE-94F0-99A09937AC15}"/>
          </ac:spMkLst>
        </pc:spChg>
        <pc:spChg chg="del mod">
          <ac:chgData name="Luke Roach" userId="3c173453-1e89-4ab7-a897-c035ad6940d7" providerId="ADAL" clId="{1A185C00-87B1-4953-A638-6C67D823F3F8}" dt="2022-02-08T10:42:09.910" v="39" actId="26606"/>
          <ac:spMkLst>
            <pc:docMk/>
            <pc:sldMk cId="4053949406" sldId="264"/>
            <ac:spMk id="3" creationId="{83181663-0895-437D-AEFA-74DFAB7D3F34}"/>
          </ac:spMkLst>
        </pc:spChg>
        <pc:spChg chg="add del">
          <ac:chgData name="Luke Roach" userId="3c173453-1e89-4ab7-a897-c035ad6940d7" providerId="ADAL" clId="{1A185C00-87B1-4953-A638-6C67D823F3F8}" dt="2022-02-08T10:43:58.137" v="67" actId="26606"/>
          <ac:spMkLst>
            <pc:docMk/>
            <pc:sldMk cId="4053949406" sldId="264"/>
            <ac:spMk id="9" creationId="{EE1530B0-6F96-46C0-8B3E-3215CB756BE4}"/>
          </ac:spMkLst>
        </pc:spChg>
        <pc:spChg chg="add del">
          <ac:chgData name="Luke Roach" userId="3c173453-1e89-4ab7-a897-c035ad6940d7" providerId="ADAL" clId="{1A185C00-87B1-4953-A638-6C67D823F3F8}" dt="2022-02-08T10:43:58.137" v="67" actId="26606"/>
          <ac:spMkLst>
            <pc:docMk/>
            <pc:sldMk cId="4053949406" sldId="264"/>
            <ac:spMk id="11" creationId="{754910CF-1B56-45D3-960A-E89F7B3B9131}"/>
          </ac:spMkLst>
        </pc:spChg>
        <pc:spChg chg="add">
          <ac:chgData name="Luke Roach" userId="3c173453-1e89-4ab7-a897-c035ad6940d7" providerId="ADAL" clId="{1A185C00-87B1-4953-A638-6C67D823F3F8}" dt="2022-02-08T10:43:58.137" v="67" actId="26606"/>
          <ac:spMkLst>
            <pc:docMk/>
            <pc:sldMk cId="4053949406" sldId="264"/>
            <ac:spMk id="13" creationId="{88F0A37D-2337-4AAF-98B0-7E4E9B98719A}"/>
          </ac:spMkLst>
        </pc:spChg>
        <pc:spChg chg="add">
          <ac:chgData name="Luke Roach" userId="3c173453-1e89-4ab7-a897-c035ad6940d7" providerId="ADAL" clId="{1A185C00-87B1-4953-A638-6C67D823F3F8}" dt="2022-02-08T10:43:58.137" v="67" actId="26606"/>
          <ac:spMkLst>
            <pc:docMk/>
            <pc:sldMk cId="4053949406" sldId="264"/>
            <ac:spMk id="15" creationId="{F7234D70-FB65-4E99-985E-64D219674D45}"/>
          </ac:spMkLst>
        </pc:spChg>
        <pc:spChg chg="add del">
          <ac:chgData name="Luke Roach" userId="3c173453-1e89-4ab7-a897-c035ad6940d7" providerId="ADAL" clId="{1A185C00-87B1-4953-A638-6C67D823F3F8}" dt="2022-02-08T10:43:49.983" v="56" actId="26606"/>
          <ac:spMkLst>
            <pc:docMk/>
            <pc:sldMk cId="4053949406" sldId="264"/>
            <ac:spMk id="16" creationId="{88F0A37D-2337-4AAF-98B0-7E4E9B98719A}"/>
          </ac:spMkLst>
        </pc:spChg>
        <pc:spChg chg="add del">
          <ac:chgData name="Luke Roach" userId="3c173453-1e89-4ab7-a897-c035ad6940d7" providerId="ADAL" clId="{1A185C00-87B1-4953-A638-6C67D823F3F8}" dt="2022-02-08T10:43:49.983" v="56" actId="26606"/>
          <ac:spMkLst>
            <pc:docMk/>
            <pc:sldMk cId="4053949406" sldId="264"/>
            <ac:spMk id="20" creationId="{F7234D70-FB65-4E99-985E-64D219674D45}"/>
          </ac:spMkLst>
        </pc:spChg>
        <pc:graphicFrameChg chg="add mod modGraphic">
          <ac:chgData name="Luke Roach" userId="3c173453-1e89-4ab7-a897-c035ad6940d7" providerId="ADAL" clId="{1A185C00-87B1-4953-A638-6C67D823F3F8}" dt="2022-02-08T10:48:53.317" v="121" actId="2711"/>
          <ac:graphicFrameMkLst>
            <pc:docMk/>
            <pc:sldMk cId="4053949406" sldId="264"/>
            <ac:graphicFrameMk id="5" creationId="{791893BA-20C6-4CD3-B4C9-257FC6AA216C}"/>
          </ac:graphicFrameMkLst>
        </pc:graphicFrameChg>
        <pc:cxnChg chg="add">
          <ac:chgData name="Luke Roach" userId="3c173453-1e89-4ab7-a897-c035ad6940d7" providerId="ADAL" clId="{1A185C00-87B1-4953-A638-6C67D823F3F8}" dt="2022-02-08T10:43:58.137" v="67" actId="26606"/>
          <ac:cxnSpMkLst>
            <pc:docMk/>
            <pc:sldMk cId="4053949406" sldId="264"/>
            <ac:cxnSpMk id="14" creationId="{F15CCCF0-E573-463A-9760-1FDC0B2CFBD7}"/>
          </ac:cxnSpMkLst>
        </pc:cxnChg>
        <pc:cxnChg chg="add del">
          <ac:chgData name="Luke Roach" userId="3c173453-1e89-4ab7-a897-c035ad6940d7" providerId="ADAL" clId="{1A185C00-87B1-4953-A638-6C67D823F3F8}" dt="2022-02-08T10:43:49.983" v="56" actId="26606"/>
          <ac:cxnSpMkLst>
            <pc:docMk/>
            <pc:sldMk cId="4053949406" sldId="264"/>
            <ac:cxnSpMk id="18" creationId="{F15CCCF0-E573-463A-9760-1FDC0B2CFBD7}"/>
          </ac:cxnSpMkLst>
        </pc:cxnChg>
      </pc:sldChg>
      <pc:sldChg chg="addSp delSp modSp new mod setBg">
        <pc:chgData name="Luke Roach" userId="3c173453-1e89-4ab7-a897-c035ad6940d7" providerId="ADAL" clId="{1A185C00-87B1-4953-A638-6C67D823F3F8}" dt="2022-02-08T11:31:41.192" v="1277"/>
        <pc:sldMkLst>
          <pc:docMk/>
          <pc:sldMk cId="626629522" sldId="265"/>
        </pc:sldMkLst>
        <pc:spChg chg="mod">
          <ac:chgData name="Luke Roach" userId="3c173453-1e89-4ab7-a897-c035ad6940d7" providerId="ADAL" clId="{1A185C00-87B1-4953-A638-6C67D823F3F8}" dt="2022-02-08T11:31:40.484" v="1276" actId="26606"/>
          <ac:spMkLst>
            <pc:docMk/>
            <pc:sldMk cId="626629522" sldId="265"/>
            <ac:spMk id="2" creationId="{FE493487-89BA-4C10-B56A-7589513C519B}"/>
          </ac:spMkLst>
        </pc:spChg>
        <pc:spChg chg="mod">
          <ac:chgData name="Luke Roach" userId="3c173453-1e89-4ab7-a897-c035ad6940d7" providerId="ADAL" clId="{1A185C00-87B1-4953-A638-6C67D823F3F8}" dt="2022-02-08T11:31:40.484" v="1276" actId="26606"/>
          <ac:spMkLst>
            <pc:docMk/>
            <pc:sldMk cId="626629522" sldId="265"/>
            <ac:spMk id="3" creationId="{10D7A967-74AB-4F84-ADEB-8D6F39199F35}"/>
          </ac:spMkLst>
        </pc:spChg>
        <pc:spChg chg="add del">
          <ac:chgData name="Luke Roach" userId="3c173453-1e89-4ab7-a897-c035ad6940d7" providerId="ADAL" clId="{1A185C00-87B1-4953-A638-6C67D823F3F8}" dt="2022-02-08T11:31:40.484" v="1276" actId="26606"/>
          <ac:spMkLst>
            <pc:docMk/>
            <pc:sldMk cId="626629522" sldId="265"/>
            <ac:spMk id="71" creationId="{F64BBAA4-C62B-4146-B49F-FE4CC4655EE0}"/>
          </ac:spMkLst>
        </pc:spChg>
        <pc:spChg chg="add del">
          <ac:chgData name="Luke Roach" userId="3c173453-1e89-4ab7-a897-c035ad6940d7" providerId="ADAL" clId="{1A185C00-87B1-4953-A638-6C67D823F3F8}" dt="2022-02-08T11:31:40.484" v="1276" actId="26606"/>
          <ac:spMkLst>
            <pc:docMk/>
            <pc:sldMk cId="626629522" sldId="265"/>
            <ac:spMk id="75" creationId="{6BF36B24-6632-4516-9692-731462896C1F}"/>
          </ac:spMkLst>
        </pc:spChg>
        <pc:picChg chg="add del mod">
          <ac:chgData name="Luke Roach" userId="3c173453-1e89-4ab7-a897-c035ad6940d7" providerId="ADAL" clId="{1A185C00-87B1-4953-A638-6C67D823F3F8}" dt="2022-02-08T11:31:41.192" v="1277"/>
          <ac:picMkLst>
            <pc:docMk/>
            <pc:sldMk cId="626629522" sldId="265"/>
            <ac:picMk id="4098" creationId="{D826E631-6294-4672-9F3E-7FC3D7222571}"/>
          </ac:picMkLst>
        </pc:picChg>
        <pc:cxnChg chg="add del">
          <ac:chgData name="Luke Roach" userId="3c173453-1e89-4ab7-a897-c035ad6940d7" providerId="ADAL" clId="{1A185C00-87B1-4953-A638-6C67D823F3F8}" dt="2022-02-08T11:31:40.484" v="1276" actId="26606"/>
          <ac:cxnSpMkLst>
            <pc:docMk/>
            <pc:sldMk cId="626629522" sldId="265"/>
            <ac:cxnSpMk id="73" creationId="{EEB57AA8-F021-480C-A9E2-F89913313611}"/>
          </ac:cxnSpMkLst>
        </pc:cxnChg>
      </pc:sldChg>
      <pc:sldChg chg="addSp modSp new mod setBg">
        <pc:chgData name="Luke Roach" userId="3c173453-1e89-4ab7-a897-c035ad6940d7" providerId="ADAL" clId="{1A185C00-87B1-4953-A638-6C67D823F3F8}" dt="2022-02-08T11:32:20.766" v="1298" actId="20577"/>
        <pc:sldMkLst>
          <pc:docMk/>
          <pc:sldMk cId="1288742502" sldId="266"/>
        </pc:sldMkLst>
        <pc:spChg chg="mod">
          <ac:chgData name="Luke Roach" userId="3c173453-1e89-4ab7-a897-c035ad6940d7" providerId="ADAL" clId="{1A185C00-87B1-4953-A638-6C67D823F3F8}" dt="2022-02-08T10:47:30.148" v="111" actId="26606"/>
          <ac:spMkLst>
            <pc:docMk/>
            <pc:sldMk cId="1288742502" sldId="266"/>
            <ac:spMk id="2" creationId="{31C7580F-D85B-4FCD-BA7F-AF21B872FEEC}"/>
          </ac:spMkLst>
        </pc:spChg>
        <pc:spChg chg="mod">
          <ac:chgData name="Luke Roach" userId="3c173453-1e89-4ab7-a897-c035ad6940d7" providerId="ADAL" clId="{1A185C00-87B1-4953-A638-6C67D823F3F8}" dt="2022-02-08T11:32:20.766" v="1298" actId="20577"/>
          <ac:spMkLst>
            <pc:docMk/>
            <pc:sldMk cId="1288742502" sldId="266"/>
            <ac:spMk id="3" creationId="{415305E6-ABD5-4896-A4B6-5209B7668AE7}"/>
          </ac:spMkLst>
        </pc:spChg>
        <pc:spChg chg="add">
          <ac:chgData name="Luke Roach" userId="3c173453-1e89-4ab7-a897-c035ad6940d7" providerId="ADAL" clId="{1A185C00-87B1-4953-A638-6C67D823F3F8}" dt="2022-02-08T10:47:30.148" v="111" actId="26606"/>
          <ac:spMkLst>
            <pc:docMk/>
            <pc:sldMk cId="1288742502" sldId="266"/>
            <ac:spMk id="8" creationId="{3741B58E-3B65-4A01-A276-975AB2CF8A08}"/>
          </ac:spMkLst>
        </pc:spChg>
        <pc:spChg chg="add">
          <ac:chgData name="Luke Roach" userId="3c173453-1e89-4ab7-a897-c035ad6940d7" providerId="ADAL" clId="{1A185C00-87B1-4953-A638-6C67D823F3F8}" dt="2022-02-08T10:47:30.148" v="111" actId="26606"/>
          <ac:spMkLst>
            <pc:docMk/>
            <pc:sldMk cId="1288742502" sldId="266"/>
            <ac:spMk id="10" creationId="{7AAC67C3-831B-4AB1-A259-DFB839CAFAFC}"/>
          </ac:spMkLst>
        </pc:spChg>
      </pc:sldChg>
      <pc:sldChg chg="modSp new mod">
        <pc:chgData name="Luke Roach" userId="3c173453-1e89-4ab7-a897-c035ad6940d7" providerId="ADAL" clId="{1A185C00-87B1-4953-A638-6C67D823F3F8}" dt="2022-02-08T10:49:43.448" v="140" actId="27636"/>
        <pc:sldMkLst>
          <pc:docMk/>
          <pc:sldMk cId="2666371178" sldId="267"/>
        </pc:sldMkLst>
        <pc:spChg chg="mod">
          <ac:chgData name="Luke Roach" userId="3c173453-1e89-4ab7-a897-c035ad6940d7" providerId="ADAL" clId="{1A185C00-87B1-4953-A638-6C67D823F3F8}" dt="2022-02-08T10:49:28.082" v="128"/>
          <ac:spMkLst>
            <pc:docMk/>
            <pc:sldMk cId="2666371178" sldId="267"/>
            <ac:spMk id="2" creationId="{0BD40093-6B7D-48DA-BA88-AD171F7B62FF}"/>
          </ac:spMkLst>
        </pc:spChg>
        <pc:spChg chg="mod">
          <ac:chgData name="Luke Roach" userId="3c173453-1e89-4ab7-a897-c035ad6940d7" providerId="ADAL" clId="{1A185C00-87B1-4953-A638-6C67D823F3F8}" dt="2022-02-08T10:49:43.448" v="140" actId="27636"/>
          <ac:spMkLst>
            <pc:docMk/>
            <pc:sldMk cId="2666371178" sldId="267"/>
            <ac:spMk id="3" creationId="{E992642A-ECEC-4EE5-BA0A-50F1FF51C9ED}"/>
          </ac:spMkLst>
        </pc:spChg>
      </pc:sldChg>
      <pc:sldChg chg="modSp new mod">
        <pc:chgData name="Luke Roach" userId="3c173453-1e89-4ab7-a897-c035ad6940d7" providerId="ADAL" clId="{1A185C00-87B1-4953-A638-6C67D823F3F8}" dt="2022-02-08T11:34:43.105" v="1370" actId="20577"/>
        <pc:sldMkLst>
          <pc:docMk/>
          <pc:sldMk cId="2837000966" sldId="268"/>
        </pc:sldMkLst>
        <pc:spChg chg="mod">
          <ac:chgData name="Luke Roach" userId="3c173453-1e89-4ab7-a897-c035ad6940d7" providerId="ADAL" clId="{1A185C00-87B1-4953-A638-6C67D823F3F8}" dt="2022-02-08T10:50:11.013" v="142"/>
          <ac:spMkLst>
            <pc:docMk/>
            <pc:sldMk cId="2837000966" sldId="268"/>
            <ac:spMk id="2" creationId="{01B3E1AC-EFFA-465D-92EA-D8B5999E12A8}"/>
          </ac:spMkLst>
        </pc:spChg>
        <pc:spChg chg="mod">
          <ac:chgData name="Luke Roach" userId="3c173453-1e89-4ab7-a897-c035ad6940d7" providerId="ADAL" clId="{1A185C00-87B1-4953-A638-6C67D823F3F8}" dt="2022-02-08T11:34:43.105" v="1370" actId="20577"/>
          <ac:spMkLst>
            <pc:docMk/>
            <pc:sldMk cId="2837000966" sldId="268"/>
            <ac:spMk id="3" creationId="{18075A92-D672-4C79-9B65-65E0EF5E86A3}"/>
          </ac:spMkLst>
        </pc:spChg>
      </pc:sldChg>
      <pc:sldChg chg="addSp delSp modSp new mod setBg setClrOvrMap">
        <pc:chgData name="Luke Roach" userId="3c173453-1e89-4ab7-a897-c035ad6940d7" providerId="ADAL" clId="{1A185C00-87B1-4953-A638-6C67D823F3F8}" dt="2022-02-08T11:47:14.107" v="1378" actId="255"/>
        <pc:sldMkLst>
          <pc:docMk/>
          <pc:sldMk cId="1813636683" sldId="269"/>
        </pc:sldMkLst>
        <pc:spChg chg="mod">
          <ac:chgData name="Luke Roach" userId="3c173453-1e89-4ab7-a897-c035ad6940d7" providerId="ADAL" clId="{1A185C00-87B1-4953-A638-6C67D823F3F8}" dt="2022-02-08T10:51:14.686" v="183" actId="26606"/>
          <ac:spMkLst>
            <pc:docMk/>
            <pc:sldMk cId="1813636683" sldId="269"/>
            <ac:spMk id="2" creationId="{D1C2135A-C188-4D45-8E04-CE684B9A3448}"/>
          </ac:spMkLst>
        </pc:spChg>
        <pc:spChg chg="del">
          <ac:chgData name="Luke Roach" userId="3c173453-1e89-4ab7-a897-c035ad6940d7" providerId="ADAL" clId="{1A185C00-87B1-4953-A638-6C67D823F3F8}" dt="2022-02-08T10:51:08.502" v="182"/>
          <ac:spMkLst>
            <pc:docMk/>
            <pc:sldMk cId="1813636683" sldId="269"/>
            <ac:spMk id="3" creationId="{B3577145-1A89-4B90-8A52-28755AB0E5A1}"/>
          </ac:spMkLst>
        </pc:spChg>
        <pc:spChg chg="add mod">
          <ac:chgData name="Luke Roach" userId="3c173453-1e89-4ab7-a897-c035ad6940d7" providerId="ADAL" clId="{1A185C00-87B1-4953-A638-6C67D823F3F8}" dt="2022-02-08T11:47:14.107" v="1378" actId="255"/>
          <ac:spMkLst>
            <pc:docMk/>
            <pc:sldMk cId="1813636683" sldId="269"/>
            <ac:spMk id="5" creationId="{2FD424B8-A91B-4234-83D9-00E67C884424}"/>
          </ac:spMkLst>
        </pc:spChg>
        <pc:spChg chg="add">
          <ac:chgData name="Luke Roach" userId="3c173453-1e89-4ab7-a897-c035ad6940d7" providerId="ADAL" clId="{1A185C00-87B1-4953-A638-6C67D823F3F8}" dt="2022-02-08T10:51:14.686" v="183" actId="26606"/>
          <ac:spMkLst>
            <pc:docMk/>
            <pc:sldMk cId="1813636683" sldId="269"/>
            <ac:spMk id="9" creationId="{39E3965E-AC41-4711-9D10-E25ABB132D86}"/>
          </ac:spMkLst>
        </pc:spChg>
        <pc:spChg chg="add">
          <ac:chgData name="Luke Roach" userId="3c173453-1e89-4ab7-a897-c035ad6940d7" providerId="ADAL" clId="{1A185C00-87B1-4953-A638-6C67D823F3F8}" dt="2022-02-08T10:51:14.686" v="183" actId="26606"/>
          <ac:spMkLst>
            <pc:docMk/>
            <pc:sldMk cId="1813636683" sldId="269"/>
            <ac:spMk id="13" creationId="{6482F060-A4AF-4E0B-B364-7C6BA4AE9C03}"/>
          </ac:spMkLst>
        </pc:spChg>
        <pc:picChg chg="add mod">
          <ac:chgData name="Luke Roach" userId="3c173453-1e89-4ab7-a897-c035ad6940d7" providerId="ADAL" clId="{1A185C00-87B1-4953-A638-6C67D823F3F8}" dt="2022-02-08T10:51:14.686" v="183" actId="26606"/>
          <ac:picMkLst>
            <pc:docMk/>
            <pc:sldMk cId="1813636683" sldId="269"/>
            <ac:picMk id="4" creationId="{D595F938-B2BA-45E9-8298-036E330293BA}"/>
          </ac:picMkLst>
        </pc:picChg>
        <pc:cxnChg chg="add">
          <ac:chgData name="Luke Roach" userId="3c173453-1e89-4ab7-a897-c035ad6940d7" providerId="ADAL" clId="{1A185C00-87B1-4953-A638-6C67D823F3F8}" dt="2022-02-08T10:51:14.686" v="183" actId="26606"/>
          <ac:cxnSpMkLst>
            <pc:docMk/>
            <pc:sldMk cId="1813636683" sldId="269"/>
            <ac:cxnSpMk id="11" creationId="{1F5DC8C3-BA5F-4EED-BB9A-A14272BD82A1}"/>
          </ac:cxnSpMkLst>
        </pc:cxnChg>
        <pc:cxnChg chg="add">
          <ac:chgData name="Luke Roach" userId="3c173453-1e89-4ab7-a897-c035ad6940d7" providerId="ADAL" clId="{1A185C00-87B1-4953-A638-6C67D823F3F8}" dt="2022-02-08T10:51:14.686" v="183" actId="26606"/>
          <ac:cxnSpMkLst>
            <pc:docMk/>
            <pc:sldMk cId="1813636683" sldId="269"/>
            <ac:cxnSpMk id="15" creationId="{B9EB6DAA-2F0C-43D5-A577-15D5D2C4E3F5}"/>
          </ac:cxnSpMkLst>
        </pc:cxnChg>
      </pc:sldChg>
      <pc:sldChg chg="addSp delSp modSp new mod setBg">
        <pc:chgData name="Luke Roach" userId="3c173453-1e89-4ab7-a897-c035ad6940d7" providerId="ADAL" clId="{1A185C00-87B1-4953-A638-6C67D823F3F8}" dt="2022-02-08T11:53:45.077" v="1386" actId="26606"/>
        <pc:sldMkLst>
          <pc:docMk/>
          <pc:sldMk cId="3741185240" sldId="270"/>
        </pc:sldMkLst>
        <pc:spChg chg="mod">
          <ac:chgData name="Luke Roach" userId="3c173453-1e89-4ab7-a897-c035ad6940d7" providerId="ADAL" clId="{1A185C00-87B1-4953-A638-6C67D823F3F8}" dt="2022-02-08T11:53:45.077" v="1386" actId="26606"/>
          <ac:spMkLst>
            <pc:docMk/>
            <pc:sldMk cId="3741185240" sldId="270"/>
            <ac:spMk id="2" creationId="{8E03FDA3-BD06-410C-B609-927D150C89F5}"/>
          </ac:spMkLst>
        </pc:spChg>
        <pc:spChg chg="mod ord">
          <ac:chgData name="Luke Roach" userId="3c173453-1e89-4ab7-a897-c035ad6940d7" providerId="ADAL" clId="{1A185C00-87B1-4953-A638-6C67D823F3F8}" dt="2022-02-08T11:53:45.077" v="1386" actId="26606"/>
          <ac:spMkLst>
            <pc:docMk/>
            <pc:sldMk cId="3741185240" sldId="270"/>
            <ac:spMk id="3" creationId="{424E0629-38FD-4374-B3E0-45FDAF1C1B79}"/>
          </ac:spMkLst>
        </pc:spChg>
        <pc:spChg chg="add del">
          <ac:chgData name="Luke Roach" userId="3c173453-1e89-4ab7-a897-c035ad6940d7" providerId="ADAL" clId="{1A185C00-87B1-4953-A638-6C67D823F3F8}" dt="2022-02-08T11:53:45.077" v="1386" actId="26606"/>
          <ac:spMkLst>
            <pc:docMk/>
            <pc:sldMk cId="3741185240" sldId="270"/>
            <ac:spMk id="8" creationId="{3741B58E-3B65-4A01-A276-975AB2CF8A08}"/>
          </ac:spMkLst>
        </pc:spChg>
        <pc:spChg chg="add del">
          <ac:chgData name="Luke Roach" userId="3c173453-1e89-4ab7-a897-c035ad6940d7" providerId="ADAL" clId="{1A185C00-87B1-4953-A638-6C67D823F3F8}" dt="2022-02-08T11:53:45.077" v="1386" actId="26606"/>
          <ac:spMkLst>
            <pc:docMk/>
            <pc:sldMk cId="3741185240" sldId="270"/>
            <ac:spMk id="10" creationId="{7AAC67C3-831B-4AB1-A259-DFB839CAFAFC}"/>
          </ac:spMkLst>
        </pc:spChg>
        <pc:spChg chg="add del">
          <ac:chgData name="Luke Roach" userId="3c173453-1e89-4ab7-a897-c035ad6940d7" providerId="ADAL" clId="{1A185C00-87B1-4953-A638-6C67D823F3F8}" dt="2022-02-08T11:53:45.077" v="1386" actId="26606"/>
          <ac:spMkLst>
            <pc:docMk/>
            <pc:sldMk cId="3741185240" sldId="270"/>
            <ac:spMk id="12" creationId="{FCAEED9E-BB91-43A0-911B-1ACD8803E3CE}"/>
          </ac:spMkLst>
        </pc:spChg>
        <pc:spChg chg="add del">
          <ac:chgData name="Luke Roach" userId="3c173453-1e89-4ab7-a897-c035ad6940d7" providerId="ADAL" clId="{1A185C00-87B1-4953-A638-6C67D823F3F8}" dt="2022-02-08T11:53:39.014" v="1383" actId="26606"/>
          <ac:spMkLst>
            <pc:docMk/>
            <pc:sldMk cId="3741185240" sldId="270"/>
            <ac:spMk id="71" creationId="{F4FAA6B4-BAFB-4474-9B14-DC83A9096513}"/>
          </ac:spMkLst>
        </pc:spChg>
        <pc:spChg chg="add del">
          <ac:chgData name="Luke Roach" userId="3c173453-1e89-4ab7-a897-c035ad6940d7" providerId="ADAL" clId="{1A185C00-87B1-4953-A638-6C67D823F3F8}" dt="2022-02-08T11:53:39.014" v="1383" actId="26606"/>
          <ac:spMkLst>
            <pc:docMk/>
            <pc:sldMk cId="3741185240" sldId="270"/>
            <ac:spMk id="75" creationId="{DB148495-5F82-48E2-A76C-C8E1C8949940}"/>
          </ac:spMkLst>
        </pc:spChg>
        <pc:spChg chg="add del">
          <ac:chgData name="Luke Roach" userId="3c173453-1e89-4ab7-a897-c035ad6940d7" providerId="ADAL" clId="{1A185C00-87B1-4953-A638-6C67D823F3F8}" dt="2022-02-08T11:53:45.062" v="1385" actId="26606"/>
          <ac:spMkLst>
            <pc:docMk/>
            <pc:sldMk cId="3741185240" sldId="270"/>
            <ac:spMk id="6148" creationId="{F64BBAA4-C62B-4146-B49F-FE4CC4655EE0}"/>
          </ac:spMkLst>
        </pc:spChg>
        <pc:spChg chg="add del">
          <ac:chgData name="Luke Roach" userId="3c173453-1e89-4ab7-a897-c035ad6940d7" providerId="ADAL" clId="{1A185C00-87B1-4953-A638-6C67D823F3F8}" dt="2022-02-08T11:53:45.062" v="1385" actId="26606"/>
          <ac:spMkLst>
            <pc:docMk/>
            <pc:sldMk cId="3741185240" sldId="270"/>
            <ac:spMk id="6150" creationId="{6BF36B24-6632-4516-9692-731462896C1F}"/>
          </ac:spMkLst>
        </pc:spChg>
        <pc:spChg chg="add">
          <ac:chgData name="Luke Roach" userId="3c173453-1e89-4ab7-a897-c035ad6940d7" providerId="ADAL" clId="{1A185C00-87B1-4953-A638-6C67D823F3F8}" dt="2022-02-08T11:53:45.077" v="1386" actId="26606"/>
          <ac:spMkLst>
            <pc:docMk/>
            <pc:sldMk cId="3741185240" sldId="270"/>
            <ac:spMk id="6152" creationId="{67B74F2B-9534-4540-96B0-5C8E958B940F}"/>
          </ac:spMkLst>
        </pc:spChg>
        <pc:spChg chg="add">
          <ac:chgData name="Luke Roach" userId="3c173453-1e89-4ab7-a897-c035ad6940d7" providerId="ADAL" clId="{1A185C00-87B1-4953-A638-6C67D823F3F8}" dt="2022-02-08T11:53:45.077" v="1386" actId="26606"/>
          <ac:spMkLst>
            <pc:docMk/>
            <pc:sldMk cId="3741185240" sldId="270"/>
            <ac:spMk id="6154" creationId="{C1B60310-C5C3-46A0-A452-2A0B008434DA}"/>
          </ac:spMkLst>
        </pc:spChg>
        <pc:picChg chg="add mod">
          <ac:chgData name="Luke Roach" userId="3c173453-1e89-4ab7-a897-c035ad6940d7" providerId="ADAL" clId="{1A185C00-87B1-4953-A638-6C67D823F3F8}" dt="2022-02-08T11:53:45.077" v="1386" actId="26606"/>
          <ac:picMkLst>
            <pc:docMk/>
            <pc:sldMk cId="3741185240" sldId="270"/>
            <ac:picMk id="6146" creationId="{0F4C1C50-0C67-4DAE-B3BF-93E6CE1233EE}"/>
          </ac:picMkLst>
        </pc:picChg>
        <pc:cxnChg chg="add del">
          <ac:chgData name="Luke Roach" userId="3c173453-1e89-4ab7-a897-c035ad6940d7" providerId="ADAL" clId="{1A185C00-87B1-4953-A638-6C67D823F3F8}" dt="2022-02-08T11:53:39.014" v="1383" actId="26606"/>
          <ac:cxnSpMkLst>
            <pc:docMk/>
            <pc:sldMk cId="3741185240" sldId="270"/>
            <ac:cxnSpMk id="73" creationId="{4364CDC3-ADB0-4691-9286-5925F160C2D5}"/>
          </ac:cxnSpMkLst>
        </pc:cxnChg>
        <pc:cxnChg chg="add del">
          <ac:chgData name="Luke Roach" userId="3c173453-1e89-4ab7-a897-c035ad6940d7" providerId="ADAL" clId="{1A185C00-87B1-4953-A638-6C67D823F3F8}" dt="2022-02-08T11:53:45.062" v="1385" actId="26606"/>
          <ac:cxnSpMkLst>
            <pc:docMk/>
            <pc:sldMk cId="3741185240" sldId="270"/>
            <ac:cxnSpMk id="6149" creationId="{EEB57AA8-F021-480C-A9E2-F89913313611}"/>
          </ac:cxnSpMkLst>
        </pc:cxnChg>
        <pc:cxnChg chg="add">
          <ac:chgData name="Luke Roach" userId="3c173453-1e89-4ab7-a897-c035ad6940d7" providerId="ADAL" clId="{1A185C00-87B1-4953-A638-6C67D823F3F8}" dt="2022-02-08T11:53:45.077" v="1386" actId="26606"/>
          <ac:cxnSpMkLst>
            <pc:docMk/>
            <pc:sldMk cId="3741185240" sldId="270"/>
            <ac:cxnSpMk id="6153" creationId="{33BECB2B-2CFA-412C-880F-C4B60974936F}"/>
          </ac:cxnSpMkLst>
        </pc:cxnChg>
      </pc:sldChg>
      <pc:sldChg chg="addSp modSp new mod setBg">
        <pc:chgData name="Luke Roach" userId="3c173453-1e89-4ab7-a897-c035ad6940d7" providerId="ADAL" clId="{1A185C00-87B1-4953-A638-6C67D823F3F8}" dt="2022-02-08T10:53:43.065" v="222" actId="122"/>
        <pc:sldMkLst>
          <pc:docMk/>
          <pc:sldMk cId="2199622045" sldId="271"/>
        </pc:sldMkLst>
        <pc:spChg chg="mod">
          <ac:chgData name="Luke Roach" userId="3c173453-1e89-4ab7-a897-c035ad6940d7" providerId="ADAL" clId="{1A185C00-87B1-4953-A638-6C67D823F3F8}" dt="2022-02-08T10:53:20.124" v="220" actId="26606"/>
          <ac:spMkLst>
            <pc:docMk/>
            <pc:sldMk cId="2199622045" sldId="271"/>
            <ac:spMk id="2" creationId="{A1198F3E-A1AD-41CC-A84E-A3E10F5C338F}"/>
          </ac:spMkLst>
        </pc:spChg>
        <pc:spChg chg="mod">
          <ac:chgData name="Luke Roach" userId="3c173453-1e89-4ab7-a897-c035ad6940d7" providerId="ADAL" clId="{1A185C00-87B1-4953-A638-6C67D823F3F8}" dt="2022-02-08T10:53:43.065" v="222" actId="122"/>
          <ac:spMkLst>
            <pc:docMk/>
            <pc:sldMk cId="2199622045" sldId="271"/>
            <ac:spMk id="3" creationId="{80277C5F-F037-409B-9736-9CDA1F6EF0AB}"/>
          </ac:spMkLst>
        </pc:spChg>
        <pc:spChg chg="add">
          <ac:chgData name="Luke Roach" userId="3c173453-1e89-4ab7-a897-c035ad6940d7" providerId="ADAL" clId="{1A185C00-87B1-4953-A638-6C67D823F3F8}" dt="2022-02-08T10:53:20.124" v="220" actId="26606"/>
          <ac:spMkLst>
            <pc:docMk/>
            <pc:sldMk cId="2199622045" sldId="271"/>
            <ac:spMk id="8" creationId="{3741B58E-3B65-4A01-A276-975AB2CF8A08}"/>
          </ac:spMkLst>
        </pc:spChg>
        <pc:spChg chg="add">
          <ac:chgData name="Luke Roach" userId="3c173453-1e89-4ab7-a897-c035ad6940d7" providerId="ADAL" clId="{1A185C00-87B1-4953-A638-6C67D823F3F8}" dt="2022-02-08T10:53:20.124" v="220" actId="26606"/>
          <ac:spMkLst>
            <pc:docMk/>
            <pc:sldMk cId="2199622045" sldId="271"/>
            <ac:spMk id="10" creationId="{7AAC67C3-831B-4AB1-A259-DFB839CAFAFC}"/>
          </ac:spMkLst>
        </pc:spChg>
        <pc:spChg chg="add">
          <ac:chgData name="Luke Roach" userId="3c173453-1e89-4ab7-a897-c035ad6940d7" providerId="ADAL" clId="{1A185C00-87B1-4953-A638-6C67D823F3F8}" dt="2022-02-08T10:53:20.124" v="220" actId="26606"/>
          <ac:spMkLst>
            <pc:docMk/>
            <pc:sldMk cId="2199622045" sldId="271"/>
            <ac:spMk id="12" creationId="{FCAEED9E-BB91-43A0-911B-1ACD8803E3CE}"/>
          </ac:spMkLst>
        </pc:spChg>
      </pc:sldChg>
      <pc:sldChg chg="addSp delSp modSp new mod setBg">
        <pc:chgData name="Luke Roach" userId="3c173453-1e89-4ab7-a897-c035ad6940d7" providerId="ADAL" clId="{1A185C00-87B1-4953-A638-6C67D823F3F8}" dt="2022-02-08T10:54:42.767" v="238" actId="2711"/>
        <pc:sldMkLst>
          <pc:docMk/>
          <pc:sldMk cId="1234460585" sldId="272"/>
        </pc:sldMkLst>
        <pc:spChg chg="mod">
          <ac:chgData name="Luke Roach" userId="3c173453-1e89-4ab7-a897-c035ad6940d7" providerId="ADAL" clId="{1A185C00-87B1-4953-A638-6C67D823F3F8}" dt="2022-02-08T10:54:24.663" v="235" actId="26606"/>
          <ac:spMkLst>
            <pc:docMk/>
            <pc:sldMk cId="1234460585" sldId="272"/>
            <ac:spMk id="2" creationId="{2AA36612-A53B-49EB-81ED-4EE62023C39E}"/>
          </ac:spMkLst>
        </pc:spChg>
        <pc:spChg chg="del mod">
          <ac:chgData name="Luke Roach" userId="3c173453-1e89-4ab7-a897-c035ad6940d7" providerId="ADAL" clId="{1A185C00-87B1-4953-A638-6C67D823F3F8}" dt="2022-02-08T10:54:24.663" v="235" actId="26606"/>
          <ac:spMkLst>
            <pc:docMk/>
            <pc:sldMk cId="1234460585" sldId="272"/>
            <ac:spMk id="3" creationId="{87C4529E-ACD8-4F17-8D66-3CFAF731BA8A}"/>
          </ac:spMkLst>
        </pc:spChg>
        <pc:spChg chg="add">
          <ac:chgData name="Luke Roach" userId="3c173453-1e89-4ab7-a897-c035ad6940d7" providerId="ADAL" clId="{1A185C00-87B1-4953-A638-6C67D823F3F8}" dt="2022-02-08T10:54:24.663" v="235" actId="26606"/>
          <ac:spMkLst>
            <pc:docMk/>
            <pc:sldMk cId="1234460585" sldId="272"/>
            <ac:spMk id="9" creationId="{EE1530B0-6F96-46C0-8B3E-3215CB756BE4}"/>
          </ac:spMkLst>
        </pc:spChg>
        <pc:spChg chg="add">
          <ac:chgData name="Luke Roach" userId="3c173453-1e89-4ab7-a897-c035ad6940d7" providerId="ADAL" clId="{1A185C00-87B1-4953-A638-6C67D823F3F8}" dt="2022-02-08T10:54:24.663" v="235" actId="26606"/>
          <ac:spMkLst>
            <pc:docMk/>
            <pc:sldMk cId="1234460585" sldId="272"/>
            <ac:spMk id="11" creationId="{754910CF-1B56-45D3-960A-E89F7B3B9131}"/>
          </ac:spMkLst>
        </pc:spChg>
        <pc:graphicFrameChg chg="add mod">
          <ac:chgData name="Luke Roach" userId="3c173453-1e89-4ab7-a897-c035ad6940d7" providerId="ADAL" clId="{1A185C00-87B1-4953-A638-6C67D823F3F8}" dt="2022-02-08T10:54:42.767" v="238" actId="2711"/>
          <ac:graphicFrameMkLst>
            <pc:docMk/>
            <pc:sldMk cId="1234460585" sldId="272"/>
            <ac:graphicFrameMk id="5" creationId="{5F7C9FDD-ADFD-48A8-992F-2844CFABAD75}"/>
          </ac:graphicFrameMkLst>
        </pc:graphicFrameChg>
      </pc:sldChg>
      <pc:sldChg chg="addSp delSp modSp new mod setBg">
        <pc:chgData name="Luke Roach" userId="3c173453-1e89-4ab7-a897-c035ad6940d7" providerId="ADAL" clId="{1A185C00-87B1-4953-A638-6C67D823F3F8}" dt="2022-02-08T10:55:32.826" v="248" actId="2711"/>
        <pc:sldMkLst>
          <pc:docMk/>
          <pc:sldMk cId="1576656501" sldId="273"/>
        </pc:sldMkLst>
        <pc:spChg chg="mod">
          <ac:chgData name="Luke Roach" userId="3c173453-1e89-4ab7-a897-c035ad6940d7" providerId="ADAL" clId="{1A185C00-87B1-4953-A638-6C67D823F3F8}" dt="2022-02-08T10:55:17.610" v="245" actId="26606"/>
          <ac:spMkLst>
            <pc:docMk/>
            <pc:sldMk cId="1576656501" sldId="273"/>
            <ac:spMk id="2" creationId="{1DAF663D-0473-4425-9179-2BD534C6B66C}"/>
          </ac:spMkLst>
        </pc:spChg>
        <pc:spChg chg="del mod">
          <ac:chgData name="Luke Roach" userId="3c173453-1e89-4ab7-a897-c035ad6940d7" providerId="ADAL" clId="{1A185C00-87B1-4953-A638-6C67D823F3F8}" dt="2022-02-08T10:55:17.610" v="245" actId="26606"/>
          <ac:spMkLst>
            <pc:docMk/>
            <pc:sldMk cId="1576656501" sldId="273"/>
            <ac:spMk id="3" creationId="{232FD83D-C638-4525-B1B0-39C4A3892BFB}"/>
          </ac:spMkLst>
        </pc:spChg>
        <pc:spChg chg="add">
          <ac:chgData name="Luke Roach" userId="3c173453-1e89-4ab7-a897-c035ad6940d7" providerId="ADAL" clId="{1A185C00-87B1-4953-A638-6C67D823F3F8}" dt="2022-02-08T10:55:17.610" v="245" actId="26606"/>
          <ac:spMkLst>
            <pc:docMk/>
            <pc:sldMk cId="1576656501" sldId="273"/>
            <ac:spMk id="9" creationId="{EE1530B0-6F96-46C0-8B3E-3215CB756BE4}"/>
          </ac:spMkLst>
        </pc:spChg>
        <pc:spChg chg="add">
          <ac:chgData name="Luke Roach" userId="3c173453-1e89-4ab7-a897-c035ad6940d7" providerId="ADAL" clId="{1A185C00-87B1-4953-A638-6C67D823F3F8}" dt="2022-02-08T10:55:17.610" v="245" actId="26606"/>
          <ac:spMkLst>
            <pc:docMk/>
            <pc:sldMk cId="1576656501" sldId="273"/>
            <ac:spMk id="11" creationId="{754910CF-1B56-45D3-960A-E89F7B3B9131}"/>
          </ac:spMkLst>
        </pc:spChg>
        <pc:graphicFrameChg chg="add mod">
          <ac:chgData name="Luke Roach" userId="3c173453-1e89-4ab7-a897-c035ad6940d7" providerId="ADAL" clId="{1A185C00-87B1-4953-A638-6C67D823F3F8}" dt="2022-02-08T10:55:32.826" v="248" actId="2711"/>
          <ac:graphicFrameMkLst>
            <pc:docMk/>
            <pc:sldMk cId="1576656501" sldId="273"/>
            <ac:graphicFrameMk id="5" creationId="{28517951-77D1-4E8D-8191-106A418F7C67}"/>
          </ac:graphicFrameMkLst>
        </pc:graphicFrameChg>
      </pc:sldChg>
      <pc:sldChg chg="addSp modSp new mod setBg">
        <pc:chgData name="Luke Roach" userId="3c173453-1e89-4ab7-a897-c035ad6940d7" providerId="ADAL" clId="{1A185C00-87B1-4953-A638-6C67D823F3F8}" dt="2022-02-08T11:55:28.206" v="1395" actId="403"/>
        <pc:sldMkLst>
          <pc:docMk/>
          <pc:sldMk cId="2271442900" sldId="274"/>
        </pc:sldMkLst>
        <pc:spChg chg="mod">
          <ac:chgData name="Luke Roach" userId="3c173453-1e89-4ab7-a897-c035ad6940d7" providerId="ADAL" clId="{1A185C00-87B1-4953-A638-6C67D823F3F8}" dt="2022-02-08T10:56:24.596" v="255" actId="26606"/>
          <ac:spMkLst>
            <pc:docMk/>
            <pc:sldMk cId="2271442900" sldId="274"/>
            <ac:spMk id="2" creationId="{3AB18040-65AC-4C18-8500-3339B46D8A6F}"/>
          </ac:spMkLst>
        </pc:spChg>
        <pc:spChg chg="mod">
          <ac:chgData name="Luke Roach" userId="3c173453-1e89-4ab7-a897-c035ad6940d7" providerId="ADAL" clId="{1A185C00-87B1-4953-A638-6C67D823F3F8}" dt="2022-02-08T11:55:28.206" v="1395" actId="403"/>
          <ac:spMkLst>
            <pc:docMk/>
            <pc:sldMk cId="2271442900" sldId="274"/>
            <ac:spMk id="3" creationId="{8DA47049-15D7-4809-9073-447CD1F74EA6}"/>
          </ac:spMkLst>
        </pc:spChg>
        <pc:spChg chg="add">
          <ac:chgData name="Luke Roach" userId="3c173453-1e89-4ab7-a897-c035ad6940d7" providerId="ADAL" clId="{1A185C00-87B1-4953-A638-6C67D823F3F8}" dt="2022-02-08T10:56:24.596" v="255" actId="26606"/>
          <ac:spMkLst>
            <pc:docMk/>
            <pc:sldMk cId="2271442900" sldId="274"/>
            <ac:spMk id="8" creationId="{3741B58E-3B65-4A01-A276-975AB2CF8A08}"/>
          </ac:spMkLst>
        </pc:spChg>
        <pc:spChg chg="add">
          <ac:chgData name="Luke Roach" userId="3c173453-1e89-4ab7-a897-c035ad6940d7" providerId="ADAL" clId="{1A185C00-87B1-4953-A638-6C67D823F3F8}" dt="2022-02-08T10:56:24.596" v="255" actId="26606"/>
          <ac:spMkLst>
            <pc:docMk/>
            <pc:sldMk cId="2271442900" sldId="274"/>
            <ac:spMk id="10" creationId="{7AAC67C3-831B-4AB1-A259-DFB839CAFAFC}"/>
          </ac:spMkLst>
        </pc:spChg>
      </pc:sldChg>
      <pc:sldChg chg="modSp new mod">
        <pc:chgData name="Luke Roach" userId="3c173453-1e89-4ab7-a897-c035ad6940d7" providerId="ADAL" clId="{1A185C00-87B1-4953-A638-6C67D823F3F8}" dt="2022-02-08T10:57:34.484" v="299" actId="403"/>
        <pc:sldMkLst>
          <pc:docMk/>
          <pc:sldMk cId="802864598" sldId="275"/>
        </pc:sldMkLst>
        <pc:spChg chg="mod">
          <ac:chgData name="Luke Roach" userId="3c173453-1e89-4ab7-a897-c035ad6940d7" providerId="ADAL" clId="{1A185C00-87B1-4953-A638-6C67D823F3F8}" dt="2022-02-08T10:57:15.113" v="290" actId="20577"/>
          <ac:spMkLst>
            <pc:docMk/>
            <pc:sldMk cId="802864598" sldId="275"/>
            <ac:spMk id="2" creationId="{E4D5D236-A250-49EF-AA07-6823014D1ADF}"/>
          </ac:spMkLst>
        </pc:spChg>
        <pc:spChg chg="mod">
          <ac:chgData name="Luke Roach" userId="3c173453-1e89-4ab7-a897-c035ad6940d7" providerId="ADAL" clId="{1A185C00-87B1-4953-A638-6C67D823F3F8}" dt="2022-02-08T10:57:34.484" v="299" actId="403"/>
          <ac:spMkLst>
            <pc:docMk/>
            <pc:sldMk cId="802864598" sldId="275"/>
            <ac:spMk id="3" creationId="{675F4FB9-5EF1-42CB-BF43-9C180677C3B0}"/>
          </ac:spMkLst>
        </pc:spChg>
      </pc:sldChg>
      <pc:sldChg chg="modSp new mod">
        <pc:chgData name="Luke Roach" userId="3c173453-1e89-4ab7-a897-c035ad6940d7" providerId="ADAL" clId="{1A185C00-87B1-4953-A638-6C67D823F3F8}" dt="2022-02-08T10:58:04.492" v="310" actId="403"/>
        <pc:sldMkLst>
          <pc:docMk/>
          <pc:sldMk cId="3443750856" sldId="276"/>
        </pc:sldMkLst>
        <pc:spChg chg="mod">
          <ac:chgData name="Luke Roach" userId="3c173453-1e89-4ab7-a897-c035ad6940d7" providerId="ADAL" clId="{1A185C00-87B1-4953-A638-6C67D823F3F8}" dt="2022-02-08T10:57:48.203" v="301"/>
          <ac:spMkLst>
            <pc:docMk/>
            <pc:sldMk cId="3443750856" sldId="276"/>
            <ac:spMk id="2" creationId="{E828DE47-EE55-44DF-9745-45639A6226B1}"/>
          </ac:spMkLst>
        </pc:spChg>
        <pc:spChg chg="mod">
          <ac:chgData name="Luke Roach" userId="3c173453-1e89-4ab7-a897-c035ad6940d7" providerId="ADAL" clId="{1A185C00-87B1-4953-A638-6C67D823F3F8}" dt="2022-02-08T10:58:04.492" v="310" actId="403"/>
          <ac:spMkLst>
            <pc:docMk/>
            <pc:sldMk cId="3443750856" sldId="276"/>
            <ac:spMk id="3" creationId="{7DCCB4E9-0C45-4E69-8687-723E08D2781D}"/>
          </ac:spMkLst>
        </pc:spChg>
      </pc:sldChg>
      <pc:sldChg chg="modSp new mod">
        <pc:chgData name="Luke Roach" userId="3c173453-1e89-4ab7-a897-c035ad6940d7" providerId="ADAL" clId="{1A185C00-87B1-4953-A638-6C67D823F3F8}" dt="2022-02-08T11:55:51.671" v="1399" actId="27636"/>
        <pc:sldMkLst>
          <pc:docMk/>
          <pc:sldMk cId="58484153" sldId="277"/>
        </pc:sldMkLst>
        <pc:spChg chg="mod">
          <ac:chgData name="Luke Roach" userId="3c173453-1e89-4ab7-a897-c035ad6940d7" providerId="ADAL" clId="{1A185C00-87B1-4953-A638-6C67D823F3F8}" dt="2022-02-08T10:58:15.184" v="312"/>
          <ac:spMkLst>
            <pc:docMk/>
            <pc:sldMk cId="58484153" sldId="277"/>
            <ac:spMk id="2" creationId="{1D4D1CDD-D805-4654-A4AC-0C3D70EF7C00}"/>
          </ac:spMkLst>
        </pc:spChg>
        <pc:spChg chg="mod">
          <ac:chgData name="Luke Roach" userId="3c173453-1e89-4ab7-a897-c035ad6940d7" providerId="ADAL" clId="{1A185C00-87B1-4953-A638-6C67D823F3F8}" dt="2022-02-08T11:55:51.671" v="1399" actId="27636"/>
          <ac:spMkLst>
            <pc:docMk/>
            <pc:sldMk cId="58484153" sldId="277"/>
            <ac:spMk id="3" creationId="{D0DAB08D-7AC2-4AFD-8324-287EE0053ED1}"/>
          </ac:spMkLst>
        </pc:spChg>
      </pc:sldChg>
      <pc:sldChg chg="modSp new mod">
        <pc:chgData name="Luke Roach" userId="3c173453-1e89-4ab7-a897-c035ad6940d7" providerId="ADAL" clId="{1A185C00-87B1-4953-A638-6C67D823F3F8}" dt="2022-02-08T10:59:17.773" v="375" actId="122"/>
        <pc:sldMkLst>
          <pc:docMk/>
          <pc:sldMk cId="1346158259" sldId="278"/>
        </pc:sldMkLst>
        <pc:spChg chg="mod">
          <ac:chgData name="Luke Roach" userId="3c173453-1e89-4ab7-a897-c035ad6940d7" providerId="ADAL" clId="{1A185C00-87B1-4953-A638-6C67D823F3F8}" dt="2022-02-08T10:58:43.918" v="325" actId="20577"/>
          <ac:spMkLst>
            <pc:docMk/>
            <pc:sldMk cId="1346158259" sldId="278"/>
            <ac:spMk id="2" creationId="{F4320C74-603C-41BF-A70E-5692073BB7A5}"/>
          </ac:spMkLst>
        </pc:spChg>
        <pc:spChg chg="mod">
          <ac:chgData name="Luke Roach" userId="3c173453-1e89-4ab7-a897-c035ad6940d7" providerId="ADAL" clId="{1A185C00-87B1-4953-A638-6C67D823F3F8}" dt="2022-02-08T10:59:17.773" v="375" actId="122"/>
          <ac:spMkLst>
            <pc:docMk/>
            <pc:sldMk cId="1346158259" sldId="278"/>
            <ac:spMk id="3" creationId="{AE68AC3B-9DBA-47CD-93A6-AE6729D812FA}"/>
          </ac:spMkLst>
        </pc:spChg>
      </pc:sldChg>
      <pc:sldChg chg="addSp delSp modSp new mod setBg">
        <pc:chgData name="Luke Roach" userId="3c173453-1e89-4ab7-a897-c035ad6940d7" providerId="ADAL" clId="{1A185C00-87B1-4953-A638-6C67D823F3F8}" dt="2022-02-08T12:19:11.187" v="1487" actId="26606"/>
        <pc:sldMkLst>
          <pc:docMk/>
          <pc:sldMk cId="3517783485" sldId="279"/>
        </pc:sldMkLst>
        <pc:spChg chg="mod">
          <ac:chgData name="Luke Roach" userId="3c173453-1e89-4ab7-a897-c035ad6940d7" providerId="ADAL" clId="{1A185C00-87B1-4953-A638-6C67D823F3F8}" dt="2022-02-08T12:19:11.187" v="1487" actId="26606"/>
          <ac:spMkLst>
            <pc:docMk/>
            <pc:sldMk cId="3517783485" sldId="279"/>
            <ac:spMk id="2" creationId="{8CDC4F27-5F62-490D-A9D3-743AC1F0B5A4}"/>
          </ac:spMkLst>
        </pc:spChg>
        <pc:spChg chg="mod ord">
          <ac:chgData name="Luke Roach" userId="3c173453-1e89-4ab7-a897-c035ad6940d7" providerId="ADAL" clId="{1A185C00-87B1-4953-A638-6C67D823F3F8}" dt="2022-02-08T12:19:11.187" v="1487" actId="26606"/>
          <ac:spMkLst>
            <pc:docMk/>
            <pc:sldMk cId="3517783485" sldId="279"/>
            <ac:spMk id="3" creationId="{33564B52-BD16-469A-BE77-8EEB4EAA86B0}"/>
          </ac:spMkLst>
        </pc:spChg>
        <pc:spChg chg="add del">
          <ac:chgData name="Luke Roach" userId="3c173453-1e89-4ab7-a897-c035ad6940d7" providerId="ADAL" clId="{1A185C00-87B1-4953-A638-6C67D823F3F8}" dt="2022-02-08T12:19:11.187" v="1487" actId="26606"/>
          <ac:spMkLst>
            <pc:docMk/>
            <pc:sldMk cId="3517783485" sldId="279"/>
            <ac:spMk id="8" creationId="{3741B58E-3B65-4A01-A276-975AB2CF8A08}"/>
          </ac:spMkLst>
        </pc:spChg>
        <pc:spChg chg="add del">
          <ac:chgData name="Luke Roach" userId="3c173453-1e89-4ab7-a897-c035ad6940d7" providerId="ADAL" clId="{1A185C00-87B1-4953-A638-6C67D823F3F8}" dt="2022-02-08T12:19:11.187" v="1487" actId="26606"/>
          <ac:spMkLst>
            <pc:docMk/>
            <pc:sldMk cId="3517783485" sldId="279"/>
            <ac:spMk id="10" creationId="{7AAC67C3-831B-4AB1-A259-DFB839CAFAFC}"/>
          </ac:spMkLst>
        </pc:spChg>
        <pc:spChg chg="add">
          <ac:chgData name="Luke Roach" userId="3c173453-1e89-4ab7-a897-c035ad6940d7" providerId="ADAL" clId="{1A185C00-87B1-4953-A638-6C67D823F3F8}" dt="2022-02-08T12:19:11.187" v="1487" actId="26606"/>
          <ac:spMkLst>
            <pc:docMk/>
            <pc:sldMk cId="3517783485" sldId="279"/>
            <ac:spMk id="71" creationId="{67B74F2B-9534-4540-96B0-5C8E958B940F}"/>
          </ac:spMkLst>
        </pc:spChg>
        <pc:picChg chg="add mod">
          <ac:chgData name="Luke Roach" userId="3c173453-1e89-4ab7-a897-c035ad6940d7" providerId="ADAL" clId="{1A185C00-87B1-4953-A638-6C67D823F3F8}" dt="2022-02-08T12:19:11.187" v="1487" actId="26606"/>
          <ac:picMkLst>
            <pc:docMk/>
            <pc:sldMk cId="3517783485" sldId="279"/>
            <ac:picMk id="7170" creationId="{88427FFE-BB00-44C1-8741-5CDA95C84A4E}"/>
          </ac:picMkLst>
        </pc:picChg>
        <pc:cxnChg chg="add">
          <ac:chgData name="Luke Roach" userId="3c173453-1e89-4ab7-a897-c035ad6940d7" providerId="ADAL" clId="{1A185C00-87B1-4953-A638-6C67D823F3F8}" dt="2022-02-08T12:19:11.187" v="1487" actId="26606"/>
          <ac:cxnSpMkLst>
            <pc:docMk/>
            <pc:sldMk cId="3517783485" sldId="279"/>
            <ac:cxnSpMk id="73" creationId="{33BECB2B-2CFA-412C-880F-C4B60974936F}"/>
          </ac:cxnSpMkLst>
        </pc:cxnChg>
      </pc:sldChg>
      <pc:sldChg chg="modSp new mod">
        <pc:chgData name="Luke Roach" userId="3c173453-1e89-4ab7-a897-c035ad6940d7" providerId="ADAL" clId="{1A185C00-87B1-4953-A638-6C67D823F3F8}" dt="2022-02-08T11:00:45.611" v="402" actId="403"/>
        <pc:sldMkLst>
          <pc:docMk/>
          <pc:sldMk cId="1453666071" sldId="280"/>
        </pc:sldMkLst>
        <pc:spChg chg="mod">
          <ac:chgData name="Luke Roach" userId="3c173453-1e89-4ab7-a897-c035ad6940d7" providerId="ADAL" clId="{1A185C00-87B1-4953-A638-6C67D823F3F8}" dt="2022-02-08T11:00:30.525" v="394"/>
          <ac:spMkLst>
            <pc:docMk/>
            <pc:sldMk cId="1453666071" sldId="280"/>
            <ac:spMk id="2" creationId="{491B6610-A47E-4184-B5D7-CBB76E34EC1B}"/>
          </ac:spMkLst>
        </pc:spChg>
        <pc:spChg chg="mod">
          <ac:chgData name="Luke Roach" userId="3c173453-1e89-4ab7-a897-c035ad6940d7" providerId="ADAL" clId="{1A185C00-87B1-4953-A638-6C67D823F3F8}" dt="2022-02-08T11:00:45.611" v="402" actId="403"/>
          <ac:spMkLst>
            <pc:docMk/>
            <pc:sldMk cId="1453666071" sldId="280"/>
            <ac:spMk id="3" creationId="{64551746-952C-4D99-8FAA-423DD76DB405}"/>
          </ac:spMkLst>
        </pc:spChg>
      </pc:sldChg>
      <pc:sldChg chg="modSp new mod">
        <pc:chgData name="Luke Roach" userId="3c173453-1e89-4ab7-a897-c035ad6940d7" providerId="ADAL" clId="{1A185C00-87B1-4953-A638-6C67D823F3F8}" dt="2022-02-08T11:01:47.286" v="487" actId="403"/>
        <pc:sldMkLst>
          <pc:docMk/>
          <pc:sldMk cId="857798231" sldId="281"/>
        </pc:sldMkLst>
        <pc:spChg chg="mod">
          <ac:chgData name="Luke Roach" userId="3c173453-1e89-4ab7-a897-c035ad6940d7" providerId="ADAL" clId="{1A185C00-87B1-4953-A638-6C67D823F3F8}" dt="2022-02-08T11:01:25.004" v="419" actId="20577"/>
          <ac:spMkLst>
            <pc:docMk/>
            <pc:sldMk cId="857798231" sldId="281"/>
            <ac:spMk id="2" creationId="{899A0A99-F5DA-4C23-AFDA-3B1E48F8B08C}"/>
          </ac:spMkLst>
        </pc:spChg>
        <pc:spChg chg="mod">
          <ac:chgData name="Luke Roach" userId="3c173453-1e89-4ab7-a897-c035ad6940d7" providerId="ADAL" clId="{1A185C00-87B1-4953-A638-6C67D823F3F8}" dt="2022-02-08T11:01:47.286" v="487" actId="403"/>
          <ac:spMkLst>
            <pc:docMk/>
            <pc:sldMk cId="857798231" sldId="281"/>
            <ac:spMk id="3" creationId="{B99D29DF-912E-4738-B97E-C3C38EB5D9BB}"/>
          </ac:spMkLst>
        </pc:spChg>
      </pc:sldChg>
      <pc:sldChg chg="addSp modSp new mod setBg">
        <pc:chgData name="Luke Roach" userId="3c173453-1e89-4ab7-a897-c035ad6940d7" providerId="ADAL" clId="{1A185C00-87B1-4953-A638-6C67D823F3F8}" dt="2022-02-08T11:28:29.377" v="1272" actId="20577"/>
        <pc:sldMkLst>
          <pc:docMk/>
          <pc:sldMk cId="3524753318" sldId="282"/>
        </pc:sldMkLst>
        <pc:spChg chg="mod">
          <ac:chgData name="Luke Roach" userId="3c173453-1e89-4ab7-a897-c035ad6940d7" providerId="ADAL" clId="{1A185C00-87B1-4953-A638-6C67D823F3F8}" dt="2022-02-08T11:28:29.377" v="1272" actId="20577"/>
          <ac:spMkLst>
            <pc:docMk/>
            <pc:sldMk cId="3524753318" sldId="282"/>
            <ac:spMk id="2" creationId="{49169BBE-A8BA-4958-800A-CFFA2D5AF98B}"/>
          </ac:spMkLst>
        </pc:spChg>
        <pc:spChg chg="mod">
          <ac:chgData name="Luke Roach" userId="3c173453-1e89-4ab7-a897-c035ad6940d7" providerId="ADAL" clId="{1A185C00-87B1-4953-A638-6C67D823F3F8}" dt="2022-02-08T11:28:25.199" v="1260" actId="26606"/>
          <ac:spMkLst>
            <pc:docMk/>
            <pc:sldMk cId="3524753318" sldId="282"/>
            <ac:spMk id="3" creationId="{35ED4F85-9774-4052-ADCC-48EF8E424B16}"/>
          </ac:spMkLst>
        </pc:spChg>
        <pc:spChg chg="add">
          <ac:chgData name="Luke Roach" userId="3c173453-1e89-4ab7-a897-c035ad6940d7" providerId="ADAL" clId="{1A185C00-87B1-4953-A638-6C67D823F3F8}" dt="2022-02-08T11:28:25.199" v="1260" actId="26606"/>
          <ac:spMkLst>
            <pc:docMk/>
            <pc:sldMk cId="3524753318" sldId="282"/>
            <ac:spMk id="71" creationId="{F64BBAA4-C62B-4146-B49F-FE4CC4655EE0}"/>
          </ac:spMkLst>
        </pc:spChg>
        <pc:spChg chg="add">
          <ac:chgData name="Luke Roach" userId="3c173453-1e89-4ab7-a897-c035ad6940d7" providerId="ADAL" clId="{1A185C00-87B1-4953-A638-6C67D823F3F8}" dt="2022-02-08T11:28:25.199" v="1260" actId="26606"/>
          <ac:spMkLst>
            <pc:docMk/>
            <pc:sldMk cId="3524753318" sldId="282"/>
            <ac:spMk id="75" creationId="{6BF36B24-6632-4516-9692-731462896C1F}"/>
          </ac:spMkLst>
        </pc:spChg>
        <pc:picChg chg="add mod">
          <ac:chgData name="Luke Roach" userId="3c173453-1e89-4ab7-a897-c035ad6940d7" providerId="ADAL" clId="{1A185C00-87B1-4953-A638-6C67D823F3F8}" dt="2022-02-08T11:28:25.199" v="1260" actId="26606"/>
          <ac:picMkLst>
            <pc:docMk/>
            <pc:sldMk cId="3524753318" sldId="282"/>
            <ac:picMk id="3074" creationId="{484288FB-FA92-4B18-9CC2-063EB5331C55}"/>
          </ac:picMkLst>
        </pc:picChg>
        <pc:cxnChg chg="add">
          <ac:chgData name="Luke Roach" userId="3c173453-1e89-4ab7-a897-c035ad6940d7" providerId="ADAL" clId="{1A185C00-87B1-4953-A638-6C67D823F3F8}" dt="2022-02-08T11:28:25.199" v="1260" actId="26606"/>
          <ac:cxnSpMkLst>
            <pc:docMk/>
            <pc:sldMk cId="3524753318" sldId="282"/>
            <ac:cxnSpMk id="73" creationId="{EEB57AA8-F021-480C-A9E2-F89913313611}"/>
          </ac:cxnSpMkLst>
        </pc:cxnChg>
      </pc:sldChg>
      <pc:sldChg chg="addSp delSp modSp new mod">
        <pc:chgData name="Luke Roach" userId="3c173453-1e89-4ab7-a897-c035ad6940d7" providerId="ADAL" clId="{1A185C00-87B1-4953-A638-6C67D823F3F8}" dt="2022-02-08T11:08:21.370" v="680" actId="403"/>
        <pc:sldMkLst>
          <pc:docMk/>
          <pc:sldMk cId="2355872489" sldId="283"/>
        </pc:sldMkLst>
        <pc:spChg chg="mod">
          <ac:chgData name="Luke Roach" userId="3c173453-1e89-4ab7-a897-c035ad6940d7" providerId="ADAL" clId="{1A185C00-87B1-4953-A638-6C67D823F3F8}" dt="2022-02-08T11:07:39.831" v="646" actId="20577"/>
          <ac:spMkLst>
            <pc:docMk/>
            <pc:sldMk cId="2355872489" sldId="283"/>
            <ac:spMk id="2" creationId="{8FA33A95-4073-47D5-8D32-A1299B01AE89}"/>
          </ac:spMkLst>
        </pc:spChg>
        <pc:spChg chg="del">
          <ac:chgData name="Luke Roach" userId="3c173453-1e89-4ab7-a897-c035ad6940d7" providerId="ADAL" clId="{1A185C00-87B1-4953-A638-6C67D823F3F8}" dt="2022-02-08T11:07:27.473" v="613"/>
          <ac:spMkLst>
            <pc:docMk/>
            <pc:sldMk cId="2355872489" sldId="283"/>
            <ac:spMk id="3" creationId="{4631C555-A27C-4BE3-8E68-6709E62B9911}"/>
          </ac:spMkLst>
        </pc:spChg>
        <pc:spChg chg="add mod">
          <ac:chgData name="Luke Roach" userId="3c173453-1e89-4ab7-a897-c035ad6940d7" providerId="ADAL" clId="{1A185C00-87B1-4953-A638-6C67D823F3F8}" dt="2022-02-08T11:07:59.033" v="648" actId="14100"/>
          <ac:spMkLst>
            <pc:docMk/>
            <pc:sldMk cId="2355872489" sldId="283"/>
            <ac:spMk id="4" creationId="{0E2ED09C-C984-4701-88B1-B2800552A1B2}"/>
          </ac:spMkLst>
        </pc:spChg>
        <pc:spChg chg="add mod">
          <ac:chgData name="Luke Roach" userId="3c173453-1e89-4ab7-a897-c035ad6940d7" providerId="ADAL" clId="{1A185C00-87B1-4953-A638-6C67D823F3F8}" dt="2022-02-08T11:08:21.370" v="680" actId="403"/>
          <ac:spMkLst>
            <pc:docMk/>
            <pc:sldMk cId="2355872489" sldId="283"/>
            <ac:spMk id="5" creationId="{C305E8D5-2AE7-438C-ABD0-F4F1FD6D8144}"/>
          </ac:spMkLst>
        </pc:spChg>
        <pc:picChg chg="add mod">
          <ac:chgData name="Luke Roach" userId="3c173453-1e89-4ab7-a897-c035ad6940d7" providerId="ADAL" clId="{1A185C00-87B1-4953-A638-6C67D823F3F8}" dt="2022-02-08T11:07:27.473" v="613"/>
          <ac:picMkLst>
            <pc:docMk/>
            <pc:sldMk cId="2355872489" sldId="283"/>
            <ac:picMk id="1026" creationId="{513ACF69-C97D-43A0-B9C8-3B01C1676222}"/>
          </ac:picMkLst>
        </pc:picChg>
      </pc:sldChg>
      <pc:sldChg chg="addSp delSp modSp new mod">
        <pc:chgData name="Luke Roach" userId="3c173453-1e89-4ab7-a897-c035ad6940d7" providerId="ADAL" clId="{1A185C00-87B1-4953-A638-6C67D823F3F8}" dt="2022-02-08T11:10:35.307" v="767" actId="255"/>
        <pc:sldMkLst>
          <pc:docMk/>
          <pc:sldMk cId="3117211665" sldId="284"/>
        </pc:sldMkLst>
        <pc:spChg chg="mod">
          <ac:chgData name="Luke Roach" userId="3c173453-1e89-4ab7-a897-c035ad6940d7" providerId="ADAL" clId="{1A185C00-87B1-4953-A638-6C67D823F3F8}" dt="2022-02-08T11:08:34.202" v="718" actId="20577"/>
          <ac:spMkLst>
            <pc:docMk/>
            <pc:sldMk cId="3117211665" sldId="284"/>
            <ac:spMk id="2" creationId="{E2DBAC0F-E02D-42CE-AAD6-0A43D4FF9076}"/>
          </ac:spMkLst>
        </pc:spChg>
        <pc:spChg chg="del">
          <ac:chgData name="Luke Roach" userId="3c173453-1e89-4ab7-a897-c035ad6940d7" providerId="ADAL" clId="{1A185C00-87B1-4953-A638-6C67D823F3F8}" dt="2022-02-08T11:09:07.853" v="719"/>
          <ac:spMkLst>
            <pc:docMk/>
            <pc:sldMk cId="3117211665" sldId="284"/>
            <ac:spMk id="3" creationId="{478C942F-7822-448F-A6E2-67739968E8A1}"/>
          </ac:spMkLst>
        </pc:spChg>
        <pc:spChg chg="add mod">
          <ac:chgData name="Luke Roach" userId="3c173453-1e89-4ab7-a897-c035ad6940d7" providerId="ADAL" clId="{1A185C00-87B1-4953-A638-6C67D823F3F8}" dt="2022-02-08T11:10:35.307" v="767" actId="255"/>
          <ac:spMkLst>
            <pc:docMk/>
            <pc:sldMk cId="3117211665" sldId="284"/>
            <ac:spMk id="4" creationId="{376DEE5C-1047-46BD-9337-9AD343268D25}"/>
          </ac:spMkLst>
        </pc:spChg>
        <pc:picChg chg="add mod">
          <ac:chgData name="Luke Roach" userId="3c173453-1e89-4ab7-a897-c035ad6940d7" providerId="ADAL" clId="{1A185C00-87B1-4953-A638-6C67D823F3F8}" dt="2022-02-08T11:09:07.853" v="719"/>
          <ac:picMkLst>
            <pc:docMk/>
            <pc:sldMk cId="3117211665" sldId="284"/>
            <ac:picMk id="2050" creationId="{C301EAB2-4486-48D7-9473-FEA58B506C94}"/>
          </ac:picMkLst>
        </pc:picChg>
      </pc:sldChg>
      <pc:sldChg chg="modSp new mod">
        <pc:chgData name="Luke Roach" userId="3c173453-1e89-4ab7-a897-c035ad6940d7" providerId="ADAL" clId="{1A185C00-87B1-4953-A638-6C67D823F3F8}" dt="2022-02-08T11:16:32.936" v="843" actId="403"/>
        <pc:sldMkLst>
          <pc:docMk/>
          <pc:sldMk cId="1742637705" sldId="285"/>
        </pc:sldMkLst>
        <pc:spChg chg="mod">
          <ac:chgData name="Luke Roach" userId="3c173453-1e89-4ab7-a897-c035ad6940d7" providerId="ADAL" clId="{1A185C00-87B1-4953-A638-6C67D823F3F8}" dt="2022-02-08T11:14:02.282" v="822" actId="20577"/>
          <ac:spMkLst>
            <pc:docMk/>
            <pc:sldMk cId="1742637705" sldId="285"/>
            <ac:spMk id="2" creationId="{2F66612A-186A-41C5-9A03-F2CF45488427}"/>
          </ac:spMkLst>
        </pc:spChg>
        <pc:spChg chg="mod">
          <ac:chgData name="Luke Roach" userId="3c173453-1e89-4ab7-a897-c035ad6940d7" providerId="ADAL" clId="{1A185C00-87B1-4953-A638-6C67D823F3F8}" dt="2022-02-08T11:16:32.936" v="843" actId="403"/>
          <ac:spMkLst>
            <pc:docMk/>
            <pc:sldMk cId="1742637705" sldId="285"/>
            <ac:spMk id="3" creationId="{FA3131AA-5093-4AF6-93CB-0FB67F4776FD}"/>
          </ac:spMkLst>
        </pc:spChg>
      </pc:sldChg>
      <pc:sldChg chg="modSp new mod">
        <pc:chgData name="Luke Roach" userId="3c173453-1e89-4ab7-a897-c035ad6940d7" providerId="ADAL" clId="{1A185C00-87B1-4953-A638-6C67D823F3F8}" dt="2022-02-08T11:22:12.146" v="1258" actId="403"/>
        <pc:sldMkLst>
          <pc:docMk/>
          <pc:sldMk cId="2228508654" sldId="286"/>
        </pc:sldMkLst>
        <pc:spChg chg="mod">
          <ac:chgData name="Luke Roach" userId="3c173453-1e89-4ab7-a897-c035ad6940d7" providerId="ADAL" clId="{1A185C00-87B1-4953-A638-6C67D823F3F8}" dt="2022-02-08T11:18:41.145" v="874" actId="20577"/>
          <ac:spMkLst>
            <pc:docMk/>
            <pc:sldMk cId="2228508654" sldId="286"/>
            <ac:spMk id="2" creationId="{D03B1252-2A8D-4A13-B08B-3BB33A8EA623}"/>
          </ac:spMkLst>
        </pc:spChg>
        <pc:spChg chg="mod">
          <ac:chgData name="Luke Roach" userId="3c173453-1e89-4ab7-a897-c035ad6940d7" providerId="ADAL" clId="{1A185C00-87B1-4953-A638-6C67D823F3F8}" dt="2022-02-08T11:22:12.146" v="1258" actId="403"/>
          <ac:spMkLst>
            <pc:docMk/>
            <pc:sldMk cId="2228508654" sldId="286"/>
            <ac:spMk id="3" creationId="{85C07923-57E7-46EC-B3AF-DA0F0B2CF403}"/>
          </ac:spMkLst>
        </pc:spChg>
      </pc:sldChg>
      <pc:sldChg chg="addSp delSp modSp new mod setBg">
        <pc:chgData name="Luke Roach" userId="3c173453-1e89-4ab7-a897-c035ad6940d7" providerId="ADAL" clId="{1A185C00-87B1-4953-A638-6C67D823F3F8}" dt="2022-02-08T11:31:54.763" v="1295" actId="26606"/>
        <pc:sldMkLst>
          <pc:docMk/>
          <pc:sldMk cId="2420372128" sldId="287"/>
        </pc:sldMkLst>
        <pc:spChg chg="mod">
          <ac:chgData name="Luke Roach" userId="3c173453-1e89-4ab7-a897-c035ad6940d7" providerId="ADAL" clId="{1A185C00-87B1-4953-A638-6C67D823F3F8}" dt="2022-02-08T11:31:54.763" v="1295" actId="26606"/>
          <ac:spMkLst>
            <pc:docMk/>
            <pc:sldMk cId="2420372128" sldId="287"/>
            <ac:spMk id="2" creationId="{838DFDA8-F61E-4C4A-99FC-517C1E3FD8CF}"/>
          </ac:spMkLst>
        </pc:spChg>
        <pc:spChg chg="del">
          <ac:chgData name="Luke Roach" userId="3c173453-1e89-4ab7-a897-c035ad6940d7" providerId="ADAL" clId="{1A185C00-87B1-4953-A638-6C67D823F3F8}" dt="2022-02-08T11:31:50.855" v="1294"/>
          <ac:spMkLst>
            <pc:docMk/>
            <pc:sldMk cId="2420372128" sldId="287"/>
            <ac:spMk id="3" creationId="{E1D4397C-6B74-48E5-A524-59EFA3FE20D6}"/>
          </ac:spMkLst>
        </pc:spChg>
        <pc:spChg chg="add">
          <ac:chgData name="Luke Roach" userId="3c173453-1e89-4ab7-a897-c035ad6940d7" providerId="ADAL" clId="{1A185C00-87B1-4953-A638-6C67D823F3F8}" dt="2022-02-08T11:31:54.763" v="1295" actId="26606"/>
          <ac:spMkLst>
            <pc:docMk/>
            <pc:sldMk cId="2420372128" sldId="287"/>
            <ac:spMk id="71" creationId="{39E3965E-AC41-4711-9D10-E25ABB132D86}"/>
          </ac:spMkLst>
        </pc:spChg>
        <pc:spChg chg="add">
          <ac:chgData name="Luke Roach" userId="3c173453-1e89-4ab7-a897-c035ad6940d7" providerId="ADAL" clId="{1A185C00-87B1-4953-A638-6C67D823F3F8}" dt="2022-02-08T11:31:54.763" v="1295" actId="26606"/>
          <ac:spMkLst>
            <pc:docMk/>
            <pc:sldMk cId="2420372128" sldId="287"/>
            <ac:spMk id="75" creationId="{33428ACC-71EC-4171-9527-10983BA6B41D}"/>
          </ac:spMkLst>
        </pc:spChg>
        <pc:spChg chg="add">
          <ac:chgData name="Luke Roach" userId="3c173453-1e89-4ab7-a897-c035ad6940d7" providerId="ADAL" clId="{1A185C00-87B1-4953-A638-6C67D823F3F8}" dt="2022-02-08T11:31:54.763" v="1295" actId="26606"/>
          <ac:spMkLst>
            <pc:docMk/>
            <pc:sldMk cId="2420372128" sldId="287"/>
            <ac:spMk id="79" creationId="{8D4480B4-953D-41FA-9052-09AB3A026947}"/>
          </ac:spMkLst>
        </pc:spChg>
        <pc:picChg chg="add mod">
          <ac:chgData name="Luke Roach" userId="3c173453-1e89-4ab7-a897-c035ad6940d7" providerId="ADAL" clId="{1A185C00-87B1-4953-A638-6C67D823F3F8}" dt="2022-02-08T11:31:54.763" v="1295" actId="26606"/>
          <ac:picMkLst>
            <pc:docMk/>
            <pc:sldMk cId="2420372128" sldId="287"/>
            <ac:picMk id="5122" creationId="{62CB1BF4-C250-4DE3-8C88-70AA321DC0AD}"/>
          </ac:picMkLst>
        </pc:picChg>
        <pc:cxnChg chg="add">
          <ac:chgData name="Luke Roach" userId="3c173453-1e89-4ab7-a897-c035ad6940d7" providerId="ADAL" clId="{1A185C00-87B1-4953-A638-6C67D823F3F8}" dt="2022-02-08T11:31:54.763" v="1295" actId="26606"/>
          <ac:cxnSpMkLst>
            <pc:docMk/>
            <pc:sldMk cId="2420372128" sldId="287"/>
            <ac:cxnSpMk id="73" creationId="{1F5DC8C3-BA5F-4EED-BB9A-A14272BD82A1}"/>
          </ac:cxnSpMkLst>
        </pc:cxnChg>
        <pc:cxnChg chg="add">
          <ac:chgData name="Luke Roach" userId="3c173453-1e89-4ab7-a897-c035ad6940d7" providerId="ADAL" clId="{1A185C00-87B1-4953-A638-6C67D823F3F8}" dt="2022-02-08T11:31:54.763" v="1295" actId="26606"/>
          <ac:cxnSpMkLst>
            <pc:docMk/>
            <pc:sldMk cId="2420372128" sldId="287"/>
            <ac:cxnSpMk id="77" creationId="{BA22713B-ABB6-4391-97F9-0449A2B9B664}"/>
          </ac:cxnSpMkLst>
        </pc:cxnChg>
      </pc:sldChg>
      <pc:sldChg chg="modSp new mod">
        <pc:chgData name="Luke Roach" userId="3c173453-1e89-4ab7-a897-c035ad6940d7" providerId="ADAL" clId="{1A185C00-87B1-4953-A638-6C67D823F3F8}" dt="2022-02-08T12:17:05.209" v="1451" actId="27636"/>
        <pc:sldMkLst>
          <pc:docMk/>
          <pc:sldMk cId="3897232880" sldId="288"/>
        </pc:sldMkLst>
        <pc:spChg chg="mod">
          <ac:chgData name="Luke Roach" userId="3c173453-1e89-4ab7-a897-c035ad6940d7" providerId="ADAL" clId="{1A185C00-87B1-4953-A638-6C67D823F3F8}" dt="2022-02-08T12:16:31.684" v="1421" actId="20577"/>
          <ac:spMkLst>
            <pc:docMk/>
            <pc:sldMk cId="3897232880" sldId="288"/>
            <ac:spMk id="2" creationId="{839D3CDB-4950-49FD-9589-3828EE7CC047}"/>
          </ac:spMkLst>
        </pc:spChg>
        <pc:spChg chg="mod">
          <ac:chgData name="Luke Roach" userId="3c173453-1e89-4ab7-a897-c035ad6940d7" providerId="ADAL" clId="{1A185C00-87B1-4953-A638-6C67D823F3F8}" dt="2022-02-08T12:17:05.209" v="1451" actId="27636"/>
          <ac:spMkLst>
            <pc:docMk/>
            <pc:sldMk cId="3897232880" sldId="288"/>
            <ac:spMk id="3" creationId="{0511AEB0-59B2-45C5-A130-D310A1E5294E}"/>
          </ac:spMkLst>
        </pc:spChg>
      </pc:sldChg>
      <pc:sldChg chg="modSp new mod">
        <pc:chgData name="Luke Roach" userId="3c173453-1e89-4ab7-a897-c035ad6940d7" providerId="ADAL" clId="{1A185C00-87B1-4953-A638-6C67D823F3F8}" dt="2022-02-08T12:18:27.203" v="1485" actId="27636"/>
        <pc:sldMkLst>
          <pc:docMk/>
          <pc:sldMk cId="3027640400" sldId="289"/>
        </pc:sldMkLst>
        <pc:spChg chg="mod">
          <ac:chgData name="Luke Roach" userId="3c173453-1e89-4ab7-a897-c035ad6940d7" providerId="ADAL" clId="{1A185C00-87B1-4953-A638-6C67D823F3F8}" dt="2022-02-08T12:17:16.584" v="1471" actId="20577"/>
          <ac:spMkLst>
            <pc:docMk/>
            <pc:sldMk cId="3027640400" sldId="289"/>
            <ac:spMk id="2" creationId="{C59DCA50-405B-4958-ADBC-B23DF35936D2}"/>
          </ac:spMkLst>
        </pc:spChg>
        <pc:spChg chg="mod">
          <ac:chgData name="Luke Roach" userId="3c173453-1e89-4ab7-a897-c035ad6940d7" providerId="ADAL" clId="{1A185C00-87B1-4953-A638-6C67D823F3F8}" dt="2022-02-08T12:18:27.203" v="1485" actId="27636"/>
          <ac:spMkLst>
            <pc:docMk/>
            <pc:sldMk cId="3027640400" sldId="289"/>
            <ac:spMk id="3" creationId="{1F651FEA-6F07-4BB4-98F8-38834A4C606F}"/>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C0A1290-90D6-40A3-93C6-46D75E06A16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79D8E4A6-3E74-4BC6-AE78-0174278BAEC1}">
      <dgm:prSet/>
      <dgm:spPr/>
      <dgm:t>
        <a:bodyPr/>
        <a:lstStyle/>
        <a:p>
          <a:pPr>
            <a:lnSpc>
              <a:spcPct val="100000"/>
            </a:lnSpc>
          </a:pPr>
          <a:r>
            <a:rPr lang="en-GB" b="1"/>
            <a:t>Communication Skills</a:t>
          </a:r>
          <a:endParaRPr lang="en-US"/>
        </a:p>
      </dgm:t>
    </dgm:pt>
    <dgm:pt modelId="{1C36B3DF-DAFD-4B02-B945-2A9851154DBD}" type="parTrans" cxnId="{4B755747-6251-44DB-AC8F-DD2C6D4B31BD}">
      <dgm:prSet/>
      <dgm:spPr/>
      <dgm:t>
        <a:bodyPr/>
        <a:lstStyle/>
        <a:p>
          <a:endParaRPr lang="en-US"/>
        </a:p>
      </dgm:t>
    </dgm:pt>
    <dgm:pt modelId="{E7CEA978-D137-4EA5-800C-F0D125A21D73}" type="sibTrans" cxnId="{4B755747-6251-44DB-AC8F-DD2C6D4B31BD}">
      <dgm:prSet/>
      <dgm:spPr/>
      <dgm:t>
        <a:bodyPr/>
        <a:lstStyle/>
        <a:p>
          <a:endParaRPr lang="en-US"/>
        </a:p>
      </dgm:t>
    </dgm:pt>
    <dgm:pt modelId="{42F8E4C4-63E2-4804-9757-AF9A712904CF}">
      <dgm:prSet/>
      <dgm:spPr/>
      <dgm:t>
        <a:bodyPr/>
        <a:lstStyle/>
        <a:p>
          <a:pPr>
            <a:lnSpc>
              <a:spcPct val="100000"/>
            </a:lnSpc>
          </a:pPr>
          <a:r>
            <a:rPr lang="en-GB" b="1"/>
            <a:t>Problem Solving </a:t>
          </a:r>
          <a:endParaRPr lang="en-US"/>
        </a:p>
      </dgm:t>
    </dgm:pt>
    <dgm:pt modelId="{2FDBF7A5-6F02-4A0D-ABF3-5470A0CB2080}" type="parTrans" cxnId="{85AB3AA6-9716-45F9-A5E9-9DA00D8804C6}">
      <dgm:prSet/>
      <dgm:spPr/>
      <dgm:t>
        <a:bodyPr/>
        <a:lstStyle/>
        <a:p>
          <a:endParaRPr lang="en-US"/>
        </a:p>
      </dgm:t>
    </dgm:pt>
    <dgm:pt modelId="{FA4B9437-3549-4256-8BC1-0DE1DB0B24AD}" type="sibTrans" cxnId="{85AB3AA6-9716-45F9-A5E9-9DA00D8804C6}">
      <dgm:prSet/>
      <dgm:spPr/>
      <dgm:t>
        <a:bodyPr/>
        <a:lstStyle/>
        <a:p>
          <a:endParaRPr lang="en-US"/>
        </a:p>
      </dgm:t>
    </dgm:pt>
    <dgm:pt modelId="{3605C397-C603-4381-8277-AACC2FCA5E2F}">
      <dgm:prSet/>
      <dgm:spPr/>
      <dgm:t>
        <a:bodyPr/>
        <a:lstStyle/>
        <a:p>
          <a:pPr>
            <a:lnSpc>
              <a:spcPct val="100000"/>
            </a:lnSpc>
          </a:pPr>
          <a:r>
            <a:rPr lang="en-GB" b="1"/>
            <a:t>Managing Conflict</a:t>
          </a:r>
          <a:endParaRPr lang="en-US"/>
        </a:p>
      </dgm:t>
    </dgm:pt>
    <dgm:pt modelId="{1FC62E60-B07C-434C-90CF-D4E5498C8B63}" type="parTrans" cxnId="{2CA3ECC2-39A4-44B9-BCB4-AA37EAF97F4C}">
      <dgm:prSet/>
      <dgm:spPr/>
      <dgm:t>
        <a:bodyPr/>
        <a:lstStyle/>
        <a:p>
          <a:endParaRPr lang="en-US"/>
        </a:p>
      </dgm:t>
    </dgm:pt>
    <dgm:pt modelId="{9EAB56B3-98FE-4B13-9451-482C123CB6C0}" type="sibTrans" cxnId="{2CA3ECC2-39A4-44B9-BCB4-AA37EAF97F4C}">
      <dgm:prSet/>
      <dgm:spPr/>
      <dgm:t>
        <a:bodyPr/>
        <a:lstStyle/>
        <a:p>
          <a:endParaRPr lang="en-US"/>
        </a:p>
      </dgm:t>
    </dgm:pt>
    <dgm:pt modelId="{6ED5F2A2-A9B8-47A6-B997-A7FC7C5ABDAC}" type="pres">
      <dgm:prSet presAssocID="{9C0A1290-90D6-40A3-93C6-46D75E06A164}" presName="root" presStyleCnt="0">
        <dgm:presLayoutVars>
          <dgm:dir/>
          <dgm:resizeHandles val="exact"/>
        </dgm:presLayoutVars>
      </dgm:prSet>
      <dgm:spPr/>
    </dgm:pt>
    <dgm:pt modelId="{2413DBC2-82A2-4328-B5B7-3E92FE06FDA4}" type="pres">
      <dgm:prSet presAssocID="{79D8E4A6-3E74-4BC6-AE78-0174278BAEC1}" presName="compNode" presStyleCnt="0"/>
      <dgm:spPr/>
    </dgm:pt>
    <dgm:pt modelId="{85E7A13F-132B-4AC7-A4F5-515905FF2643}" type="pres">
      <dgm:prSet presAssocID="{79D8E4A6-3E74-4BC6-AE78-0174278BAEC1}" presName="bgRect" presStyleLbl="bgShp" presStyleIdx="0" presStyleCnt="3"/>
      <dgm:spPr/>
    </dgm:pt>
    <dgm:pt modelId="{E583B184-2A2D-4C97-91FA-3360B74CDC61}" type="pres">
      <dgm:prSet presAssocID="{79D8E4A6-3E74-4BC6-AE78-0174278BAEC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at"/>
        </a:ext>
      </dgm:extLst>
    </dgm:pt>
    <dgm:pt modelId="{D198DAB3-B4CA-49C1-9659-E2B81A983185}" type="pres">
      <dgm:prSet presAssocID="{79D8E4A6-3E74-4BC6-AE78-0174278BAEC1}" presName="spaceRect" presStyleCnt="0"/>
      <dgm:spPr/>
    </dgm:pt>
    <dgm:pt modelId="{2E3A5C9F-95BB-42D1-9FC3-F544A2D6B966}" type="pres">
      <dgm:prSet presAssocID="{79D8E4A6-3E74-4BC6-AE78-0174278BAEC1}" presName="parTx" presStyleLbl="revTx" presStyleIdx="0" presStyleCnt="3">
        <dgm:presLayoutVars>
          <dgm:chMax val="0"/>
          <dgm:chPref val="0"/>
        </dgm:presLayoutVars>
      </dgm:prSet>
      <dgm:spPr/>
    </dgm:pt>
    <dgm:pt modelId="{97C622AA-FFDE-4C7C-AE18-9F1D7514FAFC}" type="pres">
      <dgm:prSet presAssocID="{E7CEA978-D137-4EA5-800C-F0D125A21D73}" presName="sibTrans" presStyleCnt="0"/>
      <dgm:spPr/>
    </dgm:pt>
    <dgm:pt modelId="{889D3AFB-E08A-498A-8854-1B938DE77729}" type="pres">
      <dgm:prSet presAssocID="{42F8E4C4-63E2-4804-9757-AF9A712904CF}" presName="compNode" presStyleCnt="0"/>
      <dgm:spPr/>
    </dgm:pt>
    <dgm:pt modelId="{DF191F0A-1C21-4EB7-9638-2B95531AF5E0}" type="pres">
      <dgm:prSet presAssocID="{42F8E4C4-63E2-4804-9757-AF9A712904CF}" presName="bgRect" presStyleLbl="bgShp" presStyleIdx="1" presStyleCnt="3"/>
      <dgm:spPr/>
    </dgm:pt>
    <dgm:pt modelId="{479567A6-3386-442E-9954-2B31AA2E9383}" type="pres">
      <dgm:prSet presAssocID="{42F8E4C4-63E2-4804-9757-AF9A712904C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30620110-93C2-4738-926A-EF294796D1F0}" type="pres">
      <dgm:prSet presAssocID="{42F8E4C4-63E2-4804-9757-AF9A712904CF}" presName="spaceRect" presStyleCnt="0"/>
      <dgm:spPr/>
    </dgm:pt>
    <dgm:pt modelId="{B6694B19-B505-4188-B6E0-6D6D09292A12}" type="pres">
      <dgm:prSet presAssocID="{42F8E4C4-63E2-4804-9757-AF9A712904CF}" presName="parTx" presStyleLbl="revTx" presStyleIdx="1" presStyleCnt="3">
        <dgm:presLayoutVars>
          <dgm:chMax val="0"/>
          <dgm:chPref val="0"/>
        </dgm:presLayoutVars>
      </dgm:prSet>
      <dgm:spPr/>
    </dgm:pt>
    <dgm:pt modelId="{020DE7AF-B73C-4FF5-9667-3CB25368A26D}" type="pres">
      <dgm:prSet presAssocID="{FA4B9437-3549-4256-8BC1-0DE1DB0B24AD}" presName="sibTrans" presStyleCnt="0"/>
      <dgm:spPr/>
    </dgm:pt>
    <dgm:pt modelId="{62899A98-0FBD-4AEE-9E11-9CBF8CFFF208}" type="pres">
      <dgm:prSet presAssocID="{3605C397-C603-4381-8277-AACC2FCA5E2F}" presName="compNode" presStyleCnt="0"/>
      <dgm:spPr/>
    </dgm:pt>
    <dgm:pt modelId="{7BF3759A-3FA0-4795-A08E-B47E797BC747}" type="pres">
      <dgm:prSet presAssocID="{3605C397-C603-4381-8277-AACC2FCA5E2F}" presName="bgRect" presStyleLbl="bgShp" presStyleIdx="2" presStyleCnt="3"/>
      <dgm:spPr/>
    </dgm:pt>
    <dgm:pt modelId="{D87774E5-060F-4889-91DD-C1F1FE7D1E50}" type="pres">
      <dgm:prSet presAssocID="{3605C397-C603-4381-8277-AACC2FCA5E2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andshake"/>
        </a:ext>
      </dgm:extLst>
    </dgm:pt>
    <dgm:pt modelId="{E7234D24-5B79-43D1-A918-5278FD1E9324}" type="pres">
      <dgm:prSet presAssocID="{3605C397-C603-4381-8277-AACC2FCA5E2F}" presName="spaceRect" presStyleCnt="0"/>
      <dgm:spPr/>
    </dgm:pt>
    <dgm:pt modelId="{4A4279A2-7A99-4A35-817E-03D5E5D7EF5F}" type="pres">
      <dgm:prSet presAssocID="{3605C397-C603-4381-8277-AACC2FCA5E2F}" presName="parTx" presStyleLbl="revTx" presStyleIdx="2" presStyleCnt="3">
        <dgm:presLayoutVars>
          <dgm:chMax val="0"/>
          <dgm:chPref val="0"/>
        </dgm:presLayoutVars>
      </dgm:prSet>
      <dgm:spPr/>
    </dgm:pt>
  </dgm:ptLst>
  <dgm:cxnLst>
    <dgm:cxn modelId="{4B755747-6251-44DB-AC8F-DD2C6D4B31BD}" srcId="{9C0A1290-90D6-40A3-93C6-46D75E06A164}" destId="{79D8E4A6-3E74-4BC6-AE78-0174278BAEC1}" srcOrd="0" destOrd="0" parTransId="{1C36B3DF-DAFD-4B02-B945-2A9851154DBD}" sibTransId="{E7CEA978-D137-4EA5-800C-F0D125A21D73}"/>
    <dgm:cxn modelId="{85AB3AA6-9716-45F9-A5E9-9DA00D8804C6}" srcId="{9C0A1290-90D6-40A3-93C6-46D75E06A164}" destId="{42F8E4C4-63E2-4804-9757-AF9A712904CF}" srcOrd="1" destOrd="0" parTransId="{2FDBF7A5-6F02-4A0D-ABF3-5470A0CB2080}" sibTransId="{FA4B9437-3549-4256-8BC1-0DE1DB0B24AD}"/>
    <dgm:cxn modelId="{1364A5B5-4C42-45FE-9738-58EA0B32228F}" type="presOf" srcId="{3605C397-C603-4381-8277-AACC2FCA5E2F}" destId="{4A4279A2-7A99-4A35-817E-03D5E5D7EF5F}" srcOrd="0" destOrd="0" presId="urn:microsoft.com/office/officeart/2018/2/layout/IconVerticalSolidList"/>
    <dgm:cxn modelId="{2CA3ECC2-39A4-44B9-BCB4-AA37EAF97F4C}" srcId="{9C0A1290-90D6-40A3-93C6-46D75E06A164}" destId="{3605C397-C603-4381-8277-AACC2FCA5E2F}" srcOrd="2" destOrd="0" parTransId="{1FC62E60-B07C-434C-90CF-D4E5498C8B63}" sibTransId="{9EAB56B3-98FE-4B13-9451-482C123CB6C0}"/>
    <dgm:cxn modelId="{6CCDDFCC-DEE0-4878-8760-C528B2A0EAE3}" type="presOf" srcId="{9C0A1290-90D6-40A3-93C6-46D75E06A164}" destId="{6ED5F2A2-A9B8-47A6-B997-A7FC7C5ABDAC}" srcOrd="0" destOrd="0" presId="urn:microsoft.com/office/officeart/2018/2/layout/IconVerticalSolidList"/>
    <dgm:cxn modelId="{F8B5CDD8-24AE-45EF-ACFA-D762D88E859F}" type="presOf" srcId="{42F8E4C4-63E2-4804-9757-AF9A712904CF}" destId="{B6694B19-B505-4188-B6E0-6D6D09292A12}" srcOrd="0" destOrd="0" presId="urn:microsoft.com/office/officeart/2018/2/layout/IconVerticalSolidList"/>
    <dgm:cxn modelId="{87B770F2-9C2E-44FB-B075-3DE8CAAB33D0}" type="presOf" srcId="{79D8E4A6-3E74-4BC6-AE78-0174278BAEC1}" destId="{2E3A5C9F-95BB-42D1-9FC3-F544A2D6B966}" srcOrd="0" destOrd="0" presId="urn:microsoft.com/office/officeart/2018/2/layout/IconVerticalSolidList"/>
    <dgm:cxn modelId="{E02D6A86-A82C-40AD-AEE1-B127E9ED4DFD}" type="presParOf" srcId="{6ED5F2A2-A9B8-47A6-B997-A7FC7C5ABDAC}" destId="{2413DBC2-82A2-4328-B5B7-3E92FE06FDA4}" srcOrd="0" destOrd="0" presId="urn:microsoft.com/office/officeart/2018/2/layout/IconVerticalSolidList"/>
    <dgm:cxn modelId="{7C3453E4-034A-41A4-8215-5986E33717EE}" type="presParOf" srcId="{2413DBC2-82A2-4328-B5B7-3E92FE06FDA4}" destId="{85E7A13F-132B-4AC7-A4F5-515905FF2643}" srcOrd="0" destOrd="0" presId="urn:microsoft.com/office/officeart/2018/2/layout/IconVerticalSolidList"/>
    <dgm:cxn modelId="{7186C7F3-33A5-48D2-8451-AB53C61FDD10}" type="presParOf" srcId="{2413DBC2-82A2-4328-B5B7-3E92FE06FDA4}" destId="{E583B184-2A2D-4C97-91FA-3360B74CDC61}" srcOrd="1" destOrd="0" presId="urn:microsoft.com/office/officeart/2018/2/layout/IconVerticalSolidList"/>
    <dgm:cxn modelId="{A1B42C73-0EDD-48E6-B5E0-D9438536F0D1}" type="presParOf" srcId="{2413DBC2-82A2-4328-B5B7-3E92FE06FDA4}" destId="{D198DAB3-B4CA-49C1-9659-E2B81A983185}" srcOrd="2" destOrd="0" presId="urn:microsoft.com/office/officeart/2018/2/layout/IconVerticalSolidList"/>
    <dgm:cxn modelId="{5B7CE9D7-C614-46DF-AD00-2AD86211BE7B}" type="presParOf" srcId="{2413DBC2-82A2-4328-B5B7-3E92FE06FDA4}" destId="{2E3A5C9F-95BB-42D1-9FC3-F544A2D6B966}" srcOrd="3" destOrd="0" presId="urn:microsoft.com/office/officeart/2018/2/layout/IconVerticalSolidList"/>
    <dgm:cxn modelId="{0252FC3B-604F-438E-B328-04BB8569BB38}" type="presParOf" srcId="{6ED5F2A2-A9B8-47A6-B997-A7FC7C5ABDAC}" destId="{97C622AA-FFDE-4C7C-AE18-9F1D7514FAFC}" srcOrd="1" destOrd="0" presId="urn:microsoft.com/office/officeart/2018/2/layout/IconVerticalSolidList"/>
    <dgm:cxn modelId="{C6897E9F-7BF8-4C3F-BC8E-0F2860EC2B74}" type="presParOf" srcId="{6ED5F2A2-A9B8-47A6-B997-A7FC7C5ABDAC}" destId="{889D3AFB-E08A-498A-8854-1B938DE77729}" srcOrd="2" destOrd="0" presId="urn:microsoft.com/office/officeart/2018/2/layout/IconVerticalSolidList"/>
    <dgm:cxn modelId="{59EAD447-DDA6-47F3-A752-281D284C64D3}" type="presParOf" srcId="{889D3AFB-E08A-498A-8854-1B938DE77729}" destId="{DF191F0A-1C21-4EB7-9638-2B95531AF5E0}" srcOrd="0" destOrd="0" presId="urn:microsoft.com/office/officeart/2018/2/layout/IconVerticalSolidList"/>
    <dgm:cxn modelId="{E64BC8AC-BA56-4EBC-9DC8-C3571126FA19}" type="presParOf" srcId="{889D3AFB-E08A-498A-8854-1B938DE77729}" destId="{479567A6-3386-442E-9954-2B31AA2E9383}" srcOrd="1" destOrd="0" presId="urn:microsoft.com/office/officeart/2018/2/layout/IconVerticalSolidList"/>
    <dgm:cxn modelId="{53E69D1C-5934-4CAD-9898-684DF34E01BC}" type="presParOf" srcId="{889D3AFB-E08A-498A-8854-1B938DE77729}" destId="{30620110-93C2-4738-926A-EF294796D1F0}" srcOrd="2" destOrd="0" presId="urn:microsoft.com/office/officeart/2018/2/layout/IconVerticalSolidList"/>
    <dgm:cxn modelId="{480F0617-942F-4917-AC98-C0C183EC9B54}" type="presParOf" srcId="{889D3AFB-E08A-498A-8854-1B938DE77729}" destId="{B6694B19-B505-4188-B6E0-6D6D09292A12}" srcOrd="3" destOrd="0" presId="urn:microsoft.com/office/officeart/2018/2/layout/IconVerticalSolidList"/>
    <dgm:cxn modelId="{E8DD5E02-9674-41B2-A896-60E95FE7F5CB}" type="presParOf" srcId="{6ED5F2A2-A9B8-47A6-B997-A7FC7C5ABDAC}" destId="{020DE7AF-B73C-4FF5-9667-3CB25368A26D}" srcOrd="3" destOrd="0" presId="urn:microsoft.com/office/officeart/2018/2/layout/IconVerticalSolidList"/>
    <dgm:cxn modelId="{47037906-BC24-447E-9E67-6E79F05D5081}" type="presParOf" srcId="{6ED5F2A2-A9B8-47A6-B997-A7FC7C5ABDAC}" destId="{62899A98-0FBD-4AEE-9E11-9CBF8CFFF208}" srcOrd="4" destOrd="0" presId="urn:microsoft.com/office/officeart/2018/2/layout/IconVerticalSolidList"/>
    <dgm:cxn modelId="{B36298D5-C345-4B1D-8F12-68AA69AC0296}" type="presParOf" srcId="{62899A98-0FBD-4AEE-9E11-9CBF8CFFF208}" destId="{7BF3759A-3FA0-4795-A08E-B47E797BC747}" srcOrd="0" destOrd="0" presId="urn:microsoft.com/office/officeart/2018/2/layout/IconVerticalSolidList"/>
    <dgm:cxn modelId="{31B3458B-EDCB-4B89-A5ED-9321AE802667}" type="presParOf" srcId="{62899A98-0FBD-4AEE-9E11-9CBF8CFFF208}" destId="{D87774E5-060F-4889-91DD-C1F1FE7D1E50}" srcOrd="1" destOrd="0" presId="urn:microsoft.com/office/officeart/2018/2/layout/IconVerticalSolidList"/>
    <dgm:cxn modelId="{341A496A-414A-4BD6-8A38-E8B90C58AFC3}" type="presParOf" srcId="{62899A98-0FBD-4AEE-9E11-9CBF8CFFF208}" destId="{E7234D24-5B79-43D1-A918-5278FD1E9324}" srcOrd="2" destOrd="0" presId="urn:microsoft.com/office/officeart/2018/2/layout/IconVerticalSolidList"/>
    <dgm:cxn modelId="{2A62538C-A382-4C91-95CE-46B5CC18BC11}" type="presParOf" srcId="{62899A98-0FBD-4AEE-9E11-9CBF8CFFF208}" destId="{4A4279A2-7A99-4A35-817E-03D5E5D7EF5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5F6DEA7-A1F9-4C56-8528-C606A4EA5E02}" type="doc">
      <dgm:prSet loTypeId="urn:microsoft.com/office/officeart/2008/layout/LinedList" loCatId="list" qsTypeId="urn:microsoft.com/office/officeart/2005/8/quickstyle/simple1" qsCatId="simple" csTypeId="urn:microsoft.com/office/officeart/2005/8/colors/accent3_2" csCatId="accent3"/>
      <dgm:spPr/>
      <dgm:t>
        <a:bodyPr/>
        <a:lstStyle/>
        <a:p>
          <a:endParaRPr lang="en-US"/>
        </a:p>
      </dgm:t>
    </dgm:pt>
    <dgm:pt modelId="{ADCA1FCE-CD8F-40C0-A3FB-3115753A5431}">
      <dgm:prSet/>
      <dgm:spPr/>
      <dgm:t>
        <a:bodyPr/>
        <a:lstStyle/>
        <a:p>
          <a:r>
            <a:rPr lang="en-GB" dirty="0">
              <a:latin typeface="Calibri" panose="020F0502020204030204" pitchFamily="34" charset="0"/>
              <a:cs typeface="Calibri" panose="020F0502020204030204" pitchFamily="34" charset="0"/>
            </a:rPr>
            <a:t>Wilson (1968) details how easy it is for a police officer to reveal sub-consciously their apprehension in relation to individuals with whom they are communicating on the street.</a:t>
          </a:r>
          <a:endParaRPr lang="en-US" dirty="0">
            <a:latin typeface="Calibri" panose="020F0502020204030204" pitchFamily="34" charset="0"/>
            <a:cs typeface="Calibri" panose="020F0502020204030204" pitchFamily="34" charset="0"/>
          </a:endParaRPr>
        </a:p>
      </dgm:t>
    </dgm:pt>
    <dgm:pt modelId="{9116FEA9-5A55-401C-8A40-A907D0C04AA4}" type="parTrans" cxnId="{675E8B32-FB79-44C5-A167-5C06D0D6A0BF}">
      <dgm:prSet/>
      <dgm:spPr/>
      <dgm:t>
        <a:bodyPr/>
        <a:lstStyle/>
        <a:p>
          <a:endParaRPr lang="en-US"/>
        </a:p>
      </dgm:t>
    </dgm:pt>
    <dgm:pt modelId="{AB4AFEE7-B5A3-4819-9219-A4F6158E846C}" type="sibTrans" cxnId="{675E8B32-FB79-44C5-A167-5C06D0D6A0BF}">
      <dgm:prSet/>
      <dgm:spPr/>
      <dgm:t>
        <a:bodyPr/>
        <a:lstStyle/>
        <a:p>
          <a:endParaRPr lang="en-US"/>
        </a:p>
      </dgm:t>
    </dgm:pt>
    <dgm:pt modelId="{51D512A4-539D-4638-8CB0-664A1FA6F50B}">
      <dgm:prSet/>
      <dgm:spPr/>
      <dgm:t>
        <a:bodyPr/>
        <a:lstStyle/>
        <a:p>
          <a:r>
            <a:rPr lang="en-GB" dirty="0">
              <a:latin typeface="Calibri" panose="020F0502020204030204" pitchFamily="34" charset="0"/>
              <a:cs typeface="Calibri" panose="020F0502020204030204" pitchFamily="34" charset="0"/>
            </a:rPr>
            <a:t>As a result it is important that police officers take great care in how they judge others and are very conscious of how their own words and actions are perceived by others. </a:t>
          </a:r>
          <a:endParaRPr lang="en-US" dirty="0">
            <a:latin typeface="Calibri" panose="020F0502020204030204" pitchFamily="34" charset="0"/>
            <a:cs typeface="Calibri" panose="020F0502020204030204" pitchFamily="34" charset="0"/>
          </a:endParaRPr>
        </a:p>
      </dgm:t>
    </dgm:pt>
    <dgm:pt modelId="{D7999C60-558B-4E17-A5B1-75A7E7032590}" type="parTrans" cxnId="{4FB139DA-B69C-4A05-BE10-6099084451A4}">
      <dgm:prSet/>
      <dgm:spPr/>
      <dgm:t>
        <a:bodyPr/>
        <a:lstStyle/>
        <a:p>
          <a:endParaRPr lang="en-US"/>
        </a:p>
      </dgm:t>
    </dgm:pt>
    <dgm:pt modelId="{83024819-01AC-471C-BB9F-F33D05D73040}" type="sibTrans" cxnId="{4FB139DA-B69C-4A05-BE10-6099084451A4}">
      <dgm:prSet/>
      <dgm:spPr/>
      <dgm:t>
        <a:bodyPr/>
        <a:lstStyle/>
        <a:p>
          <a:endParaRPr lang="en-US"/>
        </a:p>
      </dgm:t>
    </dgm:pt>
    <dgm:pt modelId="{72FA8CD9-08E7-49E6-93CE-B8518407C3D2}">
      <dgm:prSet/>
      <dgm:spPr/>
      <dgm:t>
        <a:bodyPr/>
        <a:lstStyle/>
        <a:p>
          <a:r>
            <a:rPr lang="en-GB" dirty="0">
              <a:latin typeface="Calibri" panose="020F0502020204030204" pitchFamily="34" charset="0"/>
              <a:cs typeface="Calibri" panose="020F0502020204030204" pitchFamily="34" charset="0"/>
            </a:rPr>
            <a:t>Often officer’s interactions with members of the public are at the point of crisis; but this may involve communicating with the wider community; linking with partner agencies and interacting with perpetrators of crime and anti-social behaviour.</a:t>
          </a:r>
          <a:endParaRPr lang="en-US" dirty="0">
            <a:latin typeface="Calibri" panose="020F0502020204030204" pitchFamily="34" charset="0"/>
            <a:cs typeface="Calibri" panose="020F0502020204030204" pitchFamily="34" charset="0"/>
          </a:endParaRPr>
        </a:p>
      </dgm:t>
    </dgm:pt>
    <dgm:pt modelId="{FC272986-0BEB-49DB-8F17-87DE3348203E}" type="parTrans" cxnId="{7D755C4D-D82A-4EC2-A9E0-83339D316139}">
      <dgm:prSet/>
      <dgm:spPr/>
      <dgm:t>
        <a:bodyPr/>
        <a:lstStyle/>
        <a:p>
          <a:endParaRPr lang="en-US"/>
        </a:p>
      </dgm:t>
    </dgm:pt>
    <dgm:pt modelId="{5A34A39D-91FE-4564-9B5C-33991B4AB100}" type="sibTrans" cxnId="{7D755C4D-D82A-4EC2-A9E0-83339D316139}">
      <dgm:prSet/>
      <dgm:spPr/>
      <dgm:t>
        <a:bodyPr/>
        <a:lstStyle/>
        <a:p>
          <a:endParaRPr lang="en-US"/>
        </a:p>
      </dgm:t>
    </dgm:pt>
    <dgm:pt modelId="{F664C0E5-BDF0-4CF7-8D1B-92D6C25330DC}">
      <dgm:prSet/>
      <dgm:spPr/>
      <dgm:t>
        <a:bodyPr/>
        <a:lstStyle/>
        <a:p>
          <a:r>
            <a:rPr lang="en-GB" dirty="0">
              <a:latin typeface="Calibri" panose="020F0502020204030204" pitchFamily="34" charset="0"/>
              <a:cs typeface="Calibri" panose="020F0502020204030204" pitchFamily="34" charset="0"/>
            </a:rPr>
            <a:t>More than often though, communication is through face-to-face contact, where both verbal and non-verbal skills come to the fore.</a:t>
          </a:r>
          <a:endParaRPr lang="en-US" dirty="0">
            <a:latin typeface="Calibri" panose="020F0502020204030204" pitchFamily="34" charset="0"/>
            <a:cs typeface="Calibri" panose="020F0502020204030204" pitchFamily="34" charset="0"/>
          </a:endParaRPr>
        </a:p>
      </dgm:t>
    </dgm:pt>
    <dgm:pt modelId="{9E32DAF2-6E76-4D66-9241-A43D0F4FDAAA}" type="parTrans" cxnId="{CEFD2C5F-C868-4CF2-8271-4F18DA9B07A8}">
      <dgm:prSet/>
      <dgm:spPr/>
      <dgm:t>
        <a:bodyPr/>
        <a:lstStyle/>
        <a:p>
          <a:endParaRPr lang="en-US"/>
        </a:p>
      </dgm:t>
    </dgm:pt>
    <dgm:pt modelId="{35DC85A0-F450-4FF9-B9E4-E8809B73DB65}" type="sibTrans" cxnId="{CEFD2C5F-C868-4CF2-8271-4F18DA9B07A8}">
      <dgm:prSet/>
      <dgm:spPr/>
      <dgm:t>
        <a:bodyPr/>
        <a:lstStyle/>
        <a:p>
          <a:endParaRPr lang="en-US"/>
        </a:p>
      </dgm:t>
    </dgm:pt>
    <dgm:pt modelId="{34D55F23-6493-490B-9A12-D9C6D1AC83AC}" type="pres">
      <dgm:prSet presAssocID="{85F6DEA7-A1F9-4C56-8528-C606A4EA5E02}" presName="vert0" presStyleCnt="0">
        <dgm:presLayoutVars>
          <dgm:dir/>
          <dgm:animOne val="branch"/>
          <dgm:animLvl val="lvl"/>
        </dgm:presLayoutVars>
      </dgm:prSet>
      <dgm:spPr/>
    </dgm:pt>
    <dgm:pt modelId="{7E4E1D0B-3199-4C72-AF4D-EFB65A09FCFF}" type="pres">
      <dgm:prSet presAssocID="{ADCA1FCE-CD8F-40C0-A3FB-3115753A5431}" presName="thickLine" presStyleLbl="alignNode1" presStyleIdx="0" presStyleCnt="4"/>
      <dgm:spPr/>
    </dgm:pt>
    <dgm:pt modelId="{28D1CF9B-4C98-449F-81F5-A1270AB33BA5}" type="pres">
      <dgm:prSet presAssocID="{ADCA1FCE-CD8F-40C0-A3FB-3115753A5431}" presName="horz1" presStyleCnt="0"/>
      <dgm:spPr/>
    </dgm:pt>
    <dgm:pt modelId="{CF9A42E5-DD88-4731-BD69-FA676BF8E37F}" type="pres">
      <dgm:prSet presAssocID="{ADCA1FCE-CD8F-40C0-A3FB-3115753A5431}" presName="tx1" presStyleLbl="revTx" presStyleIdx="0" presStyleCnt="4"/>
      <dgm:spPr/>
    </dgm:pt>
    <dgm:pt modelId="{C18AD58F-30FB-45B9-9EDB-FB3CCC21CDDC}" type="pres">
      <dgm:prSet presAssocID="{ADCA1FCE-CD8F-40C0-A3FB-3115753A5431}" presName="vert1" presStyleCnt="0"/>
      <dgm:spPr/>
    </dgm:pt>
    <dgm:pt modelId="{8A8518D4-B87D-448D-9338-7DD90D2DB887}" type="pres">
      <dgm:prSet presAssocID="{51D512A4-539D-4638-8CB0-664A1FA6F50B}" presName="thickLine" presStyleLbl="alignNode1" presStyleIdx="1" presStyleCnt="4"/>
      <dgm:spPr/>
    </dgm:pt>
    <dgm:pt modelId="{CB5E5876-A80C-48DD-8FC1-A319783F11A0}" type="pres">
      <dgm:prSet presAssocID="{51D512A4-539D-4638-8CB0-664A1FA6F50B}" presName="horz1" presStyleCnt="0"/>
      <dgm:spPr/>
    </dgm:pt>
    <dgm:pt modelId="{0CF0DD75-E3DE-4D9C-828B-C6E78A2A2FBC}" type="pres">
      <dgm:prSet presAssocID="{51D512A4-539D-4638-8CB0-664A1FA6F50B}" presName="tx1" presStyleLbl="revTx" presStyleIdx="1" presStyleCnt="4"/>
      <dgm:spPr/>
    </dgm:pt>
    <dgm:pt modelId="{F662988B-E066-4079-806A-1AE254CEF164}" type="pres">
      <dgm:prSet presAssocID="{51D512A4-539D-4638-8CB0-664A1FA6F50B}" presName="vert1" presStyleCnt="0"/>
      <dgm:spPr/>
    </dgm:pt>
    <dgm:pt modelId="{7C030F14-67BE-48DC-9CFD-C718EF2E2411}" type="pres">
      <dgm:prSet presAssocID="{72FA8CD9-08E7-49E6-93CE-B8518407C3D2}" presName="thickLine" presStyleLbl="alignNode1" presStyleIdx="2" presStyleCnt="4"/>
      <dgm:spPr/>
    </dgm:pt>
    <dgm:pt modelId="{31012741-6B21-484B-8EA9-7404FA69FF4B}" type="pres">
      <dgm:prSet presAssocID="{72FA8CD9-08E7-49E6-93CE-B8518407C3D2}" presName="horz1" presStyleCnt="0"/>
      <dgm:spPr/>
    </dgm:pt>
    <dgm:pt modelId="{F1192372-AA2D-44C5-9B81-1B7A15884CE3}" type="pres">
      <dgm:prSet presAssocID="{72FA8CD9-08E7-49E6-93CE-B8518407C3D2}" presName="tx1" presStyleLbl="revTx" presStyleIdx="2" presStyleCnt="4"/>
      <dgm:spPr/>
    </dgm:pt>
    <dgm:pt modelId="{297EBF9B-FCBF-4149-B2C7-EC901740CACE}" type="pres">
      <dgm:prSet presAssocID="{72FA8CD9-08E7-49E6-93CE-B8518407C3D2}" presName="vert1" presStyleCnt="0"/>
      <dgm:spPr/>
    </dgm:pt>
    <dgm:pt modelId="{28F44AC7-DF3C-4AAB-A06A-655D84DE40EA}" type="pres">
      <dgm:prSet presAssocID="{F664C0E5-BDF0-4CF7-8D1B-92D6C25330DC}" presName="thickLine" presStyleLbl="alignNode1" presStyleIdx="3" presStyleCnt="4"/>
      <dgm:spPr/>
    </dgm:pt>
    <dgm:pt modelId="{FD1FF514-7B48-4094-8549-28CACB6ADA47}" type="pres">
      <dgm:prSet presAssocID="{F664C0E5-BDF0-4CF7-8D1B-92D6C25330DC}" presName="horz1" presStyleCnt="0"/>
      <dgm:spPr/>
    </dgm:pt>
    <dgm:pt modelId="{05DB74D6-E54A-439B-A937-A773A092062E}" type="pres">
      <dgm:prSet presAssocID="{F664C0E5-BDF0-4CF7-8D1B-92D6C25330DC}" presName="tx1" presStyleLbl="revTx" presStyleIdx="3" presStyleCnt="4"/>
      <dgm:spPr/>
    </dgm:pt>
    <dgm:pt modelId="{B89FAF54-5A31-49FD-B1C7-ECA4E5104016}" type="pres">
      <dgm:prSet presAssocID="{F664C0E5-BDF0-4CF7-8D1B-92D6C25330DC}" presName="vert1" presStyleCnt="0"/>
      <dgm:spPr/>
    </dgm:pt>
  </dgm:ptLst>
  <dgm:cxnLst>
    <dgm:cxn modelId="{B231830B-69F6-4FA9-9091-E134D3BF5A9B}" type="presOf" srcId="{72FA8CD9-08E7-49E6-93CE-B8518407C3D2}" destId="{F1192372-AA2D-44C5-9B81-1B7A15884CE3}" srcOrd="0" destOrd="0" presId="urn:microsoft.com/office/officeart/2008/layout/LinedList"/>
    <dgm:cxn modelId="{675E8B32-FB79-44C5-A167-5C06D0D6A0BF}" srcId="{85F6DEA7-A1F9-4C56-8528-C606A4EA5E02}" destId="{ADCA1FCE-CD8F-40C0-A3FB-3115753A5431}" srcOrd="0" destOrd="0" parTransId="{9116FEA9-5A55-401C-8A40-A907D0C04AA4}" sibTransId="{AB4AFEE7-B5A3-4819-9219-A4F6158E846C}"/>
    <dgm:cxn modelId="{CEFD2C5F-C868-4CF2-8271-4F18DA9B07A8}" srcId="{85F6DEA7-A1F9-4C56-8528-C606A4EA5E02}" destId="{F664C0E5-BDF0-4CF7-8D1B-92D6C25330DC}" srcOrd="3" destOrd="0" parTransId="{9E32DAF2-6E76-4D66-9241-A43D0F4FDAAA}" sibTransId="{35DC85A0-F450-4FF9-B9E4-E8809B73DB65}"/>
    <dgm:cxn modelId="{0596FA43-A5EC-4F4A-9280-E58EF5FBB416}" type="presOf" srcId="{F664C0E5-BDF0-4CF7-8D1B-92D6C25330DC}" destId="{05DB74D6-E54A-439B-A937-A773A092062E}" srcOrd="0" destOrd="0" presId="urn:microsoft.com/office/officeart/2008/layout/LinedList"/>
    <dgm:cxn modelId="{403D376A-AB94-4EA2-88B7-5A32F0F99083}" type="presOf" srcId="{85F6DEA7-A1F9-4C56-8528-C606A4EA5E02}" destId="{34D55F23-6493-490B-9A12-D9C6D1AC83AC}" srcOrd="0" destOrd="0" presId="urn:microsoft.com/office/officeart/2008/layout/LinedList"/>
    <dgm:cxn modelId="{7D755C4D-D82A-4EC2-A9E0-83339D316139}" srcId="{85F6DEA7-A1F9-4C56-8528-C606A4EA5E02}" destId="{72FA8CD9-08E7-49E6-93CE-B8518407C3D2}" srcOrd="2" destOrd="0" parTransId="{FC272986-0BEB-49DB-8F17-87DE3348203E}" sibTransId="{5A34A39D-91FE-4564-9B5C-33991B4AB100}"/>
    <dgm:cxn modelId="{3CA63572-B8CC-44C3-811F-34C5F2D09434}" type="presOf" srcId="{ADCA1FCE-CD8F-40C0-A3FB-3115753A5431}" destId="{CF9A42E5-DD88-4731-BD69-FA676BF8E37F}" srcOrd="0" destOrd="0" presId="urn:microsoft.com/office/officeart/2008/layout/LinedList"/>
    <dgm:cxn modelId="{284DA37F-D635-45CF-8342-82370A2E3A6A}" type="presOf" srcId="{51D512A4-539D-4638-8CB0-664A1FA6F50B}" destId="{0CF0DD75-E3DE-4D9C-828B-C6E78A2A2FBC}" srcOrd="0" destOrd="0" presId="urn:microsoft.com/office/officeart/2008/layout/LinedList"/>
    <dgm:cxn modelId="{4FB139DA-B69C-4A05-BE10-6099084451A4}" srcId="{85F6DEA7-A1F9-4C56-8528-C606A4EA5E02}" destId="{51D512A4-539D-4638-8CB0-664A1FA6F50B}" srcOrd="1" destOrd="0" parTransId="{D7999C60-558B-4E17-A5B1-75A7E7032590}" sibTransId="{83024819-01AC-471C-BB9F-F33D05D73040}"/>
    <dgm:cxn modelId="{BDDCC70C-A5AD-4B07-916E-9463C3A391D3}" type="presParOf" srcId="{34D55F23-6493-490B-9A12-D9C6D1AC83AC}" destId="{7E4E1D0B-3199-4C72-AF4D-EFB65A09FCFF}" srcOrd="0" destOrd="0" presId="urn:microsoft.com/office/officeart/2008/layout/LinedList"/>
    <dgm:cxn modelId="{816AF0B1-01B2-475C-8D87-6459CF5F378E}" type="presParOf" srcId="{34D55F23-6493-490B-9A12-D9C6D1AC83AC}" destId="{28D1CF9B-4C98-449F-81F5-A1270AB33BA5}" srcOrd="1" destOrd="0" presId="urn:microsoft.com/office/officeart/2008/layout/LinedList"/>
    <dgm:cxn modelId="{86B251C4-A2DB-4BAA-A711-DBB67DEF2A09}" type="presParOf" srcId="{28D1CF9B-4C98-449F-81F5-A1270AB33BA5}" destId="{CF9A42E5-DD88-4731-BD69-FA676BF8E37F}" srcOrd="0" destOrd="0" presId="urn:microsoft.com/office/officeart/2008/layout/LinedList"/>
    <dgm:cxn modelId="{85D15993-9B4F-496F-810A-CB49AA9560DA}" type="presParOf" srcId="{28D1CF9B-4C98-449F-81F5-A1270AB33BA5}" destId="{C18AD58F-30FB-45B9-9EDB-FB3CCC21CDDC}" srcOrd="1" destOrd="0" presId="urn:microsoft.com/office/officeart/2008/layout/LinedList"/>
    <dgm:cxn modelId="{64512516-FCA7-444C-BBD6-3D52D1448048}" type="presParOf" srcId="{34D55F23-6493-490B-9A12-D9C6D1AC83AC}" destId="{8A8518D4-B87D-448D-9338-7DD90D2DB887}" srcOrd="2" destOrd="0" presId="urn:microsoft.com/office/officeart/2008/layout/LinedList"/>
    <dgm:cxn modelId="{135545C6-EF4C-4D22-A4B6-F34F4AE59AB8}" type="presParOf" srcId="{34D55F23-6493-490B-9A12-D9C6D1AC83AC}" destId="{CB5E5876-A80C-48DD-8FC1-A319783F11A0}" srcOrd="3" destOrd="0" presId="urn:microsoft.com/office/officeart/2008/layout/LinedList"/>
    <dgm:cxn modelId="{8ADB2121-3A7E-44AC-9237-AEF3FDE5B71A}" type="presParOf" srcId="{CB5E5876-A80C-48DD-8FC1-A319783F11A0}" destId="{0CF0DD75-E3DE-4D9C-828B-C6E78A2A2FBC}" srcOrd="0" destOrd="0" presId="urn:microsoft.com/office/officeart/2008/layout/LinedList"/>
    <dgm:cxn modelId="{B9E8E1F5-9DEB-459C-8E2F-8BFCF19AA9D0}" type="presParOf" srcId="{CB5E5876-A80C-48DD-8FC1-A319783F11A0}" destId="{F662988B-E066-4079-806A-1AE254CEF164}" srcOrd="1" destOrd="0" presId="urn:microsoft.com/office/officeart/2008/layout/LinedList"/>
    <dgm:cxn modelId="{5627BAD8-9265-44B8-8E3D-9FCCE4911FBA}" type="presParOf" srcId="{34D55F23-6493-490B-9A12-D9C6D1AC83AC}" destId="{7C030F14-67BE-48DC-9CFD-C718EF2E2411}" srcOrd="4" destOrd="0" presId="urn:microsoft.com/office/officeart/2008/layout/LinedList"/>
    <dgm:cxn modelId="{6D2DBC07-E33C-4935-B696-B5A3DC6FA9FD}" type="presParOf" srcId="{34D55F23-6493-490B-9A12-D9C6D1AC83AC}" destId="{31012741-6B21-484B-8EA9-7404FA69FF4B}" srcOrd="5" destOrd="0" presId="urn:microsoft.com/office/officeart/2008/layout/LinedList"/>
    <dgm:cxn modelId="{EF8D39A3-6EE6-450B-B585-0972E2ED3C4A}" type="presParOf" srcId="{31012741-6B21-484B-8EA9-7404FA69FF4B}" destId="{F1192372-AA2D-44C5-9B81-1B7A15884CE3}" srcOrd="0" destOrd="0" presId="urn:microsoft.com/office/officeart/2008/layout/LinedList"/>
    <dgm:cxn modelId="{0C823AB8-FCFE-4A62-BAD4-A6F2A22B8E5C}" type="presParOf" srcId="{31012741-6B21-484B-8EA9-7404FA69FF4B}" destId="{297EBF9B-FCBF-4149-B2C7-EC901740CACE}" srcOrd="1" destOrd="0" presId="urn:microsoft.com/office/officeart/2008/layout/LinedList"/>
    <dgm:cxn modelId="{F829D5C6-4D81-465D-A2EE-7EA741AFBC64}" type="presParOf" srcId="{34D55F23-6493-490B-9A12-D9C6D1AC83AC}" destId="{28F44AC7-DF3C-4AAB-A06A-655D84DE40EA}" srcOrd="6" destOrd="0" presId="urn:microsoft.com/office/officeart/2008/layout/LinedList"/>
    <dgm:cxn modelId="{F71E8282-15D5-477A-A625-6FC740CE7234}" type="presParOf" srcId="{34D55F23-6493-490B-9A12-D9C6D1AC83AC}" destId="{FD1FF514-7B48-4094-8549-28CACB6ADA47}" srcOrd="7" destOrd="0" presId="urn:microsoft.com/office/officeart/2008/layout/LinedList"/>
    <dgm:cxn modelId="{BBD34E6D-9B44-4587-937A-D873039731E8}" type="presParOf" srcId="{FD1FF514-7B48-4094-8549-28CACB6ADA47}" destId="{05DB74D6-E54A-439B-A937-A773A092062E}" srcOrd="0" destOrd="0" presId="urn:microsoft.com/office/officeart/2008/layout/LinedList"/>
    <dgm:cxn modelId="{E6ACCE82-EC2E-447A-8FD6-FA1CF00C2B3F}" type="presParOf" srcId="{FD1FF514-7B48-4094-8549-28CACB6ADA47}" destId="{B89FAF54-5A31-49FD-B1C7-ECA4E510401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E18D2BD-8943-412A-9A7A-6F803A3FE6C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12F69CB8-7109-48AE-B20C-10287D3B75B1}">
      <dgm:prSet/>
      <dgm:spPr/>
      <dgm:t>
        <a:bodyPr/>
        <a:lstStyle/>
        <a:p>
          <a:r>
            <a:rPr lang="en-GB" dirty="0">
              <a:latin typeface="Calibri" panose="020F0502020204030204" pitchFamily="34" charset="0"/>
              <a:cs typeface="Calibri" panose="020F0502020204030204" pitchFamily="34" charset="0"/>
            </a:rPr>
            <a:t>During a hot summer’s night two police officers in a single patrol car were asked to attend to the report of a disturbance at sheltered accommodation bungalows occupied by elderly pensioners.</a:t>
          </a:r>
          <a:endParaRPr lang="en-US" dirty="0">
            <a:latin typeface="Calibri" panose="020F0502020204030204" pitchFamily="34" charset="0"/>
            <a:cs typeface="Calibri" panose="020F0502020204030204" pitchFamily="34" charset="0"/>
          </a:endParaRPr>
        </a:p>
      </dgm:t>
    </dgm:pt>
    <dgm:pt modelId="{534C2894-C848-44CD-B01C-04C0D3663B34}" type="parTrans" cxnId="{F656DCEA-A0E2-4AA1-B27E-E3B7C69B290C}">
      <dgm:prSet/>
      <dgm:spPr/>
      <dgm:t>
        <a:bodyPr/>
        <a:lstStyle/>
        <a:p>
          <a:endParaRPr lang="en-US"/>
        </a:p>
      </dgm:t>
    </dgm:pt>
    <dgm:pt modelId="{155D9ABE-4F22-4921-B1BD-A621C74731FA}" type="sibTrans" cxnId="{F656DCEA-A0E2-4AA1-B27E-E3B7C69B290C}">
      <dgm:prSet/>
      <dgm:spPr/>
      <dgm:t>
        <a:bodyPr/>
        <a:lstStyle/>
        <a:p>
          <a:endParaRPr lang="en-US"/>
        </a:p>
      </dgm:t>
    </dgm:pt>
    <dgm:pt modelId="{9FF39ABE-F554-429B-B136-9EDFD5981C15}">
      <dgm:prSet/>
      <dgm:spPr/>
      <dgm:t>
        <a:bodyPr/>
        <a:lstStyle/>
        <a:p>
          <a:r>
            <a:rPr lang="en-GB" dirty="0">
              <a:latin typeface="Calibri" panose="020F0502020204030204" pitchFamily="34" charset="0"/>
              <a:cs typeface="Calibri" panose="020F0502020204030204" pitchFamily="34" charset="0"/>
            </a:rPr>
            <a:t>As the police officers arrived they heard music blaring from the bungalows and there were many angry residents out and about pointing at a particular address. </a:t>
          </a:r>
          <a:endParaRPr lang="en-US" dirty="0">
            <a:latin typeface="Calibri" panose="020F0502020204030204" pitchFamily="34" charset="0"/>
            <a:cs typeface="Calibri" panose="020F0502020204030204" pitchFamily="34" charset="0"/>
          </a:endParaRPr>
        </a:p>
      </dgm:t>
    </dgm:pt>
    <dgm:pt modelId="{83B0F013-83BE-4C4E-9CDA-67148FB82329}" type="parTrans" cxnId="{207619E2-FEEF-4F44-BDDB-72BC40465362}">
      <dgm:prSet/>
      <dgm:spPr/>
      <dgm:t>
        <a:bodyPr/>
        <a:lstStyle/>
        <a:p>
          <a:endParaRPr lang="en-US"/>
        </a:p>
      </dgm:t>
    </dgm:pt>
    <dgm:pt modelId="{DED00C25-1455-4683-A1A2-C7F5B19ACAE2}" type="sibTrans" cxnId="{207619E2-FEEF-4F44-BDDB-72BC40465362}">
      <dgm:prSet/>
      <dgm:spPr/>
      <dgm:t>
        <a:bodyPr/>
        <a:lstStyle/>
        <a:p>
          <a:endParaRPr lang="en-US"/>
        </a:p>
      </dgm:t>
    </dgm:pt>
    <dgm:pt modelId="{CBAD1414-FD0D-423A-9A45-98DECA36B2EF}">
      <dgm:prSet/>
      <dgm:spPr/>
      <dgm:t>
        <a:bodyPr/>
        <a:lstStyle/>
        <a:p>
          <a:r>
            <a:rPr lang="en-GB" dirty="0">
              <a:latin typeface="Calibri" panose="020F0502020204030204" pitchFamily="34" charset="0"/>
              <a:cs typeface="Calibri" panose="020F0502020204030204" pitchFamily="34" charset="0"/>
            </a:rPr>
            <a:t>Whilst gathering information and assessing the risk, the officers clearly heard where the music was coming from.</a:t>
          </a:r>
          <a:endParaRPr lang="en-US" dirty="0">
            <a:latin typeface="Calibri" panose="020F0502020204030204" pitchFamily="34" charset="0"/>
            <a:cs typeface="Calibri" panose="020F0502020204030204" pitchFamily="34" charset="0"/>
          </a:endParaRPr>
        </a:p>
      </dgm:t>
    </dgm:pt>
    <dgm:pt modelId="{0625D77C-8ACA-473A-8430-C521D04D539B}" type="parTrans" cxnId="{DAD1EF32-7420-4ABE-BD5F-ECBAEB92BC00}">
      <dgm:prSet/>
      <dgm:spPr/>
      <dgm:t>
        <a:bodyPr/>
        <a:lstStyle/>
        <a:p>
          <a:endParaRPr lang="en-US"/>
        </a:p>
      </dgm:t>
    </dgm:pt>
    <dgm:pt modelId="{BF941B23-25D9-4B45-B726-7881762988D5}" type="sibTrans" cxnId="{DAD1EF32-7420-4ABE-BD5F-ECBAEB92BC00}">
      <dgm:prSet/>
      <dgm:spPr/>
      <dgm:t>
        <a:bodyPr/>
        <a:lstStyle/>
        <a:p>
          <a:endParaRPr lang="en-US"/>
        </a:p>
      </dgm:t>
    </dgm:pt>
    <dgm:pt modelId="{522EDE68-B41D-4FEA-9771-DC976429C2CE}" type="pres">
      <dgm:prSet presAssocID="{EE18D2BD-8943-412A-9A7A-6F803A3FE6C3}" presName="vert0" presStyleCnt="0">
        <dgm:presLayoutVars>
          <dgm:dir/>
          <dgm:animOne val="branch"/>
          <dgm:animLvl val="lvl"/>
        </dgm:presLayoutVars>
      </dgm:prSet>
      <dgm:spPr/>
    </dgm:pt>
    <dgm:pt modelId="{03905AEB-A94C-4659-A4E3-4BAE4B7A9EB1}" type="pres">
      <dgm:prSet presAssocID="{12F69CB8-7109-48AE-B20C-10287D3B75B1}" presName="thickLine" presStyleLbl="alignNode1" presStyleIdx="0" presStyleCnt="3"/>
      <dgm:spPr/>
    </dgm:pt>
    <dgm:pt modelId="{B1692EDF-60C9-4B9B-847D-B5F83B7283AC}" type="pres">
      <dgm:prSet presAssocID="{12F69CB8-7109-48AE-B20C-10287D3B75B1}" presName="horz1" presStyleCnt="0"/>
      <dgm:spPr/>
    </dgm:pt>
    <dgm:pt modelId="{DA82FFE9-9B99-4EDE-9D2E-2AFB91E1274D}" type="pres">
      <dgm:prSet presAssocID="{12F69CB8-7109-48AE-B20C-10287D3B75B1}" presName="tx1" presStyleLbl="revTx" presStyleIdx="0" presStyleCnt="3"/>
      <dgm:spPr/>
    </dgm:pt>
    <dgm:pt modelId="{C4F300A7-89CE-4F4B-9B22-C1A51028A8C7}" type="pres">
      <dgm:prSet presAssocID="{12F69CB8-7109-48AE-B20C-10287D3B75B1}" presName="vert1" presStyleCnt="0"/>
      <dgm:spPr/>
    </dgm:pt>
    <dgm:pt modelId="{1B643C09-8E5F-4B46-92D9-DEDF868E6268}" type="pres">
      <dgm:prSet presAssocID="{9FF39ABE-F554-429B-B136-9EDFD5981C15}" presName="thickLine" presStyleLbl="alignNode1" presStyleIdx="1" presStyleCnt="3"/>
      <dgm:spPr/>
    </dgm:pt>
    <dgm:pt modelId="{BF2A12E4-80BB-4DD1-86E5-FAC51CD3AB1E}" type="pres">
      <dgm:prSet presAssocID="{9FF39ABE-F554-429B-B136-9EDFD5981C15}" presName="horz1" presStyleCnt="0"/>
      <dgm:spPr/>
    </dgm:pt>
    <dgm:pt modelId="{BA69FE98-AD24-4C46-B502-E0082CA96EF4}" type="pres">
      <dgm:prSet presAssocID="{9FF39ABE-F554-429B-B136-9EDFD5981C15}" presName="tx1" presStyleLbl="revTx" presStyleIdx="1" presStyleCnt="3"/>
      <dgm:spPr/>
    </dgm:pt>
    <dgm:pt modelId="{4348DD00-D249-4083-87A7-906BB38132DF}" type="pres">
      <dgm:prSet presAssocID="{9FF39ABE-F554-429B-B136-9EDFD5981C15}" presName="vert1" presStyleCnt="0"/>
      <dgm:spPr/>
    </dgm:pt>
    <dgm:pt modelId="{D62E024E-70A7-4BAC-B5BC-5D727BA5C5F9}" type="pres">
      <dgm:prSet presAssocID="{CBAD1414-FD0D-423A-9A45-98DECA36B2EF}" presName="thickLine" presStyleLbl="alignNode1" presStyleIdx="2" presStyleCnt="3"/>
      <dgm:spPr/>
    </dgm:pt>
    <dgm:pt modelId="{73D6E158-506F-4B66-8B67-737A0D7F0075}" type="pres">
      <dgm:prSet presAssocID="{CBAD1414-FD0D-423A-9A45-98DECA36B2EF}" presName="horz1" presStyleCnt="0"/>
      <dgm:spPr/>
    </dgm:pt>
    <dgm:pt modelId="{C3EF0DC9-0F10-4B5A-BAB8-649DED3FD56F}" type="pres">
      <dgm:prSet presAssocID="{CBAD1414-FD0D-423A-9A45-98DECA36B2EF}" presName="tx1" presStyleLbl="revTx" presStyleIdx="2" presStyleCnt="3"/>
      <dgm:spPr/>
    </dgm:pt>
    <dgm:pt modelId="{891B72EB-A41A-4A53-A5CD-875AB2EB175F}" type="pres">
      <dgm:prSet presAssocID="{CBAD1414-FD0D-423A-9A45-98DECA36B2EF}" presName="vert1" presStyleCnt="0"/>
      <dgm:spPr/>
    </dgm:pt>
  </dgm:ptLst>
  <dgm:cxnLst>
    <dgm:cxn modelId="{20CC8E13-B90D-44CB-8925-EA1105758DA0}" type="presOf" srcId="{CBAD1414-FD0D-423A-9A45-98DECA36B2EF}" destId="{C3EF0DC9-0F10-4B5A-BAB8-649DED3FD56F}" srcOrd="0" destOrd="0" presId="urn:microsoft.com/office/officeart/2008/layout/LinedList"/>
    <dgm:cxn modelId="{DAD1EF32-7420-4ABE-BD5F-ECBAEB92BC00}" srcId="{EE18D2BD-8943-412A-9A7A-6F803A3FE6C3}" destId="{CBAD1414-FD0D-423A-9A45-98DECA36B2EF}" srcOrd="2" destOrd="0" parTransId="{0625D77C-8ACA-473A-8430-C521D04D539B}" sibTransId="{BF941B23-25D9-4B45-B726-7881762988D5}"/>
    <dgm:cxn modelId="{471AD97A-97BB-499E-82CB-55069034C5F3}" type="presOf" srcId="{9FF39ABE-F554-429B-B136-9EDFD5981C15}" destId="{BA69FE98-AD24-4C46-B502-E0082CA96EF4}" srcOrd="0" destOrd="0" presId="urn:microsoft.com/office/officeart/2008/layout/LinedList"/>
    <dgm:cxn modelId="{85A0C093-7BF2-41F2-A66E-0D742A9812A7}" type="presOf" srcId="{EE18D2BD-8943-412A-9A7A-6F803A3FE6C3}" destId="{522EDE68-B41D-4FEA-9771-DC976429C2CE}" srcOrd="0" destOrd="0" presId="urn:microsoft.com/office/officeart/2008/layout/LinedList"/>
    <dgm:cxn modelId="{207619E2-FEEF-4F44-BDDB-72BC40465362}" srcId="{EE18D2BD-8943-412A-9A7A-6F803A3FE6C3}" destId="{9FF39ABE-F554-429B-B136-9EDFD5981C15}" srcOrd="1" destOrd="0" parTransId="{83B0F013-83BE-4C4E-9CDA-67148FB82329}" sibTransId="{DED00C25-1455-4683-A1A2-C7F5B19ACAE2}"/>
    <dgm:cxn modelId="{F656DCEA-A0E2-4AA1-B27E-E3B7C69B290C}" srcId="{EE18D2BD-8943-412A-9A7A-6F803A3FE6C3}" destId="{12F69CB8-7109-48AE-B20C-10287D3B75B1}" srcOrd="0" destOrd="0" parTransId="{534C2894-C848-44CD-B01C-04C0D3663B34}" sibTransId="{155D9ABE-4F22-4921-B1BD-A621C74731FA}"/>
    <dgm:cxn modelId="{F67F5EF0-8D81-448C-B903-D1D0D39E2F6E}" type="presOf" srcId="{12F69CB8-7109-48AE-B20C-10287D3B75B1}" destId="{DA82FFE9-9B99-4EDE-9D2E-2AFB91E1274D}" srcOrd="0" destOrd="0" presId="urn:microsoft.com/office/officeart/2008/layout/LinedList"/>
    <dgm:cxn modelId="{FF2A086F-0EC7-494B-A347-A3331A580909}" type="presParOf" srcId="{522EDE68-B41D-4FEA-9771-DC976429C2CE}" destId="{03905AEB-A94C-4659-A4E3-4BAE4B7A9EB1}" srcOrd="0" destOrd="0" presId="urn:microsoft.com/office/officeart/2008/layout/LinedList"/>
    <dgm:cxn modelId="{7AB276CD-9E3B-4E87-9841-F36B54F8A5C0}" type="presParOf" srcId="{522EDE68-B41D-4FEA-9771-DC976429C2CE}" destId="{B1692EDF-60C9-4B9B-847D-B5F83B7283AC}" srcOrd="1" destOrd="0" presId="urn:microsoft.com/office/officeart/2008/layout/LinedList"/>
    <dgm:cxn modelId="{D2CF14EA-47F0-4CDD-9A45-2D1F3BDDFF91}" type="presParOf" srcId="{B1692EDF-60C9-4B9B-847D-B5F83B7283AC}" destId="{DA82FFE9-9B99-4EDE-9D2E-2AFB91E1274D}" srcOrd="0" destOrd="0" presId="urn:microsoft.com/office/officeart/2008/layout/LinedList"/>
    <dgm:cxn modelId="{6E8135FE-972C-4347-A99A-BA6B2FD360B6}" type="presParOf" srcId="{B1692EDF-60C9-4B9B-847D-B5F83B7283AC}" destId="{C4F300A7-89CE-4F4B-9B22-C1A51028A8C7}" srcOrd="1" destOrd="0" presId="urn:microsoft.com/office/officeart/2008/layout/LinedList"/>
    <dgm:cxn modelId="{67B0FE16-FE45-4832-8AA9-EC21F1E205ED}" type="presParOf" srcId="{522EDE68-B41D-4FEA-9771-DC976429C2CE}" destId="{1B643C09-8E5F-4B46-92D9-DEDF868E6268}" srcOrd="2" destOrd="0" presId="urn:microsoft.com/office/officeart/2008/layout/LinedList"/>
    <dgm:cxn modelId="{5D68A287-6625-4882-84DF-8F029C6039E3}" type="presParOf" srcId="{522EDE68-B41D-4FEA-9771-DC976429C2CE}" destId="{BF2A12E4-80BB-4DD1-86E5-FAC51CD3AB1E}" srcOrd="3" destOrd="0" presId="urn:microsoft.com/office/officeart/2008/layout/LinedList"/>
    <dgm:cxn modelId="{CFC5C512-4D3B-4E39-8E0E-6FF087717303}" type="presParOf" srcId="{BF2A12E4-80BB-4DD1-86E5-FAC51CD3AB1E}" destId="{BA69FE98-AD24-4C46-B502-E0082CA96EF4}" srcOrd="0" destOrd="0" presId="urn:microsoft.com/office/officeart/2008/layout/LinedList"/>
    <dgm:cxn modelId="{93BEE723-3C28-4380-B9F0-4587E77C48F4}" type="presParOf" srcId="{BF2A12E4-80BB-4DD1-86E5-FAC51CD3AB1E}" destId="{4348DD00-D249-4083-87A7-906BB38132DF}" srcOrd="1" destOrd="0" presId="urn:microsoft.com/office/officeart/2008/layout/LinedList"/>
    <dgm:cxn modelId="{A987CF92-62EE-4ED7-8F9A-30997A733140}" type="presParOf" srcId="{522EDE68-B41D-4FEA-9771-DC976429C2CE}" destId="{D62E024E-70A7-4BAC-B5BC-5D727BA5C5F9}" srcOrd="4" destOrd="0" presId="urn:microsoft.com/office/officeart/2008/layout/LinedList"/>
    <dgm:cxn modelId="{B662809D-BE8A-4007-8B12-D1DA965FBA05}" type="presParOf" srcId="{522EDE68-B41D-4FEA-9771-DC976429C2CE}" destId="{73D6E158-506F-4B66-8B67-737A0D7F0075}" srcOrd="5" destOrd="0" presId="urn:microsoft.com/office/officeart/2008/layout/LinedList"/>
    <dgm:cxn modelId="{5EBFB27F-B62A-474F-9BFD-DACDC826ABBE}" type="presParOf" srcId="{73D6E158-506F-4B66-8B67-737A0D7F0075}" destId="{C3EF0DC9-0F10-4B5A-BAB8-649DED3FD56F}" srcOrd="0" destOrd="0" presId="urn:microsoft.com/office/officeart/2008/layout/LinedList"/>
    <dgm:cxn modelId="{F88EB8FF-1240-41A4-BC5E-7C4CBA804D18}" type="presParOf" srcId="{73D6E158-506F-4B66-8B67-737A0D7F0075}" destId="{891B72EB-A41A-4A53-A5CD-875AB2EB175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9AE4A3E-ADF7-42CC-BCB6-D4269C267B0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14C9F672-EBD5-4668-8D6F-15F6DEF4A0D6}">
      <dgm:prSet/>
      <dgm:spPr/>
      <dgm:t>
        <a:bodyPr/>
        <a:lstStyle/>
        <a:p>
          <a:r>
            <a:rPr lang="en-GB" dirty="0">
              <a:latin typeface="Calibri" panose="020F0502020204030204" pitchFamily="34" charset="0"/>
              <a:cs typeface="Calibri" panose="020F0502020204030204" pitchFamily="34" charset="0"/>
            </a:rPr>
            <a:t>Hoping to deal with the problem and calm the local residents, the officer’s knocked at the door, it opened and inside the address there was an elderly female; she was polite, sober, appeared well and happy, she invited both officers in!</a:t>
          </a:r>
          <a:endParaRPr lang="en-US" dirty="0">
            <a:latin typeface="Calibri" panose="020F0502020204030204" pitchFamily="34" charset="0"/>
            <a:cs typeface="Calibri" panose="020F0502020204030204" pitchFamily="34" charset="0"/>
          </a:endParaRPr>
        </a:p>
      </dgm:t>
    </dgm:pt>
    <dgm:pt modelId="{2DAEC445-5947-4D64-B6B6-2B2CD73E46EC}" type="parTrans" cxnId="{66D6C6A5-4C20-4BB3-87EC-D7067C465062}">
      <dgm:prSet/>
      <dgm:spPr/>
      <dgm:t>
        <a:bodyPr/>
        <a:lstStyle/>
        <a:p>
          <a:endParaRPr lang="en-US"/>
        </a:p>
      </dgm:t>
    </dgm:pt>
    <dgm:pt modelId="{F167FA60-C674-4543-93C6-911E47A76985}" type="sibTrans" cxnId="{66D6C6A5-4C20-4BB3-87EC-D7067C465062}">
      <dgm:prSet/>
      <dgm:spPr/>
      <dgm:t>
        <a:bodyPr/>
        <a:lstStyle/>
        <a:p>
          <a:endParaRPr lang="en-US"/>
        </a:p>
      </dgm:t>
    </dgm:pt>
    <dgm:pt modelId="{21B4F31D-020D-4FA5-B4F7-9AFEFE73E6FA}">
      <dgm:prSet/>
      <dgm:spPr/>
      <dgm:t>
        <a:bodyPr/>
        <a:lstStyle/>
        <a:p>
          <a:r>
            <a:rPr lang="en-GB" dirty="0">
              <a:latin typeface="Calibri" panose="020F0502020204030204" pitchFamily="34" charset="0"/>
              <a:cs typeface="Calibri" panose="020F0502020204030204" pitchFamily="34" charset="0"/>
            </a:rPr>
            <a:t>Considering the impact of both police powers and policy the officers decided to take action by explaining to the elderly resident why they were there and how much of an inconvenience she was causing to her neighbours.</a:t>
          </a:r>
          <a:endParaRPr lang="en-US" dirty="0">
            <a:latin typeface="Calibri" panose="020F0502020204030204" pitchFamily="34" charset="0"/>
            <a:cs typeface="Calibri" panose="020F0502020204030204" pitchFamily="34" charset="0"/>
          </a:endParaRPr>
        </a:p>
      </dgm:t>
    </dgm:pt>
    <dgm:pt modelId="{0F07FC71-EF7F-4856-9418-516F58494523}" type="parTrans" cxnId="{967FCB85-FD38-4CF4-AC13-DC11CBD932D2}">
      <dgm:prSet/>
      <dgm:spPr/>
      <dgm:t>
        <a:bodyPr/>
        <a:lstStyle/>
        <a:p>
          <a:endParaRPr lang="en-US"/>
        </a:p>
      </dgm:t>
    </dgm:pt>
    <dgm:pt modelId="{CEB662C8-B08F-4B85-AA9F-A00A059951AE}" type="sibTrans" cxnId="{967FCB85-FD38-4CF4-AC13-DC11CBD932D2}">
      <dgm:prSet/>
      <dgm:spPr/>
      <dgm:t>
        <a:bodyPr/>
        <a:lstStyle/>
        <a:p>
          <a:endParaRPr lang="en-US"/>
        </a:p>
      </dgm:t>
    </dgm:pt>
    <dgm:pt modelId="{4DB9ECC3-1A67-4A9C-A445-ACCEFD3AB5AD}">
      <dgm:prSet/>
      <dgm:spPr/>
      <dgm:t>
        <a:bodyPr/>
        <a:lstStyle/>
        <a:p>
          <a:r>
            <a:rPr lang="en-GB" dirty="0">
              <a:latin typeface="Calibri" panose="020F0502020204030204" pitchFamily="34" charset="0"/>
              <a:cs typeface="Calibri" panose="020F0502020204030204" pitchFamily="34" charset="0"/>
            </a:rPr>
            <a:t>Immediately the elderly lady apologised, turned off her music and shut the windows telling the officers that she would apologise to her friends the following day.</a:t>
          </a:r>
          <a:endParaRPr lang="en-US" dirty="0">
            <a:latin typeface="Calibri" panose="020F0502020204030204" pitchFamily="34" charset="0"/>
            <a:cs typeface="Calibri" panose="020F0502020204030204" pitchFamily="34" charset="0"/>
          </a:endParaRPr>
        </a:p>
      </dgm:t>
    </dgm:pt>
    <dgm:pt modelId="{4B13CE50-9D11-4EDE-B436-9FF0F71733E2}" type="parTrans" cxnId="{09F103C2-1DB0-4F26-8346-B9E2B1920546}">
      <dgm:prSet/>
      <dgm:spPr/>
      <dgm:t>
        <a:bodyPr/>
        <a:lstStyle/>
        <a:p>
          <a:endParaRPr lang="en-US"/>
        </a:p>
      </dgm:t>
    </dgm:pt>
    <dgm:pt modelId="{0BC55A56-C39F-45A7-9DFB-3AA2D31E7456}" type="sibTrans" cxnId="{09F103C2-1DB0-4F26-8346-B9E2B1920546}">
      <dgm:prSet/>
      <dgm:spPr/>
      <dgm:t>
        <a:bodyPr/>
        <a:lstStyle/>
        <a:p>
          <a:endParaRPr lang="en-US"/>
        </a:p>
      </dgm:t>
    </dgm:pt>
    <dgm:pt modelId="{806BDACB-6621-4D52-B0A2-2C7E838E906F}" type="pres">
      <dgm:prSet presAssocID="{39AE4A3E-ADF7-42CC-BCB6-D4269C267B07}" presName="vert0" presStyleCnt="0">
        <dgm:presLayoutVars>
          <dgm:dir/>
          <dgm:animOne val="branch"/>
          <dgm:animLvl val="lvl"/>
        </dgm:presLayoutVars>
      </dgm:prSet>
      <dgm:spPr/>
    </dgm:pt>
    <dgm:pt modelId="{EC2D0511-61B3-44AD-A15B-16645BA8E2A5}" type="pres">
      <dgm:prSet presAssocID="{14C9F672-EBD5-4668-8D6F-15F6DEF4A0D6}" presName="thickLine" presStyleLbl="alignNode1" presStyleIdx="0" presStyleCnt="3"/>
      <dgm:spPr/>
    </dgm:pt>
    <dgm:pt modelId="{FA78B897-18AA-4F9A-A890-C81E7C4B95FA}" type="pres">
      <dgm:prSet presAssocID="{14C9F672-EBD5-4668-8D6F-15F6DEF4A0D6}" presName="horz1" presStyleCnt="0"/>
      <dgm:spPr/>
    </dgm:pt>
    <dgm:pt modelId="{54DC07A6-261B-4069-B86A-10C7294978CE}" type="pres">
      <dgm:prSet presAssocID="{14C9F672-EBD5-4668-8D6F-15F6DEF4A0D6}" presName="tx1" presStyleLbl="revTx" presStyleIdx="0" presStyleCnt="3"/>
      <dgm:spPr/>
    </dgm:pt>
    <dgm:pt modelId="{C1DC9B1C-C53E-4092-A349-CD261A6803EC}" type="pres">
      <dgm:prSet presAssocID="{14C9F672-EBD5-4668-8D6F-15F6DEF4A0D6}" presName="vert1" presStyleCnt="0"/>
      <dgm:spPr/>
    </dgm:pt>
    <dgm:pt modelId="{5AD8FFF5-9B8F-4E9E-9249-274B241CA676}" type="pres">
      <dgm:prSet presAssocID="{21B4F31D-020D-4FA5-B4F7-9AFEFE73E6FA}" presName="thickLine" presStyleLbl="alignNode1" presStyleIdx="1" presStyleCnt="3"/>
      <dgm:spPr/>
    </dgm:pt>
    <dgm:pt modelId="{0BFCEE56-00D1-423A-B008-CE365FD44C2A}" type="pres">
      <dgm:prSet presAssocID="{21B4F31D-020D-4FA5-B4F7-9AFEFE73E6FA}" presName="horz1" presStyleCnt="0"/>
      <dgm:spPr/>
    </dgm:pt>
    <dgm:pt modelId="{F3462CA4-BBF2-4899-883B-F138655850C3}" type="pres">
      <dgm:prSet presAssocID="{21B4F31D-020D-4FA5-B4F7-9AFEFE73E6FA}" presName="tx1" presStyleLbl="revTx" presStyleIdx="1" presStyleCnt="3"/>
      <dgm:spPr/>
    </dgm:pt>
    <dgm:pt modelId="{C6DF9AF1-8C57-454E-BF7E-8ED848C9D031}" type="pres">
      <dgm:prSet presAssocID="{21B4F31D-020D-4FA5-B4F7-9AFEFE73E6FA}" presName="vert1" presStyleCnt="0"/>
      <dgm:spPr/>
    </dgm:pt>
    <dgm:pt modelId="{8A8F3BF5-ED71-4478-8C83-FDE963A9A876}" type="pres">
      <dgm:prSet presAssocID="{4DB9ECC3-1A67-4A9C-A445-ACCEFD3AB5AD}" presName="thickLine" presStyleLbl="alignNode1" presStyleIdx="2" presStyleCnt="3"/>
      <dgm:spPr/>
    </dgm:pt>
    <dgm:pt modelId="{529274CC-F8F9-453F-86A0-F46AB767F665}" type="pres">
      <dgm:prSet presAssocID="{4DB9ECC3-1A67-4A9C-A445-ACCEFD3AB5AD}" presName="horz1" presStyleCnt="0"/>
      <dgm:spPr/>
    </dgm:pt>
    <dgm:pt modelId="{AA013352-7A12-4CC9-8720-09AC966F1592}" type="pres">
      <dgm:prSet presAssocID="{4DB9ECC3-1A67-4A9C-A445-ACCEFD3AB5AD}" presName="tx1" presStyleLbl="revTx" presStyleIdx="2" presStyleCnt="3"/>
      <dgm:spPr/>
    </dgm:pt>
    <dgm:pt modelId="{A2D67C5A-2342-44B7-8607-A1858BA1625C}" type="pres">
      <dgm:prSet presAssocID="{4DB9ECC3-1A67-4A9C-A445-ACCEFD3AB5AD}" presName="vert1" presStyleCnt="0"/>
      <dgm:spPr/>
    </dgm:pt>
  </dgm:ptLst>
  <dgm:cxnLst>
    <dgm:cxn modelId="{0314634D-5500-4029-984E-B097325EC5A5}" type="presOf" srcId="{14C9F672-EBD5-4668-8D6F-15F6DEF4A0D6}" destId="{54DC07A6-261B-4069-B86A-10C7294978CE}" srcOrd="0" destOrd="0" presId="urn:microsoft.com/office/officeart/2008/layout/LinedList"/>
    <dgm:cxn modelId="{32A25750-7C56-4556-8714-E30D5565CB13}" type="presOf" srcId="{21B4F31D-020D-4FA5-B4F7-9AFEFE73E6FA}" destId="{F3462CA4-BBF2-4899-883B-F138655850C3}" srcOrd="0" destOrd="0" presId="urn:microsoft.com/office/officeart/2008/layout/LinedList"/>
    <dgm:cxn modelId="{967FCB85-FD38-4CF4-AC13-DC11CBD932D2}" srcId="{39AE4A3E-ADF7-42CC-BCB6-D4269C267B07}" destId="{21B4F31D-020D-4FA5-B4F7-9AFEFE73E6FA}" srcOrd="1" destOrd="0" parTransId="{0F07FC71-EF7F-4856-9418-516F58494523}" sibTransId="{CEB662C8-B08F-4B85-AA9F-A00A059951AE}"/>
    <dgm:cxn modelId="{87AAB597-00F0-4136-9773-2FE73DAE6451}" type="presOf" srcId="{4DB9ECC3-1A67-4A9C-A445-ACCEFD3AB5AD}" destId="{AA013352-7A12-4CC9-8720-09AC966F1592}" srcOrd="0" destOrd="0" presId="urn:microsoft.com/office/officeart/2008/layout/LinedList"/>
    <dgm:cxn modelId="{66D6C6A5-4C20-4BB3-87EC-D7067C465062}" srcId="{39AE4A3E-ADF7-42CC-BCB6-D4269C267B07}" destId="{14C9F672-EBD5-4668-8D6F-15F6DEF4A0D6}" srcOrd="0" destOrd="0" parTransId="{2DAEC445-5947-4D64-B6B6-2B2CD73E46EC}" sibTransId="{F167FA60-C674-4543-93C6-911E47A76985}"/>
    <dgm:cxn modelId="{09F103C2-1DB0-4F26-8346-B9E2B1920546}" srcId="{39AE4A3E-ADF7-42CC-BCB6-D4269C267B07}" destId="{4DB9ECC3-1A67-4A9C-A445-ACCEFD3AB5AD}" srcOrd="2" destOrd="0" parTransId="{4B13CE50-9D11-4EDE-B436-9FF0F71733E2}" sibTransId="{0BC55A56-C39F-45A7-9DFB-3AA2D31E7456}"/>
    <dgm:cxn modelId="{08AA92ED-DB39-473F-AEA8-95DEF21FD977}" type="presOf" srcId="{39AE4A3E-ADF7-42CC-BCB6-D4269C267B07}" destId="{806BDACB-6621-4D52-B0A2-2C7E838E906F}" srcOrd="0" destOrd="0" presId="urn:microsoft.com/office/officeart/2008/layout/LinedList"/>
    <dgm:cxn modelId="{AFDF37B5-67BB-4C06-931D-EFDCCCBD393A}" type="presParOf" srcId="{806BDACB-6621-4D52-B0A2-2C7E838E906F}" destId="{EC2D0511-61B3-44AD-A15B-16645BA8E2A5}" srcOrd="0" destOrd="0" presId="urn:microsoft.com/office/officeart/2008/layout/LinedList"/>
    <dgm:cxn modelId="{5C9834CA-D5B7-4C81-95A1-1CD3E2F5AD3D}" type="presParOf" srcId="{806BDACB-6621-4D52-B0A2-2C7E838E906F}" destId="{FA78B897-18AA-4F9A-A890-C81E7C4B95FA}" srcOrd="1" destOrd="0" presId="urn:microsoft.com/office/officeart/2008/layout/LinedList"/>
    <dgm:cxn modelId="{0D966EE9-818E-4059-B385-E3CA93CF08DA}" type="presParOf" srcId="{FA78B897-18AA-4F9A-A890-C81E7C4B95FA}" destId="{54DC07A6-261B-4069-B86A-10C7294978CE}" srcOrd="0" destOrd="0" presId="urn:microsoft.com/office/officeart/2008/layout/LinedList"/>
    <dgm:cxn modelId="{D8F16CC9-C46D-473C-A681-BC639F25261D}" type="presParOf" srcId="{FA78B897-18AA-4F9A-A890-C81E7C4B95FA}" destId="{C1DC9B1C-C53E-4092-A349-CD261A6803EC}" srcOrd="1" destOrd="0" presId="urn:microsoft.com/office/officeart/2008/layout/LinedList"/>
    <dgm:cxn modelId="{1EC30468-CF7F-4B45-AD6E-7DC2AC0C4884}" type="presParOf" srcId="{806BDACB-6621-4D52-B0A2-2C7E838E906F}" destId="{5AD8FFF5-9B8F-4E9E-9249-274B241CA676}" srcOrd="2" destOrd="0" presId="urn:microsoft.com/office/officeart/2008/layout/LinedList"/>
    <dgm:cxn modelId="{0A70319B-1A4C-475E-86BC-B5EF13CE5763}" type="presParOf" srcId="{806BDACB-6621-4D52-B0A2-2C7E838E906F}" destId="{0BFCEE56-00D1-423A-B008-CE365FD44C2A}" srcOrd="3" destOrd="0" presId="urn:microsoft.com/office/officeart/2008/layout/LinedList"/>
    <dgm:cxn modelId="{16199C6B-07AE-44CE-9042-CF85250C4AC1}" type="presParOf" srcId="{0BFCEE56-00D1-423A-B008-CE365FD44C2A}" destId="{F3462CA4-BBF2-4899-883B-F138655850C3}" srcOrd="0" destOrd="0" presId="urn:microsoft.com/office/officeart/2008/layout/LinedList"/>
    <dgm:cxn modelId="{390223BD-1DAE-46B3-9476-3FAA17F9771C}" type="presParOf" srcId="{0BFCEE56-00D1-423A-B008-CE365FD44C2A}" destId="{C6DF9AF1-8C57-454E-BF7E-8ED848C9D031}" srcOrd="1" destOrd="0" presId="urn:microsoft.com/office/officeart/2008/layout/LinedList"/>
    <dgm:cxn modelId="{089BA3AB-8434-439D-A68B-68FEEBA26C73}" type="presParOf" srcId="{806BDACB-6621-4D52-B0A2-2C7E838E906F}" destId="{8A8F3BF5-ED71-4478-8C83-FDE963A9A876}" srcOrd="4" destOrd="0" presId="urn:microsoft.com/office/officeart/2008/layout/LinedList"/>
    <dgm:cxn modelId="{8C47B2C4-270F-4405-9CB1-22FD72B3FEB4}" type="presParOf" srcId="{806BDACB-6621-4D52-B0A2-2C7E838E906F}" destId="{529274CC-F8F9-453F-86A0-F46AB767F665}" srcOrd="5" destOrd="0" presId="urn:microsoft.com/office/officeart/2008/layout/LinedList"/>
    <dgm:cxn modelId="{72439630-3B2E-44ED-A089-4CEFB803ADFD}" type="presParOf" srcId="{529274CC-F8F9-453F-86A0-F46AB767F665}" destId="{AA013352-7A12-4CC9-8720-09AC966F1592}" srcOrd="0" destOrd="0" presId="urn:microsoft.com/office/officeart/2008/layout/LinedList"/>
    <dgm:cxn modelId="{A41141D8-D337-4217-9AFA-3D7371B3AAAE}" type="presParOf" srcId="{529274CC-F8F9-453F-86A0-F46AB767F665}" destId="{A2D67C5A-2342-44B7-8607-A1858BA1625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E7A13F-132B-4AC7-A4F5-515905FF2643}">
      <dsp:nvSpPr>
        <dsp:cNvPr id="0" name=""/>
        <dsp:cNvSpPr/>
      </dsp:nvSpPr>
      <dsp:spPr>
        <a:xfrm>
          <a:off x="0" y="459"/>
          <a:ext cx="10058399" cy="107427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83B184-2A2D-4C97-91FA-3360B74CDC61}">
      <dsp:nvSpPr>
        <dsp:cNvPr id="0" name=""/>
        <dsp:cNvSpPr/>
      </dsp:nvSpPr>
      <dsp:spPr>
        <a:xfrm>
          <a:off x="324969" y="242171"/>
          <a:ext cx="590852" cy="5908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E3A5C9F-95BB-42D1-9FC3-F544A2D6B966}">
      <dsp:nvSpPr>
        <dsp:cNvPr id="0" name=""/>
        <dsp:cNvSpPr/>
      </dsp:nvSpPr>
      <dsp:spPr>
        <a:xfrm>
          <a:off x="1240791" y="459"/>
          <a:ext cx="8817608" cy="10742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694" tIns="113694" rIns="113694" bIns="113694" numCol="1" spcCol="1270" anchor="ctr" anchorCtr="0">
          <a:noAutofit/>
        </a:bodyPr>
        <a:lstStyle/>
        <a:p>
          <a:pPr marL="0" lvl="0" indent="0" algn="l" defTabSz="1111250">
            <a:lnSpc>
              <a:spcPct val="100000"/>
            </a:lnSpc>
            <a:spcBef>
              <a:spcPct val="0"/>
            </a:spcBef>
            <a:spcAft>
              <a:spcPct val="35000"/>
            </a:spcAft>
            <a:buNone/>
          </a:pPr>
          <a:r>
            <a:rPr lang="en-GB" sz="2500" b="1" kern="1200"/>
            <a:t>Communication Skills</a:t>
          </a:r>
          <a:endParaRPr lang="en-US" sz="2500" kern="1200"/>
        </a:p>
      </dsp:txBody>
      <dsp:txXfrm>
        <a:off x="1240791" y="459"/>
        <a:ext cx="8817608" cy="1074277"/>
      </dsp:txXfrm>
    </dsp:sp>
    <dsp:sp modelId="{DF191F0A-1C21-4EB7-9638-2B95531AF5E0}">
      <dsp:nvSpPr>
        <dsp:cNvPr id="0" name=""/>
        <dsp:cNvSpPr/>
      </dsp:nvSpPr>
      <dsp:spPr>
        <a:xfrm>
          <a:off x="0" y="1343306"/>
          <a:ext cx="10058399" cy="107427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9567A6-3386-442E-9954-2B31AA2E9383}">
      <dsp:nvSpPr>
        <dsp:cNvPr id="0" name=""/>
        <dsp:cNvSpPr/>
      </dsp:nvSpPr>
      <dsp:spPr>
        <a:xfrm>
          <a:off x="324969" y="1585019"/>
          <a:ext cx="590852" cy="5908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6694B19-B505-4188-B6E0-6D6D09292A12}">
      <dsp:nvSpPr>
        <dsp:cNvPr id="0" name=""/>
        <dsp:cNvSpPr/>
      </dsp:nvSpPr>
      <dsp:spPr>
        <a:xfrm>
          <a:off x="1240791" y="1343306"/>
          <a:ext cx="8817608" cy="10742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694" tIns="113694" rIns="113694" bIns="113694" numCol="1" spcCol="1270" anchor="ctr" anchorCtr="0">
          <a:noAutofit/>
        </a:bodyPr>
        <a:lstStyle/>
        <a:p>
          <a:pPr marL="0" lvl="0" indent="0" algn="l" defTabSz="1111250">
            <a:lnSpc>
              <a:spcPct val="100000"/>
            </a:lnSpc>
            <a:spcBef>
              <a:spcPct val="0"/>
            </a:spcBef>
            <a:spcAft>
              <a:spcPct val="35000"/>
            </a:spcAft>
            <a:buNone/>
          </a:pPr>
          <a:r>
            <a:rPr lang="en-GB" sz="2500" b="1" kern="1200"/>
            <a:t>Problem Solving </a:t>
          </a:r>
          <a:endParaRPr lang="en-US" sz="2500" kern="1200"/>
        </a:p>
      </dsp:txBody>
      <dsp:txXfrm>
        <a:off x="1240791" y="1343306"/>
        <a:ext cx="8817608" cy="1074277"/>
      </dsp:txXfrm>
    </dsp:sp>
    <dsp:sp modelId="{7BF3759A-3FA0-4795-A08E-B47E797BC747}">
      <dsp:nvSpPr>
        <dsp:cNvPr id="0" name=""/>
        <dsp:cNvSpPr/>
      </dsp:nvSpPr>
      <dsp:spPr>
        <a:xfrm>
          <a:off x="0" y="2686153"/>
          <a:ext cx="10058399" cy="107427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7774E5-060F-4889-91DD-C1F1FE7D1E50}">
      <dsp:nvSpPr>
        <dsp:cNvPr id="0" name=""/>
        <dsp:cNvSpPr/>
      </dsp:nvSpPr>
      <dsp:spPr>
        <a:xfrm>
          <a:off x="324969" y="2927866"/>
          <a:ext cx="590852" cy="5908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A4279A2-7A99-4A35-817E-03D5E5D7EF5F}">
      <dsp:nvSpPr>
        <dsp:cNvPr id="0" name=""/>
        <dsp:cNvSpPr/>
      </dsp:nvSpPr>
      <dsp:spPr>
        <a:xfrm>
          <a:off x="1240791" y="2686153"/>
          <a:ext cx="8817608" cy="10742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694" tIns="113694" rIns="113694" bIns="113694" numCol="1" spcCol="1270" anchor="ctr" anchorCtr="0">
          <a:noAutofit/>
        </a:bodyPr>
        <a:lstStyle/>
        <a:p>
          <a:pPr marL="0" lvl="0" indent="0" algn="l" defTabSz="1111250">
            <a:lnSpc>
              <a:spcPct val="100000"/>
            </a:lnSpc>
            <a:spcBef>
              <a:spcPct val="0"/>
            </a:spcBef>
            <a:spcAft>
              <a:spcPct val="35000"/>
            </a:spcAft>
            <a:buNone/>
          </a:pPr>
          <a:r>
            <a:rPr lang="en-GB" sz="2500" b="1" kern="1200"/>
            <a:t>Managing Conflict</a:t>
          </a:r>
          <a:endParaRPr lang="en-US" sz="2500" kern="1200"/>
        </a:p>
      </dsp:txBody>
      <dsp:txXfrm>
        <a:off x="1240791" y="2686153"/>
        <a:ext cx="8817608" cy="10742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4E1D0B-3199-4C72-AF4D-EFB65A09FCFF}">
      <dsp:nvSpPr>
        <dsp:cNvPr id="0" name=""/>
        <dsp:cNvSpPr/>
      </dsp:nvSpPr>
      <dsp:spPr>
        <a:xfrm>
          <a:off x="0" y="0"/>
          <a:ext cx="10058399"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F9A42E5-DD88-4731-BD69-FA676BF8E37F}">
      <dsp:nvSpPr>
        <dsp:cNvPr id="0" name=""/>
        <dsp:cNvSpPr/>
      </dsp:nvSpPr>
      <dsp:spPr>
        <a:xfrm>
          <a:off x="0" y="0"/>
          <a:ext cx="10058399" cy="1035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Calibri" panose="020F0502020204030204" pitchFamily="34" charset="0"/>
              <a:cs typeface="Calibri" panose="020F0502020204030204" pitchFamily="34" charset="0"/>
            </a:rPr>
            <a:t>Wilson (1968) details how easy it is for a police officer to reveal sub-consciously their apprehension in relation to individuals with whom they are communicating on the street.</a:t>
          </a:r>
          <a:endParaRPr lang="en-US" sz="2000" kern="1200" dirty="0">
            <a:latin typeface="Calibri" panose="020F0502020204030204" pitchFamily="34" charset="0"/>
            <a:cs typeface="Calibri" panose="020F0502020204030204" pitchFamily="34" charset="0"/>
          </a:endParaRPr>
        </a:p>
      </dsp:txBody>
      <dsp:txXfrm>
        <a:off x="0" y="0"/>
        <a:ext cx="10058399" cy="1035564"/>
      </dsp:txXfrm>
    </dsp:sp>
    <dsp:sp modelId="{8A8518D4-B87D-448D-9338-7DD90D2DB887}">
      <dsp:nvSpPr>
        <dsp:cNvPr id="0" name=""/>
        <dsp:cNvSpPr/>
      </dsp:nvSpPr>
      <dsp:spPr>
        <a:xfrm>
          <a:off x="0" y="1035564"/>
          <a:ext cx="10058399"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F0DD75-E3DE-4D9C-828B-C6E78A2A2FBC}">
      <dsp:nvSpPr>
        <dsp:cNvPr id="0" name=""/>
        <dsp:cNvSpPr/>
      </dsp:nvSpPr>
      <dsp:spPr>
        <a:xfrm>
          <a:off x="0" y="1035564"/>
          <a:ext cx="10058399" cy="1035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Calibri" panose="020F0502020204030204" pitchFamily="34" charset="0"/>
              <a:cs typeface="Calibri" panose="020F0502020204030204" pitchFamily="34" charset="0"/>
            </a:rPr>
            <a:t>As a result it is important that police officers take great care in how they judge others and are very conscious of how their own words and actions are perceived by others. </a:t>
          </a:r>
          <a:endParaRPr lang="en-US" sz="2000" kern="1200" dirty="0">
            <a:latin typeface="Calibri" panose="020F0502020204030204" pitchFamily="34" charset="0"/>
            <a:cs typeface="Calibri" panose="020F0502020204030204" pitchFamily="34" charset="0"/>
          </a:endParaRPr>
        </a:p>
      </dsp:txBody>
      <dsp:txXfrm>
        <a:off x="0" y="1035564"/>
        <a:ext cx="10058399" cy="1035564"/>
      </dsp:txXfrm>
    </dsp:sp>
    <dsp:sp modelId="{7C030F14-67BE-48DC-9CFD-C718EF2E2411}">
      <dsp:nvSpPr>
        <dsp:cNvPr id="0" name=""/>
        <dsp:cNvSpPr/>
      </dsp:nvSpPr>
      <dsp:spPr>
        <a:xfrm>
          <a:off x="0" y="2071128"/>
          <a:ext cx="10058399"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192372-AA2D-44C5-9B81-1B7A15884CE3}">
      <dsp:nvSpPr>
        <dsp:cNvPr id="0" name=""/>
        <dsp:cNvSpPr/>
      </dsp:nvSpPr>
      <dsp:spPr>
        <a:xfrm>
          <a:off x="0" y="2071128"/>
          <a:ext cx="10058399" cy="1035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Calibri" panose="020F0502020204030204" pitchFamily="34" charset="0"/>
              <a:cs typeface="Calibri" panose="020F0502020204030204" pitchFamily="34" charset="0"/>
            </a:rPr>
            <a:t>Often officer’s interactions with members of the public are at the point of crisis; but this may involve communicating with the wider community; linking with partner agencies and interacting with perpetrators of crime and anti-social behaviour.</a:t>
          </a:r>
          <a:endParaRPr lang="en-US" sz="2000" kern="1200" dirty="0">
            <a:latin typeface="Calibri" panose="020F0502020204030204" pitchFamily="34" charset="0"/>
            <a:cs typeface="Calibri" panose="020F0502020204030204" pitchFamily="34" charset="0"/>
          </a:endParaRPr>
        </a:p>
      </dsp:txBody>
      <dsp:txXfrm>
        <a:off x="0" y="2071128"/>
        <a:ext cx="10058399" cy="1035564"/>
      </dsp:txXfrm>
    </dsp:sp>
    <dsp:sp modelId="{28F44AC7-DF3C-4AAB-A06A-655D84DE40EA}">
      <dsp:nvSpPr>
        <dsp:cNvPr id="0" name=""/>
        <dsp:cNvSpPr/>
      </dsp:nvSpPr>
      <dsp:spPr>
        <a:xfrm>
          <a:off x="0" y="3106692"/>
          <a:ext cx="10058399"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5DB74D6-E54A-439B-A937-A773A092062E}">
      <dsp:nvSpPr>
        <dsp:cNvPr id="0" name=""/>
        <dsp:cNvSpPr/>
      </dsp:nvSpPr>
      <dsp:spPr>
        <a:xfrm>
          <a:off x="0" y="3106692"/>
          <a:ext cx="10058399" cy="1035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latin typeface="Calibri" panose="020F0502020204030204" pitchFamily="34" charset="0"/>
              <a:cs typeface="Calibri" panose="020F0502020204030204" pitchFamily="34" charset="0"/>
            </a:rPr>
            <a:t>More than often though, communication is through face-to-face contact, where both verbal and non-verbal skills come to the fore.</a:t>
          </a:r>
          <a:endParaRPr lang="en-US" sz="2000" kern="1200" dirty="0">
            <a:latin typeface="Calibri" panose="020F0502020204030204" pitchFamily="34" charset="0"/>
            <a:cs typeface="Calibri" panose="020F0502020204030204" pitchFamily="34" charset="0"/>
          </a:endParaRPr>
        </a:p>
      </dsp:txBody>
      <dsp:txXfrm>
        <a:off x="0" y="3106692"/>
        <a:ext cx="10058399" cy="10355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905AEB-A94C-4659-A4E3-4BAE4B7A9EB1}">
      <dsp:nvSpPr>
        <dsp:cNvPr id="0" name=""/>
        <dsp:cNvSpPr/>
      </dsp:nvSpPr>
      <dsp:spPr>
        <a:xfrm>
          <a:off x="0" y="2758"/>
          <a:ext cx="6797675"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82FFE9-9B99-4EDE-9D2E-2AFB91E1274D}">
      <dsp:nvSpPr>
        <dsp:cNvPr id="0" name=""/>
        <dsp:cNvSpPr/>
      </dsp:nvSpPr>
      <dsp:spPr>
        <a:xfrm>
          <a:off x="0" y="2758"/>
          <a:ext cx="6797675"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Calibri" panose="020F0502020204030204" pitchFamily="34" charset="0"/>
              <a:cs typeface="Calibri" panose="020F0502020204030204" pitchFamily="34" charset="0"/>
            </a:rPr>
            <a:t>During a hot summer’s night two police officers in a single patrol car were asked to attend to the report of a disturbance at sheltered accommodation bungalows occupied by elderly pensioners.</a:t>
          </a:r>
          <a:endParaRPr lang="en-US" sz="2400" kern="1200" dirty="0">
            <a:latin typeface="Calibri" panose="020F0502020204030204" pitchFamily="34" charset="0"/>
            <a:cs typeface="Calibri" panose="020F0502020204030204" pitchFamily="34" charset="0"/>
          </a:endParaRPr>
        </a:p>
      </dsp:txBody>
      <dsp:txXfrm>
        <a:off x="0" y="2758"/>
        <a:ext cx="6797675" cy="1881464"/>
      </dsp:txXfrm>
    </dsp:sp>
    <dsp:sp modelId="{1B643C09-8E5F-4B46-92D9-DEDF868E6268}">
      <dsp:nvSpPr>
        <dsp:cNvPr id="0" name=""/>
        <dsp:cNvSpPr/>
      </dsp:nvSpPr>
      <dsp:spPr>
        <a:xfrm>
          <a:off x="0" y="1884223"/>
          <a:ext cx="6797675" cy="0"/>
        </a:xfrm>
        <a:prstGeom prst="line">
          <a:avLst/>
        </a:prstGeom>
        <a:solidFill>
          <a:schemeClr val="accent2">
            <a:hueOff val="-757561"/>
            <a:satOff val="-4847"/>
            <a:lumOff val="589"/>
            <a:alphaOff val="0"/>
          </a:schemeClr>
        </a:solidFill>
        <a:ln w="15875" cap="flat" cmpd="sng" algn="ctr">
          <a:solidFill>
            <a:schemeClr val="accent2">
              <a:hueOff val="-757561"/>
              <a:satOff val="-4847"/>
              <a:lumOff val="58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A69FE98-AD24-4C46-B502-E0082CA96EF4}">
      <dsp:nvSpPr>
        <dsp:cNvPr id="0" name=""/>
        <dsp:cNvSpPr/>
      </dsp:nvSpPr>
      <dsp:spPr>
        <a:xfrm>
          <a:off x="0" y="1884223"/>
          <a:ext cx="6797675"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Calibri" panose="020F0502020204030204" pitchFamily="34" charset="0"/>
              <a:cs typeface="Calibri" panose="020F0502020204030204" pitchFamily="34" charset="0"/>
            </a:rPr>
            <a:t>As the police officers arrived they heard music blaring from the bungalows and there were many angry residents out and about pointing at a particular address. </a:t>
          </a:r>
          <a:endParaRPr lang="en-US" sz="2400" kern="1200" dirty="0">
            <a:latin typeface="Calibri" panose="020F0502020204030204" pitchFamily="34" charset="0"/>
            <a:cs typeface="Calibri" panose="020F0502020204030204" pitchFamily="34" charset="0"/>
          </a:endParaRPr>
        </a:p>
      </dsp:txBody>
      <dsp:txXfrm>
        <a:off x="0" y="1884223"/>
        <a:ext cx="6797675" cy="1881464"/>
      </dsp:txXfrm>
    </dsp:sp>
    <dsp:sp modelId="{D62E024E-70A7-4BAC-B5BC-5D727BA5C5F9}">
      <dsp:nvSpPr>
        <dsp:cNvPr id="0" name=""/>
        <dsp:cNvSpPr/>
      </dsp:nvSpPr>
      <dsp:spPr>
        <a:xfrm>
          <a:off x="0" y="3765688"/>
          <a:ext cx="6797675" cy="0"/>
        </a:xfrm>
        <a:prstGeom prst="line">
          <a:avLst/>
        </a:prstGeom>
        <a:solidFill>
          <a:schemeClr val="accent2">
            <a:hueOff val="-1515123"/>
            <a:satOff val="-9694"/>
            <a:lumOff val="1178"/>
            <a:alphaOff val="0"/>
          </a:schemeClr>
        </a:solidFill>
        <a:ln w="15875" cap="flat" cmpd="sng" algn="ctr">
          <a:solidFill>
            <a:schemeClr val="accent2">
              <a:hueOff val="-1515123"/>
              <a:satOff val="-9694"/>
              <a:lumOff val="117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3EF0DC9-0F10-4B5A-BAB8-649DED3FD56F}">
      <dsp:nvSpPr>
        <dsp:cNvPr id="0" name=""/>
        <dsp:cNvSpPr/>
      </dsp:nvSpPr>
      <dsp:spPr>
        <a:xfrm>
          <a:off x="0" y="3765688"/>
          <a:ext cx="6797675"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Calibri" panose="020F0502020204030204" pitchFamily="34" charset="0"/>
              <a:cs typeface="Calibri" panose="020F0502020204030204" pitchFamily="34" charset="0"/>
            </a:rPr>
            <a:t>Whilst gathering information and assessing the risk, the officers clearly heard where the music was coming from.</a:t>
          </a:r>
          <a:endParaRPr lang="en-US" sz="2400" kern="1200" dirty="0">
            <a:latin typeface="Calibri" panose="020F0502020204030204" pitchFamily="34" charset="0"/>
            <a:cs typeface="Calibri" panose="020F0502020204030204" pitchFamily="34" charset="0"/>
          </a:endParaRPr>
        </a:p>
      </dsp:txBody>
      <dsp:txXfrm>
        <a:off x="0" y="3765688"/>
        <a:ext cx="6797675" cy="188146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2D0511-61B3-44AD-A15B-16645BA8E2A5}">
      <dsp:nvSpPr>
        <dsp:cNvPr id="0" name=""/>
        <dsp:cNvSpPr/>
      </dsp:nvSpPr>
      <dsp:spPr>
        <a:xfrm>
          <a:off x="0" y="2758"/>
          <a:ext cx="6797675"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4DC07A6-261B-4069-B86A-10C7294978CE}">
      <dsp:nvSpPr>
        <dsp:cNvPr id="0" name=""/>
        <dsp:cNvSpPr/>
      </dsp:nvSpPr>
      <dsp:spPr>
        <a:xfrm>
          <a:off x="0" y="2758"/>
          <a:ext cx="6797675"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Calibri" panose="020F0502020204030204" pitchFamily="34" charset="0"/>
              <a:cs typeface="Calibri" panose="020F0502020204030204" pitchFamily="34" charset="0"/>
            </a:rPr>
            <a:t>Hoping to deal with the problem and calm the local residents, the officer’s knocked at the door, it opened and inside the address there was an elderly female; she was polite, sober, appeared well and happy, she invited both officers in!</a:t>
          </a:r>
          <a:endParaRPr lang="en-US" sz="2400" kern="1200" dirty="0">
            <a:latin typeface="Calibri" panose="020F0502020204030204" pitchFamily="34" charset="0"/>
            <a:cs typeface="Calibri" panose="020F0502020204030204" pitchFamily="34" charset="0"/>
          </a:endParaRPr>
        </a:p>
      </dsp:txBody>
      <dsp:txXfrm>
        <a:off x="0" y="2758"/>
        <a:ext cx="6797675" cy="1881464"/>
      </dsp:txXfrm>
    </dsp:sp>
    <dsp:sp modelId="{5AD8FFF5-9B8F-4E9E-9249-274B241CA676}">
      <dsp:nvSpPr>
        <dsp:cNvPr id="0" name=""/>
        <dsp:cNvSpPr/>
      </dsp:nvSpPr>
      <dsp:spPr>
        <a:xfrm>
          <a:off x="0" y="1884223"/>
          <a:ext cx="6797675" cy="0"/>
        </a:xfrm>
        <a:prstGeom prst="line">
          <a:avLst/>
        </a:prstGeom>
        <a:solidFill>
          <a:schemeClr val="accent2">
            <a:hueOff val="-757561"/>
            <a:satOff val="-4847"/>
            <a:lumOff val="589"/>
            <a:alphaOff val="0"/>
          </a:schemeClr>
        </a:solidFill>
        <a:ln w="15875" cap="flat" cmpd="sng" algn="ctr">
          <a:solidFill>
            <a:schemeClr val="accent2">
              <a:hueOff val="-757561"/>
              <a:satOff val="-4847"/>
              <a:lumOff val="58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462CA4-BBF2-4899-883B-F138655850C3}">
      <dsp:nvSpPr>
        <dsp:cNvPr id="0" name=""/>
        <dsp:cNvSpPr/>
      </dsp:nvSpPr>
      <dsp:spPr>
        <a:xfrm>
          <a:off x="0" y="1884223"/>
          <a:ext cx="6797675"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Calibri" panose="020F0502020204030204" pitchFamily="34" charset="0"/>
              <a:cs typeface="Calibri" panose="020F0502020204030204" pitchFamily="34" charset="0"/>
            </a:rPr>
            <a:t>Considering the impact of both police powers and policy the officers decided to take action by explaining to the elderly resident why they were there and how much of an inconvenience she was causing to her neighbours.</a:t>
          </a:r>
          <a:endParaRPr lang="en-US" sz="2400" kern="1200" dirty="0">
            <a:latin typeface="Calibri" panose="020F0502020204030204" pitchFamily="34" charset="0"/>
            <a:cs typeface="Calibri" panose="020F0502020204030204" pitchFamily="34" charset="0"/>
          </a:endParaRPr>
        </a:p>
      </dsp:txBody>
      <dsp:txXfrm>
        <a:off x="0" y="1884223"/>
        <a:ext cx="6797675" cy="1881464"/>
      </dsp:txXfrm>
    </dsp:sp>
    <dsp:sp modelId="{8A8F3BF5-ED71-4478-8C83-FDE963A9A876}">
      <dsp:nvSpPr>
        <dsp:cNvPr id="0" name=""/>
        <dsp:cNvSpPr/>
      </dsp:nvSpPr>
      <dsp:spPr>
        <a:xfrm>
          <a:off x="0" y="3765688"/>
          <a:ext cx="6797675" cy="0"/>
        </a:xfrm>
        <a:prstGeom prst="line">
          <a:avLst/>
        </a:prstGeom>
        <a:solidFill>
          <a:schemeClr val="accent2">
            <a:hueOff val="-1515123"/>
            <a:satOff val="-9694"/>
            <a:lumOff val="1178"/>
            <a:alphaOff val="0"/>
          </a:schemeClr>
        </a:solidFill>
        <a:ln w="15875" cap="flat" cmpd="sng" algn="ctr">
          <a:solidFill>
            <a:schemeClr val="accent2">
              <a:hueOff val="-1515123"/>
              <a:satOff val="-9694"/>
              <a:lumOff val="117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013352-7A12-4CC9-8720-09AC966F1592}">
      <dsp:nvSpPr>
        <dsp:cNvPr id="0" name=""/>
        <dsp:cNvSpPr/>
      </dsp:nvSpPr>
      <dsp:spPr>
        <a:xfrm>
          <a:off x="0" y="3765688"/>
          <a:ext cx="6797675" cy="1881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Calibri" panose="020F0502020204030204" pitchFamily="34" charset="0"/>
              <a:cs typeface="Calibri" panose="020F0502020204030204" pitchFamily="34" charset="0"/>
            </a:rPr>
            <a:t>Immediately the elderly lady apologised, turned off her music and shut the windows telling the officers that she would apologise to her friends the following day.</a:t>
          </a:r>
          <a:endParaRPr lang="en-US" sz="2400" kern="1200" dirty="0">
            <a:latin typeface="Calibri" panose="020F0502020204030204" pitchFamily="34" charset="0"/>
            <a:cs typeface="Calibri" panose="020F0502020204030204" pitchFamily="34" charset="0"/>
          </a:endParaRPr>
        </a:p>
      </dsp:txBody>
      <dsp:txXfrm>
        <a:off x="0" y="3765688"/>
        <a:ext cx="6797675" cy="188146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2/7/2022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451702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2/7/2022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501397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2/7/2022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120175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2/7/2022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92632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2/7/2022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107120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2/7/2022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904728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2/7/2022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8805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2/7/2022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40611581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2/7/2022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38426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2/7/2022</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81481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2/7/2022</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279963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2/7/2022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287881"/>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 id="2147483707" r:id="rId4"/>
    <p:sldLayoutId id="2147483708" r:id="rId5"/>
    <p:sldLayoutId id="2147483702" r:id="rId6"/>
    <p:sldLayoutId id="2147483698" r:id="rId7"/>
    <p:sldLayoutId id="2147483699" r:id="rId8"/>
    <p:sldLayoutId id="2147483700" r:id="rId9"/>
    <p:sldLayoutId id="2147483701" r:id="rId10"/>
    <p:sldLayoutId id="2147483703" r:id="rId11"/>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61DD4A0-F023-460A-AEED-E67668E2B2DA}"/>
              </a:ext>
            </a:extLst>
          </p:cNvPr>
          <p:cNvSpPr>
            <a:spLocks noGrp="1"/>
          </p:cNvSpPr>
          <p:nvPr>
            <p:ph type="ctrTitle"/>
          </p:nvPr>
        </p:nvSpPr>
        <p:spPr>
          <a:xfrm>
            <a:off x="484814" y="640080"/>
            <a:ext cx="3659246" cy="2850319"/>
          </a:xfrm>
        </p:spPr>
        <p:txBody>
          <a:bodyPr>
            <a:normAutofit/>
          </a:bodyPr>
          <a:lstStyle/>
          <a:p>
            <a:r>
              <a:rPr lang="en-GB" sz="5400">
                <a:solidFill>
                  <a:srgbClr val="FFFFFF"/>
                </a:solidFill>
              </a:rPr>
              <a:t>Policing The Public</a:t>
            </a:r>
          </a:p>
        </p:txBody>
      </p:sp>
      <p:sp>
        <p:nvSpPr>
          <p:cNvPr id="3" name="Subtitle 2">
            <a:extLst>
              <a:ext uri="{FF2B5EF4-FFF2-40B4-BE49-F238E27FC236}">
                <a16:creationId xmlns:a16="http://schemas.microsoft.com/office/drawing/2014/main" id="{F38B2F01-D987-4C8C-8C61-81FEB780D300}"/>
              </a:ext>
            </a:extLst>
          </p:cNvPr>
          <p:cNvSpPr>
            <a:spLocks noGrp="1"/>
          </p:cNvSpPr>
          <p:nvPr>
            <p:ph type="subTitle" idx="1"/>
          </p:nvPr>
        </p:nvSpPr>
        <p:spPr>
          <a:xfrm>
            <a:off x="484814" y="3812134"/>
            <a:ext cx="3659246" cy="2349823"/>
          </a:xfrm>
        </p:spPr>
        <p:txBody>
          <a:bodyPr>
            <a:normAutofit/>
          </a:bodyPr>
          <a:lstStyle/>
          <a:p>
            <a:r>
              <a:rPr lang="en-GB" sz="1800">
                <a:solidFill>
                  <a:srgbClr val="FFFFFF"/>
                </a:solidFill>
              </a:rPr>
              <a:t>Week 3 – Communication</a:t>
            </a:r>
          </a:p>
          <a:p>
            <a:r>
              <a:rPr lang="en-GB" sz="1800">
                <a:solidFill>
                  <a:srgbClr val="FFFFFF"/>
                </a:solidFill>
              </a:rPr>
              <a:t>Dr. Luke Roach</a:t>
            </a:r>
          </a:p>
          <a:p>
            <a:r>
              <a:rPr lang="en-GB" sz="1800">
                <a:solidFill>
                  <a:srgbClr val="FFFFFF"/>
                </a:solidFill>
              </a:rPr>
              <a:t>l.roach@UWTSD.ac.uk</a:t>
            </a:r>
          </a:p>
        </p:txBody>
      </p:sp>
      <p:cxnSp>
        <p:nvCxnSpPr>
          <p:cNvPr id="11" name="Straight Connector 10">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2797"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FEE41CD7-21BA-48A4-AB09-D5233EEF9F99}"/>
              </a:ext>
            </a:extLst>
          </p:cNvPr>
          <p:cNvPicPr>
            <a:picLocks noChangeAspect="1"/>
          </p:cNvPicPr>
          <p:nvPr/>
        </p:nvPicPr>
        <p:blipFill rotWithShape="1">
          <a:blip r:embed="rId2"/>
          <a:srcRect t="9249" r="-1" b="-1"/>
          <a:stretch/>
        </p:blipFill>
        <p:spPr>
          <a:xfrm>
            <a:off x="4635095" y="10"/>
            <a:ext cx="7556889" cy="6857990"/>
          </a:xfrm>
          <a:prstGeom prst="rect">
            <a:avLst/>
          </a:prstGeom>
        </p:spPr>
      </p:pic>
    </p:spTree>
    <p:extLst>
      <p:ext uri="{BB962C8B-B14F-4D97-AF65-F5344CB8AC3E}">
        <p14:creationId xmlns:p14="http://schemas.microsoft.com/office/powerpoint/2010/main" val="65981702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E48A9-F59F-4B70-9187-DDCB1312FACC}"/>
              </a:ext>
            </a:extLst>
          </p:cNvPr>
          <p:cNvSpPr>
            <a:spLocks noGrp="1"/>
          </p:cNvSpPr>
          <p:nvPr>
            <p:ph type="title"/>
          </p:nvPr>
        </p:nvSpPr>
        <p:spPr/>
        <p:txBody>
          <a:bodyPr/>
          <a:lstStyle/>
          <a:p>
            <a:r>
              <a:rPr lang="en-GB" dirty="0">
                <a:cs typeface="Posterama"/>
              </a:rPr>
              <a:t>Introduction</a:t>
            </a:r>
            <a:endParaRPr lang="en-GB" dirty="0"/>
          </a:p>
        </p:txBody>
      </p:sp>
      <p:graphicFrame>
        <p:nvGraphicFramePr>
          <p:cNvPr id="5" name="Content Placeholder 2">
            <a:extLst>
              <a:ext uri="{FF2B5EF4-FFF2-40B4-BE49-F238E27FC236}">
                <a16:creationId xmlns:a16="http://schemas.microsoft.com/office/drawing/2014/main" id="{AE511D4E-63ED-41C1-85D2-ACF7B5A71D33}"/>
              </a:ext>
            </a:extLst>
          </p:cNvPr>
          <p:cNvGraphicFramePr>
            <a:graphicFrameLocks noGrp="1"/>
          </p:cNvGraphicFramePr>
          <p:nvPr>
            <p:ph idx="1"/>
          </p:nvPr>
        </p:nvGraphicFramePr>
        <p:xfrm>
          <a:off x="1097280" y="2108201"/>
          <a:ext cx="10058400" cy="37608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832501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9519E-C788-445F-AF0A-5DEC2C6A6192}"/>
              </a:ext>
            </a:extLst>
          </p:cNvPr>
          <p:cNvSpPr>
            <a:spLocks noGrp="1"/>
          </p:cNvSpPr>
          <p:nvPr>
            <p:ph type="title"/>
          </p:nvPr>
        </p:nvSpPr>
        <p:spPr/>
        <p:txBody>
          <a:bodyPr/>
          <a:lstStyle/>
          <a:p>
            <a:r>
              <a:rPr lang="en-GB" dirty="0">
                <a:cs typeface="Posterama"/>
              </a:rPr>
              <a:t>Communication</a:t>
            </a:r>
            <a:endParaRPr lang="en-GB" dirty="0"/>
          </a:p>
        </p:txBody>
      </p:sp>
      <p:sp>
        <p:nvSpPr>
          <p:cNvPr id="3" name="Content Placeholder 2">
            <a:extLst>
              <a:ext uri="{FF2B5EF4-FFF2-40B4-BE49-F238E27FC236}">
                <a16:creationId xmlns:a16="http://schemas.microsoft.com/office/drawing/2014/main" id="{BCFAD090-AB70-45D6-9998-5E2A0EF35A2B}"/>
              </a:ext>
            </a:extLst>
          </p:cNvPr>
          <p:cNvSpPr>
            <a:spLocks noGrp="1"/>
          </p:cNvSpPr>
          <p:nvPr>
            <p:ph idx="1"/>
          </p:nvPr>
        </p:nvSpPr>
        <p:spPr/>
        <p:txBody>
          <a:bodyPr>
            <a:normAutofit fontScale="92500" lnSpcReduction="10000"/>
          </a:bodyPr>
          <a:lstStyle/>
          <a:p>
            <a:r>
              <a:rPr lang="en-GB" sz="2800" dirty="0">
                <a:latin typeface="Calibri" panose="020F0502020204030204" pitchFamily="34" charset="0"/>
                <a:ea typeface="+mn-lt"/>
                <a:cs typeface="Calibri" panose="020F0502020204030204" pitchFamily="34" charset="0"/>
              </a:rPr>
              <a:t>A fundamental for everyday life, effective verbal and non-verbal communication has always been a cornerstone of effective policing which is in use every day interacting with colleagues or with the wider general public.</a:t>
            </a:r>
          </a:p>
          <a:p>
            <a:endParaRPr lang="en-GB" sz="2800" dirty="0">
              <a:latin typeface="Calibri" panose="020F0502020204030204" pitchFamily="34" charset="0"/>
              <a:cs typeface="Calibri" panose="020F0502020204030204" pitchFamily="34" charset="0"/>
            </a:endParaRPr>
          </a:p>
          <a:p>
            <a:r>
              <a:rPr lang="en-GB" sz="2800" dirty="0">
                <a:latin typeface="Calibri" panose="020F0502020204030204" pitchFamily="34" charset="0"/>
                <a:ea typeface="+mn-lt"/>
                <a:cs typeface="Calibri" panose="020F0502020204030204" pitchFamily="34" charset="0"/>
              </a:rPr>
              <a:t> There is also an ongoing need for police officers to be able to both solve problems and deal effectively with conflict, often when faced with challenging situations.</a:t>
            </a:r>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0023621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6D26C-0D46-4C19-BA6C-7C7BDFD8EF8A}"/>
              </a:ext>
            </a:extLst>
          </p:cNvPr>
          <p:cNvSpPr>
            <a:spLocks noGrp="1"/>
          </p:cNvSpPr>
          <p:nvPr>
            <p:ph type="title"/>
          </p:nvPr>
        </p:nvSpPr>
        <p:spPr/>
        <p:txBody>
          <a:bodyPr/>
          <a:lstStyle/>
          <a:p>
            <a:r>
              <a:rPr lang="en-GB" dirty="0">
                <a:cs typeface="Posterama"/>
              </a:rPr>
              <a:t>Communication</a:t>
            </a:r>
            <a:endParaRPr lang="en-GB" dirty="0"/>
          </a:p>
        </p:txBody>
      </p:sp>
      <p:sp>
        <p:nvSpPr>
          <p:cNvPr id="3" name="Content Placeholder 2">
            <a:extLst>
              <a:ext uri="{FF2B5EF4-FFF2-40B4-BE49-F238E27FC236}">
                <a16:creationId xmlns:a16="http://schemas.microsoft.com/office/drawing/2014/main" id="{97589AE0-70DF-4F12-B020-A71819CB8384}"/>
              </a:ext>
            </a:extLst>
          </p:cNvPr>
          <p:cNvSpPr>
            <a:spLocks noGrp="1"/>
          </p:cNvSpPr>
          <p:nvPr>
            <p:ph idx="1"/>
          </p:nvPr>
        </p:nvSpPr>
        <p:spPr/>
        <p:txBody>
          <a:bodyPr>
            <a:normAutofit fontScale="92500" lnSpcReduction="10000"/>
          </a:bodyPr>
          <a:lstStyle/>
          <a:p>
            <a:r>
              <a:rPr lang="en-GB" sz="2800" dirty="0">
                <a:latin typeface="Calibri" panose="020F0502020204030204" pitchFamily="34" charset="0"/>
                <a:ea typeface="+mn-lt"/>
                <a:cs typeface="Calibri" panose="020F0502020204030204" pitchFamily="34" charset="0"/>
              </a:rPr>
              <a:t>Willis and </a:t>
            </a:r>
            <a:r>
              <a:rPr lang="en-GB" sz="2800" dirty="0" err="1">
                <a:latin typeface="Calibri" panose="020F0502020204030204" pitchFamily="34" charset="0"/>
                <a:ea typeface="+mn-lt"/>
                <a:cs typeface="Calibri" panose="020F0502020204030204" pitchFamily="34" charset="0"/>
              </a:rPr>
              <a:t>Mastrofski</a:t>
            </a:r>
            <a:r>
              <a:rPr lang="en-GB" sz="2800" dirty="0">
                <a:latin typeface="Calibri" panose="020F0502020204030204" pitchFamily="34" charset="0"/>
                <a:ea typeface="+mn-lt"/>
                <a:cs typeface="Calibri" panose="020F0502020204030204" pitchFamily="34" charset="0"/>
              </a:rPr>
              <a:t> (2018) identify how there is little disagreement amongst police officers of the high importance of effective communication as a skill to be possessed by officers.</a:t>
            </a:r>
          </a:p>
          <a:p>
            <a:endParaRPr lang="en-GB" sz="2800" dirty="0">
              <a:latin typeface="Calibri" panose="020F0502020204030204" pitchFamily="34" charset="0"/>
              <a:cs typeface="Calibri" panose="020F0502020204030204" pitchFamily="34" charset="0"/>
            </a:endParaRPr>
          </a:p>
          <a:p>
            <a:r>
              <a:rPr lang="en-GB" sz="2800" dirty="0">
                <a:latin typeface="Calibri" panose="020F0502020204030204" pitchFamily="34" charset="0"/>
                <a:ea typeface="+mn-lt"/>
                <a:cs typeface="Calibri" panose="020F0502020204030204" pitchFamily="34" charset="0"/>
              </a:rPr>
              <a:t>There is no doubt that a high level of importance is placed on the skills of communication, but what are these communication skills and what part do they have in problem solving, managing conflict and being a good Police Officer?</a:t>
            </a:r>
          </a:p>
          <a:p>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7312170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F64BBAA4-C62B-4146-B49F-FE4CC4655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169BBE-A8BA-4958-800A-CFFA2D5AF98B}"/>
              </a:ext>
            </a:extLst>
          </p:cNvPr>
          <p:cNvSpPr>
            <a:spLocks noGrp="1"/>
          </p:cNvSpPr>
          <p:nvPr>
            <p:ph type="title"/>
          </p:nvPr>
        </p:nvSpPr>
        <p:spPr>
          <a:xfrm>
            <a:off x="878911" y="643468"/>
            <a:ext cx="3177847" cy="1674180"/>
          </a:xfrm>
        </p:spPr>
        <p:txBody>
          <a:bodyPr>
            <a:normAutofit/>
          </a:bodyPr>
          <a:lstStyle/>
          <a:p>
            <a:r>
              <a:rPr lang="en-GB" sz="3700" dirty="0"/>
              <a:t>How do we communicate?</a:t>
            </a:r>
          </a:p>
        </p:txBody>
      </p:sp>
      <p:cxnSp>
        <p:nvCxnSpPr>
          <p:cNvPr id="73" name="Straight Connector 72">
            <a:extLst>
              <a:ext uri="{FF2B5EF4-FFF2-40B4-BE49-F238E27FC236}">
                <a16:creationId xmlns:a16="http://schemas.microsoft.com/office/drawing/2014/main" id="{EEB57AA8-F021-480C-A9E2-F899133136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62164" y="2478513"/>
            <a:ext cx="2926080" cy="0"/>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5ED4F85-9774-4052-ADCC-48EF8E424B16}"/>
              </a:ext>
            </a:extLst>
          </p:cNvPr>
          <p:cNvSpPr>
            <a:spLocks noGrp="1"/>
          </p:cNvSpPr>
          <p:nvPr>
            <p:ph idx="1"/>
          </p:nvPr>
        </p:nvSpPr>
        <p:spPr>
          <a:xfrm>
            <a:off x="858064" y="2639380"/>
            <a:ext cx="3205049" cy="3229714"/>
          </a:xfrm>
        </p:spPr>
        <p:txBody>
          <a:bodyPr>
            <a:normAutofit/>
          </a:bodyPr>
          <a:lstStyle/>
          <a:p>
            <a:r>
              <a:rPr lang="en-GB">
                <a:latin typeface="Calibri" panose="020F0502020204030204" pitchFamily="34" charset="0"/>
                <a:cs typeface="Calibri" panose="020F0502020204030204" pitchFamily="34" charset="0"/>
              </a:rPr>
              <a:t>Day to day</a:t>
            </a:r>
          </a:p>
          <a:p>
            <a:endParaRPr lang="en-GB">
              <a:latin typeface="Calibri" panose="020F0502020204030204" pitchFamily="34" charset="0"/>
              <a:cs typeface="Calibri" panose="020F0502020204030204" pitchFamily="34" charset="0"/>
            </a:endParaRPr>
          </a:p>
          <a:p>
            <a:r>
              <a:rPr lang="en-GB">
                <a:latin typeface="Calibri" panose="020F0502020204030204" pitchFamily="34" charset="0"/>
                <a:cs typeface="Calibri" panose="020F0502020204030204" pitchFamily="34" charset="0"/>
              </a:rPr>
              <a:t>Policing or non-policing</a:t>
            </a:r>
          </a:p>
          <a:p>
            <a:endParaRPr lang="en-GB">
              <a:latin typeface="Calibri" panose="020F0502020204030204" pitchFamily="34" charset="0"/>
              <a:cs typeface="Calibri" panose="020F0502020204030204" pitchFamily="34" charset="0"/>
            </a:endParaRPr>
          </a:p>
          <a:p>
            <a:r>
              <a:rPr lang="en-GB">
                <a:latin typeface="Calibri" panose="020F0502020204030204" pitchFamily="34" charset="0"/>
                <a:cs typeface="Calibri" panose="020F0502020204030204" pitchFamily="34" charset="0"/>
              </a:rPr>
              <a:t>How do different mediums change how we communicate?</a:t>
            </a:r>
          </a:p>
        </p:txBody>
      </p:sp>
      <p:pic>
        <p:nvPicPr>
          <p:cNvPr id="3074" name="Picture 2">
            <a:extLst>
              <a:ext uri="{FF2B5EF4-FFF2-40B4-BE49-F238E27FC236}">
                <a16:creationId xmlns:a16="http://schemas.microsoft.com/office/drawing/2014/main" id="{484288FB-FA92-4B18-9CC2-063EB5331C5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53447" y="671566"/>
            <a:ext cx="6892560" cy="5169420"/>
          </a:xfrm>
          <a:prstGeom prst="rect">
            <a:avLst/>
          </a:prstGeom>
          <a:noFill/>
          <a:extLst>
            <a:ext uri="{909E8E84-426E-40DD-AFC4-6F175D3DCCD1}">
              <a14:hiddenFill xmlns:a14="http://schemas.microsoft.com/office/drawing/2010/main">
                <a:solidFill>
                  <a:srgbClr val="FFFFFF"/>
                </a:solidFill>
              </a14:hiddenFill>
            </a:ext>
          </a:extLst>
        </p:spPr>
      </p:pic>
      <p:sp>
        <p:nvSpPr>
          <p:cNvPr id="75" name="Rectangle 74">
            <a:extLst>
              <a:ext uri="{FF2B5EF4-FFF2-40B4-BE49-F238E27FC236}">
                <a16:creationId xmlns:a16="http://schemas.microsoft.com/office/drawing/2014/main" id="{6BF36B24-6632-4516-9692-731462896C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247533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A7549-2684-497A-ABF5-C5A8C16E5992}"/>
              </a:ext>
            </a:extLst>
          </p:cNvPr>
          <p:cNvSpPr>
            <a:spLocks noGrp="1"/>
          </p:cNvSpPr>
          <p:nvPr>
            <p:ph type="title"/>
          </p:nvPr>
        </p:nvSpPr>
        <p:spPr/>
        <p:txBody>
          <a:bodyPr/>
          <a:lstStyle/>
          <a:p>
            <a:r>
              <a:rPr lang="en-GB" dirty="0">
                <a:cs typeface="Posterama"/>
              </a:rPr>
              <a:t>Communication</a:t>
            </a:r>
            <a:endParaRPr lang="en-GB" dirty="0"/>
          </a:p>
        </p:txBody>
      </p:sp>
      <p:sp>
        <p:nvSpPr>
          <p:cNvPr id="3" name="Content Placeholder 2">
            <a:extLst>
              <a:ext uri="{FF2B5EF4-FFF2-40B4-BE49-F238E27FC236}">
                <a16:creationId xmlns:a16="http://schemas.microsoft.com/office/drawing/2014/main" id="{360B6F1B-A304-43F6-8DE5-F6E0DAF2931E}"/>
              </a:ext>
            </a:extLst>
          </p:cNvPr>
          <p:cNvSpPr>
            <a:spLocks noGrp="1"/>
          </p:cNvSpPr>
          <p:nvPr>
            <p:ph idx="1"/>
          </p:nvPr>
        </p:nvSpPr>
        <p:spPr/>
        <p:txBody>
          <a:bodyPr>
            <a:normAutofit fontScale="92500"/>
          </a:bodyPr>
          <a:lstStyle/>
          <a:p>
            <a:r>
              <a:rPr lang="en-GB" sz="3200" dirty="0">
                <a:latin typeface="Calibri" panose="020F0502020204030204" pitchFamily="34" charset="0"/>
                <a:ea typeface="+mn-lt"/>
                <a:cs typeface="Calibri" panose="020F0502020204030204" pitchFamily="34" charset="0"/>
              </a:rPr>
              <a:t>Communication may not only be face to face with an individual, but could of course be with groups of people, presenting during community meetings, or via the telephone and online in the digital environment (College of Policing, 2018).  </a:t>
            </a:r>
          </a:p>
          <a:p>
            <a:endParaRPr lang="en-GB" sz="3200" dirty="0">
              <a:latin typeface="Calibri" panose="020F0502020204030204" pitchFamily="34" charset="0"/>
              <a:ea typeface="+mn-lt"/>
              <a:cs typeface="Calibri" panose="020F0502020204030204" pitchFamily="34" charset="0"/>
            </a:endParaRPr>
          </a:p>
          <a:p>
            <a:r>
              <a:rPr lang="en-GB" sz="3200" dirty="0">
                <a:latin typeface="Calibri" panose="020F0502020204030204" pitchFamily="34" charset="0"/>
                <a:ea typeface="+mn-lt"/>
                <a:cs typeface="Calibri" panose="020F0502020204030204" pitchFamily="34" charset="0"/>
              </a:rPr>
              <a:t>Effective communication needs to be a two-way process</a:t>
            </a:r>
          </a:p>
        </p:txBody>
      </p:sp>
    </p:spTree>
    <p:extLst>
      <p:ext uri="{BB962C8B-B14F-4D97-AF65-F5344CB8AC3E}">
        <p14:creationId xmlns:p14="http://schemas.microsoft.com/office/powerpoint/2010/main" val="14813380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876CE-15B4-43DF-8DA2-8D09CF5C44F4}"/>
              </a:ext>
            </a:extLst>
          </p:cNvPr>
          <p:cNvSpPr>
            <a:spLocks noGrp="1"/>
          </p:cNvSpPr>
          <p:nvPr>
            <p:ph type="title"/>
          </p:nvPr>
        </p:nvSpPr>
        <p:spPr/>
        <p:txBody>
          <a:bodyPr/>
          <a:lstStyle/>
          <a:p>
            <a:r>
              <a:rPr lang="en-GB" dirty="0">
                <a:cs typeface="Posterama"/>
              </a:rPr>
              <a:t>Communication</a:t>
            </a:r>
            <a:endParaRPr lang="en-GB" dirty="0"/>
          </a:p>
        </p:txBody>
      </p:sp>
      <p:sp>
        <p:nvSpPr>
          <p:cNvPr id="3" name="Content Placeholder 2">
            <a:extLst>
              <a:ext uri="{FF2B5EF4-FFF2-40B4-BE49-F238E27FC236}">
                <a16:creationId xmlns:a16="http://schemas.microsoft.com/office/drawing/2014/main" id="{418230AA-FC59-4746-A635-628C07CD5E05}"/>
              </a:ext>
            </a:extLst>
          </p:cNvPr>
          <p:cNvSpPr>
            <a:spLocks noGrp="1"/>
          </p:cNvSpPr>
          <p:nvPr>
            <p:ph idx="1"/>
          </p:nvPr>
        </p:nvSpPr>
        <p:spPr/>
        <p:txBody>
          <a:bodyPr>
            <a:normAutofit fontScale="92500" lnSpcReduction="10000"/>
          </a:bodyPr>
          <a:lstStyle/>
          <a:p>
            <a:r>
              <a:rPr lang="en-GB" sz="3200" dirty="0">
                <a:latin typeface="Calibri" panose="020F0502020204030204" pitchFamily="34" charset="0"/>
                <a:cs typeface="Calibri" panose="020F0502020204030204" pitchFamily="34" charset="0"/>
              </a:rPr>
              <a:t>Remember the model of UK Policing is Policing By Consent.</a:t>
            </a:r>
          </a:p>
          <a:p>
            <a:endParaRPr lang="en-GB" sz="3200" dirty="0">
              <a:latin typeface="Calibri" panose="020F0502020204030204" pitchFamily="34" charset="0"/>
              <a:cs typeface="Calibri" panose="020F0502020204030204" pitchFamily="34" charset="0"/>
            </a:endParaRPr>
          </a:p>
          <a:p>
            <a:r>
              <a:rPr lang="en-GB" sz="3200" dirty="0">
                <a:latin typeface="Calibri" panose="020F0502020204030204" pitchFamily="34" charset="0"/>
                <a:cs typeface="Calibri" panose="020F0502020204030204" pitchFamily="34" charset="0"/>
              </a:rPr>
              <a:t>Therefore effective communication is critical to this process.</a:t>
            </a:r>
          </a:p>
          <a:p>
            <a:endParaRPr lang="en-GB" sz="3200" dirty="0">
              <a:latin typeface="Calibri" panose="020F0502020204030204" pitchFamily="34" charset="0"/>
              <a:cs typeface="Calibri" panose="020F0502020204030204" pitchFamily="34" charset="0"/>
            </a:endParaRPr>
          </a:p>
          <a:p>
            <a:r>
              <a:rPr lang="en-GB" sz="3200" dirty="0">
                <a:latin typeface="Calibri" panose="020F0502020204030204" pitchFamily="34" charset="0"/>
                <a:cs typeface="Calibri" panose="020F0502020204030204" pitchFamily="34" charset="0"/>
              </a:rPr>
              <a:t>In general terms the way in which officers communicate with the public will have a direct impact on how the public 'consent'</a:t>
            </a:r>
          </a:p>
        </p:txBody>
      </p:sp>
    </p:spTree>
    <p:extLst>
      <p:ext uri="{BB962C8B-B14F-4D97-AF65-F5344CB8AC3E}">
        <p14:creationId xmlns:p14="http://schemas.microsoft.com/office/powerpoint/2010/main" val="18836973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EAC39-AC66-41E1-BCE2-2AB7D1C013C9}"/>
              </a:ext>
            </a:extLst>
          </p:cNvPr>
          <p:cNvSpPr>
            <a:spLocks noGrp="1"/>
          </p:cNvSpPr>
          <p:nvPr>
            <p:ph type="title"/>
          </p:nvPr>
        </p:nvSpPr>
        <p:spPr/>
        <p:txBody>
          <a:bodyPr/>
          <a:lstStyle/>
          <a:p>
            <a:r>
              <a:rPr lang="en-GB" dirty="0">
                <a:cs typeface="Calibri Light"/>
              </a:rPr>
              <a:t>Verbal &amp; Non-verbal communication</a:t>
            </a:r>
            <a:endParaRPr lang="en-GB" dirty="0"/>
          </a:p>
        </p:txBody>
      </p:sp>
      <p:sp>
        <p:nvSpPr>
          <p:cNvPr id="3" name="Content Placeholder 2">
            <a:extLst>
              <a:ext uri="{FF2B5EF4-FFF2-40B4-BE49-F238E27FC236}">
                <a16:creationId xmlns:a16="http://schemas.microsoft.com/office/drawing/2014/main" id="{7C0EAE76-6706-4CAD-9CF2-6B1D767B97B5}"/>
              </a:ext>
            </a:extLst>
          </p:cNvPr>
          <p:cNvSpPr>
            <a:spLocks noGrp="1"/>
          </p:cNvSpPr>
          <p:nvPr>
            <p:ph idx="1"/>
          </p:nvPr>
        </p:nvSpPr>
        <p:spPr/>
        <p:txBody>
          <a:bodyPr>
            <a:normAutofit fontScale="92500" lnSpcReduction="20000"/>
          </a:bodyPr>
          <a:lstStyle/>
          <a:p>
            <a:r>
              <a:rPr lang="en-GB" sz="3200" dirty="0">
                <a:latin typeface="Calibri" panose="020F0502020204030204" pitchFamily="34" charset="0"/>
                <a:ea typeface="+mn-lt"/>
                <a:cs typeface="Calibri" panose="020F0502020204030204" pitchFamily="34" charset="0"/>
              </a:rPr>
              <a:t>Non-verbal communication includes posture, orientation, gestures, touch, personal space, eye contact and vocal cues and facial expressions. </a:t>
            </a:r>
            <a:endParaRPr lang="en-US" sz="3200" dirty="0">
              <a:latin typeface="Calibri" panose="020F0502020204030204" pitchFamily="34" charset="0"/>
              <a:cs typeface="Calibri" panose="020F0502020204030204" pitchFamily="34" charset="0"/>
            </a:endParaRPr>
          </a:p>
          <a:p>
            <a:endParaRPr lang="en-GB" sz="3200" dirty="0">
              <a:latin typeface="Calibri" panose="020F0502020204030204" pitchFamily="34" charset="0"/>
              <a:ea typeface="+mn-lt"/>
              <a:cs typeface="Calibri" panose="020F0502020204030204" pitchFamily="34" charset="0"/>
            </a:endParaRPr>
          </a:p>
          <a:p>
            <a:r>
              <a:rPr lang="en-GB" sz="3200" dirty="0">
                <a:latin typeface="Calibri" panose="020F0502020204030204" pitchFamily="34" charset="0"/>
                <a:ea typeface="+mn-lt"/>
                <a:cs typeface="Calibri" panose="020F0502020204030204" pitchFamily="34" charset="0"/>
              </a:rPr>
              <a:t>Although the research has been questioned, it is suggested that in the region of 93% of our interpretation of communication comes from both vocal and facial cues (Hall and Knapp, 2013).</a:t>
            </a:r>
            <a:endParaRPr lang="en-GB" sz="3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2871650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33A95-4073-47D5-8D32-A1299B01AE89}"/>
              </a:ext>
            </a:extLst>
          </p:cNvPr>
          <p:cNvSpPr>
            <a:spLocks noGrp="1"/>
          </p:cNvSpPr>
          <p:nvPr>
            <p:ph type="title"/>
          </p:nvPr>
        </p:nvSpPr>
        <p:spPr/>
        <p:txBody>
          <a:bodyPr/>
          <a:lstStyle/>
          <a:p>
            <a:r>
              <a:rPr lang="en-GB" dirty="0"/>
              <a:t>Tone and Non-verbal communication</a:t>
            </a:r>
          </a:p>
        </p:txBody>
      </p:sp>
      <p:pic>
        <p:nvPicPr>
          <p:cNvPr id="1026" name="Picture 2" descr="Guy With Thumbs Up Stock Photo, Picture And Royalty Free Image. Image  14106587.">
            <a:extLst>
              <a:ext uri="{FF2B5EF4-FFF2-40B4-BE49-F238E27FC236}">
                <a16:creationId xmlns:a16="http://schemas.microsoft.com/office/drawing/2014/main" id="{513ACF69-C97D-43A0-B9C8-3B01C167622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303401" y="2108200"/>
            <a:ext cx="5645524" cy="3760788"/>
          </a:xfrm>
          <a:prstGeom prst="rect">
            <a:avLst/>
          </a:prstGeom>
          <a:noFill/>
          <a:extLst>
            <a:ext uri="{909E8E84-426E-40DD-AFC4-6F175D3DCCD1}">
              <a14:hiddenFill xmlns:a14="http://schemas.microsoft.com/office/drawing/2010/main">
                <a:solidFill>
                  <a:srgbClr val="FFFFFF"/>
                </a:solidFill>
              </a14:hiddenFill>
            </a:ext>
          </a:extLst>
        </p:spPr>
      </p:pic>
      <p:sp>
        <p:nvSpPr>
          <p:cNvPr id="4" name="Speech Bubble: Oval 3">
            <a:extLst>
              <a:ext uri="{FF2B5EF4-FFF2-40B4-BE49-F238E27FC236}">
                <a16:creationId xmlns:a16="http://schemas.microsoft.com/office/drawing/2014/main" id="{0E2ED09C-C984-4701-88B1-B2800552A1B2}"/>
              </a:ext>
            </a:extLst>
          </p:cNvPr>
          <p:cNvSpPr/>
          <p:nvPr/>
        </p:nvSpPr>
        <p:spPr>
          <a:xfrm>
            <a:off x="6629400" y="2346158"/>
            <a:ext cx="3777916" cy="1684421"/>
          </a:xfrm>
          <a:prstGeom prst="wedgeEllipseCallout">
            <a:avLst>
              <a:gd name="adj1" fmla="val -66693"/>
              <a:gd name="adj2" fmla="val 3607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C305E8D5-2AE7-438C-ABD0-F4F1FD6D8144}"/>
              </a:ext>
            </a:extLst>
          </p:cNvPr>
          <p:cNvSpPr txBox="1"/>
          <p:nvPr/>
        </p:nvSpPr>
        <p:spPr>
          <a:xfrm>
            <a:off x="7062537" y="2815389"/>
            <a:ext cx="3019926" cy="954107"/>
          </a:xfrm>
          <a:prstGeom prst="rect">
            <a:avLst/>
          </a:prstGeom>
          <a:noFill/>
        </p:spPr>
        <p:txBody>
          <a:bodyPr wrap="square" rtlCol="0">
            <a:spAutoFit/>
          </a:bodyPr>
          <a:lstStyle/>
          <a:p>
            <a:r>
              <a:rPr lang="en-GB" sz="2800" dirty="0">
                <a:latin typeface="Calibri" panose="020F0502020204030204" pitchFamily="34" charset="0"/>
                <a:cs typeface="Calibri" panose="020F0502020204030204" pitchFamily="34" charset="0"/>
              </a:rPr>
              <a:t>That’s a really great idea!</a:t>
            </a:r>
          </a:p>
        </p:txBody>
      </p:sp>
    </p:spTree>
    <p:extLst>
      <p:ext uri="{BB962C8B-B14F-4D97-AF65-F5344CB8AC3E}">
        <p14:creationId xmlns:p14="http://schemas.microsoft.com/office/powerpoint/2010/main" val="23558724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BAC0F-E02D-42CE-AAD6-0A43D4FF9076}"/>
              </a:ext>
            </a:extLst>
          </p:cNvPr>
          <p:cNvSpPr>
            <a:spLocks noGrp="1"/>
          </p:cNvSpPr>
          <p:nvPr>
            <p:ph type="title"/>
          </p:nvPr>
        </p:nvSpPr>
        <p:spPr/>
        <p:txBody>
          <a:bodyPr/>
          <a:lstStyle/>
          <a:p>
            <a:r>
              <a:rPr lang="en-GB" dirty="0"/>
              <a:t>Tone and Non-verbal communication</a:t>
            </a:r>
          </a:p>
        </p:txBody>
      </p:sp>
      <p:pic>
        <p:nvPicPr>
          <p:cNvPr id="2050" name="Picture 2" descr="SpongeBob SquarePants Meme Toys and Action Figures - Where to Buy">
            <a:extLst>
              <a:ext uri="{FF2B5EF4-FFF2-40B4-BE49-F238E27FC236}">
                <a16:creationId xmlns:a16="http://schemas.microsoft.com/office/drawing/2014/main" id="{C301EAB2-4486-48D7-9473-FEA58B506C9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440679" y="2108200"/>
            <a:ext cx="7370967" cy="376078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76DEE5C-1047-46BD-9337-9AD343268D25}"/>
              </a:ext>
            </a:extLst>
          </p:cNvPr>
          <p:cNvSpPr txBox="1"/>
          <p:nvPr/>
        </p:nvSpPr>
        <p:spPr>
          <a:xfrm>
            <a:off x="2899611" y="2310063"/>
            <a:ext cx="6557210" cy="707886"/>
          </a:xfrm>
          <a:prstGeom prst="rect">
            <a:avLst/>
          </a:prstGeom>
          <a:noFill/>
        </p:spPr>
        <p:txBody>
          <a:bodyPr wrap="square" rtlCol="0">
            <a:spAutoFit/>
          </a:bodyPr>
          <a:lstStyle/>
          <a:p>
            <a:pPr algn="ctr"/>
            <a:r>
              <a:rPr lang="en-GB" sz="4000" dirty="0" err="1">
                <a:highlight>
                  <a:srgbClr val="FFFF00"/>
                </a:highlight>
                <a:latin typeface="Calibri" panose="020F0502020204030204" pitchFamily="34" charset="0"/>
                <a:cs typeface="Calibri" panose="020F0502020204030204" pitchFamily="34" charset="0"/>
              </a:rPr>
              <a:t>ThAt’S</a:t>
            </a:r>
            <a:r>
              <a:rPr lang="en-GB" sz="4000" dirty="0">
                <a:highlight>
                  <a:srgbClr val="FFFF00"/>
                </a:highlight>
                <a:latin typeface="Calibri" panose="020F0502020204030204" pitchFamily="34" charset="0"/>
                <a:cs typeface="Calibri" panose="020F0502020204030204" pitchFamily="34" charset="0"/>
              </a:rPr>
              <a:t> a </a:t>
            </a:r>
            <a:r>
              <a:rPr lang="en-GB" sz="4000" dirty="0" err="1">
                <a:highlight>
                  <a:srgbClr val="FFFF00"/>
                </a:highlight>
                <a:latin typeface="Calibri" panose="020F0502020204030204" pitchFamily="34" charset="0"/>
                <a:cs typeface="Calibri" panose="020F0502020204030204" pitchFamily="34" charset="0"/>
              </a:rPr>
              <a:t>ReAlLy</a:t>
            </a:r>
            <a:r>
              <a:rPr lang="en-GB" sz="4000" dirty="0">
                <a:highlight>
                  <a:srgbClr val="FFFF00"/>
                </a:highlight>
                <a:latin typeface="Calibri" panose="020F0502020204030204" pitchFamily="34" charset="0"/>
                <a:cs typeface="Calibri" panose="020F0502020204030204" pitchFamily="34" charset="0"/>
              </a:rPr>
              <a:t> </a:t>
            </a:r>
            <a:r>
              <a:rPr lang="en-GB" sz="4000" dirty="0" err="1">
                <a:highlight>
                  <a:srgbClr val="FFFF00"/>
                </a:highlight>
                <a:latin typeface="Calibri" panose="020F0502020204030204" pitchFamily="34" charset="0"/>
                <a:cs typeface="Calibri" panose="020F0502020204030204" pitchFamily="34" charset="0"/>
              </a:rPr>
              <a:t>GrEaT</a:t>
            </a:r>
            <a:r>
              <a:rPr lang="en-GB" sz="4000" dirty="0">
                <a:highlight>
                  <a:srgbClr val="FFFF00"/>
                </a:highlight>
                <a:latin typeface="Calibri" panose="020F0502020204030204" pitchFamily="34" charset="0"/>
                <a:cs typeface="Calibri" panose="020F0502020204030204" pitchFamily="34" charset="0"/>
              </a:rPr>
              <a:t> </a:t>
            </a:r>
            <a:r>
              <a:rPr lang="en-GB" sz="4000" dirty="0" err="1">
                <a:highlight>
                  <a:srgbClr val="FFFF00"/>
                </a:highlight>
                <a:latin typeface="Calibri" panose="020F0502020204030204" pitchFamily="34" charset="0"/>
                <a:cs typeface="Calibri" panose="020F0502020204030204" pitchFamily="34" charset="0"/>
              </a:rPr>
              <a:t>iDeA</a:t>
            </a:r>
            <a:r>
              <a:rPr lang="en-GB" sz="4000" dirty="0">
                <a:highlight>
                  <a:srgbClr val="FFFF00"/>
                </a:highlight>
                <a:latin typeface="Calibri" panose="020F0502020204030204" pitchFamily="34" charset="0"/>
                <a:cs typeface="Calibri" panose="020F0502020204030204" pitchFamily="34" charset="0"/>
              </a:rPr>
              <a:t>!</a:t>
            </a:r>
          </a:p>
        </p:txBody>
      </p:sp>
    </p:spTree>
    <p:extLst>
      <p:ext uri="{BB962C8B-B14F-4D97-AF65-F5344CB8AC3E}">
        <p14:creationId xmlns:p14="http://schemas.microsoft.com/office/powerpoint/2010/main" val="31172116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9AB3AAC-CFAC-4634-B01A-9FE68E73BC49}"/>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cs typeface="Calibri Light"/>
              </a:rPr>
              <a:t>Know Your Audience</a:t>
            </a:r>
            <a:endParaRPr lang="en-GB" sz="4400">
              <a:solidFill>
                <a:srgbClr val="FFFFFF"/>
              </a:solidFill>
            </a:endParaRPr>
          </a:p>
        </p:txBody>
      </p:sp>
      <p:sp>
        <p:nvSpPr>
          <p:cNvPr id="3" name="Content Placeholder 2">
            <a:extLst>
              <a:ext uri="{FF2B5EF4-FFF2-40B4-BE49-F238E27FC236}">
                <a16:creationId xmlns:a16="http://schemas.microsoft.com/office/drawing/2014/main" id="{BAB0581F-B995-438C-A78F-ABAF7B9166B6}"/>
              </a:ext>
            </a:extLst>
          </p:cNvPr>
          <p:cNvSpPr>
            <a:spLocks noGrp="1"/>
          </p:cNvSpPr>
          <p:nvPr>
            <p:ph idx="1"/>
          </p:nvPr>
        </p:nvSpPr>
        <p:spPr>
          <a:xfrm>
            <a:off x="5231958" y="605896"/>
            <a:ext cx="5923721" cy="5646208"/>
          </a:xfrm>
        </p:spPr>
        <p:txBody>
          <a:bodyPr anchor="ctr">
            <a:normAutofit fontScale="92500" lnSpcReduction="10000"/>
          </a:bodyPr>
          <a:lstStyle/>
          <a:p>
            <a:pPr>
              <a:lnSpc>
                <a:spcPct val="100000"/>
              </a:lnSpc>
            </a:pPr>
            <a:r>
              <a:rPr lang="en-GB" sz="2800" dirty="0">
                <a:latin typeface="Calibri" panose="020F0502020204030204" pitchFamily="34" charset="0"/>
                <a:ea typeface="+mn-lt"/>
                <a:cs typeface="Calibri" panose="020F0502020204030204" pitchFamily="34" charset="0"/>
              </a:rPr>
              <a:t>It is imperative that police officers STOP (if possible) LOOK (assess) and LISTEN (effectively) to those they want or need to communicate with.</a:t>
            </a:r>
          </a:p>
          <a:p>
            <a:pPr>
              <a:lnSpc>
                <a:spcPct val="100000"/>
              </a:lnSpc>
            </a:pPr>
            <a:endParaRPr lang="en-GB" sz="2800" dirty="0">
              <a:latin typeface="Calibri" panose="020F0502020204030204" pitchFamily="34" charset="0"/>
              <a:ea typeface="+mn-lt"/>
              <a:cs typeface="Calibri" panose="020F0502020204030204" pitchFamily="34" charset="0"/>
            </a:endParaRPr>
          </a:p>
          <a:p>
            <a:pPr>
              <a:lnSpc>
                <a:spcPct val="100000"/>
              </a:lnSpc>
            </a:pPr>
            <a:r>
              <a:rPr lang="en-GB" sz="2800" dirty="0">
                <a:latin typeface="Calibri" panose="020F0502020204030204" pitchFamily="34" charset="0"/>
                <a:ea typeface="+mn-lt"/>
                <a:cs typeface="Calibri" panose="020F0502020204030204" pitchFamily="34" charset="0"/>
              </a:rPr>
              <a:t>Willis and </a:t>
            </a:r>
            <a:r>
              <a:rPr lang="en-GB" sz="2800" dirty="0" err="1">
                <a:latin typeface="Calibri" panose="020F0502020204030204" pitchFamily="34" charset="0"/>
                <a:ea typeface="+mn-lt"/>
                <a:cs typeface="Calibri" panose="020F0502020204030204" pitchFamily="34" charset="0"/>
              </a:rPr>
              <a:t>Mastrofski</a:t>
            </a:r>
            <a:r>
              <a:rPr lang="en-GB" sz="2800" dirty="0">
                <a:latin typeface="Calibri" panose="020F0502020204030204" pitchFamily="34" charset="0"/>
                <a:ea typeface="+mn-lt"/>
                <a:cs typeface="Calibri" panose="020F0502020204030204" pitchFamily="34" charset="0"/>
              </a:rPr>
              <a:t> (2018) supports Bayley and Bittner (1984) in describing how domestic incidents can be amongst the most challenging incidents for officers to utilise their discretion and make decisions as to how to proceed.</a:t>
            </a:r>
          </a:p>
          <a:p>
            <a:pPr>
              <a:lnSpc>
                <a:spcPct val="100000"/>
              </a:lnSpc>
            </a:pPr>
            <a:endParaRPr lang="en-GB" sz="2800" dirty="0">
              <a:latin typeface="Calibri" panose="020F0502020204030204" pitchFamily="34" charset="0"/>
              <a:ea typeface="+mn-lt"/>
              <a:cs typeface="Calibri" panose="020F0502020204030204" pitchFamily="34" charset="0"/>
            </a:endParaRPr>
          </a:p>
          <a:p>
            <a:pPr marL="0" indent="0">
              <a:lnSpc>
                <a:spcPct val="100000"/>
              </a:lnSpc>
              <a:buNone/>
            </a:pPr>
            <a:r>
              <a:rPr lang="en-GB" sz="2800" dirty="0">
                <a:latin typeface="Calibri" panose="020F0502020204030204" pitchFamily="34" charset="0"/>
                <a:ea typeface="+mn-lt"/>
                <a:cs typeface="Calibri" panose="020F0502020204030204" pitchFamily="34" charset="0"/>
              </a:rPr>
              <a:t>Why do you think this is?</a:t>
            </a:r>
          </a:p>
        </p:txBody>
      </p:sp>
    </p:spTree>
    <p:extLst>
      <p:ext uri="{BB962C8B-B14F-4D97-AF65-F5344CB8AC3E}">
        <p14:creationId xmlns:p14="http://schemas.microsoft.com/office/powerpoint/2010/main" val="20503884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6612A-186A-41C5-9A03-F2CF45488427}"/>
              </a:ext>
            </a:extLst>
          </p:cNvPr>
          <p:cNvSpPr>
            <a:spLocks noGrp="1"/>
          </p:cNvSpPr>
          <p:nvPr>
            <p:ph type="title"/>
          </p:nvPr>
        </p:nvSpPr>
        <p:spPr/>
        <p:txBody>
          <a:bodyPr/>
          <a:lstStyle/>
          <a:p>
            <a:r>
              <a:rPr lang="en-GB" dirty="0"/>
              <a:t>Language Style Matching and Police Negotiation</a:t>
            </a:r>
          </a:p>
        </p:txBody>
      </p:sp>
      <p:sp>
        <p:nvSpPr>
          <p:cNvPr id="3" name="Content Placeholder 2">
            <a:extLst>
              <a:ext uri="{FF2B5EF4-FFF2-40B4-BE49-F238E27FC236}">
                <a16:creationId xmlns:a16="http://schemas.microsoft.com/office/drawing/2014/main" id="{FA3131AA-5093-4AF6-93CB-0FB67F4776FD}"/>
              </a:ext>
            </a:extLst>
          </p:cNvPr>
          <p:cNvSpPr>
            <a:spLocks noGrp="1"/>
          </p:cNvSpPr>
          <p:nvPr>
            <p:ph idx="1"/>
          </p:nvPr>
        </p:nvSpPr>
        <p:spPr/>
        <p:txBody>
          <a:bodyPr>
            <a:normAutofit/>
          </a:bodyPr>
          <a:lstStyle/>
          <a:p>
            <a:r>
              <a:rPr lang="en-GB" sz="2400" b="0" i="0" dirty="0">
                <a:solidFill>
                  <a:srgbClr val="1C1D1E"/>
                </a:solidFill>
                <a:effectLst/>
                <a:latin typeface="Calibri" panose="020F0502020204030204" pitchFamily="34" charset="0"/>
                <a:cs typeface="Calibri" panose="020F0502020204030204" pitchFamily="34" charset="0"/>
              </a:rPr>
              <a:t>“Correlational analyses showed that successful negotiations were associated with higher aggregate levels of LSM than unsuccessful negotiations. This result was due to dramatic fluctuations of LSM during unsuccessful negotiations, with negotiators unable to maintain the constant levels of rapport and coordination that occurred in successful negotiations.”</a:t>
            </a:r>
          </a:p>
          <a:p>
            <a:endParaRPr lang="en-GB" sz="2400" dirty="0">
              <a:solidFill>
                <a:srgbClr val="1C1D1E"/>
              </a:solidFill>
              <a:latin typeface="Calibri" panose="020F0502020204030204" pitchFamily="34" charset="0"/>
              <a:cs typeface="Calibri" panose="020F0502020204030204" pitchFamily="34" charset="0"/>
            </a:endParaRPr>
          </a:p>
          <a:p>
            <a:pPr algn="r"/>
            <a:r>
              <a:rPr lang="en-GB" sz="2400" b="0" i="0" dirty="0">
                <a:solidFill>
                  <a:srgbClr val="000000"/>
                </a:solidFill>
                <a:effectLst/>
                <a:latin typeface="Calibri" panose="020F0502020204030204" pitchFamily="34" charset="0"/>
                <a:cs typeface="Calibri" panose="020F0502020204030204" pitchFamily="34" charset="0"/>
              </a:rPr>
              <a:t>Taylor, P. and Thomas, S., 2008. Linguistic Style Matching and Negotiation Outcome. </a:t>
            </a:r>
            <a:r>
              <a:rPr lang="en-GB" sz="2400" b="0" i="1" dirty="0">
                <a:solidFill>
                  <a:srgbClr val="000000"/>
                </a:solidFill>
                <a:effectLst/>
                <a:latin typeface="Calibri" panose="020F0502020204030204" pitchFamily="34" charset="0"/>
                <a:cs typeface="Calibri" panose="020F0502020204030204" pitchFamily="34" charset="0"/>
              </a:rPr>
              <a:t>Negotiation and Conflict Management Research</a:t>
            </a:r>
            <a:r>
              <a:rPr lang="en-GB" sz="2400" b="0" i="0" dirty="0">
                <a:solidFill>
                  <a:srgbClr val="000000"/>
                </a:solidFill>
                <a:effectLst/>
                <a:latin typeface="Calibri" panose="020F0502020204030204" pitchFamily="34" charset="0"/>
                <a:cs typeface="Calibri" panose="020F0502020204030204" pitchFamily="34" charset="0"/>
              </a:rPr>
              <a:t>, 1(3), pp.263-281.</a:t>
            </a: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7426377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5">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EC66D5-91D3-4CCE-94F0-99A09937AC15}"/>
              </a:ext>
            </a:extLst>
          </p:cNvPr>
          <p:cNvSpPr>
            <a:spLocks noGrp="1"/>
          </p:cNvSpPr>
          <p:nvPr>
            <p:ph type="title"/>
          </p:nvPr>
        </p:nvSpPr>
        <p:spPr>
          <a:xfrm>
            <a:off x="1097280" y="286603"/>
            <a:ext cx="10058400" cy="1450757"/>
          </a:xfrm>
        </p:spPr>
        <p:txBody>
          <a:bodyPr>
            <a:normAutofit/>
          </a:bodyPr>
          <a:lstStyle/>
          <a:p>
            <a:r>
              <a:rPr lang="en-GB">
                <a:cs typeface="Calibri Light"/>
              </a:rPr>
              <a:t>Impact on the Public</a:t>
            </a:r>
            <a:endParaRPr lang="en-GB"/>
          </a:p>
        </p:txBody>
      </p:sp>
      <p:cxnSp>
        <p:nvCxnSpPr>
          <p:cNvPr id="14" name="Straight Connector 17">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5" name="Rectangle 19">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791893BA-20C6-4CD3-B4C9-257FC6AA216C}"/>
              </a:ext>
            </a:extLst>
          </p:cNvPr>
          <p:cNvGraphicFramePr>
            <a:graphicFrameLocks noGrp="1"/>
          </p:cNvGraphicFramePr>
          <p:nvPr>
            <p:ph idx="1"/>
            <p:extLst>
              <p:ext uri="{D42A27DB-BD31-4B8C-83A1-F6EECF244321}">
                <p14:modId xmlns:p14="http://schemas.microsoft.com/office/powerpoint/2010/main" val="1513953965"/>
              </p:ext>
            </p:extLst>
          </p:nvPr>
        </p:nvGraphicFramePr>
        <p:xfrm>
          <a:off x="1096963" y="2098514"/>
          <a:ext cx="10058400" cy="41422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539494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B1252-2A8D-4A13-B08B-3BB33A8EA623}"/>
              </a:ext>
            </a:extLst>
          </p:cNvPr>
          <p:cNvSpPr>
            <a:spLocks noGrp="1"/>
          </p:cNvSpPr>
          <p:nvPr>
            <p:ph type="title"/>
          </p:nvPr>
        </p:nvSpPr>
        <p:spPr/>
        <p:txBody>
          <a:bodyPr/>
          <a:lstStyle/>
          <a:p>
            <a:r>
              <a:rPr lang="en-GB" dirty="0"/>
              <a:t>Group Task</a:t>
            </a:r>
          </a:p>
        </p:txBody>
      </p:sp>
      <p:sp>
        <p:nvSpPr>
          <p:cNvPr id="3" name="Content Placeholder 2">
            <a:extLst>
              <a:ext uri="{FF2B5EF4-FFF2-40B4-BE49-F238E27FC236}">
                <a16:creationId xmlns:a16="http://schemas.microsoft.com/office/drawing/2014/main" id="{85C07923-57E7-46EC-B3AF-DA0F0B2CF403}"/>
              </a:ext>
            </a:extLst>
          </p:cNvPr>
          <p:cNvSpPr>
            <a:spLocks noGrp="1"/>
          </p:cNvSpPr>
          <p:nvPr>
            <p:ph idx="1"/>
          </p:nvPr>
        </p:nvSpPr>
        <p:spPr>
          <a:xfrm>
            <a:off x="1097280" y="2108201"/>
            <a:ext cx="10058400" cy="4112125"/>
          </a:xfrm>
        </p:spPr>
        <p:txBody>
          <a:bodyPr>
            <a:normAutofit fontScale="92500" lnSpcReduction="10000"/>
          </a:bodyPr>
          <a:lstStyle/>
          <a:p>
            <a:r>
              <a:rPr lang="en-GB" sz="2400" dirty="0">
                <a:latin typeface="Calibri" panose="020F0502020204030204" pitchFamily="34" charset="0"/>
                <a:cs typeface="Calibri" panose="020F0502020204030204" pitchFamily="34" charset="0"/>
              </a:rPr>
              <a:t>Everyone Follow this Link on their laptop/phone/tablet:</a:t>
            </a:r>
          </a:p>
          <a:p>
            <a:r>
              <a:rPr lang="en-GB" sz="2400" dirty="0">
                <a:latin typeface="Calibri" panose="020F0502020204030204" pitchFamily="34" charset="0"/>
                <a:cs typeface="Calibri" panose="020F0502020204030204" pitchFamily="34" charset="0"/>
              </a:rPr>
              <a:t>https://www.college.police.uk/guidance/vulnerability-related-risks/communication</a:t>
            </a:r>
          </a:p>
          <a:p>
            <a:r>
              <a:rPr lang="en-GB" sz="2400" dirty="0">
                <a:latin typeface="Calibri" panose="020F0502020204030204" pitchFamily="34" charset="0"/>
                <a:cs typeface="Calibri" panose="020F0502020204030204" pitchFamily="34" charset="0"/>
              </a:rPr>
              <a:t>Split into 5 Groups, Read each section and prepare a summary for the class:</a:t>
            </a:r>
          </a:p>
          <a:p>
            <a:pPr>
              <a:buFont typeface="Arial" panose="020B0604020202020204" pitchFamily="34" charset="0"/>
              <a:buChar char="•"/>
            </a:pPr>
            <a:r>
              <a:rPr lang="en-GB" sz="2400" dirty="0">
                <a:latin typeface="Calibri" panose="020F0502020204030204" pitchFamily="34" charset="0"/>
                <a:cs typeface="Calibri" panose="020F0502020204030204" pitchFamily="34" charset="0"/>
              </a:rPr>
              <a:t>Building Rapport</a:t>
            </a:r>
          </a:p>
          <a:p>
            <a:pPr>
              <a:buFont typeface="Arial" panose="020B0604020202020204" pitchFamily="34" charset="0"/>
              <a:buChar char="•"/>
            </a:pPr>
            <a:r>
              <a:rPr lang="en-GB" sz="2400" dirty="0">
                <a:latin typeface="Calibri" panose="020F0502020204030204" pitchFamily="34" charset="0"/>
                <a:cs typeface="Calibri" panose="020F0502020204030204" pitchFamily="34" charset="0"/>
              </a:rPr>
              <a:t>Language and Explaining Process</a:t>
            </a:r>
          </a:p>
          <a:p>
            <a:pPr>
              <a:buFont typeface="Arial" panose="020B0604020202020204" pitchFamily="34" charset="0"/>
              <a:buChar char="•"/>
            </a:pPr>
            <a:r>
              <a:rPr lang="en-GB" sz="2400" dirty="0">
                <a:latin typeface="Calibri" panose="020F0502020204030204" pitchFamily="34" charset="0"/>
                <a:cs typeface="Calibri" panose="020F0502020204030204" pitchFamily="34" charset="0"/>
              </a:rPr>
              <a:t>Active Listening</a:t>
            </a:r>
          </a:p>
          <a:p>
            <a:pPr>
              <a:buFont typeface="Arial" panose="020B0604020202020204" pitchFamily="34" charset="0"/>
              <a:buChar char="•"/>
            </a:pPr>
            <a:r>
              <a:rPr lang="en-GB" sz="2400" dirty="0">
                <a:latin typeface="Calibri" panose="020F0502020204030204" pitchFamily="34" charset="0"/>
                <a:cs typeface="Calibri" panose="020F0502020204030204" pitchFamily="34" charset="0"/>
              </a:rPr>
              <a:t>Using a Procedurally Just Approach</a:t>
            </a:r>
          </a:p>
          <a:p>
            <a:pPr>
              <a:buFont typeface="Arial" panose="020B0604020202020204" pitchFamily="34" charset="0"/>
              <a:buChar char="•"/>
            </a:pPr>
            <a:r>
              <a:rPr lang="en-GB" sz="2400" dirty="0">
                <a:latin typeface="Calibri" panose="020F0502020204030204" pitchFamily="34" charset="0"/>
                <a:cs typeface="Calibri" panose="020F0502020204030204" pitchFamily="34" charset="0"/>
              </a:rPr>
              <a:t>Minimising Bias/Awareness of internal Motivations</a:t>
            </a:r>
          </a:p>
        </p:txBody>
      </p:sp>
    </p:spTree>
    <p:extLst>
      <p:ext uri="{BB962C8B-B14F-4D97-AF65-F5344CB8AC3E}">
        <p14:creationId xmlns:p14="http://schemas.microsoft.com/office/powerpoint/2010/main" val="22285086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3" name="Straight Connector 72">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75" name="Rectangle 74">
            <a:extLst>
              <a:ext uri="{FF2B5EF4-FFF2-40B4-BE49-F238E27FC236}">
                <a16:creationId xmlns:a16="http://schemas.microsoft.com/office/drawing/2014/main" id="{33428ACC-71EC-4171-9527-10983BA6B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8DFDA8-F61E-4C4A-99FC-517C1E3FD8CF}"/>
              </a:ext>
            </a:extLst>
          </p:cNvPr>
          <p:cNvSpPr>
            <a:spLocks noGrp="1"/>
          </p:cNvSpPr>
          <p:nvPr>
            <p:ph type="title"/>
          </p:nvPr>
        </p:nvSpPr>
        <p:spPr>
          <a:xfrm>
            <a:off x="8141110" y="639098"/>
            <a:ext cx="3401961" cy="3494790"/>
          </a:xfrm>
        </p:spPr>
        <p:txBody>
          <a:bodyPr vert="horz" lIns="91440" tIns="45720" rIns="91440" bIns="45720" rtlCol="0" anchor="b">
            <a:normAutofit/>
          </a:bodyPr>
          <a:lstStyle/>
          <a:p>
            <a:r>
              <a:rPr lang="en-US" sz="5400">
                <a:solidFill>
                  <a:schemeClr val="tx1">
                    <a:lumMod val="85000"/>
                    <a:lumOff val="15000"/>
                  </a:schemeClr>
                </a:solidFill>
              </a:rPr>
              <a:t>Problem Solving</a:t>
            </a:r>
          </a:p>
        </p:txBody>
      </p:sp>
      <p:pic>
        <p:nvPicPr>
          <p:cNvPr id="5122" name="Picture 2">
            <a:extLst>
              <a:ext uri="{FF2B5EF4-FFF2-40B4-BE49-F238E27FC236}">
                <a16:creationId xmlns:a16="http://schemas.microsoft.com/office/drawing/2014/main" id="{62CB1BF4-C250-4DE3-8C88-70AA321DC0A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720670" y="640081"/>
            <a:ext cx="6738874" cy="5054156"/>
          </a:xfrm>
          <a:prstGeom prst="rect">
            <a:avLst/>
          </a:prstGeom>
          <a:noFill/>
          <a:extLst>
            <a:ext uri="{909E8E84-426E-40DD-AFC4-6F175D3DCCD1}">
              <a14:hiddenFill xmlns:a14="http://schemas.microsoft.com/office/drawing/2010/main">
                <a:solidFill>
                  <a:srgbClr val="FFFFFF"/>
                </a:solidFill>
              </a14:hiddenFill>
            </a:ext>
          </a:extLst>
        </p:spPr>
      </p:pic>
      <p:cxnSp>
        <p:nvCxnSpPr>
          <p:cNvPr id="77" name="Straight Connector 76">
            <a:extLst>
              <a:ext uri="{FF2B5EF4-FFF2-40B4-BE49-F238E27FC236}">
                <a16:creationId xmlns:a16="http://schemas.microsoft.com/office/drawing/2014/main" id="{BA22713B-ABB6-4391-97F9-0449A2B9B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294754"/>
            <a:ext cx="32004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9" name="Rectangle 78">
            <a:extLst>
              <a:ext uri="{FF2B5EF4-FFF2-40B4-BE49-F238E27FC236}">
                <a16:creationId xmlns:a16="http://schemas.microsoft.com/office/drawing/2014/main" id="{8D4480B4-953D-41FA-9052-09AB3A026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203721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93487-89BA-4C10-B56A-7589513C519B}"/>
              </a:ext>
            </a:extLst>
          </p:cNvPr>
          <p:cNvSpPr>
            <a:spLocks noGrp="1"/>
          </p:cNvSpPr>
          <p:nvPr>
            <p:ph type="title"/>
          </p:nvPr>
        </p:nvSpPr>
        <p:spPr/>
        <p:txBody>
          <a:bodyPr/>
          <a:lstStyle/>
          <a:p>
            <a:r>
              <a:rPr lang="en-GB">
                <a:ea typeface="+mj-lt"/>
                <a:cs typeface="+mj-lt"/>
              </a:rPr>
              <a:t>Problem solving</a:t>
            </a:r>
            <a:endParaRPr lang="en-GB" dirty="0"/>
          </a:p>
        </p:txBody>
      </p:sp>
      <p:sp>
        <p:nvSpPr>
          <p:cNvPr id="3" name="Content Placeholder 2">
            <a:extLst>
              <a:ext uri="{FF2B5EF4-FFF2-40B4-BE49-F238E27FC236}">
                <a16:creationId xmlns:a16="http://schemas.microsoft.com/office/drawing/2014/main" id="{10D7A967-74AB-4F84-ADEB-8D6F39199F35}"/>
              </a:ext>
            </a:extLst>
          </p:cNvPr>
          <p:cNvSpPr>
            <a:spLocks noGrp="1"/>
          </p:cNvSpPr>
          <p:nvPr>
            <p:ph idx="1"/>
          </p:nvPr>
        </p:nvSpPr>
        <p:spPr>
          <a:xfrm>
            <a:off x="1097280" y="2108201"/>
            <a:ext cx="10058400" cy="4244473"/>
          </a:xfrm>
        </p:spPr>
        <p:txBody>
          <a:bodyPr>
            <a:normAutofit fontScale="92500" lnSpcReduction="10000"/>
          </a:bodyPr>
          <a:lstStyle/>
          <a:p>
            <a:r>
              <a:rPr lang="en-GB" sz="2400">
                <a:latin typeface="Calibri" panose="020F0502020204030204" pitchFamily="34" charset="0"/>
                <a:ea typeface="+mn-lt"/>
                <a:cs typeface="Calibri" panose="020F0502020204030204" pitchFamily="34" charset="0"/>
              </a:rPr>
              <a:t>Police officers can become involved in solving problems on a macro level, such as being deployed with colleagues to help deal with problems within a neighbourhood or community.</a:t>
            </a:r>
          </a:p>
          <a:p>
            <a:endParaRPr lang="en-GB" sz="2400">
              <a:latin typeface="Calibri" panose="020F0502020204030204" pitchFamily="34" charset="0"/>
              <a:ea typeface="+mn-lt"/>
              <a:cs typeface="Calibri" panose="020F0502020204030204" pitchFamily="34" charset="0"/>
            </a:endParaRPr>
          </a:p>
          <a:p>
            <a:r>
              <a:rPr lang="en-GB" sz="2400">
                <a:latin typeface="Calibri" panose="020F0502020204030204" pitchFamily="34" charset="0"/>
                <a:ea typeface="+mn-lt"/>
                <a:cs typeface="Calibri" panose="020F0502020204030204" pitchFamily="34" charset="0"/>
              </a:rPr>
              <a:t>Problem solving on a macro level often involves working as a member of a team making use of specialist analysis by trained analysts. </a:t>
            </a:r>
          </a:p>
          <a:p>
            <a:endParaRPr lang="en-GB" sz="2400">
              <a:latin typeface="Calibri" panose="020F0502020204030204" pitchFamily="34" charset="0"/>
              <a:ea typeface="+mn-lt"/>
              <a:cs typeface="Calibri" panose="020F0502020204030204" pitchFamily="34" charset="0"/>
            </a:endParaRPr>
          </a:p>
          <a:p>
            <a:r>
              <a:rPr lang="en-GB" sz="2400">
                <a:latin typeface="Calibri" panose="020F0502020204030204" pitchFamily="34" charset="0"/>
                <a:ea typeface="+mn-lt"/>
                <a:cs typeface="Calibri" panose="020F0502020204030204" pitchFamily="34" charset="0"/>
              </a:rPr>
              <a:t>The analysts will use models such as SARA (Scanning, Analysis, Response and Assessment) to assist in identifying core issues within a community and developing solutions to these issues (As discussed in the 1st Year)</a:t>
            </a:r>
            <a:endParaRPr lang="en-GB" sz="2400" dirty="0">
              <a:latin typeface="Calibri" panose="020F0502020204030204" pitchFamily="34" charset="0"/>
              <a:ea typeface="+mn-lt"/>
              <a:cs typeface="Calibri" panose="020F0502020204030204" pitchFamily="34" charset="0"/>
            </a:endParaRPr>
          </a:p>
        </p:txBody>
      </p:sp>
    </p:spTree>
    <p:extLst>
      <p:ext uri="{BB962C8B-B14F-4D97-AF65-F5344CB8AC3E}">
        <p14:creationId xmlns:p14="http://schemas.microsoft.com/office/powerpoint/2010/main" val="6266295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1C7580F-D85B-4FCD-BA7F-AF21B872FEEC}"/>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cs typeface="Calibri Light"/>
              </a:rPr>
              <a:t>Problem Solving</a:t>
            </a:r>
            <a:endParaRPr lang="en-GB" sz="4400">
              <a:solidFill>
                <a:srgbClr val="FFFFFF"/>
              </a:solidFill>
            </a:endParaRPr>
          </a:p>
        </p:txBody>
      </p:sp>
      <p:sp>
        <p:nvSpPr>
          <p:cNvPr id="3" name="Content Placeholder 2">
            <a:extLst>
              <a:ext uri="{FF2B5EF4-FFF2-40B4-BE49-F238E27FC236}">
                <a16:creationId xmlns:a16="http://schemas.microsoft.com/office/drawing/2014/main" id="{415305E6-ABD5-4896-A4B6-5209B7668AE7}"/>
              </a:ext>
            </a:extLst>
          </p:cNvPr>
          <p:cNvSpPr>
            <a:spLocks noGrp="1"/>
          </p:cNvSpPr>
          <p:nvPr>
            <p:ph idx="1"/>
          </p:nvPr>
        </p:nvSpPr>
        <p:spPr>
          <a:xfrm>
            <a:off x="5231958" y="605896"/>
            <a:ext cx="5923721" cy="6252104"/>
          </a:xfrm>
        </p:spPr>
        <p:txBody>
          <a:bodyPr anchor="ctr">
            <a:normAutofit fontScale="92500" lnSpcReduction="10000"/>
          </a:bodyPr>
          <a:lstStyle/>
          <a:p>
            <a:pPr marL="0" indent="0">
              <a:lnSpc>
                <a:spcPct val="100000"/>
              </a:lnSpc>
              <a:buNone/>
            </a:pPr>
            <a:r>
              <a:rPr lang="en-GB" sz="2400" dirty="0">
                <a:latin typeface="Calibri" panose="020F0502020204030204" pitchFamily="34" charset="0"/>
                <a:ea typeface="+mn-lt"/>
                <a:cs typeface="Calibri" panose="020F0502020204030204" pitchFamily="34" charset="0"/>
              </a:rPr>
              <a:t>First of all when dealing with an incident, Thurman and Jamieson (2014) suggest that in order to understand the problem properly an officer should gather information including;</a:t>
            </a:r>
          </a:p>
          <a:p>
            <a:pPr>
              <a:lnSpc>
                <a:spcPct val="100000"/>
              </a:lnSpc>
              <a:buFont typeface="Arial" panose="020B0604020202020204" pitchFamily="34" charset="0"/>
              <a:buChar char="•"/>
            </a:pPr>
            <a:r>
              <a:rPr lang="en-GB" sz="2400" dirty="0">
                <a:latin typeface="Calibri" panose="020F0502020204030204" pitchFamily="34" charset="0"/>
                <a:ea typeface="+mn-lt"/>
                <a:cs typeface="Calibri" panose="020F0502020204030204" pitchFamily="34" charset="0"/>
              </a:rPr>
              <a:t>Who is complaining and about what in particular? </a:t>
            </a:r>
            <a:endParaRPr lang="en-GB" sz="2400" dirty="0">
              <a:latin typeface="Calibri" panose="020F0502020204030204" pitchFamily="34" charset="0"/>
              <a:cs typeface="Calibri" panose="020F0502020204030204" pitchFamily="34" charset="0"/>
            </a:endParaRPr>
          </a:p>
          <a:p>
            <a:pPr>
              <a:lnSpc>
                <a:spcPct val="100000"/>
              </a:lnSpc>
              <a:buFont typeface="Arial" panose="020B0604020202020204" pitchFamily="34" charset="0"/>
              <a:buChar char="•"/>
            </a:pPr>
            <a:r>
              <a:rPr lang="en-GB" sz="2400" dirty="0">
                <a:latin typeface="Calibri" panose="020F0502020204030204" pitchFamily="34" charset="0"/>
                <a:ea typeface="+mn-lt"/>
                <a:cs typeface="Calibri" panose="020F0502020204030204" pitchFamily="34" charset="0"/>
              </a:rPr>
              <a:t>Where has it happened and when? </a:t>
            </a:r>
          </a:p>
          <a:p>
            <a:pPr>
              <a:lnSpc>
                <a:spcPct val="100000"/>
              </a:lnSpc>
              <a:buFont typeface="Arial" panose="020B0604020202020204" pitchFamily="34" charset="0"/>
              <a:buChar char="•"/>
            </a:pPr>
            <a:r>
              <a:rPr lang="en-GB" sz="2400" dirty="0">
                <a:latin typeface="Calibri" panose="020F0502020204030204" pitchFamily="34" charset="0"/>
                <a:ea typeface="+mn-lt"/>
                <a:cs typeface="Calibri" panose="020F0502020204030204" pitchFamily="34" charset="0"/>
              </a:rPr>
              <a:t>Are the complaints well founded? </a:t>
            </a:r>
          </a:p>
          <a:p>
            <a:pPr>
              <a:lnSpc>
                <a:spcPct val="100000"/>
              </a:lnSpc>
              <a:buFont typeface="Arial" panose="020B0604020202020204" pitchFamily="34" charset="0"/>
              <a:buChar char="•"/>
            </a:pPr>
            <a:r>
              <a:rPr lang="en-GB" sz="2400" dirty="0">
                <a:latin typeface="Calibri" panose="020F0502020204030204" pitchFamily="34" charset="0"/>
                <a:ea typeface="+mn-lt"/>
                <a:cs typeface="Calibri" panose="020F0502020204030204" pitchFamily="34" charset="0"/>
              </a:rPr>
              <a:t>Is their evidence to support the complaint? </a:t>
            </a:r>
          </a:p>
          <a:p>
            <a:pPr>
              <a:lnSpc>
                <a:spcPct val="100000"/>
              </a:lnSpc>
              <a:buFont typeface="Arial" panose="020B0604020202020204" pitchFamily="34" charset="0"/>
              <a:buChar char="•"/>
            </a:pPr>
            <a:r>
              <a:rPr lang="en-GB" sz="2400" dirty="0">
                <a:latin typeface="Calibri" panose="020F0502020204030204" pitchFamily="34" charset="0"/>
                <a:ea typeface="+mn-lt"/>
                <a:cs typeface="Calibri" panose="020F0502020204030204" pitchFamily="34" charset="0"/>
              </a:rPr>
              <a:t>Will the person raising the complaint provide a statement? </a:t>
            </a:r>
          </a:p>
          <a:p>
            <a:pPr>
              <a:lnSpc>
                <a:spcPct val="100000"/>
              </a:lnSpc>
              <a:buFont typeface="Arial" panose="020B0604020202020204" pitchFamily="34" charset="0"/>
              <a:buChar char="•"/>
            </a:pPr>
            <a:r>
              <a:rPr lang="en-GB" sz="2400" dirty="0">
                <a:latin typeface="Calibri" panose="020F0502020204030204" pitchFamily="34" charset="0"/>
                <a:ea typeface="+mn-lt"/>
                <a:cs typeface="Calibri" panose="020F0502020204030204" pitchFamily="34" charset="0"/>
              </a:rPr>
              <a:t>What are the different perspectives of those involved? </a:t>
            </a:r>
          </a:p>
          <a:p>
            <a:pPr>
              <a:lnSpc>
                <a:spcPct val="100000"/>
              </a:lnSpc>
              <a:buFont typeface="Arial" panose="020B0604020202020204" pitchFamily="34" charset="0"/>
              <a:buChar char="•"/>
            </a:pPr>
            <a:r>
              <a:rPr lang="en-GB" sz="2400" dirty="0">
                <a:latin typeface="Calibri" panose="020F0502020204030204" pitchFamily="34" charset="0"/>
                <a:ea typeface="+mn-lt"/>
                <a:cs typeface="Calibri" panose="020F0502020204030204" pitchFamily="34" charset="0"/>
              </a:rPr>
              <a:t>What would the complainant like to happen? </a:t>
            </a:r>
          </a:p>
          <a:p>
            <a:pPr>
              <a:lnSpc>
                <a:spcPct val="100000"/>
              </a:lnSpc>
              <a:buFont typeface="Arial" panose="020B0604020202020204" pitchFamily="34" charset="0"/>
              <a:buChar char="•"/>
            </a:pPr>
            <a:r>
              <a:rPr lang="en-GB" sz="2400" dirty="0">
                <a:latin typeface="Calibri" panose="020F0502020204030204" pitchFamily="34" charset="0"/>
                <a:ea typeface="+mn-lt"/>
                <a:cs typeface="Calibri" panose="020F0502020204030204" pitchFamily="34" charset="0"/>
              </a:rPr>
              <a:t>Has the person complaining attempted to resolve the issue in any way?</a:t>
            </a:r>
            <a:endParaRPr lang="en-GB" sz="2400" dirty="0">
              <a:latin typeface="Calibri" panose="020F0502020204030204" pitchFamily="34" charset="0"/>
              <a:cs typeface="Calibri" panose="020F0502020204030204" pitchFamily="34" charset="0"/>
            </a:endParaRPr>
          </a:p>
          <a:p>
            <a:pPr>
              <a:lnSpc>
                <a:spcPct val="100000"/>
              </a:lnSpc>
            </a:pP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2887425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D40093-6B7D-48DA-BA88-AD171F7B62FF}"/>
              </a:ext>
            </a:extLst>
          </p:cNvPr>
          <p:cNvSpPr>
            <a:spLocks noGrp="1"/>
          </p:cNvSpPr>
          <p:nvPr>
            <p:ph type="title"/>
          </p:nvPr>
        </p:nvSpPr>
        <p:spPr/>
        <p:txBody>
          <a:bodyPr/>
          <a:lstStyle/>
          <a:p>
            <a:r>
              <a:rPr lang="en-GB" dirty="0">
                <a:ea typeface="+mj-lt"/>
                <a:cs typeface="+mj-lt"/>
              </a:rPr>
              <a:t>Managing conflict</a:t>
            </a:r>
            <a:endParaRPr lang="en-GB" dirty="0"/>
          </a:p>
        </p:txBody>
      </p:sp>
      <p:sp>
        <p:nvSpPr>
          <p:cNvPr id="3" name="Content Placeholder 2">
            <a:extLst>
              <a:ext uri="{FF2B5EF4-FFF2-40B4-BE49-F238E27FC236}">
                <a16:creationId xmlns:a16="http://schemas.microsoft.com/office/drawing/2014/main" id="{E992642A-ECEC-4EE5-BA0A-50F1FF51C9ED}"/>
              </a:ext>
            </a:extLst>
          </p:cNvPr>
          <p:cNvSpPr>
            <a:spLocks noGrp="1"/>
          </p:cNvSpPr>
          <p:nvPr>
            <p:ph idx="1"/>
          </p:nvPr>
        </p:nvSpPr>
        <p:spPr/>
        <p:txBody>
          <a:bodyPr>
            <a:normAutofit fontScale="85000" lnSpcReduction="10000"/>
          </a:bodyPr>
          <a:lstStyle/>
          <a:p>
            <a:r>
              <a:rPr lang="en-GB" sz="2800" dirty="0">
                <a:latin typeface="Calibri" panose="020F0502020204030204" pitchFamily="34" charset="0"/>
                <a:ea typeface="+mn-lt"/>
                <a:cs typeface="Calibri" panose="020F0502020204030204" pitchFamily="34" charset="0"/>
              </a:rPr>
              <a:t>It is almost assured that a police officer will have to use force (through controlled aggression) at some point during their career.</a:t>
            </a:r>
          </a:p>
          <a:p>
            <a:endParaRPr lang="en-GB" sz="2800" dirty="0">
              <a:latin typeface="Calibri" panose="020F0502020204030204" pitchFamily="34" charset="0"/>
              <a:cs typeface="Calibri" panose="020F0502020204030204" pitchFamily="34" charset="0"/>
            </a:endParaRPr>
          </a:p>
          <a:p>
            <a:r>
              <a:rPr lang="en-GB" sz="2800" dirty="0">
                <a:latin typeface="Calibri" panose="020F0502020204030204" pitchFamily="34" charset="0"/>
                <a:ea typeface="+mn-lt"/>
                <a:cs typeface="Calibri" panose="020F0502020204030204" pitchFamily="34" charset="0"/>
              </a:rPr>
              <a:t>This will likely involve the officer putting themselves between the public and someone intent on causing harm to either the officer, colleagues or the public.</a:t>
            </a:r>
          </a:p>
          <a:p>
            <a:endParaRPr lang="en-GB" sz="2800" dirty="0">
              <a:latin typeface="Calibri" panose="020F0502020204030204" pitchFamily="34" charset="0"/>
              <a:ea typeface="+mn-lt"/>
              <a:cs typeface="Calibri" panose="020F0502020204030204" pitchFamily="34" charset="0"/>
            </a:endParaRPr>
          </a:p>
          <a:p>
            <a:r>
              <a:rPr lang="en-GB" sz="2800" dirty="0">
                <a:latin typeface="Calibri" panose="020F0502020204030204" pitchFamily="34" charset="0"/>
                <a:ea typeface="+mn-lt"/>
                <a:cs typeface="Calibri" panose="020F0502020204030204" pitchFamily="34" charset="0"/>
              </a:rPr>
              <a:t>In an extreme example, during the summer of 2011, some 16,000 police officers from across the UK were deployed in London to quell rioters (Bridges, 2012).</a:t>
            </a:r>
          </a:p>
        </p:txBody>
      </p:sp>
    </p:spTree>
    <p:extLst>
      <p:ext uri="{BB962C8B-B14F-4D97-AF65-F5344CB8AC3E}">
        <p14:creationId xmlns:p14="http://schemas.microsoft.com/office/powerpoint/2010/main" val="26663711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3E1AC-EFFA-465D-92EA-D8B5999E12A8}"/>
              </a:ext>
            </a:extLst>
          </p:cNvPr>
          <p:cNvSpPr>
            <a:spLocks noGrp="1"/>
          </p:cNvSpPr>
          <p:nvPr>
            <p:ph type="title"/>
          </p:nvPr>
        </p:nvSpPr>
        <p:spPr/>
        <p:txBody>
          <a:bodyPr/>
          <a:lstStyle/>
          <a:p>
            <a:r>
              <a:rPr lang="en-GB" dirty="0">
                <a:cs typeface="Calibri Light"/>
              </a:rPr>
              <a:t>Managing Conflict</a:t>
            </a:r>
            <a:endParaRPr lang="en-GB" dirty="0"/>
          </a:p>
        </p:txBody>
      </p:sp>
      <p:sp>
        <p:nvSpPr>
          <p:cNvPr id="3" name="Content Placeholder 2">
            <a:extLst>
              <a:ext uri="{FF2B5EF4-FFF2-40B4-BE49-F238E27FC236}">
                <a16:creationId xmlns:a16="http://schemas.microsoft.com/office/drawing/2014/main" id="{18075A92-D672-4C79-9B65-65E0EF5E86A3}"/>
              </a:ext>
            </a:extLst>
          </p:cNvPr>
          <p:cNvSpPr>
            <a:spLocks noGrp="1"/>
          </p:cNvSpPr>
          <p:nvPr>
            <p:ph idx="1"/>
          </p:nvPr>
        </p:nvSpPr>
        <p:spPr/>
        <p:txBody>
          <a:bodyPr>
            <a:normAutofit fontScale="85000" lnSpcReduction="10000"/>
          </a:bodyPr>
          <a:lstStyle/>
          <a:p>
            <a:r>
              <a:rPr lang="en-GB" sz="2800" dirty="0">
                <a:latin typeface="Calibri" panose="020F0502020204030204" pitchFamily="34" charset="0"/>
                <a:ea typeface="+mn-lt"/>
                <a:cs typeface="Calibri" panose="020F0502020204030204" pitchFamily="34" charset="0"/>
              </a:rPr>
              <a:t>Police officers felt that they were best placed to resolve any problem they faced with non-compliance of individuals, as by using a decision making model.</a:t>
            </a:r>
            <a:endParaRPr lang="en-US" sz="2800" dirty="0">
              <a:latin typeface="Calibri" panose="020F0502020204030204" pitchFamily="34" charset="0"/>
              <a:cs typeface="Calibri" panose="020F0502020204030204" pitchFamily="34" charset="0"/>
            </a:endParaRPr>
          </a:p>
          <a:p>
            <a:endParaRPr lang="en-GB" sz="2800" dirty="0">
              <a:latin typeface="Calibri" panose="020F0502020204030204" pitchFamily="34" charset="0"/>
              <a:ea typeface="+mn-lt"/>
              <a:cs typeface="Calibri" panose="020F0502020204030204" pitchFamily="34" charset="0"/>
            </a:endParaRPr>
          </a:p>
          <a:p>
            <a:r>
              <a:rPr lang="en-GB" sz="2800" dirty="0">
                <a:latin typeface="Calibri" panose="020F0502020204030204" pitchFamily="34" charset="0"/>
                <a:ea typeface="+mn-lt"/>
                <a:cs typeface="Calibri" panose="020F0502020204030204" pitchFamily="34" charset="0"/>
              </a:rPr>
              <a:t>This would help them decide on what was the most appropriate level of force to be used in a given situation (IPCC [Independent Police Complains </a:t>
            </a:r>
            <a:r>
              <a:rPr lang="en-GB" sz="2800" dirty="0" err="1">
                <a:latin typeface="Calibri" panose="020F0502020204030204" pitchFamily="34" charset="0"/>
                <a:ea typeface="+mn-lt"/>
                <a:cs typeface="Calibri" panose="020F0502020204030204" pitchFamily="34" charset="0"/>
              </a:rPr>
              <a:t>Commussion</a:t>
            </a:r>
            <a:r>
              <a:rPr lang="en-GB" sz="2800" dirty="0">
                <a:latin typeface="Calibri" panose="020F0502020204030204" pitchFamily="34" charset="0"/>
                <a:ea typeface="+mn-lt"/>
                <a:cs typeface="Calibri" panose="020F0502020204030204" pitchFamily="34" charset="0"/>
              </a:rPr>
              <a:t>], 2015). </a:t>
            </a:r>
          </a:p>
          <a:p>
            <a:endParaRPr lang="en-GB" sz="28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Just a reminder of the National Decision Model</a:t>
            </a:r>
          </a:p>
        </p:txBody>
      </p:sp>
    </p:spTree>
    <p:extLst>
      <p:ext uri="{BB962C8B-B14F-4D97-AF65-F5344CB8AC3E}">
        <p14:creationId xmlns:p14="http://schemas.microsoft.com/office/powerpoint/2010/main" val="28370009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D3CDB-4950-49FD-9589-3828EE7CC047}"/>
              </a:ext>
            </a:extLst>
          </p:cNvPr>
          <p:cNvSpPr>
            <a:spLocks noGrp="1"/>
          </p:cNvSpPr>
          <p:nvPr>
            <p:ph type="title"/>
          </p:nvPr>
        </p:nvSpPr>
        <p:spPr/>
        <p:txBody>
          <a:bodyPr/>
          <a:lstStyle/>
          <a:p>
            <a:r>
              <a:rPr lang="en-GB" dirty="0"/>
              <a:t>Managing Conflict</a:t>
            </a:r>
          </a:p>
        </p:txBody>
      </p:sp>
      <p:sp>
        <p:nvSpPr>
          <p:cNvPr id="3" name="Content Placeholder 2">
            <a:extLst>
              <a:ext uri="{FF2B5EF4-FFF2-40B4-BE49-F238E27FC236}">
                <a16:creationId xmlns:a16="http://schemas.microsoft.com/office/drawing/2014/main" id="{0511AEB0-59B2-45C5-A130-D310A1E5294E}"/>
              </a:ext>
            </a:extLst>
          </p:cNvPr>
          <p:cNvSpPr>
            <a:spLocks noGrp="1"/>
          </p:cNvSpPr>
          <p:nvPr>
            <p:ph idx="1"/>
          </p:nvPr>
        </p:nvSpPr>
        <p:spPr/>
        <p:txBody>
          <a:bodyPr>
            <a:normAutofit fontScale="92500" lnSpcReduction="10000"/>
          </a:bodyPr>
          <a:lstStyle/>
          <a:p>
            <a:r>
              <a:rPr lang="en-GB" sz="2800" dirty="0">
                <a:latin typeface="Calibri" panose="020F0502020204030204" pitchFamily="34" charset="0"/>
                <a:cs typeface="Calibri" panose="020F0502020204030204" pitchFamily="34" charset="0"/>
              </a:rPr>
              <a:t>Situational Awareness</a:t>
            </a:r>
          </a:p>
          <a:p>
            <a:endParaRPr lang="en-GB" sz="2800" dirty="0">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sz="2800" b="0" i="0" dirty="0">
                <a:solidFill>
                  <a:srgbClr val="000000"/>
                </a:solidFill>
                <a:effectLst/>
                <a:latin typeface="Calibri" panose="020F0502020204030204" pitchFamily="34" charset="0"/>
                <a:cs typeface="Calibri" panose="020F0502020204030204" pitchFamily="34" charset="0"/>
              </a:rPr>
              <a:t>obtain as much information as possible from the control room before arriving</a:t>
            </a:r>
          </a:p>
          <a:p>
            <a:pPr algn="l">
              <a:buFont typeface="Arial" panose="020B0604020202020204" pitchFamily="34" charset="0"/>
              <a:buChar char="•"/>
            </a:pPr>
            <a:r>
              <a:rPr lang="en-GB" sz="2800" b="0" i="0" dirty="0">
                <a:solidFill>
                  <a:srgbClr val="000000"/>
                </a:solidFill>
                <a:effectLst/>
                <a:latin typeface="Calibri" panose="020F0502020204030204" pitchFamily="34" charset="0"/>
                <a:cs typeface="Calibri" panose="020F0502020204030204" pitchFamily="34" charset="0"/>
              </a:rPr>
              <a:t>gather as much information as possible from the scene on arrival (</a:t>
            </a:r>
            <a:r>
              <a:rPr lang="en-GB" sz="2800" b="0" i="0" dirty="0" err="1">
                <a:solidFill>
                  <a:srgbClr val="000000"/>
                </a:solidFill>
                <a:effectLst/>
                <a:latin typeface="Calibri" panose="020F0502020204030204" pitchFamily="34" charset="0"/>
                <a:cs typeface="Calibri" panose="020F0502020204030204" pitchFamily="34" charset="0"/>
              </a:rPr>
              <a:t>eg</a:t>
            </a:r>
            <a:r>
              <a:rPr lang="en-GB" sz="2800" b="0" i="0" dirty="0">
                <a:solidFill>
                  <a:srgbClr val="000000"/>
                </a:solidFill>
                <a:effectLst/>
                <a:latin typeface="Calibri" panose="020F0502020204030204" pitchFamily="34" charset="0"/>
                <a:cs typeface="Calibri" panose="020F0502020204030204" pitchFamily="34" charset="0"/>
              </a:rPr>
              <a:t>, from what is seen and heard, witnesses and CCTV)</a:t>
            </a:r>
          </a:p>
          <a:p>
            <a:pPr algn="l">
              <a:buFont typeface="Arial" panose="020B0604020202020204" pitchFamily="34" charset="0"/>
              <a:buChar char="•"/>
            </a:pPr>
            <a:r>
              <a:rPr lang="en-GB" sz="2800" b="0" i="0" dirty="0">
                <a:solidFill>
                  <a:srgbClr val="000000"/>
                </a:solidFill>
                <a:effectLst/>
                <a:latin typeface="Calibri" panose="020F0502020204030204" pitchFamily="34" charset="0"/>
                <a:cs typeface="Calibri" panose="020F0502020204030204" pitchFamily="34" charset="0"/>
              </a:rPr>
              <a:t>make a threat/risk assessment based on this information</a:t>
            </a:r>
          </a:p>
          <a:p>
            <a:endParaRPr lang="en-GB" dirty="0"/>
          </a:p>
        </p:txBody>
      </p:sp>
    </p:spTree>
    <p:extLst>
      <p:ext uri="{BB962C8B-B14F-4D97-AF65-F5344CB8AC3E}">
        <p14:creationId xmlns:p14="http://schemas.microsoft.com/office/powerpoint/2010/main" val="38972328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DCA50-405B-4958-ADBC-B23DF35936D2}"/>
              </a:ext>
            </a:extLst>
          </p:cNvPr>
          <p:cNvSpPr>
            <a:spLocks noGrp="1"/>
          </p:cNvSpPr>
          <p:nvPr>
            <p:ph type="title"/>
          </p:nvPr>
        </p:nvSpPr>
        <p:spPr/>
        <p:txBody>
          <a:bodyPr/>
          <a:lstStyle/>
          <a:p>
            <a:r>
              <a:rPr lang="en-GB" dirty="0"/>
              <a:t>Managing Conflict</a:t>
            </a:r>
          </a:p>
        </p:txBody>
      </p:sp>
      <p:sp>
        <p:nvSpPr>
          <p:cNvPr id="3" name="Content Placeholder 2">
            <a:extLst>
              <a:ext uri="{FF2B5EF4-FFF2-40B4-BE49-F238E27FC236}">
                <a16:creationId xmlns:a16="http://schemas.microsoft.com/office/drawing/2014/main" id="{1F651FEA-6F07-4BB4-98F8-38834A4C606F}"/>
              </a:ext>
            </a:extLst>
          </p:cNvPr>
          <p:cNvSpPr>
            <a:spLocks noGrp="1"/>
          </p:cNvSpPr>
          <p:nvPr>
            <p:ph idx="1"/>
          </p:nvPr>
        </p:nvSpPr>
        <p:spPr/>
        <p:txBody>
          <a:bodyPr>
            <a:normAutofit fontScale="92500" lnSpcReduction="20000"/>
          </a:bodyPr>
          <a:lstStyle/>
          <a:p>
            <a:pPr algn="l"/>
            <a:r>
              <a:rPr lang="en-GB" b="1" i="0" dirty="0">
                <a:solidFill>
                  <a:srgbClr val="2E2C70"/>
                </a:solidFill>
                <a:effectLst/>
                <a:latin typeface="Calibri" panose="020F0502020204030204" pitchFamily="34" charset="0"/>
                <a:cs typeface="Calibri" panose="020F0502020204030204" pitchFamily="34" charset="0"/>
              </a:rPr>
              <a:t>Example model – BUGEE (Taser curriculum)</a:t>
            </a:r>
          </a:p>
          <a:p>
            <a:pPr algn="l"/>
            <a:r>
              <a:rPr lang="en-GB" b="0" i="0" dirty="0">
                <a:solidFill>
                  <a:srgbClr val="000000"/>
                </a:solidFill>
                <a:effectLst/>
                <a:latin typeface="Calibri" panose="020F0502020204030204" pitchFamily="34" charset="0"/>
                <a:cs typeface="Calibri" panose="020F0502020204030204" pitchFamily="34" charset="0"/>
              </a:rPr>
              <a:t>Following the BUGEE mnemonic may create time and space for officers and staff to assess risk, decide on the most appropriate course of action, and potentially defuse the situation:</a:t>
            </a:r>
          </a:p>
          <a:p>
            <a:pPr algn="l">
              <a:buFont typeface="Arial" panose="020B0604020202020204" pitchFamily="34" charset="0"/>
              <a:buChar char="•"/>
            </a:pPr>
            <a:r>
              <a:rPr lang="en-GB" b="1" i="0" dirty="0">
                <a:solidFill>
                  <a:srgbClr val="000000"/>
                </a:solidFill>
                <a:effectLst/>
                <a:latin typeface="Calibri" panose="020F0502020204030204" pitchFamily="34" charset="0"/>
                <a:cs typeface="Calibri" panose="020F0502020204030204" pitchFamily="34" charset="0"/>
              </a:rPr>
              <a:t>B</a:t>
            </a:r>
            <a:r>
              <a:rPr lang="en-GB" b="0" i="0" dirty="0">
                <a:solidFill>
                  <a:srgbClr val="000000"/>
                </a:solidFill>
                <a:effectLst/>
                <a:latin typeface="Calibri" panose="020F0502020204030204" pitchFamily="34" charset="0"/>
                <a:cs typeface="Calibri" panose="020F0502020204030204" pitchFamily="34" charset="0"/>
              </a:rPr>
              <a:t>e prepared to back off</a:t>
            </a:r>
          </a:p>
          <a:p>
            <a:pPr algn="l">
              <a:buFont typeface="Arial" panose="020B0604020202020204" pitchFamily="34" charset="0"/>
              <a:buChar char="•"/>
            </a:pPr>
            <a:r>
              <a:rPr lang="en-GB" b="1" i="0" dirty="0">
                <a:solidFill>
                  <a:srgbClr val="000000"/>
                </a:solidFill>
                <a:effectLst/>
                <a:latin typeface="Calibri" panose="020F0502020204030204" pitchFamily="34" charset="0"/>
                <a:cs typeface="Calibri" panose="020F0502020204030204" pitchFamily="34" charset="0"/>
              </a:rPr>
              <a:t>U</a:t>
            </a:r>
            <a:r>
              <a:rPr lang="en-GB" b="0" i="0" dirty="0">
                <a:solidFill>
                  <a:srgbClr val="000000"/>
                </a:solidFill>
                <a:effectLst/>
                <a:latin typeface="Calibri" panose="020F0502020204030204" pitchFamily="34" charset="0"/>
                <a:cs typeface="Calibri" panose="020F0502020204030204" pitchFamily="34" charset="0"/>
              </a:rPr>
              <a:t>se of effective cover</a:t>
            </a:r>
          </a:p>
          <a:p>
            <a:pPr algn="l">
              <a:buFont typeface="Arial" panose="020B0604020202020204" pitchFamily="34" charset="0"/>
              <a:buChar char="•"/>
            </a:pPr>
            <a:r>
              <a:rPr lang="en-GB" b="1" i="0" dirty="0">
                <a:solidFill>
                  <a:srgbClr val="000000"/>
                </a:solidFill>
                <a:effectLst/>
                <a:latin typeface="Calibri" panose="020F0502020204030204" pitchFamily="34" charset="0"/>
                <a:cs typeface="Calibri" panose="020F0502020204030204" pitchFamily="34" charset="0"/>
              </a:rPr>
              <a:t>G</a:t>
            </a:r>
            <a:r>
              <a:rPr lang="en-GB" b="0" i="0" dirty="0">
                <a:solidFill>
                  <a:srgbClr val="000000"/>
                </a:solidFill>
                <a:effectLst/>
                <a:latin typeface="Calibri" panose="020F0502020204030204" pitchFamily="34" charset="0"/>
                <a:cs typeface="Calibri" panose="020F0502020204030204" pitchFamily="34" charset="0"/>
              </a:rPr>
              <a:t>ive space and time if possible</a:t>
            </a:r>
          </a:p>
          <a:p>
            <a:pPr algn="l">
              <a:buFont typeface="Arial" panose="020B0604020202020204" pitchFamily="34" charset="0"/>
              <a:buChar char="•"/>
            </a:pPr>
            <a:r>
              <a:rPr lang="en-GB" b="1" i="0" dirty="0">
                <a:solidFill>
                  <a:srgbClr val="000000"/>
                </a:solidFill>
                <a:effectLst/>
                <a:latin typeface="Calibri" panose="020F0502020204030204" pitchFamily="34" charset="0"/>
                <a:cs typeface="Calibri" panose="020F0502020204030204" pitchFamily="34" charset="0"/>
              </a:rPr>
              <a:t>E</a:t>
            </a:r>
            <a:r>
              <a:rPr lang="en-GB" b="0" i="0" dirty="0">
                <a:solidFill>
                  <a:srgbClr val="000000"/>
                </a:solidFill>
                <a:effectLst/>
                <a:latin typeface="Calibri" panose="020F0502020204030204" pitchFamily="34" charset="0"/>
                <a:cs typeface="Calibri" panose="020F0502020204030204" pitchFamily="34" charset="0"/>
              </a:rPr>
              <a:t>arly negotiation</a:t>
            </a:r>
          </a:p>
          <a:p>
            <a:pPr algn="l">
              <a:buFont typeface="Arial" panose="020B0604020202020204" pitchFamily="34" charset="0"/>
              <a:buChar char="•"/>
            </a:pPr>
            <a:r>
              <a:rPr lang="en-GB" b="1" i="0" dirty="0">
                <a:solidFill>
                  <a:srgbClr val="000000"/>
                </a:solidFill>
                <a:effectLst/>
                <a:latin typeface="Calibri" panose="020F0502020204030204" pitchFamily="34" charset="0"/>
                <a:cs typeface="Calibri" panose="020F0502020204030204" pitchFamily="34" charset="0"/>
              </a:rPr>
              <a:t>E</a:t>
            </a:r>
            <a:r>
              <a:rPr lang="en-GB" b="0" i="0" dirty="0">
                <a:solidFill>
                  <a:srgbClr val="000000"/>
                </a:solidFill>
                <a:effectLst/>
                <a:latin typeface="Calibri" panose="020F0502020204030204" pitchFamily="34" charset="0"/>
                <a:cs typeface="Calibri" panose="020F0502020204030204" pitchFamily="34" charset="0"/>
              </a:rPr>
              <a:t>vacuate immediate area</a:t>
            </a:r>
          </a:p>
          <a:p>
            <a:pPr algn="r">
              <a:buFont typeface="Arial" panose="020B0604020202020204" pitchFamily="34" charset="0"/>
              <a:buChar char="•"/>
            </a:pPr>
            <a:r>
              <a:rPr lang="en-GB" b="0" i="0" dirty="0">
                <a:solidFill>
                  <a:srgbClr val="000000"/>
                </a:solidFill>
                <a:effectLst/>
                <a:latin typeface="Calibri" panose="020F0502020204030204" pitchFamily="34" charset="0"/>
                <a:cs typeface="Calibri" panose="020F0502020204030204" pitchFamily="34" charset="0"/>
              </a:rPr>
              <a:t>https://www.college.police.uk/guidance/conflict-management/conflict-management-skills</a:t>
            </a:r>
          </a:p>
        </p:txBody>
      </p:sp>
    </p:spTree>
    <p:extLst>
      <p:ext uri="{BB962C8B-B14F-4D97-AF65-F5344CB8AC3E}">
        <p14:creationId xmlns:p14="http://schemas.microsoft.com/office/powerpoint/2010/main" val="30276404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1C2135A-C188-4D45-8E04-CE684B9A3448}"/>
              </a:ext>
            </a:extLst>
          </p:cNvPr>
          <p:cNvSpPr>
            <a:spLocks noGrp="1"/>
          </p:cNvSpPr>
          <p:nvPr>
            <p:ph type="title"/>
          </p:nvPr>
        </p:nvSpPr>
        <p:spPr>
          <a:xfrm>
            <a:off x="484814" y="640080"/>
            <a:ext cx="3659246" cy="2850319"/>
          </a:xfrm>
        </p:spPr>
        <p:txBody>
          <a:bodyPr vert="horz" lIns="91440" tIns="45720" rIns="91440" bIns="45720" rtlCol="0" anchor="b">
            <a:normAutofit/>
          </a:bodyPr>
          <a:lstStyle/>
          <a:p>
            <a:r>
              <a:rPr lang="en-US" sz="5400">
                <a:solidFill>
                  <a:srgbClr val="FFFFFF"/>
                </a:solidFill>
              </a:rPr>
              <a:t>The National Decision Model</a:t>
            </a:r>
          </a:p>
        </p:txBody>
      </p:sp>
      <p:cxnSp>
        <p:nvCxnSpPr>
          <p:cNvPr id="15" name="Straight Connector 14">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2797"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4" name="Picture 4" descr="Diagram&#10;&#10;Description automatically generated">
            <a:extLst>
              <a:ext uri="{FF2B5EF4-FFF2-40B4-BE49-F238E27FC236}">
                <a16:creationId xmlns:a16="http://schemas.microsoft.com/office/drawing/2014/main" id="{D595F938-B2BA-45E9-8298-036E330293BA}"/>
              </a:ext>
            </a:extLst>
          </p:cNvPr>
          <p:cNvPicPr>
            <a:picLocks noGrp="1" noChangeAspect="1"/>
          </p:cNvPicPr>
          <p:nvPr>
            <p:ph idx="1"/>
          </p:nvPr>
        </p:nvPicPr>
        <p:blipFill rotWithShape="1">
          <a:blip r:embed="rId2"/>
          <a:srcRect t="250" r="2" b="9234"/>
          <a:stretch/>
        </p:blipFill>
        <p:spPr>
          <a:xfrm>
            <a:off x="4635095" y="10"/>
            <a:ext cx="7556889" cy="6857990"/>
          </a:xfrm>
          <a:prstGeom prst="rect">
            <a:avLst/>
          </a:prstGeom>
        </p:spPr>
      </p:pic>
      <p:sp>
        <p:nvSpPr>
          <p:cNvPr id="5" name="TextBox 4">
            <a:extLst>
              <a:ext uri="{FF2B5EF4-FFF2-40B4-BE49-F238E27FC236}">
                <a16:creationId xmlns:a16="http://schemas.microsoft.com/office/drawing/2014/main" id="{2FD424B8-A91B-4234-83D9-00E67C884424}"/>
              </a:ext>
            </a:extLst>
          </p:cNvPr>
          <p:cNvSpPr txBox="1"/>
          <p:nvPr/>
        </p:nvSpPr>
        <p:spPr>
          <a:xfrm>
            <a:off x="484814" y="4559968"/>
            <a:ext cx="3659246" cy="707886"/>
          </a:xfrm>
          <a:prstGeom prst="rect">
            <a:avLst/>
          </a:prstGeom>
          <a:noFill/>
        </p:spPr>
        <p:txBody>
          <a:bodyPr wrap="square" rtlCol="0">
            <a:spAutoFit/>
          </a:bodyPr>
          <a:lstStyle/>
          <a:p>
            <a:r>
              <a:rPr lang="en-GB" sz="2000" dirty="0">
                <a:latin typeface="Calibri" panose="020F0502020204030204" pitchFamily="34" charset="0"/>
                <a:cs typeface="Calibri" panose="020F0502020204030204" pitchFamily="34" charset="0"/>
              </a:rPr>
              <a:t>https://www.youtube.com/watch?v=Cc1w8kVAEXM</a:t>
            </a:r>
          </a:p>
        </p:txBody>
      </p:sp>
    </p:spTree>
    <p:extLst>
      <p:ext uri="{BB962C8B-B14F-4D97-AF65-F5344CB8AC3E}">
        <p14:creationId xmlns:p14="http://schemas.microsoft.com/office/powerpoint/2010/main" val="1813636683"/>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2" name="Rectangle 70">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03FDA3-BD06-410C-B609-927D150C89F5}"/>
              </a:ext>
            </a:extLst>
          </p:cNvPr>
          <p:cNvSpPr>
            <a:spLocks noGrp="1"/>
          </p:cNvSpPr>
          <p:nvPr>
            <p:ph type="title"/>
          </p:nvPr>
        </p:nvSpPr>
        <p:spPr>
          <a:xfrm>
            <a:off x="5172074" y="286603"/>
            <a:ext cx="5983605" cy="1450757"/>
          </a:xfrm>
        </p:spPr>
        <p:txBody>
          <a:bodyPr>
            <a:normAutofit/>
          </a:bodyPr>
          <a:lstStyle/>
          <a:p>
            <a:r>
              <a:rPr lang="en-GB">
                <a:cs typeface="Calibri Light"/>
              </a:rPr>
              <a:t>Other Factors</a:t>
            </a:r>
            <a:endParaRPr lang="en-GB"/>
          </a:p>
        </p:txBody>
      </p:sp>
      <p:pic>
        <p:nvPicPr>
          <p:cNvPr id="6146" name="Picture 2">
            <a:extLst>
              <a:ext uri="{FF2B5EF4-FFF2-40B4-BE49-F238E27FC236}">
                <a16:creationId xmlns:a16="http://schemas.microsoft.com/office/drawing/2014/main" id="{0F4C1C50-0C67-4DAE-B3BF-93E6CE1233E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824" r="28413"/>
          <a:stretch/>
        </p:blipFill>
        <p:spPr bwMode="auto">
          <a:xfrm>
            <a:off x="20" y="10"/>
            <a:ext cx="4580077" cy="6400784"/>
          </a:xfrm>
          <a:prstGeom prst="rect">
            <a:avLst/>
          </a:prstGeom>
          <a:noFill/>
          <a:extLst>
            <a:ext uri="{909E8E84-426E-40DD-AFC4-6F175D3DCCD1}">
              <a14:hiddenFill xmlns:a14="http://schemas.microsoft.com/office/drawing/2010/main">
                <a:solidFill>
                  <a:srgbClr val="FFFFFF"/>
                </a:solidFill>
              </a14:hiddenFill>
            </a:ext>
          </a:extLst>
        </p:spPr>
      </p:pic>
      <p:cxnSp>
        <p:nvCxnSpPr>
          <p:cNvPr id="6153"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24E0629-38FD-4374-B3E0-45FDAF1C1B79}"/>
              </a:ext>
            </a:extLst>
          </p:cNvPr>
          <p:cNvSpPr>
            <a:spLocks noGrp="1"/>
          </p:cNvSpPr>
          <p:nvPr>
            <p:ph idx="1"/>
          </p:nvPr>
        </p:nvSpPr>
        <p:spPr>
          <a:xfrm>
            <a:off x="5172074" y="2108201"/>
            <a:ext cx="5983606" cy="3760891"/>
          </a:xfrm>
        </p:spPr>
        <p:txBody>
          <a:bodyPr>
            <a:normAutofit/>
          </a:bodyPr>
          <a:lstStyle/>
          <a:p>
            <a:pPr marL="0" indent="0">
              <a:lnSpc>
                <a:spcPct val="100000"/>
              </a:lnSpc>
              <a:buNone/>
            </a:pPr>
            <a:r>
              <a:rPr lang="en-GB" sz="1300">
                <a:latin typeface="Calibri" panose="020F0502020204030204" pitchFamily="34" charset="0"/>
                <a:ea typeface="+mn-lt"/>
                <a:cs typeface="Calibri" panose="020F0502020204030204" pitchFamily="34" charset="0"/>
              </a:rPr>
              <a:t>Whichever model is adopted, there are many and numerous factors which should be taken into consideration by the officer </a:t>
            </a:r>
          </a:p>
          <a:p>
            <a:pPr>
              <a:lnSpc>
                <a:spcPct val="100000"/>
              </a:lnSpc>
            </a:pPr>
            <a:endParaRPr lang="en-GB" sz="1300">
              <a:latin typeface="Calibri" panose="020F0502020204030204" pitchFamily="34" charset="0"/>
              <a:ea typeface="+mn-lt"/>
              <a:cs typeface="Calibri" panose="020F0502020204030204" pitchFamily="34" charset="0"/>
            </a:endParaRPr>
          </a:p>
          <a:p>
            <a:pPr>
              <a:lnSpc>
                <a:spcPct val="100000"/>
              </a:lnSpc>
              <a:buFont typeface="Arial" panose="020B0604020202020204" pitchFamily="34" charset="0"/>
              <a:buChar char="•"/>
            </a:pPr>
            <a:r>
              <a:rPr lang="en-GB" sz="1300">
                <a:latin typeface="Calibri" panose="020F0502020204030204" pitchFamily="34" charset="0"/>
                <a:ea typeface="+mn-lt"/>
                <a:cs typeface="Calibri" panose="020F0502020204030204" pitchFamily="34" charset="0"/>
              </a:rPr>
              <a:t>Presence of others or crowds </a:t>
            </a:r>
          </a:p>
          <a:p>
            <a:pPr>
              <a:lnSpc>
                <a:spcPct val="100000"/>
              </a:lnSpc>
              <a:buFont typeface="Arial" panose="020B0604020202020204" pitchFamily="34" charset="0"/>
              <a:buChar char="•"/>
            </a:pPr>
            <a:r>
              <a:rPr lang="en-GB" sz="1300">
                <a:latin typeface="Calibri" panose="020F0502020204030204" pitchFamily="34" charset="0"/>
                <a:ea typeface="+mn-lt"/>
                <a:cs typeface="Calibri" panose="020F0502020204030204" pitchFamily="34" charset="0"/>
              </a:rPr>
              <a:t>Weapons present</a:t>
            </a:r>
          </a:p>
          <a:p>
            <a:pPr>
              <a:lnSpc>
                <a:spcPct val="100000"/>
              </a:lnSpc>
              <a:buFont typeface="Arial" panose="020B0604020202020204" pitchFamily="34" charset="0"/>
              <a:buChar char="•"/>
            </a:pPr>
            <a:r>
              <a:rPr lang="en-GB" sz="1300">
                <a:latin typeface="Calibri" panose="020F0502020204030204" pitchFamily="34" charset="0"/>
                <a:ea typeface="+mn-lt"/>
                <a:cs typeface="Calibri" panose="020F0502020204030204" pitchFamily="34" charset="0"/>
              </a:rPr>
              <a:t>Other dangers present such as vehicles or rivers</a:t>
            </a:r>
          </a:p>
          <a:p>
            <a:pPr>
              <a:lnSpc>
                <a:spcPct val="100000"/>
              </a:lnSpc>
              <a:buFont typeface="Arial" panose="020B0604020202020204" pitchFamily="34" charset="0"/>
              <a:buChar char="•"/>
            </a:pPr>
            <a:r>
              <a:rPr lang="en-GB" sz="1300">
                <a:latin typeface="Calibri" panose="020F0502020204030204" pitchFamily="34" charset="0"/>
                <a:ea typeface="+mn-lt"/>
                <a:cs typeface="Calibri" panose="020F0502020204030204" pitchFamily="34" charset="0"/>
              </a:rPr>
              <a:t>The person’s believed use of alcohol and/or drugs</a:t>
            </a:r>
          </a:p>
          <a:p>
            <a:pPr>
              <a:lnSpc>
                <a:spcPct val="100000"/>
              </a:lnSpc>
              <a:buFont typeface="Arial" panose="020B0604020202020204" pitchFamily="34" charset="0"/>
              <a:buChar char="•"/>
            </a:pPr>
            <a:r>
              <a:rPr lang="en-GB" sz="1300">
                <a:latin typeface="Calibri" panose="020F0502020204030204" pitchFamily="34" charset="0"/>
                <a:ea typeface="+mn-lt"/>
                <a:cs typeface="Calibri" panose="020F0502020204030204" pitchFamily="34" charset="0"/>
              </a:rPr>
              <a:t>The physical ability and mental capacity of the individual etc</a:t>
            </a:r>
          </a:p>
          <a:p>
            <a:pPr>
              <a:lnSpc>
                <a:spcPct val="100000"/>
              </a:lnSpc>
            </a:pPr>
            <a:endParaRPr lang="en-GB" sz="1300">
              <a:latin typeface="Calibri" panose="020F0502020204030204" pitchFamily="34" charset="0"/>
              <a:cs typeface="Calibri" panose="020F0502020204030204" pitchFamily="34" charset="0"/>
            </a:endParaRPr>
          </a:p>
          <a:p>
            <a:pPr>
              <a:lnSpc>
                <a:spcPct val="100000"/>
              </a:lnSpc>
            </a:pPr>
            <a:r>
              <a:rPr lang="en-GB" sz="1300">
                <a:latin typeface="Calibri" panose="020F0502020204030204" pitchFamily="34" charset="0"/>
                <a:cs typeface="Calibri" panose="020F0502020204030204" pitchFamily="34" charset="0"/>
              </a:rPr>
              <a:t>All these factors should be considered by the police officer before acting to ensure both the officers and public’s safety</a:t>
            </a:r>
          </a:p>
        </p:txBody>
      </p:sp>
      <p:sp>
        <p:nvSpPr>
          <p:cNvPr id="6154" name="Rectangle 74">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411852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1198F3E-A1AD-41CC-A84E-A3E10F5C338F}"/>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rPr>
              <a:t>Other Factors</a:t>
            </a:r>
          </a:p>
        </p:txBody>
      </p:sp>
      <p:sp>
        <p:nvSpPr>
          <p:cNvPr id="3" name="Content Placeholder 2">
            <a:extLst>
              <a:ext uri="{FF2B5EF4-FFF2-40B4-BE49-F238E27FC236}">
                <a16:creationId xmlns:a16="http://schemas.microsoft.com/office/drawing/2014/main" id="{80277C5F-F037-409B-9736-9CDA1F6EF0AB}"/>
              </a:ext>
            </a:extLst>
          </p:cNvPr>
          <p:cNvSpPr>
            <a:spLocks noGrp="1"/>
          </p:cNvSpPr>
          <p:nvPr>
            <p:ph idx="1"/>
          </p:nvPr>
        </p:nvSpPr>
        <p:spPr>
          <a:xfrm>
            <a:off x="5231958" y="605896"/>
            <a:ext cx="5923721" cy="5646208"/>
          </a:xfrm>
        </p:spPr>
        <p:txBody>
          <a:bodyPr anchor="ctr">
            <a:normAutofit/>
          </a:bodyPr>
          <a:lstStyle/>
          <a:p>
            <a:r>
              <a:rPr lang="en-GB" sz="2400" dirty="0">
                <a:latin typeface="Calibri" panose="020F0502020204030204" pitchFamily="34" charset="0"/>
                <a:ea typeface="+mn-lt"/>
                <a:cs typeface="Calibri" panose="020F0502020204030204" pitchFamily="34" charset="0"/>
              </a:rPr>
              <a:t>If the decision by the police officer is to use force, the options available to an officer range from primary responses;</a:t>
            </a:r>
            <a:endParaRPr lang="en-US"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ea typeface="+mn-lt"/>
                <a:cs typeface="Calibri" panose="020F0502020204030204" pitchFamily="34" charset="0"/>
              </a:rPr>
              <a:t>The use of restraints and handcuffs.</a:t>
            </a:r>
          </a:p>
          <a:p>
            <a:r>
              <a:rPr lang="en-GB" sz="2400" dirty="0">
                <a:latin typeface="Calibri" panose="020F0502020204030204" pitchFamily="34" charset="0"/>
                <a:ea typeface="+mn-lt"/>
                <a:cs typeface="Calibri" panose="020F0502020204030204" pitchFamily="34" charset="0"/>
              </a:rPr>
              <a:t>The use of less lethal weapons which include incapacitant sprays and Taser. </a:t>
            </a:r>
          </a:p>
          <a:p>
            <a:endParaRPr lang="en-GB" sz="2400" dirty="0">
              <a:latin typeface="Calibri" panose="020F0502020204030204" pitchFamily="34" charset="0"/>
              <a:ea typeface="+mn-lt"/>
              <a:cs typeface="Calibri" panose="020F0502020204030204" pitchFamily="34" charset="0"/>
            </a:endParaRPr>
          </a:p>
          <a:p>
            <a:pPr marL="0" indent="0" algn="ctr">
              <a:buNone/>
            </a:pPr>
            <a:r>
              <a:rPr lang="en-GB" sz="2400" dirty="0">
                <a:solidFill>
                  <a:srgbClr val="FF0000"/>
                </a:solidFill>
                <a:latin typeface="Calibri" panose="020F0502020204030204" pitchFamily="34" charset="0"/>
                <a:ea typeface="+mn-lt"/>
                <a:cs typeface="Calibri" panose="020F0502020204030204" pitchFamily="34" charset="0"/>
              </a:rPr>
              <a:t>Whatever models, factors and decisions are considered and made, it is imperative that the principles of the code of ethics are maintained throughout.</a:t>
            </a:r>
            <a:endParaRPr lang="en-GB" sz="2400" dirty="0">
              <a:solidFill>
                <a:srgbClr val="FF0000"/>
              </a:solidFill>
              <a:latin typeface="Calibri" panose="020F0502020204030204" pitchFamily="34" charset="0"/>
              <a:cs typeface="Calibri" panose="020F0502020204030204" pitchFamily="34" charset="0"/>
            </a:endParaRPr>
          </a:p>
        </p:txBody>
      </p:sp>
      <p:sp>
        <p:nvSpPr>
          <p:cNvPr id="12" name="Rectangle 11">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996220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AA36612-A53B-49EB-81ED-4EE62023C39E}"/>
              </a:ext>
            </a:extLst>
          </p:cNvPr>
          <p:cNvSpPr>
            <a:spLocks noGrp="1"/>
          </p:cNvSpPr>
          <p:nvPr>
            <p:ph type="title"/>
          </p:nvPr>
        </p:nvSpPr>
        <p:spPr>
          <a:xfrm>
            <a:off x="492370" y="516835"/>
            <a:ext cx="3084844" cy="5772840"/>
          </a:xfrm>
        </p:spPr>
        <p:txBody>
          <a:bodyPr anchor="ctr">
            <a:normAutofit/>
          </a:bodyPr>
          <a:lstStyle/>
          <a:p>
            <a:r>
              <a:rPr lang="en-GB" sz="3600">
                <a:solidFill>
                  <a:schemeClr val="bg1"/>
                </a:solidFill>
                <a:ea typeface="+mj-lt"/>
                <a:cs typeface="+mj-lt"/>
              </a:rPr>
              <a:t>A true problem-solving case study </a:t>
            </a:r>
            <a:endParaRPr lang="en-GB" sz="3600">
              <a:solidFill>
                <a:schemeClr val="bg1"/>
              </a:solidFill>
            </a:endParaRPr>
          </a:p>
        </p:txBody>
      </p:sp>
      <p:graphicFrame>
        <p:nvGraphicFramePr>
          <p:cNvPr id="5" name="Content Placeholder 2">
            <a:extLst>
              <a:ext uri="{FF2B5EF4-FFF2-40B4-BE49-F238E27FC236}">
                <a16:creationId xmlns:a16="http://schemas.microsoft.com/office/drawing/2014/main" id="{5F7C9FDD-ADFD-48A8-992F-2844CFABAD75}"/>
              </a:ext>
            </a:extLst>
          </p:cNvPr>
          <p:cNvGraphicFramePr>
            <a:graphicFrameLocks noGrp="1"/>
          </p:cNvGraphicFramePr>
          <p:nvPr>
            <p:ph idx="1"/>
            <p:extLst>
              <p:ext uri="{D42A27DB-BD31-4B8C-83A1-F6EECF244321}">
                <p14:modId xmlns:p14="http://schemas.microsoft.com/office/powerpoint/2010/main" val="3890496395"/>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344605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DAF663D-0473-4425-9179-2BD534C6B66C}"/>
              </a:ext>
            </a:extLst>
          </p:cNvPr>
          <p:cNvSpPr>
            <a:spLocks noGrp="1"/>
          </p:cNvSpPr>
          <p:nvPr>
            <p:ph type="title"/>
          </p:nvPr>
        </p:nvSpPr>
        <p:spPr>
          <a:xfrm>
            <a:off x="492370" y="516835"/>
            <a:ext cx="3084844" cy="5772840"/>
          </a:xfrm>
        </p:spPr>
        <p:txBody>
          <a:bodyPr anchor="ctr">
            <a:normAutofit/>
          </a:bodyPr>
          <a:lstStyle/>
          <a:p>
            <a:r>
              <a:rPr lang="en-GB" sz="3600">
                <a:solidFill>
                  <a:schemeClr val="bg1"/>
                </a:solidFill>
                <a:ea typeface="+mj-lt"/>
                <a:cs typeface="+mj-lt"/>
              </a:rPr>
              <a:t>A true problem-solving case study </a:t>
            </a:r>
            <a:endParaRPr lang="en-GB" sz="3600">
              <a:solidFill>
                <a:schemeClr val="bg1"/>
              </a:solidFill>
            </a:endParaRPr>
          </a:p>
        </p:txBody>
      </p:sp>
      <p:graphicFrame>
        <p:nvGraphicFramePr>
          <p:cNvPr id="5" name="Content Placeholder 2">
            <a:extLst>
              <a:ext uri="{FF2B5EF4-FFF2-40B4-BE49-F238E27FC236}">
                <a16:creationId xmlns:a16="http://schemas.microsoft.com/office/drawing/2014/main" id="{28517951-77D1-4E8D-8191-106A418F7C67}"/>
              </a:ext>
            </a:extLst>
          </p:cNvPr>
          <p:cNvGraphicFramePr>
            <a:graphicFrameLocks noGrp="1"/>
          </p:cNvGraphicFramePr>
          <p:nvPr>
            <p:ph idx="1"/>
            <p:extLst>
              <p:ext uri="{D42A27DB-BD31-4B8C-83A1-F6EECF244321}">
                <p14:modId xmlns:p14="http://schemas.microsoft.com/office/powerpoint/2010/main" val="2955098550"/>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766565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AB18040-65AC-4C18-8500-3339B46D8A6F}"/>
              </a:ext>
            </a:extLst>
          </p:cNvPr>
          <p:cNvSpPr>
            <a:spLocks noGrp="1"/>
          </p:cNvSpPr>
          <p:nvPr>
            <p:ph type="title"/>
          </p:nvPr>
        </p:nvSpPr>
        <p:spPr>
          <a:xfrm>
            <a:off x="492369" y="605896"/>
            <a:ext cx="3642309" cy="5646208"/>
          </a:xfrm>
        </p:spPr>
        <p:txBody>
          <a:bodyPr anchor="ctr">
            <a:normAutofit/>
          </a:bodyPr>
          <a:lstStyle/>
          <a:p>
            <a:r>
              <a:rPr lang="en-GB" sz="4400">
                <a:solidFill>
                  <a:srgbClr val="FFFFFF"/>
                </a:solidFill>
                <a:ea typeface="+mj-lt"/>
                <a:cs typeface="+mj-lt"/>
              </a:rPr>
              <a:t>A true problem-solving case study </a:t>
            </a:r>
            <a:endParaRPr lang="en-GB" sz="4400">
              <a:solidFill>
                <a:srgbClr val="FFFFFF"/>
              </a:solidFill>
            </a:endParaRPr>
          </a:p>
        </p:txBody>
      </p:sp>
      <p:sp>
        <p:nvSpPr>
          <p:cNvPr id="3" name="Content Placeholder 2">
            <a:extLst>
              <a:ext uri="{FF2B5EF4-FFF2-40B4-BE49-F238E27FC236}">
                <a16:creationId xmlns:a16="http://schemas.microsoft.com/office/drawing/2014/main" id="{8DA47049-15D7-4809-9073-447CD1F74EA6}"/>
              </a:ext>
            </a:extLst>
          </p:cNvPr>
          <p:cNvSpPr>
            <a:spLocks noGrp="1"/>
          </p:cNvSpPr>
          <p:nvPr>
            <p:ph idx="1"/>
          </p:nvPr>
        </p:nvSpPr>
        <p:spPr>
          <a:xfrm>
            <a:off x="5231958" y="433137"/>
            <a:ext cx="6619147" cy="6184231"/>
          </a:xfrm>
        </p:spPr>
        <p:txBody>
          <a:bodyPr anchor="ctr">
            <a:normAutofit fontScale="92500" lnSpcReduction="20000"/>
          </a:bodyPr>
          <a:lstStyle/>
          <a:p>
            <a:pPr>
              <a:lnSpc>
                <a:spcPct val="100000"/>
              </a:lnSpc>
            </a:pPr>
            <a:r>
              <a:rPr lang="en-GB" sz="2400" dirty="0">
                <a:latin typeface="Calibri" panose="020F0502020204030204" pitchFamily="34" charset="0"/>
                <a:ea typeface="+mn-lt"/>
                <a:cs typeface="Calibri" panose="020F0502020204030204" pitchFamily="34" charset="0"/>
              </a:rPr>
              <a:t>As the officers walked away local residents thanked them and they returned to their own homes. </a:t>
            </a:r>
          </a:p>
          <a:p>
            <a:pPr>
              <a:lnSpc>
                <a:spcPct val="100000"/>
              </a:lnSpc>
            </a:pPr>
            <a:endParaRPr lang="en-GB" sz="2400" dirty="0">
              <a:latin typeface="Calibri" panose="020F0502020204030204" pitchFamily="34" charset="0"/>
              <a:ea typeface="+mn-lt"/>
              <a:cs typeface="Calibri" panose="020F0502020204030204" pitchFamily="34" charset="0"/>
            </a:endParaRPr>
          </a:p>
          <a:p>
            <a:pPr>
              <a:lnSpc>
                <a:spcPct val="100000"/>
              </a:lnSpc>
            </a:pPr>
            <a:r>
              <a:rPr lang="en-GB" sz="2400" dirty="0">
                <a:latin typeface="Calibri" panose="020F0502020204030204" pitchFamily="34" charset="0"/>
                <a:ea typeface="+mn-lt"/>
                <a:cs typeface="Calibri" panose="020F0502020204030204" pitchFamily="34" charset="0"/>
              </a:rPr>
              <a:t>The situation seemed calm and the police officers then communicated the sequence of events to their control room whilst reflecting on their response. </a:t>
            </a:r>
            <a:endParaRPr lang="en-GB" sz="2400" dirty="0">
              <a:latin typeface="Calibri" panose="020F0502020204030204" pitchFamily="34" charset="0"/>
              <a:cs typeface="Calibri" panose="020F0502020204030204" pitchFamily="34" charset="0"/>
            </a:endParaRPr>
          </a:p>
          <a:p>
            <a:pPr>
              <a:lnSpc>
                <a:spcPct val="100000"/>
              </a:lnSpc>
            </a:pPr>
            <a:endParaRPr lang="en-GB" sz="2400" dirty="0">
              <a:latin typeface="Calibri" panose="020F0502020204030204" pitchFamily="34" charset="0"/>
              <a:ea typeface="+mn-lt"/>
              <a:cs typeface="Calibri" panose="020F0502020204030204" pitchFamily="34" charset="0"/>
            </a:endParaRPr>
          </a:p>
          <a:p>
            <a:pPr>
              <a:lnSpc>
                <a:spcPct val="100000"/>
              </a:lnSpc>
            </a:pPr>
            <a:r>
              <a:rPr lang="en-GB" sz="2400" dirty="0">
                <a:latin typeface="Calibri" panose="020F0502020204030204" pitchFamily="34" charset="0"/>
                <a:ea typeface="+mn-lt"/>
                <a:cs typeface="Calibri" panose="020F0502020204030204" pitchFamily="34" charset="0"/>
              </a:rPr>
              <a:t>Returning to the patrol car the officers once again heard music bellowing out into the night from the same bungalow. The officer’s returned to the same address, now again well-lit and with windows open, they were once again greeted by the same polite elderly lady, repeating their previous actions, the officers walked away only to re-visit again and again, each time considering additional options to resolve the disturbance.</a:t>
            </a:r>
            <a:endParaRPr lang="en-GB" sz="2400" dirty="0">
              <a:latin typeface="Calibri" panose="020F0502020204030204" pitchFamily="34" charset="0"/>
              <a:cs typeface="Calibri" panose="020F0502020204030204" pitchFamily="34" charset="0"/>
            </a:endParaRPr>
          </a:p>
          <a:p>
            <a:pPr marL="0" indent="0">
              <a:lnSpc>
                <a:spcPct val="100000"/>
              </a:lnSpc>
              <a:buNone/>
            </a:pPr>
            <a:endParaRPr lang="en-GB" sz="2400" dirty="0">
              <a:latin typeface="Calibri" panose="020F0502020204030204" pitchFamily="34" charset="0"/>
              <a:ea typeface="+mn-lt"/>
              <a:cs typeface="Calibri" panose="020F0502020204030204" pitchFamily="34" charset="0"/>
            </a:endParaRPr>
          </a:p>
          <a:p>
            <a:pPr marL="0" indent="0">
              <a:lnSpc>
                <a:spcPct val="100000"/>
              </a:lnSpc>
              <a:buNone/>
            </a:pPr>
            <a:r>
              <a:rPr lang="en-GB" sz="2400" dirty="0">
                <a:solidFill>
                  <a:srgbClr val="FF0000"/>
                </a:solidFill>
                <a:latin typeface="Calibri" panose="020F0502020204030204" pitchFamily="34" charset="0"/>
                <a:ea typeface="+mn-lt"/>
                <a:cs typeface="Calibri" panose="020F0502020204030204" pitchFamily="34" charset="0"/>
              </a:rPr>
              <a:t>This went on for 2 hours – back &amp; forth</a:t>
            </a:r>
          </a:p>
        </p:txBody>
      </p:sp>
    </p:spTree>
    <p:extLst>
      <p:ext uri="{BB962C8B-B14F-4D97-AF65-F5344CB8AC3E}">
        <p14:creationId xmlns:p14="http://schemas.microsoft.com/office/powerpoint/2010/main" val="22714429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5D236-A250-49EF-AA07-6823014D1ADF}"/>
              </a:ext>
            </a:extLst>
          </p:cNvPr>
          <p:cNvSpPr>
            <a:spLocks noGrp="1"/>
          </p:cNvSpPr>
          <p:nvPr>
            <p:ph type="title"/>
          </p:nvPr>
        </p:nvSpPr>
        <p:spPr/>
        <p:txBody>
          <a:bodyPr/>
          <a:lstStyle/>
          <a:p>
            <a:r>
              <a:rPr lang="en-GB" dirty="0">
                <a:cs typeface="Calibri Light"/>
              </a:rPr>
              <a:t>Group Task</a:t>
            </a:r>
            <a:endParaRPr lang="en-GB" dirty="0"/>
          </a:p>
        </p:txBody>
      </p:sp>
      <p:sp>
        <p:nvSpPr>
          <p:cNvPr id="3" name="Content Placeholder 2">
            <a:extLst>
              <a:ext uri="{FF2B5EF4-FFF2-40B4-BE49-F238E27FC236}">
                <a16:creationId xmlns:a16="http://schemas.microsoft.com/office/drawing/2014/main" id="{675F4FB9-5EF1-42CB-BF43-9C180677C3B0}"/>
              </a:ext>
            </a:extLst>
          </p:cNvPr>
          <p:cNvSpPr>
            <a:spLocks noGrp="1"/>
          </p:cNvSpPr>
          <p:nvPr>
            <p:ph idx="1"/>
          </p:nvPr>
        </p:nvSpPr>
        <p:spPr/>
        <p:txBody>
          <a:bodyPr>
            <a:normAutofit fontScale="92500" lnSpcReduction="20000"/>
          </a:bodyPr>
          <a:lstStyle/>
          <a:p>
            <a:r>
              <a:rPr lang="en-GB" sz="2800" dirty="0">
                <a:latin typeface="Calibri" panose="020F0502020204030204" pitchFamily="34" charset="0"/>
                <a:cs typeface="Calibri" panose="020F0502020204030204" pitchFamily="34" charset="0"/>
              </a:rPr>
              <a:t>Split into groups of 3</a:t>
            </a:r>
          </a:p>
          <a:p>
            <a:endParaRPr lang="en-GB" sz="28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Take 15 minutes to consider the scenario</a:t>
            </a:r>
          </a:p>
          <a:p>
            <a:endParaRPr lang="en-GB" sz="28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What could be going on here</a:t>
            </a:r>
          </a:p>
          <a:p>
            <a:endParaRPr lang="en-GB" sz="28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What would you consider as the best response</a:t>
            </a:r>
          </a:p>
        </p:txBody>
      </p:sp>
    </p:spTree>
    <p:extLst>
      <p:ext uri="{BB962C8B-B14F-4D97-AF65-F5344CB8AC3E}">
        <p14:creationId xmlns:p14="http://schemas.microsoft.com/office/powerpoint/2010/main" val="8028645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8DE47-EE55-44DF-9745-45639A6226B1}"/>
              </a:ext>
            </a:extLst>
          </p:cNvPr>
          <p:cNvSpPr>
            <a:spLocks noGrp="1"/>
          </p:cNvSpPr>
          <p:nvPr>
            <p:ph type="title"/>
          </p:nvPr>
        </p:nvSpPr>
        <p:spPr/>
        <p:txBody>
          <a:bodyPr/>
          <a:lstStyle/>
          <a:p>
            <a:r>
              <a:rPr lang="en-GB" dirty="0">
                <a:cs typeface="Calibri Light"/>
              </a:rPr>
              <a:t>The Outcome</a:t>
            </a:r>
            <a:endParaRPr lang="en-GB" dirty="0"/>
          </a:p>
        </p:txBody>
      </p:sp>
      <p:sp>
        <p:nvSpPr>
          <p:cNvPr id="3" name="Content Placeholder 2">
            <a:extLst>
              <a:ext uri="{FF2B5EF4-FFF2-40B4-BE49-F238E27FC236}">
                <a16:creationId xmlns:a16="http://schemas.microsoft.com/office/drawing/2014/main" id="{7DCCB4E9-0C45-4E69-8687-723E08D2781D}"/>
              </a:ext>
            </a:extLst>
          </p:cNvPr>
          <p:cNvSpPr>
            <a:spLocks noGrp="1"/>
          </p:cNvSpPr>
          <p:nvPr>
            <p:ph idx="1"/>
          </p:nvPr>
        </p:nvSpPr>
        <p:spPr/>
        <p:txBody>
          <a:bodyPr>
            <a:normAutofit fontScale="92500" lnSpcReduction="10000"/>
          </a:bodyPr>
          <a:lstStyle/>
          <a:p>
            <a:r>
              <a:rPr lang="en-GB" sz="2800" dirty="0">
                <a:latin typeface="Calibri" panose="020F0502020204030204" pitchFamily="34" charset="0"/>
                <a:ea typeface="+mn-lt"/>
                <a:cs typeface="Calibri" panose="020F0502020204030204" pitchFamily="34" charset="0"/>
              </a:rPr>
              <a:t>Using effective communication over the next two hours the police officers gathered information and established that the elderly lady suffered with dementia.</a:t>
            </a:r>
            <a:endParaRPr lang="en-US" sz="2800" dirty="0">
              <a:latin typeface="Calibri" panose="020F0502020204030204" pitchFamily="34" charset="0"/>
              <a:cs typeface="Calibri" panose="020F0502020204030204" pitchFamily="34" charset="0"/>
            </a:endParaRPr>
          </a:p>
          <a:p>
            <a:endParaRPr lang="en-GB" sz="2800" dirty="0">
              <a:latin typeface="Calibri" panose="020F0502020204030204" pitchFamily="34" charset="0"/>
              <a:ea typeface="+mn-lt"/>
              <a:cs typeface="Calibri" panose="020F0502020204030204" pitchFamily="34" charset="0"/>
            </a:endParaRPr>
          </a:p>
          <a:p>
            <a:r>
              <a:rPr lang="en-GB" sz="2800" dirty="0">
                <a:latin typeface="Calibri" panose="020F0502020204030204" pitchFamily="34" charset="0"/>
                <a:ea typeface="+mn-lt"/>
                <a:cs typeface="Calibri" panose="020F0502020204030204" pitchFamily="34" charset="0"/>
              </a:rPr>
              <a:t>The particular day was the first anniversary of the death of her husband. </a:t>
            </a:r>
          </a:p>
          <a:p>
            <a:endParaRPr lang="en-GB" sz="2800" dirty="0">
              <a:latin typeface="Calibri" panose="020F0502020204030204" pitchFamily="34" charset="0"/>
              <a:ea typeface="+mn-lt"/>
              <a:cs typeface="Calibri" panose="020F0502020204030204" pitchFamily="34" charset="0"/>
            </a:endParaRPr>
          </a:p>
          <a:p>
            <a:r>
              <a:rPr lang="en-GB" sz="2800" dirty="0">
                <a:latin typeface="Calibri" panose="020F0502020204030204" pitchFamily="34" charset="0"/>
                <a:ea typeface="+mn-lt"/>
                <a:cs typeface="Calibri" panose="020F0502020204030204" pitchFamily="34" charset="0"/>
              </a:rPr>
              <a:t>What the elderly lady actually wanted was some company! </a:t>
            </a:r>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4437508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D1CDD-D805-4654-A4AC-0C3D70EF7C00}"/>
              </a:ext>
            </a:extLst>
          </p:cNvPr>
          <p:cNvSpPr>
            <a:spLocks noGrp="1"/>
          </p:cNvSpPr>
          <p:nvPr>
            <p:ph type="title"/>
          </p:nvPr>
        </p:nvSpPr>
        <p:spPr/>
        <p:txBody>
          <a:bodyPr/>
          <a:lstStyle/>
          <a:p>
            <a:r>
              <a:rPr lang="en-GB" dirty="0">
                <a:cs typeface="Calibri Light"/>
              </a:rPr>
              <a:t>The Outcome</a:t>
            </a:r>
            <a:endParaRPr lang="en-GB" dirty="0"/>
          </a:p>
        </p:txBody>
      </p:sp>
      <p:sp>
        <p:nvSpPr>
          <p:cNvPr id="3" name="Content Placeholder 2">
            <a:extLst>
              <a:ext uri="{FF2B5EF4-FFF2-40B4-BE49-F238E27FC236}">
                <a16:creationId xmlns:a16="http://schemas.microsoft.com/office/drawing/2014/main" id="{D0DAB08D-7AC2-4AFD-8324-287EE0053ED1}"/>
              </a:ext>
            </a:extLst>
          </p:cNvPr>
          <p:cNvSpPr>
            <a:spLocks noGrp="1"/>
          </p:cNvSpPr>
          <p:nvPr>
            <p:ph idx="1"/>
          </p:nvPr>
        </p:nvSpPr>
        <p:spPr>
          <a:xfrm>
            <a:off x="1097280" y="2108201"/>
            <a:ext cx="10058400" cy="4244473"/>
          </a:xfrm>
        </p:spPr>
        <p:txBody>
          <a:bodyPr>
            <a:normAutofit fontScale="92500" lnSpcReduction="20000"/>
          </a:bodyPr>
          <a:lstStyle/>
          <a:p>
            <a:r>
              <a:rPr lang="en-GB" sz="2800" dirty="0">
                <a:latin typeface="Calibri" panose="020F0502020204030204" pitchFamily="34" charset="0"/>
                <a:ea typeface="+mn-lt"/>
                <a:cs typeface="Calibri" panose="020F0502020204030204" pitchFamily="34" charset="0"/>
              </a:rPr>
              <a:t>In an attempt to resolve the problem that night, the police officers decided that they were not best equipped to deal with the elderly lady and instead requested that the on call emergency duty team from Social Services.</a:t>
            </a:r>
            <a:endParaRPr lang="en-US" sz="2800" dirty="0">
              <a:latin typeface="Calibri" panose="020F0502020204030204" pitchFamily="34" charset="0"/>
              <a:cs typeface="Calibri" panose="020F0502020204030204" pitchFamily="34" charset="0"/>
            </a:endParaRPr>
          </a:p>
          <a:p>
            <a:r>
              <a:rPr lang="en-GB" sz="2800" dirty="0">
                <a:latin typeface="Calibri" panose="020F0502020204030204" pitchFamily="34" charset="0"/>
                <a:ea typeface="+mn-lt"/>
                <a:cs typeface="Calibri" panose="020F0502020204030204" pitchFamily="34" charset="0"/>
              </a:rPr>
              <a:t>Once they had arrived the police officers could be released from dealing with the incident and at least the immediate problem was solved for that night</a:t>
            </a:r>
          </a:p>
          <a:p>
            <a:r>
              <a:rPr lang="en-GB" sz="2800" dirty="0">
                <a:latin typeface="Calibri" panose="020F0502020204030204" pitchFamily="34" charset="0"/>
                <a:ea typeface="+mn-lt"/>
                <a:cs typeface="Calibri" panose="020F0502020204030204" pitchFamily="34" charset="0"/>
              </a:rPr>
              <a:t>And in the longer term the elderly ladies particular set of circumstances were to be handled by a more appropriate set of supporting agencies.</a:t>
            </a:r>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5848415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20C74-603C-41BF-A70E-5692073BB7A5}"/>
              </a:ext>
            </a:extLst>
          </p:cNvPr>
          <p:cNvSpPr>
            <a:spLocks noGrp="1"/>
          </p:cNvSpPr>
          <p:nvPr>
            <p:ph type="title"/>
          </p:nvPr>
        </p:nvSpPr>
        <p:spPr/>
        <p:txBody>
          <a:bodyPr/>
          <a:lstStyle/>
          <a:p>
            <a:r>
              <a:rPr lang="en-GB" dirty="0">
                <a:ea typeface="+mj-lt"/>
                <a:cs typeface="+mj-lt"/>
              </a:rPr>
              <a:t>The Golden Rule</a:t>
            </a:r>
            <a:endParaRPr lang="en-GB" dirty="0"/>
          </a:p>
        </p:txBody>
      </p:sp>
      <p:sp>
        <p:nvSpPr>
          <p:cNvPr id="3" name="Content Placeholder 2">
            <a:extLst>
              <a:ext uri="{FF2B5EF4-FFF2-40B4-BE49-F238E27FC236}">
                <a16:creationId xmlns:a16="http://schemas.microsoft.com/office/drawing/2014/main" id="{AE68AC3B-9DBA-47CD-93A6-AE6729D812FA}"/>
              </a:ext>
            </a:extLst>
          </p:cNvPr>
          <p:cNvSpPr>
            <a:spLocks noGrp="1"/>
          </p:cNvSpPr>
          <p:nvPr>
            <p:ph idx="1"/>
          </p:nvPr>
        </p:nvSpPr>
        <p:spPr/>
        <p:txBody>
          <a:bodyPr/>
          <a:lstStyle/>
          <a:p>
            <a:pPr marL="0" indent="0" algn="ctr">
              <a:buNone/>
            </a:pPr>
            <a:endParaRPr lang="en-GB" sz="2000" dirty="0">
              <a:solidFill>
                <a:srgbClr val="FF0000"/>
              </a:solidFill>
              <a:latin typeface="Calibri" panose="020F0502020204030204" pitchFamily="34" charset="0"/>
              <a:cs typeface="Calibri" panose="020F0502020204030204" pitchFamily="34" charset="0"/>
            </a:endParaRPr>
          </a:p>
          <a:p>
            <a:pPr marL="0" indent="0" algn="ctr">
              <a:buNone/>
            </a:pPr>
            <a:endParaRPr lang="en-GB" sz="2000" dirty="0">
              <a:solidFill>
                <a:srgbClr val="FF0000"/>
              </a:solidFill>
              <a:latin typeface="Calibri" panose="020F0502020204030204" pitchFamily="34" charset="0"/>
              <a:cs typeface="Calibri" panose="020F0502020204030204" pitchFamily="34" charset="0"/>
            </a:endParaRPr>
          </a:p>
          <a:p>
            <a:pPr marL="0" indent="0" algn="ctr">
              <a:buNone/>
            </a:pPr>
            <a:r>
              <a:rPr lang="en-GB" sz="2000" dirty="0">
                <a:solidFill>
                  <a:srgbClr val="FF0000"/>
                </a:solidFill>
                <a:latin typeface="Calibri" panose="020F0502020204030204" pitchFamily="34" charset="0"/>
                <a:cs typeface="Calibri" panose="020F0502020204030204" pitchFamily="34" charset="0"/>
              </a:rPr>
              <a:t>Never assume anything</a:t>
            </a:r>
            <a:endParaRPr lang="en-US" sz="2000" dirty="0">
              <a:solidFill>
                <a:srgbClr val="FF0000"/>
              </a:solidFill>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a:p>
            <a:pPr algn="ctr"/>
            <a:r>
              <a:rPr lang="en-GB" dirty="0">
                <a:latin typeface="Calibri" panose="020F0502020204030204" pitchFamily="34" charset="0"/>
                <a:cs typeface="Calibri" panose="020F0502020204030204" pitchFamily="34" charset="0"/>
              </a:rPr>
              <a:t>Why? What are the policing there to do?</a:t>
            </a:r>
          </a:p>
        </p:txBody>
      </p:sp>
    </p:spTree>
    <p:extLst>
      <p:ext uri="{BB962C8B-B14F-4D97-AF65-F5344CB8AC3E}">
        <p14:creationId xmlns:p14="http://schemas.microsoft.com/office/powerpoint/2010/main" val="134615825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DC4F27-5F62-490D-A9D3-743AC1F0B5A4}"/>
              </a:ext>
            </a:extLst>
          </p:cNvPr>
          <p:cNvSpPr>
            <a:spLocks noGrp="1"/>
          </p:cNvSpPr>
          <p:nvPr>
            <p:ph type="title"/>
          </p:nvPr>
        </p:nvSpPr>
        <p:spPr>
          <a:xfrm>
            <a:off x="5172074" y="286603"/>
            <a:ext cx="5983605" cy="1450757"/>
          </a:xfrm>
        </p:spPr>
        <p:txBody>
          <a:bodyPr>
            <a:normAutofit/>
          </a:bodyPr>
          <a:lstStyle/>
          <a:p>
            <a:r>
              <a:rPr lang="en-GB">
                <a:cs typeface="Calibri Light"/>
              </a:rPr>
              <a:t>The Future</a:t>
            </a:r>
            <a:endParaRPr lang="en-GB"/>
          </a:p>
        </p:txBody>
      </p:sp>
      <p:pic>
        <p:nvPicPr>
          <p:cNvPr id="7170" name="Picture 2" descr="RoboCop (1987) - IMDb">
            <a:extLst>
              <a:ext uri="{FF2B5EF4-FFF2-40B4-BE49-F238E27FC236}">
                <a16:creationId xmlns:a16="http://schemas.microsoft.com/office/drawing/2014/main" id="{88427FFE-BB00-44C1-8741-5CDA95C84A4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3419"/>
          <a:stretch/>
        </p:blipFill>
        <p:spPr bwMode="auto">
          <a:xfrm>
            <a:off x="20" y="10"/>
            <a:ext cx="4580077" cy="6857990"/>
          </a:xfrm>
          <a:prstGeom prst="rect">
            <a:avLst/>
          </a:prstGeom>
          <a:noFill/>
          <a:extLst>
            <a:ext uri="{909E8E84-426E-40DD-AFC4-6F175D3DCCD1}">
              <a14:hiddenFill xmlns:a14="http://schemas.microsoft.com/office/drawing/2010/main">
                <a:solidFill>
                  <a:srgbClr val="FFFFFF"/>
                </a:solidFill>
              </a14:hiddenFill>
            </a:ext>
          </a:extLst>
        </p:spPr>
      </p:pic>
      <p:cxnSp>
        <p:nvCxnSpPr>
          <p:cNvPr id="73" name="Straight Connector 72">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3564B52-BD16-469A-BE77-8EEB4EAA86B0}"/>
              </a:ext>
            </a:extLst>
          </p:cNvPr>
          <p:cNvSpPr>
            <a:spLocks noGrp="1"/>
          </p:cNvSpPr>
          <p:nvPr>
            <p:ph idx="1"/>
          </p:nvPr>
        </p:nvSpPr>
        <p:spPr>
          <a:xfrm>
            <a:off x="5172074" y="2108201"/>
            <a:ext cx="5983606" cy="3760891"/>
          </a:xfrm>
        </p:spPr>
        <p:txBody>
          <a:bodyPr>
            <a:normAutofit/>
          </a:bodyPr>
          <a:lstStyle/>
          <a:p>
            <a:pPr>
              <a:lnSpc>
                <a:spcPct val="100000"/>
              </a:lnSpc>
            </a:pPr>
            <a:r>
              <a:rPr lang="en-GB" sz="1100">
                <a:latin typeface="Calibri" panose="020F0502020204030204" pitchFamily="34" charset="0"/>
                <a:ea typeface="+mn-lt"/>
                <a:cs typeface="Calibri" panose="020F0502020204030204" pitchFamily="34" charset="0"/>
              </a:rPr>
              <a:t>In the short to medium term the general public will still request the personal presence of a police officer at their point of requesting service. </a:t>
            </a:r>
          </a:p>
          <a:p>
            <a:pPr>
              <a:lnSpc>
                <a:spcPct val="100000"/>
              </a:lnSpc>
            </a:pPr>
            <a:endParaRPr lang="en-GB" sz="1100">
              <a:latin typeface="Calibri" panose="020F0502020204030204" pitchFamily="34" charset="0"/>
              <a:ea typeface="+mn-lt"/>
              <a:cs typeface="Calibri" panose="020F0502020204030204" pitchFamily="34" charset="0"/>
            </a:endParaRPr>
          </a:p>
          <a:p>
            <a:pPr>
              <a:lnSpc>
                <a:spcPct val="100000"/>
              </a:lnSpc>
            </a:pPr>
            <a:r>
              <a:rPr lang="en-GB" sz="1100">
                <a:latin typeface="Calibri" panose="020F0502020204030204" pitchFamily="34" charset="0"/>
                <a:ea typeface="+mn-lt"/>
                <a:cs typeface="Calibri" panose="020F0502020204030204" pitchFamily="34" charset="0"/>
              </a:rPr>
              <a:t>However, modern day contact centres (control rooms) are already using telephony as a preferred methodology of trying to resolve a caller’s issue, with a Police officer giving advice.</a:t>
            </a:r>
            <a:endParaRPr lang="en-GB" sz="1100">
              <a:latin typeface="Calibri" panose="020F0502020204030204" pitchFamily="34" charset="0"/>
              <a:cs typeface="Calibri" panose="020F0502020204030204" pitchFamily="34" charset="0"/>
            </a:endParaRPr>
          </a:p>
          <a:p>
            <a:pPr>
              <a:lnSpc>
                <a:spcPct val="100000"/>
              </a:lnSpc>
            </a:pPr>
            <a:endParaRPr lang="en-GB" sz="1100">
              <a:latin typeface="Calibri" panose="020F0502020204030204" pitchFamily="34" charset="0"/>
              <a:ea typeface="+mn-lt"/>
              <a:cs typeface="Calibri" panose="020F0502020204030204" pitchFamily="34" charset="0"/>
            </a:endParaRPr>
          </a:p>
          <a:p>
            <a:pPr>
              <a:lnSpc>
                <a:spcPct val="100000"/>
              </a:lnSpc>
            </a:pPr>
            <a:r>
              <a:rPr lang="en-GB" sz="1100">
                <a:latin typeface="Calibri" panose="020F0502020204030204" pitchFamily="34" charset="0"/>
                <a:ea typeface="+mn-lt"/>
                <a:cs typeface="Calibri" panose="020F0502020204030204" pitchFamily="34" charset="0"/>
              </a:rPr>
              <a:t>However, over time more and more of the public (those with technical skills) will prefer an officer to engage and communicate with them via such technology, reporting and dealing with their request online. </a:t>
            </a:r>
          </a:p>
          <a:p>
            <a:pPr>
              <a:lnSpc>
                <a:spcPct val="100000"/>
              </a:lnSpc>
            </a:pPr>
            <a:r>
              <a:rPr lang="en-GB" sz="1100">
                <a:latin typeface="Calibri" panose="020F0502020204030204" pitchFamily="34" charset="0"/>
                <a:ea typeface="+mn-lt"/>
                <a:cs typeface="Calibri" panose="020F0502020204030204" pitchFamily="34" charset="0"/>
              </a:rPr>
              <a:t>This could be through a “chat room”, social media or indeed a skype call. </a:t>
            </a:r>
          </a:p>
          <a:p>
            <a:pPr>
              <a:lnSpc>
                <a:spcPct val="100000"/>
              </a:lnSpc>
            </a:pPr>
            <a:endParaRPr lang="en-GB" sz="1100">
              <a:latin typeface="Calibri" panose="020F0502020204030204" pitchFamily="34" charset="0"/>
              <a:ea typeface="+mn-lt"/>
              <a:cs typeface="Calibri" panose="020F0502020204030204" pitchFamily="34" charset="0"/>
            </a:endParaRPr>
          </a:p>
          <a:p>
            <a:pPr>
              <a:lnSpc>
                <a:spcPct val="100000"/>
              </a:lnSpc>
            </a:pPr>
            <a:r>
              <a:rPr lang="en-GB" sz="1100">
                <a:latin typeface="Calibri" panose="020F0502020204030204" pitchFamily="34" charset="0"/>
                <a:ea typeface="+mn-lt"/>
                <a:cs typeface="Calibri" panose="020F0502020204030204" pitchFamily="34" charset="0"/>
              </a:rPr>
              <a:t>This is not including the possibility that the police service may one day replace some of its contact/communication from human to artificial intelligence.</a:t>
            </a:r>
            <a:endParaRPr lang="en-GB" sz="110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5177834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B6610-A47E-4184-B5D7-CBB76E34EC1B}"/>
              </a:ext>
            </a:extLst>
          </p:cNvPr>
          <p:cNvSpPr>
            <a:spLocks noGrp="1"/>
          </p:cNvSpPr>
          <p:nvPr>
            <p:ph type="title"/>
          </p:nvPr>
        </p:nvSpPr>
        <p:spPr/>
        <p:txBody>
          <a:bodyPr/>
          <a:lstStyle/>
          <a:p>
            <a:r>
              <a:rPr lang="en-GB" dirty="0">
                <a:cs typeface="Calibri Light"/>
              </a:rPr>
              <a:t>Conclusion</a:t>
            </a:r>
            <a:endParaRPr lang="en-GB" dirty="0"/>
          </a:p>
        </p:txBody>
      </p:sp>
      <p:sp>
        <p:nvSpPr>
          <p:cNvPr id="3" name="Content Placeholder 2">
            <a:extLst>
              <a:ext uri="{FF2B5EF4-FFF2-40B4-BE49-F238E27FC236}">
                <a16:creationId xmlns:a16="http://schemas.microsoft.com/office/drawing/2014/main" id="{64551746-952C-4D99-8FAA-423DD76DB405}"/>
              </a:ext>
            </a:extLst>
          </p:cNvPr>
          <p:cNvSpPr>
            <a:spLocks noGrp="1"/>
          </p:cNvSpPr>
          <p:nvPr>
            <p:ph idx="1"/>
          </p:nvPr>
        </p:nvSpPr>
        <p:spPr/>
        <p:txBody>
          <a:bodyPr>
            <a:normAutofit fontScale="92500" lnSpcReduction="10000"/>
          </a:bodyPr>
          <a:lstStyle/>
          <a:p>
            <a:r>
              <a:rPr lang="en-GB" sz="2800" dirty="0">
                <a:latin typeface="Calibri" panose="020F0502020204030204" pitchFamily="34" charset="0"/>
                <a:ea typeface="+mn-lt"/>
                <a:cs typeface="Calibri" panose="020F0502020204030204" pitchFamily="34" charset="0"/>
              </a:rPr>
              <a:t>The skills of communication, the ability to engaging in resolving conflict and a need to problem solve have and remain key skills and attributes of all police officers. </a:t>
            </a:r>
            <a:endParaRPr lang="en-US" sz="2800" dirty="0">
              <a:latin typeface="Calibri" panose="020F0502020204030204" pitchFamily="34" charset="0"/>
              <a:cs typeface="Calibri" panose="020F0502020204030204" pitchFamily="34" charset="0"/>
            </a:endParaRPr>
          </a:p>
          <a:p>
            <a:endParaRPr lang="en-GB" sz="2800" dirty="0">
              <a:latin typeface="Calibri" panose="020F0502020204030204" pitchFamily="34" charset="0"/>
              <a:ea typeface="+mn-lt"/>
              <a:cs typeface="Calibri" panose="020F0502020204030204" pitchFamily="34" charset="0"/>
            </a:endParaRPr>
          </a:p>
          <a:p>
            <a:r>
              <a:rPr lang="en-GB" sz="2800" dirty="0">
                <a:latin typeface="Calibri" panose="020F0502020204030204" pitchFamily="34" charset="0"/>
                <a:ea typeface="+mn-lt"/>
                <a:cs typeface="Calibri" panose="020F0502020204030204" pitchFamily="34" charset="0"/>
              </a:rPr>
              <a:t>Responding safely at speed under blue lights may give the officer a ‘buzz’, and the adrenaline may well flow, but when an officer arrives at the incident they are called to, all three of these disciplines need to kick in quickly!</a:t>
            </a:r>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45366607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A0A99-F5DA-4C23-AFDA-3B1E48F8B08C}"/>
              </a:ext>
            </a:extLst>
          </p:cNvPr>
          <p:cNvSpPr>
            <a:spLocks noGrp="1"/>
          </p:cNvSpPr>
          <p:nvPr>
            <p:ph type="title"/>
          </p:nvPr>
        </p:nvSpPr>
        <p:spPr/>
        <p:txBody>
          <a:bodyPr/>
          <a:lstStyle/>
          <a:p>
            <a:r>
              <a:rPr lang="en-GB" dirty="0"/>
              <a:t>Week 3 Complete!</a:t>
            </a:r>
          </a:p>
        </p:txBody>
      </p:sp>
      <p:sp>
        <p:nvSpPr>
          <p:cNvPr id="3" name="Content Placeholder 2">
            <a:extLst>
              <a:ext uri="{FF2B5EF4-FFF2-40B4-BE49-F238E27FC236}">
                <a16:creationId xmlns:a16="http://schemas.microsoft.com/office/drawing/2014/main" id="{B99D29DF-912E-4738-B97E-C3C38EB5D9BB}"/>
              </a:ext>
            </a:extLst>
          </p:cNvPr>
          <p:cNvSpPr>
            <a:spLocks noGrp="1"/>
          </p:cNvSpPr>
          <p:nvPr>
            <p:ph idx="1"/>
          </p:nvPr>
        </p:nvSpPr>
        <p:spPr/>
        <p:txBody>
          <a:bodyPr>
            <a:normAutofit/>
          </a:bodyPr>
          <a:lstStyle/>
          <a:p>
            <a:r>
              <a:rPr lang="en-GB" sz="3200" dirty="0">
                <a:latin typeface="Calibri" panose="020F0502020204030204" pitchFamily="34" charset="0"/>
                <a:cs typeface="Calibri" panose="020F0502020204030204" pitchFamily="34" charset="0"/>
              </a:rPr>
              <a:t>Any questions?</a:t>
            </a:r>
          </a:p>
          <a:p>
            <a:endParaRPr lang="en-GB" sz="3200" dirty="0">
              <a:latin typeface="Calibri" panose="020F0502020204030204" pitchFamily="34" charset="0"/>
              <a:cs typeface="Calibri" panose="020F0502020204030204" pitchFamily="34" charset="0"/>
            </a:endParaRPr>
          </a:p>
          <a:p>
            <a:r>
              <a:rPr lang="en-GB" sz="3200" dirty="0">
                <a:latin typeface="Calibri" panose="020F0502020204030204" pitchFamily="34" charset="0"/>
                <a:cs typeface="Calibri" panose="020F0502020204030204" pitchFamily="34" charset="0"/>
              </a:rPr>
              <a:t>Well done and see you next week!</a:t>
            </a:r>
          </a:p>
        </p:txBody>
      </p:sp>
    </p:spTree>
    <p:extLst>
      <p:ext uri="{BB962C8B-B14F-4D97-AF65-F5344CB8AC3E}">
        <p14:creationId xmlns:p14="http://schemas.microsoft.com/office/powerpoint/2010/main" val="857798231"/>
      </p:ext>
    </p:extLst>
  </p:cSld>
  <p:clrMapOvr>
    <a:masterClrMapping/>
  </p:clrMapOvr>
</p:sld>
</file>

<file path=ppt/theme/theme1.xml><?xml version="1.0" encoding="utf-8"?>
<a:theme xmlns:a="http://schemas.openxmlformats.org/drawingml/2006/main" name="RetrospectVTI">
  <a:themeElements>
    <a:clrScheme name="AnalogousFromRegularSeedLeftStep">
      <a:dk1>
        <a:srgbClr val="000000"/>
      </a:dk1>
      <a:lt1>
        <a:srgbClr val="FFFFFF"/>
      </a:lt1>
      <a:dk2>
        <a:srgbClr val="212F1B"/>
      </a:dk2>
      <a:lt2>
        <a:srgbClr val="F3F0F2"/>
      </a:lt2>
      <a:accent1>
        <a:srgbClr val="22B75D"/>
      </a:accent1>
      <a:accent2>
        <a:srgbClr val="19BA16"/>
      </a:accent2>
      <a:accent3>
        <a:srgbClr val="62B521"/>
      </a:accent3>
      <a:accent4>
        <a:srgbClr val="94AB14"/>
      </a:accent4>
      <a:accent5>
        <a:srgbClr val="C69A25"/>
      </a:accent5>
      <a:accent6>
        <a:srgbClr val="D35319"/>
      </a:accent6>
      <a:hlink>
        <a:srgbClr val="C14690"/>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docProps/app.xml><?xml version="1.0" encoding="utf-8"?>
<Properties xmlns="http://schemas.openxmlformats.org/officeDocument/2006/extended-properties" xmlns:vt="http://schemas.openxmlformats.org/officeDocument/2006/docPropsVTypes">
  <TotalTime>0</TotalTime>
  <Words>2128</Words>
  <Application>Microsoft Office PowerPoint</Application>
  <PresentationFormat>Widescreen</PresentationFormat>
  <Paragraphs>184</Paragraphs>
  <Slides>34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Arial</vt:lpstr>
      <vt:lpstr>Calibri</vt:lpstr>
      <vt:lpstr>Georgia Pro Cond Light</vt:lpstr>
      <vt:lpstr>Speak Pro</vt:lpstr>
      <vt:lpstr>RetrospectVTI</vt:lpstr>
      <vt:lpstr>Policing The Public</vt:lpstr>
      <vt:lpstr>Introduction</vt:lpstr>
      <vt:lpstr>Communication</vt:lpstr>
      <vt:lpstr>Communication</vt:lpstr>
      <vt:lpstr>How do we communicate?</vt:lpstr>
      <vt:lpstr>Communication</vt:lpstr>
      <vt:lpstr>Communication</vt:lpstr>
      <vt:lpstr>Verbal &amp; Non-verbal communication</vt:lpstr>
      <vt:lpstr>Tone and Non-verbal communication</vt:lpstr>
      <vt:lpstr>Tone and Non-verbal communication</vt:lpstr>
      <vt:lpstr>Know Your Audience</vt:lpstr>
      <vt:lpstr>Language Style Matching and Police Negotiation</vt:lpstr>
      <vt:lpstr>Impact on the Public</vt:lpstr>
      <vt:lpstr>Group Task</vt:lpstr>
      <vt:lpstr>Problem Solving</vt:lpstr>
      <vt:lpstr>Problem solving</vt:lpstr>
      <vt:lpstr>Problem Solving</vt:lpstr>
      <vt:lpstr>Managing conflict</vt:lpstr>
      <vt:lpstr>Managing Conflict</vt:lpstr>
      <vt:lpstr>Managing Conflict</vt:lpstr>
      <vt:lpstr>Managing Conflict</vt:lpstr>
      <vt:lpstr>The National Decision Model</vt:lpstr>
      <vt:lpstr>Other Factors</vt:lpstr>
      <vt:lpstr>Other Factors</vt:lpstr>
      <vt:lpstr>A true problem-solving case study </vt:lpstr>
      <vt:lpstr>A true problem-solving case study </vt:lpstr>
      <vt:lpstr>A true problem-solving case study </vt:lpstr>
      <vt:lpstr>Group Task</vt:lpstr>
      <vt:lpstr>The Outcome</vt:lpstr>
      <vt:lpstr>The Outcome</vt:lpstr>
      <vt:lpstr>The Golden Rule</vt:lpstr>
      <vt:lpstr>The Future</vt:lpstr>
      <vt:lpstr>Conclusion</vt:lpstr>
      <vt:lpstr>Week 3 Complete!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 The Public</dc:title>
  <dc:creator>Luke Roach</dc:creator>
  <cp:lastModifiedBy>Luke Roach</cp:lastModifiedBy>
  <cp:revision>1</cp:revision>
  <dcterms:created xsi:type="dcterms:W3CDTF">2022-02-07T16:07:43Z</dcterms:created>
  <dcterms:modified xsi:type="dcterms:W3CDTF">2022-02-08T12:19:13Z</dcterms:modified>
</cp:coreProperties>
</file>