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61" r:id="rId5"/>
    <p:sldId id="259" r:id="rId6"/>
    <p:sldId id="262"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99" d="100"/>
          <a:sy n="99" d="100"/>
        </p:scale>
        <p:origin x="8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A229C0-0D29-4A58-98FF-AEE8323FAAE7}" type="datetimeFigureOut">
              <a:rPr lang="en-GB" smtClean="0"/>
              <a:t>10/01/2020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1BD19-1787-4D65-AA37-D66D860B23E7}" type="slidenum">
              <a:rPr lang="en-GB" smtClean="0"/>
              <a:t>‹#›</a:t>
            </a:fld>
            <a:endParaRPr lang="en-GB"/>
          </a:p>
        </p:txBody>
      </p:sp>
    </p:spTree>
    <p:extLst>
      <p:ext uri="{BB962C8B-B14F-4D97-AF65-F5344CB8AC3E}">
        <p14:creationId xmlns:p14="http://schemas.microsoft.com/office/powerpoint/2010/main" val="3281148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knock on effects of unemployment is the cost to the local area in terms of benefit support which then leads on to a lack of surplus cash to spend in the area.  This leads to shops struggling and then closing down…..It also has social implications including; poor health, anti social behaviour, drug abuse </a:t>
            </a:r>
            <a:r>
              <a:rPr lang="en-GB" dirty="0" err="1" smtClean="0"/>
              <a:t>etc</a:t>
            </a:r>
            <a:endParaRPr lang="en-GB" dirty="0" smtClean="0"/>
          </a:p>
          <a:p>
            <a:endParaRPr lang="en-GB" dirty="0"/>
          </a:p>
        </p:txBody>
      </p:sp>
      <p:sp>
        <p:nvSpPr>
          <p:cNvPr id="4" name="Slide Number Placeholder 3"/>
          <p:cNvSpPr>
            <a:spLocks noGrp="1"/>
          </p:cNvSpPr>
          <p:nvPr>
            <p:ph type="sldNum" sz="quarter" idx="10"/>
          </p:nvPr>
        </p:nvSpPr>
        <p:spPr/>
        <p:txBody>
          <a:bodyPr/>
          <a:lstStyle/>
          <a:p>
            <a:fld id="{EEF1BD19-1787-4D65-AA37-D66D860B23E7}" type="slidenum">
              <a:rPr lang="en-GB" smtClean="0"/>
              <a:t>3</a:t>
            </a:fld>
            <a:endParaRPr lang="en-GB"/>
          </a:p>
        </p:txBody>
      </p:sp>
    </p:spTree>
    <p:extLst>
      <p:ext uri="{BB962C8B-B14F-4D97-AF65-F5344CB8AC3E}">
        <p14:creationId xmlns:p14="http://schemas.microsoft.com/office/powerpoint/2010/main" val="836445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1/10/2020</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1/10/2020</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977899"/>
          </a:xfrm>
        </p:spPr>
        <p:txBody>
          <a:bodyPr/>
          <a:lstStyle/>
          <a:p>
            <a:r>
              <a:rPr lang="en-GB" dirty="0" smtClean="0"/>
              <a:t>Economic Downturn</a:t>
            </a:r>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7044" y="2000250"/>
            <a:ext cx="9221002" cy="4312198"/>
          </a:xfrm>
          <a:prstGeom prst="rect">
            <a:avLst/>
          </a:prstGeom>
        </p:spPr>
      </p:pic>
    </p:spTree>
    <p:extLst>
      <p:ext uri="{BB962C8B-B14F-4D97-AF65-F5344CB8AC3E}">
        <p14:creationId xmlns:p14="http://schemas.microsoft.com/office/powerpoint/2010/main" val="2465696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1016000"/>
          </a:xfrm>
        </p:spPr>
        <p:txBody>
          <a:bodyPr/>
          <a:lstStyle/>
          <a:p>
            <a:r>
              <a:rPr lang="en-GB" dirty="0" smtClean="0"/>
              <a:t>History</a:t>
            </a:r>
            <a:endParaRPr lang="en-GB" dirty="0"/>
          </a:p>
        </p:txBody>
      </p:sp>
      <p:sp>
        <p:nvSpPr>
          <p:cNvPr id="3" name="Content Placeholder 2"/>
          <p:cNvSpPr>
            <a:spLocks noGrp="1"/>
          </p:cNvSpPr>
          <p:nvPr>
            <p:ph idx="1"/>
          </p:nvPr>
        </p:nvSpPr>
        <p:spPr>
          <a:xfrm>
            <a:off x="1141413" y="1778001"/>
            <a:ext cx="9905998" cy="4013200"/>
          </a:xfrm>
        </p:spPr>
        <p:txBody>
          <a:bodyPr/>
          <a:lstStyle/>
          <a:p>
            <a:pPr marL="0" indent="0">
              <a:buNone/>
            </a:pPr>
            <a:r>
              <a:rPr lang="en-GB" dirty="0"/>
              <a:t>https://www.youtube.com/watch?v=IMbNcTimUtw</a:t>
            </a:r>
            <a:endParaRPr lang="en-GB" dirty="0"/>
          </a:p>
        </p:txBody>
      </p:sp>
    </p:spTree>
    <p:extLst>
      <p:ext uri="{BB962C8B-B14F-4D97-AF65-F5344CB8AC3E}">
        <p14:creationId xmlns:p14="http://schemas.microsoft.com/office/powerpoint/2010/main" val="1262808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went wrong….</a:t>
            </a:r>
            <a:endParaRPr lang="en-GB" dirty="0"/>
          </a:p>
        </p:txBody>
      </p:sp>
      <p:sp>
        <p:nvSpPr>
          <p:cNvPr id="3" name="Content Placeholder 2"/>
          <p:cNvSpPr>
            <a:spLocks noGrp="1"/>
          </p:cNvSpPr>
          <p:nvPr>
            <p:ph idx="1"/>
          </p:nvPr>
        </p:nvSpPr>
        <p:spPr/>
        <p:txBody>
          <a:bodyPr/>
          <a:lstStyle/>
          <a:p>
            <a:pPr marL="0" indent="0">
              <a:buNone/>
            </a:pPr>
            <a:r>
              <a:rPr lang="en-GB" dirty="0" smtClean="0"/>
              <a:t>As the UK entered into de-industrialisation, demand for coal, tin and copper declined.  Therefore, people were laid off, factories were closed down and it left the area with a huge number of unemployed people</a:t>
            </a:r>
            <a:r>
              <a:rPr lang="en-GB" dirty="0" smtClean="0"/>
              <a:t>.</a:t>
            </a:r>
          </a:p>
          <a:p>
            <a:pPr marL="0" indent="0">
              <a:buNone/>
            </a:pPr>
            <a:endParaRPr lang="en-GB" dirty="0"/>
          </a:p>
          <a:p>
            <a:pPr marL="0" indent="0">
              <a:buNone/>
            </a:pPr>
            <a:r>
              <a:rPr lang="en-GB" dirty="0" smtClean="0"/>
              <a:t>Areas around the mine had rapidly grown in population, as the collieries recruited additional workers to meet the demand.  They would often be housed in mine owned properties, with whole families employed by the mine.</a:t>
            </a:r>
          </a:p>
          <a:p>
            <a:pPr marL="0" indent="0">
              <a:buNone/>
            </a:pPr>
            <a:endParaRPr lang="en-GB" dirty="0" smtClean="0"/>
          </a:p>
          <a:p>
            <a:pPr marL="0" indent="0">
              <a:buNone/>
            </a:pPr>
            <a:endParaRPr lang="en-GB" dirty="0" smtClean="0"/>
          </a:p>
        </p:txBody>
      </p:sp>
    </p:spTree>
    <p:extLst>
      <p:ext uri="{BB962C8B-B14F-4D97-AF65-F5344CB8AC3E}">
        <p14:creationId xmlns:p14="http://schemas.microsoft.com/office/powerpoint/2010/main" val="2102237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1</a:t>
            </a:r>
            <a:endParaRPr lang="en-GB" dirty="0"/>
          </a:p>
        </p:txBody>
      </p:sp>
      <p:sp>
        <p:nvSpPr>
          <p:cNvPr id="3" name="Content Placeholder 2"/>
          <p:cNvSpPr>
            <a:spLocks noGrp="1"/>
          </p:cNvSpPr>
          <p:nvPr>
            <p:ph idx="1"/>
          </p:nvPr>
        </p:nvSpPr>
        <p:spPr/>
        <p:txBody>
          <a:bodyPr/>
          <a:lstStyle/>
          <a:p>
            <a:pPr marL="0" indent="0">
              <a:buNone/>
            </a:pPr>
            <a:r>
              <a:rPr lang="en-GB" dirty="0" smtClean="0"/>
              <a:t>In groups, discuss and consider what issues the closure of the mines would create particularly in rural towns such as </a:t>
            </a:r>
            <a:r>
              <a:rPr lang="en-GB" dirty="0" err="1" smtClean="0"/>
              <a:t>Blaenafon</a:t>
            </a:r>
            <a:r>
              <a:rPr lang="en-GB" dirty="0" smtClean="0"/>
              <a:t>.</a:t>
            </a:r>
          </a:p>
          <a:p>
            <a:pPr marL="0" indent="0">
              <a:buNone/>
            </a:pPr>
            <a:endParaRPr lang="en-GB" dirty="0"/>
          </a:p>
          <a:p>
            <a:pPr marL="0" indent="0">
              <a:buNone/>
            </a:pPr>
            <a:r>
              <a:rPr lang="en-GB" dirty="0" smtClean="0"/>
              <a:t>Consider grouping your answers under the following headings; Financial, Social, Environmental.</a:t>
            </a:r>
          </a:p>
          <a:p>
            <a:pPr marL="0" indent="0">
              <a:buNone/>
            </a:pPr>
            <a:endParaRPr lang="en-GB" dirty="0" smtClean="0"/>
          </a:p>
          <a:p>
            <a:pPr marL="0" indent="0">
              <a:buNone/>
            </a:pPr>
            <a:r>
              <a:rPr lang="en-GB" dirty="0" smtClean="0"/>
              <a:t>Be prepared to discuss as a class…</a:t>
            </a:r>
            <a:endParaRPr lang="en-GB" dirty="0"/>
          </a:p>
        </p:txBody>
      </p:sp>
    </p:spTree>
    <p:extLst>
      <p:ext uri="{BB962C8B-B14F-4D97-AF65-F5344CB8AC3E}">
        <p14:creationId xmlns:p14="http://schemas.microsoft.com/office/powerpoint/2010/main" val="246757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a:t>
            </a:r>
            <a:endParaRPr lang="en-GB" dirty="0"/>
          </a:p>
        </p:txBody>
      </p:sp>
      <p:sp>
        <p:nvSpPr>
          <p:cNvPr id="3" name="Content Placeholder 2"/>
          <p:cNvSpPr>
            <a:spLocks noGrp="1"/>
          </p:cNvSpPr>
          <p:nvPr>
            <p:ph idx="1"/>
          </p:nvPr>
        </p:nvSpPr>
        <p:spPr>
          <a:xfrm>
            <a:off x="1141413" y="2667000"/>
            <a:ext cx="9905998" cy="2023534"/>
          </a:xfrm>
        </p:spPr>
        <p:txBody>
          <a:bodyPr/>
          <a:lstStyle/>
          <a:p>
            <a:pPr marL="0" indent="0">
              <a:buNone/>
            </a:pPr>
            <a:r>
              <a:rPr lang="en-GB" dirty="0" smtClean="0"/>
              <a:t>Tackling this kind of issue is </a:t>
            </a:r>
            <a:r>
              <a:rPr lang="en-GB" dirty="0" smtClean="0"/>
              <a:t>complex</a:t>
            </a:r>
            <a:r>
              <a:rPr lang="en-GB" dirty="0" smtClean="0"/>
              <a:t>!</a:t>
            </a:r>
          </a:p>
          <a:p>
            <a:pPr marL="0" indent="0">
              <a:buNone/>
            </a:pPr>
            <a:r>
              <a:rPr lang="en-GB" dirty="0" smtClean="0"/>
              <a:t>Looking at each of the issues you have identified, are there any solutions that could be put into place to resolve this?  </a:t>
            </a:r>
            <a:endParaRPr lang="en-GB" dirty="0"/>
          </a:p>
        </p:txBody>
      </p:sp>
    </p:spTree>
    <p:extLst>
      <p:ext uri="{BB962C8B-B14F-4D97-AF65-F5344CB8AC3E}">
        <p14:creationId xmlns:p14="http://schemas.microsoft.com/office/powerpoint/2010/main" val="3217907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 – Activity 3 Discussion</a:t>
            </a:r>
            <a:endParaRPr lang="en-GB" dirty="0"/>
          </a:p>
        </p:txBody>
      </p:sp>
      <p:sp>
        <p:nvSpPr>
          <p:cNvPr id="3" name="Content Placeholder 2"/>
          <p:cNvSpPr>
            <a:spLocks noGrp="1"/>
          </p:cNvSpPr>
          <p:nvPr>
            <p:ph idx="1"/>
          </p:nvPr>
        </p:nvSpPr>
        <p:spPr/>
        <p:txBody>
          <a:bodyPr/>
          <a:lstStyle/>
          <a:p>
            <a:pPr marL="0" indent="0">
              <a:buNone/>
            </a:pPr>
            <a:r>
              <a:rPr lang="en-GB" dirty="0" smtClean="0"/>
              <a:t>Of the solutions you have identified, which of them need to be initiated by the government? </a:t>
            </a:r>
          </a:p>
          <a:p>
            <a:pPr marL="0" indent="0">
              <a:buNone/>
            </a:pPr>
            <a:r>
              <a:rPr lang="en-GB" dirty="0" smtClean="0"/>
              <a:t>The government had the power to make a difference to the minors, in what way?</a:t>
            </a:r>
          </a:p>
          <a:p>
            <a:pPr marL="0" indent="0">
              <a:buNone/>
            </a:pPr>
            <a:r>
              <a:rPr lang="en-GB" dirty="0" smtClean="0"/>
              <a:t>Read the report on the handout, did the government react in the correct manner?  How difficult is it to negotiate during strikes?</a:t>
            </a:r>
            <a:endParaRPr lang="en-GB" dirty="0"/>
          </a:p>
        </p:txBody>
      </p:sp>
    </p:spTree>
    <p:extLst>
      <p:ext uri="{BB962C8B-B14F-4D97-AF65-F5344CB8AC3E}">
        <p14:creationId xmlns:p14="http://schemas.microsoft.com/office/powerpoint/2010/main" val="3132110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4 </a:t>
            </a:r>
            <a:r>
              <a:rPr lang="en-GB" dirty="0"/>
              <a:t>– </a:t>
            </a:r>
            <a:r>
              <a:rPr lang="en-GB" dirty="0" smtClean="0"/>
              <a:t>40 </a:t>
            </a:r>
            <a:r>
              <a:rPr lang="en-GB" dirty="0" err="1" smtClean="0"/>
              <a:t>mins</a:t>
            </a:r>
            <a:r>
              <a:rPr lang="en-GB" dirty="0"/>
              <a:t/>
            </a:r>
            <a:br>
              <a:rPr lang="en-GB" dirty="0"/>
            </a:br>
            <a:endParaRPr lang="en-GB" dirty="0"/>
          </a:p>
        </p:txBody>
      </p:sp>
      <p:sp>
        <p:nvSpPr>
          <p:cNvPr id="3" name="Content Placeholder 2"/>
          <p:cNvSpPr>
            <a:spLocks noGrp="1"/>
          </p:cNvSpPr>
          <p:nvPr>
            <p:ph idx="1"/>
          </p:nvPr>
        </p:nvSpPr>
        <p:spPr>
          <a:xfrm>
            <a:off x="254000" y="1608667"/>
            <a:ext cx="10793411" cy="4182533"/>
          </a:xfrm>
        </p:spPr>
        <p:txBody>
          <a:bodyPr>
            <a:normAutofit/>
          </a:bodyPr>
          <a:lstStyle/>
          <a:p>
            <a:pPr marL="0" indent="0">
              <a:buNone/>
            </a:pPr>
            <a:r>
              <a:rPr lang="en-GB" dirty="0"/>
              <a:t>https://www.youtube.com/watch?v=ITEJ6a6FKRM</a:t>
            </a:r>
          </a:p>
          <a:p>
            <a:pPr marL="0" indent="0">
              <a:buNone/>
            </a:pPr>
            <a:r>
              <a:rPr lang="en-GB" dirty="0" smtClean="0"/>
              <a:t>Ford in Bridgend is approaching a similar fate to that what was experienced by the minors.  </a:t>
            </a:r>
          </a:p>
          <a:p>
            <a:pPr marL="0" indent="0">
              <a:buNone/>
            </a:pPr>
            <a:r>
              <a:rPr lang="en-GB" dirty="0" smtClean="0"/>
              <a:t>You are a HR manager at FORD, Consider how you would prepare an employee with 20 years service at Ford for re-employment.  What would you need to do?</a:t>
            </a: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26440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128</TotalTime>
  <Words>356</Words>
  <Application>Microsoft Office PowerPoint</Application>
  <PresentationFormat>Widescreen</PresentationFormat>
  <Paragraphs>26</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Mesh</vt:lpstr>
      <vt:lpstr>Economic Downturn</vt:lpstr>
      <vt:lpstr>History</vt:lpstr>
      <vt:lpstr>What went wrong….</vt:lpstr>
      <vt:lpstr>Activity 1</vt:lpstr>
      <vt:lpstr>Activity 2</vt:lpstr>
      <vt:lpstr>Politics – Activity 3 Discussion</vt:lpstr>
      <vt:lpstr>Activity 4 – 40 mins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 Downturn</dc:title>
  <dc:creator>Jessica Shore</dc:creator>
  <cp:lastModifiedBy>Jessica Shore</cp:lastModifiedBy>
  <cp:revision>4</cp:revision>
  <dcterms:created xsi:type="dcterms:W3CDTF">2019-03-11T10:05:56Z</dcterms:created>
  <dcterms:modified xsi:type="dcterms:W3CDTF">2020-01-10T13:56:45Z</dcterms:modified>
</cp:coreProperties>
</file>