
<file path=[Content_Types].xml><?xml version="1.0" encoding="utf-8"?>
<Types xmlns="http://schemas.openxmlformats.org/package/2006/content-types">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53" r:id="rId4"/>
  </p:sldMasterIdLst>
  <p:notesMasterIdLst>
    <p:notesMasterId r:id="rId23"/>
  </p:notesMasterIdLst>
  <p:handoutMasterIdLst>
    <p:handoutMasterId r:id="rId24"/>
  </p:handoutMasterIdLst>
  <p:sldIdLst>
    <p:sldId id="256" r:id="rId5"/>
    <p:sldId id="279" r:id="rId6"/>
    <p:sldId id="277" r:id="rId7"/>
    <p:sldId id="264" r:id="rId8"/>
    <p:sldId id="257" r:id="rId9"/>
    <p:sldId id="292" r:id="rId10"/>
    <p:sldId id="283" r:id="rId11"/>
    <p:sldId id="291" r:id="rId12"/>
    <p:sldId id="280" r:id="rId13"/>
    <p:sldId id="288" r:id="rId14"/>
    <p:sldId id="289" r:id="rId15"/>
    <p:sldId id="285" r:id="rId16"/>
    <p:sldId id="275" r:id="rId17"/>
    <p:sldId id="282" r:id="rId18"/>
    <p:sldId id="287" r:id="rId19"/>
    <p:sldId id="293" r:id="rId20"/>
    <p:sldId id="296" r:id="rId21"/>
    <p:sldId id="284"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DDE7DC-97F0-4B1D-BACF-FB86B4424661}" v="2916" dt="2023-11-30T20:28:52.1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3" autoAdjust="0"/>
    <p:restoredTop sz="78875" autoAdjust="0"/>
  </p:normalViewPr>
  <p:slideViewPr>
    <p:cSldViewPr snapToGrid="0">
      <p:cViewPr varScale="1">
        <p:scale>
          <a:sx n="99" d="100"/>
          <a:sy n="99" d="100"/>
        </p:scale>
        <p:origin x="976" y="168"/>
      </p:cViewPr>
      <p:guideLst/>
    </p:cSldViewPr>
  </p:slideViewPr>
  <p:notesTextViewPr>
    <p:cViewPr>
      <p:scale>
        <a:sx n="1" d="1"/>
        <a:sy n="1" d="1"/>
      </p:scale>
      <p:origin x="0" y="0"/>
    </p:cViewPr>
  </p:notesTextViewPr>
  <p:sorterViewPr>
    <p:cViewPr>
      <p:scale>
        <a:sx n="126" d="100"/>
        <a:sy n="126" d="100"/>
      </p:scale>
      <p:origin x="0" y="0"/>
    </p:cViewPr>
  </p:sorterViewPr>
  <p:notesViewPr>
    <p:cSldViewPr snapToGrid="0">
      <p:cViewPr varScale="1">
        <p:scale>
          <a:sx n="96" d="100"/>
          <a:sy n="96" d="100"/>
        </p:scale>
        <p:origin x="355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B815CB-9D26-4745-BADF-4F28F1471866}" type="doc">
      <dgm:prSet loTypeId="urn:microsoft.com/office/officeart/2005/8/layout/process1" loCatId="process" qsTypeId="urn:microsoft.com/office/officeart/2005/8/quickstyle/simple1" qsCatId="simple" csTypeId="urn:microsoft.com/office/officeart/2005/8/colors/accent1_2" csCatId="accent1" phldr="1"/>
      <dgm:spPr/>
    </dgm:pt>
    <dgm:pt modelId="{7F69BE11-C019-4ED8-9597-55F91C3869DD}">
      <dgm:prSet phldrT="[Text]" custT="1"/>
      <dgm:spPr/>
      <dgm:t>
        <a:bodyPr/>
        <a:lstStyle/>
        <a:p>
          <a:r>
            <a:rPr lang="en-GB" sz="1800" dirty="0">
              <a:latin typeface="+mn-lt"/>
            </a:rPr>
            <a:t>What </a:t>
          </a:r>
          <a:r>
            <a:rPr lang="en-GB" sz="1800" noProof="0" dirty="0">
              <a:latin typeface="+mn-lt"/>
            </a:rPr>
            <a:t>is the author saying?</a:t>
          </a:r>
          <a:endParaRPr lang="en-GB" sz="1800" dirty="0">
            <a:latin typeface="+mn-lt"/>
          </a:endParaRPr>
        </a:p>
      </dgm:t>
    </dgm:pt>
    <dgm:pt modelId="{3D851E2B-4BBF-4E8B-89C7-24D48516681D}" type="parTrans" cxnId="{46A063FF-2E16-4B89-9147-79B379CA4EA2}">
      <dgm:prSet/>
      <dgm:spPr/>
      <dgm:t>
        <a:bodyPr/>
        <a:lstStyle/>
        <a:p>
          <a:endParaRPr lang="en-GB"/>
        </a:p>
      </dgm:t>
    </dgm:pt>
    <dgm:pt modelId="{B197BDCC-C3B7-424E-B163-E2039FA81492}" type="sibTrans" cxnId="{46A063FF-2E16-4B89-9147-79B379CA4EA2}">
      <dgm:prSet/>
      <dgm:spPr/>
      <dgm:t>
        <a:bodyPr/>
        <a:lstStyle/>
        <a:p>
          <a:endParaRPr lang="en-GB"/>
        </a:p>
      </dgm:t>
    </dgm:pt>
    <dgm:pt modelId="{09A2877B-182A-44F4-A71E-678820F7A759}">
      <dgm:prSet phldrT="[Text]"/>
      <dgm:spPr/>
      <dgm:t>
        <a:bodyPr/>
        <a:lstStyle/>
        <a:p>
          <a:r>
            <a:rPr lang="en-GB" dirty="0">
              <a:latin typeface="+mn-lt"/>
            </a:rPr>
            <a:t>Who </a:t>
          </a:r>
          <a:r>
            <a:rPr lang="en-GB" noProof="0" dirty="0">
              <a:latin typeface="+mn-lt"/>
            </a:rPr>
            <a:t>is the audience?</a:t>
          </a:r>
          <a:endParaRPr lang="en-GB" dirty="0">
            <a:latin typeface="+mn-lt"/>
          </a:endParaRPr>
        </a:p>
      </dgm:t>
    </dgm:pt>
    <dgm:pt modelId="{64E6F33E-B27D-4841-AC30-2EC144EE5CD5}" type="parTrans" cxnId="{9025BCBC-CDF2-4D63-9A27-13A94142AF27}">
      <dgm:prSet/>
      <dgm:spPr/>
      <dgm:t>
        <a:bodyPr/>
        <a:lstStyle/>
        <a:p>
          <a:endParaRPr lang="en-GB"/>
        </a:p>
      </dgm:t>
    </dgm:pt>
    <dgm:pt modelId="{5463B272-F9A2-4A53-8F55-C087BCCE29F2}" type="sibTrans" cxnId="{9025BCBC-CDF2-4D63-9A27-13A94142AF27}">
      <dgm:prSet/>
      <dgm:spPr/>
      <dgm:t>
        <a:bodyPr/>
        <a:lstStyle/>
        <a:p>
          <a:endParaRPr lang="en-GB"/>
        </a:p>
      </dgm:t>
    </dgm:pt>
    <dgm:pt modelId="{29FA5952-A898-4697-8F96-1A22B89E2D4F}">
      <dgm:prSet phldrT="[Text]"/>
      <dgm:spPr/>
      <dgm:t>
        <a:bodyPr/>
        <a:lstStyle/>
        <a:p>
          <a:r>
            <a:rPr lang="en-GB" dirty="0"/>
            <a:t>Why is the author writing this?</a:t>
          </a:r>
        </a:p>
      </dgm:t>
    </dgm:pt>
    <dgm:pt modelId="{C24F5419-494F-4602-AD0C-8E155F0DAD72}" type="parTrans" cxnId="{90829FB1-DCE8-422C-9CE6-AD1534979CD0}">
      <dgm:prSet/>
      <dgm:spPr/>
      <dgm:t>
        <a:bodyPr/>
        <a:lstStyle/>
        <a:p>
          <a:endParaRPr lang="en-GB"/>
        </a:p>
      </dgm:t>
    </dgm:pt>
    <dgm:pt modelId="{C5FF8892-DB51-4F1F-879D-89BAC2B47052}" type="sibTrans" cxnId="{90829FB1-DCE8-422C-9CE6-AD1534979CD0}">
      <dgm:prSet/>
      <dgm:spPr/>
      <dgm:t>
        <a:bodyPr/>
        <a:lstStyle/>
        <a:p>
          <a:endParaRPr lang="en-GB"/>
        </a:p>
      </dgm:t>
    </dgm:pt>
    <dgm:pt modelId="{126AB335-4285-443E-9EB5-04066643F3DA}">
      <dgm:prSet phldrT="[Text]" custT="1"/>
      <dgm:spPr/>
      <dgm:t>
        <a:bodyPr/>
        <a:lstStyle/>
        <a:p>
          <a:r>
            <a:rPr lang="en-GB" sz="1800" noProof="0" dirty="0">
              <a:latin typeface="+mn-lt"/>
            </a:rPr>
            <a:t>What evidence does the author use to support</a:t>
          </a:r>
          <a:endParaRPr lang="en-GB" sz="1800" dirty="0">
            <a:latin typeface="+mn-lt"/>
          </a:endParaRPr>
        </a:p>
      </dgm:t>
    </dgm:pt>
    <dgm:pt modelId="{D423D51B-8BA2-47C9-BF53-48C8D0CE34D3}" type="parTrans" cxnId="{5D903D82-B02C-4C47-BAAE-321DAB0751A1}">
      <dgm:prSet/>
      <dgm:spPr/>
      <dgm:t>
        <a:bodyPr/>
        <a:lstStyle/>
        <a:p>
          <a:endParaRPr lang="en-GB"/>
        </a:p>
      </dgm:t>
    </dgm:pt>
    <dgm:pt modelId="{5DF27D8A-54DD-43D8-9D5B-11B75247226E}" type="sibTrans" cxnId="{5D903D82-B02C-4C47-BAAE-321DAB0751A1}">
      <dgm:prSet/>
      <dgm:spPr/>
      <dgm:t>
        <a:bodyPr/>
        <a:lstStyle/>
        <a:p>
          <a:endParaRPr lang="en-GB"/>
        </a:p>
      </dgm:t>
    </dgm:pt>
    <dgm:pt modelId="{84332240-FC0D-46FA-8541-C3D0C02742A1}">
      <dgm:prSet phldrT="[Text]" custT="1"/>
      <dgm:spPr/>
      <dgm:t>
        <a:bodyPr/>
        <a:lstStyle/>
        <a:p>
          <a:pPr>
            <a:buClrTx/>
            <a:buSzTx/>
            <a:buFontTx/>
            <a:buAutoNum type="arabicPeriod"/>
          </a:pPr>
          <a:r>
            <a:rPr lang="en-GB" sz="1800" noProof="0" dirty="0">
              <a:latin typeface="+mn-lt"/>
            </a:rPr>
            <a:t>Do I accept this, is it useful/relevant/valid?</a:t>
          </a:r>
          <a:endParaRPr lang="en-GB" sz="1800" dirty="0">
            <a:latin typeface="+mn-lt"/>
          </a:endParaRPr>
        </a:p>
      </dgm:t>
    </dgm:pt>
    <dgm:pt modelId="{528E839F-3134-4DB8-99BB-5ABCA7A0DE0A}" type="parTrans" cxnId="{A9236C80-259E-426A-965E-34A121D4983C}">
      <dgm:prSet/>
      <dgm:spPr/>
      <dgm:t>
        <a:bodyPr/>
        <a:lstStyle/>
        <a:p>
          <a:endParaRPr lang="en-GB"/>
        </a:p>
      </dgm:t>
    </dgm:pt>
    <dgm:pt modelId="{F3E0B5AB-052B-4C44-9BE5-3F48A06BC77B}" type="sibTrans" cxnId="{A9236C80-259E-426A-965E-34A121D4983C}">
      <dgm:prSet/>
      <dgm:spPr/>
      <dgm:t>
        <a:bodyPr/>
        <a:lstStyle/>
        <a:p>
          <a:endParaRPr lang="en-GB"/>
        </a:p>
      </dgm:t>
    </dgm:pt>
    <dgm:pt modelId="{FE25027D-8F03-4753-A815-6520184CF019}" type="pres">
      <dgm:prSet presAssocID="{FFB815CB-9D26-4745-BADF-4F28F1471866}" presName="Name0" presStyleCnt="0">
        <dgm:presLayoutVars>
          <dgm:dir/>
          <dgm:resizeHandles val="exact"/>
        </dgm:presLayoutVars>
      </dgm:prSet>
      <dgm:spPr/>
    </dgm:pt>
    <dgm:pt modelId="{55647FFA-62A5-4F57-8C7A-1A0FACDAAA13}" type="pres">
      <dgm:prSet presAssocID="{7F69BE11-C019-4ED8-9597-55F91C3869DD}" presName="node" presStyleLbl="node1" presStyleIdx="0" presStyleCnt="5">
        <dgm:presLayoutVars>
          <dgm:bulletEnabled val="1"/>
        </dgm:presLayoutVars>
      </dgm:prSet>
      <dgm:spPr/>
    </dgm:pt>
    <dgm:pt modelId="{68E7F4D0-5A55-4176-9634-A4E5B3CA8705}" type="pres">
      <dgm:prSet presAssocID="{B197BDCC-C3B7-424E-B163-E2039FA81492}" presName="sibTrans" presStyleLbl="sibTrans2D1" presStyleIdx="0" presStyleCnt="4"/>
      <dgm:spPr/>
    </dgm:pt>
    <dgm:pt modelId="{E1BA4380-5B98-488E-901D-E2BC9832AE52}" type="pres">
      <dgm:prSet presAssocID="{B197BDCC-C3B7-424E-B163-E2039FA81492}" presName="connectorText" presStyleLbl="sibTrans2D1" presStyleIdx="0" presStyleCnt="4"/>
      <dgm:spPr/>
    </dgm:pt>
    <dgm:pt modelId="{343E1775-339A-4E72-B5EB-047290922418}" type="pres">
      <dgm:prSet presAssocID="{09A2877B-182A-44F4-A71E-678820F7A759}" presName="node" presStyleLbl="node1" presStyleIdx="1" presStyleCnt="5">
        <dgm:presLayoutVars>
          <dgm:bulletEnabled val="1"/>
        </dgm:presLayoutVars>
      </dgm:prSet>
      <dgm:spPr/>
    </dgm:pt>
    <dgm:pt modelId="{34B3CB9D-C647-4587-A2C2-0B7E229696C4}" type="pres">
      <dgm:prSet presAssocID="{5463B272-F9A2-4A53-8F55-C087BCCE29F2}" presName="sibTrans" presStyleLbl="sibTrans2D1" presStyleIdx="1" presStyleCnt="4"/>
      <dgm:spPr/>
    </dgm:pt>
    <dgm:pt modelId="{18CF6FFF-0A42-42ED-BC8A-E3922A9CEC95}" type="pres">
      <dgm:prSet presAssocID="{5463B272-F9A2-4A53-8F55-C087BCCE29F2}" presName="connectorText" presStyleLbl="sibTrans2D1" presStyleIdx="1" presStyleCnt="4"/>
      <dgm:spPr/>
    </dgm:pt>
    <dgm:pt modelId="{01DAA6C0-CC1F-481D-A150-B21ECDDA7227}" type="pres">
      <dgm:prSet presAssocID="{29FA5952-A898-4697-8F96-1A22B89E2D4F}" presName="node" presStyleLbl="node1" presStyleIdx="2" presStyleCnt="5">
        <dgm:presLayoutVars>
          <dgm:bulletEnabled val="1"/>
        </dgm:presLayoutVars>
      </dgm:prSet>
      <dgm:spPr/>
    </dgm:pt>
    <dgm:pt modelId="{E2CB452B-1C7B-45C9-BFB0-EFEB4C1C004E}" type="pres">
      <dgm:prSet presAssocID="{C5FF8892-DB51-4F1F-879D-89BAC2B47052}" presName="sibTrans" presStyleLbl="sibTrans2D1" presStyleIdx="2" presStyleCnt="4"/>
      <dgm:spPr/>
    </dgm:pt>
    <dgm:pt modelId="{AA3ADF7D-917E-4822-A0D4-3F02F3F5884E}" type="pres">
      <dgm:prSet presAssocID="{C5FF8892-DB51-4F1F-879D-89BAC2B47052}" presName="connectorText" presStyleLbl="sibTrans2D1" presStyleIdx="2" presStyleCnt="4"/>
      <dgm:spPr/>
    </dgm:pt>
    <dgm:pt modelId="{8C01988B-909B-49FB-83A5-2B485B97A1E3}" type="pres">
      <dgm:prSet presAssocID="{126AB335-4285-443E-9EB5-04066643F3DA}" presName="node" presStyleLbl="node1" presStyleIdx="3" presStyleCnt="5" custLinFactNeighborX="-6989" custLinFactNeighborY="-1456">
        <dgm:presLayoutVars>
          <dgm:bulletEnabled val="1"/>
        </dgm:presLayoutVars>
      </dgm:prSet>
      <dgm:spPr/>
    </dgm:pt>
    <dgm:pt modelId="{E9287D9D-77CA-4758-970A-E1C272ADA94A}" type="pres">
      <dgm:prSet presAssocID="{5DF27D8A-54DD-43D8-9D5B-11B75247226E}" presName="sibTrans" presStyleLbl="sibTrans2D1" presStyleIdx="3" presStyleCnt="4"/>
      <dgm:spPr/>
    </dgm:pt>
    <dgm:pt modelId="{9209929C-0B31-42C1-AF40-4842DE70AF5C}" type="pres">
      <dgm:prSet presAssocID="{5DF27D8A-54DD-43D8-9D5B-11B75247226E}" presName="connectorText" presStyleLbl="sibTrans2D1" presStyleIdx="3" presStyleCnt="4"/>
      <dgm:spPr/>
    </dgm:pt>
    <dgm:pt modelId="{4B5EFD8E-8A14-4D2C-A76B-4A8B07FE8559}" type="pres">
      <dgm:prSet presAssocID="{84332240-FC0D-46FA-8541-C3D0C02742A1}" presName="node" presStyleLbl="node1" presStyleIdx="4" presStyleCnt="5">
        <dgm:presLayoutVars>
          <dgm:bulletEnabled val="1"/>
        </dgm:presLayoutVars>
      </dgm:prSet>
      <dgm:spPr/>
    </dgm:pt>
  </dgm:ptLst>
  <dgm:cxnLst>
    <dgm:cxn modelId="{108D5B09-1449-4E99-91D2-E52760D8BE58}" type="presOf" srcId="{B197BDCC-C3B7-424E-B163-E2039FA81492}" destId="{E1BA4380-5B98-488E-901D-E2BC9832AE52}" srcOrd="1" destOrd="0" presId="urn:microsoft.com/office/officeart/2005/8/layout/process1"/>
    <dgm:cxn modelId="{3CA5711F-6E05-4749-A3B5-3B2C71C9AC56}" type="presOf" srcId="{B197BDCC-C3B7-424E-B163-E2039FA81492}" destId="{68E7F4D0-5A55-4176-9634-A4E5B3CA8705}" srcOrd="0" destOrd="0" presId="urn:microsoft.com/office/officeart/2005/8/layout/process1"/>
    <dgm:cxn modelId="{38AA6820-C5FC-4FAE-9F4A-C29E6FDB2427}" type="presOf" srcId="{5463B272-F9A2-4A53-8F55-C087BCCE29F2}" destId="{18CF6FFF-0A42-42ED-BC8A-E3922A9CEC95}" srcOrd="1" destOrd="0" presId="urn:microsoft.com/office/officeart/2005/8/layout/process1"/>
    <dgm:cxn modelId="{C7B62B37-F48E-4A6A-A2B7-1CD170588819}" type="presOf" srcId="{29FA5952-A898-4697-8F96-1A22B89E2D4F}" destId="{01DAA6C0-CC1F-481D-A150-B21ECDDA7227}" srcOrd="0" destOrd="0" presId="urn:microsoft.com/office/officeart/2005/8/layout/process1"/>
    <dgm:cxn modelId="{C810F043-2AF1-406C-AA42-6E4BD1DAA328}" type="presOf" srcId="{126AB335-4285-443E-9EB5-04066643F3DA}" destId="{8C01988B-909B-49FB-83A5-2B485B97A1E3}" srcOrd="0" destOrd="0" presId="urn:microsoft.com/office/officeart/2005/8/layout/process1"/>
    <dgm:cxn modelId="{B42B0344-E9A9-4280-A47E-8178F1FCB547}" type="presOf" srcId="{C5FF8892-DB51-4F1F-879D-89BAC2B47052}" destId="{E2CB452B-1C7B-45C9-BFB0-EFEB4C1C004E}" srcOrd="0" destOrd="0" presId="urn:microsoft.com/office/officeart/2005/8/layout/process1"/>
    <dgm:cxn modelId="{208C8C51-2EEB-44F4-ACB5-79620204EB62}" type="presOf" srcId="{84332240-FC0D-46FA-8541-C3D0C02742A1}" destId="{4B5EFD8E-8A14-4D2C-A76B-4A8B07FE8559}" srcOrd="0" destOrd="0" presId="urn:microsoft.com/office/officeart/2005/8/layout/process1"/>
    <dgm:cxn modelId="{91302356-AD99-46F6-87EB-81E379820BB0}" type="presOf" srcId="{5DF27D8A-54DD-43D8-9D5B-11B75247226E}" destId="{E9287D9D-77CA-4758-970A-E1C272ADA94A}" srcOrd="0" destOrd="0" presId="urn:microsoft.com/office/officeart/2005/8/layout/process1"/>
    <dgm:cxn modelId="{F59E0276-9BAE-4E8D-9714-CF00C7E90EBD}" type="presOf" srcId="{5DF27D8A-54DD-43D8-9D5B-11B75247226E}" destId="{9209929C-0B31-42C1-AF40-4842DE70AF5C}" srcOrd="1" destOrd="0" presId="urn:microsoft.com/office/officeart/2005/8/layout/process1"/>
    <dgm:cxn modelId="{A9236C80-259E-426A-965E-34A121D4983C}" srcId="{FFB815CB-9D26-4745-BADF-4F28F1471866}" destId="{84332240-FC0D-46FA-8541-C3D0C02742A1}" srcOrd="4" destOrd="0" parTransId="{528E839F-3134-4DB8-99BB-5ABCA7A0DE0A}" sibTransId="{F3E0B5AB-052B-4C44-9BE5-3F48A06BC77B}"/>
    <dgm:cxn modelId="{5D903D82-B02C-4C47-BAAE-321DAB0751A1}" srcId="{FFB815CB-9D26-4745-BADF-4F28F1471866}" destId="{126AB335-4285-443E-9EB5-04066643F3DA}" srcOrd="3" destOrd="0" parTransId="{D423D51B-8BA2-47C9-BF53-48C8D0CE34D3}" sibTransId="{5DF27D8A-54DD-43D8-9D5B-11B75247226E}"/>
    <dgm:cxn modelId="{2B876286-E3F3-4116-B3D3-A1B87FBE9E79}" type="presOf" srcId="{5463B272-F9A2-4A53-8F55-C087BCCE29F2}" destId="{34B3CB9D-C647-4587-A2C2-0B7E229696C4}" srcOrd="0" destOrd="0" presId="urn:microsoft.com/office/officeart/2005/8/layout/process1"/>
    <dgm:cxn modelId="{357339A9-1C6B-460A-AADD-962319D2E7FD}" type="presOf" srcId="{7F69BE11-C019-4ED8-9597-55F91C3869DD}" destId="{55647FFA-62A5-4F57-8C7A-1A0FACDAAA13}" srcOrd="0" destOrd="0" presId="urn:microsoft.com/office/officeart/2005/8/layout/process1"/>
    <dgm:cxn modelId="{C5280CAE-B2CD-4EBE-9761-4EF291CF255D}" type="presOf" srcId="{09A2877B-182A-44F4-A71E-678820F7A759}" destId="{343E1775-339A-4E72-B5EB-047290922418}" srcOrd="0" destOrd="0" presId="urn:microsoft.com/office/officeart/2005/8/layout/process1"/>
    <dgm:cxn modelId="{90829FB1-DCE8-422C-9CE6-AD1534979CD0}" srcId="{FFB815CB-9D26-4745-BADF-4F28F1471866}" destId="{29FA5952-A898-4697-8F96-1A22B89E2D4F}" srcOrd="2" destOrd="0" parTransId="{C24F5419-494F-4602-AD0C-8E155F0DAD72}" sibTransId="{C5FF8892-DB51-4F1F-879D-89BAC2B47052}"/>
    <dgm:cxn modelId="{9025BCBC-CDF2-4D63-9A27-13A94142AF27}" srcId="{FFB815CB-9D26-4745-BADF-4F28F1471866}" destId="{09A2877B-182A-44F4-A71E-678820F7A759}" srcOrd="1" destOrd="0" parTransId="{64E6F33E-B27D-4841-AC30-2EC144EE5CD5}" sibTransId="{5463B272-F9A2-4A53-8F55-C087BCCE29F2}"/>
    <dgm:cxn modelId="{C977EBE1-46D7-47D0-858B-FBDD947A29C4}" type="presOf" srcId="{FFB815CB-9D26-4745-BADF-4F28F1471866}" destId="{FE25027D-8F03-4753-A815-6520184CF019}" srcOrd="0" destOrd="0" presId="urn:microsoft.com/office/officeart/2005/8/layout/process1"/>
    <dgm:cxn modelId="{3AE6A0FC-A8D2-4D54-AE0A-C69872EAC4EC}" type="presOf" srcId="{C5FF8892-DB51-4F1F-879D-89BAC2B47052}" destId="{AA3ADF7D-917E-4822-A0D4-3F02F3F5884E}" srcOrd="1" destOrd="0" presId="urn:microsoft.com/office/officeart/2005/8/layout/process1"/>
    <dgm:cxn modelId="{46A063FF-2E16-4B89-9147-79B379CA4EA2}" srcId="{FFB815CB-9D26-4745-BADF-4F28F1471866}" destId="{7F69BE11-C019-4ED8-9597-55F91C3869DD}" srcOrd="0" destOrd="0" parTransId="{3D851E2B-4BBF-4E8B-89C7-24D48516681D}" sibTransId="{B197BDCC-C3B7-424E-B163-E2039FA81492}"/>
    <dgm:cxn modelId="{86E26A55-2161-4129-8CA7-E5827C367B8A}" type="presParOf" srcId="{FE25027D-8F03-4753-A815-6520184CF019}" destId="{55647FFA-62A5-4F57-8C7A-1A0FACDAAA13}" srcOrd="0" destOrd="0" presId="urn:microsoft.com/office/officeart/2005/8/layout/process1"/>
    <dgm:cxn modelId="{0D2F8B7D-1360-483E-8DFB-6931D154CFD8}" type="presParOf" srcId="{FE25027D-8F03-4753-A815-6520184CF019}" destId="{68E7F4D0-5A55-4176-9634-A4E5B3CA8705}" srcOrd="1" destOrd="0" presId="urn:microsoft.com/office/officeart/2005/8/layout/process1"/>
    <dgm:cxn modelId="{6BCA0203-F84E-4A46-AA03-D12AEB0336B0}" type="presParOf" srcId="{68E7F4D0-5A55-4176-9634-A4E5B3CA8705}" destId="{E1BA4380-5B98-488E-901D-E2BC9832AE52}" srcOrd="0" destOrd="0" presId="urn:microsoft.com/office/officeart/2005/8/layout/process1"/>
    <dgm:cxn modelId="{D1DF7227-1CD5-4453-9CB9-C949A7ECB0D1}" type="presParOf" srcId="{FE25027D-8F03-4753-A815-6520184CF019}" destId="{343E1775-339A-4E72-B5EB-047290922418}" srcOrd="2" destOrd="0" presId="urn:microsoft.com/office/officeart/2005/8/layout/process1"/>
    <dgm:cxn modelId="{95C70CC4-2A02-48E1-BD8D-105DFB8B5C29}" type="presParOf" srcId="{FE25027D-8F03-4753-A815-6520184CF019}" destId="{34B3CB9D-C647-4587-A2C2-0B7E229696C4}" srcOrd="3" destOrd="0" presId="urn:microsoft.com/office/officeart/2005/8/layout/process1"/>
    <dgm:cxn modelId="{265BCCCF-C977-4430-8912-6BA64607D82D}" type="presParOf" srcId="{34B3CB9D-C647-4587-A2C2-0B7E229696C4}" destId="{18CF6FFF-0A42-42ED-BC8A-E3922A9CEC95}" srcOrd="0" destOrd="0" presId="urn:microsoft.com/office/officeart/2005/8/layout/process1"/>
    <dgm:cxn modelId="{14B1027A-D9AF-408B-93D2-53A4F5A0A559}" type="presParOf" srcId="{FE25027D-8F03-4753-A815-6520184CF019}" destId="{01DAA6C0-CC1F-481D-A150-B21ECDDA7227}" srcOrd="4" destOrd="0" presId="urn:microsoft.com/office/officeart/2005/8/layout/process1"/>
    <dgm:cxn modelId="{20477EAC-2B31-4B16-A282-D89E7E4200ED}" type="presParOf" srcId="{FE25027D-8F03-4753-A815-6520184CF019}" destId="{E2CB452B-1C7B-45C9-BFB0-EFEB4C1C004E}" srcOrd="5" destOrd="0" presId="urn:microsoft.com/office/officeart/2005/8/layout/process1"/>
    <dgm:cxn modelId="{BF0D0A8B-AA96-4C7C-AD9C-701EECF9B41D}" type="presParOf" srcId="{E2CB452B-1C7B-45C9-BFB0-EFEB4C1C004E}" destId="{AA3ADF7D-917E-4822-A0D4-3F02F3F5884E}" srcOrd="0" destOrd="0" presId="urn:microsoft.com/office/officeart/2005/8/layout/process1"/>
    <dgm:cxn modelId="{B2365AFE-4027-4588-ACAC-FB168A23AA3E}" type="presParOf" srcId="{FE25027D-8F03-4753-A815-6520184CF019}" destId="{8C01988B-909B-49FB-83A5-2B485B97A1E3}" srcOrd="6" destOrd="0" presId="urn:microsoft.com/office/officeart/2005/8/layout/process1"/>
    <dgm:cxn modelId="{4C922FD9-11D4-4085-9610-68DADE694581}" type="presParOf" srcId="{FE25027D-8F03-4753-A815-6520184CF019}" destId="{E9287D9D-77CA-4758-970A-E1C272ADA94A}" srcOrd="7" destOrd="0" presId="urn:microsoft.com/office/officeart/2005/8/layout/process1"/>
    <dgm:cxn modelId="{DDBA4F87-1486-4F27-9F4A-77E2FB3E3CBA}" type="presParOf" srcId="{E9287D9D-77CA-4758-970A-E1C272ADA94A}" destId="{9209929C-0B31-42C1-AF40-4842DE70AF5C}" srcOrd="0" destOrd="0" presId="urn:microsoft.com/office/officeart/2005/8/layout/process1"/>
    <dgm:cxn modelId="{75106ECC-CED6-4A74-BB4B-7B4137DE211C}" type="presParOf" srcId="{FE25027D-8F03-4753-A815-6520184CF019}" destId="{4B5EFD8E-8A14-4D2C-A76B-4A8B07FE8559}"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DA9134-5840-4633-900C-02BB8F065FC1}"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n-GB"/>
        </a:p>
      </dgm:t>
    </dgm:pt>
    <dgm:pt modelId="{46792706-D0EE-43EF-B125-9587EEF9DBDA}">
      <dgm:prSet phldrT="[Text]"/>
      <dgm:spPr/>
      <dgm:t>
        <a:bodyPr/>
        <a:lstStyle/>
        <a:p>
          <a:pPr algn="l"/>
          <a:r>
            <a:rPr lang="en-GB" dirty="0"/>
            <a:t>Estyn</a:t>
          </a:r>
        </a:p>
      </dgm:t>
    </dgm:pt>
    <dgm:pt modelId="{9C62E27C-B0DB-433F-B342-AC4094C4D270}" type="parTrans" cxnId="{E87A2418-4C20-4CA3-ACB7-7E6624742695}">
      <dgm:prSet/>
      <dgm:spPr/>
      <dgm:t>
        <a:bodyPr/>
        <a:lstStyle/>
        <a:p>
          <a:endParaRPr lang="en-GB"/>
        </a:p>
      </dgm:t>
    </dgm:pt>
    <dgm:pt modelId="{C442D780-B516-4DD9-AE40-015186DCCDD4}" type="sibTrans" cxnId="{E87A2418-4C20-4CA3-ACB7-7E6624742695}">
      <dgm:prSet/>
      <dgm:spPr/>
      <dgm:t>
        <a:bodyPr/>
        <a:lstStyle/>
        <a:p>
          <a:endParaRPr lang="en-GB"/>
        </a:p>
      </dgm:t>
    </dgm:pt>
    <dgm:pt modelId="{D89F4029-FE15-4E27-B396-03E172488D25}">
      <dgm:prSet phldrT="[Text]"/>
      <dgm:spPr/>
      <dgm:t>
        <a:bodyPr/>
        <a:lstStyle/>
        <a:p>
          <a:pPr algn="l"/>
          <a:r>
            <a:rPr lang="en-GB" dirty="0"/>
            <a:t>Early Years</a:t>
          </a:r>
        </a:p>
      </dgm:t>
    </dgm:pt>
    <dgm:pt modelId="{075ADEAB-0570-4B8F-B0BF-3595818A3B70}" type="parTrans" cxnId="{9A84F1A8-0159-4C0E-8BCD-9EC41242B9FC}">
      <dgm:prSet/>
      <dgm:spPr/>
      <dgm:t>
        <a:bodyPr/>
        <a:lstStyle/>
        <a:p>
          <a:endParaRPr lang="en-GB"/>
        </a:p>
      </dgm:t>
    </dgm:pt>
    <dgm:pt modelId="{9DEB94C3-533B-429A-9978-F31CA0D711E1}" type="sibTrans" cxnId="{9A84F1A8-0159-4C0E-8BCD-9EC41242B9FC}">
      <dgm:prSet/>
      <dgm:spPr/>
      <dgm:t>
        <a:bodyPr/>
        <a:lstStyle/>
        <a:p>
          <a:endParaRPr lang="en-GB"/>
        </a:p>
      </dgm:t>
    </dgm:pt>
    <dgm:pt modelId="{39EE991C-1716-4FAC-ACA6-9728C3D52482}">
      <dgm:prSet phldrT="[Text]"/>
      <dgm:spPr/>
      <dgm:t>
        <a:bodyPr/>
        <a:lstStyle/>
        <a:p>
          <a:pPr algn="ctr"/>
          <a:r>
            <a:rPr lang="en-GB" dirty="0"/>
            <a:t>Training</a:t>
          </a:r>
        </a:p>
      </dgm:t>
    </dgm:pt>
    <dgm:pt modelId="{AA3D024F-5318-4FCE-9CB9-1E599BC7F1E9}" type="parTrans" cxnId="{5D8A83A7-D246-44C1-87A3-465B059ADC89}">
      <dgm:prSet/>
      <dgm:spPr/>
      <dgm:t>
        <a:bodyPr/>
        <a:lstStyle/>
        <a:p>
          <a:endParaRPr lang="en-GB"/>
        </a:p>
      </dgm:t>
    </dgm:pt>
    <dgm:pt modelId="{B9063CB6-351C-4DA3-89B1-4E2E2EA4BB21}" type="sibTrans" cxnId="{5D8A83A7-D246-44C1-87A3-465B059ADC89}">
      <dgm:prSet/>
      <dgm:spPr/>
      <dgm:t>
        <a:bodyPr/>
        <a:lstStyle/>
        <a:p>
          <a:endParaRPr lang="en-GB"/>
        </a:p>
      </dgm:t>
    </dgm:pt>
    <dgm:pt modelId="{120626D5-AC03-44B0-AF9A-72E353D68F45}">
      <dgm:prSet phldrT="[Text]"/>
      <dgm:spPr/>
      <dgm:t>
        <a:bodyPr/>
        <a:lstStyle/>
        <a:p>
          <a:pPr algn="l"/>
          <a:r>
            <a:rPr lang="en-GB" dirty="0"/>
            <a:t>teachers new and existing</a:t>
          </a:r>
        </a:p>
      </dgm:t>
    </dgm:pt>
    <dgm:pt modelId="{42248C17-5D3C-479D-8054-0DEDE99A2C33}" type="parTrans" cxnId="{4EA14804-1B23-4F82-A108-B5DB40769A00}">
      <dgm:prSet/>
      <dgm:spPr/>
      <dgm:t>
        <a:bodyPr/>
        <a:lstStyle/>
        <a:p>
          <a:endParaRPr lang="en-GB"/>
        </a:p>
      </dgm:t>
    </dgm:pt>
    <dgm:pt modelId="{0BE8FD48-7967-4A62-862A-92392E6B642A}" type="sibTrans" cxnId="{4EA14804-1B23-4F82-A108-B5DB40769A00}">
      <dgm:prSet/>
      <dgm:spPr/>
      <dgm:t>
        <a:bodyPr/>
        <a:lstStyle/>
        <a:p>
          <a:endParaRPr lang="en-GB"/>
        </a:p>
      </dgm:t>
    </dgm:pt>
    <dgm:pt modelId="{D2CA0F6B-5FEB-4C49-8D2E-5D48356A08D7}">
      <dgm:prSet phldrT="[Text]"/>
      <dgm:spPr/>
      <dgm:t>
        <a:bodyPr/>
        <a:lstStyle/>
        <a:p>
          <a:pPr algn="l"/>
          <a:endParaRPr lang="en-GB" dirty="0"/>
        </a:p>
      </dgm:t>
    </dgm:pt>
    <dgm:pt modelId="{F56644F8-C6E6-49AE-9022-F71937997652}" type="parTrans" cxnId="{BC232978-B78F-4A16-9D8C-4F9818C9476D}">
      <dgm:prSet/>
      <dgm:spPr/>
      <dgm:t>
        <a:bodyPr/>
        <a:lstStyle/>
        <a:p>
          <a:endParaRPr lang="en-GB"/>
        </a:p>
      </dgm:t>
    </dgm:pt>
    <dgm:pt modelId="{32A8D28C-6089-4A04-AE1B-E6AB29EFB14D}" type="sibTrans" cxnId="{BC232978-B78F-4A16-9D8C-4F9818C9476D}">
      <dgm:prSet/>
      <dgm:spPr/>
      <dgm:t>
        <a:bodyPr/>
        <a:lstStyle/>
        <a:p>
          <a:endParaRPr lang="en-GB"/>
        </a:p>
      </dgm:t>
    </dgm:pt>
    <dgm:pt modelId="{5C35420C-C805-445E-948B-D014EED91A90}">
      <dgm:prSet phldrT="[Text]"/>
      <dgm:spPr/>
      <dgm:t>
        <a:bodyPr/>
        <a:lstStyle/>
        <a:p>
          <a:pPr algn="ctr"/>
          <a:r>
            <a:rPr lang="en-GB" dirty="0"/>
            <a:t>The researcher</a:t>
          </a:r>
        </a:p>
      </dgm:t>
    </dgm:pt>
    <dgm:pt modelId="{6D0E1C55-9593-48AD-AF3A-58416C21C24A}" type="sibTrans" cxnId="{DE9B4D00-9205-4859-86CB-BCE00D2C5DE3}">
      <dgm:prSet/>
      <dgm:spPr/>
      <dgm:t>
        <a:bodyPr/>
        <a:lstStyle/>
        <a:p>
          <a:endParaRPr lang="en-GB"/>
        </a:p>
      </dgm:t>
    </dgm:pt>
    <dgm:pt modelId="{133F539D-7760-4418-897A-4EFC08E7C13B}" type="parTrans" cxnId="{DE9B4D00-9205-4859-86CB-BCE00D2C5DE3}">
      <dgm:prSet/>
      <dgm:spPr/>
      <dgm:t>
        <a:bodyPr/>
        <a:lstStyle/>
        <a:p>
          <a:endParaRPr lang="en-GB"/>
        </a:p>
      </dgm:t>
    </dgm:pt>
    <dgm:pt modelId="{2877B6CA-DEE3-43D9-8D0E-35CCE9BE3361}">
      <dgm:prSet phldrT="[Text]"/>
      <dgm:spPr/>
      <dgm:t>
        <a:bodyPr/>
        <a:lstStyle/>
        <a:p>
          <a:pPr algn="ctr"/>
          <a:r>
            <a:rPr lang="en-GB" dirty="0"/>
            <a:t>Support in schools</a:t>
          </a:r>
        </a:p>
      </dgm:t>
    </dgm:pt>
    <dgm:pt modelId="{20D00047-CDBC-48C2-A2BC-F801794A520E}" type="sibTrans" cxnId="{541C6DFF-6538-4F9D-89C5-C1A594F4F805}">
      <dgm:prSet/>
      <dgm:spPr/>
      <dgm:t>
        <a:bodyPr/>
        <a:lstStyle/>
        <a:p>
          <a:endParaRPr lang="en-GB"/>
        </a:p>
      </dgm:t>
    </dgm:pt>
    <dgm:pt modelId="{98AEC7A0-48A9-48E4-B5C7-9EDB113114E9}" type="parTrans" cxnId="{541C6DFF-6538-4F9D-89C5-C1A594F4F805}">
      <dgm:prSet/>
      <dgm:spPr/>
      <dgm:t>
        <a:bodyPr/>
        <a:lstStyle/>
        <a:p>
          <a:endParaRPr lang="en-GB"/>
        </a:p>
      </dgm:t>
    </dgm:pt>
    <dgm:pt modelId="{73D239F6-0294-4778-A8DE-9E65D80AF88F}">
      <dgm:prSet phldrT="[Text]"/>
      <dgm:spPr/>
      <dgm:t>
        <a:bodyPr/>
        <a:lstStyle/>
        <a:p>
          <a:pPr algn="l"/>
          <a:r>
            <a:rPr lang="en-GB" dirty="0"/>
            <a:t>universal policy</a:t>
          </a:r>
        </a:p>
      </dgm:t>
    </dgm:pt>
    <dgm:pt modelId="{B0A6FC89-E6A9-4E68-AAF6-B87E2C70F41D}" type="sibTrans" cxnId="{16569B8F-A008-4858-97A0-49C5A7B9979F}">
      <dgm:prSet/>
      <dgm:spPr/>
      <dgm:t>
        <a:bodyPr/>
        <a:lstStyle/>
        <a:p>
          <a:endParaRPr lang="en-GB"/>
        </a:p>
      </dgm:t>
    </dgm:pt>
    <dgm:pt modelId="{B1A76E8F-7F60-40AA-8179-E3950EA26127}" type="parTrans" cxnId="{16569B8F-A008-4858-97A0-49C5A7B9979F}">
      <dgm:prSet/>
      <dgm:spPr/>
      <dgm:t>
        <a:bodyPr/>
        <a:lstStyle/>
        <a:p>
          <a:endParaRPr lang="en-GB"/>
        </a:p>
      </dgm:t>
    </dgm:pt>
    <dgm:pt modelId="{C98D81BF-3939-4ED7-BF01-478DC2CC6B16}">
      <dgm:prSet phldrT="[Text]"/>
      <dgm:spPr/>
      <dgm:t>
        <a:bodyPr/>
        <a:lstStyle/>
        <a:p>
          <a:pPr algn="l"/>
          <a:r>
            <a:rPr lang="en-GB" dirty="0"/>
            <a:t>resources</a:t>
          </a:r>
        </a:p>
      </dgm:t>
    </dgm:pt>
    <dgm:pt modelId="{608FA90F-B85D-4F9A-82F1-3106918B153A}" type="sibTrans" cxnId="{693FACB1-30F5-40FF-A2DB-DF48BEF2C30A}">
      <dgm:prSet/>
      <dgm:spPr/>
      <dgm:t>
        <a:bodyPr/>
        <a:lstStyle/>
        <a:p>
          <a:endParaRPr lang="en-GB"/>
        </a:p>
      </dgm:t>
    </dgm:pt>
    <dgm:pt modelId="{B694281C-1D18-4432-94E2-B9195176C1E2}" type="parTrans" cxnId="{693FACB1-30F5-40FF-A2DB-DF48BEF2C30A}">
      <dgm:prSet/>
      <dgm:spPr/>
      <dgm:t>
        <a:bodyPr/>
        <a:lstStyle/>
        <a:p>
          <a:endParaRPr lang="en-GB"/>
        </a:p>
      </dgm:t>
    </dgm:pt>
    <dgm:pt modelId="{9F044B46-53BE-48F2-BED4-9D6255ECF371}">
      <dgm:prSet phldrT="[Text]"/>
      <dgm:spPr/>
      <dgm:t>
        <a:bodyPr/>
        <a:lstStyle/>
        <a:p>
          <a:pPr algn="l"/>
          <a:r>
            <a:rPr lang="en-GB" dirty="0"/>
            <a:t>ITE</a:t>
          </a:r>
        </a:p>
      </dgm:t>
    </dgm:pt>
    <dgm:pt modelId="{DD3282DD-C291-4263-8941-6610BE9E01A0}" type="parTrans" cxnId="{15FAAF60-0980-4EDC-ACE1-F399BB242BF5}">
      <dgm:prSet/>
      <dgm:spPr/>
      <dgm:t>
        <a:bodyPr/>
        <a:lstStyle/>
        <a:p>
          <a:endParaRPr lang="en-GB"/>
        </a:p>
      </dgm:t>
    </dgm:pt>
    <dgm:pt modelId="{072CE6FA-B648-4E2C-9193-16626AA3B899}" type="sibTrans" cxnId="{15FAAF60-0980-4EDC-ACE1-F399BB242BF5}">
      <dgm:prSet/>
      <dgm:spPr/>
      <dgm:t>
        <a:bodyPr/>
        <a:lstStyle/>
        <a:p>
          <a:endParaRPr lang="en-GB"/>
        </a:p>
      </dgm:t>
    </dgm:pt>
    <dgm:pt modelId="{EDB4363C-04FB-42BD-8B50-8BDE1815D829}">
      <dgm:prSet phldrT="[Text]"/>
      <dgm:spPr/>
      <dgm:t>
        <a:bodyPr/>
        <a:lstStyle/>
        <a:p>
          <a:pPr algn="l"/>
          <a:r>
            <a:rPr lang="en-GB" dirty="0"/>
            <a:t>Wales</a:t>
          </a:r>
        </a:p>
      </dgm:t>
    </dgm:pt>
    <dgm:pt modelId="{0A649899-792E-42FD-9216-F71CEE1E7BF2}" type="parTrans" cxnId="{3CEB72D1-07D3-447B-AA7E-8B0A118026C5}">
      <dgm:prSet/>
      <dgm:spPr/>
      <dgm:t>
        <a:bodyPr/>
        <a:lstStyle/>
        <a:p>
          <a:endParaRPr lang="en-GB"/>
        </a:p>
      </dgm:t>
    </dgm:pt>
    <dgm:pt modelId="{5028F05E-06A8-47E6-AD7D-60A028E1B3EF}" type="sibTrans" cxnId="{3CEB72D1-07D3-447B-AA7E-8B0A118026C5}">
      <dgm:prSet/>
      <dgm:spPr/>
      <dgm:t>
        <a:bodyPr/>
        <a:lstStyle/>
        <a:p>
          <a:endParaRPr lang="en-GB"/>
        </a:p>
      </dgm:t>
    </dgm:pt>
    <dgm:pt modelId="{19D74E0C-5167-418D-85E1-5097111F3F45}">
      <dgm:prSet phldrT="[Text]"/>
      <dgm:spPr/>
      <dgm:t>
        <a:bodyPr/>
        <a:lstStyle/>
        <a:p>
          <a:pPr algn="l"/>
          <a:r>
            <a:rPr lang="en-GB" dirty="0"/>
            <a:t>Welsh Government</a:t>
          </a:r>
        </a:p>
      </dgm:t>
    </dgm:pt>
    <dgm:pt modelId="{65B31A59-1539-4E08-81A4-4134CA258917}" type="parTrans" cxnId="{CAFCA79D-2B80-4CE2-BDC0-3259E78CBF98}">
      <dgm:prSet/>
      <dgm:spPr/>
      <dgm:t>
        <a:bodyPr/>
        <a:lstStyle/>
        <a:p>
          <a:endParaRPr lang="en-GB"/>
        </a:p>
      </dgm:t>
    </dgm:pt>
    <dgm:pt modelId="{A940F205-A6F2-4F9C-AE4C-EAD17B56AADA}" type="sibTrans" cxnId="{CAFCA79D-2B80-4CE2-BDC0-3259E78CBF98}">
      <dgm:prSet/>
      <dgm:spPr/>
      <dgm:t>
        <a:bodyPr/>
        <a:lstStyle/>
        <a:p>
          <a:endParaRPr lang="en-GB"/>
        </a:p>
      </dgm:t>
    </dgm:pt>
    <dgm:pt modelId="{2DBD45C2-4D8A-4D64-AF11-7B46D33BDAB0}" type="pres">
      <dgm:prSet presAssocID="{AEDA9134-5840-4633-900C-02BB8F065FC1}" presName="Name0" presStyleCnt="0">
        <dgm:presLayoutVars>
          <dgm:dir/>
          <dgm:resizeHandles val="exact"/>
        </dgm:presLayoutVars>
      </dgm:prSet>
      <dgm:spPr/>
    </dgm:pt>
    <dgm:pt modelId="{642646B4-8BEE-405F-AEC6-351F0A4905FA}" type="pres">
      <dgm:prSet presAssocID="{5C35420C-C805-445E-948B-D014EED91A90}" presName="composite" presStyleCnt="0"/>
      <dgm:spPr/>
    </dgm:pt>
    <dgm:pt modelId="{FF319DF2-15D1-4ABA-9388-9C2F0FDAB062}" type="pres">
      <dgm:prSet presAssocID="{5C35420C-C805-445E-948B-D014EED91A90}" presName="imagSh" presStyleLbl="bgImgPlac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Winter hat with solid fill"/>
        </a:ext>
      </dgm:extLst>
    </dgm:pt>
    <dgm:pt modelId="{E9B9F7DF-83D6-45D6-8C43-32E752D7BB9C}" type="pres">
      <dgm:prSet presAssocID="{5C35420C-C805-445E-948B-D014EED91A90}" presName="txNode" presStyleLbl="node1" presStyleIdx="0" presStyleCnt="3" custLinFactNeighborX="-9164" custLinFactNeighborY="-60135">
        <dgm:presLayoutVars>
          <dgm:bulletEnabled val="1"/>
        </dgm:presLayoutVars>
      </dgm:prSet>
      <dgm:spPr/>
    </dgm:pt>
    <dgm:pt modelId="{669169E6-4DEF-47DD-BDEE-B3C6A75E1E9C}" type="pres">
      <dgm:prSet presAssocID="{6D0E1C55-9593-48AD-AF3A-58416C21C24A}" presName="sibTrans" presStyleLbl="sibTrans2D1" presStyleIdx="0" presStyleCnt="2" custLinFactY="7690" custLinFactNeighborX="11940" custLinFactNeighborY="100000"/>
      <dgm:spPr/>
    </dgm:pt>
    <dgm:pt modelId="{82724B95-84A9-4680-8340-87828DF9C2C5}" type="pres">
      <dgm:prSet presAssocID="{6D0E1C55-9593-48AD-AF3A-58416C21C24A}" presName="connTx" presStyleLbl="sibTrans2D1" presStyleIdx="0" presStyleCnt="2"/>
      <dgm:spPr/>
    </dgm:pt>
    <dgm:pt modelId="{FDB77E31-7F6E-4A70-AA14-3A53D85C91FF}" type="pres">
      <dgm:prSet presAssocID="{2877B6CA-DEE3-43D9-8D0E-35CCE9BE3361}" presName="composite" presStyleCnt="0"/>
      <dgm:spPr/>
    </dgm:pt>
    <dgm:pt modelId="{AA3BE2DA-922A-4911-A1FF-9A9E195CD1F8}" type="pres">
      <dgm:prSet presAssocID="{2877B6CA-DEE3-43D9-8D0E-35CCE9BE3361}" presName="imagSh" presStyleLbl="bgImgPlac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Schoolhouse with solid fill"/>
        </a:ext>
      </dgm:extLst>
    </dgm:pt>
    <dgm:pt modelId="{7FE6D98A-44AF-4781-BC28-AAAB38ACFE0B}" type="pres">
      <dgm:prSet presAssocID="{2877B6CA-DEE3-43D9-8D0E-35CCE9BE3361}" presName="txNode" presStyleLbl="node1" presStyleIdx="1" presStyleCnt="3" custLinFactNeighborX="-17324" custLinFactNeighborY="-60297">
        <dgm:presLayoutVars>
          <dgm:bulletEnabled val="1"/>
        </dgm:presLayoutVars>
      </dgm:prSet>
      <dgm:spPr/>
    </dgm:pt>
    <dgm:pt modelId="{24497D73-87D9-4640-BF21-994E9FFE3AA8}" type="pres">
      <dgm:prSet presAssocID="{20D00047-CDBC-48C2-A2BC-F801794A520E}" presName="sibTrans" presStyleLbl="sibTrans2D1" presStyleIdx="1" presStyleCnt="2" custLinFactY="17990" custLinFactNeighborX="2151" custLinFactNeighborY="100000"/>
      <dgm:spPr/>
    </dgm:pt>
    <dgm:pt modelId="{8432B656-D231-44B8-9719-85AFAA64E021}" type="pres">
      <dgm:prSet presAssocID="{20D00047-CDBC-48C2-A2BC-F801794A520E}" presName="connTx" presStyleLbl="sibTrans2D1" presStyleIdx="1" presStyleCnt="2"/>
      <dgm:spPr/>
    </dgm:pt>
    <dgm:pt modelId="{DC769ED0-B3B4-4621-983B-1E7F197E0970}" type="pres">
      <dgm:prSet presAssocID="{39EE991C-1716-4FAC-ACA6-9728C3D52482}" presName="composite" presStyleCnt="0"/>
      <dgm:spPr/>
    </dgm:pt>
    <dgm:pt modelId="{00ADADFD-0B0E-4346-A6D7-BCEF39545904}" type="pres">
      <dgm:prSet presAssocID="{39EE991C-1716-4FAC-ACA6-9728C3D52482}" presName="imagSh" presStyleLbl="bgImgPlac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assroom with solid fill"/>
        </a:ext>
      </dgm:extLst>
    </dgm:pt>
    <dgm:pt modelId="{1C32159D-EC3B-4083-B5E3-ECF7FBEAA4A7}" type="pres">
      <dgm:prSet presAssocID="{39EE991C-1716-4FAC-ACA6-9728C3D52482}" presName="txNode" presStyleLbl="node1" presStyleIdx="2" presStyleCnt="3" custLinFactNeighborX="-15776" custLinFactNeighborY="-60307">
        <dgm:presLayoutVars>
          <dgm:bulletEnabled val="1"/>
        </dgm:presLayoutVars>
      </dgm:prSet>
      <dgm:spPr/>
    </dgm:pt>
  </dgm:ptLst>
  <dgm:cxnLst>
    <dgm:cxn modelId="{8F0F4000-6D1D-4E97-978C-10022A070ABC}" type="presOf" srcId="{20D00047-CDBC-48C2-A2BC-F801794A520E}" destId="{24497D73-87D9-4640-BF21-994E9FFE3AA8}" srcOrd="0" destOrd="0" presId="urn:microsoft.com/office/officeart/2005/8/layout/hProcess10"/>
    <dgm:cxn modelId="{DE9B4D00-9205-4859-86CB-BCE00D2C5DE3}" srcId="{AEDA9134-5840-4633-900C-02BB8F065FC1}" destId="{5C35420C-C805-445E-948B-D014EED91A90}" srcOrd="0" destOrd="0" parTransId="{133F539D-7760-4418-897A-4EFC08E7C13B}" sibTransId="{6D0E1C55-9593-48AD-AF3A-58416C21C24A}"/>
    <dgm:cxn modelId="{4EA14804-1B23-4F82-A108-B5DB40769A00}" srcId="{39EE991C-1716-4FAC-ACA6-9728C3D52482}" destId="{120626D5-AC03-44B0-AF9A-72E353D68F45}" srcOrd="0" destOrd="0" parTransId="{42248C17-5D3C-479D-8054-0DEDE99A2C33}" sibTransId="{0BE8FD48-7967-4A62-862A-92392E6B642A}"/>
    <dgm:cxn modelId="{E87A2418-4C20-4CA3-ACB7-7E6624742695}" srcId="{5C35420C-C805-445E-948B-D014EED91A90}" destId="{46792706-D0EE-43EF-B125-9587EEF9DBDA}" srcOrd="0" destOrd="0" parTransId="{9C62E27C-B0DB-433F-B342-AC4094C4D270}" sibTransId="{C442D780-B516-4DD9-AE40-015186DCCDD4}"/>
    <dgm:cxn modelId="{79A77F22-947A-43FA-AC6B-139AB3FD2741}" type="presOf" srcId="{D2CA0F6B-5FEB-4C49-8D2E-5D48356A08D7}" destId="{1C32159D-EC3B-4083-B5E3-ECF7FBEAA4A7}" srcOrd="0" destOrd="3" presId="urn:microsoft.com/office/officeart/2005/8/layout/hProcess10"/>
    <dgm:cxn modelId="{846DEE27-25BC-48A0-84D9-E3732D14F65E}" type="presOf" srcId="{9F044B46-53BE-48F2-BED4-9D6255ECF371}" destId="{E9B9F7DF-83D6-45D6-8C43-32E752D7BB9C}" srcOrd="0" destOrd="2" presId="urn:microsoft.com/office/officeart/2005/8/layout/hProcess10"/>
    <dgm:cxn modelId="{C059B635-E92B-4AB8-A500-6912491085C2}" type="presOf" srcId="{AEDA9134-5840-4633-900C-02BB8F065FC1}" destId="{2DBD45C2-4D8A-4D64-AF11-7B46D33BDAB0}" srcOrd="0" destOrd="0" presId="urn:microsoft.com/office/officeart/2005/8/layout/hProcess10"/>
    <dgm:cxn modelId="{519F363F-31A0-40E6-8722-1EEE58EEE7CE}" type="presOf" srcId="{73D239F6-0294-4778-A8DE-9E65D80AF88F}" destId="{7FE6D98A-44AF-4781-BC28-AAAB38ACFE0B}" srcOrd="0" destOrd="1" presId="urn:microsoft.com/office/officeart/2005/8/layout/hProcess10"/>
    <dgm:cxn modelId="{D5C2B042-06DB-4985-A6E1-36CD5F6DCC73}" type="presOf" srcId="{6D0E1C55-9593-48AD-AF3A-58416C21C24A}" destId="{82724B95-84A9-4680-8340-87828DF9C2C5}" srcOrd="1" destOrd="0" presId="urn:microsoft.com/office/officeart/2005/8/layout/hProcess10"/>
    <dgm:cxn modelId="{72AC4A47-3359-4896-93C8-436A4EADB5A0}" type="presOf" srcId="{19D74E0C-5167-418D-85E1-5097111F3F45}" destId="{1C32159D-EC3B-4083-B5E3-ECF7FBEAA4A7}" srcOrd="0" destOrd="2" presId="urn:microsoft.com/office/officeart/2005/8/layout/hProcess10"/>
    <dgm:cxn modelId="{AE485D4B-2428-4AF1-A71B-DE32D5892DD0}" type="presOf" srcId="{2877B6CA-DEE3-43D9-8D0E-35CCE9BE3361}" destId="{7FE6D98A-44AF-4781-BC28-AAAB38ACFE0B}" srcOrd="0" destOrd="0" presId="urn:microsoft.com/office/officeart/2005/8/layout/hProcess10"/>
    <dgm:cxn modelId="{F1E8574F-1C59-4811-8820-071D553A023F}" type="presOf" srcId="{120626D5-AC03-44B0-AF9A-72E353D68F45}" destId="{1C32159D-EC3B-4083-B5E3-ECF7FBEAA4A7}" srcOrd="0" destOrd="1" presId="urn:microsoft.com/office/officeart/2005/8/layout/hProcess10"/>
    <dgm:cxn modelId="{35D74251-B897-489A-AA58-249B8828DDE2}" type="presOf" srcId="{D89F4029-FE15-4E27-B396-03E172488D25}" destId="{E9B9F7DF-83D6-45D6-8C43-32E752D7BB9C}" srcOrd="0" destOrd="3" presId="urn:microsoft.com/office/officeart/2005/8/layout/hProcess10"/>
    <dgm:cxn modelId="{BD773E57-7D02-4650-ADD7-42046FAEB6AB}" type="presOf" srcId="{EDB4363C-04FB-42BD-8B50-8BDE1815D829}" destId="{E9B9F7DF-83D6-45D6-8C43-32E752D7BB9C}" srcOrd="0" destOrd="4" presId="urn:microsoft.com/office/officeart/2005/8/layout/hProcess10"/>
    <dgm:cxn modelId="{15FAAF60-0980-4EDC-ACE1-F399BB242BF5}" srcId="{5C35420C-C805-445E-948B-D014EED91A90}" destId="{9F044B46-53BE-48F2-BED4-9D6255ECF371}" srcOrd="1" destOrd="0" parTransId="{DD3282DD-C291-4263-8941-6610BE9E01A0}" sibTransId="{072CE6FA-B648-4E2C-9193-16626AA3B899}"/>
    <dgm:cxn modelId="{66D72A71-BCB5-48AA-BC25-108E64EBDB6D}" type="presOf" srcId="{20D00047-CDBC-48C2-A2BC-F801794A520E}" destId="{8432B656-D231-44B8-9719-85AFAA64E021}" srcOrd="1" destOrd="0" presId="urn:microsoft.com/office/officeart/2005/8/layout/hProcess10"/>
    <dgm:cxn modelId="{BC232978-B78F-4A16-9D8C-4F9818C9476D}" srcId="{39EE991C-1716-4FAC-ACA6-9728C3D52482}" destId="{D2CA0F6B-5FEB-4C49-8D2E-5D48356A08D7}" srcOrd="2" destOrd="0" parTransId="{F56644F8-C6E6-49AE-9022-F71937997652}" sibTransId="{32A8D28C-6089-4A04-AE1B-E6AB29EFB14D}"/>
    <dgm:cxn modelId="{16569B8F-A008-4858-97A0-49C5A7B9979F}" srcId="{2877B6CA-DEE3-43D9-8D0E-35CCE9BE3361}" destId="{73D239F6-0294-4778-A8DE-9E65D80AF88F}" srcOrd="0" destOrd="0" parTransId="{B1A76E8F-7F60-40AA-8179-E3950EA26127}" sibTransId="{B0A6FC89-E6A9-4E68-AAF6-B87E2C70F41D}"/>
    <dgm:cxn modelId="{CAFCA79D-2B80-4CE2-BDC0-3259E78CBF98}" srcId="{39EE991C-1716-4FAC-ACA6-9728C3D52482}" destId="{19D74E0C-5167-418D-85E1-5097111F3F45}" srcOrd="1" destOrd="0" parTransId="{65B31A59-1539-4E08-81A4-4134CA258917}" sibTransId="{A940F205-A6F2-4F9C-AE4C-EAD17B56AADA}"/>
    <dgm:cxn modelId="{BDC49BA6-3947-4ACC-AA8A-A4B61E089E4D}" type="presOf" srcId="{6D0E1C55-9593-48AD-AF3A-58416C21C24A}" destId="{669169E6-4DEF-47DD-BDEE-B3C6A75E1E9C}" srcOrd="0" destOrd="0" presId="urn:microsoft.com/office/officeart/2005/8/layout/hProcess10"/>
    <dgm:cxn modelId="{5D8A83A7-D246-44C1-87A3-465B059ADC89}" srcId="{AEDA9134-5840-4633-900C-02BB8F065FC1}" destId="{39EE991C-1716-4FAC-ACA6-9728C3D52482}" srcOrd="2" destOrd="0" parTransId="{AA3D024F-5318-4FCE-9CB9-1E599BC7F1E9}" sibTransId="{B9063CB6-351C-4DA3-89B1-4E2E2EA4BB21}"/>
    <dgm:cxn modelId="{9A84F1A8-0159-4C0E-8BCD-9EC41242B9FC}" srcId="{5C35420C-C805-445E-948B-D014EED91A90}" destId="{D89F4029-FE15-4E27-B396-03E172488D25}" srcOrd="2" destOrd="0" parTransId="{075ADEAB-0570-4B8F-B0BF-3595818A3B70}" sibTransId="{9DEB94C3-533B-429A-9978-F31CA0D711E1}"/>
    <dgm:cxn modelId="{693FACB1-30F5-40FF-A2DB-DF48BEF2C30A}" srcId="{2877B6CA-DEE3-43D9-8D0E-35CCE9BE3361}" destId="{C98D81BF-3939-4ED7-BF01-478DC2CC6B16}" srcOrd="1" destOrd="0" parTransId="{B694281C-1D18-4432-94E2-B9195176C1E2}" sibTransId="{608FA90F-B85D-4F9A-82F1-3106918B153A}"/>
    <dgm:cxn modelId="{CD0E80BA-235D-46AD-BF1F-1E7870E84B36}" type="presOf" srcId="{46792706-D0EE-43EF-B125-9587EEF9DBDA}" destId="{E9B9F7DF-83D6-45D6-8C43-32E752D7BB9C}" srcOrd="0" destOrd="1" presId="urn:microsoft.com/office/officeart/2005/8/layout/hProcess10"/>
    <dgm:cxn modelId="{599742BE-ABFE-4499-9232-F9B1C25705AB}" type="presOf" srcId="{C98D81BF-3939-4ED7-BF01-478DC2CC6B16}" destId="{7FE6D98A-44AF-4781-BC28-AAAB38ACFE0B}" srcOrd="0" destOrd="2" presId="urn:microsoft.com/office/officeart/2005/8/layout/hProcess10"/>
    <dgm:cxn modelId="{3CEB72D1-07D3-447B-AA7E-8B0A118026C5}" srcId="{5C35420C-C805-445E-948B-D014EED91A90}" destId="{EDB4363C-04FB-42BD-8B50-8BDE1815D829}" srcOrd="3" destOrd="0" parTransId="{0A649899-792E-42FD-9216-F71CEE1E7BF2}" sibTransId="{5028F05E-06A8-47E6-AD7D-60A028E1B3EF}"/>
    <dgm:cxn modelId="{8847ACD9-5E4B-4390-9F80-2350C01A2D82}" type="presOf" srcId="{39EE991C-1716-4FAC-ACA6-9728C3D52482}" destId="{1C32159D-EC3B-4083-B5E3-ECF7FBEAA4A7}" srcOrd="0" destOrd="0" presId="urn:microsoft.com/office/officeart/2005/8/layout/hProcess10"/>
    <dgm:cxn modelId="{F869A7EF-CC77-4195-8F17-96E73047B9E1}" type="presOf" srcId="{5C35420C-C805-445E-948B-D014EED91A90}" destId="{E9B9F7DF-83D6-45D6-8C43-32E752D7BB9C}" srcOrd="0" destOrd="0" presId="urn:microsoft.com/office/officeart/2005/8/layout/hProcess10"/>
    <dgm:cxn modelId="{541C6DFF-6538-4F9D-89C5-C1A594F4F805}" srcId="{AEDA9134-5840-4633-900C-02BB8F065FC1}" destId="{2877B6CA-DEE3-43D9-8D0E-35CCE9BE3361}" srcOrd="1" destOrd="0" parTransId="{98AEC7A0-48A9-48E4-B5C7-9EDB113114E9}" sibTransId="{20D00047-CDBC-48C2-A2BC-F801794A520E}"/>
    <dgm:cxn modelId="{E33435F6-683F-4E56-A056-B8272388C5AF}" type="presParOf" srcId="{2DBD45C2-4D8A-4D64-AF11-7B46D33BDAB0}" destId="{642646B4-8BEE-405F-AEC6-351F0A4905FA}" srcOrd="0" destOrd="0" presId="urn:microsoft.com/office/officeart/2005/8/layout/hProcess10"/>
    <dgm:cxn modelId="{9D8A8A6B-506F-4F3B-A7BF-2F44C4A568E8}" type="presParOf" srcId="{642646B4-8BEE-405F-AEC6-351F0A4905FA}" destId="{FF319DF2-15D1-4ABA-9388-9C2F0FDAB062}" srcOrd="0" destOrd="0" presId="urn:microsoft.com/office/officeart/2005/8/layout/hProcess10"/>
    <dgm:cxn modelId="{3C7B5E9B-9F38-4956-9BF2-1D685F0CE687}" type="presParOf" srcId="{642646B4-8BEE-405F-AEC6-351F0A4905FA}" destId="{E9B9F7DF-83D6-45D6-8C43-32E752D7BB9C}" srcOrd="1" destOrd="0" presId="urn:microsoft.com/office/officeart/2005/8/layout/hProcess10"/>
    <dgm:cxn modelId="{62E2E34F-A189-439C-9395-AB229BFA6A5A}" type="presParOf" srcId="{2DBD45C2-4D8A-4D64-AF11-7B46D33BDAB0}" destId="{669169E6-4DEF-47DD-BDEE-B3C6A75E1E9C}" srcOrd="1" destOrd="0" presId="urn:microsoft.com/office/officeart/2005/8/layout/hProcess10"/>
    <dgm:cxn modelId="{7826ABA9-A82F-4EDC-A407-8F06A2050842}" type="presParOf" srcId="{669169E6-4DEF-47DD-BDEE-B3C6A75E1E9C}" destId="{82724B95-84A9-4680-8340-87828DF9C2C5}" srcOrd="0" destOrd="0" presId="urn:microsoft.com/office/officeart/2005/8/layout/hProcess10"/>
    <dgm:cxn modelId="{EF1C5AA2-F05F-47FC-8F66-AAF4C67DB037}" type="presParOf" srcId="{2DBD45C2-4D8A-4D64-AF11-7B46D33BDAB0}" destId="{FDB77E31-7F6E-4A70-AA14-3A53D85C91FF}" srcOrd="2" destOrd="0" presId="urn:microsoft.com/office/officeart/2005/8/layout/hProcess10"/>
    <dgm:cxn modelId="{F6D6841B-79F7-4961-8B45-0C40D798D444}" type="presParOf" srcId="{FDB77E31-7F6E-4A70-AA14-3A53D85C91FF}" destId="{AA3BE2DA-922A-4911-A1FF-9A9E195CD1F8}" srcOrd="0" destOrd="0" presId="urn:microsoft.com/office/officeart/2005/8/layout/hProcess10"/>
    <dgm:cxn modelId="{A9B9DB99-7A2D-41B1-9E90-D2504900733D}" type="presParOf" srcId="{FDB77E31-7F6E-4A70-AA14-3A53D85C91FF}" destId="{7FE6D98A-44AF-4781-BC28-AAAB38ACFE0B}" srcOrd="1" destOrd="0" presId="urn:microsoft.com/office/officeart/2005/8/layout/hProcess10"/>
    <dgm:cxn modelId="{E4994938-1969-4EDE-8275-5A2EB6D4C70E}" type="presParOf" srcId="{2DBD45C2-4D8A-4D64-AF11-7B46D33BDAB0}" destId="{24497D73-87D9-4640-BF21-994E9FFE3AA8}" srcOrd="3" destOrd="0" presId="urn:microsoft.com/office/officeart/2005/8/layout/hProcess10"/>
    <dgm:cxn modelId="{353F64C9-83BD-474A-A41F-670CF9687CA8}" type="presParOf" srcId="{24497D73-87D9-4640-BF21-994E9FFE3AA8}" destId="{8432B656-D231-44B8-9719-85AFAA64E021}" srcOrd="0" destOrd="0" presId="urn:microsoft.com/office/officeart/2005/8/layout/hProcess10"/>
    <dgm:cxn modelId="{C7D3E1DE-2054-4031-B1C0-D09942A489CB}" type="presParOf" srcId="{2DBD45C2-4D8A-4D64-AF11-7B46D33BDAB0}" destId="{DC769ED0-B3B4-4621-983B-1E7F197E0970}" srcOrd="4" destOrd="0" presId="urn:microsoft.com/office/officeart/2005/8/layout/hProcess10"/>
    <dgm:cxn modelId="{B065E74F-C370-4101-BBD0-2594063CBBEB}" type="presParOf" srcId="{DC769ED0-B3B4-4621-983B-1E7F197E0970}" destId="{00ADADFD-0B0E-4346-A6D7-BCEF39545904}" srcOrd="0" destOrd="0" presId="urn:microsoft.com/office/officeart/2005/8/layout/hProcess10"/>
    <dgm:cxn modelId="{85418F70-BDAF-4E7E-A8C8-F280158F4DAC}" type="presParOf" srcId="{DC769ED0-B3B4-4621-983B-1E7F197E0970}" destId="{1C32159D-EC3B-4083-B5E3-ECF7FBEAA4A7}" srcOrd="1" destOrd="0" presId="urn:microsoft.com/office/officeart/2005/8/layout/hProcess10"/>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5D9CB7-D0EC-4CAD-8936-6A31AF34A1D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DB975F63-44B8-4C52-8644-116D401A2295}">
      <dgm:prSet phldrT="[Text]" custT="1"/>
      <dgm:spPr/>
      <dgm:t>
        <a:bodyPr/>
        <a:lstStyle/>
        <a:p>
          <a:r>
            <a:rPr lang="en-GB" sz="4000" dirty="0"/>
            <a:t>Terminology</a:t>
          </a:r>
        </a:p>
      </dgm:t>
    </dgm:pt>
    <dgm:pt modelId="{0D8CF02E-521D-4E83-AEC0-33E3ED5D01F2}" type="parTrans" cxnId="{4A33583F-CECA-4E95-B1BE-531027679952}">
      <dgm:prSet/>
      <dgm:spPr/>
      <dgm:t>
        <a:bodyPr/>
        <a:lstStyle/>
        <a:p>
          <a:endParaRPr lang="en-GB"/>
        </a:p>
      </dgm:t>
    </dgm:pt>
    <dgm:pt modelId="{3C738CB0-5435-430A-AE45-CB03EC6A507B}" type="sibTrans" cxnId="{4A33583F-CECA-4E95-B1BE-531027679952}">
      <dgm:prSet/>
      <dgm:spPr/>
      <dgm:t>
        <a:bodyPr/>
        <a:lstStyle/>
        <a:p>
          <a:endParaRPr lang="en-GB"/>
        </a:p>
      </dgm:t>
    </dgm:pt>
    <dgm:pt modelId="{08166E88-7242-4D60-BB77-DEDB8BBC1827}">
      <dgm:prSet phldrT="[Text]" custT="1"/>
      <dgm:spPr/>
      <dgm:t>
        <a:bodyPr/>
        <a:lstStyle/>
        <a:p>
          <a:r>
            <a:rPr lang="en-GB" sz="4000" dirty="0"/>
            <a:t>Boundaries</a:t>
          </a:r>
        </a:p>
      </dgm:t>
    </dgm:pt>
    <dgm:pt modelId="{F3B67BBF-132A-4F45-825D-6FC46C89D5A7}" type="parTrans" cxnId="{8F2690F8-C8EE-48B6-A2F4-EB623AE95527}">
      <dgm:prSet/>
      <dgm:spPr/>
      <dgm:t>
        <a:bodyPr/>
        <a:lstStyle/>
        <a:p>
          <a:endParaRPr lang="en-GB"/>
        </a:p>
      </dgm:t>
    </dgm:pt>
    <dgm:pt modelId="{793A1FED-421C-4BD4-A182-DA60E3215324}" type="sibTrans" cxnId="{8F2690F8-C8EE-48B6-A2F4-EB623AE95527}">
      <dgm:prSet/>
      <dgm:spPr/>
      <dgm:t>
        <a:bodyPr/>
        <a:lstStyle/>
        <a:p>
          <a:endParaRPr lang="en-GB"/>
        </a:p>
      </dgm:t>
    </dgm:pt>
    <dgm:pt modelId="{8518BC0A-43F2-479B-8A3E-618DC4D2C1A9}">
      <dgm:prSet phldrT="[Text]" custT="1"/>
      <dgm:spPr/>
      <dgm:t>
        <a:bodyPr/>
        <a:lstStyle/>
        <a:p>
          <a:r>
            <a:rPr lang="en-GB" sz="4000" dirty="0"/>
            <a:t>Sources</a:t>
          </a:r>
        </a:p>
      </dgm:t>
    </dgm:pt>
    <dgm:pt modelId="{C78D5CBC-DB0A-4945-A145-8126BD7B2D3A}" type="parTrans" cxnId="{EE27800D-047A-42D2-A178-FB1AD300C71D}">
      <dgm:prSet/>
      <dgm:spPr/>
      <dgm:t>
        <a:bodyPr/>
        <a:lstStyle/>
        <a:p>
          <a:endParaRPr lang="en-GB"/>
        </a:p>
      </dgm:t>
    </dgm:pt>
    <dgm:pt modelId="{8FC8EC55-55CA-4390-925D-C82B69F86A2C}" type="sibTrans" cxnId="{EE27800D-047A-42D2-A178-FB1AD300C71D}">
      <dgm:prSet/>
      <dgm:spPr/>
      <dgm:t>
        <a:bodyPr/>
        <a:lstStyle/>
        <a:p>
          <a:endParaRPr lang="en-GB"/>
        </a:p>
      </dgm:t>
    </dgm:pt>
    <dgm:pt modelId="{BBBFAA9B-BBD6-49C0-9799-A17933D3839C}">
      <dgm:prSet phldrT="[Text]"/>
      <dgm:spPr/>
      <dgm:t>
        <a:bodyPr/>
        <a:lstStyle/>
        <a:p>
          <a:r>
            <a:rPr lang="en-GB" b="1" dirty="0"/>
            <a:t>time (from 2015), peer reviewed, empirical studies, children 2-7years, UK/Welsh</a:t>
          </a:r>
          <a:endParaRPr lang="en-GB" dirty="0"/>
        </a:p>
      </dgm:t>
    </dgm:pt>
    <dgm:pt modelId="{C9BD9D7D-A015-4EF6-A790-882895CAA796}" type="parTrans" cxnId="{7B015251-19CD-4DE1-A332-9D9ED91566A4}">
      <dgm:prSet/>
      <dgm:spPr/>
      <dgm:t>
        <a:bodyPr/>
        <a:lstStyle/>
        <a:p>
          <a:endParaRPr lang="en-GB"/>
        </a:p>
      </dgm:t>
    </dgm:pt>
    <dgm:pt modelId="{349CF9FD-0FCF-4894-B807-48866B49F94B}" type="sibTrans" cxnId="{7B015251-19CD-4DE1-A332-9D9ED91566A4}">
      <dgm:prSet/>
      <dgm:spPr/>
      <dgm:t>
        <a:bodyPr/>
        <a:lstStyle/>
        <a:p>
          <a:endParaRPr lang="en-GB"/>
        </a:p>
      </dgm:t>
    </dgm:pt>
    <dgm:pt modelId="{EA35B87A-9F7C-4599-AED0-D062E3C3615C}">
      <dgm:prSet phldrT="[Text]"/>
      <dgm:spPr/>
      <dgm:t>
        <a:bodyPr/>
        <a:lstStyle/>
        <a:p>
          <a:r>
            <a:rPr lang="en-GB" b="1" dirty="0"/>
            <a:t>bereavement, child, schools, education, grief, loss, death, attitudes </a:t>
          </a:r>
          <a:endParaRPr lang="en-GB" dirty="0"/>
        </a:p>
      </dgm:t>
    </dgm:pt>
    <dgm:pt modelId="{6CE6202B-3E1B-443A-9BD1-3587C66B47A9}" type="parTrans" cxnId="{CDAF8692-72A6-4E8C-9956-D0B24735ED2A}">
      <dgm:prSet/>
      <dgm:spPr/>
      <dgm:t>
        <a:bodyPr/>
        <a:lstStyle/>
        <a:p>
          <a:endParaRPr lang="en-GB"/>
        </a:p>
      </dgm:t>
    </dgm:pt>
    <dgm:pt modelId="{5640156C-AAD8-47B3-998D-413624CC80E4}" type="sibTrans" cxnId="{CDAF8692-72A6-4E8C-9956-D0B24735ED2A}">
      <dgm:prSet/>
      <dgm:spPr/>
      <dgm:t>
        <a:bodyPr/>
        <a:lstStyle/>
        <a:p>
          <a:endParaRPr lang="en-GB"/>
        </a:p>
      </dgm:t>
    </dgm:pt>
    <dgm:pt modelId="{A13B64D6-C714-4728-B73D-9129939DC75C}">
      <dgm:prSet phldrT="[Text]"/>
      <dgm:spPr/>
      <dgm:t>
        <a:bodyPr/>
        <a:lstStyle/>
        <a:p>
          <a:r>
            <a:rPr lang="en-GB" b="1" dirty="0">
              <a:solidFill>
                <a:schemeClr val="bg1"/>
              </a:solidFill>
              <a:latin typeface="+mn-lt"/>
              <a:ea typeface="+mn-ea"/>
              <a:cs typeface="+mn-cs"/>
            </a:rPr>
            <a:t>UWTSD Library, internet searches, databases (EBSCO host), Dissertations, Google scholar, Government websites, Senedd, BERA, </a:t>
          </a:r>
          <a:r>
            <a:rPr lang="en-GB" b="1" dirty="0">
              <a:solidFill>
                <a:schemeClr val="bg1"/>
              </a:solidFill>
            </a:rPr>
            <a:t>Charities</a:t>
          </a:r>
          <a:endParaRPr lang="en-GB" dirty="0">
            <a:solidFill>
              <a:schemeClr val="bg1"/>
            </a:solidFill>
          </a:endParaRPr>
        </a:p>
      </dgm:t>
    </dgm:pt>
    <dgm:pt modelId="{BBBA3D0F-4652-42AC-888D-6FE7675C62C7}" type="parTrans" cxnId="{78D19A88-986F-43E6-BB35-CC64E6B4A25D}">
      <dgm:prSet/>
      <dgm:spPr/>
      <dgm:t>
        <a:bodyPr/>
        <a:lstStyle/>
        <a:p>
          <a:endParaRPr lang="en-GB"/>
        </a:p>
      </dgm:t>
    </dgm:pt>
    <dgm:pt modelId="{2BD9B3D6-1297-44D6-93F0-511EA53861DC}" type="sibTrans" cxnId="{78D19A88-986F-43E6-BB35-CC64E6B4A25D}">
      <dgm:prSet/>
      <dgm:spPr/>
      <dgm:t>
        <a:bodyPr/>
        <a:lstStyle/>
        <a:p>
          <a:endParaRPr lang="en-GB"/>
        </a:p>
      </dgm:t>
    </dgm:pt>
    <dgm:pt modelId="{FAEF7ACA-52CB-4A12-A51C-43C16146CAE3}" type="pres">
      <dgm:prSet presAssocID="{2D5D9CB7-D0EC-4CAD-8936-6A31AF34A1DC}" presName="diagram" presStyleCnt="0">
        <dgm:presLayoutVars>
          <dgm:dir/>
          <dgm:resizeHandles val="exact"/>
        </dgm:presLayoutVars>
      </dgm:prSet>
      <dgm:spPr/>
    </dgm:pt>
    <dgm:pt modelId="{8641BAC0-B433-408C-90C4-2675DF1C238B}" type="pres">
      <dgm:prSet presAssocID="{DB975F63-44B8-4C52-8644-116D401A2295}" presName="node" presStyleLbl="node1" presStyleIdx="0" presStyleCnt="6" custLinFactNeighborX="1272" custLinFactNeighborY="-129">
        <dgm:presLayoutVars>
          <dgm:bulletEnabled val="1"/>
        </dgm:presLayoutVars>
      </dgm:prSet>
      <dgm:spPr/>
    </dgm:pt>
    <dgm:pt modelId="{EB18506A-BD39-4CEE-9D39-F96547F2C814}" type="pres">
      <dgm:prSet presAssocID="{3C738CB0-5435-430A-AE45-CB03EC6A507B}" presName="sibTrans" presStyleCnt="0"/>
      <dgm:spPr/>
    </dgm:pt>
    <dgm:pt modelId="{FA836D08-1384-4D96-96D4-8E41B981BB00}" type="pres">
      <dgm:prSet presAssocID="{08166E88-7242-4D60-BB77-DEDB8BBC1827}" presName="node" presStyleLbl="node1" presStyleIdx="1" presStyleCnt="6" custLinFactNeighborX="0" custLinFactNeighborY="-155">
        <dgm:presLayoutVars>
          <dgm:bulletEnabled val="1"/>
        </dgm:presLayoutVars>
      </dgm:prSet>
      <dgm:spPr/>
    </dgm:pt>
    <dgm:pt modelId="{37A2F640-22B1-47FD-9DF5-1411A01CB336}" type="pres">
      <dgm:prSet presAssocID="{793A1FED-421C-4BD4-A182-DA60E3215324}" presName="sibTrans" presStyleCnt="0"/>
      <dgm:spPr/>
    </dgm:pt>
    <dgm:pt modelId="{83A99F75-540A-4B90-9503-9E3B7C74FC33}" type="pres">
      <dgm:prSet presAssocID="{8518BC0A-43F2-479B-8A3E-618DC4D2C1A9}" presName="node" presStyleLbl="node1" presStyleIdx="2" presStyleCnt="6" custLinFactNeighborY="-51683">
        <dgm:presLayoutVars>
          <dgm:bulletEnabled val="1"/>
        </dgm:presLayoutVars>
      </dgm:prSet>
      <dgm:spPr/>
    </dgm:pt>
    <dgm:pt modelId="{0069E2BA-6019-4AF9-A227-913E0C9467B9}" type="pres">
      <dgm:prSet presAssocID="{8FC8EC55-55CA-4390-925D-C82B69F86A2C}" presName="sibTrans" presStyleCnt="0"/>
      <dgm:spPr/>
    </dgm:pt>
    <dgm:pt modelId="{05E6C0AF-69DA-4B3D-8186-535208684FB6}" type="pres">
      <dgm:prSet presAssocID="{EA35B87A-9F7C-4599-AED0-D062E3C3615C}" presName="node" presStyleLbl="node1" presStyleIdx="3" presStyleCnt="6" custLinFactNeighborX="-1327" custLinFactNeighborY="737">
        <dgm:presLayoutVars>
          <dgm:bulletEnabled val="1"/>
        </dgm:presLayoutVars>
      </dgm:prSet>
      <dgm:spPr/>
    </dgm:pt>
    <dgm:pt modelId="{43E6E942-669C-4F83-8763-FE993FC42FF4}" type="pres">
      <dgm:prSet presAssocID="{5640156C-AAD8-47B3-998D-413624CC80E4}" presName="sibTrans" presStyleCnt="0"/>
      <dgm:spPr/>
    </dgm:pt>
    <dgm:pt modelId="{7290AED4-AE19-4A54-B8F1-E85A1EF3A002}" type="pres">
      <dgm:prSet presAssocID="{A13B64D6-C714-4728-B73D-9129939DC75C}" presName="node" presStyleLbl="node1" presStyleIdx="4" presStyleCnt="6" custLinFactX="10578" custLinFactNeighborX="100000" custLinFactNeighborY="761">
        <dgm:presLayoutVars>
          <dgm:bulletEnabled val="1"/>
        </dgm:presLayoutVars>
      </dgm:prSet>
      <dgm:spPr/>
    </dgm:pt>
    <dgm:pt modelId="{5DA05A21-67C9-43CC-88FC-CD08660E778D}" type="pres">
      <dgm:prSet presAssocID="{2BD9B3D6-1297-44D6-93F0-511EA53861DC}" presName="sibTrans" presStyleCnt="0"/>
      <dgm:spPr/>
    </dgm:pt>
    <dgm:pt modelId="{583C2DC1-27D1-48C7-B4B2-055C816C2DFD}" type="pres">
      <dgm:prSet presAssocID="{BBBFAA9B-BBD6-49C0-9799-A17933D3839C}" presName="node" presStyleLbl="node1" presStyleIdx="5" presStyleCnt="6" custLinFactX="-9516" custLinFactNeighborX="-100000" custLinFactNeighborY="949">
        <dgm:presLayoutVars>
          <dgm:bulletEnabled val="1"/>
        </dgm:presLayoutVars>
      </dgm:prSet>
      <dgm:spPr/>
    </dgm:pt>
  </dgm:ptLst>
  <dgm:cxnLst>
    <dgm:cxn modelId="{EE27800D-047A-42D2-A178-FB1AD300C71D}" srcId="{2D5D9CB7-D0EC-4CAD-8936-6A31AF34A1DC}" destId="{8518BC0A-43F2-479B-8A3E-618DC4D2C1A9}" srcOrd="2" destOrd="0" parTransId="{C78D5CBC-DB0A-4945-A145-8126BD7B2D3A}" sibTransId="{8FC8EC55-55CA-4390-925D-C82B69F86A2C}"/>
    <dgm:cxn modelId="{9D4E4A1B-3498-4BE1-AF21-645082A48481}" type="presOf" srcId="{EA35B87A-9F7C-4599-AED0-D062E3C3615C}" destId="{05E6C0AF-69DA-4B3D-8186-535208684FB6}" srcOrd="0" destOrd="0" presId="urn:microsoft.com/office/officeart/2005/8/layout/default"/>
    <dgm:cxn modelId="{B6A1B63E-4A2B-4880-8BE9-0E3831ECFFFA}" type="presOf" srcId="{8518BC0A-43F2-479B-8A3E-618DC4D2C1A9}" destId="{83A99F75-540A-4B90-9503-9E3B7C74FC33}" srcOrd="0" destOrd="0" presId="urn:microsoft.com/office/officeart/2005/8/layout/default"/>
    <dgm:cxn modelId="{4A33583F-CECA-4E95-B1BE-531027679952}" srcId="{2D5D9CB7-D0EC-4CAD-8936-6A31AF34A1DC}" destId="{DB975F63-44B8-4C52-8644-116D401A2295}" srcOrd="0" destOrd="0" parTransId="{0D8CF02E-521D-4E83-AEC0-33E3ED5D01F2}" sibTransId="{3C738CB0-5435-430A-AE45-CB03EC6A507B}"/>
    <dgm:cxn modelId="{C5EC774C-E1B1-467B-AD4D-4EAB735E82C6}" type="presOf" srcId="{08166E88-7242-4D60-BB77-DEDB8BBC1827}" destId="{FA836D08-1384-4D96-96D4-8E41B981BB00}" srcOrd="0" destOrd="0" presId="urn:microsoft.com/office/officeart/2005/8/layout/default"/>
    <dgm:cxn modelId="{7B015251-19CD-4DE1-A332-9D9ED91566A4}" srcId="{2D5D9CB7-D0EC-4CAD-8936-6A31AF34A1DC}" destId="{BBBFAA9B-BBD6-49C0-9799-A17933D3839C}" srcOrd="5" destOrd="0" parTransId="{C9BD9D7D-A015-4EF6-A790-882895CAA796}" sibTransId="{349CF9FD-0FCF-4894-B807-48866B49F94B}"/>
    <dgm:cxn modelId="{C972C25C-539C-40D6-A7DC-1E631CBFF43A}" type="presOf" srcId="{A13B64D6-C714-4728-B73D-9129939DC75C}" destId="{7290AED4-AE19-4A54-B8F1-E85A1EF3A002}" srcOrd="0" destOrd="0" presId="urn:microsoft.com/office/officeart/2005/8/layout/default"/>
    <dgm:cxn modelId="{C70CA27C-7157-4D5F-A47E-B74DBD4A6DAA}" type="presOf" srcId="{2D5D9CB7-D0EC-4CAD-8936-6A31AF34A1DC}" destId="{FAEF7ACA-52CB-4A12-A51C-43C16146CAE3}" srcOrd="0" destOrd="0" presId="urn:microsoft.com/office/officeart/2005/8/layout/default"/>
    <dgm:cxn modelId="{78D19A88-986F-43E6-BB35-CC64E6B4A25D}" srcId="{2D5D9CB7-D0EC-4CAD-8936-6A31AF34A1DC}" destId="{A13B64D6-C714-4728-B73D-9129939DC75C}" srcOrd="4" destOrd="0" parTransId="{BBBA3D0F-4652-42AC-888D-6FE7675C62C7}" sibTransId="{2BD9B3D6-1297-44D6-93F0-511EA53861DC}"/>
    <dgm:cxn modelId="{CDAF8692-72A6-4E8C-9956-D0B24735ED2A}" srcId="{2D5D9CB7-D0EC-4CAD-8936-6A31AF34A1DC}" destId="{EA35B87A-9F7C-4599-AED0-D062E3C3615C}" srcOrd="3" destOrd="0" parTransId="{6CE6202B-3E1B-443A-9BD1-3587C66B47A9}" sibTransId="{5640156C-AAD8-47B3-998D-413624CC80E4}"/>
    <dgm:cxn modelId="{D6787AAF-47D3-4667-BEC3-B348B59F7F86}" type="presOf" srcId="{BBBFAA9B-BBD6-49C0-9799-A17933D3839C}" destId="{583C2DC1-27D1-48C7-B4B2-055C816C2DFD}" srcOrd="0" destOrd="0" presId="urn:microsoft.com/office/officeart/2005/8/layout/default"/>
    <dgm:cxn modelId="{214514E3-AF02-4E36-8E99-5C2D52CE77C8}" type="presOf" srcId="{DB975F63-44B8-4C52-8644-116D401A2295}" destId="{8641BAC0-B433-408C-90C4-2675DF1C238B}" srcOrd="0" destOrd="0" presId="urn:microsoft.com/office/officeart/2005/8/layout/default"/>
    <dgm:cxn modelId="{8F2690F8-C8EE-48B6-A2F4-EB623AE95527}" srcId="{2D5D9CB7-D0EC-4CAD-8936-6A31AF34A1DC}" destId="{08166E88-7242-4D60-BB77-DEDB8BBC1827}" srcOrd="1" destOrd="0" parTransId="{F3B67BBF-132A-4F45-825D-6FC46C89D5A7}" sibTransId="{793A1FED-421C-4BD4-A182-DA60E3215324}"/>
    <dgm:cxn modelId="{6DCED031-CDDA-47EC-9A85-2AE67017DD61}" type="presParOf" srcId="{FAEF7ACA-52CB-4A12-A51C-43C16146CAE3}" destId="{8641BAC0-B433-408C-90C4-2675DF1C238B}" srcOrd="0" destOrd="0" presId="urn:microsoft.com/office/officeart/2005/8/layout/default"/>
    <dgm:cxn modelId="{B2B225A3-C716-4ED3-B9BF-BF880B2F789F}" type="presParOf" srcId="{FAEF7ACA-52CB-4A12-A51C-43C16146CAE3}" destId="{EB18506A-BD39-4CEE-9D39-F96547F2C814}" srcOrd="1" destOrd="0" presId="urn:microsoft.com/office/officeart/2005/8/layout/default"/>
    <dgm:cxn modelId="{4B7A75DE-7086-43EE-88C6-8B4778476CF2}" type="presParOf" srcId="{FAEF7ACA-52CB-4A12-A51C-43C16146CAE3}" destId="{FA836D08-1384-4D96-96D4-8E41B981BB00}" srcOrd="2" destOrd="0" presId="urn:microsoft.com/office/officeart/2005/8/layout/default"/>
    <dgm:cxn modelId="{9BC2F1FE-C073-4616-AF27-167B91EBF481}" type="presParOf" srcId="{FAEF7ACA-52CB-4A12-A51C-43C16146CAE3}" destId="{37A2F640-22B1-47FD-9DF5-1411A01CB336}" srcOrd="3" destOrd="0" presId="urn:microsoft.com/office/officeart/2005/8/layout/default"/>
    <dgm:cxn modelId="{EA316654-2ECF-42A9-A690-0FD6AC5DC0B4}" type="presParOf" srcId="{FAEF7ACA-52CB-4A12-A51C-43C16146CAE3}" destId="{83A99F75-540A-4B90-9503-9E3B7C74FC33}" srcOrd="4" destOrd="0" presId="urn:microsoft.com/office/officeart/2005/8/layout/default"/>
    <dgm:cxn modelId="{7F2A496E-B464-4C6B-AC2F-9E5987A55D7D}" type="presParOf" srcId="{FAEF7ACA-52CB-4A12-A51C-43C16146CAE3}" destId="{0069E2BA-6019-4AF9-A227-913E0C9467B9}" srcOrd="5" destOrd="0" presId="urn:microsoft.com/office/officeart/2005/8/layout/default"/>
    <dgm:cxn modelId="{88EFBA04-FACE-4130-B22A-6F9E58AF6CD7}" type="presParOf" srcId="{FAEF7ACA-52CB-4A12-A51C-43C16146CAE3}" destId="{05E6C0AF-69DA-4B3D-8186-535208684FB6}" srcOrd="6" destOrd="0" presId="urn:microsoft.com/office/officeart/2005/8/layout/default"/>
    <dgm:cxn modelId="{05A805FC-1A0F-4A64-82CB-D142624920A4}" type="presParOf" srcId="{FAEF7ACA-52CB-4A12-A51C-43C16146CAE3}" destId="{43E6E942-669C-4F83-8763-FE993FC42FF4}" srcOrd="7" destOrd="0" presId="urn:microsoft.com/office/officeart/2005/8/layout/default"/>
    <dgm:cxn modelId="{FF8923A1-5A96-454D-B9A2-A5392F72654F}" type="presParOf" srcId="{FAEF7ACA-52CB-4A12-A51C-43C16146CAE3}" destId="{7290AED4-AE19-4A54-B8F1-E85A1EF3A002}" srcOrd="8" destOrd="0" presId="urn:microsoft.com/office/officeart/2005/8/layout/default"/>
    <dgm:cxn modelId="{B3C67CC1-AC93-418E-AC96-E95EBC1F94EE}" type="presParOf" srcId="{FAEF7ACA-52CB-4A12-A51C-43C16146CAE3}" destId="{5DA05A21-67C9-43CC-88FC-CD08660E778D}" srcOrd="9" destOrd="0" presId="urn:microsoft.com/office/officeart/2005/8/layout/default"/>
    <dgm:cxn modelId="{E0909FCA-125A-43FE-96A5-8080A1BD44B5}" type="presParOf" srcId="{FAEF7ACA-52CB-4A12-A51C-43C16146CAE3}" destId="{583C2DC1-27D1-48C7-B4B2-055C816C2DF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F17E864-6480-4A3E-B109-2232B2313AED}"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GB"/>
        </a:p>
      </dgm:t>
    </dgm:pt>
    <dgm:pt modelId="{25989078-436A-4A55-BD58-7772569BD706}">
      <dgm:prSet phldrT="[Text]" custT="1"/>
      <dgm:spPr/>
      <dgm:t>
        <a:bodyPr/>
        <a:lstStyle/>
        <a:p>
          <a:r>
            <a:rPr lang="en-GB" sz="1800" b="1" dirty="0">
              <a:solidFill>
                <a:schemeClr val="bg2">
                  <a:lumMod val="25000"/>
                </a:schemeClr>
              </a:solidFill>
            </a:rPr>
            <a:t>Bereavement</a:t>
          </a:r>
        </a:p>
      </dgm:t>
    </dgm:pt>
    <dgm:pt modelId="{12B8CCBE-8B2F-49A6-9FFD-C1995804451C}" type="parTrans" cxnId="{21034866-ADAE-4B95-A1A6-6E39BC2AD48D}">
      <dgm:prSet/>
      <dgm:spPr/>
      <dgm:t>
        <a:bodyPr/>
        <a:lstStyle/>
        <a:p>
          <a:endParaRPr lang="en-GB"/>
        </a:p>
      </dgm:t>
    </dgm:pt>
    <dgm:pt modelId="{BE485E79-488E-4EBE-A3EC-C7E1F9713ED8}" type="sibTrans" cxnId="{21034866-ADAE-4B95-A1A6-6E39BC2AD48D}">
      <dgm:prSet/>
      <dgm:spPr/>
      <dgm:t>
        <a:bodyPr/>
        <a:lstStyle/>
        <a:p>
          <a:endParaRPr lang="en-GB"/>
        </a:p>
      </dgm:t>
    </dgm:pt>
    <dgm:pt modelId="{C9854231-8D0D-4AF4-99CE-EB052E97CD1F}">
      <dgm:prSet phldrT="[Text]"/>
      <dgm:spPr/>
      <dgm:t>
        <a:bodyPr/>
        <a:lstStyle/>
        <a:p>
          <a:r>
            <a:rPr lang="en-GB" b="1" dirty="0">
              <a:solidFill>
                <a:schemeClr val="bg2">
                  <a:lumMod val="10000"/>
                </a:schemeClr>
              </a:solidFill>
            </a:rPr>
            <a:t>Australia</a:t>
          </a:r>
        </a:p>
        <a:p>
          <a:r>
            <a:rPr lang="en-GB" dirty="0"/>
            <a:t>(Joy, 2023)</a:t>
          </a:r>
        </a:p>
      </dgm:t>
    </dgm:pt>
    <dgm:pt modelId="{8762C067-7F6B-4C14-86B5-50718F08FE93}" type="parTrans" cxnId="{E374AE6F-0094-42EB-BAA6-04536B7F20A0}">
      <dgm:prSet/>
      <dgm:spPr/>
      <dgm:t>
        <a:bodyPr/>
        <a:lstStyle/>
        <a:p>
          <a:endParaRPr lang="en-GB"/>
        </a:p>
      </dgm:t>
    </dgm:pt>
    <dgm:pt modelId="{18F5FE6F-F9A6-4A4A-B933-40B2BB313BB6}" type="sibTrans" cxnId="{E374AE6F-0094-42EB-BAA6-04536B7F20A0}">
      <dgm:prSet/>
      <dgm:spPr/>
      <dgm:t>
        <a:bodyPr/>
        <a:lstStyle/>
        <a:p>
          <a:endParaRPr lang="en-GB"/>
        </a:p>
      </dgm:t>
    </dgm:pt>
    <dgm:pt modelId="{521F052C-FCC8-437D-8A4B-476ECF563E27}">
      <dgm:prSet phldrT="[Text]"/>
      <dgm:spPr/>
      <dgm:t>
        <a:bodyPr/>
        <a:lstStyle/>
        <a:p>
          <a:r>
            <a:rPr lang="en-GB" b="1" dirty="0">
              <a:solidFill>
                <a:schemeClr val="bg2">
                  <a:lumMod val="10000"/>
                </a:schemeClr>
              </a:solidFill>
            </a:rPr>
            <a:t>Mexico</a:t>
          </a:r>
          <a:r>
            <a:rPr lang="en-GB" dirty="0"/>
            <a:t> (Quinones, 2023)</a:t>
          </a:r>
        </a:p>
      </dgm:t>
    </dgm:pt>
    <dgm:pt modelId="{E7A8123A-A6BA-4D71-BA29-1549943CE104}" type="parTrans" cxnId="{8EC7E170-36C4-4A5B-AFAC-0860A3351478}">
      <dgm:prSet/>
      <dgm:spPr/>
      <dgm:t>
        <a:bodyPr/>
        <a:lstStyle/>
        <a:p>
          <a:endParaRPr lang="en-GB"/>
        </a:p>
      </dgm:t>
    </dgm:pt>
    <dgm:pt modelId="{95FCCD26-6CDB-4F47-B7AA-7A1806E27A34}" type="sibTrans" cxnId="{8EC7E170-36C4-4A5B-AFAC-0860A3351478}">
      <dgm:prSet/>
      <dgm:spPr/>
      <dgm:t>
        <a:bodyPr/>
        <a:lstStyle/>
        <a:p>
          <a:endParaRPr lang="en-GB"/>
        </a:p>
      </dgm:t>
    </dgm:pt>
    <dgm:pt modelId="{538914E1-4157-4188-BF01-4B1F90EB10D8}">
      <dgm:prSet phldrT="[Text]"/>
      <dgm:spPr/>
      <dgm:t>
        <a:bodyPr/>
        <a:lstStyle/>
        <a:p>
          <a:r>
            <a:rPr lang="en-GB" b="1" dirty="0">
              <a:solidFill>
                <a:schemeClr val="bg2">
                  <a:lumMod val="10000"/>
                </a:schemeClr>
              </a:solidFill>
            </a:rPr>
            <a:t>USA </a:t>
          </a:r>
          <a:r>
            <a:rPr lang="en-GB" dirty="0"/>
            <a:t>(Edwards </a:t>
          </a:r>
          <a:r>
            <a:rPr lang="en-GB" i="1" dirty="0"/>
            <a:t>et al.</a:t>
          </a:r>
          <a:r>
            <a:rPr lang="en-GB" dirty="0"/>
            <a:t>, 2023)</a:t>
          </a:r>
        </a:p>
      </dgm:t>
    </dgm:pt>
    <dgm:pt modelId="{41B39327-8663-4984-80D9-F672752BDD57}" type="parTrans" cxnId="{0B5012B7-BBB6-4531-99EB-3869E41A388D}">
      <dgm:prSet/>
      <dgm:spPr/>
      <dgm:t>
        <a:bodyPr/>
        <a:lstStyle/>
        <a:p>
          <a:endParaRPr lang="en-GB"/>
        </a:p>
      </dgm:t>
    </dgm:pt>
    <dgm:pt modelId="{8FA15DF5-AD10-4156-802A-629DC0BC4B42}" type="sibTrans" cxnId="{0B5012B7-BBB6-4531-99EB-3869E41A388D}">
      <dgm:prSet/>
      <dgm:spPr/>
      <dgm:t>
        <a:bodyPr/>
        <a:lstStyle/>
        <a:p>
          <a:endParaRPr lang="en-GB"/>
        </a:p>
      </dgm:t>
    </dgm:pt>
    <dgm:pt modelId="{D6CB531F-52CE-464A-8777-D1EA6C09B051}">
      <dgm:prSet phldrT="[Text]"/>
      <dgm:spPr/>
      <dgm:t>
        <a:bodyPr/>
        <a:lstStyle/>
        <a:p>
          <a:r>
            <a:rPr lang="en-GB" b="1" dirty="0">
              <a:solidFill>
                <a:schemeClr val="bg2">
                  <a:lumMod val="10000"/>
                </a:schemeClr>
              </a:solidFill>
            </a:rPr>
            <a:t>Hong Kong </a:t>
          </a:r>
          <a:r>
            <a:rPr lang="en-GB" dirty="0"/>
            <a:t>(Wu, 2020)</a:t>
          </a:r>
        </a:p>
      </dgm:t>
    </dgm:pt>
    <dgm:pt modelId="{58C38D6E-377A-4C31-B044-548050511504}" type="parTrans" cxnId="{0795A890-3969-4565-A5E5-14ADC5A39CF3}">
      <dgm:prSet/>
      <dgm:spPr/>
      <dgm:t>
        <a:bodyPr/>
        <a:lstStyle/>
        <a:p>
          <a:endParaRPr lang="en-GB"/>
        </a:p>
      </dgm:t>
    </dgm:pt>
    <dgm:pt modelId="{E711B2DA-FE17-45C5-A643-E3CB0EE07B62}" type="sibTrans" cxnId="{0795A890-3969-4565-A5E5-14ADC5A39CF3}">
      <dgm:prSet/>
      <dgm:spPr/>
      <dgm:t>
        <a:bodyPr/>
        <a:lstStyle/>
        <a:p>
          <a:endParaRPr lang="en-GB"/>
        </a:p>
      </dgm:t>
    </dgm:pt>
    <dgm:pt modelId="{9C60042B-F038-4FFE-B1C4-5BA963CC82C2}">
      <dgm:prSet phldrT="[Text]"/>
      <dgm:spPr/>
      <dgm:t>
        <a:bodyPr/>
        <a:lstStyle/>
        <a:p>
          <a:r>
            <a:rPr lang="en-GB" b="1" dirty="0">
              <a:solidFill>
                <a:schemeClr val="bg2">
                  <a:lumMod val="10000"/>
                </a:schemeClr>
              </a:solidFill>
            </a:rPr>
            <a:t>Denmark</a:t>
          </a:r>
        </a:p>
        <a:p>
          <a:r>
            <a:rPr lang="en-GB" dirty="0"/>
            <a:t>(Lytje, 2023)</a:t>
          </a:r>
        </a:p>
      </dgm:t>
    </dgm:pt>
    <dgm:pt modelId="{F829BE5D-F22C-4E48-BD9D-6F3F6C39498C}" type="parTrans" cxnId="{D1548FF7-EEC0-43B5-BCAC-F57C45615DCE}">
      <dgm:prSet/>
      <dgm:spPr/>
      <dgm:t>
        <a:bodyPr/>
        <a:lstStyle/>
        <a:p>
          <a:endParaRPr lang="en-GB"/>
        </a:p>
      </dgm:t>
    </dgm:pt>
    <dgm:pt modelId="{244197B5-521E-4B7E-BB06-3ECBAB5EBE06}" type="sibTrans" cxnId="{D1548FF7-EEC0-43B5-BCAC-F57C45615DCE}">
      <dgm:prSet/>
      <dgm:spPr/>
      <dgm:t>
        <a:bodyPr/>
        <a:lstStyle/>
        <a:p>
          <a:endParaRPr lang="en-GB"/>
        </a:p>
      </dgm:t>
    </dgm:pt>
    <dgm:pt modelId="{1BE910FA-81AC-4CFD-AA80-64D600B9AE38}">
      <dgm:prSet phldrT="[Text]"/>
      <dgm:spPr/>
      <dgm:t>
        <a:bodyPr/>
        <a:lstStyle/>
        <a:p>
          <a:r>
            <a:rPr lang="en-GB" b="1" dirty="0">
              <a:solidFill>
                <a:schemeClr val="bg2">
                  <a:lumMod val="10000"/>
                </a:schemeClr>
              </a:solidFill>
            </a:rPr>
            <a:t>Spain</a:t>
          </a:r>
          <a:r>
            <a:rPr lang="en-GB" dirty="0"/>
            <a:t> (Colomo-Magana </a:t>
          </a:r>
          <a:r>
            <a:rPr lang="en-GB" i="1" dirty="0"/>
            <a:t>et al.,</a:t>
          </a:r>
          <a:r>
            <a:rPr lang="en-GB" dirty="0"/>
            <a:t>2023)</a:t>
          </a:r>
        </a:p>
      </dgm:t>
    </dgm:pt>
    <dgm:pt modelId="{E422DB77-BAC4-4A2B-9171-F79E3395AA98}" type="parTrans" cxnId="{F7B59045-A568-40B1-814B-DF88C354CB93}">
      <dgm:prSet/>
      <dgm:spPr/>
      <dgm:t>
        <a:bodyPr/>
        <a:lstStyle/>
        <a:p>
          <a:endParaRPr lang="en-GB"/>
        </a:p>
      </dgm:t>
    </dgm:pt>
    <dgm:pt modelId="{0A16EF1B-77E7-4B5D-A3DE-C1AA08011315}" type="sibTrans" cxnId="{F7B59045-A568-40B1-814B-DF88C354CB93}">
      <dgm:prSet/>
      <dgm:spPr/>
      <dgm:t>
        <a:bodyPr/>
        <a:lstStyle/>
        <a:p>
          <a:endParaRPr lang="en-GB"/>
        </a:p>
      </dgm:t>
    </dgm:pt>
    <dgm:pt modelId="{4C92F45F-74F5-41C5-A108-F9B4D9CB3180}" type="pres">
      <dgm:prSet presAssocID="{1F17E864-6480-4A3E-B109-2232B2313AED}" presName="Name0" presStyleCnt="0">
        <dgm:presLayoutVars>
          <dgm:chMax val="1"/>
          <dgm:chPref val="1"/>
          <dgm:dir/>
          <dgm:animOne val="branch"/>
          <dgm:animLvl val="lvl"/>
        </dgm:presLayoutVars>
      </dgm:prSet>
      <dgm:spPr/>
    </dgm:pt>
    <dgm:pt modelId="{8A13F4B1-91A0-4245-9DC1-F4E3D7869283}" type="pres">
      <dgm:prSet presAssocID="{25989078-436A-4A55-BD58-7772569BD706}" presName="Parent" presStyleLbl="node0" presStyleIdx="0" presStyleCnt="1">
        <dgm:presLayoutVars>
          <dgm:chMax val="6"/>
          <dgm:chPref val="6"/>
        </dgm:presLayoutVars>
      </dgm:prSet>
      <dgm:spPr/>
    </dgm:pt>
    <dgm:pt modelId="{A8FFF780-AD45-4EC2-9957-14B9D3795461}" type="pres">
      <dgm:prSet presAssocID="{C9854231-8D0D-4AF4-99CE-EB052E97CD1F}" presName="Accent1" presStyleCnt="0"/>
      <dgm:spPr/>
    </dgm:pt>
    <dgm:pt modelId="{FBA96105-1D07-43FF-8D61-2C1B251ADD8A}" type="pres">
      <dgm:prSet presAssocID="{C9854231-8D0D-4AF4-99CE-EB052E97CD1F}" presName="Accent" presStyleLbl="bgShp" presStyleIdx="0" presStyleCnt="6"/>
      <dgm:spPr/>
    </dgm:pt>
    <dgm:pt modelId="{05638CE6-A8EF-4C69-9B5D-CC4E57BA8944}" type="pres">
      <dgm:prSet presAssocID="{C9854231-8D0D-4AF4-99CE-EB052E97CD1F}" presName="Child1" presStyleLbl="node1" presStyleIdx="0" presStyleCnt="6">
        <dgm:presLayoutVars>
          <dgm:chMax val="0"/>
          <dgm:chPref val="0"/>
          <dgm:bulletEnabled val="1"/>
        </dgm:presLayoutVars>
      </dgm:prSet>
      <dgm:spPr/>
    </dgm:pt>
    <dgm:pt modelId="{7202B05F-2302-4819-B557-DF275005F18B}" type="pres">
      <dgm:prSet presAssocID="{521F052C-FCC8-437D-8A4B-476ECF563E27}" presName="Accent2" presStyleCnt="0"/>
      <dgm:spPr/>
    </dgm:pt>
    <dgm:pt modelId="{0791377A-71E0-4DE8-A3D2-7C115A95E1E8}" type="pres">
      <dgm:prSet presAssocID="{521F052C-FCC8-437D-8A4B-476ECF563E27}" presName="Accent" presStyleLbl="bgShp" presStyleIdx="1" presStyleCnt="6"/>
      <dgm:spPr/>
    </dgm:pt>
    <dgm:pt modelId="{BB2CA090-CACD-4240-BFFC-A41162FE3B3E}" type="pres">
      <dgm:prSet presAssocID="{521F052C-FCC8-437D-8A4B-476ECF563E27}" presName="Child2" presStyleLbl="node1" presStyleIdx="1" presStyleCnt="6">
        <dgm:presLayoutVars>
          <dgm:chMax val="0"/>
          <dgm:chPref val="0"/>
          <dgm:bulletEnabled val="1"/>
        </dgm:presLayoutVars>
      </dgm:prSet>
      <dgm:spPr/>
    </dgm:pt>
    <dgm:pt modelId="{C86A6770-BCB0-4FB1-863A-0F6D9E48E2BC}" type="pres">
      <dgm:prSet presAssocID="{538914E1-4157-4188-BF01-4B1F90EB10D8}" presName="Accent3" presStyleCnt="0"/>
      <dgm:spPr/>
    </dgm:pt>
    <dgm:pt modelId="{812174F9-2F44-4968-BFA3-D5DC56C875CB}" type="pres">
      <dgm:prSet presAssocID="{538914E1-4157-4188-BF01-4B1F90EB10D8}" presName="Accent" presStyleLbl="bgShp" presStyleIdx="2" presStyleCnt="6"/>
      <dgm:spPr/>
    </dgm:pt>
    <dgm:pt modelId="{3A05803B-A22C-46CF-8F73-D7F034810976}" type="pres">
      <dgm:prSet presAssocID="{538914E1-4157-4188-BF01-4B1F90EB10D8}" presName="Child3" presStyleLbl="node1" presStyleIdx="2" presStyleCnt="6">
        <dgm:presLayoutVars>
          <dgm:chMax val="0"/>
          <dgm:chPref val="0"/>
          <dgm:bulletEnabled val="1"/>
        </dgm:presLayoutVars>
      </dgm:prSet>
      <dgm:spPr/>
    </dgm:pt>
    <dgm:pt modelId="{141E0EF4-C80E-4009-90FC-91667AA1CAEC}" type="pres">
      <dgm:prSet presAssocID="{D6CB531F-52CE-464A-8777-D1EA6C09B051}" presName="Accent4" presStyleCnt="0"/>
      <dgm:spPr/>
    </dgm:pt>
    <dgm:pt modelId="{E373B52C-9F8A-4EFD-A7E5-C3B869543CB6}" type="pres">
      <dgm:prSet presAssocID="{D6CB531F-52CE-464A-8777-D1EA6C09B051}" presName="Accent" presStyleLbl="bgShp" presStyleIdx="3" presStyleCnt="6"/>
      <dgm:spPr/>
    </dgm:pt>
    <dgm:pt modelId="{F70E825C-6483-4D00-B982-672CE8340B35}" type="pres">
      <dgm:prSet presAssocID="{D6CB531F-52CE-464A-8777-D1EA6C09B051}" presName="Child4" presStyleLbl="node1" presStyleIdx="3" presStyleCnt="6">
        <dgm:presLayoutVars>
          <dgm:chMax val="0"/>
          <dgm:chPref val="0"/>
          <dgm:bulletEnabled val="1"/>
        </dgm:presLayoutVars>
      </dgm:prSet>
      <dgm:spPr/>
    </dgm:pt>
    <dgm:pt modelId="{E1E97915-C153-4A1B-BBEA-D0202DC41E74}" type="pres">
      <dgm:prSet presAssocID="{1BE910FA-81AC-4CFD-AA80-64D600B9AE38}" presName="Accent5" presStyleCnt="0"/>
      <dgm:spPr/>
    </dgm:pt>
    <dgm:pt modelId="{76C02570-2D09-4FD9-B7CF-307181DB8B01}" type="pres">
      <dgm:prSet presAssocID="{1BE910FA-81AC-4CFD-AA80-64D600B9AE38}" presName="Accent" presStyleLbl="bgShp" presStyleIdx="4" presStyleCnt="6"/>
      <dgm:spPr/>
    </dgm:pt>
    <dgm:pt modelId="{EA1BF8C7-A1D4-4300-BEA6-545675597C5C}" type="pres">
      <dgm:prSet presAssocID="{1BE910FA-81AC-4CFD-AA80-64D600B9AE38}" presName="Child5" presStyleLbl="node1" presStyleIdx="4" presStyleCnt="6">
        <dgm:presLayoutVars>
          <dgm:chMax val="0"/>
          <dgm:chPref val="0"/>
          <dgm:bulletEnabled val="1"/>
        </dgm:presLayoutVars>
      </dgm:prSet>
      <dgm:spPr/>
    </dgm:pt>
    <dgm:pt modelId="{01D26BB2-4121-419E-BDD3-E81A4FDF8830}" type="pres">
      <dgm:prSet presAssocID="{9C60042B-F038-4FFE-B1C4-5BA963CC82C2}" presName="Accent6" presStyleCnt="0"/>
      <dgm:spPr/>
    </dgm:pt>
    <dgm:pt modelId="{8235307C-7C0D-4C58-9FE9-365991DC6575}" type="pres">
      <dgm:prSet presAssocID="{9C60042B-F038-4FFE-B1C4-5BA963CC82C2}" presName="Accent" presStyleLbl="bgShp" presStyleIdx="5" presStyleCnt="6"/>
      <dgm:spPr/>
    </dgm:pt>
    <dgm:pt modelId="{BC68B964-6F31-4F2B-944B-3BA4E882B32E}" type="pres">
      <dgm:prSet presAssocID="{9C60042B-F038-4FFE-B1C4-5BA963CC82C2}" presName="Child6" presStyleLbl="node1" presStyleIdx="5" presStyleCnt="6">
        <dgm:presLayoutVars>
          <dgm:chMax val="0"/>
          <dgm:chPref val="0"/>
          <dgm:bulletEnabled val="1"/>
        </dgm:presLayoutVars>
      </dgm:prSet>
      <dgm:spPr/>
    </dgm:pt>
  </dgm:ptLst>
  <dgm:cxnLst>
    <dgm:cxn modelId="{288B5721-44C1-43E3-BEA7-ECD67D69EBF2}" type="presOf" srcId="{25989078-436A-4A55-BD58-7772569BD706}" destId="{8A13F4B1-91A0-4245-9DC1-F4E3D7869283}" srcOrd="0" destOrd="0" presId="urn:microsoft.com/office/officeart/2011/layout/HexagonRadial"/>
    <dgm:cxn modelId="{AEBF653E-C1A7-44B2-97D1-3CBF4D903D8D}" type="presOf" srcId="{1F17E864-6480-4A3E-B109-2232B2313AED}" destId="{4C92F45F-74F5-41C5-A108-F9B4D9CB3180}" srcOrd="0" destOrd="0" presId="urn:microsoft.com/office/officeart/2011/layout/HexagonRadial"/>
    <dgm:cxn modelId="{1053793F-90DB-4B00-B11D-6A922DE73504}" type="presOf" srcId="{521F052C-FCC8-437D-8A4B-476ECF563E27}" destId="{BB2CA090-CACD-4240-BFFC-A41162FE3B3E}" srcOrd="0" destOrd="0" presId="urn:microsoft.com/office/officeart/2011/layout/HexagonRadial"/>
    <dgm:cxn modelId="{F7B59045-A568-40B1-814B-DF88C354CB93}" srcId="{25989078-436A-4A55-BD58-7772569BD706}" destId="{1BE910FA-81AC-4CFD-AA80-64D600B9AE38}" srcOrd="4" destOrd="0" parTransId="{E422DB77-BAC4-4A2B-9171-F79E3395AA98}" sibTransId="{0A16EF1B-77E7-4B5D-A3DE-C1AA08011315}"/>
    <dgm:cxn modelId="{21034866-ADAE-4B95-A1A6-6E39BC2AD48D}" srcId="{1F17E864-6480-4A3E-B109-2232B2313AED}" destId="{25989078-436A-4A55-BD58-7772569BD706}" srcOrd="0" destOrd="0" parTransId="{12B8CCBE-8B2F-49A6-9FFD-C1995804451C}" sibTransId="{BE485E79-488E-4EBE-A3EC-C7E1F9713ED8}"/>
    <dgm:cxn modelId="{E374AE6F-0094-42EB-BAA6-04536B7F20A0}" srcId="{25989078-436A-4A55-BD58-7772569BD706}" destId="{C9854231-8D0D-4AF4-99CE-EB052E97CD1F}" srcOrd="0" destOrd="0" parTransId="{8762C067-7F6B-4C14-86B5-50718F08FE93}" sibTransId="{18F5FE6F-F9A6-4A4A-B933-40B2BB313BB6}"/>
    <dgm:cxn modelId="{8EC7E170-36C4-4A5B-AFAC-0860A3351478}" srcId="{25989078-436A-4A55-BD58-7772569BD706}" destId="{521F052C-FCC8-437D-8A4B-476ECF563E27}" srcOrd="1" destOrd="0" parTransId="{E7A8123A-A6BA-4D71-BA29-1549943CE104}" sibTransId="{95FCCD26-6CDB-4F47-B7AA-7A1806E27A34}"/>
    <dgm:cxn modelId="{C247DA83-B655-434B-AF7E-5FEB4751D3A3}" type="presOf" srcId="{9C60042B-F038-4FFE-B1C4-5BA963CC82C2}" destId="{BC68B964-6F31-4F2B-944B-3BA4E882B32E}" srcOrd="0" destOrd="0" presId="urn:microsoft.com/office/officeart/2011/layout/HexagonRadial"/>
    <dgm:cxn modelId="{9A7A3486-D4E2-4262-89E6-0730F8EB7AB9}" type="presOf" srcId="{D6CB531F-52CE-464A-8777-D1EA6C09B051}" destId="{F70E825C-6483-4D00-B982-672CE8340B35}" srcOrd="0" destOrd="0" presId="urn:microsoft.com/office/officeart/2011/layout/HexagonRadial"/>
    <dgm:cxn modelId="{0795A890-3969-4565-A5E5-14ADC5A39CF3}" srcId="{25989078-436A-4A55-BD58-7772569BD706}" destId="{D6CB531F-52CE-464A-8777-D1EA6C09B051}" srcOrd="3" destOrd="0" parTransId="{58C38D6E-377A-4C31-B044-548050511504}" sibTransId="{E711B2DA-FE17-45C5-A643-E3CB0EE07B62}"/>
    <dgm:cxn modelId="{0B5012B7-BBB6-4531-99EB-3869E41A388D}" srcId="{25989078-436A-4A55-BD58-7772569BD706}" destId="{538914E1-4157-4188-BF01-4B1F90EB10D8}" srcOrd="2" destOrd="0" parTransId="{41B39327-8663-4984-80D9-F672752BDD57}" sibTransId="{8FA15DF5-AD10-4156-802A-629DC0BC4B42}"/>
    <dgm:cxn modelId="{5DCA22C0-66E3-4AFF-BF78-D1E774941B69}" type="presOf" srcId="{C9854231-8D0D-4AF4-99CE-EB052E97CD1F}" destId="{05638CE6-A8EF-4C69-9B5D-CC4E57BA8944}" srcOrd="0" destOrd="0" presId="urn:microsoft.com/office/officeart/2011/layout/HexagonRadial"/>
    <dgm:cxn modelId="{F72586CB-224C-4F85-B0E8-D6D2AE07A374}" type="presOf" srcId="{538914E1-4157-4188-BF01-4B1F90EB10D8}" destId="{3A05803B-A22C-46CF-8F73-D7F034810976}" srcOrd="0" destOrd="0" presId="urn:microsoft.com/office/officeart/2011/layout/HexagonRadial"/>
    <dgm:cxn modelId="{D1548FF7-EEC0-43B5-BCAC-F57C45615DCE}" srcId="{25989078-436A-4A55-BD58-7772569BD706}" destId="{9C60042B-F038-4FFE-B1C4-5BA963CC82C2}" srcOrd="5" destOrd="0" parTransId="{F829BE5D-F22C-4E48-BD9D-6F3F6C39498C}" sibTransId="{244197B5-521E-4B7E-BB06-3ECBAB5EBE06}"/>
    <dgm:cxn modelId="{54BE3CFC-7C47-43D7-825D-FE7B06DA2AEE}" type="presOf" srcId="{1BE910FA-81AC-4CFD-AA80-64D600B9AE38}" destId="{EA1BF8C7-A1D4-4300-BEA6-545675597C5C}" srcOrd="0" destOrd="0" presId="urn:microsoft.com/office/officeart/2011/layout/HexagonRadial"/>
    <dgm:cxn modelId="{FE10B702-708E-42C3-B08A-C0D5C3CD4CE6}" type="presParOf" srcId="{4C92F45F-74F5-41C5-A108-F9B4D9CB3180}" destId="{8A13F4B1-91A0-4245-9DC1-F4E3D7869283}" srcOrd="0" destOrd="0" presId="urn:microsoft.com/office/officeart/2011/layout/HexagonRadial"/>
    <dgm:cxn modelId="{FFA88860-0C84-4EC7-9C41-7A619BA2C124}" type="presParOf" srcId="{4C92F45F-74F5-41C5-A108-F9B4D9CB3180}" destId="{A8FFF780-AD45-4EC2-9957-14B9D3795461}" srcOrd="1" destOrd="0" presId="urn:microsoft.com/office/officeart/2011/layout/HexagonRadial"/>
    <dgm:cxn modelId="{9265B2D5-466A-41B9-B697-29987A7E21D8}" type="presParOf" srcId="{A8FFF780-AD45-4EC2-9957-14B9D3795461}" destId="{FBA96105-1D07-43FF-8D61-2C1B251ADD8A}" srcOrd="0" destOrd="0" presId="urn:microsoft.com/office/officeart/2011/layout/HexagonRadial"/>
    <dgm:cxn modelId="{813E6AD3-80B0-4C59-B608-387EED2D0ACC}" type="presParOf" srcId="{4C92F45F-74F5-41C5-A108-F9B4D9CB3180}" destId="{05638CE6-A8EF-4C69-9B5D-CC4E57BA8944}" srcOrd="2" destOrd="0" presId="urn:microsoft.com/office/officeart/2011/layout/HexagonRadial"/>
    <dgm:cxn modelId="{6E1BB692-8B62-44AD-86E1-33730A0432CF}" type="presParOf" srcId="{4C92F45F-74F5-41C5-A108-F9B4D9CB3180}" destId="{7202B05F-2302-4819-B557-DF275005F18B}" srcOrd="3" destOrd="0" presId="urn:microsoft.com/office/officeart/2011/layout/HexagonRadial"/>
    <dgm:cxn modelId="{CC9B91AB-A4EB-4997-9938-E613D9AA95D0}" type="presParOf" srcId="{7202B05F-2302-4819-B557-DF275005F18B}" destId="{0791377A-71E0-4DE8-A3D2-7C115A95E1E8}" srcOrd="0" destOrd="0" presId="urn:microsoft.com/office/officeart/2011/layout/HexagonRadial"/>
    <dgm:cxn modelId="{6B1C7503-E003-497C-94D6-99965E013918}" type="presParOf" srcId="{4C92F45F-74F5-41C5-A108-F9B4D9CB3180}" destId="{BB2CA090-CACD-4240-BFFC-A41162FE3B3E}" srcOrd="4" destOrd="0" presId="urn:microsoft.com/office/officeart/2011/layout/HexagonRadial"/>
    <dgm:cxn modelId="{BA4BEAF7-8403-4D23-AE02-55FF82BEE6E9}" type="presParOf" srcId="{4C92F45F-74F5-41C5-A108-F9B4D9CB3180}" destId="{C86A6770-BCB0-4FB1-863A-0F6D9E48E2BC}" srcOrd="5" destOrd="0" presId="urn:microsoft.com/office/officeart/2011/layout/HexagonRadial"/>
    <dgm:cxn modelId="{E7C2A012-D879-4CCD-B9D0-756E050E992E}" type="presParOf" srcId="{C86A6770-BCB0-4FB1-863A-0F6D9E48E2BC}" destId="{812174F9-2F44-4968-BFA3-D5DC56C875CB}" srcOrd="0" destOrd="0" presId="urn:microsoft.com/office/officeart/2011/layout/HexagonRadial"/>
    <dgm:cxn modelId="{93BF1022-7454-4163-BE75-6DA0E4BAECDF}" type="presParOf" srcId="{4C92F45F-74F5-41C5-A108-F9B4D9CB3180}" destId="{3A05803B-A22C-46CF-8F73-D7F034810976}" srcOrd="6" destOrd="0" presId="urn:microsoft.com/office/officeart/2011/layout/HexagonRadial"/>
    <dgm:cxn modelId="{AEE3D0D5-6AA2-4957-9C6C-1EFD67B452A9}" type="presParOf" srcId="{4C92F45F-74F5-41C5-A108-F9B4D9CB3180}" destId="{141E0EF4-C80E-4009-90FC-91667AA1CAEC}" srcOrd="7" destOrd="0" presId="urn:microsoft.com/office/officeart/2011/layout/HexagonRadial"/>
    <dgm:cxn modelId="{139770A7-85BD-435E-AC5F-60833B8397B1}" type="presParOf" srcId="{141E0EF4-C80E-4009-90FC-91667AA1CAEC}" destId="{E373B52C-9F8A-4EFD-A7E5-C3B869543CB6}" srcOrd="0" destOrd="0" presId="urn:microsoft.com/office/officeart/2011/layout/HexagonRadial"/>
    <dgm:cxn modelId="{95635106-8DAF-403D-9A04-A44A9E5FD9A4}" type="presParOf" srcId="{4C92F45F-74F5-41C5-A108-F9B4D9CB3180}" destId="{F70E825C-6483-4D00-B982-672CE8340B35}" srcOrd="8" destOrd="0" presId="urn:microsoft.com/office/officeart/2011/layout/HexagonRadial"/>
    <dgm:cxn modelId="{EBFBC805-B097-4E2D-9419-2798966EBE5C}" type="presParOf" srcId="{4C92F45F-74F5-41C5-A108-F9B4D9CB3180}" destId="{E1E97915-C153-4A1B-BBEA-D0202DC41E74}" srcOrd="9" destOrd="0" presId="urn:microsoft.com/office/officeart/2011/layout/HexagonRadial"/>
    <dgm:cxn modelId="{351DD307-376D-4677-BEF1-B2D1E31597B8}" type="presParOf" srcId="{E1E97915-C153-4A1B-BBEA-D0202DC41E74}" destId="{76C02570-2D09-4FD9-B7CF-307181DB8B01}" srcOrd="0" destOrd="0" presId="urn:microsoft.com/office/officeart/2011/layout/HexagonRadial"/>
    <dgm:cxn modelId="{8744BB2B-4782-4C27-B637-2350EB3ACBE4}" type="presParOf" srcId="{4C92F45F-74F5-41C5-A108-F9B4D9CB3180}" destId="{EA1BF8C7-A1D4-4300-BEA6-545675597C5C}" srcOrd="10" destOrd="0" presId="urn:microsoft.com/office/officeart/2011/layout/HexagonRadial"/>
    <dgm:cxn modelId="{0EC8D1E2-642E-451A-A5EC-7BCA5D31616E}" type="presParOf" srcId="{4C92F45F-74F5-41C5-A108-F9B4D9CB3180}" destId="{01D26BB2-4121-419E-BDD3-E81A4FDF8830}" srcOrd="11" destOrd="0" presId="urn:microsoft.com/office/officeart/2011/layout/HexagonRadial"/>
    <dgm:cxn modelId="{61861F17-6BD8-47C8-9D1C-5F8168604ABF}" type="presParOf" srcId="{01D26BB2-4121-419E-BDD3-E81A4FDF8830}" destId="{8235307C-7C0D-4C58-9FE9-365991DC6575}" srcOrd="0" destOrd="0" presId="urn:microsoft.com/office/officeart/2011/layout/HexagonRadial"/>
    <dgm:cxn modelId="{75705287-EB5F-4167-9186-D0DCAD2F63F5}" type="presParOf" srcId="{4C92F45F-74F5-41C5-A108-F9B4D9CB3180}" destId="{BC68B964-6F31-4F2B-944B-3BA4E882B32E}"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CB93DA3-9E5A-4A05-ACFC-972DB07AD5F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F0AFB16C-D79F-4570-9E80-670C6203AD1D}">
      <dgm:prSet phldrT="[Text]" custT="1"/>
      <dgm:spPr/>
      <dgm:t>
        <a:bodyPr/>
        <a:lstStyle/>
        <a:p>
          <a:endParaRPr lang="en-GB" sz="2100" dirty="0"/>
        </a:p>
        <a:p>
          <a:r>
            <a:rPr lang="en-GB" sz="2100" dirty="0"/>
            <a:t>taboo subject              </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a:t>
          </a:r>
          <a:r>
            <a:rPr lang="en-GB" sz="1400" dirty="0" err="1">
              <a:solidFill>
                <a:schemeClr val="tx1"/>
              </a:solidFill>
              <a:effectLst/>
              <a:latin typeface="Calibri" panose="020F0502020204030204" pitchFamily="34" charset="0"/>
              <a:ea typeface="DengXian" panose="02010600030101010101" pitchFamily="2" charset="-122"/>
              <a:cs typeface="Arial" panose="020B0604020202020204" pitchFamily="34" charset="0"/>
            </a:rPr>
            <a:t>Colomo</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-Magana </a:t>
          </a:r>
          <a:r>
            <a:rPr lang="en-GB" sz="1400" i="1"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2023, p.2; Dimery and Templeton, 2021, p.147)</a:t>
          </a:r>
          <a:endParaRPr lang="en-GB" sz="1400" dirty="0">
            <a:solidFill>
              <a:schemeClr val="tx1"/>
            </a:solidFill>
          </a:endParaRPr>
        </a:p>
        <a:p>
          <a:endParaRPr lang="en-GB" sz="2100" dirty="0"/>
        </a:p>
      </dgm:t>
    </dgm:pt>
    <dgm:pt modelId="{178DD444-690D-4F71-B54B-E997B840C697}" type="parTrans" cxnId="{44175C65-A232-4000-8ED3-82E899A1AEB6}">
      <dgm:prSet/>
      <dgm:spPr/>
      <dgm:t>
        <a:bodyPr/>
        <a:lstStyle/>
        <a:p>
          <a:endParaRPr lang="en-GB"/>
        </a:p>
      </dgm:t>
    </dgm:pt>
    <dgm:pt modelId="{FEDAFD8C-A74D-40A0-8D82-D426C86940DD}" type="sibTrans" cxnId="{44175C65-A232-4000-8ED3-82E899A1AEB6}">
      <dgm:prSet/>
      <dgm:spPr/>
      <dgm:t>
        <a:bodyPr/>
        <a:lstStyle/>
        <a:p>
          <a:endParaRPr lang="en-GB"/>
        </a:p>
      </dgm:t>
    </dgm:pt>
    <dgm:pt modelId="{6FE952C5-A6BA-44E9-9928-093A08F5F2AC}">
      <dgm:prSet phldrT="[Text]" custT="1"/>
      <dgm:spPr/>
      <dgm:t>
        <a:bodyPr/>
        <a:lstStyle/>
        <a:p>
          <a:r>
            <a:rPr lang="en-GB" sz="2100" dirty="0"/>
            <a:t>expected response</a:t>
          </a:r>
        </a:p>
        <a:p>
          <a:r>
            <a:rPr lang="en-GB" sz="1400" dirty="0">
              <a:solidFill>
                <a:schemeClr val="tx1"/>
              </a:solidFill>
            </a:rPr>
            <a:t>(</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Edwards </a:t>
          </a:r>
          <a:r>
            <a:rPr lang="en-GB" sz="1400" i="1"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2023, p.171)</a:t>
          </a:r>
          <a:endParaRPr lang="en-GB" sz="1400" dirty="0">
            <a:solidFill>
              <a:schemeClr val="tx1"/>
            </a:solidFill>
          </a:endParaRPr>
        </a:p>
      </dgm:t>
    </dgm:pt>
    <dgm:pt modelId="{54A0EE75-33C2-47D2-8CA9-E7FE9CE201A3}" type="parTrans" cxnId="{89F2FE77-3815-49F9-AC19-0CEEE0638A90}">
      <dgm:prSet/>
      <dgm:spPr/>
      <dgm:t>
        <a:bodyPr/>
        <a:lstStyle/>
        <a:p>
          <a:endParaRPr lang="en-GB"/>
        </a:p>
      </dgm:t>
    </dgm:pt>
    <dgm:pt modelId="{3234EAFE-60D9-44E3-97EA-10943D77D4EE}" type="sibTrans" cxnId="{89F2FE77-3815-49F9-AC19-0CEEE0638A90}">
      <dgm:prSet/>
      <dgm:spPr/>
      <dgm:t>
        <a:bodyPr/>
        <a:lstStyle/>
        <a:p>
          <a:endParaRPr lang="en-GB"/>
        </a:p>
      </dgm:t>
    </dgm:pt>
    <dgm:pt modelId="{C6077C1C-C1F0-427B-9C3A-42508E76AC23}">
      <dgm:prSet phldrT="[Text]" custT="1"/>
      <dgm:spPr/>
      <dgm:t>
        <a:bodyPr/>
        <a:lstStyle/>
        <a:p>
          <a:r>
            <a:rPr lang="en-GB" sz="2100" u="none" dirty="0">
              <a:solidFill>
                <a:schemeClr val="bg1"/>
              </a:solidFill>
            </a:rPr>
            <a:t>confusing </a:t>
          </a:r>
        </a:p>
        <a:p>
          <a:r>
            <a:rPr lang="en-GB" sz="1400" u="none" dirty="0">
              <a:solidFill>
                <a:schemeClr val="tx1"/>
              </a:solidFill>
              <a:effectLst/>
              <a:latin typeface="Calibri" panose="020F0502020204030204" pitchFamily="34" charset="0"/>
              <a:ea typeface="DengXian" panose="02010600030101010101" pitchFamily="2" charset="-122"/>
              <a:cs typeface="Arial" panose="020B0604020202020204" pitchFamily="34" charset="0"/>
            </a:rPr>
            <a:t>(Irish Childhood Bereavement Network, 2023)</a:t>
          </a:r>
          <a:endParaRPr lang="en-GB" sz="1400" u="none" dirty="0">
            <a:solidFill>
              <a:schemeClr val="tx1"/>
            </a:solidFill>
          </a:endParaRPr>
        </a:p>
      </dgm:t>
    </dgm:pt>
    <dgm:pt modelId="{899CC1F9-049F-40FD-95BE-A64B3A56241D}" type="parTrans" cxnId="{B951A8D6-9F45-4455-AC97-25115B43CF58}">
      <dgm:prSet/>
      <dgm:spPr/>
      <dgm:t>
        <a:bodyPr/>
        <a:lstStyle/>
        <a:p>
          <a:endParaRPr lang="en-GB"/>
        </a:p>
      </dgm:t>
    </dgm:pt>
    <dgm:pt modelId="{ABB63B09-B11A-41DB-9480-B317E2A1FD2C}" type="sibTrans" cxnId="{B951A8D6-9F45-4455-AC97-25115B43CF58}">
      <dgm:prSet/>
      <dgm:spPr/>
      <dgm:t>
        <a:bodyPr/>
        <a:lstStyle/>
        <a:p>
          <a:endParaRPr lang="en-GB"/>
        </a:p>
      </dgm:t>
    </dgm:pt>
    <dgm:pt modelId="{1D1033E9-D633-403A-B1CC-A83EE1A557E2}">
      <dgm:prSet phldrT="[Text]" custT="1"/>
      <dgm:spPr/>
      <dgm:t>
        <a:bodyPr/>
        <a:lstStyle/>
        <a:p>
          <a:r>
            <a:rPr lang="en-GB" sz="2100" dirty="0"/>
            <a:t>unique process</a:t>
          </a:r>
        </a:p>
        <a:p>
          <a:r>
            <a:rPr lang="en-GB" sz="2100" dirty="0"/>
            <a:t> </a:t>
          </a:r>
          <a:r>
            <a:rPr lang="en-GB" sz="1400" dirty="0">
              <a:solidFill>
                <a:schemeClr val="tx1"/>
              </a:solidFill>
            </a:rPr>
            <a:t>(</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Costello </a:t>
          </a:r>
          <a:r>
            <a:rPr lang="en-GB" sz="1400" i="1"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2020, p.290)</a:t>
          </a:r>
          <a:endParaRPr lang="en-GB" sz="1400" dirty="0">
            <a:solidFill>
              <a:schemeClr val="tx1"/>
            </a:solidFill>
          </a:endParaRPr>
        </a:p>
      </dgm:t>
    </dgm:pt>
    <dgm:pt modelId="{54E654E5-ED6E-4B9E-94C9-29AC8E98C819}" type="parTrans" cxnId="{29971B3B-21D1-4E5C-B037-DB56B619033D}">
      <dgm:prSet/>
      <dgm:spPr/>
      <dgm:t>
        <a:bodyPr/>
        <a:lstStyle/>
        <a:p>
          <a:endParaRPr lang="en-GB"/>
        </a:p>
      </dgm:t>
    </dgm:pt>
    <dgm:pt modelId="{9C2DB5F2-B67D-4BE3-83A2-2908474EBCC8}" type="sibTrans" cxnId="{29971B3B-21D1-4E5C-B037-DB56B619033D}">
      <dgm:prSet/>
      <dgm:spPr/>
      <dgm:t>
        <a:bodyPr/>
        <a:lstStyle/>
        <a:p>
          <a:endParaRPr lang="en-GB"/>
        </a:p>
      </dgm:t>
    </dgm:pt>
    <dgm:pt modelId="{E9ECE158-8590-4ADC-948C-4DBE9D261967}">
      <dgm:prSet phldrT="[Text]" custT="1"/>
      <dgm:spPr/>
      <dgm:t>
        <a:bodyPr/>
        <a:lstStyle/>
        <a:p>
          <a:r>
            <a:rPr lang="en-GB" sz="2100" dirty="0"/>
            <a:t>universal human experience </a:t>
          </a:r>
        </a:p>
        <a:p>
          <a:r>
            <a:rPr lang="en-GB" sz="1400" dirty="0">
              <a:solidFill>
                <a:schemeClr val="tx1"/>
              </a:solidFill>
            </a:rPr>
            <a:t>(</a:t>
          </a:r>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Dame Sarah Mullaly, UK commission on Bereavement Report 2022, p.2)</a:t>
          </a:r>
          <a:endParaRPr lang="en-GB" sz="1400" dirty="0">
            <a:solidFill>
              <a:schemeClr val="tx1"/>
            </a:solidFill>
          </a:endParaRPr>
        </a:p>
      </dgm:t>
    </dgm:pt>
    <dgm:pt modelId="{2906300A-0C73-417C-AE5E-E7B7028B12F4}" type="parTrans" cxnId="{AAF11E99-F8B8-4F1D-A91B-1B80C74C93AD}">
      <dgm:prSet/>
      <dgm:spPr/>
      <dgm:t>
        <a:bodyPr/>
        <a:lstStyle/>
        <a:p>
          <a:endParaRPr lang="en-GB"/>
        </a:p>
      </dgm:t>
    </dgm:pt>
    <dgm:pt modelId="{651C81D0-B05B-441B-90E3-FBF27B78D9DE}" type="sibTrans" cxnId="{AAF11E99-F8B8-4F1D-A91B-1B80C74C93AD}">
      <dgm:prSet/>
      <dgm:spPr/>
      <dgm:t>
        <a:bodyPr/>
        <a:lstStyle/>
        <a:p>
          <a:endParaRPr lang="en-GB"/>
        </a:p>
      </dgm:t>
    </dgm:pt>
    <dgm:pt modelId="{CD78CAC1-D2F1-4FF7-9370-324CF395B5F7}">
      <dgm:prSet phldrT="[Text]" custT="1"/>
      <dgm:spPr/>
      <dgm:t>
        <a:bodyPr/>
        <a:lstStyle/>
        <a:p>
          <a:r>
            <a:rPr lang="en-GB" sz="2100" dirty="0"/>
            <a:t>bereavement expert </a:t>
          </a:r>
        </a:p>
        <a:p>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(Child Bereavement UK, 2021)</a:t>
          </a:r>
          <a:endParaRPr lang="en-GB" sz="1400" dirty="0">
            <a:solidFill>
              <a:schemeClr val="tx1"/>
            </a:solidFill>
          </a:endParaRPr>
        </a:p>
      </dgm:t>
    </dgm:pt>
    <dgm:pt modelId="{D997D47C-2D93-46D3-9EDD-732A3B7D575A}" type="parTrans" cxnId="{E2D59B74-5B04-4650-B8DA-3B7A294FE958}">
      <dgm:prSet/>
      <dgm:spPr/>
      <dgm:t>
        <a:bodyPr/>
        <a:lstStyle/>
        <a:p>
          <a:endParaRPr lang="en-GB"/>
        </a:p>
      </dgm:t>
    </dgm:pt>
    <dgm:pt modelId="{202833DD-F3D5-4D9D-ABD1-DDE8D891A773}" type="sibTrans" cxnId="{E2D59B74-5B04-4650-B8DA-3B7A294FE958}">
      <dgm:prSet/>
      <dgm:spPr/>
      <dgm:t>
        <a:bodyPr/>
        <a:lstStyle/>
        <a:p>
          <a:endParaRPr lang="en-GB"/>
        </a:p>
      </dgm:t>
    </dgm:pt>
    <dgm:pt modelId="{C886567D-E296-4D47-9368-29F742658385}">
      <dgm:prSet phldrT="[Text]" custT="1"/>
      <dgm:spPr/>
      <dgm:t>
        <a:bodyPr/>
        <a:lstStyle/>
        <a:p>
          <a:r>
            <a:rPr lang="en-GB" sz="2100" dirty="0"/>
            <a:t>significant challenge </a:t>
          </a:r>
        </a:p>
        <a:p>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(Lytje, 2017, p.28)</a:t>
          </a:r>
          <a:endParaRPr lang="en-GB" sz="1400" dirty="0">
            <a:solidFill>
              <a:schemeClr val="tx1"/>
            </a:solidFill>
          </a:endParaRPr>
        </a:p>
      </dgm:t>
    </dgm:pt>
    <dgm:pt modelId="{F328EB6D-02D8-40FB-B396-54157ED373C7}" type="parTrans" cxnId="{E8C47914-D81D-4515-8CFB-F4EC86F1C4B0}">
      <dgm:prSet/>
      <dgm:spPr/>
      <dgm:t>
        <a:bodyPr/>
        <a:lstStyle/>
        <a:p>
          <a:endParaRPr lang="en-GB"/>
        </a:p>
      </dgm:t>
    </dgm:pt>
    <dgm:pt modelId="{11FDCB58-87A7-4FA2-9011-07EB4E3547E9}" type="sibTrans" cxnId="{E8C47914-D81D-4515-8CFB-F4EC86F1C4B0}">
      <dgm:prSet/>
      <dgm:spPr/>
      <dgm:t>
        <a:bodyPr/>
        <a:lstStyle/>
        <a:p>
          <a:endParaRPr lang="en-GB"/>
        </a:p>
      </dgm:t>
    </dgm:pt>
    <dgm:pt modelId="{9CB082D4-7B3D-44F1-A518-707503620650}">
      <dgm:prSet phldrT="[Text]" custT="1"/>
      <dgm:spPr/>
      <dgm:t>
        <a:bodyPr/>
        <a:lstStyle/>
        <a:p>
          <a:r>
            <a:rPr lang="en-GB" sz="2100" dirty="0"/>
            <a:t>long-term adverse effects </a:t>
          </a:r>
        </a:p>
        <a:p>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(Holland and McLennan, 2015, p.117)</a:t>
          </a:r>
          <a:endParaRPr lang="en-GB" sz="1400" dirty="0">
            <a:solidFill>
              <a:schemeClr val="tx1"/>
            </a:solidFill>
          </a:endParaRPr>
        </a:p>
      </dgm:t>
    </dgm:pt>
    <dgm:pt modelId="{3ABB233D-E4E0-49C9-8FB9-C0129ED5A3C7}" type="parTrans" cxnId="{450E7DFE-BD31-4B3A-A48F-B6332E6BF933}">
      <dgm:prSet/>
      <dgm:spPr/>
      <dgm:t>
        <a:bodyPr/>
        <a:lstStyle/>
        <a:p>
          <a:endParaRPr lang="en-GB"/>
        </a:p>
      </dgm:t>
    </dgm:pt>
    <dgm:pt modelId="{CD843272-8CCB-4509-BC37-274847B68446}" type="sibTrans" cxnId="{450E7DFE-BD31-4B3A-A48F-B6332E6BF933}">
      <dgm:prSet/>
      <dgm:spPr/>
      <dgm:t>
        <a:bodyPr/>
        <a:lstStyle/>
        <a:p>
          <a:endParaRPr lang="en-GB"/>
        </a:p>
      </dgm:t>
    </dgm:pt>
    <dgm:pt modelId="{771E8118-4971-4A73-900B-3E62B8839F83}">
      <dgm:prSet phldrT="[Text]" custT="1"/>
      <dgm:spPr/>
      <dgm:t>
        <a:bodyPr/>
        <a:lstStyle/>
        <a:p>
          <a:r>
            <a:rPr lang="en-GB" sz="2100" dirty="0"/>
            <a:t>impacting on physical and mental health </a:t>
          </a:r>
        </a:p>
        <a:p>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(Pearce et al., 2021, p.2)</a:t>
          </a:r>
          <a:endParaRPr lang="en-GB" sz="1400" dirty="0">
            <a:solidFill>
              <a:schemeClr val="tx1"/>
            </a:solidFill>
          </a:endParaRPr>
        </a:p>
      </dgm:t>
    </dgm:pt>
    <dgm:pt modelId="{7005EC5F-4C0B-4B0A-B58C-D82BEE649AC9}" type="parTrans" cxnId="{FF06CFB1-95E4-42A6-944A-4861A45C6FF7}">
      <dgm:prSet/>
      <dgm:spPr/>
      <dgm:t>
        <a:bodyPr/>
        <a:lstStyle/>
        <a:p>
          <a:endParaRPr lang="en-GB"/>
        </a:p>
      </dgm:t>
    </dgm:pt>
    <dgm:pt modelId="{100A7DEC-6B6D-4D1E-A303-9A4CB49FF707}" type="sibTrans" cxnId="{FF06CFB1-95E4-42A6-944A-4861A45C6FF7}">
      <dgm:prSet/>
      <dgm:spPr/>
      <dgm:t>
        <a:bodyPr/>
        <a:lstStyle/>
        <a:p>
          <a:endParaRPr lang="en-GB"/>
        </a:p>
      </dgm:t>
    </dgm:pt>
    <dgm:pt modelId="{935C9268-51F9-42A5-A2C3-5003EAA55515}">
      <dgm:prSet phldrT="[Text]" custT="1"/>
      <dgm:spPr/>
      <dgm:t>
        <a:bodyPr/>
        <a:lstStyle/>
        <a:p>
          <a:r>
            <a:rPr lang="en-GB" sz="2100" dirty="0">
              <a:effectLst/>
              <a:latin typeface="Calibri" panose="020F0502020204030204" pitchFamily="34" charset="0"/>
              <a:ea typeface="DengXian" panose="02010600030101010101" pitchFamily="2" charset="-122"/>
              <a:cs typeface="Arial" panose="020B0604020202020204" pitchFamily="34" charset="0"/>
            </a:rPr>
            <a:t>natural phenomenon</a:t>
          </a:r>
        </a:p>
        <a:p>
          <a:r>
            <a:rPr lang="en-GB" sz="14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(Wu, 2022, p.100) </a:t>
          </a:r>
          <a:endParaRPr lang="en-GB" sz="1400" dirty="0">
            <a:solidFill>
              <a:schemeClr val="tx1"/>
            </a:solidFill>
          </a:endParaRPr>
        </a:p>
      </dgm:t>
    </dgm:pt>
    <dgm:pt modelId="{74B64B31-9397-4131-A20C-08229EF00052}" type="parTrans" cxnId="{FF08DF34-AB96-4001-8208-B199306226D0}">
      <dgm:prSet/>
      <dgm:spPr/>
      <dgm:t>
        <a:bodyPr/>
        <a:lstStyle/>
        <a:p>
          <a:endParaRPr lang="en-GB"/>
        </a:p>
      </dgm:t>
    </dgm:pt>
    <dgm:pt modelId="{E3824D08-9A0C-4394-B580-BB233C8A2FA4}" type="sibTrans" cxnId="{FF08DF34-AB96-4001-8208-B199306226D0}">
      <dgm:prSet/>
      <dgm:spPr/>
      <dgm:t>
        <a:bodyPr/>
        <a:lstStyle/>
        <a:p>
          <a:endParaRPr lang="en-GB"/>
        </a:p>
      </dgm:t>
    </dgm:pt>
    <dgm:pt modelId="{B5D5A951-E4F7-49E7-BFDD-1E63DCD81C71}" type="pres">
      <dgm:prSet presAssocID="{2CB93DA3-9E5A-4A05-ACFC-972DB07AD5F9}" presName="diagram" presStyleCnt="0">
        <dgm:presLayoutVars>
          <dgm:dir/>
          <dgm:resizeHandles val="exact"/>
        </dgm:presLayoutVars>
      </dgm:prSet>
      <dgm:spPr/>
    </dgm:pt>
    <dgm:pt modelId="{7B198C65-4E9A-4A38-85D5-C9AFF1414904}" type="pres">
      <dgm:prSet presAssocID="{F0AFB16C-D79F-4570-9E80-670C6203AD1D}" presName="node" presStyleLbl="node1" presStyleIdx="0" presStyleCnt="10" custLinFactNeighborX="-9101">
        <dgm:presLayoutVars>
          <dgm:bulletEnabled val="1"/>
        </dgm:presLayoutVars>
      </dgm:prSet>
      <dgm:spPr/>
    </dgm:pt>
    <dgm:pt modelId="{19BC2C14-D3B9-4C26-BAF1-F0EC1EE20CFD}" type="pres">
      <dgm:prSet presAssocID="{FEDAFD8C-A74D-40A0-8D82-D426C86940DD}" presName="sibTrans" presStyleCnt="0"/>
      <dgm:spPr/>
    </dgm:pt>
    <dgm:pt modelId="{9ADA4534-2657-44E4-9EB7-FCD7A7D501C5}" type="pres">
      <dgm:prSet presAssocID="{6FE952C5-A6BA-44E9-9928-093A08F5F2AC}" presName="node" presStyleLbl="node1" presStyleIdx="1" presStyleCnt="10">
        <dgm:presLayoutVars>
          <dgm:bulletEnabled val="1"/>
        </dgm:presLayoutVars>
      </dgm:prSet>
      <dgm:spPr/>
    </dgm:pt>
    <dgm:pt modelId="{DC9A7CC9-C3B4-4433-87D4-D306603CE1A2}" type="pres">
      <dgm:prSet presAssocID="{3234EAFE-60D9-44E3-97EA-10943D77D4EE}" presName="sibTrans" presStyleCnt="0"/>
      <dgm:spPr/>
    </dgm:pt>
    <dgm:pt modelId="{01FD5B49-92A7-4D98-8922-EF88E9D72544}" type="pres">
      <dgm:prSet presAssocID="{C6077C1C-C1F0-427B-9C3A-42508E76AC23}" presName="node" presStyleLbl="node1" presStyleIdx="2" presStyleCnt="10">
        <dgm:presLayoutVars>
          <dgm:bulletEnabled val="1"/>
        </dgm:presLayoutVars>
      </dgm:prSet>
      <dgm:spPr/>
    </dgm:pt>
    <dgm:pt modelId="{3A897696-6A7F-4894-99FA-11EB5E21A992}" type="pres">
      <dgm:prSet presAssocID="{ABB63B09-B11A-41DB-9480-B317E2A1FD2C}" presName="sibTrans" presStyleCnt="0"/>
      <dgm:spPr/>
    </dgm:pt>
    <dgm:pt modelId="{F88A7421-B681-40E4-8C12-D1D16E0690A2}" type="pres">
      <dgm:prSet presAssocID="{1D1033E9-D633-403A-B1CC-A83EE1A557E2}" presName="node" presStyleLbl="node1" presStyleIdx="3" presStyleCnt="10">
        <dgm:presLayoutVars>
          <dgm:bulletEnabled val="1"/>
        </dgm:presLayoutVars>
      </dgm:prSet>
      <dgm:spPr/>
    </dgm:pt>
    <dgm:pt modelId="{57F04F28-E588-457F-B35F-C16C93B82FD8}" type="pres">
      <dgm:prSet presAssocID="{9C2DB5F2-B67D-4BE3-83A2-2908474EBCC8}" presName="sibTrans" presStyleCnt="0"/>
      <dgm:spPr/>
    </dgm:pt>
    <dgm:pt modelId="{9255CE36-636C-4F33-BC75-82AEAC7C1EBD}" type="pres">
      <dgm:prSet presAssocID="{E9ECE158-8590-4ADC-948C-4DBE9D261967}" presName="node" presStyleLbl="node1" presStyleIdx="4" presStyleCnt="10">
        <dgm:presLayoutVars>
          <dgm:bulletEnabled val="1"/>
        </dgm:presLayoutVars>
      </dgm:prSet>
      <dgm:spPr/>
    </dgm:pt>
    <dgm:pt modelId="{2B8EF9C2-EBC8-4EBB-99F5-9463F51CD329}" type="pres">
      <dgm:prSet presAssocID="{651C81D0-B05B-441B-90E3-FBF27B78D9DE}" presName="sibTrans" presStyleCnt="0"/>
      <dgm:spPr/>
    </dgm:pt>
    <dgm:pt modelId="{15B1B60A-6DC5-4C28-9EFD-351532B86B5E}" type="pres">
      <dgm:prSet presAssocID="{CD78CAC1-D2F1-4FF7-9370-324CF395B5F7}" presName="node" presStyleLbl="node1" presStyleIdx="5" presStyleCnt="10">
        <dgm:presLayoutVars>
          <dgm:bulletEnabled val="1"/>
        </dgm:presLayoutVars>
      </dgm:prSet>
      <dgm:spPr/>
    </dgm:pt>
    <dgm:pt modelId="{5EB10DC6-4417-4D88-9146-AA1EE417CC0C}" type="pres">
      <dgm:prSet presAssocID="{202833DD-F3D5-4D9D-ABD1-DDE8D891A773}" presName="sibTrans" presStyleCnt="0"/>
      <dgm:spPr/>
    </dgm:pt>
    <dgm:pt modelId="{627A103D-8807-4DA1-9784-6B46B5AE901B}" type="pres">
      <dgm:prSet presAssocID="{C886567D-E296-4D47-9368-29F742658385}" presName="node" presStyleLbl="node1" presStyleIdx="6" presStyleCnt="10">
        <dgm:presLayoutVars>
          <dgm:bulletEnabled val="1"/>
        </dgm:presLayoutVars>
      </dgm:prSet>
      <dgm:spPr/>
    </dgm:pt>
    <dgm:pt modelId="{4BC887E5-A07C-4C2C-B81F-8D0DC24734A9}" type="pres">
      <dgm:prSet presAssocID="{11FDCB58-87A7-4FA2-9011-07EB4E3547E9}" presName="sibTrans" presStyleCnt="0"/>
      <dgm:spPr/>
    </dgm:pt>
    <dgm:pt modelId="{038F140D-ABB6-407D-BEA2-41B85FC9CEA8}" type="pres">
      <dgm:prSet presAssocID="{9CB082D4-7B3D-44F1-A518-707503620650}" presName="node" presStyleLbl="node1" presStyleIdx="7" presStyleCnt="10">
        <dgm:presLayoutVars>
          <dgm:bulletEnabled val="1"/>
        </dgm:presLayoutVars>
      </dgm:prSet>
      <dgm:spPr/>
    </dgm:pt>
    <dgm:pt modelId="{493AB072-A1B4-47FC-8BD5-053CDA57F1D5}" type="pres">
      <dgm:prSet presAssocID="{CD843272-8CCB-4509-BC37-274847B68446}" presName="sibTrans" presStyleCnt="0"/>
      <dgm:spPr/>
    </dgm:pt>
    <dgm:pt modelId="{34639BFB-35CE-455A-B989-76CAA8B2DB66}" type="pres">
      <dgm:prSet presAssocID="{771E8118-4971-4A73-900B-3E62B8839F83}" presName="node" presStyleLbl="node1" presStyleIdx="8" presStyleCnt="10" custLinFactNeighborX="-1241" custLinFactNeighborY="-690">
        <dgm:presLayoutVars>
          <dgm:bulletEnabled val="1"/>
        </dgm:presLayoutVars>
      </dgm:prSet>
      <dgm:spPr/>
    </dgm:pt>
    <dgm:pt modelId="{5ADADD84-0E68-48B0-A1F1-BC85315B8350}" type="pres">
      <dgm:prSet presAssocID="{100A7DEC-6B6D-4D1E-A303-9A4CB49FF707}" presName="sibTrans" presStyleCnt="0"/>
      <dgm:spPr/>
    </dgm:pt>
    <dgm:pt modelId="{FA4B78BC-3026-4190-AA6F-5DA328DBF56F}" type="pres">
      <dgm:prSet presAssocID="{935C9268-51F9-42A5-A2C3-5003EAA55515}" presName="node" presStyleLbl="node1" presStyleIdx="9" presStyleCnt="10">
        <dgm:presLayoutVars>
          <dgm:bulletEnabled val="1"/>
        </dgm:presLayoutVars>
      </dgm:prSet>
      <dgm:spPr/>
    </dgm:pt>
  </dgm:ptLst>
  <dgm:cxnLst>
    <dgm:cxn modelId="{E8C47914-D81D-4515-8CFB-F4EC86F1C4B0}" srcId="{2CB93DA3-9E5A-4A05-ACFC-972DB07AD5F9}" destId="{C886567D-E296-4D47-9368-29F742658385}" srcOrd="6" destOrd="0" parTransId="{F328EB6D-02D8-40FB-B396-54157ED373C7}" sibTransId="{11FDCB58-87A7-4FA2-9011-07EB4E3547E9}"/>
    <dgm:cxn modelId="{B08FC234-6160-451D-A9F3-F1CF07AE4F0A}" type="presOf" srcId="{CD78CAC1-D2F1-4FF7-9370-324CF395B5F7}" destId="{15B1B60A-6DC5-4C28-9EFD-351532B86B5E}" srcOrd="0" destOrd="0" presId="urn:microsoft.com/office/officeart/2005/8/layout/default"/>
    <dgm:cxn modelId="{FF08DF34-AB96-4001-8208-B199306226D0}" srcId="{2CB93DA3-9E5A-4A05-ACFC-972DB07AD5F9}" destId="{935C9268-51F9-42A5-A2C3-5003EAA55515}" srcOrd="9" destOrd="0" parTransId="{74B64B31-9397-4131-A20C-08229EF00052}" sibTransId="{E3824D08-9A0C-4394-B580-BB233C8A2FA4}"/>
    <dgm:cxn modelId="{29971B3B-21D1-4E5C-B037-DB56B619033D}" srcId="{2CB93DA3-9E5A-4A05-ACFC-972DB07AD5F9}" destId="{1D1033E9-D633-403A-B1CC-A83EE1A557E2}" srcOrd="3" destOrd="0" parTransId="{54E654E5-ED6E-4B9E-94C9-29AC8E98C819}" sibTransId="{9C2DB5F2-B67D-4BE3-83A2-2908474EBCC8}"/>
    <dgm:cxn modelId="{44F39746-EE17-4991-A657-6A0081388FE2}" type="presOf" srcId="{E9ECE158-8590-4ADC-948C-4DBE9D261967}" destId="{9255CE36-636C-4F33-BC75-82AEAC7C1EBD}" srcOrd="0" destOrd="0" presId="urn:microsoft.com/office/officeart/2005/8/layout/default"/>
    <dgm:cxn modelId="{44175C65-A232-4000-8ED3-82E899A1AEB6}" srcId="{2CB93DA3-9E5A-4A05-ACFC-972DB07AD5F9}" destId="{F0AFB16C-D79F-4570-9E80-670C6203AD1D}" srcOrd="0" destOrd="0" parTransId="{178DD444-690D-4F71-B54B-E997B840C697}" sibTransId="{FEDAFD8C-A74D-40A0-8D82-D426C86940DD}"/>
    <dgm:cxn modelId="{E2D59B74-5B04-4650-B8DA-3B7A294FE958}" srcId="{2CB93DA3-9E5A-4A05-ACFC-972DB07AD5F9}" destId="{CD78CAC1-D2F1-4FF7-9370-324CF395B5F7}" srcOrd="5" destOrd="0" parTransId="{D997D47C-2D93-46D3-9EDD-732A3B7D575A}" sibTransId="{202833DD-F3D5-4D9D-ABD1-DDE8D891A773}"/>
    <dgm:cxn modelId="{89F2FE77-3815-49F9-AC19-0CEEE0638A90}" srcId="{2CB93DA3-9E5A-4A05-ACFC-972DB07AD5F9}" destId="{6FE952C5-A6BA-44E9-9928-093A08F5F2AC}" srcOrd="1" destOrd="0" parTransId="{54A0EE75-33C2-47D2-8CA9-E7FE9CE201A3}" sibTransId="{3234EAFE-60D9-44E3-97EA-10943D77D4EE}"/>
    <dgm:cxn modelId="{D1DBD985-3CF9-4AD7-85E5-CAB148CE6DDB}" type="presOf" srcId="{C886567D-E296-4D47-9368-29F742658385}" destId="{627A103D-8807-4DA1-9784-6B46B5AE901B}" srcOrd="0" destOrd="0" presId="urn:microsoft.com/office/officeart/2005/8/layout/default"/>
    <dgm:cxn modelId="{13448B8B-3131-4FEA-9A84-9194201B00E3}" type="presOf" srcId="{6FE952C5-A6BA-44E9-9928-093A08F5F2AC}" destId="{9ADA4534-2657-44E4-9EB7-FCD7A7D501C5}" srcOrd="0" destOrd="0" presId="urn:microsoft.com/office/officeart/2005/8/layout/default"/>
    <dgm:cxn modelId="{9AFAB98E-59E5-42C9-B3F1-131C22D6314B}" type="presOf" srcId="{1D1033E9-D633-403A-B1CC-A83EE1A557E2}" destId="{F88A7421-B681-40E4-8C12-D1D16E0690A2}" srcOrd="0" destOrd="0" presId="urn:microsoft.com/office/officeart/2005/8/layout/default"/>
    <dgm:cxn modelId="{E208D093-EEC4-4144-B677-8F0A9DEC5E16}" type="presOf" srcId="{F0AFB16C-D79F-4570-9E80-670C6203AD1D}" destId="{7B198C65-4E9A-4A38-85D5-C9AFF1414904}" srcOrd="0" destOrd="0" presId="urn:microsoft.com/office/officeart/2005/8/layout/default"/>
    <dgm:cxn modelId="{AAF11E99-F8B8-4F1D-A91B-1B80C74C93AD}" srcId="{2CB93DA3-9E5A-4A05-ACFC-972DB07AD5F9}" destId="{E9ECE158-8590-4ADC-948C-4DBE9D261967}" srcOrd="4" destOrd="0" parTransId="{2906300A-0C73-417C-AE5E-E7B7028B12F4}" sibTransId="{651C81D0-B05B-441B-90E3-FBF27B78D9DE}"/>
    <dgm:cxn modelId="{FF06CFB1-95E4-42A6-944A-4861A45C6FF7}" srcId="{2CB93DA3-9E5A-4A05-ACFC-972DB07AD5F9}" destId="{771E8118-4971-4A73-900B-3E62B8839F83}" srcOrd="8" destOrd="0" parTransId="{7005EC5F-4C0B-4B0A-B58C-D82BEE649AC9}" sibTransId="{100A7DEC-6B6D-4D1E-A303-9A4CB49FF707}"/>
    <dgm:cxn modelId="{64ADA3BD-665F-4DE2-9436-EEF02A782138}" type="presOf" srcId="{771E8118-4971-4A73-900B-3E62B8839F83}" destId="{34639BFB-35CE-455A-B989-76CAA8B2DB66}" srcOrd="0" destOrd="0" presId="urn:microsoft.com/office/officeart/2005/8/layout/default"/>
    <dgm:cxn modelId="{055B49C3-C41D-4888-976A-0DA12249A5C5}" type="presOf" srcId="{935C9268-51F9-42A5-A2C3-5003EAA55515}" destId="{FA4B78BC-3026-4190-AA6F-5DA328DBF56F}" srcOrd="0" destOrd="0" presId="urn:microsoft.com/office/officeart/2005/8/layout/default"/>
    <dgm:cxn modelId="{C529FEC7-65C1-42AE-B14C-FCE5DC42C0FF}" type="presOf" srcId="{2CB93DA3-9E5A-4A05-ACFC-972DB07AD5F9}" destId="{B5D5A951-E4F7-49E7-BFDD-1E63DCD81C71}" srcOrd="0" destOrd="0" presId="urn:microsoft.com/office/officeart/2005/8/layout/default"/>
    <dgm:cxn modelId="{B951A8D6-9F45-4455-AC97-25115B43CF58}" srcId="{2CB93DA3-9E5A-4A05-ACFC-972DB07AD5F9}" destId="{C6077C1C-C1F0-427B-9C3A-42508E76AC23}" srcOrd="2" destOrd="0" parTransId="{899CC1F9-049F-40FD-95BE-A64B3A56241D}" sibTransId="{ABB63B09-B11A-41DB-9480-B317E2A1FD2C}"/>
    <dgm:cxn modelId="{75B2FCD6-59C9-4F80-A6B3-A5D41B4DE6A1}" type="presOf" srcId="{C6077C1C-C1F0-427B-9C3A-42508E76AC23}" destId="{01FD5B49-92A7-4D98-8922-EF88E9D72544}" srcOrd="0" destOrd="0" presId="urn:microsoft.com/office/officeart/2005/8/layout/default"/>
    <dgm:cxn modelId="{3A4257DC-D8FD-4E99-9A61-44DC482CB495}" type="presOf" srcId="{9CB082D4-7B3D-44F1-A518-707503620650}" destId="{038F140D-ABB6-407D-BEA2-41B85FC9CEA8}" srcOrd="0" destOrd="0" presId="urn:microsoft.com/office/officeart/2005/8/layout/default"/>
    <dgm:cxn modelId="{450E7DFE-BD31-4B3A-A48F-B6332E6BF933}" srcId="{2CB93DA3-9E5A-4A05-ACFC-972DB07AD5F9}" destId="{9CB082D4-7B3D-44F1-A518-707503620650}" srcOrd="7" destOrd="0" parTransId="{3ABB233D-E4E0-49C9-8FB9-C0129ED5A3C7}" sibTransId="{CD843272-8CCB-4509-BC37-274847B68446}"/>
    <dgm:cxn modelId="{A7BCAE92-09AE-4B1C-B203-14AF45E7957B}" type="presParOf" srcId="{B5D5A951-E4F7-49E7-BFDD-1E63DCD81C71}" destId="{7B198C65-4E9A-4A38-85D5-C9AFF1414904}" srcOrd="0" destOrd="0" presId="urn:microsoft.com/office/officeart/2005/8/layout/default"/>
    <dgm:cxn modelId="{472AE7E2-D407-4756-9ADB-C52D1180599F}" type="presParOf" srcId="{B5D5A951-E4F7-49E7-BFDD-1E63DCD81C71}" destId="{19BC2C14-D3B9-4C26-BAF1-F0EC1EE20CFD}" srcOrd="1" destOrd="0" presId="urn:microsoft.com/office/officeart/2005/8/layout/default"/>
    <dgm:cxn modelId="{50053DA9-0ED9-4F98-AAF9-75279D3F21FF}" type="presParOf" srcId="{B5D5A951-E4F7-49E7-BFDD-1E63DCD81C71}" destId="{9ADA4534-2657-44E4-9EB7-FCD7A7D501C5}" srcOrd="2" destOrd="0" presId="urn:microsoft.com/office/officeart/2005/8/layout/default"/>
    <dgm:cxn modelId="{0F883BF2-E9D7-4CCC-9815-DF0B78F8DA72}" type="presParOf" srcId="{B5D5A951-E4F7-49E7-BFDD-1E63DCD81C71}" destId="{DC9A7CC9-C3B4-4433-87D4-D306603CE1A2}" srcOrd="3" destOrd="0" presId="urn:microsoft.com/office/officeart/2005/8/layout/default"/>
    <dgm:cxn modelId="{2D5E7DA9-03AB-4AC1-852A-BBC5109F7971}" type="presParOf" srcId="{B5D5A951-E4F7-49E7-BFDD-1E63DCD81C71}" destId="{01FD5B49-92A7-4D98-8922-EF88E9D72544}" srcOrd="4" destOrd="0" presId="urn:microsoft.com/office/officeart/2005/8/layout/default"/>
    <dgm:cxn modelId="{C5EAFF53-3957-4EC4-B7F9-EF668A47BCF2}" type="presParOf" srcId="{B5D5A951-E4F7-49E7-BFDD-1E63DCD81C71}" destId="{3A897696-6A7F-4894-99FA-11EB5E21A992}" srcOrd="5" destOrd="0" presId="urn:microsoft.com/office/officeart/2005/8/layout/default"/>
    <dgm:cxn modelId="{D6FB8DF4-B56B-4206-8D20-D7FC1252006F}" type="presParOf" srcId="{B5D5A951-E4F7-49E7-BFDD-1E63DCD81C71}" destId="{F88A7421-B681-40E4-8C12-D1D16E0690A2}" srcOrd="6" destOrd="0" presId="urn:microsoft.com/office/officeart/2005/8/layout/default"/>
    <dgm:cxn modelId="{1BBFCC02-CBF4-42DC-A8EB-622325A030D4}" type="presParOf" srcId="{B5D5A951-E4F7-49E7-BFDD-1E63DCD81C71}" destId="{57F04F28-E588-457F-B35F-C16C93B82FD8}" srcOrd="7" destOrd="0" presId="urn:microsoft.com/office/officeart/2005/8/layout/default"/>
    <dgm:cxn modelId="{30603D3C-4D7D-47FE-90C2-FE93202EEA8E}" type="presParOf" srcId="{B5D5A951-E4F7-49E7-BFDD-1E63DCD81C71}" destId="{9255CE36-636C-4F33-BC75-82AEAC7C1EBD}" srcOrd="8" destOrd="0" presId="urn:microsoft.com/office/officeart/2005/8/layout/default"/>
    <dgm:cxn modelId="{2FDB5103-01EA-40DB-804B-79BED06A3CF7}" type="presParOf" srcId="{B5D5A951-E4F7-49E7-BFDD-1E63DCD81C71}" destId="{2B8EF9C2-EBC8-4EBB-99F5-9463F51CD329}" srcOrd="9" destOrd="0" presId="urn:microsoft.com/office/officeart/2005/8/layout/default"/>
    <dgm:cxn modelId="{6C8B292C-AA3A-405A-A1D8-24A29691D376}" type="presParOf" srcId="{B5D5A951-E4F7-49E7-BFDD-1E63DCD81C71}" destId="{15B1B60A-6DC5-4C28-9EFD-351532B86B5E}" srcOrd="10" destOrd="0" presId="urn:microsoft.com/office/officeart/2005/8/layout/default"/>
    <dgm:cxn modelId="{FD741F21-5AA8-40FE-8318-BD35EA06B240}" type="presParOf" srcId="{B5D5A951-E4F7-49E7-BFDD-1E63DCD81C71}" destId="{5EB10DC6-4417-4D88-9146-AA1EE417CC0C}" srcOrd="11" destOrd="0" presId="urn:microsoft.com/office/officeart/2005/8/layout/default"/>
    <dgm:cxn modelId="{63C9EEA8-FEE6-422F-9EB6-C5CB3C06A941}" type="presParOf" srcId="{B5D5A951-E4F7-49E7-BFDD-1E63DCD81C71}" destId="{627A103D-8807-4DA1-9784-6B46B5AE901B}" srcOrd="12" destOrd="0" presId="urn:microsoft.com/office/officeart/2005/8/layout/default"/>
    <dgm:cxn modelId="{27E40062-F5BC-47B9-9BA7-9E2B298915F8}" type="presParOf" srcId="{B5D5A951-E4F7-49E7-BFDD-1E63DCD81C71}" destId="{4BC887E5-A07C-4C2C-B81F-8D0DC24734A9}" srcOrd="13" destOrd="0" presId="urn:microsoft.com/office/officeart/2005/8/layout/default"/>
    <dgm:cxn modelId="{36F0D491-8012-4A03-8878-E81ACE2DF51B}" type="presParOf" srcId="{B5D5A951-E4F7-49E7-BFDD-1E63DCD81C71}" destId="{038F140D-ABB6-407D-BEA2-41B85FC9CEA8}" srcOrd="14" destOrd="0" presId="urn:microsoft.com/office/officeart/2005/8/layout/default"/>
    <dgm:cxn modelId="{7095EA2B-7D61-493D-86FF-72CC78E9C233}" type="presParOf" srcId="{B5D5A951-E4F7-49E7-BFDD-1E63DCD81C71}" destId="{493AB072-A1B4-47FC-8BD5-053CDA57F1D5}" srcOrd="15" destOrd="0" presId="urn:microsoft.com/office/officeart/2005/8/layout/default"/>
    <dgm:cxn modelId="{97733046-545C-48B2-BF90-F2305D570CBD}" type="presParOf" srcId="{B5D5A951-E4F7-49E7-BFDD-1E63DCD81C71}" destId="{34639BFB-35CE-455A-B989-76CAA8B2DB66}" srcOrd="16" destOrd="0" presId="urn:microsoft.com/office/officeart/2005/8/layout/default"/>
    <dgm:cxn modelId="{C6F29F9E-A051-470E-98B6-5A0DC5103F2F}" type="presParOf" srcId="{B5D5A951-E4F7-49E7-BFDD-1E63DCD81C71}" destId="{5ADADD84-0E68-48B0-A1F1-BC85315B8350}" srcOrd="17" destOrd="0" presId="urn:microsoft.com/office/officeart/2005/8/layout/default"/>
    <dgm:cxn modelId="{73B0823C-B414-4DE0-B152-E98CF474D306}" type="presParOf" srcId="{B5D5A951-E4F7-49E7-BFDD-1E63DCD81C71}" destId="{FA4B78BC-3026-4190-AA6F-5DA328DBF56F}"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E9D368F-8735-4412-A14C-BC0412952301}"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GB"/>
        </a:p>
      </dgm:t>
    </dgm:pt>
    <dgm:pt modelId="{FEAE82FC-16E4-489A-8CBF-A5B5949A1F08}">
      <dgm:prSet phldrT="[Text]" custT="1"/>
      <dgm:spPr/>
      <dgm:t>
        <a:bodyPr/>
        <a:lstStyle/>
        <a:p>
          <a:r>
            <a:rPr lang="en-GB" sz="1400" dirty="0"/>
            <a:t>Introduction</a:t>
          </a:r>
        </a:p>
      </dgm:t>
    </dgm:pt>
    <dgm:pt modelId="{C32B37CF-C095-4E69-B40B-1BE5219339D8}" type="parTrans" cxnId="{E4D066D7-CD41-4707-930B-041C69E658F6}">
      <dgm:prSet/>
      <dgm:spPr/>
      <dgm:t>
        <a:bodyPr/>
        <a:lstStyle/>
        <a:p>
          <a:endParaRPr lang="en-GB"/>
        </a:p>
      </dgm:t>
    </dgm:pt>
    <dgm:pt modelId="{A228CC3A-081B-4939-8C23-B756E46B204C}" type="sibTrans" cxnId="{E4D066D7-CD41-4707-930B-041C69E658F6}">
      <dgm:prSet/>
      <dgm:spPr/>
      <dgm:t>
        <a:bodyPr/>
        <a:lstStyle/>
        <a:p>
          <a:endParaRPr lang="en-GB"/>
        </a:p>
      </dgm:t>
    </dgm:pt>
    <dgm:pt modelId="{FAD0F8D2-F8CE-4EE3-A3B5-EBFCFCF656E5}">
      <dgm:prSet phldrT="[Text]" custT="1"/>
      <dgm:spPr/>
      <dgm:t>
        <a:bodyPr/>
        <a:lstStyle/>
        <a:p>
          <a:r>
            <a:rPr lang="en-GB" sz="1400" dirty="0"/>
            <a:t>Terminology</a:t>
          </a:r>
        </a:p>
      </dgm:t>
    </dgm:pt>
    <dgm:pt modelId="{B8271534-152B-4E62-A52B-FD434C37B609}" type="parTrans" cxnId="{DE5489C0-F712-478B-A855-03A5433931E7}">
      <dgm:prSet/>
      <dgm:spPr/>
      <dgm:t>
        <a:bodyPr/>
        <a:lstStyle/>
        <a:p>
          <a:endParaRPr lang="en-GB"/>
        </a:p>
      </dgm:t>
    </dgm:pt>
    <dgm:pt modelId="{D1A65FB0-2E9E-432C-A3E0-F24C67385025}" type="sibTrans" cxnId="{DE5489C0-F712-478B-A855-03A5433931E7}">
      <dgm:prSet/>
      <dgm:spPr/>
      <dgm:t>
        <a:bodyPr/>
        <a:lstStyle/>
        <a:p>
          <a:endParaRPr lang="en-GB"/>
        </a:p>
      </dgm:t>
    </dgm:pt>
    <dgm:pt modelId="{2C67F632-C51E-4E40-B3D2-724EF242DE25}">
      <dgm:prSet phldrT="[Text]" custT="1"/>
      <dgm:spPr/>
      <dgm:t>
        <a:bodyPr/>
        <a:lstStyle/>
        <a:p>
          <a:r>
            <a:rPr lang="en-GB" sz="1400" dirty="0"/>
            <a:t>Current practices</a:t>
          </a:r>
        </a:p>
      </dgm:t>
    </dgm:pt>
    <dgm:pt modelId="{6F49C802-410D-4F2A-9C13-D127CFC458AF}" type="parTrans" cxnId="{FD23C42E-B94D-4C0D-9945-37C233BA839A}">
      <dgm:prSet/>
      <dgm:spPr/>
      <dgm:t>
        <a:bodyPr/>
        <a:lstStyle/>
        <a:p>
          <a:endParaRPr lang="en-GB"/>
        </a:p>
      </dgm:t>
    </dgm:pt>
    <dgm:pt modelId="{B27BC14B-7B3E-414F-AFE8-05C206A8B46F}" type="sibTrans" cxnId="{FD23C42E-B94D-4C0D-9945-37C233BA839A}">
      <dgm:prSet/>
      <dgm:spPr/>
      <dgm:t>
        <a:bodyPr/>
        <a:lstStyle/>
        <a:p>
          <a:endParaRPr lang="en-GB"/>
        </a:p>
      </dgm:t>
    </dgm:pt>
    <dgm:pt modelId="{1D6583CA-FA0A-4859-97B8-BB78FF033E4F}">
      <dgm:prSet phldrT="[Text]" custT="1"/>
      <dgm:spPr/>
      <dgm:t>
        <a:bodyPr/>
        <a:lstStyle/>
        <a:p>
          <a:r>
            <a:rPr lang="en-GB" sz="1400" dirty="0"/>
            <a:t>Challenges</a:t>
          </a:r>
        </a:p>
      </dgm:t>
    </dgm:pt>
    <dgm:pt modelId="{9D9DBC50-E3DD-4F8D-B75E-D5A1E118F8FC}" type="parTrans" cxnId="{6C309F77-B9FA-4C7E-9E65-FAA1CE6ED749}">
      <dgm:prSet/>
      <dgm:spPr/>
      <dgm:t>
        <a:bodyPr/>
        <a:lstStyle/>
        <a:p>
          <a:endParaRPr lang="en-GB"/>
        </a:p>
      </dgm:t>
    </dgm:pt>
    <dgm:pt modelId="{F420D54A-F861-4242-BA49-283CF31EC6AE}" type="sibTrans" cxnId="{6C309F77-B9FA-4C7E-9E65-FAA1CE6ED749}">
      <dgm:prSet/>
      <dgm:spPr/>
      <dgm:t>
        <a:bodyPr/>
        <a:lstStyle/>
        <a:p>
          <a:endParaRPr lang="en-GB"/>
        </a:p>
      </dgm:t>
    </dgm:pt>
    <dgm:pt modelId="{8B0EB3A1-4269-4E3E-9722-FE09272B4577}">
      <dgm:prSet phldrT="[Text]" custT="1"/>
      <dgm:spPr/>
      <dgm:t>
        <a:bodyPr/>
        <a:lstStyle/>
        <a:p>
          <a:r>
            <a:rPr lang="en-GB" sz="1400" dirty="0"/>
            <a:t>Conclusion, summary and recommendations</a:t>
          </a:r>
        </a:p>
      </dgm:t>
    </dgm:pt>
    <dgm:pt modelId="{582CD611-06E2-48EA-9074-23321F9EE43F}" type="parTrans" cxnId="{7522530A-1CDF-472E-BA39-7AB7F719A49E}">
      <dgm:prSet/>
      <dgm:spPr/>
      <dgm:t>
        <a:bodyPr/>
        <a:lstStyle/>
        <a:p>
          <a:endParaRPr lang="en-GB"/>
        </a:p>
      </dgm:t>
    </dgm:pt>
    <dgm:pt modelId="{F0FC91E5-2F2E-4FD5-A29C-347E728959D4}" type="sibTrans" cxnId="{7522530A-1CDF-472E-BA39-7AB7F719A49E}">
      <dgm:prSet/>
      <dgm:spPr/>
      <dgm:t>
        <a:bodyPr/>
        <a:lstStyle/>
        <a:p>
          <a:endParaRPr lang="en-GB"/>
        </a:p>
      </dgm:t>
    </dgm:pt>
    <dgm:pt modelId="{7130398C-DF34-40F7-A064-D054CCC5A9AB}">
      <dgm:prSet phldrT="[Text]" custT="1"/>
      <dgm:spPr/>
      <dgm:t>
        <a:bodyPr/>
        <a:lstStyle/>
        <a:p>
          <a:r>
            <a:rPr lang="en-GB" sz="1400" dirty="0"/>
            <a:t>References</a:t>
          </a:r>
        </a:p>
      </dgm:t>
    </dgm:pt>
    <dgm:pt modelId="{AC46B219-6506-4D88-8534-1A7A94A599C8}" type="parTrans" cxnId="{ADF7CD9C-28C6-4745-AF58-7F50BDE45255}">
      <dgm:prSet/>
      <dgm:spPr/>
      <dgm:t>
        <a:bodyPr/>
        <a:lstStyle/>
        <a:p>
          <a:endParaRPr lang="en-GB"/>
        </a:p>
      </dgm:t>
    </dgm:pt>
    <dgm:pt modelId="{D395A61D-7AFB-48A5-98A5-02AE5F398B55}" type="sibTrans" cxnId="{ADF7CD9C-28C6-4745-AF58-7F50BDE45255}">
      <dgm:prSet/>
      <dgm:spPr/>
      <dgm:t>
        <a:bodyPr/>
        <a:lstStyle/>
        <a:p>
          <a:endParaRPr lang="en-GB"/>
        </a:p>
      </dgm:t>
    </dgm:pt>
    <dgm:pt modelId="{A2EBB1F1-D02F-4502-B3D6-826CE5E0DF03}">
      <dgm:prSet custT="1"/>
      <dgm:spPr/>
      <dgm:t>
        <a:bodyPr/>
        <a:lstStyle/>
        <a:p>
          <a:r>
            <a:rPr lang="en-GB" sz="1400"/>
            <a:t>Purpose</a:t>
          </a:r>
        </a:p>
      </dgm:t>
    </dgm:pt>
    <dgm:pt modelId="{39699687-F328-462C-9529-65B0EF8BC9E2}" type="parTrans" cxnId="{18B0DCB5-F95B-4396-99AF-E3E8F728EB84}">
      <dgm:prSet/>
      <dgm:spPr/>
      <dgm:t>
        <a:bodyPr/>
        <a:lstStyle/>
        <a:p>
          <a:endParaRPr lang="en-GB"/>
        </a:p>
      </dgm:t>
    </dgm:pt>
    <dgm:pt modelId="{4F294898-9B8B-49E1-9385-DEBA90BF8A53}" type="sibTrans" cxnId="{18B0DCB5-F95B-4396-99AF-E3E8F728EB84}">
      <dgm:prSet/>
      <dgm:spPr/>
      <dgm:t>
        <a:bodyPr/>
        <a:lstStyle/>
        <a:p>
          <a:endParaRPr lang="en-GB"/>
        </a:p>
      </dgm:t>
    </dgm:pt>
    <dgm:pt modelId="{54F221F8-94FE-44F5-86B0-6FC509A82CAA}">
      <dgm:prSet custT="1"/>
      <dgm:spPr/>
      <dgm:t>
        <a:bodyPr/>
        <a:lstStyle/>
        <a:p>
          <a:r>
            <a:rPr lang="en-GB" sz="1400" b="1" dirty="0">
              <a:solidFill>
                <a:schemeClr val="bg2">
                  <a:lumMod val="50000"/>
                </a:schemeClr>
              </a:solidFill>
            </a:rPr>
            <a:t>Definitions / themes</a:t>
          </a:r>
        </a:p>
      </dgm:t>
    </dgm:pt>
    <dgm:pt modelId="{B66DB5CB-3463-43A8-A8FF-BEF22D20C1DF}" type="parTrans" cxnId="{E5342D69-8529-4232-8113-326BC27ACCE2}">
      <dgm:prSet/>
      <dgm:spPr/>
      <dgm:t>
        <a:bodyPr/>
        <a:lstStyle/>
        <a:p>
          <a:endParaRPr lang="en-GB"/>
        </a:p>
      </dgm:t>
    </dgm:pt>
    <dgm:pt modelId="{8339AC50-AEA8-4BFA-BD68-AE4AB60854F3}" type="sibTrans" cxnId="{E5342D69-8529-4232-8113-326BC27ACCE2}">
      <dgm:prSet/>
      <dgm:spPr/>
      <dgm:t>
        <a:bodyPr/>
        <a:lstStyle/>
        <a:p>
          <a:endParaRPr lang="en-GB"/>
        </a:p>
      </dgm:t>
    </dgm:pt>
    <dgm:pt modelId="{A75D31E4-1DD5-425E-BFEE-D7F985C2E074}">
      <dgm:prSet phldrT="[Text]" custT="1"/>
      <dgm:spPr/>
      <dgm:t>
        <a:bodyPr/>
        <a:lstStyle/>
        <a:p>
          <a:r>
            <a:rPr lang="en-GB" sz="1400" dirty="0"/>
            <a:t>Wales</a:t>
          </a:r>
        </a:p>
      </dgm:t>
    </dgm:pt>
    <dgm:pt modelId="{58E032C1-A991-418C-B373-8A330E9855F5}" type="parTrans" cxnId="{429CD00C-052B-4849-918E-D2FDEEDC047C}">
      <dgm:prSet/>
      <dgm:spPr/>
      <dgm:t>
        <a:bodyPr/>
        <a:lstStyle/>
        <a:p>
          <a:endParaRPr lang="en-GB"/>
        </a:p>
      </dgm:t>
    </dgm:pt>
    <dgm:pt modelId="{69369A32-AD67-4AAE-858B-A966D897780F}" type="sibTrans" cxnId="{429CD00C-052B-4849-918E-D2FDEEDC047C}">
      <dgm:prSet/>
      <dgm:spPr/>
      <dgm:t>
        <a:bodyPr/>
        <a:lstStyle/>
        <a:p>
          <a:endParaRPr lang="en-GB"/>
        </a:p>
      </dgm:t>
    </dgm:pt>
    <dgm:pt modelId="{CD0AF113-655A-4333-943F-0C426830BCDA}">
      <dgm:prSet phldrT="[Text]" custT="1"/>
      <dgm:spPr/>
      <dgm:t>
        <a:bodyPr/>
        <a:lstStyle/>
        <a:p>
          <a:r>
            <a:rPr lang="en-GB" sz="1400" dirty="0"/>
            <a:t>UK</a:t>
          </a:r>
        </a:p>
      </dgm:t>
    </dgm:pt>
    <dgm:pt modelId="{05243480-4A8B-4DBD-89EC-3DDE2E5E043D}" type="parTrans" cxnId="{97BAA4F7-99C8-476E-A193-304A23C27684}">
      <dgm:prSet/>
      <dgm:spPr/>
      <dgm:t>
        <a:bodyPr/>
        <a:lstStyle/>
        <a:p>
          <a:endParaRPr lang="en-GB"/>
        </a:p>
      </dgm:t>
    </dgm:pt>
    <dgm:pt modelId="{E6731422-5F70-45EA-9419-6E9D62BE5E51}" type="sibTrans" cxnId="{97BAA4F7-99C8-476E-A193-304A23C27684}">
      <dgm:prSet/>
      <dgm:spPr/>
      <dgm:t>
        <a:bodyPr/>
        <a:lstStyle/>
        <a:p>
          <a:endParaRPr lang="en-GB"/>
        </a:p>
      </dgm:t>
    </dgm:pt>
    <dgm:pt modelId="{024CF6BD-84BC-4EC1-ABC4-4E47C71CA9DE}">
      <dgm:prSet phldrT="[Text]" custT="1"/>
      <dgm:spPr/>
      <dgm:t>
        <a:bodyPr/>
        <a:lstStyle/>
        <a:p>
          <a:r>
            <a:rPr lang="en-GB" sz="1400" dirty="0"/>
            <a:t>International</a:t>
          </a:r>
        </a:p>
      </dgm:t>
    </dgm:pt>
    <dgm:pt modelId="{88C48243-2BED-4656-B3A1-1012379AE7C5}" type="parTrans" cxnId="{8D59E302-6F0E-4018-9CE5-1EB6112B1963}">
      <dgm:prSet/>
      <dgm:spPr/>
      <dgm:t>
        <a:bodyPr/>
        <a:lstStyle/>
        <a:p>
          <a:endParaRPr lang="en-GB"/>
        </a:p>
      </dgm:t>
    </dgm:pt>
    <dgm:pt modelId="{5E5DB6F4-684C-4D54-AF69-B67A76EEB7A0}" type="sibTrans" cxnId="{8D59E302-6F0E-4018-9CE5-1EB6112B1963}">
      <dgm:prSet/>
      <dgm:spPr/>
      <dgm:t>
        <a:bodyPr/>
        <a:lstStyle/>
        <a:p>
          <a:endParaRPr lang="en-GB"/>
        </a:p>
      </dgm:t>
    </dgm:pt>
    <dgm:pt modelId="{49255C1C-18FB-49E2-991C-FE4BDBABB74D}">
      <dgm:prSet custT="1"/>
      <dgm:spPr/>
      <dgm:t>
        <a:bodyPr/>
        <a:lstStyle/>
        <a:p>
          <a:r>
            <a:rPr lang="en-GB" sz="1400" dirty="0"/>
            <a:t> Schools</a:t>
          </a:r>
        </a:p>
      </dgm:t>
    </dgm:pt>
    <dgm:pt modelId="{5600D4BD-0195-4C6C-B898-486B14CBBC6E}" type="parTrans" cxnId="{BFB4C833-F9FA-4FFA-82A6-7A542D75F74C}">
      <dgm:prSet/>
      <dgm:spPr/>
      <dgm:t>
        <a:bodyPr/>
        <a:lstStyle/>
        <a:p>
          <a:endParaRPr lang="en-GB"/>
        </a:p>
      </dgm:t>
    </dgm:pt>
    <dgm:pt modelId="{E783E998-1DDA-4AB6-B34B-C0AD5234FD75}" type="sibTrans" cxnId="{BFB4C833-F9FA-4FFA-82A6-7A542D75F74C}">
      <dgm:prSet/>
      <dgm:spPr/>
      <dgm:t>
        <a:bodyPr/>
        <a:lstStyle/>
        <a:p>
          <a:endParaRPr lang="en-GB"/>
        </a:p>
      </dgm:t>
    </dgm:pt>
    <dgm:pt modelId="{549C791A-1C8E-4B76-BA99-037CB84DEB94}">
      <dgm:prSet custT="1"/>
      <dgm:spPr/>
      <dgm:t>
        <a:bodyPr/>
        <a:lstStyle/>
        <a:p>
          <a:r>
            <a:rPr lang="en-GB" sz="1400" dirty="0"/>
            <a:t> Practitioners</a:t>
          </a:r>
        </a:p>
      </dgm:t>
    </dgm:pt>
    <dgm:pt modelId="{3F71B88F-AA99-49C6-8CB2-45E492EE4792}" type="parTrans" cxnId="{C6546B2D-3F41-4163-99BD-02D843E6F9CD}">
      <dgm:prSet/>
      <dgm:spPr/>
      <dgm:t>
        <a:bodyPr/>
        <a:lstStyle/>
        <a:p>
          <a:endParaRPr lang="en-GB"/>
        </a:p>
      </dgm:t>
    </dgm:pt>
    <dgm:pt modelId="{34D539C7-96D6-4470-B0AA-03A9AEF8C979}" type="sibTrans" cxnId="{C6546B2D-3F41-4163-99BD-02D843E6F9CD}">
      <dgm:prSet/>
      <dgm:spPr/>
      <dgm:t>
        <a:bodyPr/>
        <a:lstStyle/>
        <a:p>
          <a:endParaRPr lang="en-GB"/>
        </a:p>
      </dgm:t>
    </dgm:pt>
    <dgm:pt modelId="{8FB86ECA-8A2A-4092-B0B3-EBFEBBFE6A8B}">
      <dgm:prSet custT="1"/>
      <dgm:spPr/>
      <dgm:t>
        <a:bodyPr/>
        <a:lstStyle/>
        <a:p>
          <a:r>
            <a:rPr lang="en-GB" sz="1400" dirty="0"/>
            <a:t>Parameters</a:t>
          </a:r>
        </a:p>
      </dgm:t>
    </dgm:pt>
    <dgm:pt modelId="{3BB2C10A-F1CE-4CB2-AC4D-E66E38B47C96}" type="parTrans" cxnId="{83D24EFC-699B-4087-B932-DC891A54EB26}">
      <dgm:prSet/>
      <dgm:spPr/>
      <dgm:t>
        <a:bodyPr/>
        <a:lstStyle/>
        <a:p>
          <a:endParaRPr lang="en-GB"/>
        </a:p>
      </dgm:t>
    </dgm:pt>
    <dgm:pt modelId="{CDBA5A27-E706-46A6-BE9B-EFD9CF5D2BD4}" type="sibTrans" cxnId="{83D24EFC-699B-4087-B932-DC891A54EB26}">
      <dgm:prSet/>
      <dgm:spPr/>
      <dgm:t>
        <a:bodyPr/>
        <a:lstStyle/>
        <a:p>
          <a:endParaRPr lang="en-GB"/>
        </a:p>
      </dgm:t>
    </dgm:pt>
    <dgm:pt modelId="{88CBD69E-9CF2-406F-BFC0-0B044685C5E1}">
      <dgm:prSet custT="1"/>
      <dgm:spPr/>
      <dgm:t>
        <a:bodyPr/>
        <a:lstStyle/>
        <a:p>
          <a:r>
            <a:rPr lang="en-GB" sz="1400" dirty="0"/>
            <a:t>Improvements</a:t>
          </a:r>
        </a:p>
      </dgm:t>
    </dgm:pt>
    <dgm:pt modelId="{C5FE1051-4BD0-459A-8D68-1EB8723B890A}" type="parTrans" cxnId="{18CC517D-6F38-4192-A369-18D5BFB3A75F}">
      <dgm:prSet/>
      <dgm:spPr/>
      <dgm:t>
        <a:bodyPr/>
        <a:lstStyle/>
        <a:p>
          <a:endParaRPr lang="en-GB"/>
        </a:p>
      </dgm:t>
    </dgm:pt>
    <dgm:pt modelId="{72F1915A-D619-464E-BD77-6DF04EEDB820}" type="sibTrans" cxnId="{18CC517D-6F38-4192-A369-18D5BFB3A75F}">
      <dgm:prSet/>
      <dgm:spPr/>
      <dgm:t>
        <a:bodyPr/>
        <a:lstStyle/>
        <a:p>
          <a:endParaRPr lang="en-GB"/>
        </a:p>
      </dgm:t>
    </dgm:pt>
    <dgm:pt modelId="{D66F9118-3235-4741-981D-C0DAAD87A5C8}">
      <dgm:prSet custT="1"/>
      <dgm:spPr/>
      <dgm:t>
        <a:bodyPr/>
        <a:lstStyle/>
        <a:p>
          <a:r>
            <a:rPr lang="en-GB" sz="1400" dirty="0"/>
            <a:t>Understanding</a:t>
          </a:r>
        </a:p>
      </dgm:t>
    </dgm:pt>
    <dgm:pt modelId="{EAD56FDB-A9DA-4CBA-AA51-EF3CAE736A0A}" type="parTrans" cxnId="{4167CB18-4DC0-47EF-9E0C-BEC5E2EFE608}">
      <dgm:prSet/>
      <dgm:spPr/>
      <dgm:t>
        <a:bodyPr/>
        <a:lstStyle/>
        <a:p>
          <a:endParaRPr lang="en-GB"/>
        </a:p>
      </dgm:t>
    </dgm:pt>
    <dgm:pt modelId="{04F1BB0E-231B-4241-AB22-9D0EAC678C65}" type="sibTrans" cxnId="{4167CB18-4DC0-47EF-9E0C-BEC5E2EFE608}">
      <dgm:prSet/>
      <dgm:spPr/>
      <dgm:t>
        <a:bodyPr/>
        <a:lstStyle/>
        <a:p>
          <a:endParaRPr lang="en-GB"/>
        </a:p>
      </dgm:t>
    </dgm:pt>
    <dgm:pt modelId="{5C63BB96-D9C6-441A-867F-993A59F6027E}">
      <dgm:prSet custT="1"/>
      <dgm:spPr/>
      <dgm:t>
        <a:bodyPr/>
        <a:lstStyle/>
        <a:p>
          <a:r>
            <a:rPr lang="en-GB" sz="1400" dirty="0"/>
            <a:t>Restrictions</a:t>
          </a:r>
        </a:p>
      </dgm:t>
    </dgm:pt>
    <dgm:pt modelId="{CF35321F-FA16-4B82-901D-5F09C7594FA1}" type="parTrans" cxnId="{B00C5B8E-8FC3-4EF8-9AE3-0E3FC02BE433}">
      <dgm:prSet/>
      <dgm:spPr/>
      <dgm:t>
        <a:bodyPr/>
        <a:lstStyle/>
        <a:p>
          <a:endParaRPr lang="en-GB"/>
        </a:p>
      </dgm:t>
    </dgm:pt>
    <dgm:pt modelId="{DEAAE1AD-49F8-4A0A-950C-77D90AF8734A}" type="sibTrans" cxnId="{B00C5B8E-8FC3-4EF8-9AE3-0E3FC02BE433}">
      <dgm:prSet/>
      <dgm:spPr/>
      <dgm:t>
        <a:bodyPr/>
        <a:lstStyle/>
        <a:p>
          <a:endParaRPr lang="en-GB"/>
        </a:p>
      </dgm:t>
    </dgm:pt>
    <dgm:pt modelId="{7107EA18-849E-481E-BD0A-22CFB24C45AB}">
      <dgm:prSet custT="1"/>
      <dgm:spPr/>
      <dgm:t>
        <a:bodyPr/>
        <a:lstStyle/>
        <a:p>
          <a:r>
            <a:rPr lang="en-GB" sz="1400" dirty="0"/>
            <a:t>Stance</a:t>
          </a:r>
        </a:p>
      </dgm:t>
    </dgm:pt>
    <dgm:pt modelId="{5E139C90-B562-43BD-84E8-3D75661D55DC}" type="parTrans" cxnId="{99408D05-68A8-48E7-93E2-DC8F2A8495E4}">
      <dgm:prSet/>
      <dgm:spPr/>
      <dgm:t>
        <a:bodyPr/>
        <a:lstStyle/>
        <a:p>
          <a:endParaRPr lang="en-GB"/>
        </a:p>
      </dgm:t>
    </dgm:pt>
    <dgm:pt modelId="{4D2367B5-FC07-416D-A1BD-209CBC363199}" type="sibTrans" cxnId="{99408D05-68A8-48E7-93E2-DC8F2A8495E4}">
      <dgm:prSet/>
      <dgm:spPr/>
      <dgm:t>
        <a:bodyPr/>
        <a:lstStyle/>
        <a:p>
          <a:endParaRPr lang="en-GB"/>
        </a:p>
      </dgm:t>
    </dgm:pt>
    <dgm:pt modelId="{A1881B90-7E86-494D-9492-6ADF2C51C181}">
      <dgm:prSet custT="1"/>
      <dgm:spPr/>
      <dgm:t>
        <a:bodyPr/>
        <a:lstStyle/>
        <a:p>
          <a:r>
            <a:rPr lang="en-GB" sz="1400" dirty="0"/>
            <a:t>Government</a:t>
          </a:r>
        </a:p>
      </dgm:t>
    </dgm:pt>
    <dgm:pt modelId="{8B2BD272-C1F9-4277-91A0-CBE14F622DF3}" type="parTrans" cxnId="{320922A9-035C-4177-B819-18C9347A5BD8}">
      <dgm:prSet/>
      <dgm:spPr/>
      <dgm:t>
        <a:bodyPr/>
        <a:lstStyle/>
        <a:p>
          <a:endParaRPr lang="en-GB"/>
        </a:p>
      </dgm:t>
    </dgm:pt>
    <dgm:pt modelId="{CFD33D94-1CF9-4818-9A4D-1BD294647DFE}" type="sibTrans" cxnId="{320922A9-035C-4177-B819-18C9347A5BD8}">
      <dgm:prSet/>
      <dgm:spPr/>
      <dgm:t>
        <a:bodyPr/>
        <a:lstStyle/>
        <a:p>
          <a:endParaRPr lang="en-GB"/>
        </a:p>
      </dgm:t>
    </dgm:pt>
    <dgm:pt modelId="{23B0CE35-56AE-4B95-925D-4A58D709B009}">
      <dgm:prSet custT="1"/>
      <dgm:spPr/>
      <dgm:t>
        <a:bodyPr/>
        <a:lstStyle/>
        <a:p>
          <a:r>
            <a:rPr lang="en-GB" sz="1400" dirty="0"/>
            <a:t> ITE</a:t>
          </a:r>
        </a:p>
      </dgm:t>
    </dgm:pt>
    <dgm:pt modelId="{DA067D36-0A12-42F4-9061-0DED9456910B}" type="parTrans" cxnId="{B070D757-DF64-470B-815D-75D0B8A98723}">
      <dgm:prSet/>
      <dgm:spPr/>
      <dgm:t>
        <a:bodyPr/>
        <a:lstStyle/>
        <a:p>
          <a:endParaRPr lang="en-GB"/>
        </a:p>
      </dgm:t>
    </dgm:pt>
    <dgm:pt modelId="{2F300095-F30A-4BEA-B3B4-CCB5B755CCDD}" type="sibTrans" cxnId="{B070D757-DF64-470B-815D-75D0B8A98723}">
      <dgm:prSet/>
      <dgm:spPr/>
      <dgm:t>
        <a:bodyPr/>
        <a:lstStyle/>
        <a:p>
          <a:endParaRPr lang="en-GB"/>
        </a:p>
      </dgm:t>
    </dgm:pt>
    <dgm:pt modelId="{E11DA23A-AE12-48E7-AAC9-FA962CAA42E4}">
      <dgm:prSet custT="1"/>
      <dgm:spPr/>
      <dgm:t>
        <a:bodyPr/>
        <a:lstStyle/>
        <a:p>
          <a:r>
            <a:rPr lang="en-GB" sz="1400" dirty="0"/>
            <a:t>Concepts</a:t>
          </a:r>
        </a:p>
      </dgm:t>
    </dgm:pt>
    <dgm:pt modelId="{C2DEE437-A7C5-4A74-A463-71E71BA54843}" type="parTrans" cxnId="{38850242-9E13-4ADB-A4A7-68208B659A52}">
      <dgm:prSet/>
      <dgm:spPr/>
      <dgm:t>
        <a:bodyPr/>
        <a:lstStyle/>
        <a:p>
          <a:endParaRPr lang="en-GB"/>
        </a:p>
      </dgm:t>
    </dgm:pt>
    <dgm:pt modelId="{5B53DBE7-42A8-4FB2-8577-E1844908E07A}" type="sibTrans" cxnId="{38850242-9E13-4ADB-A4A7-68208B659A52}">
      <dgm:prSet/>
      <dgm:spPr/>
      <dgm:t>
        <a:bodyPr/>
        <a:lstStyle/>
        <a:p>
          <a:endParaRPr lang="en-GB"/>
        </a:p>
      </dgm:t>
    </dgm:pt>
    <dgm:pt modelId="{8EB7DB28-97F2-494B-A69F-58B169F1748C}" type="pres">
      <dgm:prSet presAssocID="{6E9D368F-8735-4412-A14C-BC0412952301}" presName="Name0" presStyleCnt="0">
        <dgm:presLayoutVars>
          <dgm:dir/>
          <dgm:animLvl val="lvl"/>
          <dgm:resizeHandles val="exact"/>
        </dgm:presLayoutVars>
      </dgm:prSet>
      <dgm:spPr/>
    </dgm:pt>
    <dgm:pt modelId="{B1100AA6-D002-4F29-8CC6-AFB220C42C88}" type="pres">
      <dgm:prSet presAssocID="{7130398C-DF34-40F7-A064-D054CCC5A9AB}" presName="boxAndChildren" presStyleCnt="0"/>
      <dgm:spPr/>
    </dgm:pt>
    <dgm:pt modelId="{CAA8F0E2-EA7B-4179-B6C6-E91AE7DAADE4}" type="pres">
      <dgm:prSet presAssocID="{7130398C-DF34-40F7-A064-D054CCC5A9AB}" presName="parentTextBox" presStyleLbl="node1" presStyleIdx="0" presStyleCnt="6" custScaleY="37221"/>
      <dgm:spPr/>
    </dgm:pt>
    <dgm:pt modelId="{A99D6F32-E027-48BA-BD5F-CE10ABDE3840}" type="pres">
      <dgm:prSet presAssocID="{F0FC91E5-2F2E-4FD5-A29C-347E728959D4}" presName="sp" presStyleCnt="0"/>
      <dgm:spPr/>
    </dgm:pt>
    <dgm:pt modelId="{9B0E735E-CCFC-441D-9E5E-A118A484A7DE}" type="pres">
      <dgm:prSet presAssocID="{8B0EB3A1-4269-4E3E-9722-FE09272B4577}" presName="arrowAndChildren" presStyleCnt="0"/>
      <dgm:spPr/>
    </dgm:pt>
    <dgm:pt modelId="{B87E950B-054C-4365-BFD2-7F79793CCB30}" type="pres">
      <dgm:prSet presAssocID="{8B0EB3A1-4269-4E3E-9722-FE09272B4577}" presName="parentTextArrow" presStyleLbl="node1" presStyleIdx="0" presStyleCnt="6"/>
      <dgm:spPr/>
    </dgm:pt>
    <dgm:pt modelId="{769903EF-1BA3-4105-A17B-630D8E6FF74F}" type="pres">
      <dgm:prSet presAssocID="{8B0EB3A1-4269-4E3E-9722-FE09272B4577}" presName="arrow" presStyleLbl="node1" presStyleIdx="1" presStyleCnt="6" custLinFactNeighborX="0"/>
      <dgm:spPr/>
    </dgm:pt>
    <dgm:pt modelId="{64972C0E-D1FF-4D19-8793-24F5C24F6B84}" type="pres">
      <dgm:prSet presAssocID="{8B0EB3A1-4269-4E3E-9722-FE09272B4577}" presName="descendantArrow" presStyleCnt="0"/>
      <dgm:spPr/>
    </dgm:pt>
    <dgm:pt modelId="{62DD6CF8-36E8-45F2-B960-E9629CE2A91E}" type="pres">
      <dgm:prSet presAssocID="{88CBD69E-9CF2-406F-BFC0-0B044685C5E1}" presName="childTextArrow" presStyleLbl="fgAccFollowNode1" presStyleIdx="0" presStyleCnt="15">
        <dgm:presLayoutVars>
          <dgm:bulletEnabled val="1"/>
        </dgm:presLayoutVars>
      </dgm:prSet>
      <dgm:spPr/>
    </dgm:pt>
    <dgm:pt modelId="{1E33B140-179B-4CF9-983E-D210CE79B59E}" type="pres">
      <dgm:prSet presAssocID="{D66F9118-3235-4741-981D-C0DAAD87A5C8}" presName="childTextArrow" presStyleLbl="fgAccFollowNode1" presStyleIdx="1" presStyleCnt="15">
        <dgm:presLayoutVars>
          <dgm:bulletEnabled val="1"/>
        </dgm:presLayoutVars>
      </dgm:prSet>
      <dgm:spPr/>
    </dgm:pt>
    <dgm:pt modelId="{9518BB22-0E25-43F4-A614-49FE5B6FED3B}" type="pres">
      <dgm:prSet presAssocID="{5C63BB96-D9C6-441A-867F-993A59F6027E}" presName="childTextArrow" presStyleLbl="fgAccFollowNode1" presStyleIdx="2" presStyleCnt="15">
        <dgm:presLayoutVars>
          <dgm:bulletEnabled val="1"/>
        </dgm:presLayoutVars>
      </dgm:prSet>
      <dgm:spPr/>
    </dgm:pt>
    <dgm:pt modelId="{F98E55FE-B01C-4064-B16D-EA3CD366C157}" type="pres">
      <dgm:prSet presAssocID="{F420D54A-F861-4242-BA49-283CF31EC6AE}" presName="sp" presStyleCnt="0"/>
      <dgm:spPr/>
    </dgm:pt>
    <dgm:pt modelId="{6761102D-4FD5-43DF-9F80-4742053C10BD}" type="pres">
      <dgm:prSet presAssocID="{1D6583CA-FA0A-4859-97B8-BB78FF033E4F}" presName="arrowAndChildren" presStyleCnt="0"/>
      <dgm:spPr/>
    </dgm:pt>
    <dgm:pt modelId="{B596519F-8657-4892-9CC7-0F2EC7A43A7F}" type="pres">
      <dgm:prSet presAssocID="{1D6583CA-FA0A-4859-97B8-BB78FF033E4F}" presName="parentTextArrow" presStyleLbl="node1" presStyleIdx="1" presStyleCnt="6"/>
      <dgm:spPr/>
    </dgm:pt>
    <dgm:pt modelId="{C5BAFE09-B4B5-4121-B0FA-8A53620785AA}" type="pres">
      <dgm:prSet presAssocID="{1D6583CA-FA0A-4859-97B8-BB78FF033E4F}" presName="arrow" presStyleLbl="node1" presStyleIdx="2" presStyleCnt="6"/>
      <dgm:spPr/>
    </dgm:pt>
    <dgm:pt modelId="{CBF88BB5-BBDF-44AF-8F83-9E708422AB43}" type="pres">
      <dgm:prSet presAssocID="{1D6583CA-FA0A-4859-97B8-BB78FF033E4F}" presName="descendantArrow" presStyleCnt="0"/>
      <dgm:spPr/>
    </dgm:pt>
    <dgm:pt modelId="{E4F25E70-A2B5-42C2-B077-7A19A8F3C33E}" type="pres">
      <dgm:prSet presAssocID="{49255C1C-18FB-49E2-991C-FE4BDBABB74D}" presName="childTextArrow" presStyleLbl="fgAccFollowNode1" presStyleIdx="3" presStyleCnt="15">
        <dgm:presLayoutVars>
          <dgm:bulletEnabled val="1"/>
        </dgm:presLayoutVars>
      </dgm:prSet>
      <dgm:spPr/>
    </dgm:pt>
    <dgm:pt modelId="{88959D4E-4AD0-433F-B672-A86515399001}" type="pres">
      <dgm:prSet presAssocID="{A1881B90-7E86-494D-9492-6ADF2C51C181}" presName="childTextArrow" presStyleLbl="fgAccFollowNode1" presStyleIdx="4" presStyleCnt="15">
        <dgm:presLayoutVars>
          <dgm:bulletEnabled val="1"/>
        </dgm:presLayoutVars>
      </dgm:prSet>
      <dgm:spPr/>
    </dgm:pt>
    <dgm:pt modelId="{B043DA06-DB14-4CA7-90D5-724D138841F6}" type="pres">
      <dgm:prSet presAssocID="{23B0CE35-56AE-4B95-925D-4A58D709B009}" presName="childTextArrow" presStyleLbl="fgAccFollowNode1" presStyleIdx="5" presStyleCnt="15">
        <dgm:presLayoutVars>
          <dgm:bulletEnabled val="1"/>
        </dgm:presLayoutVars>
      </dgm:prSet>
      <dgm:spPr/>
    </dgm:pt>
    <dgm:pt modelId="{EA40888A-4581-4458-91AE-A3D397DAAA18}" type="pres">
      <dgm:prSet presAssocID="{549C791A-1C8E-4B76-BA99-037CB84DEB94}" presName="childTextArrow" presStyleLbl="fgAccFollowNode1" presStyleIdx="6" presStyleCnt="15">
        <dgm:presLayoutVars>
          <dgm:bulletEnabled val="1"/>
        </dgm:presLayoutVars>
      </dgm:prSet>
      <dgm:spPr/>
    </dgm:pt>
    <dgm:pt modelId="{7BA1CA61-A2C8-40B5-8334-2105BB918538}" type="pres">
      <dgm:prSet presAssocID="{B27BC14B-7B3E-414F-AFE8-05C206A8B46F}" presName="sp" presStyleCnt="0"/>
      <dgm:spPr/>
    </dgm:pt>
    <dgm:pt modelId="{4AD30A8F-C0BA-4F95-BA15-4327C5AAC8E4}" type="pres">
      <dgm:prSet presAssocID="{2C67F632-C51E-4E40-B3D2-724EF242DE25}" presName="arrowAndChildren" presStyleCnt="0"/>
      <dgm:spPr/>
    </dgm:pt>
    <dgm:pt modelId="{4746627E-0E65-4D46-B03A-4063810E063C}" type="pres">
      <dgm:prSet presAssocID="{2C67F632-C51E-4E40-B3D2-724EF242DE25}" presName="parentTextArrow" presStyleLbl="node1" presStyleIdx="2" presStyleCnt="6"/>
      <dgm:spPr/>
    </dgm:pt>
    <dgm:pt modelId="{E7C5D68C-4091-4510-8B01-172490AE9158}" type="pres">
      <dgm:prSet presAssocID="{2C67F632-C51E-4E40-B3D2-724EF242DE25}" presName="arrow" presStyleLbl="node1" presStyleIdx="3" presStyleCnt="6"/>
      <dgm:spPr/>
    </dgm:pt>
    <dgm:pt modelId="{24110C9D-ECA2-4040-868F-9C005E008C91}" type="pres">
      <dgm:prSet presAssocID="{2C67F632-C51E-4E40-B3D2-724EF242DE25}" presName="descendantArrow" presStyleCnt="0"/>
      <dgm:spPr/>
    </dgm:pt>
    <dgm:pt modelId="{647CEC81-3FD1-443F-A4CD-343595426823}" type="pres">
      <dgm:prSet presAssocID="{A75D31E4-1DD5-425E-BFEE-D7F985C2E074}" presName="childTextArrow" presStyleLbl="fgAccFollowNode1" presStyleIdx="7" presStyleCnt="15">
        <dgm:presLayoutVars>
          <dgm:bulletEnabled val="1"/>
        </dgm:presLayoutVars>
      </dgm:prSet>
      <dgm:spPr/>
    </dgm:pt>
    <dgm:pt modelId="{D6E85399-5316-46B3-971D-8F893C4CC030}" type="pres">
      <dgm:prSet presAssocID="{CD0AF113-655A-4333-943F-0C426830BCDA}" presName="childTextArrow" presStyleLbl="fgAccFollowNode1" presStyleIdx="8" presStyleCnt="15">
        <dgm:presLayoutVars>
          <dgm:bulletEnabled val="1"/>
        </dgm:presLayoutVars>
      </dgm:prSet>
      <dgm:spPr/>
    </dgm:pt>
    <dgm:pt modelId="{6FAEB73D-F3F0-4866-B828-BF1F300F9DC5}" type="pres">
      <dgm:prSet presAssocID="{024CF6BD-84BC-4EC1-ABC4-4E47C71CA9DE}" presName="childTextArrow" presStyleLbl="fgAccFollowNode1" presStyleIdx="9" presStyleCnt="15">
        <dgm:presLayoutVars>
          <dgm:bulletEnabled val="1"/>
        </dgm:presLayoutVars>
      </dgm:prSet>
      <dgm:spPr/>
    </dgm:pt>
    <dgm:pt modelId="{960952A7-BF24-4949-B169-7269CB784E1F}" type="pres">
      <dgm:prSet presAssocID="{D1A65FB0-2E9E-432C-A3E0-F24C67385025}" presName="sp" presStyleCnt="0"/>
      <dgm:spPr/>
    </dgm:pt>
    <dgm:pt modelId="{A085DCD5-93D1-4BAA-8C6E-BCFCA3CBDEE1}" type="pres">
      <dgm:prSet presAssocID="{FAD0F8D2-F8CE-4EE3-A3B5-EBFCFCF656E5}" presName="arrowAndChildren" presStyleCnt="0"/>
      <dgm:spPr/>
    </dgm:pt>
    <dgm:pt modelId="{9C401552-E6EC-4FB2-81C9-17E1CF97F84D}" type="pres">
      <dgm:prSet presAssocID="{FAD0F8D2-F8CE-4EE3-A3B5-EBFCFCF656E5}" presName="parentTextArrow" presStyleLbl="node1" presStyleIdx="3" presStyleCnt="6"/>
      <dgm:spPr/>
    </dgm:pt>
    <dgm:pt modelId="{4614CB8E-84C1-4DE1-9314-E3E9183B47DE}" type="pres">
      <dgm:prSet presAssocID="{FAD0F8D2-F8CE-4EE3-A3B5-EBFCFCF656E5}" presName="arrow" presStyleLbl="node1" presStyleIdx="4" presStyleCnt="6"/>
      <dgm:spPr/>
    </dgm:pt>
    <dgm:pt modelId="{86AC164F-5FB4-478B-B494-825F864D23EB}" type="pres">
      <dgm:prSet presAssocID="{FAD0F8D2-F8CE-4EE3-A3B5-EBFCFCF656E5}" presName="descendantArrow" presStyleCnt="0"/>
      <dgm:spPr/>
    </dgm:pt>
    <dgm:pt modelId="{280F5752-FDFC-4E9C-B897-67EE1502CB14}" type="pres">
      <dgm:prSet presAssocID="{54F221F8-94FE-44F5-86B0-6FC509A82CAA}" presName="childTextArrow" presStyleLbl="fgAccFollowNode1" presStyleIdx="10" presStyleCnt="15">
        <dgm:presLayoutVars>
          <dgm:bulletEnabled val="1"/>
        </dgm:presLayoutVars>
      </dgm:prSet>
      <dgm:spPr/>
    </dgm:pt>
    <dgm:pt modelId="{E60DCE7F-7BA1-46DC-874F-CEACA6CD5883}" type="pres">
      <dgm:prSet presAssocID="{8FB86ECA-8A2A-4092-B0B3-EBFEBBFE6A8B}" presName="childTextArrow" presStyleLbl="fgAccFollowNode1" presStyleIdx="11" presStyleCnt="15">
        <dgm:presLayoutVars>
          <dgm:bulletEnabled val="1"/>
        </dgm:presLayoutVars>
      </dgm:prSet>
      <dgm:spPr/>
    </dgm:pt>
    <dgm:pt modelId="{C54268E9-CCE1-44CF-973A-FBA166B7E04D}" type="pres">
      <dgm:prSet presAssocID="{E11DA23A-AE12-48E7-AAC9-FA962CAA42E4}" presName="childTextArrow" presStyleLbl="fgAccFollowNode1" presStyleIdx="12" presStyleCnt="15">
        <dgm:presLayoutVars>
          <dgm:bulletEnabled val="1"/>
        </dgm:presLayoutVars>
      </dgm:prSet>
      <dgm:spPr/>
    </dgm:pt>
    <dgm:pt modelId="{70D8FB34-73C5-4A9A-B67E-3052F378A048}" type="pres">
      <dgm:prSet presAssocID="{A228CC3A-081B-4939-8C23-B756E46B204C}" presName="sp" presStyleCnt="0"/>
      <dgm:spPr/>
    </dgm:pt>
    <dgm:pt modelId="{9C796AB2-B37B-4C8E-B726-90791F274754}" type="pres">
      <dgm:prSet presAssocID="{FEAE82FC-16E4-489A-8CBF-A5B5949A1F08}" presName="arrowAndChildren" presStyleCnt="0"/>
      <dgm:spPr/>
    </dgm:pt>
    <dgm:pt modelId="{F97A1662-8CF6-4E03-8842-42885B13136C}" type="pres">
      <dgm:prSet presAssocID="{FEAE82FC-16E4-489A-8CBF-A5B5949A1F08}" presName="parentTextArrow" presStyleLbl="node1" presStyleIdx="4" presStyleCnt="6"/>
      <dgm:spPr/>
    </dgm:pt>
    <dgm:pt modelId="{CE6AD3F0-6B4A-4CBA-ADF3-5C26076D46A2}" type="pres">
      <dgm:prSet presAssocID="{FEAE82FC-16E4-489A-8CBF-A5B5949A1F08}" presName="arrow" presStyleLbl="node1" presStyleIdx="5" presStyleCnt="6"/>
      <dgm:spPr/>
    </dgm:pt>
    <dgm:pt modelId="{E83F0684-C983-4761-B742-02A0BF701D0A}" type="pres">
      <dgm:prSet presAssocID="{FEAE82FC-16E4-489A-8CBF-A5B5949A1F08}" presName="descendantArrow" presStyleCnt="0"/>
      <dgm:spPr/>
    </dgm:pt>
    <dgm:pt modelId="{D6552D15-D97B-4A17-8177-44B8C5C212CB}" type="pres">
      <dgm:prSet presAssocID="{A2EBB1F1-D02F-4502-B3D6-826CE5E0DF03}" presName="childTextArrow" presStyleLbl="fgAccFollowNode1" presStyleIdx="13" presStyleCnt="15">
        <dgm:presLayoutVars>
          <dgm:bulletEnabled val="1"/>
        </dgm:presLayoutVars>
      </dgm:prSet>
      <dgm:spPr/>
    </dgm:pt>
    <dgm:pt modelId="{7444E4E8-90E2-4132-93B2-7B9DFD2C0D5E}" type="pres">
      <dgm:prSet presAssocID="{7107EA18-849E-481E-BD0A-22CFB24C45AB}" presName="childTextArrow" presStyleLbl="fgAccFollowNode1" presStyleIdx="14" presStyleCnt="15">
        <dgm:presLayoutVars>
          <dgm:bulletEnabled val="1"/>
        </dgm:presLayoutVars>
      </dgm:prSet>
      <dgm:spPr/>
    </dgm:pt>
  </dgm:ptLst>
  <dgm:cxnLst>
    <dgm:cxn modelId="{8D59E302-6F0E-4018-9CE5-1EB6112B1963}" srcId="{2C67F632-C51E-4E40-B3D2-724EF242DE25}" destId="{024CF6BD-84BC-4EC1-ABC4-4E47C71CA9DE}" srcOrd="2" destOrd="0" parTransId="{88C48243-2BED-4656-B3A1-1012379AE7C5}" sibTransId="{5E5DB6F4-684C-4D54-AF69-B67A76EEB7A0}"/>
    <dgm:cxn modelId="{EE0E4404-1860-48B9-B5D6-373BF3BEFD46}" type="presOf" srcId="{2C67F632-C51E-4E40-B3D2-724EF242DE25}" destId="{E7C5D68C-4091-4510-8B01-172490AE9158}" srcOrd="1" destOrd="0" presId="urn:microsoft.com/office/officeart/2005/8/layout/process4"/>
    <dgm:cxn modelId="{99408D05-68A8-48E7-93E2-DC8F2A8495E4}" srcId="{FEAE82FC-16E4-489A-8CBF-A5B5949A1F08}" destId="{7107EA18-849E-481E-BD0A-22CFB24C45AB}" srcOrd="1" destOrd="0" parTransId="{5E139C90-B562-43BD-84E8-3D75661D55DC}" sibTransId="{4D2367B5-FC07-416D-A1BD-209CBC363199}"/>
    <dgm:cxn modelId="{A89AB107-C233-41F3-B8C6-5B9A0253249B}" type="presOf" srcId="{CD0AF113-655A-4333-943F-0C426830BCDA}" destId="{D6E85399-5316-46B3-971D-8F893C4CC030}" srcOrd="0" destOrd="0" presId="urn:microsoft.com/office/officeart/2005/8/layout/process4"/>
    <dgm:cxn modelId="{7522530A-1CDF-472E-BA39-7AB7F719A49E}" srcId="{6E9D368F-8735-4412-A14C-BC0412952301}" destId="{8B0EB3A1-4269-4E3E-9722-FE09272B4577}" srcOrd="4" destOrd="0" parTransId="{582CD611-06E2-48EA-9074-23321F9EE43F}" sibTransId="{F0FC91E5-2F2E-4FD5-A29C-347E728959D4}"/>
    <dgm:cxn modelId="{429CD00C-052B-4849-918E-D2FDEEDC047C}" srcId="{2C67F632-C51E-4E40-B3D2-724EF242DE25}" destId="{A75D31E4-1DD5-425E-BFEE-D7F985C2E074}" srcOrd="0" destOrd="0" parTransId="{58E032C1-A991-418C-B373-8A330E9855F5}" sibTransId="{69369A32-AD67-4AAE-858B-A966D897780F}"/>
    <dgm:cxn modelId="{4167CB18-4DC0-47EF-9E0C-BEC5E2EFE608}" srcId="{8B0EB3A1-4269-4E3E-9722-FE09272B4577}" destId="{D66F9118-3235-4741-981D-C0DAAD87A5C8}" srcOrd="1" destOrd="0" parTransId="{EAD56FDB-A9DA-4CBA-AA51-EF3CAE736A0A}" sibTransId="{04F1BB0E-231B-4241-AB22-9D0EAC678C65}"/>
    <dgm:cxn modelId="{89BDF71A-9672-42CA-956F-88BFEA631F61}" type="presOf" srcId="{23B0CE35-56AE-4B95-925D-4A58D709B009}" destId="{B043DA06-DB14-4CA7-90D5-724D138841F6}" srcOrd="0" destOrd="0" presId="urn:microsoft.com/office/officeart/2005/8/layout/process4"/>
    <dgm:cxn modelId="{BF835B1F-464E-4E54-B5CD-DED848FD7605}" type="presOf" srcId="{E11DA23A-AE12-48E7-AAC9-FA962CAA42E4}" destId="{C54268E9-CCE1-44CF-973A-FBA166B7E04D}" srcOrd="0" destOrd="0" presId="urn:microsoft.com/office/officeart/2005/8/layout/process4"/>
    <dgm:cxn modelId="{0C756327-2FC2-4C63-B421-1CB0CA871087}" type="presOf" srcId="{8B0EB3A1-4269-4E3E-9722-FE09272B4577}" destId="{769903EF-1BA3-4105-A17B-630D8E6FF74F}" srcOrd="1" destOrd="0" presId="urn:microsoft.com/office/officeart/2005/8/layout/process4"/>
    <dgm:cxn modelId="{26117C27-27D9-4BF7-AE5A-426CDB7F3153}" type="presOf" srcId="{FAD0F8D2-F8CE-4EE3-A3B5-EBFCFCF656E5}" destId="{9C401552-E6EC-4FB2-81C9-17E1CF97F84D}" srcOrd="0" destOrd="0" presId="urn:microsoft.com/office/officeart/2005/8/layout/process4"/>
    <dgm:cxn modelId="{E483AF27-BF5C-4D4B-A7D4-B06EFEC7FD30}" type="presOf" srcId="{1D6583CA-FA0A-4859-97B8-BB78FF033E4F}" destId="{C5BAFE09-B4B5-4121-B0FA-8A53620785AA}" srcOrd="1" destOrd="0" presId="urn:microsoft.com/office/officeart/2005/8/layout/process4"/>
    <dgm:cxn modelId="{4CBA4429-969D-4C54-895C-0E1146F85219}" type="presOf" srcId="{FAD0F8D2-F8CE-4EE3-A3B5-EBFCFCF656E5}" destId="{4614CB8E-84C1-4DE1-9314-E3E9183B47DE}" srcOrd="1" destOrd="0" presId="urn:microsoft.com/office/officeart/2005/8/layout/process4"/>
    <dgm:cxn modelId="{C6546B2D-3F41-4163-99BD-02D843E6F9CD}" srcId="{1D6583CA-FA0A-4859-97B8-BB78FF033E4F}" destId="{549C791A-1C8E-4B76-BA99-037CB84DEB94}" srcOrd="3" destOrd="0" parTransId="{3F71B88F-AA99-49C6-8CB2-45E492EE4792}" sibTransId="{34D539C7-96D6-4470-B0AA-03A9AEF8C979}"/>
    <dgm:cxn modelId="{FD23C42E-B94D-4C0D-9945-37C233BA839A}" srcId="{6E9D368F-8735-4412-A14C-BC0412952301}" destId="{2C67F632-C51E-4E40-B3D2-724EF242DE25}" srcOrd="2" destOrd="0" parTransId="{6F49C802-410D-4F2A-9C13-D127CFC458AF}" sibTransId="{B27BC14B-7B3E-414F-AFE8-05C206A8B46F}"/>
    <dgm:cxn modelId="{BFB4C833-F9FA-4FFA-82A6-7A542D75F74C}" srcId="{1D6583CA-FA0A-4859-97B8-BB78FF033E4F}" destId="{49255C1C-18FB-49E2-991C-FE4BDBABB74D}" srcOrd="0" destOrd="0" parTransId="{5600D4BD-0195-4C6C-B898-486B14CBBC6E}" sibTransId="{E783E998-1DDA-4AB6-B34B-C0AD5234FD75}"/>
    <dgm:cxn modelId="{38850242-9E13-4ADB-A4A7-68208B659A52}" srcId="{FAD0F8D2-F8CE-4EE3-A3B5-EBFCFCF656E5}" destId="{E11DA23A-AE12-48E7-AAC9-FA962CAA42E4}" srcOrd="2" destOrd="0" parTransId="{C2DEE437-A7C5-4A74-A463-71E71BA54843}" sibTransId="{5B53DBE7-42A8-4FB2-8577-E1844908E07A}"/>
    <dgm:cxn modelId="{B070D757-DF64-470B-815D-75D0B8A98723}" srcId="{1D6583CA-FA0A-4859-97B8-BB78FF033E4F}" destId="{23B0CE35-56AE-4B95-925D-4A58D709B009}" srcOrd="2" destOrd="0" parTransId="{DA067D36-0A12-42F4-9061-0DED9456910B}" sibTransId="{2F300095-F30A-4BEA-B3B4-CCB5B755CCDD}"/>
    <dgm:cxn modelId="{94B1EA61-F0D6-4D1F-AC0D-6EB93DD84CE2}" type="presOf" srcId="{A1881B90-7E86-494D-9492-6ADF2C51C181}" destId="{88959D4E-4AD0-433F-B672-A86515399001}" srcOrd="0" destOrd="0" presId="urn:microsoft.com/office/officeart/2005/8/layout/process4"/>
    <dgm:cxn modelId="{E5342D69-8529-4232-8113-326BC27ACCE2}" srcId="{FAD0F8D2-F8CE-4EE3-A3B5-EBFCFCF656E5}" destId="{54F221F8-94FE-44F5-86B0-6FC509A82CAA}" srcOrd="0" destOrd="0" parTransId="{B66DB5CB-3463-43A8-A8FF-BEF22D20C1DF}" sibTransId="{8339AC50-AEA8-4BFA-BD68-AE4AB60854F3}"/>
    <dgm:cxn modelId="{B643AE76-5A9B-46FA-A7BE-049CF95D0661}" type="presOf" srcId="{2C67F632-C51E-4E40-B3D2-724EF242DE25}" destId="{4746627E-0E65-4D46-B03A-4063810E063C}" srcOrd="0" destOrd="0" presId="urn:microsoft.com/office/officeart/2005/8/layout/process4"/>
    <dgm:cxn modelId="{6C309F77-B9FA-4C7E-9E65-FAA1CE6ED749}" srcId="{6E9D368F-8735-4412-A14C-BC0412952301}" destId="{1D6583CA-FA0A-4859-97B8-BB78FF033E4F}" srcOrd="3" destOrd="0" parTransId="{9D9DBC50-E3DD-4F8D-B75E-D5A1E118F8FC}" sibTransId="{F420D54A-F861-4242-BA49-283CF31EC6AE}"/>
    <dgm:cxn modelId="{18CC517D-6F38-4192-A369-18D5BFB3A75F}" srcId="{8B0EB3A1-4269-4E3E-9722-FE09272B4577}" destId="{88CBD69E-9CF2-406F-BFC0-0B044685C5E1}" srcOrd="0" destOrd="0" parTransId="{C5FE1051-4BD0-459A-8D68-1EB8723B890A}" sibTransId="{72F1915A-D619-464E-BD77-6DF04EEDB820}"/>
    <dgm:cxn modelId="{B00C5B8E-8FC3-4EF8-9AE3-0E3FC02BE433}" srcId="{8B0EB3A1-4269-4E3E-9722-FE09272B4577}" destId="{5C63BB96-D9C6-441A-867F-993A59F6027E}" srcOrd="2" destOrd="0" parTransId="{CF35321F-FA16-4B82-901D-5F09C7594FA1}" sibTransId="{DEAAE1AD-49F8-4A0A-950C-77D90AF8734A}"/>
    <dgm:cxn modelId="{36E31293-7C1F-4AF6-926C-8FCBA2D578DA}" type="presOf" srcId="{D66F9118-3235-4741-981D-C0DAAD87A5C8}" destId="{1E33B140-179B-4CF9-983E-D210CE79B59E}" srcOrd="0" destOrd="0" presId="urn:microsoft.com/office/officeart/2005/8/layout/process4"/>
    <dgm:cxn modelId="{ADF7CD9C-28C6-4745-AF58-7F50BDE45255}" srcId="{6E9D368F-8735-4412-A14C-BC0412952301}" destId="{7130398C-DF34-40F7-A064-D054CCC5A9AB}" srcOrd="5" destOrd="0" parTransId="{AC46B219-6506-4D88-8534-1A7A94A599C8}" sibTransId="{D395A61D-7AFB-48A5-98A5-02AE5F398B55}"/>
    <dgm:cxn modelId="{320922A9-035C-4177-B819-18C9347A5BD8}" srcId="{1D6583CA-FA0A-4859-97B8-BB78FF033E4F}" destId="{A1881B90-7E86-494D-9492-6ADF2C51C181}" srcOrd="1" destOrd="0" parTransId="{8B2BD272-C1F9-4277-91A0-CBE14F622DF3}" sibTransId="{CFD33D94-1CF9-4818-9A4D-1BD294647DFE}"/>
    <dgm:cxn modelId="{8C1970AD-517A-4625-9FB3-C69F4D8CD6F0}" type="presOf" srcId="{7130398C-DF34-40F7-A064-D054CCC5A9AB}" destId="{CAA8F0E2-EA7B-4179-B6C6-E91AE7DAADE4}" srcOrd="0" destOrd="0" presId="urn:microsoft.com/office/officeart/2005/8/layout/process4"/>
    <dgm:cxn modelId="{AA4D5BB0-E8F2-46AC-89CC-3E9123178572}" type="presOf" srcId="{A2EBB1F1-D02F-4502-B3D6-826CE5E0DF03}" destId="{D6552D15-D97B-4A17-8177-44B8C5C212CB}" srcOrd="0" destOrd="0" presId="urn:microsoft.com/office/officeart/2005/8/layout/process4"/>
    <dgm:cxn modelId="{18B0DCB5-F95B-4396-99AF-E3E8F728EB84}" srcId="{FEAE82FC-16E4-489A-8CBF-A5B5949A1F08}" destId="{A2EBB1F1-D02F-4502-B3D6-826CE5E0DF03}" srcOrd="0" destOrd="0" parTransId="{39699687-F328-462C-9529-65B0EF8BC9E2}" sibTransId="{4F294898-9B8B-49E1-9385-DEBA90BF8A53}"/>
    <dgm:cxn modelId="{2E4347B7-EC5D-4C10-B845-E6CE7CABF071}" type="presOf" srcId="{54F221F8-94FE-44F5-86B0-6FC509A82CAA}" destId="{280F5752-FDFC-4E9C-B897-67EE1502CB14}" srcOrd="0" destOrd="0" presId="urn:microsoft.com/office/officeart/2005/8/layout/process4"/>
    <dgm:cxn modelId="{366CE8B7-16EF-4B7A-BF2F-8F39E9233914}" type="presOf" srcId="{FEAE82FC-16E4-489A-8CBF-A5B5949A1F08}" destId="{F97A1662-8CF6-4E03-8842-42885B13136C}" srcOrd="0" destOrd="0" presId="urn:microsoft.com/office/officeart/2005/8/layout/process4"/>
    <dgm:cxn modelId="{DE5489C0-F712-478B-A855-03A5433931E7}" srcId="{6E9D368F-8735-4412-A14C-BC0412952301}" destId="{FAD0F8D2-F8CE-4EE3-A3B5-EBFCFCF656E5}" srcOrd="1" destOrd="0" parTransId="{B8271534-152B-4E62-A52B-FD434C37B609}" sibTransId="{D1A65FB0-2E9E-432C-A3E0-F24C67385025}"/>
    <dgm:cxn modelId="{C37891C7-42D5-4121-B3A2-632FC2F47699}" type="presOf" srcId="{FEAE82FC-16E4-489A-8CBF-A5B5949A1F08}" destId="{CE6AD3F0-6B4A-4CBA-ADF3-5C26076D46A2}" srcOrd="1" destOrd="0" presId="urn:microsoft.com/office/officeart/2005/8/layout/process4"/>
    <dgm:cxn modelId="{E4D066D7-CD41-4707-930B-041C69E658F6}" srcId="{6E9D368F-8735-4412-A14C-BC0412952301}" destId="{FEAE82FC-16E4-489A-8CBF-A5B5949A1F08}" srcOrd="0" destOrd="0" parTransId="{C32B37CF-C095-4E69-B40B-1BE5219339D8}" sibTransId="{A228CC3A-081B-4939-8C23-B756E46B204C}"/>
    <dgm:cxn modelId="{BFE42FDA-6CEA-49C5-AA45-0910A32BB9A2}" type="presOf" srcId="{5C63BB96-D9C6-441A-867F-993A59F6027E}" destId="{9518BB22-0E25-43F4-A614-49FE5B6FED3B}" srcOrd="0" destOrd="0" presId="urn:microsoft.com/office/officeart/2005/8/layout/process4"/>
    <dgm:cxn modelId="{C0C1B4DA-2C89-48B1-AF90-927F943E26C7}" type="presOf" srcId="{8FB86ECA-8A2A-4092-B0B3-EBFEBBFE6A8B}" destId="{E60DCE7F-7BA1-46DC-874F-CEACA6CD5883}" srcOrd="0" destOrd="0" presId="urn:microsoft.com/office/officeart/2005/8/layout/process4"/>
    <dgm:cxn modelId="{36B381DB-4504-4FA2-B90E-E903DA9C690C}" type="presOf" srcId="{88CBD69E-9CF2-406F-BFC0-0B044685C5E1}" destId="{62DD6CF8-36E8-45F2-B960-E9629CE2A91E}" srcOrd="0" destOrd="0" presId="urn:microsoft.com/office/officeart/2005/8/layout/process4"/>
    <dgm:cxn modelId="{96CB62E5-EA75-4ED9-ACB8-B3A92DB6793E}" type="presOf" srcId="{A75D31E4-1DD5-425E-BFEE-D7F985C2E074}" destId="{647CEC81-3FD1-443F-A4CD-343595426823}" srcOrd="0" destOrd="0" presId="urn:microsoft.com/office/officeart/2005/8/layout/process4"/>
    <dgm:cxn modelId="{C8D20EE7-BA30-44BB-AB9F-4D81B27F233B}" type="presOf" srcId="{7107EA18-849E-481E-BD0A-22CFB24C45AB}" destId="{7444E4E8-90E2-4132-93B2-7B9DFD2C0D5E}" srcOrd="0" destOrd="0" presId="urn:microsoft.com/office/officeart/2005/8/layout/process4"/>
    <dgm:cxn modelId="{010BA9EA-4B63-4513-A06A-45185B7A5511}" type="presOf" srcId="{6E9D368F-8735-4412-A14C-BC0412952301}" destId="{8EB7DB28-97F2-494B-A69F-58B169F1748C}" srcOrd="0" destOrd="0" presId="urn:microsoft.com/office/officeart/2005/8/layout/process4"/>
    <dgm:cxn modelId="{E65C30EF-0783-47E0-8012-C3D37C284EC8}" type="presOf" srcId="{024CF6BD-84BC-4EC1-ABC4-4E47C71CA9DE}" destId="{6FAEB73D-F3F0-4866-B828-BF1F300F9DC5}" srcOrd="0" destOrd="0" presId="urn:microsoft.com/office/officeart/2005/8/layout/process4"/>
    <dgm:cxn modelId="{3948FDF0-67F3-4199-B872-18179833750A}" type="presOf" srcId="{8B0EB3A1-4269-4E3E-9722-FE09272B4577}" destId="{B87E950B-054C-4365-BFD2-7F79793CCB30}" srcOrd="0" destOrd="0" presId="urn:microsoft.com/office/officeart/2005/8/layout/process4"/>
    <dgm:cxn modelId="{1B8EF4F3-D3F2-4DDC-9FDC-F34354876D55}" type="presOf" srcId="{549C791A-1C8E-4B76-BA99-037CB84DEB94}" destId="{EA40888A-4581-4458-91AE-A3D397DAAA18}" srcOrd="0" destOrd="0" presId="urn:microsoft.com/office/officeart/2005/8/layout/process4"/>
    <dgm:cxn modelId="{19D635F4-8E8F-4545-9548-BD3A4E530A2F}" type="presOf" srcId="{1D6583CA-FA0A-4859-97B8-BB78FF033E4F}" destId="{B596519F-8657-4892-9CC7-0F2EC7A43A7F}" srcOrd="0" destOrd="0" presId="urn:microsoft.com/office/officeart/2005/8/layout/process4"/>
    <dgm:cxn modelId="{97BAA4F7-99C8-476E-A193-304A23C27684}" srcId="{2C67F632-C51E-4E40-B3D2-724EF242DE25}" destId="{CD0AF113-655A-4333-943F-0C426830BCDA}" srcOrd="1" destOrd="0" parTransId="{05243480-4A8B-4DBD-89EC-3DDE2E5E043D}" sibTransId="{E6731422-5F70-45EA-9419-6E9D62BE5E51}"/>
    <dgm:cxn modelId="{794E9DF8-F48F-4C8E-BC95-9F304934CFF1}" type="presOf" srcId="{49255C1C-18FB-49E2-991C-FE4BDBABB74D}" destId="{E4F25E70-A2B5-42C2-B077-7A19A8F3C33E}" srcOrd="0" destOrd="0" presId="urn:microsoft.com/office/officeart/2005/8/layout/process4"/>
    <dgm:cxn modelId="{83D24EFC-699B-4087-B932-DC891A54EB26}" srcId="{FAD0F8D2-F8CE-4EE3-A3B5-EBFCFCF656E5}" destId="{8FB86ECA-8A2A-4092-B0B3-EBFEBBFE6A8B}" srcOrd="1" destOrd="0" parTransId="{3BB2C10A-F1CE-4CB2-AC4D-E66E38B47C96}" sibTransId="{CDBA5A27-E706-46A6-BE9B-EFD9CF5D2BD4}"/>
    <dgm:cxn modelId="{9A8333B1-4B15-4D77-A418-A65013B6F630}" type="presParOf" srcId="{8EB7DB28-97F2-494B-A69F-58B169F1748C}" destId="{B1100AA6-D002-4F29-8CC6-AFB220C42C88}" srcOrd="0" destOrd="0" presId="urn:microsoft.com/office/officeart/2005/8/layout/process4"/>
    <dgm:cxn modelId="{1969130B-D61A-4FC8-B0B7-121D21B8DE98}" type="presParOf" srcId="{B1100AA6-D002-4F29-8CC6-AFB220C42C88}" destId="{CAA8F0E2-EA7B-4179-B6C6-E91AE7DAADE4}" srcOrd="0" destOrd="0" presId="urn:microsoft.com/office/officeart/2005/8/layout/process4"/>
    <dgm:cxn modelId="{5006CAF8-6B5F-4A06-8F9A-0FA63768A0FF}" type="presParOf" srcId="{8EB7DB28-97F2-494B-A69F-58B169F1748C}" destId="{A99D6F32-E027-48BA-BD5F-CE10ABDE3840}" srcOrd="1" destOrd="0" presId="urn:microsoft.com/office/officeart/2005/8/layout/process4"/>
    <dgm:cxn modelId="{765E2865-3C17-4BA6-A7C7-CA2394B213BB}" type="presParOf" srcId="{8EB7DB28-97F2-494B-A69F-58B169F1748C}" destId="{9B0E735E-CCFC-441D-9E5E-A118A484A7DE}" srcOrd="2" destOrd="0" presId="urn:microsoft.com/office/officeart/2005/8/layout/process4"/>
    <dgm:cxn modelId="{FD8EE5DF-6ADE-422A-9987-AA01E284AD7E}" type="presParOf" srcId="{9B0E735E-CCFC-441D-9E5E-A118A484A7DE}" destId="{B87E950B-054C-4365-BFD2-7F79793CCB30}" srcOrd="0" destOrd="0" presId="urn:microsoft.com/office/officeart/2005/8/layout/process4"/>
    <dgm:cxn modelId="{DF7F5173-7470-4C9C-B4C0-9ECE4BEB006B}" type="presParOf" srcId="{9B0E735E-CCFC-441D-9E5E-A118A484A7DE}" destId="{769903EF-1BA3-4105-A17B-630D8E6FF74F}" srcOrd="1" destOrd="0" presId="urn:microsoft.com/office/officeart/2005/8/layout/process4"/>
    <dgm:cxn modelId="{BC7BD280-1CDE-4A42-AEAE-61F003EFEF2B}" type="presParOf" srcId="{9B0E735E-CCFC-441D-9E5E-A118A484A7DE}" destId="{64972C0E-D1FF-4D19-8793-24F5C24F6B84}" srcOrd="2" destOrd="0" presId="urn:microsoft.com/office/officeart/2005/8/layout/process4"/>
    <dgm:cxn modelId="{43645162-CDB7-4D18-9CB6-E63B376C6139}" type="presParOf" srcId="{64972C0E-D1FF-4D19-8793-24F5C24F6B84}" destId="{62DD6CF8-36E8-45F2-B960-E9629CE2A91E}" srcOrd="0" destOrd="0" presId="urn:microsoft.com/office/officeart/2005/8/layout/process4"/>
    <dgm:cxn modelId="{057A28DB-8688-4F09-A0E1-B38F2AA60941}" type="presParOf" srcId="{64972C0E-D1FF-4D19-8793-24F5C24F6B84}" destId="{1E33B140-179B-4CF9-983E-D210CE79B59E}" srcOrd="1" destOrd="0" presId="urn:microsoft.com/office/officeart/2005/8/layout/process4"/>
    <dgm:cxn modelId="{9AF12599-094A-4CD7-B42C-52BC7398EA08}" type="presParOf" srcId="{64972C0E-D1FF-4D19-8793-24F5C24F6B84}" destId="{9518BB22-0E25-43F4-A614-49FE5B6FED3B}" srcOrd="2" destOrd="0" presId="urn:microsoft.com/office/officeart/2005/8/layout/process4"/>
    <dgm:cxn modelId="{2873AD36-5EC0-41C7-9ED2-8FDF40717F54}" type="presParOf" srcId="{8EB7DB28-97F2-494B-A69F-58B169F1748C}" destId="{F98E55FE-B01C-4064-B16D-EA3CD366C157}" srcOrd="3" destOrd="0" presId="urn:microsoft.com/office/officeart/2005/8/layout/process4"/>
    <dgm:cxn modelId="{19B6C199-FF8F-4DB9-BB51-532E4086669A}" type="presParOf" srcId="{8EB7DB28-97F2-494B-A69F-58B169F1748C}" destId="{6761102D-4FD5-43DF-9F80-4742053C10BD}" srcOrd="4" destOrd="0" presId="urn:microsoft.com/office/officeart/2005/8/layout/process4"/>
    <dgm:cxn modelId="{94422483-FA65-48BE-974A-54D14F3FA36C}" type="presParOf" srcId="{6761102D-4FD5-43DF-9F80-4742053C10BD}" destId="{B596519F-8657-4892-9CC7-0F2EC7A43A7F}" srcOrd="0" destOrd="0" presId="urn:microsoft.com/office/officeart/2005/8/layout/process4"/>
    <dgm:cxn modelId="{EC33CF95-73EC-4B0F-80CB-41F49EDC0B54}" type="presParOf" srcId="{6761102D-4FD5-43DF-9F80-4742053C10BD}" destId="{C5BAFE09-B4B5-4121-B0FA-8A53620785AA}" srcOrd="1" destOrd="0" presId="urn:microsoft.com/office/officeart/2005/8/layout/process4"/>
    <dgm:cxn modelId="{59677B4D-63B6-455F-AFF6-4A23FBB35C98}" type="presParOf" srcId="{6761102D-4FD5-43DF-9F80-4742053C10BD}" destId="{CBF88BB5-BBDF-44AF-8F83-9E708422AB43}" srcOrd="2" destOrd="0" presId="urn:microsoft.com/office/officeart/2005/8/layout/process4"/>
    <dgm:cxn modelId="{87251FE4-BC91-4EDF-ABB0-318CC48BE49F}" type="presParOf" srcId="{CBF88BB5-BBDF-44AF-8F83-9E708422AB43}" destId="{E4F25E70-A2B5-42C2-B077-7A19A8F3C33E}" srcOrd="0" destOrd="0" presId="urn:microsoft.com/office/officeart/2005/8/layout/process4"/>
    <dgm:cxn modelId="{C7F6F5D3-8428-40B6-BBAD-B40CE8A6C684}" type="presParOf" srcId="{CBF88BB5-BBDF-44AF-8F83-9E708422AB43}" destId="{88959D4E-4AD0-433F-B672-A86515399001}" srcOrd="1" destOrd="0" presId="urn:microsoft.com/office/officeart/2005/8/layout/process4"/>
    <dgm:cxn modelId="{E27F53CC-F464-4344-96B2-BE517C00A8C4}" type="presParOf" srcId="{CBF88BB5-BBDF-44AF-8F83-9E708422AB43}" destId="{B043DA06-DB14-4CA7-90D5-724D138841F6}" srcOrd="2" destOrd="0" presId="urn:microsoft.com/office/officeart/2005/8/layout/process4"/>
    <dgm:cxn modelId="{C064F2EC-DDC6-4D79-85BC-F0E20F8E1103}" type="presParOf" srcId="{CBF88BB5-BBDF-44AF-8F83-9E708422AB43}" destId="{EA40888A-4581-4458-91AE-A3D397DAAA18}" srcOrd="3" destOrd="0" presId="urn:microsoft.com/office/officeart/2005/8/layout/process4"/>
    <dgm:cxn modelId="{DD7C7A98-FEFA-4166-9C4D-1A1DDB9BA614}" type="presParOf" srcId="{8EB7DB28-97F2-494B-A69F-58B169F1748C}" destId="{7BA1CA61-A2C8-40B5-8334-2105BB918538}" srcOrd="5" destOrd="0" presId="urn:microsoft.com/office/officeart/2005/8/layout/process4"/>
    <dgm:cxn modelId="{FF45354B-276D-423B-B13D-F509E2936028}" type="presParOf" srcId="{8EB7DB28-97F2-494B-A69F-58B169F1748C}" destId="{4AD30A8F-C0BA-4F95-BA15-4327C5AAC8E4}" srcOrd="6" destOrd="0" presId="urn:microsoft.com/office/officeart/2005/8/layout/process4"/>
    <dgm:cxn modelId="{797F730F-D995-4DC2-A230-00F2F27CF0BF}" type="presParOf" srcId="{4AD30A8F-C0BA-4F95-BA15-4327C5AAC8E4}" destId="{4746627E-0E65-4D46-B03A-4063810E063C}" srcOrd="0" destOrd="0" presId="urn:microsoft.com/office/officeart/2005/8/layout/process4"/>
    <dgm:cxn modelId="{B9A3C7CA-63EC-48E8-8C77-B6632FBC6311}" type="presParOf" srcId="{4AD30A8F-C0BA-4F95-BA15-4327C5AAC8E4}" destId="{E7C5D68C-4091-4510-8B01-172490AE9158}" srcOrd="1" destOrd="0" presId="urn:microsoft.com/office/officeart/2005/8/layout/process4"/>
    <dgm:cxn modelId="{B5BCAA8C-37AA-4393-ACD0-595B832CD8A0}" type="presParOf" srcId="{4AD30A8F-C0BA-4F95-BA15-4327C5AAC8E4}" destId="{24110C9D-ECA2-4040-868F-9C005E008C91}" srcOrd="2" destOrd="0" presId="urn:microsoft.com/office/officeart/2005/8/layout/process4"/>
    <dgm:cxn modelId="{8E9ACA2B-7A5D-441A-9857-4245B9A84CD0}" type="presParOf" srcId="{24110C9D-ECA2-4040-868F-9C005E008C91}" destId="{647CEC81-3FD1-443F-A4CD-343595426823}" srcOrd="0" destOrd="0" presId="urn:microsoft.com/office/officeart/2005/8/layout/process4"/>
    <dgm:cxn modelId="{261C036A-2BC9-4737-B377-80CFBEE3B5E8}" type="presParOf" srcId="{24110C9D-ECA2-4040-868F-9C005E008C91}" destId="{D6E85399-5316-46B3-971D-8F893C4CC030}" srcOrd="1" destOrd="0" presId="urn:microsoft.com/office/officeart/2005/8/layout/process4"/>
    <dgm:cxn modelId="{DA7C015B-46ED-47D1-9370-CFDB14EF9010}" type="presParOf" srcId="{24110C9D-ECA2-4040-868F-9C005E008C91}" destId="{6FAEB73D-F3F0-4866-B828-BF1F300F9DC5}" srcOrd="2" destOrd="0" presId="urn:microsoft.com/office/officeart/2005/8/layout/process4"/>
    <dgm:cxn modelId="{0C7D1180-E321-4748-B108-17E223369045}" type="presParOf" srcId="{8EB7DB28-97F2-494B-A69F-58B169F1748C}" destId="{960952A7-BF24-4949-B169-7269CB784E1F}" srcOrd="7" destOrd="0" presId="urn:microsoft.com/office/officeart/2005/8/layout/process4"/>
    <dgm:cxn modelId="{1E6747E7-C229-494A-A65F-65E63964B3B5}" type="presParOf" srcId="{8EB7DB28-97F2-494B-A69F-58B169F1748C}" destId="{A085DCD5-93D1-4BAA-8C6E-BCFCA3CBDEE1}" srcOrd="8" destOrd="0" presId="urn:microsoft.com/office/officeart/2005/8/layout/process4"/>
    <dgm:cxn modelId="{AB0AEC89-AF5A-4BE0-B0AF-4E8DB145340F}" type="presParOf" srcId="{A085DCD5-93D1-4BAA-8C6E-BCFCA3CBDEE1}" destId="{9C401552-E6EC-4FB2-81C9-17E1CF97F84D}" srcOrd="0" destOrd="0" presId="urn:microsoft.com/office/officeart/2005/8/layout/process4"/>
    <dgm:cxn modelId="{2E06CF19-54D0-48DF-ADFA-4695A903F360}" type="presParOf" srcId="{A085DCD5-93D1-4BAA-8C6E-BCFCA3CBDEE1}" destId="{4614CB8E-84C1-4DE1-9314-E3E9183B47DE}" srcOrd="1" destOrd="0" presId="urn:microsoft.com/office/officeart/2005/8/layout/process4"/>
    <dgm:cxn modelId="{B8D11C7D-B8D2-405E-999C-B7835DCC3975}" type="presParOf" srcId="{A085DCD5-93D1-4BAA-8C6E-BCFCA3CBDEE1}" destId="{86AC164F-5FB4-478B-B494-825F864D23EB}" srcOrd="2" destOrd="0" presId="urn:microsoft.com/office/officeart/2005/8/layout/process4"/>
    <dgm:cxn modelId="{363F139C-3B6B-4478-A0EA-C0D81506218E}" type="presParOf" srcId="{86AC164F-5FB4-478B-B494-825F864D23EB}" destId="{280F5752-FDFC-4E9C-B897-67EE1502CB14}" srcOrd="0" destOrd="0" presId="urn:microsoft.com/office/officeart/2005/8/layout/process4"/>
    <dgm:cxn modelId="{4453DFDC-D99E-4B5A-ADEA-8AE5B2CF94B3}" type="presParOf" srcId="{86AC164F-5FB4-478B-B494-825F864D23EB}" destId="{E60DCE7F-7BA1-46DC-874F-CEACA6CD5883}" srcOrd="1" destOrd="0" presId="urn:microsoft.com/office/officeart/2005/8/layout/process4"/>
    <dgm:cxn modelId="{76F569ED-DF62-4EA3-994F-042079E1B402}" type="presParOf" srcId="{86AC164F-5FB4-478B-B494-825F864D23EB}" destId="{C54268E9-CCE1-44CF-973A-FBA166B7E04D}" srcOrd="2" destOrd="0" presId="urn:microsoft.com/office/officeart/2005/8/layout/process4"/>
    <dgm:cxn modelId="{AA09AC3F-73B1-44BA-AC23-A63C5CA12414}" type="presParOf" srcId="{8EB7DB28-97F2-494B-A69F-58B169F1748C}" destId="{70D8FB34-73C5-4A9A-B67E-3052F378A048}" srcOrd="9" destOrd="0" presId="urn:microsoft.com/office/officeart/2005/8/layout/process4"/>
    <dgm:cxn modelId="{CF1DB908-E847-4B73-9DBC-47CA09373B21}" type="presParOf" srcId="{8EB7DB28-97F2-494B-A69F-58B169F1748C}" destId="{9C796AB2-B37B-4C8E-B726-90791F274754}" srcOrd="10" destOrd="0" presId="urn:microsoft.com/office/officeart/2005/8/layout/process4"/>
    <dgm:cxn modelId="{9E80CF90-6A06-4E66-A03F-EE7473FA4967}" type="presParOf" srcId="{9C796AB2-B37B-4C8E-B726-90791F274754}" destId="{F97A1662-8CF6-4E03-8842-42885B13136C}" srcOrd="0" destOrd="0" presId="urn:microsoft.com/office/officeart/2005/8/layout/process4"/>
    <dgm:cxn modelId="{06137C2D-4483-4E00-8E7C-6AC08507DFA9}" type="presParOf" srcId="{9C796AB2-B37B-4C8E-B726-90791F274754}" destId="{CE6AD3F0-6B4A-4CBA-ADF3-5C26076D46A2}" srcOrd="1" destOrd="0" presId="urn:microsoft.com/office/officeart/2005/8/layout/process4"/>
    <dgm:cxn modelId="{500E4446-2951-4E54-8377-E1EF8483CA4C}" type="presParOf" srcId="{9C796AB2-B37B-4C8E-B726-90791F274754}" destId="{E83F0684-C983-4761-B742-02A0BF701D0A}" srcOrd="2" destOrd="0" presId="urn:microsoft.com/office/officeart/2005/8/layout/process4"/>
    <dgm:cxn modelId="{740F266F-A258-427F-920D-8022D9797F5C}" type="presParOf" srcId="{E83F0684-C983-4761-B742-02A0BF701D0A}" destId="{D6552D15-D97B-4A17-8177-44B8C5C212CB}" srcOrd="0" destOrd="0" presId="urn:microsoft.com/office/officeart/2005/8/layout/process4"/>
    <dgm:cxn modelId="{36FC07EB-063C-4C37-B352-3BF0A06AC2B9}" type="presParOf" srcId="{E83F0684-C983-4761-B742-02A0BF701D0A}" destId="{7444E4E8-90E2-4132-93B2-7B9DFD2C0D5E}"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647FFA-62A5-4F57-8C7A-1A0FACDAAA13}">
      <dsp:nvSpPr>
        <dsp:cNvPr id="0" name=""/>
        <dsp:cNvSpPr/>
      </dsp:nvSpPr>
      <dsp:spPr>
        <a:xfrm>
          <a:off x="11250" y="1306339"/>
          <a:ext cx="1742974" cy="12418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mn-lt"/>
            </a:rPr>
            <a:t>What </a:t>
          </a:r>
          <a:r>
            <a:rPr lang="en-GB" sz="1800" kern="1200" noProof="0" dirty="0">
              <a:latin typeface="+mn-lt"/>
            </a:rPr>
            <a:t>is the author saying?</a:t>
          </a:r>
          <a:endParaRPr lang="en-GB" sz="1800" kern="1200" dirty="0">
            <a:latin typeface="+mn-lt"/>
          </a:endParaRPr>
        </a:p>
      </dsp:txBody>
      <dsp:txXfrm>
        <a:off x="47623" y="1342712"/>
        <a:ext cx="1670228" cy="1169123"/>
      </dsp:txXfrm>
    </dsp:sp>
    <dsp:sp modelId="{68E7F4D0-5A55-4176-9634-A4E5B3CA8705}">
      <dsp:nvSpPr>
        <dsp:cNvPr id="0" name=""/>
        <dsp:cNvSpPr/>
      </dsp:nvSpPr>
      <dsp:spPr>
        <a:xfrm>
          <a:off x="1928521" y="1711145"/>
          <a:ext cx="369510" cy="4322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1928521" y="1797596"/>
        <a:ext cx="258657" cy="259355"/>
      </dsp:txXfrm>
    </dsp:sp>
    <dsp:sp modelId="{343E1775-339A-4E72-B5EB-047290922418}">
      <dsp:nvSpPr>
        <dsp:cNvPr id="0" name=""/>
        <dsp:cNvSpPr/>
      </dsp:nvSpPr>
      <dsp:spPr>
        <a:xfrm>
          <a:off x="2451414" y="1306339"/>
          <a:ext cx="1742974" cy="12418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mn-lt"/>
            </a:rPr>
            <a:t>Who </a:t>
          </a:r>
          <a:r>
            <a:rPr lang="en-GB" sz="1900" kern="1200" noProof="0" dirty="0">
              <a:latin typeface="+mn-lt"/>
            </a:rPr>
            <a:t>is the audience?</a:t>
          </a:r>
          <a:endParaRPr lang="en-GB" sz="1900" kern="1200" dirty="0">
            <a:latin typeface="+mn-lt"/>
          </a:endParaRPr>
        </a:p>
      </dsp:txBody>
      <dsp:txXfrm>
        <a:off x="2487787" y="1342712"/>
        <a:ext cx="1670228" cy="1169123"/>
      </dsp:txXfrm>
    </dsp:sp>
    <dsp:sp modelId="{34B3CB9D-C647-4587-A2C2-0B7E229696C4}">
      <dsp:nvSpPr>
        <dsp:cNvPr id="0" name=""/>
        <dsp:cNvSpPr/>
      </dsp:nvSpPr>
      <dsp:spPr>
        <a:xfrm>
          <a:off x="4368685" y="1711145"/>
          <a:ext cx="369510" cy="4322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4368685" y="1797596"/>
        <a:ext cx="258657" cy="259355"/>
      </dsp:txXfrm>
    </dsp:sp>
    <dsp:sp modelId="{01DAA6C0-CC1F-481D-A150-B21ECDDA7227}">
      <dsp:nvSpPr>
        <dsp:cNvPr id="0" name=""/>
        <dsp:cNvSpPr/>
      </dsp:nvSpPr>
      <dsp:spPr>
        <a:xfrm>
          <a:off x="4891577" y="1306339"/>
          <a:ext cx="1742974" cy="12418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Why is the author writing this?</a:t>
          </a:r>
        </a:p>
      </dsp:txBody>
      <dsp:txXfrm>
        <a:off x="4927950" y="1342712"/>
        <a:ext cx="1670228" cy="1169123"/>
      </dsp:txXfrm>
    </dsp:sp>
    <dsp:sp modelId="{E2CB452B-1C7B-45C9-BFB0-EFEB4C1C004E}">
      <dsp:nvSpPr>
        <dsp:cNvPr id="0" name=""/>
        <dsp:cNvSpPr/>
      </dsp:nvSpPr>
      <dsp:spPr>
        <a:xfrm rot="21574008">
          <a:off x="6796662" y="1702030"/>
          <a:ext cx="343695" cy="4322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6796663" y="1788871"/>
        <a:ext cx="240587" cy="259355"/>
      </dsp:txXfrm>
    </dsp:sp>
    <dsp:sp modelId="{8C01988B-909B-49FB-83A5-2B485B97A1E3}">
      <dsp:nvSpPr>
        <dsp:cNvPr id="0" name=""/>
        <dsp:cNvSpPr/>
      </dsp:nvSpPr>
      <dsp:spPr>
        <a:xfrm>
          <a:off x="7283015" y="1288257"/>
          <a:ext cx="1742974" cy="12418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mn-lt"/>
            </a:rPr>
            <a:t>What evidence does the author use to support</a:t>
          </a:r>
          <a:endParaRPr lang="en-GB" sz="1800" kern="1200" dirty="0">
            <a:latin typeface="+mn-lt"/>
          </a:endParaRPr>
        </a:p>
      </dsp:txBody>
      <dsp:txXfrm>
        <a:off x="7319388" y="1324630"/>
        <a:ext cx="1670228" cy="1169123"/>
      </dsp:txXfrm>
    </dsp:sp>
    <dsp:sp modelId="{E9287D9D-77CA-4758-970A-E1C272ADA94A}">
      <dsp:nvSpPr>
        <dsp:cNvPr id="0" name=""/>
        <dsp:cNvSpPr/>
      </dsp:nvSpPr>
      <dsp:spPr>
        <a:xfrm rot="24975">
          <a:off x="9212463" y="1702185"/>
          <a:ext cx="395346" cy="4322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9212465" y="1788205"/>
        <a:ext cx="276742" cy="259355"/>
      </dsp:txXfrm>
    </dsp:sp>
    <dsp:sp modelId="{4B5EFD8E-8A14-4D2C-A76B-4A8B07FE8559}">
      <dsp:nvSpPr>
        <dsp:cNvPr id="0" name=""/>
        <dsp:cNvSpPr/>
      </dsp:nvSpPr>
      <dsp:spPr>
        <a:xfrm>
          <a:off x="9771905" y="1306339"/>
          <a:ext cx="1742974" cy="12418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Tx/>
            <a:buFontTx/>
            <a:buNone/>
          </a:pPr>
          <a:r>
            <a:rPr lang="en-GB" sz="1800" kern="1200" noProof="0" dirty="0">
              <a:latin typeface="+mn-lt"/>
            </a:rPr>
            <a:t>Do I accept this, is it useful/relevant/valid?</a:t>
          </a:r>
          <a:endParaRPr lang="en-GB" sz="1800" kern="1200" dirty="0">
            <a:latin typeface="+mn-lt"/>
          </a:endParaRPr>
        </a:p>
      </dsp:txBody>
      <dsp:txXfrm>
        <a:off x="9808278" y="1342712"/>
        <a:ext cx="1670228" cy="11691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319DF2-15D1-4ABA-9388-9C2F0FDAB062}">
      <dsp:nvSpPr>
        <dsp:cNvPr id="0" name=""/>
        <dsp:cNvSpPr/>
      </dsp:nvSpPr>
      <dsp:spPr>
        <a:xfrm>
          <a:off x="4460" y="0"/>
          <a:ext cx="2101600" cy="1884670"/>
        </a:xfrm>
        <a:prstGeom prst="roundRect">
          <a:avLst>
            <a:gd name="adj" fmla="val 10000"/>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B9F7DF-83D6-45D6-8C43-32E752D7BB9C}">
      <dsp:nvSpPr>
        <dsp:cNvPr id="0" name=""/>
        <dsp:cNvSpPr/>
      </dsp:nvSpPr>
      <dsp:spPr>
        <a:xfrm>
          <a:off x="153991" y="0"/>
          <a:ext cx="2101600" cy="188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ctr" defTabSz="933450">
            <a:lnSpc>
              <a:spcPct val="90000"/>
            </a:lnSpc>
            <a:spcBef>
              <a:spcPct val="0"/>
            </a:spcBef>
            <a:spcAft>
              <a:spcPct val="35000"/>
            </a:spcAft>
            <a:buNone/>
          </a:pPr>
          <a:r>
            <a:rPr lang="en-GB" sz="2100" kern="1200" dirty="0"/>
            <a:t>The researcher</a:t>
          </a:r>
        </a:p>
        <a:p>
          <a:pPr marL="171450" lvl="1" indent="-171450" algn="l" defTabSz="711200">
            <a:lnSpc>
              <a:spcPct val="90000"/>
            </a:lnSpc>
            <a:spcBef>
              <a:spcPct val="0"/>
            </a:spcBef>
            <a:spcAft>
              <a:spcPct val="15000"/>
            </a:spcAft>
            <a:buChar char="•"/>
          </a:pPr>
          <a:r>
            <a:rPr lang="en-GB" sz="1600" kern="1200" dirty="0"/>
            <a:t>Estyn</a:t>
          </a:r>
        </a:p>
        <a:p>
          <a:pPr marL="171450" lvl="1" indent="-171450" algn="l" defTabSz="711200">
            <a:lnSpc>
              <a:spcPct val="90000"/>
            </a:lnSpc>
            <a:spcBef>
              <a:spcPct val="0"/>
            </a:spcBef>
            <a:spcAft>
              <a:spcPct val="15000"/>
            </a:spcAft>
            <a:buChar char="•"/>
          </a:pPr>
          <a:r>
            <a:rPr lang="en-GB" sz="1600" kern="1200" dirty="0"/>
            <a:t>ITE</a:t>
          </a:r>
        </a:p>
        <a:p>
          <a:pPr marL="171450" lvl="1" indent="-171450" algn="l" defTabSz="711200">
            <a:lnSpc>
              <a:spcPct val="90000"/>
            </a:lnSpc>
            <a:spcBef>
              <a:spcPct val="0"/>
            </a:spcBef>
            <a:spcAft>
              <a:spcPct val="15000"/>
            </a:spcAft>
            <a:buChar char="•"/>
          </a:pPr>
          <a:r>
            <a:rPr lang="en-GB" sz="1600" kern="1200" dirty="0"/>
            <a:t>Early Years</a:t>
          </a:r>
        </a:p>
        <a:p>
          <a:pPr marL="171450" lvl="1" indent="-171450" algn="l" defTabSz="711200">
            <a:lnSpc>
              <a:spcPct val="90000"/>
            </a:lnSpc>
            <a:spcBef>
              <a:spcPct val="0"/>
            </a:spcBef>
            <a:spcAft>
              <a:spcPct val="15000"/>
            </a:spcAft>
            <a:buChar char="•"/>
          </a:pPr>
          <a:r>
            <a:rPr lang="en-GB" sz="1600" kern="1200" dirty="0"/>
            <a:t>Wales</a:t>
          </a:r>
        </a:p>
      </dsp:txBody>
      <dsp:txXfrm>
        <a:off x="209191" y="55200"/>
        <a:ext cx="1991200" cy="1774270"/>
      </dsp:txXfrm>
    </dsp:sp>
    <dsp:sp modelId="{669169E6-4DEF-47DD-BDEE-B3C6A75E1E9C}">
      <dsp:nvSpPr>
        <dsp:cNvPr id="0" name=""/>
        <dsp:cNvSpPr/>
      </dsp:nvSpPr>
      <dsp:spPr>
        <a:xfrm>
          <a:off x="2559210" y="1233661"/>
          <a:ext cx="404814" cy="5049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2559210" y="1334658"/>
        <a:ext cx="283370" cy="302991"/>
      </dsp:txXfrm>
    </dsp:sp>
    <dsp:sp modelId="{AA3BE2DA-922A-4911-A1FF-9A9E195CD1F8}">
      <dsp:nvSpPr>
        <dsp:cNvPr id="0" name=""/>
        <dsp:cNvSpPr/>
      </dsp:nvSpPr>
      <dsp:spPr>
        <a:xfrm>
          <a:off x="3262674" y="0"/>
          <a:ext cx="2101600" cy="1884670"/>
        </a:xfrm>
        <a:prstGeom prst="roundRect">
          <a:avLst>
            <a:gd name="adj" fmla="val 10000"/>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E6D98A-44AF-4781-BC28-AAAB38ACFE0B}">
      <dsp:nvSpPr>
        <dsp:cNvPr id="0" name=""/>
        <dsp:cNvSpPr/>
      </dsp:nvSpPr>
      <dsp:spPr>
        <a:xfrm>
          <a:off x="3240714" y="0"/>
          <a:ext cx="2101600" cy="188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ctr" defTabSz="933450">
            <a:lnSpc>
              <a:spcPct val="90000"/>
            </a:lnSpc>
            <a:spcBef>
              <a:spcPct val="0"/>
            </a:spcBef>
            <a:spcAft>
              <a:spcPct val="35000"/>
            </a:spcAft>
            <a:buNone/>
          </a:pPr>
          <a:r>
            <a:rPr lang="en-GB" sz="2100" kern="1200" dirty="0"/>
            <a:t>Support in schools</a:t>
          </a:r>
        </a:p>
        <a:p>
          <a:pPr marL="171450" lvl="1" indent="-171450" algn="l" defTabSz="711200">
            <a:lnSpc>
              <a:spcPct val="90000"/>
            </a:lnSpc>
            <a:spcBef>
              <a:spcPct val="0"/>
            </a:spcBef>
            <a:spcAft>
              <a:spcPct val="15000"/>
            </a:spcAft>
            <a:buChar char="•"/>
          </a:pPr>
          <a:r>
            <a:rPr lang="en-GB" sz="1600" kern="1200" dirty="0"/>
            <a:t>universal policy</a:t>
          </a:r>
        </a:p>
        <a:p>
          <a:pPr marL="171450" lvl="1" indent="-171450" algn="l" defTabSz="711200">
            <a:lnSpc>
              <a:spcPct val="90000"/>
            </a:lnSpc>
            <a:spcBef>
              <a:spcPct val="0"/>
            </a:spcBef>
            <a:spcAft>
              <a:spcPct val="15000"/>
            </a:spcAft>
            <a:buChar char="•"/>
          </a:pPr>
          <a:r>
            <a:rPr lang="en-GB" sz="1600" kern="1200" dirty="0"/>
            <a:t>resources</a:t>
          </a:r>
        </a:p>
      </dsp:txBody>
      <dsp:txXfrm>
        <a:off x="3295914" y="55200"/>
        <a:ext cx="1991200" cy="1774270"/>
      </dsp:txXfrm>
    </dsp:sp>
    <dsp:sp modelId="{24497D73-87D9-4640-BF21-994E9FFE3AA8}">
      <dsp:nvSpPr>
        <dsp:cNvPr id="0" name=""/>
        <dsp:cNvSpPr/>
      </dsp:nvSpPr>
      <dsp:spPr>
        <a:xfrm>
          <a:off x="5777796" y="1285674"/>
          <a:ext cx="404814" cy="5049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5777796" y="1386671"/>
        <a:ext cx="283370" cy="302991"/>
      </dsp:txXfrm>
    </dsp:sp>
    <dsp:sp modelId="{00ADADFD-0B0E-4346-A6D7-BCEF39545904}">
      <dsp:nvSpPr>
        <dsp:cNvPr id="0" name=""/>
        <dsp:cNvSpPr/>
      </dsp:nvSpPr>
      <dsp:spPr>
        <a:xfrm>
          <a:off x="6520887" y="0"/>
          <a:ext cx="2101600" cy="1884670"/>
        </a:xfrm>
        <a:prstGeom prst="roundRect">
          <a:avLst>
            <a:gd name="adj" fmla="val 10000"/>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32159D-EC3B-4083-B5E3-ECF7FBEAA4A7}">
      <dsp:nvSpPr>
        <dsp:cNvPr id="0" name=""/>
        <dsp:cNvSpPr/>
      </dsp:nvSpPr>
      <dsp:spPr>
        <a:xfrm>
          <a:off x="6531460" y="0"/>
          <a:ext cx="2101600" cy="188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ctr" defTabSz="933450">
            <a:lnSpc>
              <a:spcPct val="90000"/>
            </a:lnSpc>
            <a:spcBef>
              <a:spcPct val="0"/>
            </a:spcBef>
            <a:spcAft>
              <a:spcPct val="35000"/>
            </a:spcAft>
            <a:buNone/>
          </a:pPr>
          <a:r>
            <a:rPr lang="en-GB" sz="2100" kern="1200" dirty="0"/>
            <a:t>Training</a:t>
          </a:r>
        </a:p>
        <a:p>
          <a:pPr marL="171450" lvl="1" indent="-171450" algn="l" defTabSz="711200">
            <a:lnSpc>
              <a:spcPct val="90000"/>
            </a:lnSpc>
            <a:spcBef>
              <a:spcPct val="0"/>
            </a:spcBef>
            <a:spcAft>
              <a:spcPct val="15000"/>
            </a:spcAft>
            <a:buChar char="•"/>
          </a:pPr>
          <a:r>
            <a:rPr lang="en-GB" sz="1600" kern="1200" dirty="0"/>
            <a:t>teachers new and existing</a:t>
          </a:r>
        </a:p>
        <a:p>
          <a:pPr marL="171450" lvl="1" indent="-171450" algn="l" defTabSz="711200">
            <a:lnSpc>
              <a:spcPct val="90000"/>
            </a:lnSpc>
            <a:spcBef>
              <a:spcPct val="0"/>
            </a:spcBef>
            <a:spcAft>
              <a:spcPct val="15000"/>
            </a:spcAft>
            <a:buChar char="•"/>
          </a:pPr>
          <a:r>
            <a:rPr lang="en-GB" sz="1600" kern="1200" dirty="0"/>
            <a:t>Welsh Government</a:t>
          </a:r>
        </a:p>
        <a:p>
          <a:pPr marL="171450" lvl="1" indent="-171450" algn="l" defTabSz="711200">
            <a:lnSpc>
              <a:spcPct val="90000"/>
            </a:lnSpc>
            <a:spcBef>
              <a:spcPct val="0"/>
            </a:spcBef>
            <a:spcAft>
              <a:spcPct val="15000"/>
            </a:spcAft>
            <a:buChar char="•"/>
          </a:pPr>
          <a:endParaRPr lang="en-GB" sz="1600" kern="1200" dirty="0"/>
        </a:p>
      </dsp:txBody>
      <dsp:txXfrm>
        <a:off x="6586660" y="55200"/>
        <a:ext cx="1991200" cy="17742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41BAC0-B433-408C-90C4-2675DF1C238B}">
      <dsp:nvSpPr>
        <dsp:cNvPr id="0" name=""/>
        <dsp:cNvSpPr/>
      </dsp:nvSpPr>
      <dsp:spPr>
        <a:xfrm>
          <a:off x="379597" y="0"/>
          <a:ext cx="3179564" cy="19077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dirty="0"/>
            <a:t>Terminology</a:t>
          </a:r>
        </a:p>
      </dsp:txBody>
      <dsp:txXfrm>
        <a:off x="379597" y="0"/>
        <a:ext cx="3179564" cy="1907738"/>
      </dsp:txXfrm>
    </dsp:sp>
    <dsp:sp modelId="{FA836D08-1384-4D96-96D4-8E41B981BB00}">
      <dsp:nvSpPr>
        <dsp:cNvPr id="0" name=""/>
        <dsp:cNvSpPr/>
      </dsp:nvSpPr>
      <dsp:spPr>
        <a:xfrm>
          <a:off x="3836673" y="0"/>
          <a:ext cx="3179564" cy="19077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dirty="0"/>
            <a:t>Boundaries</a:t>
          </a:r>
        </a:p>
      </dsp:txBody>
      <dsp:txXfrm>
        <a:off x="3836673" y="0"/>
        <a:ext cx="3179564" cy="1907738"/>
      </dsp:txXfrm>
    </dsp:sp>
    <dsp:sp modelId="{83A99F75-540A-4B90-9503-9E3B7C74FC33}">
      <dsp:nvSpPr>
        <dsp:cNvPr id="0" name=""/>
        <dsp:cNvSpPr/>
      </dsp:nvSpPr>
      <dsp:spPr>
        <a:xfrm>
          <a:off x="7334194" y="0"/>
          <a:ext cx="3179564" cy="19077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dirty="0"/>
            <a:t>Sources</a:t>
          </a:r>
        </a:p>
      </dsp:txBody>
      <dsp:txXfrm>
        <a:off x="7334194" y="0"/>
        <a:ext cx="3179564" cy="1907738"/>
      </dsp:txXfrm>
    </dsp:sp>
    <dsp:sp modelId="{05E6C0AF-69DA-4B3D-8186-535208684FB6}">
      <dsp:nvSpPr>
        <dsp:cNvPr id="0" name=""/>
        <dsp:cNvSpPr/>
      </dsp:nvSpPr>
      <dsp:spPr>
        <a:xfrm>
          <a:off x="296960" y="2230616"/>
          <a:ext cx="3179564" cy="19077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bereavement, child, schools, education, grief, loss, death, attitudes </a:t>
          </a:r>
          <a:endParaRPr lang="en-GB" sz="1900" kern="1200" dirty="0"/>
        </a:p>
      </dsp:txBody>
      <dsp:txXfrm>
        <a:off x="296960" y="2230616"/>
        <a:ext cx="3179564" cy="1907738"/>
      </dsp:txXfrm>
    </dsp:sp>
    <dsp:sp modelId="{7290AED4-AE19-4A54-B8F1-E85A1EF3A002}">
      <dsp:nvSpPr>
        <dsp:cNvPr id="0" name=""/>
        <dsp:cNvSpPr/>
      </dsp:nvSpPr>
      <dsp:spPr>
        <a:xfrm>
          <a:off x="7352572" y="2230616"/>
          <a:ext cx="3179564" cy="19077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chemeClr val="bg1"/>
              </a:solidFill>
              <a:latin typeface="+mn-lt"/>
              <a:ea typeface="+mn-ea"/>
              <a:cs typeface="+mn-cs"/>
            </a:rPr>
            <a:t>UWTSD Library, internet searches, databases (EBSCO host), Dissertations, Google scholar, Government websites, Senedd, BERA, </a:t>
          </a:r>
          <a:r>
            <a:rPr lang="en-GB" sz="1900" b="1" kern="1200" dirty="0">
              <a:solidFill>
                <a:schemeClr val="bg1"/>
              </a:solidFill>
            </a:rPr>
            <a:t>Charities</a:t>
          </a:r>
          <a:endParaRPr lang="en-GB" sz="1900" kern="1200" dirty="0">
            <a:solidFill>
              <a:schemeClr val="bg1"/>
            </a:solidFill>
          </a:endParaRPr>
        </a:p>
      </dsp:txBody>
      <dsp:txXfrm>
        <a:off x="7352572" y="2230616"/>
        <a:ext cx="3179564" cy="1907738"/>
      </dsp:txXfrm>
    </dsp:sp>
    <dsp:sp modelId="{583C2DC1-27D1-48C7-B4B2-055C816C2DFD}">
      <dsp:nvSpPr>
        <dsp:cNvPr id="0" name=""/>
        <dsp:cNvSpPr/>
      </dsp:nvSpPr>
      <dsp:spPr>
        <a:xfrm>
          <a:off x="3852063" y="2230616"/>
          <a:ext cx="3179564" cy="19077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time (from 2015), peer reviewed, empirical studies, children 2-7years, UK/Welsh</a:t>
          </a:r>
          <a:endParaRPr lang="en-GB" sz="1900" kern="1200" dirty="0"/>
        </a:p>
      </dsp:txBody>
      <dsp:txXfrm>
        <a:off x="3852063" y="2230616"/>
        <a:ext cx="3179564" cy="19077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13F4B1-91A0-4245-9DC1-F4E3D7869283}">
      <dsp:nvSpPr>
        <dsp:cNvPr id="0" name=""/>
        <dsp:cNvSpPr/>
      </dsp:nvSpPr>
      <dsp:spPr>
        <a:xfrm>
          <a:off x="3380285" y="1671875"/>
          <a:ext cx="2125026" cy="1838233"/>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bg2">
                  <a:lumMod val="25000"/>
                </a:schemeClr>
              </a:solidFill>
            </a:rPr>
            <a:t>Bereavement</a:t>
          </a:r>
        </a:p>
      </dsp:txBody>
      <dsp:txXfrm>
        <a:off x="3732432" y="1976496"/>
        <a:ext cx="1420732" cy="1228991"/>
      </dsp:txXfrm>
    </dsp:sp>
    <dsp:sp modelId="{0791377A-71E0-4DE8-A3D2-7C115A95E1E8}">
      <dsp:nvSpPr>
        <dsp:cNvPr id="0" name=""/>
        <dsp:cNvSpPr/>
      </dsp:nvSpPr>
      <dsp:spPr>
        <a:xfrm>
          <a:off x="4710960" y="792404"/>
          <a:ext cx="801766" cy="69082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638CE6-A8EF-4C69-9B5D-CC4E57BA8944}">
      <dsp:nvSpPr>
        <dsp:cNvPr id="0" name=""/>
        <dsp:cNvSpPr/>
      </dsp:nvSpPr>
      <dsp:spPr>
        <a:xfrm>
          <a:off x="3576031" y="0"/>
          <a:ext cx="1741444" cy="1506553"/>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2">
                  <a:lumMod val="10000"/>
                </a:schemeClr>
              </a:solidFill>
            </a:rPr>
            <a:t>Australia</a:t>
          </a:r>
        </a:p>
        <a:p>
          <a:pPr marL="0" lvl="0" indent="0" algn="ctr" defTabSz="755650">
            <a:lnSpc>
              <a:spcPct val="90000"/>
            </a:lnSpc>
            <a:spcBef>
              <a:spcPct val="0"/>
            </a:spcBef>
            <a:spcAft>
              <a:spcPct val="35000"/>
            </a:spcAft>
            <a:buNone/>
          </a:pPr>
          <a:r>
            <a:rPr lang="en-GB" sz="1700" kern="1200" dirty="0"/>
            <a:t>(Joy, 2023)</a:t>
          </a:r>
        </a:p>
      </dsp:txBody>
      <dsp:txXfrm>
        <a:off x="3864625" y="249668"/>
        <a:ext cx="1164256" cy="1007217"/>
      </dsp:txXfrm>
    </dsp:sp>
    <dsp:sp modelId="{812174F9-2F44-4968-BFA3-D5DC56C875CB}">
      <dsp:nvSpPr>
        <dsp:cNvPr id="0" name=""/>
        <dsp:cNvSpPr/>
      </dsp:nvSpPr>
      <dsp:spPr>
        <a:xfrm>
          <a:off x="5646683" y="2083884"/>
          <a:ext cx="801766" cy="69082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2CA090-CACD-4240-BFFC-A41162FE3B3E}">
      <dsp:nvSpPr>
        <dsp:cNvPr id="0" name=""/>
        <dsp:cNvSpPr/>
      </dsp:nvSpPr>
      <dsp:spPr>
        <a:xfrm>
          <a:off x="5173137" y="926631"/>
          <a:ext cx="1741444" cy="1506553"/>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2">
                  <a:lumMod val="10000"/>
                </a:schemeClr>
              </a:solidFill>
            </a:rPr>
            <a:t>Mexico</a:t>
          </a:r>
          <a:r>
            <a:rPr lang="en-GB" sz="1700" kern="1200" dirty="0"/>
            <a:t> (Quinones, 2023)</a:t>
          </a:r>
        </a:p>
      </dsp:txBody>
      <dsp:txXfrm>
        <a:off x="5461731" y="1176299"/>
        <a:ext cx="1164256" cy="1007217"/>
      </dsp:txXfrm>
    </dsp:sp>
    <dsp:sp modelId="{E373B52C-9F8A-4EFD-A7E5-C3B869543CB6}">
      <dsp:nvSpPr>
        <dsp:cNvPr id="0" name=""/>
        <dsp:cNvSpPr/>
      </dsp:nvSpPr>
      <dsp:spPr>
        <a:xfrm>
          <a:off x="4996669" y="3541722"/>
          <a:ext cx="801766" cy="69082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05803B-A22C-46CF-8F73-D7F034810976}">
      <dsp:nvSpPr>
        <dsp:cNvPr id="0" name=""/>
        <dsp:cNvSpPr/>
      </dsp:nvSpPr>
      <dsp:spPr>
        <a:xfrm>
          <a:off x="5173137" y="2748281"/>
          <a:ext cx="1741444" cy="1506553"/>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2">
                  <a:lumMod val="10000"/>
                </a:schemeClr>
              </a:solidFill>
            </a:rPr>
            <a:t>USA </a:t>
          </a:r>
          <a:r>
            <a:rPr lang="en-GB" sz="1700" kern="1200" dirty="0"/>
            <a:t>(Edwards </a:t>
          </a:r>
          <a:r>
            <a:rPr lang="en-GB" sz="1700" i="1" kern="1200" dirty="0"/>
            <a:t>et al.</a:t>
          </a:r>
          <a:r>
            <a:rPr lang="en-GB" sz="1700" kern="1200" dirty="0"/>
            <a:t>, 2023)</a:t>
          </a:r>
        </a:p>
      </dsp:txBody>
      <dsp:txXfrm>
        <a:off x="5461731" y="2997949"/>
        <a:ext cx="1164256" cy="1007217"/>
      </dsp:txXfrm>
    </dsp:sp>
    <dsp:sp modelId="{76C02570-2D09-4FD9-B7CF-307181DB8B01}">
      <dsp:nvSpPr>
        <dsp:cNvPr id="0" name=""/>
        <dsp:cNvSpPr/>
      </dsp:nvSpPr>
      <dsp:spPr>
        <a:xfrm>
          <a:off x="3384240" y="3693051"/>
          <a:ext cx="801766" cy="69082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0E825C-6483-4D00-B982-672CE8340B35}">
      <dsp:nvSpPr>
        <dsp:cNvPr id="0" name=""/>
        <dsp:cNvSpPr/>
      </dsp:nvSpPr>
      <dsp:spPr>
        <a:xfrm>
          <a:off x="3576031" y="3675949"/>
          <a:ext cx="1741444" cy="1506553"/>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2">
                  <a:lumMod val="10000"/>
                </a:schemeClr>
              </a:solidFill>
            </a:rPr>
            <a:t>Hong Kong </a:t>
          </a:r>
          <a:r>
            <a:rPr lang="en-GB" sz="1700" kern="1200" dirty="0"/>
            <a:t>(Wu, 2020)</a:t>
          </a:r>
        </a:p>
      </dsp:txBody>
      <dsp:txXfrm>
        <a:off x="3864625" y="3925617"/>
        <a:ext cx="1164256" cy="1007217"/>
      </dsp:txXfrm>
    </dsp:sp>
    <dsp:sp modelId="{8235307C-7C0D-4C58-9FE9-365991DC6575}">
      <dsp:nvSpPr>
        <dsp:cNvPr id="0" name=""/>
        <dsp:cNvSpPr/>
      </dsp:nvSpPr>
      <dsp:spPr>
        <a:xfrm>
          <a:off x="2433193" y="2402090"/>
          <a:ext cx="801766" cy="69082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1BF8C7-A1D4-4300-BEA6-545675597C5C}">
      <dsp:nvSpPr>
        <dsp:cNvPr id="0" name=""/>
        <dsp:cNvSpPr/>
      </dsp:nvSpPr>
      <dsp:spPr>
        <a:xfrm>
          <a:off x="1971510" y="2749317"/>
          <a:ext cx="1741444" cy="1506553"/>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2">
                  <a:lumMod val="10000"/>
                </a:schemeClr>
              </a:solidFill>
            </a:rPr>
            <a:t>Spain</a:t>
          </a:r>
          <a:r>
            <a:rPr lang="en-GB" sz="1700" kern="1200" dirty="0"/>
            <a:t> (Colomo-Magana </a:t>
          </a:r>
          <a:r>
            <a:rPr lang="en-GB" sz="1700" i="1" kern="1200" dirty="0"/>
            <a:t>et al.,</a:t>
          </a:r>
          <a:r>
            <a:rPr lang="en-GB" sz="1700" kern="1200" dirty="0"/>
            <a:t>2023)</a:t>
          </a:r>
        </a:p>
      </dsp:txBody>
      <dsp:txXfrm>
        <a:off x="2260104" y="2998985"/>
        <a:ext cx="1164256" cy="1007217"/>
      </dsp:txXfrm>
    </dsp:sp>
    <dsp:sp modelId="{BC68B964-6F31-4F2B-944B-3BA4E882B32E}">
      <dsp:nvSpPr>
        <dsp:cNvPr id="0" name=""/>
        <dsp:cNvSpPr/>
      </dsp:nvSpPr>
      <dsp:spPr>
        <a:xfrm>
          <a:off x="1971510" y="924558"/>
          <a:ext cx="1741444" cy="1506553"/>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2">
                  <a:lumMod val="10000"/>
                </a:schemeClr>
              </a:solidFill>
            </a:rPr>
            <a:t>Denmark</a:t>
          </a:r>
        </a:p>
        <a:p>
          <a:pPr marL="0" lvl="0" indent="0" algn="ctr" defTabSz="755650">
            <a:lnSpc>
              <a:spcPct val="90000"/>
            </a:lnSpc>
            <a:spcBef>
              <a:spcPct val="0"/>
            </a:spcBef>
            <a:spcAft>
              <a:spcPct val="35000"/>
            </a:spcAft>
            <a:buNone/>
          </a:pPr>
          <a:r>
            <a:rPr lang="en-GB" sz="1700" kern="1200" dirty="0"/>
            <a:t>(Lytje, 2023)</a:t>
          </a:r>
        </a:p>
      </dsp:txBody>
      <dsp:txXfrm>
        <a:off x="2260104" y="1174226"/>
        <a:ext cx="1164256" cy="10072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98C65-4E9A-4A38-85D5-C9AFF1414904}">
      <dsp:nvSpPr>
        <dsp:cNvPr id="0" name=""/>
        <dsp:cNvSpPr/>
      </dsp:nvSpPr>
      <dsp:spPr>
        <a:xfrm>
          <a:off x="0" y="424640"/>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a:p>
          <a:pPr marL="0" lvl="0" indent="0" algn="ctr" defTabSz="933450">
            <a:lnSpc>
              <a:spcPct val="90000"/>
            </a:lnSpc>
            <a:spcBef>
              <a:spcPct val="0"/>
            </a:spcBef>
            <a:spcAft>
              <a:spcPct val="35000"/>
            </a:spcAft>
            <a:buNone/>
          </a:pPr>
          <a:r>
            <a:rPr lang="en-GB" sz="2100" kern="1200" dirty="0"/>
            <a:t>taboo subject              </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a:t>
          </a:r>
          <a:r>
            <a:rPr lang="en-GB" sz="1400" kern="1200" dirty="0" err="1">
              <a:solidFill>
                <a:schemeClr val="tx1"/>
              </a:solidFill>
              <a:effectLst/>
              <a:latin typeface="Calibri" panose="020F0502020204030204" pitchFamily="34" charset="0"/>
              <a:ea typeface="DengXian" panose="02010600030101010101" pitchFamily="2" charset="-122"/>
              <a:cs typeface="Arial" panose="020B0604020202020204" pitchFamily="34" charset="0"/>
            </a:rPr>
            <a:t>Colomo</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-Magana </a:t>
          </a:r>
          <a:r>
            <a:rPr lang="en-GB" sz="1400" i="1"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2023, p.2; Dimery and Templeton, 2021, p.147)</a:t>
          </a:r>
          <a:endParaRPr lang="en-GB" sz="1400" kern="1200" dirty="0">
            <a:solidFill>
              <a:schemeClr val="tx1"/>
            </a:solidFill>
          </a:endParaRPr>
        </a:p>
        <a:p>
          <a:pPr marL="0" lvl="0" indent="0" algn="ctr" defTabSz="933450">
            <a:lnSpc>
              <a:spcPct val="90000"/>
            </a:lnSpc>
            <a:spcBef>
              <a:spcPct val="0"/>
            </a:spcBef>
            <a:spcAft>
              <a:spcPct val="35000"/>
            </a:spcAft>
            <a:buNone/>
          </a:pPr>
          <a:endParaRPr lang="en-GB" sz="2100" kern="1200" dirty="0"/>
        </a:p>
      </dsp:txBody>
      <dsp:txXfrm>
        <a:off x="0" y="424640"/>
        <a:ext cx="2359589" cy="1415753"/>
      </dsp:txXfrm>
    </dsp:sp>
    <dsp:sp modelId="{9ADA4534-2657-44E4-9EB7-FCD7A7D501C5}">
      <dsp:nvSpPr>
        <dsp:cNvPr id="0" name=""/>
        <dsp:cNvSpPr/>
      </dsp:nvSpPr>
      <dsp:spPr>
        <a:xfrm>
          <a:off x="2598523" y="424640"/>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expected response</a:t>
          </a:r>
        </a:p>
        <a:p>
          <a:pPr marL="0" lvl="0" indent="0" algn="ctr" defTabSz="933450">
            <a:lnSpc>
              <a:spcPct val="90000"/>
            </a:lnSpc>
            <a:spcBef>
              <a:spcPct val="0"/>
            </a:spcBef>
            <a:spcAft>
              <a:spcPct val="35000"/>
            </a:spcAft>
            <a:buNone/>
          </a:pPr>
          <a:r>
            <a:rPr lang="en-GB" sz="1400" kern="1200" dirty="0">
              <a:solidFill>
                <a:schemeClr val="tx1"/>
              </a:solidFill>
            </a:rPr>
            <a:t>(</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Edwards </a:t>
          </a:r>
          <a:r>
            <a:rPr lang="en-GB" sz="1400" i="1"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2023, p.171)</a:t>
          </a:r>
          <a:endParaRPr lang="en-GB" sz="1400" kern="1200" dirty="0">
            <a:solidFill>
              <a:schemeClr val="tx1"/>
            </a:solidFill>
          </a:endParaRPr>
        </a:p>
      </dsp:txBody>
      <dsp:txXfrm>
        <a:off x="2598523" y="424640"/>
        <a:ext cx="2359589" cy="1415753"/>
      </dsp:txXfrm>
    </dsp:sp>
    <dsp:sp modelId="{01FD5B49-92A7-4D98-8922-EF88E9D72544}">
      <dsp:nvSpPr>
        <dsp:cNvPr id="0" name=""/>
        <dsp:cNvSpPr/>
      </dsp:nvSpPr>
      <dsp:spPr>
        <a:xfrm>
          <a:off x="5194071" y="424640"/>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u="none" kern="1200" dirty="0">
              <a:solidFill>
                <a:schemeClr val="bg1"/>
              </a:solidFill>
            </a:rPr>
            <a:t>confusing </a:t>
          </a:r>
        </a:p>
        <a:p>
          <a:pPr marL="0" lvl="0" indent="0" algn="ctr" defTabSz="933450">
            <a:lnSpc>
              <a:spcPct val="90000"/>
            </a:lnSpc>
            <a:spcBef>
              <a:spcPct val="0"/>
            </a:spcBef>
            <a:spcAft>
              <a:spcPct val="35000"/>
            </a:spcAft>
            <a:buNone/>
          </a:pPr>
          <a:r>
            <a:rPr lang="en-GB" sz="1400" u="none"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(Irish Childhood Bereavement Network, 2023)</a:t>
          </a:r>
          <a:endParaRPr lang="en-GB" sz="1400" u="none" kern="1200" dirty="0">
            <a:solidFill>
              <a:schemeClr val="tx1"/>
            </a:solidFill>
          </a:endParaRPr>
        </a:p>
      </dsp:txBody>
      <dsp:txXfrm>
        <a:off x="5194071" y="424640"/>
        <a:ext cx="2359589" cy="1415753"/>
      </dsp:txXfrm>
    </dsp:sp>
    <dsp:sp modelId="{F88A7421-B681-40E4-8C12-D1D16E0690A2}">
      <dsp:nvSpPr>
        <dsp:cNvPr id="0" name=""/>
        <dsp:cNvSpPr/>
      </dsp:nvSpPr>
      <dsp:spPr>
        <a:xfrm>
          <a:off x="7789620" y="424640"/>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unique process</a:t>
          </a:r>
        </a:p>
        <a:p>
          <a:pPr marL="0" lvl="0" indent="0" algn="ctr" defTabSz="933450">
            <a:lnSpc>
              <a:spcPct val="90000"/>
            </a:lnSpc>
            <a:spcBef>
              <a:spcPct val="0"/>
            </a:spcBef>
            <a:spcAft>
              <a:spcPct val="35000"/>
            </a:spcAft>
            <a:buNone/>
          </a:pPr>
          <a:r>
            <a:rPr lang="en-GB" sz="2100" kern="1200" dirty="0"/>
            <a:t> </a:t>
          </a:r>
          <a:r>
            <a:rPr lang="en-GB" sz="1400" kern="1200" dirty="0">
              <a:solidFill>
                <a:schemeClr val="tx1"/>
              </a:solidFill>
            </a:rPr>
            <a:t>(</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Costello </a:t>
          </a:r>
          <a:r>
            <a:rPr lang="en-GB" sz="1400" i="1"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2020, p.290)</a:t>
          </a:r>
          <a:endParaRPr lang="en-GB" sz="1400" kern="1200" dirty="0">
            <a:solidFill>
              <a:schemeClr val="tx1"/>
            </a:solidFill>
          </a:endParaRPr>
        </a:p>
      </dsp:txBody>
      <dsp:txXfrm>
        <a:off x="7789620" y="424640"/>
        <a:ext cx="2359589" cy="1415753"/>
      </dsp:txXfrm>
    </dsp:sp>
    <dsp:sp modelId="{9255CE36-636C-4F33-BC75-82AEAC7C1EBD}">
      <dsp:nvSpPr>
        <dsp:cNvPr id="0" name=""/>
        <dsp:cNvSpPr/>
      </dsp:nvSpPr>
      <dsp:spPr>
        <a:xfrm>
          <a:off x="2974" y="2076353"/>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universal human experience </a:t>
          </a:r>
        </a:p>
        <a:p>
          <a:pPr marL="0" lvl="0" indent="0" algn="ctr" defTabSz="933450">
            <a:lnSpc>
              <a:spcPct val="90000"/>
            </a:lnSpc>
            <a:spcBef>
              <a:spcPct val="0"/>
            </a:spcBef>
            <a:spcAft>
              <a:spcPct val="35000"/>
            </a:spcAft>
            <a:buNone/>
          </a:pPr>
          <a:r>
            <a:rPr lang="en-GB" sz="1400" kern="1200" dirty="0">
              <a:solidFill>
                <a:schemeClr val="tx1"/>
              </a:solidFill>
            </a:rPr>
            <a:t>(</a:t>
          </a: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Dame Sarah Mullaly, UK commission on Bereavement Report 2022, p.2)</a:t>
          </a:r>
          <a:endParaRPr lang="en-GB" sz="1400" kern="1200" dirty="0">
            <a:solidFill>
              <a:schemeClr val="tx1"/>
            </a:solidFill>
          </a:endParaRPr>
        </a:p>
      </dsp:txBody>
      <dsp:txXfrm>
        <a:off x="2974" y="2076353"/>
        <a:ext cx="2359589" cy="1415753"/>
      </dsp:txXfrm>
    </dsp:sp>
    <dsp:sp modelId="{15B1B60A-6DC5-4C28-9EFD-351532B86B5E}">
      <dsp:nvSpPr>
        <dsp:cNvPr id="0" name=""/>
        <dsp:cNvSpPr/>
      </dsp:nvSpPr>
      <dsp:spPr>
        <a:xfrm>
          <a:off x="2598523" y="2076353"/>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bereavement expert </a:t>
          </a:r>
        </a:p>
        <a:p>
          <a:pPr marL="0" lvl="0" indent="0" algn="ctr" defTabSz="933450">
            <a:lnSpc>
              <a:spcPct val="90000"/>
            </a:lnSpc>
            <a:spcBef>
              <a:spcPct val="0"/>
            </a:spcBef>
            <a:spcAft>
              <a:spcPct val="35000"/>
            </a:spcAft>
            <a:buNone/>
          </a:pP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(Child Bereavement UK, 2021)</a:t>
          </a:r>
          <a:endParaRPr lang="en-GB" sz="1400" kern="1200" dirty="0">
            <a:solidFill>
              <a:schemeClr val="tx1"/>
            </a:solidFill>
          </a:endParaRPr>
        </a:p>
      </dsp:txBody>
      <dsp:txXfrm>
        <a:off x="2598523" y="2076353"/>
        <a:ext cx="2359589" cy="1415753"/>
      </dsp:txXfrm>
    </dsp:sp>
    <dsp:sp modelId="{627A103D-8807-4DA1-9784-6B46B5AE901B}">
      <dsp:nvSpPr>
        <dsp:cNvPr id="0" name=""/>
        <dsp:cNvSpPr/>
      </dsp:nvSpPr>
      <dsp:spPr>
        <a:xfrm>
          <a:off x="5194071" y="2076353"/>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significant challenge </a:t>
          </a:r>
        </a:p>
        <a:p>
          <a:pPr marL="0" lvl="0" indent="0" algn="ctr" defTabSz="933450">
            <a:lnSpc>
              <a:spcPct val="90000"/>
            </a:lnSpc>
            <a:spcBef>
              <a:spcPct val="0"/>
            </a:spcBef>
            <a:spcAft>
              <a:spcPct val="35000"/>
            </a:spcAft>
            <a:buNone/>
          </a:pP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(Lytje, 2017, p.28)</a:t>
          </a:r>
          <a:endParaRPr lang="en-GB" sz="1400" kern="1200" dirty="0">
            <a:solidFill>
              <a:schemeClr val="tx1"/>
            </a:solidFill>
          </a:endParaRPr>
        </a:p>
      </dsp:txBody>
      <dsp:txXfrm>
        <a:off x="5194071" y="2076353"/>
        <a:ext cx="2359589" cy="1415753"/>
      </dsp:txXfrm>
    </dsp:sp>
    <dsp:sp modelId="{038F140D-ABB6-407D-BEA2-41B85FC9CEA8}">
      <dsp:nvSpPr>
        <dsp:cNvPr id="0" name=""/>
        <dsp:cNvSpPr/>
      </dsp:nvSpPr>
      <dsp:spPr>
        <a:xfrm>
          <a:off x="7789620" y="2076353"/>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long-term adverse effects </a:t>
          </a:r>
        </a:p>
        <a:p>
          <a:pPr marL="0" lvl="0" indent="0" algn="ctr" defTabSz="933450">
            <a:lnSpc>
              <a:spcPct val="90000"/>
            </a:lnSpc>
            <a:spcBef>
              <a:spcPct val="0"/>
            </a:spcBef>
            <a:spcAft>
              <a:spcPct val="35000"/>
            </a:spcAft>
            <a:buNone/>
          </a:pP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(Holland and McLennan, 2015, p.117)</a:t>
          </a:r>
          <a:endParaRPr lang="en-GB" sz="1400" kern="1200" dirty="0">
            <a:solidFill>
              <a:schemeClr val="tx1"/>
            </a:solidFill>
          </a:endParaRPr>
        </a:p>
      </dsp:txBody>
      <dsp:txXfrm>
        <a:off x="7789620" y="2076353"/>
        <a:ext cx="2359589" cy="1415753"/>
      </dsp:txXfrm>
    </dsp:sp>
    <dsp:sp modelId="{34639BFB-35CE-455A-B989-76CAA8B2DB66}">
      <dsp:nvSpPr>
        <dsp:cNvPr id="0" name=""/>
        <dsp:cNvSpPr/>
      </dsp:nvSpPr>
      <dsp:spPr>
        <a:xfrm>
          <a:off x="2569240" y="3718297"/>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impacting on physical and mental health </a:t>
          </a:r>
        </a:p>
        <a:p>
          <a:pPr marL="0" lvl="0" indent="0" algn="ctr" defTabSz="933450">
            <a:lnSpc>
              <a:spcPct val="90000"/>
            </a:lnSpc>
            <a:spcBef>
              <a:spcPct val="0"/>
            </a:spcBef>
            <a:spcAft>
              <a:spcPct val="35000"/>
            </a:spcAft>
            <a:buNone/>
          </a:pP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(Pearce et al., 2021, p.2)</a:t>
          </a:r>
          <a:endParaRPr lang="en-GB" sz="1400" kern="1200" dirty="0">
            <a:solidFill>
              <a:schemeClr val="tx1"/>
            </a:solidFill>
          </a:endParaRPr>
        </a:p>
      </dsp:txBody>
      <dsp:txXfrm>
        <a:off x="2569240" y="3718297"/>
        <a:ext cx="2359589" cy="1415753"/>
      </dsp:txXfrm>
    </dsp:sp>
    <dsp:sp modelId="{FA4B78BC-3026-4190-AA6F-5DA328DBF56F}">
      <dsp:nvSpPr>
        <dsp:cNvPr id="0" name=""/>
        <dsp:cNvSpPr/>
      </dsp:nvSpPr>
      <dsp:spPr>
        <a:xfrm>
          <a:off x="5194071" y="3728066"/>
          <a:ext cx="2359589" cy="14157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effectLst/>
              <a:latin typeface="Calibri" panose="020F0502020204030204" pitchFamily="34" charset="0"/>
              <a:ea typeface="DengXian" panose="02010600030101010101" pitchFamily="2" charset="-122"/>
              <a:cs typeface="Arial" panose="020B0604020202020204" pitchFamily="34" charset="0"/>
            </a:rPr>
            <a:t>natural phenomenon</a:t>
          </a:r>
        </a:p>
        <a:p>
          <a:pPr marL="0" lvl="0" indent="0" algn="ctr" defTabSz="933450">
            <a:lnSpc>
              <a:spcPct val="90000"/>
            </a:lnSpc>
            <a:spcBef>
              <a:spcPct val="0"/>
            </a:spcBef>
            <a:spcAft>
              <a:spcPct val="35000"/>
            </a:spcAft>
            <a:buNone/>
          </a:pPr>
          <a:r>
            <a:rPr lang="en-GB" sz="1400" kern="12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(Wu, 2022, p.100) </a:t>
          </a:r>
          <a:endParaRPr lang="en-GB" sz="1400" kern="1200" dirty="0">
            <a:solidFill>
              <a:schemeClr val="tx1"/>
            </a:solidFill>
          </a:endParaRPr>
        </a:p>
      </dsp:txBody>
      <dsp:txXfrm>
        <a:off x="5194071" y="3728066"/>
        <a:ext cx="2359589" cy="14157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A8F0E2-EA7B-4179-B6C6-E91AE7DAADE4}">
      <dsp:nvSpPr>
        <dsp:cNvPr id="0" name=""/>
        <dsp:cNvSpPr/>
      </dsp:nvSpPr>
      <dsp:spPr>
        <a:xfrm>
          <a:off x="0" y="4558014"/>
          <a:ext cx="11753346" cy="2226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References</a:t>
          </a:r>
        </a:p>
      </dsp:txBody>
      <dsp:txXfrm>
        <a:off x="0" y="4558014"/>
        <a:ext cx="11753346" cy="222602"/>
      </dsp:txXfrm>
    </dsp:sp>
    <dsp:sp modelId="{769903EF-1BA3-4105-A17B-630D8E6FF74F}">
      <dsp:nvSpPr>
        <dsp:cNvPr id="0" name=""/>
        <dsp:cNvSpPr/>
      </dsp:nvSpPr>
      <dsp:spPr>
        <a:xfrm rot="10800000">
          <a:off x="0" y="3647176"/>
          <a:ext cx="11753346" cy="91980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Conclusion, summary and recommendations</a:t>
          </a:r>
        </a:p>
      </dsp:txBody>
      <dsp:txXfrm rot="-10800000">
        <a:off x="0" y="3647176"/>
        <a:ext cx="11753346" cy="322852"/>
      </dsp:txXfrm>
    </dsp:sp>
    <dsp:sp modelId="{62DD6CF8-36E8-45F2-B960-E9629CE2A91E}">
      <dsp:nvSpPr>
        <dsp:cNvPr id="0" name=""/>
        <dsp:cNvSpPr/>
      </dsp:nvSpPr>
      <dsp:spPr>
        <a:xfrm>
          <a:off x="5738" y="3970029"/>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Improvements</a:t>
          </a:r>
        </a:p>
      </dsp:txBody>
      <dsp:txXfrm>
        <a:off x="5738" y="3970029"/>
        <a:ext cx="3913956" cy="275022"/>
      </dsp:txXfrm>
    </dsp:sp>
    <dsp:sp modelId="{1E33B140-179B-4CF9-983E-D210CE79B59E}">
      <dsp:nvSpPr>
        <dsp:cNvPr id="0" name=""/>
        <dsp:cNvSpPr/>
      </dsp:nvSpPr>
      <dsp:spPr>
        <a:xfrm>
          <a:off x="3919694" y="3970029"/>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Understanding</a:t>
          </a:r>
        </a:p>
      </dsp:txBody>
      <dsp:txXfrm>
        <a:off x="3919694" y="3970029"/>
        <a:ext cx="3913956" cy="275022"/>
      </dsp:txXfrm>
    </dsp:sp>
    <dsp:sp modelId="{9518BB22-0E25-43F4-A614-49FE5B6FED3B}">
      <dsp:nvSpPr>
        <dsp:cNvPr id="0" name=""/>
        <dsp:cNvSpPr/>
      </dsp:nvSpPr>
      <dsp:spPr>
        <a:xfrm>
          <a:off x="7833651" y="3970029"/>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Restrictions</a:t>
          </a:r>
        </a:p>
      </dsp:txBody>
      <dsp:txXfrm>
        <a:off x="7833651" y="3970029"/>
        <a:ext cx="3913956" cy="275022"/>
      </dsp:txXfrm>
    </dsp:sp>
    <dsp:sp modelId="{C5BAFE09-B4B5-4121-B0FA-8A53620785AA}">
      <dsp:nvSpPr>
        <dsp:cNvPr id="0" name=""/>
        <dsp:cNvSpPr/>
      </dsp:nvSpPr>
      <dsp:spPr>
        <a:xfrm rot="10800000">
          <a:off x="0" y="2736338"/>
          <a:ext cx="11753346" cy="91980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Challenges</a:t>
          </a:r>
        </a:p>
      </dsp:txBody>
      <dsp:txXfrm rot="-10800000">
        <a:off x="0" y="2736338"/>
        <a:ext cx="11753346" cy="322852"/>
      </dsp:txXfrm>
    </dsp:sp>
    <dsp:sp modelId="{E4F25E70-A2B5-42C2-B077-7A19A8F3C33E}">
      <dsp:nvSpPr>
        <dsp:cNvPr id="0" name=""/>
        <dsp:cNvSpPr/>
      </dsp:nvSpPr>
      <dsp:spPr>
        <a:xfrm>
          <a:off x="0" y="3059191"/>
          <a:ext cx="293833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 Schools</a:t>
          </a:r>
        </a:p>
      </dsp:txBody>
      <dsp:txXfrm>
        <a:off x="0" y="3059191"/>
        <a:ext cx="2938336" cy="275022"/>
      </dsp:txXfrm>
    </dsp:sp>
    <dsp:sp modelId="{88959D4E-4AD0-433F-B672-A86515399001}">
      <dsp:nvSpPr>
        <dsp:cNvPr id="0" name=""/>
        <dsp:cNvSpPr/>
      </dsp:nvSpPr>
      <dsp:spPr>
        <a:xfrm>
          <a:off x="2938336" y="3059191"/>
          <a:ext cx="293833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Government</a:t>
          </a:r>
        </a:p>
      </dsp:txBody>
      <dsp:txXfrm>
        <a:off x="2938336" y="3059191"/>
        <a:ext cx="2938336" cy="275022"/>
      </dsp:txXfrm>
    </dsp:sp>
    <dsp:sp modelId="{B043DA06-DB14-4CA7-90D5-724D138841F6}">
      <dsp:nvSpPr>
        <dsp:cNvPr id="0" name=""/>
        <dsp:cNvSpPr/>
      </dsp:nvSpPr>
      <dsp:spPr>
        <a:xfrm>
          <a:off x="5876673" y="3059191"/>
          <a:ext cx="293833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 ITE</a:t>
          </a:r>
        </a:p>
      </dsp:txBody>
      <dsp:txXfrm>
        <a:off x="5876673" y="3059191"/>
        <a:ext cx="2938336" cy="275022"/>
      </dsp:txXfrm>
    </dsp:sp>
    <dsp:sp modelId="{EA40888A-4581-4458-91AE-A3D397DAAA18}">
      <dsp:nvSpPr>
        <dsp:cNvPr id="0" name=""/>
        <dsp:cNvSpPr/>
      </dsp:nvSpPr>
      <dsp:spPr>
        <a:xfrm>
          <a:off x="8815009" y="3059191"/>
          <a:ext cx="293833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 Practitioners</a:t>
          </a:r>
        </a:p>
      </dsp:txBody>
      <dsp:txXfrm>
        <a:off x="8815009" y="3059191"/>
        <a:ext cx="2938336" cy="275022"/>
      </dsp:txXfrm>
    </dsp:sp>
    <dsp:sp modelId="{E7C5D68C-4091-4510-8B01-172490AE9158}">
      <dsp:nvSpPr>
        <dsp:cNvPr id="0" name=""/>
        <dsp:cNvSpPr/>
      </dsp:nvSpPr>
      <dsp:spPr>
        <a:xfrm rot="10800000">
          <a:off x="0" y="1825500"/>
          <a:ext cx="11753346" cy="91980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Current practices</a:t>
          </a:r>
        </a:p>
      </dsp:txBody>
      <dsp:txXfrm rot="-10800000">
        <a:off x="0" y="1825500"/>
        <a:ext cx="11753346" cy="322852"/>
      </dsp:txXfrm>
    </dsp:sp>
    <dsp:sp modelId="{647CEC81-3FD1-443F-A4CD-343595426823}">
      <dsp:nvSpPr>
        <dsp:cNvPr id="0" name=""/>
        <dsp:cNvSpPr/>
      </dsp:nvSpPr>
      <dsp:spPr>
        <a:xfrm>
          <a:off x="5738" y="2148353"/>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Wales</a:t>
          </a:r>
        </a:p>
      </dsp:txBody>
      <dsp:txXfrm>
        <a:off x="5738" y="2148353"/>
        <a:ext cx="3913956" cy="275022"/>
      </dsp:txXfrm>
    </dsp:sp>
    <dsp:sp modelId="{D6E85399-5316-46B3-971D-8F893C4CC030}">
      <dsp:nvSpPr>
        <dsp:cNvPr id="0" name=""/>
        <dsp:cNvSpPr/>
      </dsp:nvSpPr>
      <dsp:spPr>
        <a:xfrm>
          <a:off x="3919694" y="2148353"/>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UK</a:t>
          </a:r>
        </a:p>
      </dsp:txBody>
      <dsp:txXfrm>
        <a:off x="3919694" y="2148353"/>
        <a:ext cx="3913956" cy="275022"/>
      </dsp:txXfrm>
    </dsp:sp>
    <dsp:sp modelId="{6FAEB73D-F3F0-4866-B828-BF1F300F9DC5}">
      <dsp:nvSpPr>
        <dsp:cNvPr id="0" name=""/>
        <dsp:cNvSpPr/>
      </dsp:nvSpPr>
      <dsp:spPr>
        <a:xfrm>
          <a:off x="7833651" y="2148353"/>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International</a:t>
          </a:r>
        </a:p>
      </dsp:txBody>
      <dsp:txXfrm>
        <a:off x="7833651" y="2148353"/>
        <a:ext cx="3913956" cy="275022"/>
      </dsp:txXfrm>
    </dsp:sp>
    <dsp:sp modelId="{4614CB8E-84C1-4DE1-9314-E3E9183B47DE}">
      <dsp:nvSpPr>
        <dsp:cNvPr id="0" name=""/>
        <dsp:cNvSpPr/>
      </dsp:nvSpPr>
      <dsp:spPr>
        <a:xfrm rot="10800000">
          <a:off x="0" y="914662"/>
          <a:ext cx="11753346" cy="91980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Terminology</a:t>
          </a:r>
        </a:p>
      </dsp:txBody>
      <dsp:txXfrm rot="-10800000">
        <a:off x="0" y="914662"/>
        <a:ext cx="11753346" cy="322852"/>
      </dsp:txXfrm>
    </dsp:sp>
    <dsp:sp modelId="{280F5752-FDFC-4E9C-B897-67EE1502CB14}">
      <dsp:nvSpPr>
        <dsp:cNvPr id="0" name=""/>
        <dsp:cNvSpPr/>
      </dsp:nvSpPr>
      <dsp:spPr>
        <a:xfrm>
          <a:off x="5738" y="1237515"/>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bg2">
                  <a:lumMod val="50000"/>
                </a:schemeClr>
              </a:solidFill>
            </a:rPr>
            <a:t>Definitions / themes</a:t>
          </a:r>
        </a:p>
      </dsp:txBody>
      <dsp:txXfrm>
        <a:off x="5738" y="1237515"/>
        <a:ext cx="3913956" cy="275022"/>
      </dsp:txXfrm>
    </dsp:sp>
    <dsp:sp modelId="{E60DCE7F-7BA1-46DC-874F-CEACA6CD5883}">
      <dsp:nvSpPr>
        <dsp:cNvPr id="0" name=""/>
        <dsp:cNvSpPr/>
      </dsp:nvSpPr>
      <dsp:spPr>
        <a:xfrm>
          <a:off x="3919694" y="1237515"/>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Parameters</a:t>
          </a:r>
        </a:p>
      </dsp:txBody>
      <dsp:txXfrm>
        <a:off x="3919694" y="1237515"/>
        <a:ext cx="3913956" cy="275022"/>
      </dsp:txXfrm>
    </dsp:sp>
    <dsp:sp modelId="{C54268E9-CCE1-44CF-973A-FBA166B7E04D}">
      <dsp:nvSpPr>
        <dsp:cNvPr id="0" name=""/>
        <dsp:cNvSpPr/>
      </dsp:nvSpPr>
      <dsp:spPr>
        <a:xfrm>
          <a:off x="7833651" y="1237515"/>
          <a:ext cx="3913956"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Concepts</a:t>
          </a:r>
        </a:p>
      </dsp:txBody>
      <dsp:txXfrm>
        <a:off x="7833651" y="1237515"/>
        <a:ext cx="3913956" cy="275022"/>
      </dsp:txXfrm>
    </dsp:sp>
    <dsp:sp modelId="{CE6AD3F0-6B4A-4CBA-ADF3-5C26076D46A2}">
      <dsp:nvSpPr>
        <dsp:cNvPr id="0" name=""/>
        <dsp:cNvSpPr/>
      </dsp:nvSpPr>
      <dsp:spPr>
        <a:xfrm rot="10800000">
          <a:off x="0" y="3824"/>
          <a:ext cx="11753346" cy="91980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Introduction</a:t>
          </a:r>
        </a:p>
      </dsp:txBody>
      <dsp:txXfrm rot="-10800000">
        <a:off x="0" y="3824"/>
        <a:ext cx="11753346" cy="322852"/>
      </dsp:txXfrm>
    </dsp:sp>
    <dsp:sp modelId="{D6552D15-D97B-4A17-8177-44B8C5C212CB}">
      <dsp:nvSpPr>
        <dsp:cNvPr id="0" name=""/>
        <dsp:cNvSpPr/>
      </dsp:nvSpPr>
      <dsp:spPr>
        <a:xfrm>
          <a:off x="0" y="326677"/>
          <a:ext cx="5876673"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a:t>Purpose</a:t>
          </a:r>
        </a:p>
      </dsp:txBody>
      <dsp:txXfrm>
        <a:off x="0" y="326677"/>
        <a:ext cx="5876673" cy="275022"/>
      </dsp:txXfrm>
    </dsp:sp>
    <dsp:sp modelId="{7444E4E8-90E2-4132-93B2-7B9DFD2C0D5E}">
      <dsp:nvSpPr>
        <dsp:cNvPr id="0" name=""/>
        <dsp:cNvSpPr/>
      </dsp:nvSpPr>
      <dsp:spPr>
        <a:xfrm>
          <a:off x="5876673" y="326677"/>
          <a:ext cx="5876673" cy="2750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dirty="0"/>
            <a:t>Stance</a:t>
          </a:r>
        </a:p>
      </dsp:txBody>
      <dsp:txXfrm>
        <a:off x="5876673" y="326677"/>
        <a:ext cx="5876673" cy="27502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129C17-9205-4554-BF5C-070656C216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0B41E939-D5BE-4B7F-BCD2-05DCC4E5E8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B1389FC-84BB-41A0-BC92-057C08DC342F}" type="datetime1">
              <a:rPr lang="en-GB" smtClean="0"/>
              <a:t>15/10/2024</a:t>
            </a:fld>
            <a:endParaRPr lang="en-GB" dirty="0"/>
          </a:p>
        </p:txBody>
      </p:sp>
      <p:sp>
        <p:nvSpPr>
          <p:cNvPr id="4" name="Footer Placeholder 3">
            <a:extLst>
              <a:ext uri="{FF2B5EF4-FFF2-40B4-BE49-F238E27FC236}">
                <a16:creationId xmlns:a16="http://schemas.microsoft.com/office/drawing/2014/main" id="{F61800B1-1D76-46D4-ADAF-FD5EA7AFBE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FCBFA674-DC58-422B-8963-09FD1B05EDD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A42FE58-2C2A-433E-A3EF-B39ACF97315A}" type="slidenum">
              <a:rPr lang="en-GB" smtClean="0"/>
              <a:t>‹#›</a:t>
            </a:fld>
            <a:endParaRPr lang="en-GB"/>
          </a:p>
        </p:txBody>
      </p:sp>
    </p:spTree>
    <p:extLst>
      <p:ext uri="{BB962C8B-B14F-4D97-AF65-F5344CB8AC3E}">
        <p14:creationId xmlns:p14="http://schemas.microsoft.com/office/powerpoint/2010/main" val="366356575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9B039-1C6C-4DB3-861A-76F1FF2AC578}" type="datetime1">
              <a:rPr lang="en-GB" noProof="0" smtClean="0"/>
              <a:pPr/>
              <a:t>15/10/2024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97DC217-DF71-1A49-B3EA-559F1F43B0FF}" type="slidenum">
              <a:rPr lang="en-GB" noProof="0" smtClean="0"/>
              <a:t>‹#›</a:t>
            </a:fld>
            <a:endParaRPr lang="en-GB" noProof="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childhoodbereavement.ie/about/information-resources/"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doi.org/10.1080/15700763.2022.2063749"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GB" noProof="0" dirty="0"/>
              <a:t>Bore da, </a:t>
            </a:r>
            <a:r>
              <a:rPr lang="en-GB" noProof="0" dirty="0" err="1"/>
              <a:t>Croeso</a:t>
            </a:r>
            <a:endParaRPr lang="en-GB" noProof="0" dirty="0"/>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1</a:t>
            </a:fld>
            <a:endParaRPr lang="en-GB"/>
          </a:p>
        </p:txBody>
      </p:sp>
    </p:spTree>
    <p:extLst>
      <p:ext uri="{BB962C8B-B14F-4D97-AF65-F5344CB8AC3E}">
        <p14:creationId xmlns:p14="http://schemas.microsoft.com/office/powerpoint/2010/main" val="4277724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GB" noProof="0" dirty="0"/>
              <a:t>Provide a gentle warning, in line with BERA (2018) recommendations – audience members may find some of the content distressing – support numbers visible here and at the end of the presentation.</a:t>
            </a:r>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2</a:t>
            </a:fld>
            <a:endParaRPr lang="en-GB"/>
          </a:p>
        </p:txBody>
      </p:sp>
    </p:spTree>
    <p:extLst>
      <p:ext uri="{BB962C8B-B14F-4D97-AF65-F5344CB8AC3E}">
        <p14:creationId xmlns:p14="http://schemas.microsoft.com/office/powerpoint/2010/main" val="2844993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a:t>Brief references to consider when undertaking a literature review</a:t>
            </a:r>
          </a:p>
        </p:txBody>
      </p:sp>
      <p:sp>
        <p:nvSpPr>
          <p:cNvPr id="4" name="Slide Number Placeholder 3"/>
          <p:cNvSpPr>
            <a:spLocks noGrp="1"/>
          </p:cNvSpPr>
          <p:nvPr>
            <p:ph type="sldNum" sz="quarter" idx="5"/>
          </p:nvPr>
        </p:nvSpPr>
        <p:spPr/>
        <p:txBody>
          <a:bodyPr/>
          <a:lstStyle/>
          <a:p>
            <a:pPr rtl="0"/>
            <a:fld id="{F97DC217-DF71-1A49-B3EA-559F1F43B0FF}" type="slidenum">
              <a:rPr lang="en-GB" smtClean="0"/>
              <a:t>3</a:t>
            </a:fld>
            <a:endParaRPr lang="en-GB"/>
          </a:p>
        </p:txBody>
      </p:sp>
    </p:spTree>
    <p:extLst>
      <p:ext uri="{BB962C8B-B14F-4D97-AF65-F5344CB8AC3E}">
        <p14:creationId xmlns:p14="http://schemas.microsoft.com/office/powerpoint/2010/main" val="2137579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FFFFFF"/>
                </a:solidFill>
              </a:rPr>
              <a:t>‘sets the scene through analysis of subject content and academic knowledge’ (Roberts-Holmes, 2018)</a:t>
            </a:r>
            <a:endParaRPr lang="en-GB" sz="1200" noProof="0" dirty="0">
              <a:latin typeface="Tenorite" pitchFamily="2"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sz="1200" noProof="0" dirty="0">
              <a:latin typeface="Tenorite"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Tenorite" pitchFamily="2" charset="0"/>
              </a:rPr>
              <a:t>Additionally, </a:t>
            </a:r>
            <a:r>
              <a:rPr lang="en-GB" sz="1200" kern="1200" dirty="0">
                <a:solidFill>
                  <a:schemeClr val="tx1"/>
                </a:solidFill>
                <a:latin typeface="+mn-lt"/>
                <a:ea typeface="+mn-ea"/>
                <a:cs typeface="+mn-cs"/>
              </a:rPr>
              <a:t>Mukherji and Albon , (2010) and Cohen et al., (2018) and Thomas, (2017) point out that when reading, one must consider:</a:t>
            </a:r>
            <a:endParaRPr lang="en-GB" sz="1200" noProof="0" dirty="0">
              <a:latin typeface="Tenorite" pitchFamily="2"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noProof="0" dirty="0">
                <a:latin typeface="Tenorite" pitchFamily="2" charset="0"/>
              </a:rPr>
              <a:t>What is the author saying?</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noProof="0" dirty="0">
                <a:latin typeface="Tenorite" pitchFamily="2" charset="0"/>
              </a:rPr>
              <a:t> Who is the audience?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noProof="0" dirty="0">
                <a:latin typeface="Tenorite" pitchFamily="2" charset="0"/>
              </a:rPr>
              <a:t>What is the author trying to achieve?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noProof="0" dirty="0">
                <a:latin typeface="Tenorite" pitchFamily="2" charset="0"/>
              </a:rPr>
              <a:t>What evidence does the author use to support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noProof="0" dirty="0">
                <a:latin typeface="Tenorite" pitchFamily="2" charset="0"/>
              </a:rPr>
              <a:t>Do I accept this, is it useful/relevant/valid?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sz="1200" noProof="0" dirty="0">
              <a:latin typeface="Tenorite" pitchFamily="2" charset="0"/>
            </a:endParaRPr>
          </a:p>
          <a:p>
            <a:r>
              <a:rPr lang="en-GB" noProof="0" dirty="0"/>
              <a:t>Also, to expand on this acceptance, or rejection will  be influenced by others’ work</a:t>
            </a:r>
          </a:p>
        </p:txBody>
      </p:sp>
      <p:sp>
        <p:nvSpPr>
          <p:cNvPr id="4" name="Slide Number Placeholder 3"/>
          <p:cNvSpPr>
            <a:spLocks noGrp="1"/>
          </p:cNvSpPr>
          <p:nvPr>
            <p:ph type="sldNum" sz="quarter" idx="5"/>
          </p:nvPr>
        </p:nvSpPr>
        <p:spPr/>
        <p:txBody>
          <a:bodyPr/>
          <a:lstStyle/>
          <a:p>
            <a:pPr rtl="0"/>
            <a:fld id="{F97DC217-DF71-1A49-B3EA-559F1F43B0FF}" type="slidenum">
              <a:rPr lang="en-GB" smtClean="0"/>
              <a:t>4</a:t>
            </a:fld>
            <a:endParaRPr lang="en-GB"/>
          </a:p>
        </p:txBody>
      </p:sp>
    </p:spTree>
    <p:extLst>
      <p:ext uri="{BB962C8B-B14F-4D97-AF65-F5344CB8AC3E}">
        <p14:creationId xmlns:p14="http://schemas.microsoft.com/office/powerpoint/2010/main" val="4029904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kern="100" dirty="0">
                <a:effectLst/>
                <a:latin typeface="Calibri" panose="020F0502020204030204" pitchFamily="34" charset="0"/>
                <a:ea typeface="DengXian" panose="02010600030101010101" pitchFamily="2" charset="-122"/>
                <a:cs typeface="Arial" panose="020B0604020202020204" pitchFamily="34" charset="0"/>
              </a:rPr>
              <a:t>For the purpose of this research …bereavement is ‘the objective situation of having lost someone significant through death’ and grief is defined as the ‘primary reaction to the loss of a loved one through death’ (Stroebe </a:t>
            </a:r>
            <a:r>
              <a:rPr lang="en-US" sz="1800" i="1" kern="100" dirty="0">
                <a:effectLst/>
                <a:latin typeface="Calibri" panose="020F0502020204030204" pitchFamily="34" charset="0"/>
                <a:ea typeface="DengXian" panose="02010600030101010101" pitchFamily="2" charset="-122"/>
                <a:cs typeface="Arial" panose="020B0604020202020204" pitchFamily="34" charset="0"/>
              </a:rPr>
              <a:t>et al., </a:t>
            </a:r>
            <a:r>
              <a:rPr lang="en-US" sz="1800" kern="100" dirty="0">
                <a:effectLst/>
                <a:latin typeface="Calibri" panose="020F0502020204030204" pitchFamily="34" charset="0"/>
                <a:ea typeface="DengXian" panose="02010600030101010101" pitchFamily="2" charset="-122"/>
                <a:cs typeface="Arial" panose="020B0604020202020204" pitchFamily="34" charset="0"/>
              </a:rPr>
              <a:t>2008, p.5)  </a:t>
            </a:r>
            <a:r>
              <a:rPr lang="en-GB" sz="1800" kern="100" dirty="0">
                <a:effectLst/>
                <a:latin typeface="Calibri" panose="020F0502020204030204" pitchFamily="34" charset="0"/>
                <a:ea typeface="DengXian" panose="02010600030101010101" pitchFamily="2" charset="-122"/>
                <a:cs typeface="Arial" panose="020B0604020202020204" pitchFamily="34" charset="0"/>
              </a:rPr>
              <a:t>‘the death of someone important in the life of a child or young person’ (National Childhood Bereavement Project, 2022)</a:t>
            </a:r>
          </a:p>
          <a:p>
            <a:pPr>
              <a:lnSpc>
                <a:spcPct val="107000"/>
              </a:lnSpc>
              <a:spcAft>
                <a:spcPts val="800"/>
              </a:spcAft>
            </a:pPr>
            <a:r>
              <a:rPr lang="en-GB" sz="1800" kern="0" dirty="0">
                <a:solidFill>
                  <a:srgbClr val="3B3B3B"/>
                </a:solidFill>
                <a:effectLst/>
                <a:latin typeface="Merriweather" panose="00000500000000000000" pitchFamily="2" charset="0"/>
                <a:ea typeface="Times New Roman" panose="02020603050405020304" pitchFamily="18" charset="0"/>
                <a:cs typeface="Open Sans" panose="020B0606030504020204" pitchFamily="34" charset="0"/>
              </a:rPr>
              <a:t>Prof. Margaret Stroebe works at Utrecht University, and University of Groningen, The Netherlands She has specialised in the field of bereavement research for more than 20 years.</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 </a:t>
            </a:r>
          </a:p>
          <a:p>
            <a:pPr>
              <a:lnSpc>
                <a:spcPct val="107000"/>
              </a:lnSpc>
              <a:spcAft>
                <a:spcPts val="800"/>
              </a:spcAft>
            </a:pPr>
            <a:r>
              <a:rPr lang="en-GB" sz="1800" b="0" kern="100" dirty="0">
                <a:effectLst/>
                <a:latin typeface="Calibri" panose="020F0502020204030204" pitchFamily="34" charset="0"/>
                <a:ea typeface="DengXian" panose="02010600030101010101" pitchFamily="2" charset="-122"/>
                <a:cs typeface="Arial" panose="020B0604020202020204" pitchFamily="34" charset="0"/>
              </a:rPr>
              <a:t>According to Winston’s Wish, a UK based bereavement charity and research by Cambridge University more than a hundred children are bereaved of a parent every day in the UK, around 41,000 annually, yet there is a lack of research on child bereavement in schools (Winston’s Wish, 2023; McLaughlin </a:t>
            </a:r>
            <a:r>
              <a:rPr lang="en-GB" sz="1800" b="0" i="1" kern="100" dirty="0">
                <a:effectLst/>
                <a:latin typeface="Calibri" panose="020F0502020204030204" pitchFamily="34" charset="0"/>
                <a:ea typeface="DengXian" panose="02010600030101010101" pitchFamily="2" charset="-122"/>
                <a:cs typeface="Arial" panose="020B0604020202020204" pitchFamily="34" charset="0"/>
              </a:rPr>
              <a:t>et al.,</a:t>
            </a:r>
            <a:r>
              <a:rPr lang="en-GB" sz="1800" b="0" kern="100" dirty="0">
                <a:effectLst/>
                <a:latin typeface="Calibri" panose="020F0502020204030204" pitchFamily="34" charset="0"/>
                <a:ea typeface="DengXian" panose="02010600030101010101" pitchFamily="2" charset="-122"/>
                <a:cs typeface="Arial" panose="020B0604020202020204" pitchFamily="34" charset="0"/>
              </a:rPr>
              <a:t> 2019). </a:t>
            </a:r>
          </a:p>
          <a:p>
            <a:pPr marL="342900" lvl="0" indent="-342900">
              <a:lnSpc>
                <a:spcPct val="107000"/>
              </a:lnSpc>
              <a:spcAft>
                <a:spcPts val="800"/>
              </a:spcAft>
              <a:buFont typeface="Arial" panose="020B0604020202020204" pitchFamily="34" charset="0"/>
              <a:buChar char="•"/>
              <a:tabLst>
                <a:tab pos="457200" algn="l"/>
              </a:tabLst>
            </a:pPr>
            <a:r>
              <a:rPr lang="en-GB" sz="1800" b="0" kern="100" dirty="0">
                <a:effectLst/>
                <a:latin typeface="Calibri" panose="020F0502020204030204" pitchFamily="34" charset="0"/>
                <a:ea typeface="DengXian" panose="02010600030101010101" pitchFamily="2" charset="-122"/>
                <a:cs typeface="Times New Roman" panose="02020603050405020304" pitchFamily="18" charset="0"/>
              </a:rPr>
              <a:t>A parent of children under 18 dies every 22 minutes in the UK; around 23,600 a year. This equates to around 111 children being bereaved of a parent every day.</a:t>
            </a:r>
          </a:p>
          <a:p>
            <a:pPr marL="342900" lvl="0" indent="-342900">
              <a:lnSpc>
                <a:spcPct val="107000"/>
              </a:lnSpc>
              <a:spcAft>
                <a:spcPts val="800"/>
              </a:spcAft>
              <a:buFont typeface="Arial" panose="020B0604020202020204" pitchFamily="34" charset="0"/>
              <a:buChar char="•"/>
              <a:tabLst>
                <a:tab pos="457200" algn="l"/>
              </a:tabLst>
            </a:pPr>
            <a:r>
              <a:rPr lang="en-GB" sz="1800" b="0" kern="100" dirty="0">
                <a:effectLst/>
                <a:latin typeface="Calibri" panose="020F0502020204030204" pitchFamily="34" charset="0"/>
                <a:ea typeface="DengXian" panose="02010600030101010101" pitchFamily="2" charset="-122"/>
                <a:cs typeface="Times New Roman" panose="02020603050405020304" pitchFamily="18" charset="0"/>
              </a:rPr>
              <a:t>1 in 29 5-16 year olds has been bereaved of a parent or sibling - that's a child in every average class. Child Bereavement UK (2023)</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Estyn</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ITE</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EY</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Wales</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 </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Schools – policy and resources</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 </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Training – through ITE, WG Policy</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 </a:t>
            </a:r>
          </a:p>
          <a:p>
            <a:endParaRPr lang="en-GB" noProof="0" dirty="0"/>
          </a:p>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5</a:t>
            </a:fld>
            <a:endParaRPr lang="en-GB"/>
          </a:p>
        </p:txBody>
      </p:sp>
    </p:spTree>
    <p:extLst>
      <p:ext uri="{BB962C8B-B14F-4D97-AF65-F5344CB8AC3E}">
        <p14:creationId xmlns:p14="http://schemas.microsoft.com/office/powerpoint/2010/main" val="5278096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379476">
              <a:spcAft>
                <a:spcPts val="600"/>
              </a:spcAft>
            </a:pPr>
            <a:r>
              <a:rPr lang="en-GB" sz="1200" b="1" u="sng" dirty="0"/>
              <a:t>Terminology</a:t>
            </a:r>
            <a:r>
              <a:rPr lang="en-GB" sz="1200" b="1" dirty="0"/>
              <a:t>: bereavement, child, schools, education, grief, loss, death, attitudes – narrow/expand as necessary</a:t>
            </a:r>
          </a:p>
          <a:p>
            <a:pPr defTabSz="379476">
              <a:spcAft>
                <a:spcPts val="600"/>
              </a:spcAft>
            </a:pPr>
            <a:r>
              <a:rPr lang="en-GB" sz="1200" b="1" u="sng" dirty="0"/>
              <a:t>Boundaries</a:t>
            </a:r>
            <a:r>
              <a:rPr lang="en-GB" sz="1200" b="1" dirty="0"/>
              <a:t> – time (from 2015), peer reviewed, empirical studies, children 2-7years, UK/Welsh</a:t>
            </a:r>
          </a:p>
          <a:p>
            <a:pPr marL="0" marR="0" lvl="0" indent="0" algn="l" defTabSz="379476" rtl="0" eaLnBrk="1" fontAlgn="auto" latinLnBrk="0" hangingPunct="1">
              <a:lnSpc>
                <a:spcPct val="100000"/>
              </a:lnSpc>
              <a:spcBef>
                <a:spcPts val="0"/>
              </a:spcBef>
              <a:spcAft>
                <a:spcPts val="600"/>
              </a:spcAft>
              <a:buClrTx/>
              <a:buSzTx/>
              <a:buFontTx/>
              <a:buNone/>
              <a:tabLst/>
              <a:defRPr/>
            </a:pPr>
            <a:r>
              <a:rPr lang="en-GB" sz="1200" b="1" u="sng" kern="1200" dirty="0">
                <a:solidFill>
                  <a:schemeClr val="tx1"/>
                </a:solidFill>
                <a:latin typeface="+mn-lt"/>
                <a:ea typeface="+mn-ea"/>
                <a:cs typeface="+mn-cs"/>
              </a:rPr>
              <a:t>Sources: </a:t>
            </a:r>
            <a:r>
              <a:rPr lang="en-GB" sz="1200" b="1" kern="1200" dirty="0">
                <a:solidFill>
                  <a:schemeClr val="tx1"/>
                </a:solidFill>
                <a:latin typeface="+mn-lt"/>
                <a:ea typeface="+mn-ea"/>
                <a:cs typeface="+mn-cs"/>
              </a:rPr>
              <a:t>UWTSD Library, internet searches, databases (EBSCO host), Dissertations, Google Scholar, Government websites, Senedd, BERA, </a:t>
            </a:r>
            <a:r>
              <a:rPr lang="en-GB" sz="1200" b="1" dirty="0"/>
              <a:t>Charities</a:t>
            </a:r>
          </a:p>
          <a:p>
            <a:pPr defTabSz="379476">
              <a:spcAft>
                <a:spcPts val="600"/>
              </a:spcAft>
            </a:pPr>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6</a:t>
            </a:fld>
            <a:endParaRPr lang="en-GB" noProof="0"/>
          </a:p>
        </p:txBody>
      </p:sp>
    </p:spTree>
    <p:extLst>
      <p:ext uri="{BB962C8B-B14F-4D97-AF65-F5344CB8AC3E}">
        <p14:creationId xmlns:p14="http://schemas.microsoft.com/office/powerpoint/2010/main" val="2310284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Counties (as on slide) UK – focus in…</a:t>
            </a:r>
          </a:p>
          <a:p>
            <a:pPr>
              <a:lnSpc>
                <a:spcPct val="107000"/>
              </a:lnSpc>
              <a:spcAft>
                <a:spcPts val="800"/>
              </a:spcAft>
            </a:pP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defTabSz="379476">
              <a:spcAft>
                <a:spcPts val="600"/>
              </a:spcAft>
            </a:pPr>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7</a:t>
            </a:fld>
            <a:endParaRPr lang="en-GB" noProof="0"/>
          </a:p>
        </p:txBody>
      </p:sp>
    </p:spTree>
    <p:extLst>
      <p:ext uri="{BB962C8B-B14F-4D97-AF65-F5344CB8AC3E}">
        <p14:creationId xmlns:p14="http://schemas.microsoft.com/office/powerpoint/2010/main" val="1990045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has been recognised that limited studies have been completed around the subject of bereavement and loss within Primary schools, furthermore bereavement support is currently inadequate (McLaughlin et al., 2019; Lawrence, 2019). </a:t>
            </a:r>
          </a:p>
          <a:p>
            <a:endParaRPr lang="en-GB" dirty="0"/>
          </a:p>
          <a:p>
            <a:r>
              <a:rPr lang="en-GB" dirty="0"/>
              <a:t>My research stance is that of an interpretivist researcher (Crotty, 1998; Saracho, 2015). Existing under a constructivist ontology, interpretivism does not see the direct knowledge as possible; it is the accounts and observations of the world that provide indirect indications of phenomena, and thus knowledge is developed through the process of interpretation (Coe et al., 2021). My positionality sits within the interpretivist paradigm; I can investigate the participants’ views, experiences, thoughts, and perceptions; I want to find out what the participants think, how they feel and what perceptions they hold. </a:t>
            </a:r>
          </a:p>
          <a:p>
            <a:r>
              <a:rPr lang="en-GB" dirty="0"/>
              <a:t>As an educator, I advocate the view of interpretivism; I am interested in people’s behaviours, actions and responses and how they see the world (Thomas, 2017). </a:t>
            </a:r>
          </a:p>
          <a:p>
            <a:r>
              <a:rPr lang="en-GB" dirty="0"/>
              <a:t>Crotty (1998) The interpretive paradigm accepts principles and ideas and aims to understand experiences from another individual’s perspective.</a:t>
            </a:r>
          </a:p>
          <a:p>
            <a:r>
              <a:rPr lang="en-GB" dirty="0"/>
              <a:t>This research will be the application of the combined qualitative and quantitative methods which should allow “both inductive and deductive reasoning to investigate the multiple, plural views of the problem and research question” (Cohen, Manion et al., 2018, p.34). </a:t>
            </a:r>
          </a:p>
          <a:p>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8</a:t>
            </a:fld>
            <a:endParaRPr lang="en-GB" noProof="0"/>
          </a:p>
        </p:txBody>
      </p:sp>
    </p:spTree>
    <p:extLst>
      <p:ext uri="{BB962C8B-B14F-4D97-AF65-F5344CB8AC3E}">
        <p14:creationId xmlns:p14="http://schemas.microsoft.com/office/powerpoint/2010/main" val="3266479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Grief is an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expected response</a:t>
            </a:r>
            <a:r>
              <a:rPr lang="en-GB" sz="1800" kern="100" dirty="0">
                <a:effectLst/>
                <a:latin typeface="Calibri" panose="020F0502020204030204" pitchFamily="34" charset="0"/>
                <a:ea typeface="DengXian" panose="02010600030101010101" pitchFamily="2" charset="-122"/>
                <a:cs typeface="Arial" panose="020B0604020202020204" pitchFamily="34" charset="0"/>
              </a:rPr>
              <a:t> to an internalized sense of loss, regardless of age (Edwards </a:t>
            </a:r>
            <a:r>
              <a:rPr lang="en-GB" sz="1800" i="1" kern="100" dirty="0">
                <a:effectLst/>
                <a:latin typeface="Calibri" panose="020F0502020204030204" pitchFamily="34" charset="0"/>
                <a:ea typeface="DengXian" panose="02010600030101010101" pitchFamily="2" charset="-122"/>
                <a:cs typeface="Arial" panose="020B0604020202020204" pitchFamily="34" charset="0"/>
              </a:rPr>
              <a:t>et al.,</a:t>
            </a:r>
            <a:r>
              <a:rPr lang="en-GB" sz="1800" kern="100" dirty="0">
                <a:effectLst/>
                <a:latin typeface="Calibri" panose="020F0502020204030204" pitchFamily="34" charset="0"/>
                <a:ea typeface="DengXian" panose="02010600030101010101" pitchFamily="2" charset="-122"/>
                <a:cs typeface="Arial" panose="020B0604020202020204" pitchFamily="34" charset="0"/>
              </a:rPr>
              <a:t> 2023)</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A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unique process</a:t>
            </a:r>
            <a:r>
              <a:rPr lang="en-GB" sz="1800" kern="100" dirty="0">
                <a:effectLst/>
                <a:latin typeface="Calibri" panose="020F0502020204030204" pitchFamily="34" charset="0"/>
                <a:ea typeface="DengXian" panose="02010600030101010101" pitchFamily="2" charset="-122"/>
                <a:cs typeface="Arial" panose="020B0604020202020204" pitchFamily="34" charset="0"/>
              </a:rPr>
              <a:t>, characterised by internal, external and intermittent behaviours (Costello </a:t>
            </a:r>
            <a:r>
              <a:rPr lang="en-GB" sz="1800" i="1" kern="100" dirty="0">
                <a:effectLst/>
                <a:latin typeface="Calibri" panose="020F0502020204030204" pitchFamily="34" charset="0"/>
                <a:ea typeface="DengXian" panose="02010600030101010101" pitchFamily="2" charset="-122"/>
                <a:cs typeface="Arial" panose="020B0604020202020204" pitchFamily="34" charset="0"/>
              </a:rPr>
              <a:t>et al.,</a:t>
            </a:r>
            <a:r>
              <a:rPr lang="en-GB" sz="1800" kern="100" dirty="0">
                <a:effectLst/>
                <a:latin typeface="Calibri" panose="020F0502020204030204" pitchFamily="34" charset="0"/>
                <a:ea typeface="DengXian" panose="02010600030101010101" pitchFamily="2" charset="-122"/>
                <a:cs typeface="Arial" panose="020B0604020202020204" pitchFamily="34" charset="0"/>
              </a:rPr>
              <a:t> 2020</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The experiences a child has while they are developing significantly impacts the adult they become (Dimery and Templeton, 2021)</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A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natural phenomenon</a:t>
            </a:r>
            <a:r>
              <a:rPr lang="en-GB" sz="1800" kern="100" dirty="0">
                <a:effectLst/>
                <a:latin typeface="Calibri" panose="020F0502020204030204" pitchFamily="34" charset="0"/>
                <a:ea typeface="DengXian" panose="02010600030101010101" pitchFamily="2" charset="-122"/>
                <a:cs typeface="Arial" panose="020B0604020202020204" pitchFamily="34" charset="0"/>
              </a:rPr>
              <a:t> that treats us all equally (Wu, 2022)</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Childhood bereavement not only affects children, it also presents a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significant challenge</a:t>
            </a:r>
            <a:r>
              <a:rPr lang="en-GB" sz="1800" kern="100" dirty="0">
                <a:effectLst/>
                <a:latin typeface="Calibri" panose="020F0502020204030204" pitchFamily="34" charset="0"/>
                <a:ea typeface="DengXian" panose="02010600030101010101" pitchFamily="2" charset="-122"/>
                <a:cs typeface="Arial" panose="020B0604020202020204" pitchFamily="34" charset="0"/>
              </a:rPr>
              <a:t> for teachers (Lytje, 2017)</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 Bereavement is a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taboo subject</a:t>
            </a:r>
            <a:r>
              <a:rPr lang="en-GB" sz="1800" kern="100" dirty="0">
                <a:effectLst/>
                <a:latin typeface="Calibri" panose="020F0502020204030204" pitchFamily="34" charset="0"/>
                <a:ea typeface="DengXian" panose="02010600030101010101" pitchFamily="2" charset="-122"/>
                <a:cs typeface="Arial" panose="020B0604020202020204" pitchFamily="34" charset="0"/>
              </a:rPr>
              <a:t> in many contexts, especially in the educational one ( Ernesto, </a:t>
            </a:r>
            <a:r>
              <a:rPr lang="en-GB" sz="1800" i="1" kern="100" dirty="0">
                <a:effectLst/>
                <a:latin typeface="Calibri" panose="020F0502020204030204" pitchFamily="34" charset="0"/>
                <a:ea typeface="DengXian" panose="02010600030101010101" pitchFamily="2" charset="-122"/>
                <a:cs typeface="Arial" panose="020B0604020202020204" pitchFamily="34" charset="0"/>
              </a:rPr>
              <a:t>et al.,</a:t>
            </a:r>
            <a:r>
              <a:rPr lang="en-GB" sz="1800" kern="100" dirty="0">
                <a:effectLst/>
                <a:latin typeface="Calibri" panose="020F0502020204030204" pitchFamily="34" charset="0"/>
                <a:ea typeface="DengXian" panose="02010600030101010101" pitchFamily="2" charset="-122"/>
                <a:cs typeface="Arial" panose="020B0604020202020204" pitchFamily="34" charset="0"/>
              </a:rPr>
              <a:t> 2023)</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Bereavement can lead to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prolonged and complicated grief responses impacting on physical and mental health</a:t>
            </a:r>
            <a:r>
              <a:rPr lang="en-GB" sz="1800" kern="100" dirty="0">
                <a:effectLst/>
                <a:latin typeface="Calibri" panose="020F0502020204030204" pitchFamily="34" charset="0"/>
                <a:ea typeface="DengXian" panose="02010600030101010101" pitchFamily="2" charset="-122"/>
                <a:cs typeface="Arial" panose="020B0604020202020204" pitchFamily="34" charset="0"/>
              </a:rPr>
              <a:t> (Pearce et al., 2021)</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Most grieving pupils do not need a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‘bereavement expert’</a:t>
            </a:r>
            <a:r>
              <a:rPr lang="en-GB" sz="1800" kern="100" dirty="0">
                <a:effectLst/>
                <a:latin typeface="Calibri" panose="020F0502020204030204" pitchFamily="34" charset="0"/>
                <a:ea typeface="DengXian" panose="02010600030101010101" pitchFamily="2" charset="-122"/>
                <a:cs typeface="Arial" panose="020B0604020202020204" pitchFamily="34" charset="0"/>
              </a:rPr>
              <a:t> they need people who care. Schools, just by carrying on with their usual day-to-day activities, can do a huge amount to support a grieving child. By gently introducing death and grief into the classroom, the fear is removed, and children will develop coping skills should someone they know die now or in the future (Child Bereavement UK, 2021)</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The implications for the potential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long-term adverse effects</a:t>
            </a:r>
            <a:r>
              <a:rPr lang="en-GB" sz="1800" kern="100" dirty="0">
                <a:effectLst/>
                <a:latin typeface="Calibri" panose="020F0502020204030204" pitchFamily="34" charset="0"/>
                <a:ea typeface="DengXian" panose="02010600030101010101" pitchFamily="2" charset="-122"/>
                <a:cs typeface="Arial" panose="020B0604020202020204" pitchFamily="34" charset="0"/>
              </a:rPr>
              <a:t> of unresolved grief are wide ranging. Children may leave home early, have early sexual and partnering experiences and teenage pregnancies. Some became involved in anti-social behaviour and were vulnerable to issues such as depression and loss of self-esteem (Holland and McLennan, 2015)</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All of us will experience grief through the course of our lives. It is a truly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universal human experience</a:t>
            </a:r>
            <a:r>
              <a:rPr lang="en-GB" sz="1800" kern="100" dirty="0">
                <a:effectLst/>
                <a:latin typeface="Calibri" panose="020F0502020204030204" pitchFamily="34" charset="0"/>
                <a:ea typeface="DengXian" panose="02010600030101010101" pitchFamily="2" charset="-122"/>
                <a:cs typeface="Arial" panose="020B0604020202020204" pitchFamily="34" charset="0"/>
              </a:rPr>
              <a:t> - part and parcel of being mortal. And as with every aspect of life, we all experience it differently (Dame Sarah </a:t>
            </a:r>
            <a:r>
              <a:rPr lang="en-GB" sz="1800" kern="100" dirty="0" err="1">
                <a:effectLst/>
                <a:latin typeface="Calibri" panose="020F0502020204030204" pitchFamily="34" charset="0"/>
                <a:ea typeface="DengXian" panose="02010600030101010101" pitchFamily="2" charset="-122"/>
                <a:cs typeface="Arial" panose="020B0604020202020204" pitchFamily="34" charset="0"/>
              </a:rPr>
              <a:t>Mullally</a:t>
            </a:r>
            <a:r>
              <a:rPr lang="en-GB" sz="1800" kern="100" dirty="0">
                <a:effectLst/>
                <a:latin typeface="Calibri" panose="020F0502020204030204" pitchFamily="34" charset="0"/>
                <a:ea typeface="DengXian" panose="02010600030101010101" pitchFamily="2" charset="-122"/>
                <a:cs typeface="Arial" panose="020B0604020202020204" pitchFamily="34" charset="0"/>
              </a:rPr>
              <a:t>, UK commission on Bereavement Report 2022).</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Grief is </a:t>
            </a:r>
            <a:r>
              <a:rPr lang="en-GB" sz="1800" kern="100" dirty="0">
                <a:effectLst/>
                <a:highlight>
                  <a:srgbClr val="FFFF00"/>
                </a:highlight>
                <a:latin typeface="Calibri" panose="020F0502020204030204" pitchFamily="34" charset="0"/>
                <a:ea typeface="DengXian" panose="02010600030101010101" pitchFamily="2" charset="-122"/>
                <a:cs typeface="Arial" panose="020B0604020202020204" pitchFamily="34" charset="0"/>
              </a:rPr>
              <a:t>confusing</a:t>
            </a:r>
            <a:r>
              <a:rPr lang="en-GB" sz="1800" kern="100" dirty="0">
                <a:effectLst/>
                <a:latin typeface="Calibri" panose="020F0502020204030204" pitchFamily="34" charset="0"/>
                <a:ea typeface="DengXian" panose="02010600030101010101" pitchFamily="2" charset="-122"/>
                <a:cs typeface="Arial" panose="020B0604020202020204" pitchFamily="34" charset="0"/>
              </a:rPr>
              <a:t>. And while it’s completely natural for parents to worry about their children and want to protect them, the best thing is to give them honest, age-appropriate information about a death </a:t>
            </a:r>
            <a:r>
              <a:rPr lang="en-GB" sz="1800" u="sng" kern="100" dirty="0">
                <a:solidFill>
                  <a:srgbClr val="0000FF"/>
                </a:solidFill>
                <a:effectLst/>
                <a:latin typeface="Calibri" panose="020F0502020204030204" pitchFamily="34" charset="0"/>
                <a:ea typeface="DengXian" panose="02010600030101010101" pitchFamily="2" charset="-122"/>
                <a:cs typeface="Arial" panose="020B0604020202020204" pitchFamily="34" charset="0"/>
                <a:hlinkClick r:id="rId3"/>
              </a:rPr>
              <a:t>Information Resources - Irish Childhood Bereavement Network</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9</a:t>
            </a:fld>
            <a:endParaRPr lang="en-GB" noProof="0"/>
          </a:p>
        </p:txBody>
      </p:sp>
    </p:spTree>
    <p:extLst>
      <p:ext uri="{BB962C8B-B14F-4D97-AF65-F5344CB8AC3E}">
        <p14:creationId xmlns:p14="http://schemas.microsoft.com/office/powerpoint/2010/main" val="22235454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10</a:t>
            </a:fld>
            <a:endParaRPr lang="en-GB" noProof="0"/>
          </a:p>
        </p:txBody>
      </p:sp>
    </p:spTree>
    <p:extLst>
      <p:ext uri="{BB962C8B-B14F-4D97-AF65-F5344CB8AC3E}">
        <p14:creationId xmlns:p14="http://schemas.microsoft.com/office/powerpoint/2010/main" val="50859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GB" sz="1800" b="0" i="0" u="none" strike="noStrike" kern="1200" cap="none" spc="0" normalizeH="0" baseline="0" noProof="0" dirty="0">
                <a:ln>
                  <a:noFill/>
                </a:ln>
                <a:solidFill>
                  <a:schemeClr val="bg1"/>
                </a:solidFill>
                <a:effectLst/>
                <a:uLnTx/>
                <a:uFillTx/>
                <a:latin typeface="Corbel" panose="020B0503020204020204"/>
                <a:ea typeface="+mn-ea"/>
                <a:cs typeface="+mn-cs"/>
              </a:rPr>
              <a:t>Thomas, (2017) A story rather than a list.</a:t>
            </a:r>
          </a:p>
          <a:p>
            <a:r>
              <a:rPr kumimoji="0" lang="en-GB" sz="1800" b="0" i="0" u="none" strike="noStrike" kern="1200" cap="none" spc="0" normalizeH="0" baseline="0" noProof="0" dirty="0">
                <a:ln>
                  <a:noFill/>
                </a:ln>
                <a:solidFill>
                  <a:schemeClr val="bg1"/>
                </a:solidFill>
                <a:effectLst/>
                <a:uLnTx/>
                <a:uFillTx/>
                <a:latin typeface="Corbel" panose="020B0503020204020204"/>
                <a:ea typeface="+mn-ea"/>
                <a:cs typeface="+mn-cs"/>
              </a:rPr>
              <a:t>Efrat Efron (2020) no single formular for writing a literature review and it will evolve as I research the literature in line with my focus.</a:t>
            </a:r>
            <a:br>
              <a:rPr kumimoji="0" lang="en-GB" sz="1800" b="0" i="0" u="none" strike="noStrike" kern="1200" cap="none" spc="0" normalizeH="0" baseline="0" noProof="0" dirty="0">
                <a:ln>
                  <a:noFill/>
                </a:ln>
                <a:solidFill>
                  <a:schemeClr val="bg1"/>
                </a:solidFill>
                <a:effectLst/>
                <a:uLnTx/>
                <a:uFillTx/>
                <a:latin typeface="Corbel" panose="020B0503020204020204"/>
                <a:ea typeface="+mn-ea"/>
                <a:cs typeface="+mn-cs"/>
              </a:rPr>
            </a:br>
            <a:r>
              <a:rPr kumimoji="0" lang="en-GB" sz="1800" b="0" i="0" u="none" strike="noStrike" kern="1200" cap="none" spc="0" normalizeH="0" baseline="0" noProof="0" dirty="0">
                <a:ln>
                  <a:noFill/>
                </a:ln>
                <a:solidFill>
                  <a:schemeClr val="bg1"/>
                </a:solidFill>
                <a:effectLst/>
                <a:uLnTx/>
                <a:uFillTx/>
                <a:latin typeface="Corbel" panose="020B0503020204020204"/>
                <a:ea typeface="+mn-ea"/>
                <a:cs typeface="+mn-cs"/>
              </a:rPr>
              <a:t>A narrative that helps to advance our understanding and that is “original, perceptive and analytical”</a:t>
            </a:r>
            <a:r>
              <a:rPr lang="en-GB" sz="1800" b="0" dirty="0">
                <a:solidFill>
                  <a:schemeClr val="bg1"/>
                </a:solidFill>
                <a:latin typeface="Corbel" panose="020B0503020204020204"/>
                <a:ea typeface="+mn-ea"/>
                <a:cs typeface="+mn-cs"/>
              </a:rPr>
              <a:t> </a:t>
            </a:r>
            <a:r>
              <a:rPr kumimoji="0" lang="en-GB" sz="1800" b="0" i="0" u="none" strike="noStrike" kern="1200" cap="none" spc="0" normalizeH="0" baseline="0" noProof="0" dirty="0">
                <a:ln>
                  <a:noFill/>
                </a:ln>
                <a:solidFill>
                  <a:schemeClr val="bg1"/>
                </a:solidFill>
                <a:effectLst/>
                <a:uLnTx/>
                <a:uFillTx/>
                <a:latin typeface="Corbel" panose="020B0503020204020204"/>
                <a:ea typeface="+mn-ea"/>
                <a:cs typeface="+mn-cs"/>
              </a:rPr>
              <a:t>(Jesson and Lacey, 2006, p.142).</a:t>
            </a:r>
            <a:endParaRPr lang="en-GB" sz="1800" b="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rtl="0"/>
            <a:fld id="{F97DC217-DF71-1A49-B3EA-559F1F43B0FF}" type="slidenum">
              <a:rPr lang="en-GB" smtClean="0"/>
              <a:t>11</a:t>
            </a:fld>
            <a:endParaRPr lang="en-GB"/>
          </a:p>
        </p:txBody>
      </p:sp>
    </p:spTree>
    <p:extLst>
      <p:ext uri="{BB962C8B-B14F-4D97-AF65-F5344CB8AC3E}">
        <p14:creationId xmlns:p14="http://schemas.microsoft.com/office/powerpoint/2010/main" val="29395532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sz="1200" b="0" i="0" dirty="0">
              <a:solidFill>
                <a:srgbClr val="3A3A3A"/>
              </a:solidFill>
              <a:effectLst/>
            </a:endParaRPr>
          </a:p>
          <a:p>
            <a:pPr marL="342900" lvl="0" indent="-342900" rtl="0">
              <a:lnSpc>
                <a:spcPct val="107000"/>
              </a:lnSpc>
              <a:spcAft>
                <a:spcPts val="800"/>
              </a:spcAft>
              <a:buFont typeface="Arial" panose="020B0604020202020204" pitchFamily="34" charset="0"/>
              <a:buChar char="•"/>
              <a:tabLst>
                <a:tab pos="457200" algn="l"/>
              </a:tabLst>
            </a:pPr>
            <a:r>
              <a:rPr lang="en-GB" sz="1800" b="0" kern="100" dirty="0">
                <a:effectLst/>
                <a:latin typeface="Corbel" panose="020B0503020204020204" pitchFamily="34" charset="0"/>
                <a:ea typeface="DengXian" panose="02010600030101010101" pitchFamily="2" charset="-122"/>
                <a:cs typeface="Times New Roman" panose="02020603050405020304" pitchFamily="18" charset="0"/>
              </a:rPr>
              <a:t>Abraham-Steele, M and Edmonds, C (2021) </a:t>
            </a:r>
            <a:r>
              <a:rPr lang="en-GB" sz="1800" b="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UK based, lack of empathy, understanding, time, funding, training UK</a:t>
            </a:r>
            <a:endParaRPr lang="en-GB" sz="1800" b="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b="0" kern="100" dirty="0">
                <a:effectLst/>
                <a:latin typeface="Corbel" panose="020B0503020204020204" pitchFamily="34" charset="0"/>
                <a:ea typeface="DengXian" panose="02010600030101010101" pitchFamily="2" charset="-122"/>
                <a:cs typeface="Times New Roman" panose="02020603050405020304" pitchFamily="18" charset="0"/>
              </a:rPr>
              <a:t>Colomo-</a:t>
            </a:r>
            <a:r>
              <a:rPr lang="en-GB" sz="1800" b="0" kern="100" dirty="0" err="1">
                <a:effectLst/>
                <a:latin typeface="Corbel" panose="020B0503020204020204" pitchFamily="34" charset="0"/>
                <a:ea typeface="DengXian" panose="02010600030101010101" pitchFamily="2" charset="-122"/>
                <a:cs typeface="Times New Roman" panose="02020603050405020304" pitchFamily="18" charset="0"/>
              </a:rPr>
              <a:t>Magaña</a:t>
            </a:r>
            <a:r>
              <a:rPr lang="en-GB" sz="1800" b="0" kern="100" dirty="0">
                <a:effectLst/>
                <a:latin typeface="Corbel" panose="020B0503020204020204" pitchFamily="34" charset="0"/>
                <a:ea typeface="DengXian" panose="02010600030101010101" pitchFamily="2" charset="-122"/>
                <a:cs typeface="Times New Roman" panose="02020603050405020304" pitchFamily="18" charset="0"/>
              </a:rPr>
              <a:t>, E. (2023) ‘The Influence of Cultural Snapshots on Pre-service Teachers’ Attitudes Towards Death Education’</a:t>
            </a:r>
            <a:r>
              <a:rPr lang="en-GB" sz="1800" b="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161, quantitative longitudinal panel design with pre and post-test measures (didactic resource)</a:t>
            </a:r>
            <a:endParaRPr lang="en-GB" sz="1800" b="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b="0" kern="100" dirty="0">
                <a:effectLst/>
                <a:latin typeface="Corbel" panose="020B0503020204020204" pitchFamily="34" charset="0"/>
                <a:ea typeface="DengXian" panose="02010600030101010101" pitchFamily="2" charset="-122"/>
                <a:cs typeface="Times New Roman" panose="02020603050405020304" pitchFamily="18" charset="0"/>
              </a:rPr>
              <a:t>Costelloe, A., Mintz, J. and Lee, F. (2020) </a:t>
            </a:r>
            <a:r>
              <a:rPr lang="en-GB" sz="1800" b="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UK  </a:t>
            </a:r>
            <a:r>
              <a:rPr lang="en-GB" sz="180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A key finding is that providing emotional </a:t>
            </a:r>
            <a:r>
              <a:rPr lang="en-GB" sz="1800" kern="100"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rPr>
              <a:t>support to a bereaved child has a negative impact on the emotional well-being of staff. This study discusses how educational psychologists are well placed to provide whole school and targeted bereavement support to children and school staff.</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orbel" panose="020B0503020204020204" pitchFamily="34" charset="0"/>
                <a:ea typeface="DengXian" panose="02010600030101010101" pitchFamily="2" charset="-122"/>
                <a:cs typeface="Times New Roman" panose="02020603050405020304" pitchFamily="18" charset="0"/>
              </a:rPr>
              <a:t>Dimery, E. and Templeton, S. (2021):</a:t>
            </a:r>
            <a:r>
              <a:rPr lang="en-GB" sz="1800" kern="100" dirty="0">
                <a:solidFill>
                  <a:srgbClr val="333333"/>
                </a:solidFill>
                <a:effectLst/>
                <a:latin typeface="Corbel" panose="020B0503020204020204" pitchFamily="34" charset="0"/>
                <a:ea typeface="DengXian" panose="02010600030101010101" pitchFamily="2" charset="-122"/>
                <a:cs typeface="Open Sans" panose="020B0606030504020204" pitchFamily="34" charset="0"/>
              </a:rPr>
              <a:t> </a:t>
            </a:r>
            <a:r>
              <a:rPr lang="en-GB" sz="1800" kern="100" dirty="0">
                <a:solidFill>
                  <a:srgbClr val="FF0000"/>
                </a:solidFill>
                <a:effectLst/>
                <a:latin typeface="Corbel" panose="020B0503020204020204" pitchFamily="34" charset="0"/>
                <a:ea typeface="DengXian" panose="02010600030101010101" pitchFamily="2" charset="-122"/>
                <a:cs typeface="Open Sans" panose="020B0606030504020204" pitchFamily="34" charset="0"/>
              </a:rPr>
              <a:t>Responses from bereaved individuals, guidance on how school staff might offer support and understanding. Suggests teachers have a significant role in the child’s management of their grief. Despite a lack of initial teacher training in the area of loss, often their small, dynamic forms of support, such as listening and taking a genuine interest in the child, along with supportive proactive school approaches, are what makes a difference to the child effectively managing their grief.</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800" kern="100" dirty="0">
                <a:effectLst/>
                <a:latin typeface="Corbel" panose="020B0503020204020204" pitchFamily="34" charset="0"/>
                <a:ea typeface="DengXian" panose="02010600030101010101" pitchFamily="2" charset="-122"/>
                <a:cs typeface="Times New Roman" panose="02020603050405020304" pitchFamily="18" charset="0"/>
              </a:rPr>
              <a:t>DeMuth, M. </a:t>
            </a:r>
            <a:r>
              <a:rPr lang="en-US" sz="1800" i="1" kern="100" dirty="0">
                <a:effectLst/>
                <a:latin typeface="Corbel" panose="020B0503020204020204" pitchFamily="34" charset="0"/>
                <a:ea typeface="DengXian" panose="02010600030101010101" pitchFamily="2" charset="-122"/>
                <a:cs typeface="Times New Roman" panose="02020603050405020304" pitchFamily="18" charset="0"/>
              </a:rPr>
              <a:t>et al.</a:t>
            </a:r>
            <a:r>
              <a:rPr lang="en-US" sz="1800" kern="100" dirty="0">
                <a:effectLst/>
                <a:latin typeface="Corbel" panose="020B0503020204020204" pitchFamily="34" charset="0"/>
                <a:ea typeface="DengXian" panose="02010600030101010101" pitchFamily="2" charset="-122"/>
                <a:cs typeface="Times New Roman" panose="02020603050405020304" pitchFamily="18" charset="0"/>
              </a:rPr>
              <a:t> (2020) </a:t>
            </a:r>
            <a:r>
              <a:rPr lang="en-US" sz="180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US </a:t>
            </a:r>
            <a:r>
              <a:rPr lang="en-GB" sz="1800" kern="100" dirty="0">
                <a:solidFill>
                  <a:srgbClr val="FF0000"/>
                </a:solidFill>
                <a:effectLst/>
                <a:latin typeface="Corbel" panose="020B0503020204020204" pitchFamily="34" charset="0"/>
                <a:ea typeface="DengXian" panose="02010600030101010101" pitchFamily="2" charset="-122"/>
                <a:cs typeface="Open Sans" panose="020B0606030504020204" pitchFamily="34" charset="0"/>
              </a:rPr>
              <a:t>Teachers encountering grieving students would welcome a templated bereavement plan to help meet students' needs.</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800" kern="100" dirty="0">
                <a:effectLst/>
                <a:latin typeface="Corbel" panose="020B0503020204020204" pitchFamily="34" charset="0"/>
                <a:ea typeface="DengXian" panose="02010600030101010101" pitchFamily="2" charset="-122"/>
                <a:cs typeface="Times New Roman" panose="02020603050405020304" pitchFamily="18" charset="0"/>
              </a:rPr>
              <a:t>Greiner, C.M., Park, J. and Goldstein, S.E. (2022) </a:t>
            </a:r>
            <a:r>
              <a:rPr lang="en-US" sz="180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US peer reviewed, small scale, but student teachers</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orbel" panose="020B0503020204020204" pitchFamily="34" charset="0"/>
                <a:ea typeface="DengXian" panose="02010600030101010101" pitchFamily="2" charset="-122"/>
                <a:cs typeface="Times New Roman" panose="02020603050405020304" pitchFamily="18" charset="0"/>
              </a:rPr>
              <a:t>Holland J., and McLennan, D.  (2015) </a:t>
            </a:r>
            <a:r>
              <a:rPr lang="en-GB" sz="180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UK (Yorkshire) Useful recommendations (pre Covid)</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orbel" panose="020B0503020204020204" pitchFamily="34" charset="0"/>
                <a:ea typeface="DengXian" panose="02010600030101010101" pitchFamily="2" charset="-122"/>
                <a:cs typeface="Times New Roman" panose="02020603050405020304" pitchFamily="18" charset="0"/>
              </a:rPr>
              <a:t>Joy et al. (2023) </a:t>
            </a:r>
            <a:r>
              <a:rPr lang="en-GB" sz="180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Aus, consideration of not just what children need to know but also what they want to know</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fr-FR" sz="1800" kern="100" dirty="0">
                <a:effectLst/>
                <a:latin typeface="Corbel" panose="020B0503020204020204" pitchFamily="34" charset="0"/>
                <a:ea typeface="DengXian" panose="02010600030101010101" pitchFamily="2" charset="-122"/>
                <a:cs typeface="Times New Roman" panose="02020603050405020304" pitchFamily="18" charset="0"/>
              </a:rPr>
              <a:t>Lawrence, S.T. (2019) </a:t>
            </a:r>
            <a:r>
              <a:rPr lang="fr-FR" sz="1800" b="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US case studies, psychological perspective &amp; personal experience</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orbel" panose="020B0503020204020204" pitchFamily="34" charset="0"/>
                <a:ea typeface="DengXian" panose="02010600030101010101" pitchFamily="2" charset="-122"/>
                <a:cs typeface="Times New Roman" panose="02020603050405020304" pitchFamily="18" charset="0"/>
              </a:rPr>
              <a:t>Lytje, M. and Dyregrov, A. (2023) </a:t>
            </a:r>
            <a:r>
              <a:rPr lang="en-GB" sz="180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support to parents necessary in supporting the child, challenging, guidance needed. Scandanavia  education performance , ch’s views</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orbel" panose="020B0503020204020204" pitchFamily="34" charset="0"/>
                <a:ea typeface="DengXian" panose="02010600030101010101" pitchFamily="2" charset="-122"/>
                <a:cs typeface="Times New Roman" panose="02020603050405020304" pitchFamily="18" charset="0"/>
              </a:rPr>
              <a:t>The UK Commission on Bereavement (2022</a:t>
            </a:r>
            <a:r>
              <a:rPr lang="en-GB" sz="1800" b="1" kern="100" dirty="0">
                <a:effectLst/>
                <a:latin typeface="Corbel" panose="020B0503020204020204" pitchFamily="34" charset="0"/>
                <a:ea typeface="DengXian" panose="02010600030101010101" pitchFamily="2" charset="-122"/>
                <a:cs typeface="Times New Roman" panose="02020603050405020304" pitchFamily="18" charset="0"/>
              </a:rPr>
              <a:t>) </a:t>
            </a:r>
            <a:r>
              <a:rPr lang="en-GB" sz="1800" b="0" kern="100" dirty="0">
                <a:effectLst/>
                <a:latin typeface="Corbel" panose="020B0503020204020204" pitchFamily="34" charset="0"/>
                <a:ea typeface="DengXian" panose="02010600030101010101" pitchFamily="2" charset="-122"/>
                <a:cs typeface="Times New Roman" panose="02020603050405020304" pitchFamily="18" charset="0"/>
              </a:rPr>
              <a:t>Bereavement is everyone’s business, 2022 Report: </a:t>
            </a:r>
            <a:r>
              <a:rPr lang="en-GB" sz="1800" kern="100" dirty="0">
                <a:solidFill>
                  <a:srgbClr val="FF0000"/>
                </a:solidFill>
                <a:effectLst/>
                <a:latin typeface="Corbel" panose="020B0503020204020204" pitchFamily="34" charset="0"/>
                <a:ea typeface="DengXian" panose="02010600030101010101" pitchFamily="2" charset="-122"/>
                <a:cs typeface="Times New Roman" panose="02020603050405020304" pitchFamily="18" charset="0"/>
              </a:rPr>
              <a:t>education settings in the UK, key recommendations for bereavement policies and staff training  in schools, including early years settings (thematic analysis methodology)</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orbel" panose="020B0503020204020204" pitchFamily="34" charset="0"/>
                <a:ea typeface="DengXian" panose="02010600030101010101" pitchFamily="2" charset="-122"/>
                <a:cs typeface="Times New Roman" panose="02020603050405020304" pitchFamily="18" charset="0"/>
              </a:rPr>
              <a:t>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12</a:t>
            </a:fld>
            <a:endParaRPr lang="en-GB" noProof="0"/>
          </a:p>
        </p:txBody>
      </p:sp>
    </p:spTree>
    <p:extLst>
      <p:ext uri="{BB962C8B-B14F-4D97-AF65-F5344CB8AC3E}">
        <p14:creationId xmlns:p14="http://schemas.microsoft.com/office/powerpoint/2010/main" val="917155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13</a:t>
            </a:fld>
            <a:endParaRPr lang="en-GB"/>
          </a:p>
        </p:txBody>
      </p:sp>
    </p:spTree>
    <p:extLst>
      <p:ext uri="{BB962C8B-B14F-4D97-AF65-F5344CB8AC3E}">
        <p14:creationId xmlns:p14="http://schemas.microsoft.com/office/powerpoint/2010/main" val="1700717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p>
            <a:endParaRPr lang="en-GB" dirty="0"/>
          </a:p>
          <a:p>
            <a:r>
              <a:rPr lang="en-GB" dirty="0" err="1"/>
              <a:t>Irsich</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cap="none" spc="0" normalizeH="0" baseline="0" noProof="0" dirty="0">
                <a:ln>
                  <a:noFill/>
                </a:ln>
                <a:effectLst/>
                <a:uLnTx/>
                <a:uFillTx/>
              </a:rPr>
              <a:t>Rodríguez Herrero, P., de la </a:t>
            </a:r>
            <a:r>
              <a:rPr kumimoji="0" lang="en-US" sz="1200" b="0" i="0" u="none" strike="noStrike" cap="none" spc="0" normalizeH="0" baseline="0" noProof="0" dirty="0" err="1">
                <a:ln>
                  <a:noFill/>
                </a:ln>
                <a:effectLst/>
                <a:uLnTx/>
                <a:uFillTx/>
              </a:rPr>
              <a:t>Herrán</a:t>
            </a:r>
            <a:r>
              <a:rPr kumimoji="0" lang="en-US" sz="1200" b="0" i="0" u="none" strike="noStrike" cap="none" spc="0" normalizeH="0" baseline="0" noProof="0" dirty="0">
                <a:ln>
                  <a:noFill/>
                </a:ln>
                <a:effectLst/>
                <a:uLnTx/>
                <a:uFillTx/>
              </a:rPr>
              <a:t> Gascón, A. and Poveda García-</a:t>
            </a:r>
            <a:r>
              <a:rPr kumimoji="0" lang="en-US" sz="1200" b="0" i="0" u="none" strike="noStrike" cap="none" spc="0" normalizeH="0" baseline="0" noProof="0" dirty="0" err="1">
                <a:ln>
                  <a:noFill/>
                </a:ln>
                <a:effectLst/>
                <a:uLnTx/>
                <a:uFillTx/>
              </a:rPr>
              <a:t>Noblejas</a:t>
            </a:r>
            <a:r>
              <a:rPr kumimoji="0" lang="en-US" sz="1200" b="0" i="0" u="none" strike="noStrike" cap="none" spc="0" normalizeH="0" baseline="0" noProof="0" dirty="0">
                <a:ln>
                  <a:noFill/>
                </a:ln>
                <a:effectLst/>
                <a:uLnTx/>
                <a:uFillTx/>
              </a:rPr>
              <a:t>, B. (2022) ‘How Do School Principals Perceive Education that Includes Death? A Phenomenological Study’, </a:t>
            </a:r>
            <a:r>
              <a:rPr kumimoji="0" lang="en-US" sz="1200" b="0" i="1" u="none" strike="noStrike" cap="none" spc="0" normalizeH="0" baseline="0" noProof="0" dirty="0">
                <a:ln>
                  <a:noFill/>
                </a:ln>
                <a:effectLst/>
                <a:uLnTx/>
                <a:uFillTx/>
              </a:rPr>
              <a:t>Leadership and policy in schools</a:t>
            </a:r>
            <a:r>
              <a:rPr kumimoji="0" lang="en-US" sz="1200" b="0" i="0" u="none" strike="noStrike" cap="none" spc="0" normalizeH="0" baseline="0" noProof="0" dirty="0">
                <a:ln>
                  <a:noFill/>
                </a:ln>
                <a:effectLst/>
                <a:uLnTx/>
                <a:uFillTx/>
              </a:rPr>
              <a:t>, ahead-of-print(ahead-of-print), pp. 1–14. Available at: </a:t>
            </a:r>
            <a:r>
              <a:rPr kumimoji="0" lang="en-US" sz="1200" b="0" i="0" u="none" strike="noStrike" cap="none" spc="0" normalizeH="0" baseline="0" noProof="0" dirty="0">
                <a:ln>
                  <a:noFill/>
                </a:ln>
                <a:effectLst/>
                <a:uLnTx/>
                <a:uFillTx/>
                <a:hlinkClick r:id="rId3">
                  <a:extLst>
                    <a:ext uri="{A12FA001-AC4F-418D-AE19-62706E023703}">
                      <ahyp:hlinkClr xmlns:ahyp="http://schemas.microsoft.com/office/drawing/2018/hyperlinkcolor" val="tx"/>
                    </a:ext>
                  </a:extLst>
                </a:hlinkClick>
              </a:rPr>
              <a:t>https://doi.org/10.1080/15700763.2022.2063749</a:t>
            </a:r>
            <a:r>
              <a:rPr kumimoji="0" lang="en-US" sz="1200" b="0" i="0" u="none" strike="noStrike" cap="none" spc="0" normalizeH="0" baseline="0" noProof="0" dirty="0">
                <a:ln>
                  <a:noFill/>
                </a:ln>
                <a:effectLst/>
                <a:uLnTx/>
                <a:uFillTx/>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cap="none" spc="0" normalizeH="0" baseline="0" noProof="0" dirty="0">
              <a:ln>
                <a:noFill/>
              </a:ln>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cap="none" spc="0" normalizeH="0" baseline="0" noProof="0" dirty="0">
                <a:ln>
                  <a:noFill/>
                </a:ln>
                <a:effectLst/>
                <a:uLnTx/>
                <a:uFillTx/>
              </a:rPr>
              <a:t>National </a:t>
            </a:r>
            <a:r>
              <a:rPr kumimoji="0" lang="en-US" sz="1200" b="0" i="0" u="none" strike="noStrike" cap="none" spc="0" normalizeH="0" baseline="0" noProof="0" dirty="0" err="1">
                <a:ln>
                  <a:noFill/>
                </a:ln>
                <a:effectLst/>
                <a:uLnTx/>
                <a:uFillTx/>
              </a:rPr>
              <a:t>ch</a:t>
            </a:r>
            <a:r>
              <a:rPr kumimoji="0" lang="en-US" sz="1200" b="0" i="0" u="none" strike="noStrike" cap="none" spc="0" normalizeH="0" baseline="0" noProof="0" dirty="0">
                <a:ln>
                  <a:noFill/>
                </a:ln>
                <a:effectLst/>
                <a:uLnTx/>
                <a:uFillTx/>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cap="none" spc="0" normalizeH="0" baseline="0" noProof="0" dirty="0">
              <a:ln>
                <a:noFill/>
              </a:ln>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cap="none" spc="0" normalizeH="0" baseline="0" noProof="0" dirty="0">
                <a:ln>
                  <a:noFill/>
                </a:ln>
                <a:effectLst/>
                <a:uLnTx/>
                <a:uFillTx/>
              </a:rPr>
              <a:t>UK </a:t>
            </a:r>
            <a:r>
              <a:rPr kumimoji="0" lang="en-US" sz="1200" b="0" i="0" u="none" strike="noStrike" cap="none" spc="0" normalizeH="0" baseline="0" noProof="0" dirty="0" err="1">
                <a:ln>
                  <a:noFill/>
                </a:ln>
                <a:effectLst/>
                <a:uLnTx/>
                <a:uFillTx/>
              </a:rPr>
              <a:t>conmmission</a:t>
            </a:r>
            <a:endParaRPr kumimoji="0" lang="en-US" sz="1200" b="0" i="0" u="none" strike="noStrike" cap="none" spc="0" normalizeH="0" baseline="0" noProof="0" dirty="0">
              <a:ln>
                <a:noFill/>
              </a:ln>
              <a:effectLst/>
              <a:uLnTx/>
              <a:uFillTx/>
            </a:endParaRPr>
          </a:p>
          <a:p>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14</a:t>
            </a:fld>
            <a:endParaRPr lang="en-GB" noProof="0"/>
          </a:p>
        </p:txBody>
      </p:sp>
    </p:spTree>
    <p:extLst>
      <p:ext uri="{BB962C8B-B14F-4D97-AF65-F5344CB8AC3E}">
        <p14:creationId xmlns:p14="http://schemas.microsoft.com/office/powerpoint/2010/main" val="38718473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15</a:t>
            </a:fld>
            <a:endParaRPr lang="en-GB" noProof="0"/>
          </a:p>
        </p:txBody>
      </p:sp>
    </p:spTree>
    <p:extLst>
      <p:ext uri="{BB962C8B-B14F-4D97-AF65-F5344CB8AC3E}">
        <p14:creationId xmlns:p14="http://schemas.microsoft.com/office/powerpoint/2010/main" val="33249255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Children want to understand death, and they may blame themselves – highlighting the need for support and guidance </a:t>
            </a:r>
          </a:p>
          <a:p>
            <a:r>
              <a:rPr lang="en-GB" dirty="0"/>
              <a:t>(Joy et al., 2023, p.5).</a:t>
            </a:r>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17</a:t>
            </a:fld>
            <a:endParaRPr lang="en-GB" noProof="0"/>
          </a:p>
        </p:txBody>
      </p:sp>
    </p:spTree>
    <p:extLst>
      <p:ext uri="{BB962C8B-B14F-4D97-AF65-F5344CB8AC3E}">
        <p14:creationId xmlns:p14="http://schemas.microsoft.com/office/powerpoint/2010/main" val="14336486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F97DC217-DF71-1A49-B3EA-559F1F43B0FF}" type="slidenum">
              <a:rPr lang="en-GB" noProof="0" smtClean="0"/>
              <a:t>18</a:t>
            </a:fld>
            <a:endParaRPr lang="en-GB" noProof="0"/>
          </a:p>
        </p:txBody>
      </p:sp>
    </p:spTree>
    <p:extLst>
      <p:ext uri="{BB962C8B-B14F-4D97-AF65-F5344CB8AC3E}">
        <p14:creationId xmlns:p14="http://schemas.microsoft.com/office/powerpoint/2010/main" val="276765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7" name="Rectangle 6">
            <a:extLst>
              <a:ext uri="{FF2B5EF4-FFF2-40B4-BE49-F238E27FC236}">
                <a16:creationId xmlns:a16="http://schemas.microsoft.com/office/drawing/2014/main" id="{05F6FB72-4E98-A50D-2202-8D690458C11C}"/>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Oval 7">
            <a:extLst>
              <a:ext uri="{FF2B5EF4-FFF2-40B4-BE49-F238E27FC236}">
                <a16:creationId xmlns:a16="http://schemas.microsoft.com/office/drawing/2014/main" id="{B05F9E00-C23C-230C-DA99-867AD3B84EE7}"/>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Freeform 10">
            <a:extLst>
              <a:ext uri="{FF2B5EF4-FFF2-40B4-BE49-F238E27FC236}">
                <a16:creationId xmlns:a16="http://schemas.microsoft.com/office/drawing/2014/main" id="{962A7EB7-3011-0A3E-3AE4-35BB5BFAF6FE}"/>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Freeform 8">
            <a:extLst>
              <a:ext uri="{FF2B5EF4-FFF2-40B4-BE49-F238E27FC236}">
                <a16:creationId xmlns:a16="http://schemas.microsoft.com/office/drawing/2014/main" id="{DFF362F3-88A5-7BC2-DFA8-3C751B9D2DDA}"/>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11" name="Group 10">
            <a:extLst>
              <a:ext uri="{FF2B5EF4-FFF2-40B4-BE49-F238E27FC236}">
                <a16:creationId xmlns:a16="http://schemas.microsoft.com/office/drawing/2014/main" id="{A3D1C17A-C2B6-2F63-5DDB-EB75FC6CCDF9}"/>
              </a:ext>
            </a:extLst>
          </p:cNvPr>
          <p:cNvGrpSpPr/>
          <p:nvPr userDrawn="1"/>
        </p:nvGrpSpPr>
        <p:grpSpPr>
          <a:xfrm>
            <a:off x="8264427" y="-3419"/>
            <a:ext cx="3927573" cy="3165022"/>
            <a:chOff x="9857014" y="13834"/>
            <a:chExt cx="2334986" cy="1881641"/>
          </a:xfrm>
        </p:grpSpPr>
        <p:sp>
          <p:nvSpPr>
            <p:cNvPr id="12" name="Freeform 14">
              <a:extLst>
                <a:ext uri="{FF2B5EF4-FFF2-40B4-BE49-F238E27FC236}">
                  <a16:creationId xmlns:a16="http://schemas.microsoft.com/office/drawing/2014/main" id="{B85150AF-0BF5-1B76-C003-3EF450603B6A}"/>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Freeform 15">
              <a:extLst>
                <a:ext uri="{FF2B5EF4-FFF2-40B4-BE49-F238E27FC236}">
                  <a16:creationId xmlns:a16="http://schemas.microsoft.com/office/drawing/2014/main" id="{B28236C5-449A-195C-66A2-8C1E132DFF50}"/>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14" name="Freeform 21">
            <a:extLst>
              <a:ext uri="{FF2B5EF4-FFF2-40B4-BE49-F238E27FC236}">
                <a16:creationId xmlns:a16="http://schemas.microsoft.com/office/drawing/2014/main" id="{D85B4C94-80F3-A725-8E7A-5363D3EBF20E}"/>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27">
            <a:extLst>
              <a:ext uri="{FF2B5EF4-FFF2-40B4-BE49-F238E27FC236}">
                <a16:creationId xmlns:a16="http://schemas.microsoft.com/office/drawing/2014/main" id="{B14D1A1A-CC66-465E-43E6-F908B75CFFC2}"/>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1529497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r>
              <a:rPr lang="en-GB" noProof="0"/>
              <a:t>10/9/2021</a:t>
            </a:r>
          </a:p>
        </p:txBody>
      </p:sp>
      <p:sp>
        <p:nvSpPr>
          <p:cNvPr id="5" name="Footer Placeholder 4"/>
          <p:cNvSpPr>
            <a:spLocks noGrp="1"/>
          </p:cNvSpPr>
          <p:nvPr>
            <p:ph type="ftr" sz="quarter" idx="11"/>
          </p:nvPr>
        </p:nvSpPr>
        <p:spPr/>
        <p:txBody>
          <a:bodyPr/>
          <a:lstStyle/>
          <a:p>
            <a:pPr rtl="0"/>
            <a:r>
              <a:rPr lang="en-GB" noProof="0"/>
              <a:t>PRESENTATION TITLE</a:t>
            </a:r>
          </a:p>
        </p:txBody>
      </p:sp>
      <p:sp>
        <p:nvSpPr>
          <p:cNvPr id="6" name="Slide Number Placeholder 5"/>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
        <p:nvSpPr>
          <p:cNvPr id="7" name="Freeform 3">
            <a:extLst>
              <a:ext uri="{FF2B5EF4-FFF2-40B4-BE49-F238E27FC236}">
                <a16:creationId xmlns:a16="http://schemas.microsoft.com/office/drawing/2014/main" id="{73C8583C-B780-F8CC-25CD-782E34D01075}"/>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8" name="Freeform 4">
            <a:extLst>
              <a:ext uri="{FF2B5EF4-FFF2-40B4-BE49-F238E27FC236}">
                <a16:creationId xmlns:a16="http://schemas.microsoft.com/office/drawing/2014/main" id="{727EA2C2-60C0-95B3-630C-1359FA511F4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9" name="Freeform 5">
            <a:extLst>
              <a:ext uri="{FF2B5EF4-FFF2-40B4-BE49-F238E27FC236}">
                <a16:creationId xmlns:a16="http://schemas.microsoft.com/office/drawing/2014/main" id="{462D2CAF-D2E3-DE46-15BF-AF38681E8A36}"/>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10" name="Group 9">
            <a:extLst>
              <a:ext uri="{FF2B5EF4-FFF2-40B4-BE49-F238E27FC236}">
                <a16:creationId xmlns:a16="http://schemas.microsoft.com/office/drawing/2014/main" id="{1E07E28E-7070-06D1-1C02-E713EDBDE91C}"/>
              </a:ext>
            </a:extLst>
          </p:cNvPr>
          <p:cNvGrpSpPr/>
          <p:nvPr userDrawn="1"/>
        </p:nvGrpSpPr>
        <p:grpSpPr>
          <a:xfrm>
            <a:off x="8082092" y="5590903"/>
            <a:ext cx="1572380" cy="1267097"/>
            <a:chOff x="7413403" y="4976359"/>
            <a:chExt cx="2334986" cy="1881641"/>
          </a:xfrm>
        </p:grpSpPr>
        <p:sp>
          <p:nvSpPr>
            <p:cNvPr id="11" name="Freeform 6">
              <a:extLst>
                <a:ext uri="{FF2B5EF4-FFF2-40B4-BE49-F238E27FC236}">
                  <a16:creationId xmlns:a16="http://schemas.microsoft.com/office/drawing/2014/main" id="{9149DE44-646A-EF26-6C0A-1EA4E4C11C09}"/>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12" name="Freeform 7">
              <a:extLst>
                <a:ext uri="{FF2B5EF4-FFF2-40B4-BE49-F238E27FC236}">
                  <a16:creationId xmlns:a16="http://schemas.microsoft.com/office/drawing/2014/main" id="{16D26E1C-7522-44CF-78BE-C37FAFA09C0D}"/>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Tree>
    <p:extLst>
      <p:ext uri="{BB962C8B-B14F-4D97-AF65-F5344CB8AC3E}">
        <p14:creationId xmlns:p14="http://schemas.microsoft.com/office/powerpoint/2010/main" val="878486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r>
              <a:rPr lang="en-GB" noProof="0"/>
              <a:t>10/9/2021</a:t>
            </a:r>
          </a:p>
        </p:txBody>
      </p:sp>
      <p:sp>
        <p:nvSpPr>
          <p:cNvPr id="5" name="Footer Placeholder 4"/>
          <p:cNvSpPr>
            <a:spLocks noGrp="1"/>
          </p:cNvSpPr>
          <p:nvPr>
            <p:ph type="ftr" sz="quarter" idx="11"/>
          </p:nvPr>
        </p:nvSpPr>
        <p:spPr/>
        <p:txBody>
          <a:bodyPr/>
          <a:lstStyle/>
          <a:p>
            <a:pPr rtl="0"/>
            <a:r>
              <a:rPr lang="en-GB" noProof="0"/>
              <a:t>PRESENTATION TITLE</a:t>
            </a:r>
          </a:p>
        </p:txBody>
      </p:sp>
      <p:sp>
        <p:nvSpPr>
          <p:cNvPr id="6" name="Slide Number Placeholder 5"/>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
        <p:nvSpPr>
          <p:cNvPr id="7" name="Rectangle 6">
            <a:extLst>
              <a:ext uri="{FF2B5EF4-FFF2-40B4-BE49-F238E27FC236}">
                <a16:creationId xmlns:a16="http://schemas.microsoft.com/office/drawing/2014/main" id="{C1636A3D-3120-BFAF-8F1C-A6F38862B5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11">
            <a:extLst>
              <a:ext uri="{FF2B5EF4-FFF2-40B4-BE49-F238E27FC236}">
                <a16:creationId xmlns:a16="http://schemas.microsoft.com/office/drawing/2014/main" id="{5B579666-45B9-0570-FA73-64B8AE93BF5D}"/>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9" name="Freeform 13">
            <a:extLst>
              <a:ext uri="{FF2B5EF4-FFF2-40B4-BE49-F238E27FC236}">
                <a16:creationId xmlns:a16="http://schemas.microsoft.com/office/drawing/2014/main" id="{197998C2-87E8-C8BE-9DCF-CE2F7E39F2D5}"/>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Freeform 14">
            <a:extLst>
              <a:ext uri="{FF2B5EF4-FFF2-40B4-BE49-F238E27FC236}">
                <a16:creationId xmlns:a16="http://schemas.microsoft.com/office/drawing/2014/main" id="{A4C5CAA7-1514-6BF6-334E-D785FCA3FC4E}"/>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1108574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rtl="0"/>
            <a:r>
              <a:rPr lang="en-GB" noProof="0"/>
              <a:t>10/9/2021</a:t>
            </a:r>
          </a:p>
        </p:txBody>
      </p:sp>
      <p:sp>
        <p:nvSpPr>
          <p:cNvPr id="6" name="Footer Placeholder 5"/>
          <p:cNvSpPr>
            <a:spLocks noGrp="1"/>
          </p:cNvSpPr>
          <p:nvPr>
            <p:ph type="ftr" sz="quarter" idx="11"/>
          </p:nvPr>
        </p:nvSpPr>
        <p:spPr/>
        <p:txBody>
          <a:bodyPr/>
          <a:lstStyle/>
          <a:p>
            <a:pPr rtl="0"/>
            <a:r>
              <a:rPr lang="en-GB" noProof="0"/>
              <a:t>PRESENTATION TITLE</a:t>
            </a:r>
          </a:p>
        </p:txBody>
      </p:sp>
      <p:sp>
        <p:nvSpPr>
          <p:cNvPr id="7" name="Slide Number Placeholder 6"/>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01629577"/>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rtl="0"/>
            <a:r>
              <a:rPr lang="en-GB" noProof="0"/>
              <a:t>10/9/2021</a:t>
            </a:r>
          </a:p>
        </p:txBody>
      </p:sp>
      <p:sp>
        <p:nvSpPr>
          <p:cNvPr id="8" name="Footer Placeholder 7"/>
          <p:cNvSpPr>
            <a:spLocks noGrp="1"/>
          </p:cNvSpPr>
          <p:nvPr>
            <p:ph type="ftr" sz="quarter" idx="11"/>
          </p:nvPr>
        </p:nvSpPr>
        <p:spPr/>
        <p:txBody>
          <a:bodyPr/>
          <a:lstStyle/>
          <a:p>
            <a:pPr rtl="0"/>
            <a:r>
              <a:rPr lang="en-GB" noProof="0"/>
              <a:t>PRESENTATION TITLE</a:t>
            </a:r>
          </a:p>
        </p:txBody>
      </p:sp>
      <p:sp>
        <p:nvSpPr>
          <p:cNvPr id="9" name="Slide Number Placeholder 8"/>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574462898"/>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rtl="0"/>
            <a:r>
              <a:rPr lang="en-GB" noProof="0"/>
              <a:t>10/9/2021</a:t>
            </a:r>
          </a:p>
        </p:txBody>
      </p:sp>
      <p:sp>
        <p:nvSpPr>
          <p:cNvPr id="4" name="Footer Placeholder 3"/>
          <p:cNvSpPr>
            <a:spLocks noGrp="1"/>
          </p:cNvSpPr>
          <p:nvPr>
            <p:ph type="ftr" sz="quarter" idx="11"/>
          </p:nvPr>
        </p:nvSpPr>
        <p:spPr/>
        <p:txBody>
          <a:bodyPr/>
          <a:lstStyle/>
          <a:p>
            <a:pPr rtl="0"/>
            <a:r>
              <a:rPr lang="en-GB" noProof="0"/>
              <a:t>PRESENTATION TITLE</a:t>
            </a:r>
          </a:p>
        </p:txBody>
      </p:sp>
      <p:sp>
        <p:nvSpPr>
          <p:cNvPr id="5" name="Slide Number Placeholder 4"/>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079317493"/>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r>
              <a:rPr lang="en-GB" noProof="0"/>
              <a:t>10/9/2021</a:t>
            </a:r>
          </a:p>
        </p:txBody>
      </p:sp>
      <p:sp>
        <p:nvSpPr>
          <p:cNvPr id="3" name="Footer Placeholder 2"/>
          <p:cNvSpPr>
            <a:spLocks noGrp="1"/>
          </p:cNvSpPr>
          <p:nvPr>
            <p:ph type="ftr" sz="quarter" idx="11"/>
          </p:nvPr>
        </p:nvSpPr>
        <p:spPr/>
        <p:txBody>
          <a:bodyPr/>
          <a:lstStyle/>
          <a:p>
            <a:pPr rtl="0"/>
            <a:r>
              <a:rPr lang="en-GB" noProof="0"/>
              <a:t>PRESENTATION TITLE</a:t>
            </a:r>
          </a:p>
        </p:txBody>
      </p:sp>
      <p:sp>
        <p:nvSpPr>
          <p:cNvPr id="4" name="Slide Number Placeholder 3"/>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848898640"/>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r>
              <a:rPr lang="en-GB" noProof="0"/>
              <a:t>10/9/2021</a:t>
            </a:r>
          </a:p>
        </p:txBody>
      </p:sp>
      <p:sp>
        <p:nvSpPr>
          <p:cNvPr id="6" name="Footer Placeholder 5"/>
          <p:cNvSpPr>
            <a:spLocks noGrp="1"/>
          </p:cNvSpPr>
          <p:nvPr>
            <p:ph type="ftr" sz="quarter" idx="11"/>
          </p:nvPr>
        </p:nvSpPr>
        <p:spPr/>
        <p:txBody>
          <a:bodyPr/>
          <a:lstStyle/>
          <a:p>
            <a:pPr rtl="0"/>
            <a:r>
              <a:rPr lang="en-GB" noProof="0"/>
              <a:t>PRESENTATION TITLE</a:t>
            </a:r>
          </a:p>
        </p:txBody>
      </p:sp>
      <p:sp>
        <p:nvSpPr>
          <p:cNvPr id="7" name="Slide Number Placeholder 6"/>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541662151"/>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r>
              <a:rPr lang="en-GB" noProof="0"/>
              <a:t>10/9/2021</a:t>
            </a:r>
          </a:p>
        </p:txBody>
      </p:sp>
      <p:sp>
        <p:nvSpPr>
          <p:cNvPr id="6" name="Footer Placeholder 5"/>
          <p:cNvSpPr>
            <a:spLocks noGrp="1"/>
          </p:cNvSpPr>
          <p:nvPr>
            <p:ph type="ftr" sz="quarter" idx="11"/>
          </p:nvPr>
        </p:nvSpPr>
        <p:spPr/>
        <p:txBody>
          <a:bodyPr/>
          <a:lstStyle/>
          <a:p>
            <a:pPr rtl="0"/>
            <a:r>
              <a:rPr lang="en-GB" noProof="0"/>
              <a:t>PRESENTATION TITLE</a:t>
            </a:r>
          </a:p>
        </p:txBody>
      </p:sp>
      <p:sp>
        <p:nvSpPr>
          <p:cNvPr id="7" name="Slide Number Placeholder 6"/>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957094407"/>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r>
              <a:rPr lang="en-GB" noProof="0"/>
              <a:t>10/9/2021</a:t>
            </a:r>
          </a:p>
        </p:txBody>
      </p:sp>
      <p:sp>
        <p:nvSpPr>
          <p:cNvPr id="5" name="Footer Placeholder 4"/>
          <p:cNvSpPr>
            <a:spLocks noGrp="1"/>
          </p:cNvSpPr>
          <p:nvPr>
            <p:ph type="ftr" sz="quarter" idx="11"/>
          </p:nvPr>
        </p:nvSpPr>
        <p:spPr/>
        <p:txBody>
          <a:bodyPr/>
          <a:lstStyle/>
          <a:p>
            <a:pPr rtl="0"/>
            <a:r>
              <a:rPr lang="en-GB" noProof="0"/>
              <a:t>PRESENTATION TITLE</a:t>
            </a:r>
          </a:p>
        </p:txBody>
      </p:sp>
      <p:sp>
        <p:nvSpPr>
          <p:cNvPr id="6" name="Slide Number Placeholder 5"/>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637238708"/>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r>
              <a:rPr lang="en-GB" noProof="0"/>
              <a:t>10/9/2021</a:t>
            </a:r>
          </a:p>
        </p:txBody>
      </p:sp>
      <p:sp>
        <p:nvSpPr>
          <p:cNvPr id="5" name="Footer Placeholder 4"/>
          <p:cNvSpPr>
            <a:spLocks noGrp="1"/>
          </p:cNvSpPr>
          <p:nvPr>
            <p:ph type="ftr" sz="quarter" idx="11"/>
          </p:nvPr>
        </p:nvSpPr>
        <p:spPr/>
        <p:txBody>
          <a:bodyPr/>
          <a:lstStyle/>
          <a:p>
            <a:pPr rtl="0"/>
            <a:r>
              <a:rPr lang="en-GB" noProof="0"/>
              <a:t>PRESENTATION TITLE</a:t>
            </a:r>
          </a:p>
        </p:txBody>
      </p:sp>
      <p:sp>
        <p:nvSpPr>
          <p:cNvPr id="6" name="Slide Number Placeholder 5"/>
          <p:cNvSpPr>
            <a:spLocks noGrp="1"/>
          </p:cNvSpPr>
          <p:nvPr>
            <p:ph type="sldNum" sz="quarter" idx="12"/>
          </p:nvPr>
        </p:nvSpPr>
        <p:spPr/>
        <p:txBody>
          <a:body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878525934"/>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rtlCol="0">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802635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rtlCol="0">
            <a:noAutofit/>
          </a:bodyPr>
          <a:lstStyle>
            <a:lvl1pPr algn="ctr">
              <a:lnSpc>
                <a:spcPct val="100000"/>
              </a:lnSpc>
              <a:defRPr sz="4600">
                <a:solidFill>
                  <a:schemeClr val="bg1"/>
                </a:solidFill>
                <a:latin typeface="+mj-lt"/>
              </a:defRPr>
            </a:lvl1pPr>
          </a:lstStyle>
          <a:p>
            <a:pPr rtl="0"/>
            <a:r>
              <a:rPr lang="en-US" noProof="0"/>
              <a:t>Click to edit Master title style</a:t>
            </a:r>
            <a:endParaRPr lang="en-GB" noProof="0"/>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rtlCol="0">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rtl="0"/>
            <a:r>
              <a:rPr lang="en-US" noProof="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noAutofit/>
          </a:bodyPr>
          <a:lstStyle>
            <a:lvl1pPr>
              <a:defRPr>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476947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ole team">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rtlCol="0" anchor="b">
            <a:noAutofit/>
          </a:bodyPr>
          <a:lstStyle>
            <a:lvl1pPr>
              <a:defRPr sz="4800" b="1">
                <a:latin typeface="+mj-lt"/>
              </a:defRPr>
            </a:lvl1pPr>
          </a:lstStyle>
          <a:p>
            <a:pPr rtl="0"/>
            <a:r>
              <a:rPr lang="en-US" noProof="0"/>
              <a:t>Click to edit Master title style</a:t>
            </a:r>
            <a:endParaRPr lang="en-GB" noProof="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rtlCol="0">
            <a:noAutofit/>
          </a:bodyPr>
          <a:lstStyle>
            <a:lvl1pPr>
              <a:defRPr>
                <a:solidFill>
                  <a:schemeClr val="accent3"/>
                </a:solidFill>
                <a:latin typeface="+mn-lt"/>
              </a:defRPr>
            </a:lvl1pPr>
          </a:lstStyle>
          <a:p>
            <a:pPr rtl="0"/>
            <a:r>
              <a:rPr lang="en-GB" noProof="0"/>
              <a:t>10/9/2021</a:t>
            </a:r>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rtlCol="0">
            <a:noAutofit/>
          </a:bodyPr>
          <a:lstStyle>
            <a:lvl1pPr>
              <a:defRPr>
                <a:solidFill>
                  <a:schemeClr val="accent3"/>
                </a:solidFill>
                <a:latin typeface="+mn-lt"/>
              </a:defRPr>
            </a:lvl1pPr>
          </a:lstStyle>
          <a:p>
            <a:pPr rtl="0"/>
            <a:r>
              <a:rPr lang="en-GB" noProof="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005721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r>
              <a:rPr lang="en-GB" noProof="0"/>
              <a:t>10/9/2021</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en-GB" noProof="0"/>
              <a:t>PRESENTATION TITLE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86832436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651" r:id="rId12"/>
    <p:sldLayoutId id="2147483654" r:id="rId13"/>
    <p:sldLayoutId id="2147483662" r:id="rId14"/>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3F138222-D274-4866-96E7-C3B1D6DA8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3" name="Arc 62">
            <a:extLst>
              <a:ext uri="{FF2B5EF4-FFF2-40B4-BE49-F238E27FC236}">
                <a16:creationId xmlns:a16="http://schemas.microsoft.com/office/drawing/2014/main" id="{5888E255-D20B-4F26-B9DA-3DF036797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841512" y="1122363"/>
            <a:ext cx="5087631" cy="2387600"/>
          </a:xfrm>
        </p:spPr>
        <p:txBody>
          <a:bodyPr rtlCol="0">
            <a:noAutofit/>
          </a:bodyPr>
          <a:lstStyle/>
          <a:p>
            <a:pPr rtl="0"/>
            <a:r>
              <a:rPr lang="en-GB" sz="6600" b="1" dirty="0"/>
              <a:t>The Literature Review</a:t>
            </a:r>
          </a:p>
        </p:txBody>
      </p:sp>
      <p:sp>
        <p:nvSpPr>
          <p:cNvPr id="64" name="Oval 63">
            <a:extLst>
              <a:ext uri="{FF2B5EF4-FFF2-40B4-BE49-F238E27FC236}">
                <a16:creationId xmlns:a16="http://schemas.microsoft.com/office/drawing/2014/main" id="{02AD46D6-02D6-45B3-921C-F4033826EF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2790" y="5367348"/>
            <a:ext cx="616353" cy="59963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841512" y="3602037"/>
            <a:ext cx="5172426" cy="2645274"/>
          </a:xfrm>
        </p:spPr>
        <p:txBody>
          <a:bodyPr rtlCol="0">
            <a:normAutofit/>
          </a:bodyPr>
          <a:lstStyle/>
          <a:p>
            <a:r>
              <a:rPr lang="en-GB" sz="2200" dirty="0"/>
              <a:t>ECDE7016</a:t>
            </a:r>
          </a:p>
          <a:p>
            <a:pPr rtl="0"/>
            <a:r>
              <a:rPr lang="en-GB" sz="2200" dirty="0"/>
              <a:t>Assessment component 1    </a:t>
            </a:r>
          </a:p>
          <a:p>
            <a:pPr rtl="0"/>
            <a:endParaRPr lang="en-GB" sz="2200" dirty="0">
              <a:solidFill>
                <a:srgbClr val="FFFFFF"/>
              </a:solidFill>
            </a:endParaRPr>
          </a:p>
        </p:txBody>
      </p:sp>
      <p:pic>
        <p:nvPicPr>
          <p:cNvPr id="5" name="Video 4" descr="Floating Numbers And Letters On Top Of A Book">
            <a:extLst>
              <a:ext uri="{FF2B5EF4-FFF2-40B4-BE49-F238E27FC236}">
                <a16:creationId xmlns:a16="http://schemas.microsoft.com/office/drawing/2014/main" id="{B0477BCB-8733-133E-CE1E-395B331A6CAD}"/>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r="-1" b="283"/>
          <a:stretch/>
        </p:blipFill>
        <p:spPr>
          <a:xfrm>
            <a:off x="6422339" y="2012307"/>
            <a:ext cx="5051479" cy="2833386"/>
          </a:xfrm>
          <a:custGeom>
            <a:avLst/>
            <a:gdLst/>
            <a:ahLst/>
            <a:cxnLst/>
            <a:rect l="l" t="t" r="r" b="b"/>
            <a:pathLst>
              <a:path w="5051479" h="5503900">
                <a:moveTo>
                  <a:pt x="151948" y="0"/>
                </a:moveTo>
                <a:lnTo>
                  <a:pt x="4899531" y="0"/>
                </a:lnTo>
                <a:cubicBezTo>
                  <a:pt x="4983450" y="0"/>
                  <a:pt x="5051479" y="68029"/>
                  <a:pt x="5051479" y="151948"/>
                </a:cubicBezTo>
                <a:lnTo>
                  <a:pt x="5051479" y="5351952"/>
                </a:lnTo>
                <a:cubicBezTo>
                  <a:pt x="5051479" y="5435871"/>
                  <a:pt x="4983450" y="5503900"/>
                  <a:pt x="4899531" y="5503900"/>
                </a:cubicBezTo>
                <a:lnTo>
                  <a:pt x="151948" y="5503900"/>
                </a:lnTo>
                <a:cubicBezTo>
                  <a:pt x="68029" y="5503900"/>
                  <a:pt x="0" y="5435871"/>
                  <a:pt x="0" y="5351952"/>
                </a:cubicBezTo>
                <a:lnTo>
                  <a:pt x="0" y="151948"/>
                </a:lnTo>
                <a:cubicBezTo>
                  <a:pt x="0" y="68029"/>
                  <a:pt x="68029" y="0"/>
                  <a:pt x="151948" y="0"/>
                </a:cubicBezTo>
                <a:close/>
              </a:path>
            </a:pathLst>
          </a:custGeom>
          <a:ln w="63500">
            <a:solidFill>
              <a:schemeClr val="tx2"/>
            </a:solidFill>
          </a:ln>
        </p:spPr>
      </p:pic>
    </p:spTree>
    <p:extLst>
      <p:ext uri="{BB962C8B-B14F-4D97-AF65-F5344CB8AC3E}">
        <p14:creationId xmlns:p14="http://schemas.microsoft.com/office/powerpoint/2010/main" val="225930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rot="20920198">
            <a:off x="1668243" y="1483306"/>
            <a:ext cx="5864071" cy="1943203"/>
          </a:xfrm>
          <a:ln w="152400">
            <a:solidFill>
              <a:srgbClr val="FF0000">
                <a:alpha val="92000"/>
              </a:srgbClr>
            </a:solidFill>
          </a:ln>
        </p:spPr>
        <p:txBody>
          <a:bodyPr rtlCol="0">
            <a:normAutofit/>
          </a:bodyPr>
          <a:lstStyle/>
          <a:p>
            <a:pPr rtl="0"/>
            <a:r>
              <a:rPr lang="en-GB" sz="12000" dirty="0">
                <a:solidFill>
                  <a:srgbClr val="FF0000"/>
                </a:solidFill>
              </a:rPr>
              <a:t>Warning</a:t>
            </a:r>
            <a:br>
              <a:rPr lang="en-GB" sz="8000" dirty="0">
                <a:solidFill>
                  <a:srgbClr val="FF0000"/>
                </a:solidFill>
              </a:rPr>
            </a:br>
            <a:endParaRPr lang="en-GB" sz="1100" dirty="0"/>
          </a:p>
        </p:txBody>
      </p:sp>
      <p:pic>
        <p:nvPicPr>
          <p:cNvPr id="6" name="Picture 5">
            <a:extLst>
              <a:ext uri="{FF2B5EF4-FFF2-40B4-BE49-F238E27FC236}">
                <a16:creationId xmlns:a16="http://schemas.microsoft.com/office/drawing/2014/main" id="{E76E3980-60CC-8B73-673F-19CE302584E2}"/>
              </a:ext>
            </a:extLst>
          </p:cNvPr>
          <p:cNvPicPr>
            <a:picLocks noChangeAspect="1"/>
          </p:cNvPicPr>
          <p:nvPr/>
        </p:nvPicPr>
        <p:blipFill>
          <a:blip r:embed="rId3"/>
          <a:stretch>
            <a:fillRect/>
          </a:stretch>
        </p:blipFill>
        <p:spPr>
          <a:xfrm>
            <a:off x="3266580" y="4597369"/>
            <a:ext cx="9144001" cy="2490197"/>
          </a:xfrm>
          <a:prstGeom prst="rect">
            <a:avLst/>
          </a:prstGeom>
        </p:spPr>
      </p:pic>
    </p:spTree>
    <p:extLst>
      <p:ext uri="{BB962C8B-B14F-4D97-AF65-F5344CB8AC3E}">
        <p14:creationId xmlns:p14="http://schemas.microsoft.com/office/powerpoint/2010/main" val="3248064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p:txBody>
          <a:bodyPr rtlCol="0"/>
          <a:lstStyle/>
          <a:p>
            <a:pPr rtl="0"/>
            <a:r>
              <a:rPr lang="en-GB" b="1" dirty="0">
                <a:solidFill>
                  <a:schemeClr val="bg2">
                    <a:lumMod val="50000"/>
                  </a:schemeClr>
                </a:solidFill>
              </a:rPr>
              <a:t>The Literature Review</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297869" y="1466711"/>
            <a:ext cx="11354463" cy="5879272"/>
          </a:xfrm>
        </p:spPr>
        <p:txBody>
          <a:bodyPr vert="horz" lIns="91440" tIns="45720" rIns="91440" bIns="45720" rtlCol="0" anchor="t">
            <a:normAutofit/>
          </a:bodyPr>
          <a:lstStyle/>
          <a:p>
            <a:pPr marL="0" indent="0" rtl="0">
              <a:buNone/>
            </a:pPr>
            <a:r>
              <a:rPr lang="en-GB" dirty="0"/>
              <a:t>“thorough, critical examination” </a:t>
            </a:r>
            <a:r>
              <a:rPr lang="en-GB" sz="1400" b="1" dirty="0">
                <a:solidFill>
                  <a:schemeClr val="tx1">
                    <a:lumMod val="50000"/>
                    <a:lumOff val="50000"/>
                  </a:schemeClr>
                </a:solidFill>
              </a:rPr>
              <a:t>(</a:t>
            </a:r>
            <a:r>
              <a:rPr lang="en-GB" sz="1400" b="1" dirty="0" err="1">
                <a:solidFill>
                  <a:schemeClr val="tx1">
                    <a:lumMod val="50000"/>
                    <a:lumOff val="50000"/>
                  </a:schemeClr>
                </a:solidFill>
              </a:rPr>
              <a:t>Boote</a:t>
            </a:r>
            <a:r>
              <a:rPr lang="en-GB" sz="1400" b="1" dirty="0">
                <a:solidFill>
                  <a:schemeClr val="tx1">
                    <a:lumMod val="50000"/>
                    <a:lumOff val="50000"/>
                  </a:schemeClr>
                </a:solidFill>
              </a:rPr>
              <a:t> and </a:t>
            </a:r>
            <a:r>
              <a:rPr lang="en-GB" sz="1400" b="1" dirty="0" err="1">
                <a:solidFill>
                  <a:schemeClr val="tx1">
                    <a:lumMod val="50000"/>
                    <a:lumOff val="50000"/>
                  </a:schemeClr>
                </a:solidFill>
              </a:rPr>
              <a:t>Beile</a:t>
            </a:r>
            <a:r>
              <a:rPr lang="en-GB" sz="1400" b="1" dirty="0">
                <a:solidFill>
                  <a:schemeClr val="tx1">
                    <a:lumMod val="50000"/>
                    <a:lumOff val="50000"/>
                  </a:schemeClr>
                </a:solidFill>
              </a:rPr>
              <a:t>, 2005, p.9)</a:t>
            </a:r>
          </a:p>
          <a:p>
            <a:pPr marL="0" indent="0" rtl="0">
              <a:buNone/>
            </a:pPr>
            <a:r>
              <a:rPr lang="en-GB" dirty="0"/>
              <a:t>“intelligent appraisal of a range of sources that in some way extracts key messages” </a:t>
            </a:r>
            <a:r>
              <a:rPr lang="en-GB" sz="1400" b="1" dirty="0">
                <a:solidFill>
                  <a:schemeClr val="tx1">
                    <a:lumMod val="50000"/>
                    <a:lumOff val="50000"/>
                  </a:schemeClr>
                </a:solidFill>
              </a:rPr>
              <a:t>(Thomas, 2017, p.63)</a:t>
            </a:r>
          </a:p>
          <a:p>
            <a:pPr marL="0" indent="0" rtl="0">
              <a:buNone/>
            </a:pPr>
            <a:r>
              <a:rPr lang="en-GB" dirty="0"/>
              <a:t>“summary and synthesis”</a:t>
            </a:r>
            <a:r>
              <a:rPr lang="en-GB" sz="1400" b="1" dirty="0"/>
              <a:t> </a:t>
            </a:r>
            <a:r>
              <a:rPr lang="en-GB" sz="1400" b="1" dirty="0">
                <a:solidFill>
                  <a:schemeClr val="tx1">
                    <a:lumMod val="50000"/>
                    <a:lumOff val="50000"/>
                  </a:schemeClr>
                </a:solidFill>
              </a:rPr>
              <a:t>(Efrat Efron and Ravid, 2020, p.20)</a:t>
            </a:r>
          </a:p>
          <a:p>
            <a:pPr marL="0" indent="0" rtl="0">
              <a:buNone/>
            </a:pPr>
            <a:r>
              <a:rPr lang="en-GB" dirty="0"/>
              <a:t>“A high-level conceptualisation task that is recursive, rather than linear” </a:t>
            </a:r>
            <a:r>
              <a:rPr lang="en-GB" sz="1400" b="1" dirty="0">
                <a:solidFill>
                  <a:schemeClr val="tx1">
                    <a:lumMod val="50000"/>
                    <a:lumOff val="50000"/>
                  </a:schemeClr>
                </a:solidFill>
              </a:rPr>
              <a:t>(Saracho, 2015, p.761)</a:t>
            </a:r>
          </a:p>
          <a:p>
            <a:pPr marL="0" indent="0" rtl="0">
              <a:buNone/>
            </a:pPr>
            <a:r>
              <a:rPr lang="en-GB" dirty="0"/>
              <a:t>“uncovers areas where research is needed” </a:t>
            </a:r>
            <a:r>
              <a:rPr lang="en-GB" sz="1400" b="1" dirty="0">
                <a:solidFill>
                  <a:schemeClr val="tx1">
                    <a:lumMod val="50000"/>
                    <a:lumOff val="50000"/>
                  </a:schemeClr>
                </a:solidFill>
              </a:rPr>
              <a:t>Webster and Watson (2002, cited in Saracho, 2015, p.753)</a:t>
            </a:r>
          </a:p>
          <a:p>
            <a:pPr marL="0" indent="0" rtl="0">
              <a:buNone/>
            </a:pPr>
            <a:r>
              <a:rPr lang="en-GB" dirty="0"/>
              <a:t>“fill in the gaps” or “take things further” or “do a better job than has been done so far” </a:t>
            </a:r>
            <a:r>
              <a:rPr lang="en-GB" sz="1400" b="1" dirty="0">
                <a:solidFill>
                  <a:schemeClr val="tx1">
                    <a:lumMod val="50000"/>
                    <a:lumOff val="50000"/>
                  </a:schemeClr>
                </a:solidFill>
              </a:rPr>
              <a:t>(Denscombe,2010, p.29)</a:t>
            </a:r>
          </a:p>
        </p:txBody>
      </p:sp>
    </p:spTree>
    <p:extLst>
      <p:ext uri="{BB962C8B-B14F-4D97-AF65-F5344CB8AC3E}">
        <p14:creationId xmlns:p14="http://schemas.microsoft.com/office/powerpoint/2010/main" val="2312171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D0B6389-2374-4677-B8BB-59410CCC32FD}"/>
              </a:ext>
            </a:extLst>
          </p:cNvPr>
          <p:cNvSpPr>
            <a:spLocks noGrp="1"/>
          </p:cNvSpPr>
          <p:nvPr>
            <p:ph type="title"/>
          </p:nvPr>
        </p:nvSpPr>
        <p:spPr>
          <a:xfrm>
            <a:off x="1383564" y="348865"/>
            <a:ext cx="9718111" cy="1576446"/>
          </a:xfrm>
        </p:spPr>
        <p:txBody>
          <a:bodyPr rtlCol="0" anchor="ctr">
            <a:normAutofit/>
          </a:bodyPr>
          <a:lstStyle/>
          <a:p>
            <a:pPr rtl="0"/>
            <a:r>
              <a:rPr lang="en-GB" sz="2500" b="1" dirty="0">
                <a:solidFill>
                  <a:srgbClr val="FFFFFF"/>
                </a:solidFill>
              </a:rPr>
              <a:t>The Literature Review</a:t>
            </a:r>
            <a:br>
              <a:rPr lang="en-GB" sz="2500" dirty="0">
                <a:solidFill>
                  <a:srgbClr val="FFFFFF"/>
                </a:solidFill>
              </a:rPr>
            </a:br>
            <a:br>
              <a:rPr lang="en-GB" sz="2500" dirty="0">
                <a:solidFill>
                  <a:srgbClr val="FFFFFF"/>
                </a:solidFill>
              </a:rPr>
            </a:br>
            <a:r>
              <a:rPr lang="en-GB" sz="2500" dirty="0">
                <a:solidFill>
                  <a:srgbClr val="FFFFFF"/>
                </a:solidFill>
              </a:rPr>
              <a:t>‘sets the scene through analysis of subject content and academic knowledge’ (Roberts-Holmes, 2018)</a:t>
            </a:r>
          </a:p>
        </p:txBody>
      </p:sp>
      <p:graphicFrame>
        <p:nvGraphicFramePr>
          <p:cNvPr id="3" name="Diagram 2">
            <a:extLst>
              <a:ext uri="{FF2B5EF4-FFF2-40B4-BE49-F238E27FC236}">
                <a16:creationId xmlns:a16="http://schemas.microsoft.com/office/drawing/2014/main" id="{7908440C-1150-F38A-2020-B9CE182A9E54}"/>
              </a:ext>
            </a:extLst>
          </p:cNvPr>
          <p:cNvGraphicFramePr/>
          <p:nvPr>
            <p:extLst>
              <p:ext uri="{D42A27DB-BD31-4B8C-83A1-F6EECF244321}">
                <p14:modId xmlns:p14="http://schemas.microsoft.com/office/powerpoint/2010/main" val="3462075791"/>
              </p:ext>
            </p:extLst>
          </p:nvPr>
        </p:nvGraphicFramePr>
        <p:xfrm>
          <a:off x="332935" y="2096086"/>
          <a:ext cx="11526130" cy="3854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FA673013-4BBF-9C52-068A-DCBF0575BB8A}"/>
              </a:ext>
            </a:extLst>
          </p:cNvPr>
          <p:cNvSpPr txBox="1"/>
          <p:nvPr/>
        </p:nvSpPr>
        <p:spPr>
          <a:xfrm>
            <a:off x="7606951" y="6361851"/>
            <a:ext cx="4710086" cy="294568"/>
          </a:xfrm>
          <a:prstGeom prst="rect">
            <a:avLst/>
          </a:prstGeom>
          <a:noFill/>
        </p:spPr>
        <p:txBody>
          <a:bodyPr wrap="square" rtlCol="0">
            <a:spAutoFit/>
          </a:bodyPr>
          <a:lstStyle/>
          <a:p>
            <a:pPr defTabSz="333756">
              <a:spcAft>
                <a:spcPts val="600"/>
              </a:spcAft>
            </a:pPr>
            <a:r>
              <a:rPr lang="en-GB" sz="1314" kern="1200" dirty="0">
                <a:solidFill>
                  <a:schemeClr val="tx1"/>
                </a:solidFill>
                <a:latin typeface="+mn-lt"/>
                <a:ea typeface="+mn-ea"/>
                <a:cs typeface="+mn-cs"/>
              </a:rPr>
              <a:t>(Mukherji and Albon, 2010;Cohen </a:t>
            </a:r>
            <a:r>
              <a:rPr lang="en-GB" sz="1314" i="1" kern="1200" dirty="0">
                <a:solidFill>
                  <a:schemeClr val="tx1"/>
                </a:solidFill>
                <a:latin typeface="+mn-lt"/>
                <a:ea typeface="+mn-ea"/>
                <a:cs typeface="+mn-cs"/>
              </a:rPr>
              <a:t>et al., </a:t>
            </a:r>
            <a:r>
              <a:rPr lang="en-GB" sz="1314" kern="1200" dirty="0">
                <a:solidFill>
                  <a:schemeClr val="tx1"/>
                </a:solidFill>
                <a:latin typeface="+mn-lt"/>
                <a:ea typeface="+mn-ea"/>
                <a:cs typeface="+mn-cs"/>
              </a:rPr>
              <a:t>2018; Thomas,  2017)</a:t>
            </a:r>
            <a:endParaRPr lang="en-GB" dirty="0"/>
          </a:p>
        </p:txBody>
      </p:sp>
      <p:cxnSp>
        <p:nvCxnSpPr>
          <p:cNvPr id="14" name="Straight Arrow Connector 13">
            <a:extLst>
              <a:ext uri="{FF2B5EF4-FFF2-40B4-BE49-F238E27FC236}">
                <a16:creationId xmlns:a16="http://schemas.microsoft.com/office/drawing/2014/main" id="{A087A6F0-DF98-DAEE-DDFE-784731C04D49}"/>
              </a:ext>
            </a:extLst>
          </p:cNvPr>
          <p:cNvCxnSpPr>
            <a:cxnSpLocks/>
          </p:cNvCxnSpPr>
          <p:nvPr/>
        </p:nvCxnSpPr>
        <p:spPr>
          <a:xfrm flipH="1">
            <a:off x="6898906" y="4686689"/>
            <a:ext cx="3474721" cy="1055077"/>
          </a:xfrm>
          <a:prstGeom prst="straightConnector1">
            <a:avLst/>
          </a:prstGeom>
          <a:ln>
            <a:tailEnd type="arrow" w="lg" len="lg"/>
          </a:ln>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6BDD9A65-7D57-77DE-D7C1-5D7A9660AF5D}"/>
              </a:ext>
            </a:extLst>
          </p:cNvPr>
          <p:cNvSpPr/>
          <p:nvPr/>
        </p:nvSpPr>
        <p:spPr>
          <a:xfrm>
            <a:off x="4670474" y="5148776"/>
            <a:ext cx="2228431" cy="136036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This acceptance/ rejection will be reliant and influenced by others</a:t>
            </a:r>
          </a:p>
        </p:txBody>
      </p:sp>
    </p:spTree>
    <p:extLst>
      <p:ext uri="{BB962C8B-B14F-4D97-AF65-F5344CB8AC3E}">
        <p14:creationId xmlns:p14="http://schemas.microsoft.com/office/powerpoint/2010/main" val="700209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p:txBody>
          <a:bodyPr rtlCol="0"/>
          <a:lstStyle/>
          <a:p>
            <a:pPr rtl="0"/>
            <a:r>
              <a:rPr lang="en-GB" b="1" dirty="0">
                <a:solidFill>
                  <a:srgbClr val="0070C0"/>
                </a:solidFill>
              </a:rPr>
              <a:t>Research area: Bereavement </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0" y="5287107"/>
            <a:ext cx="8969071" cy="1205767"/>
          </a:xfrm>
        </p:spPr>
        <p:txBody>
          <a:bodyPr vert="horz" lIns="91440" tIns="45720" rIns="91440" bIns="45720" rtlCol="0" anchor="t">
            <a:normAutofit/>
          </a:bodyPr>
          <a:lstStyle/>
          <a:p>
            <a:pPr rtl="0"/>
            <a:endParaRPr lang="en-GB" dirty="0"/>
          </a:p>
          <a:p>
            <a:pPr rtl="0"/>
            <a:endParaRPr lang="en-GB" dirty="0"/>
          </a:p>
        </p:txBody>
      </p:sp>
      <p:sp>
        <p:nvSpPr>
          <p:cNvPr id="7" name="TextBox 6">
            <a:extLst>
              <a:ext uri="{FF2B5EF4-FFF2-40B4-BE49-F238E27FC236}">
                <a16:creationId xmlns:a16="http://schemas.microsoft.com/office/drawing/2014/main" id="{D980A272-3C60-E18D-DDCD-8F3D796A0015}"/>
              </a:ext>
            </a:extLst>
          </p:cNvPr>
          <p:cNvSpPr txBox="1"/>
          <p:nvPr/>
        </p:nvSpPr>
        <p:spPr>
          <a:xfrm>
            <a:off x="838200" y="1107371"/>
            <a:ext cx="9475968" cy="1754326"/>
          </a:xfrm>
          <a:prstGeom prst="rect">
            <a:avLst/>
          </a:prstGeom>
          <a:noFill/>
        </p:spPr>
        <p:txBody>
          <a:bodyPr wrap="square" rtlCol="0">
            <a:spAutoFit/>
          </a:bodyPr>
          <a:lstStyle/>
          <a:p>
            <a:endParaRPr lang="en-US" b="1" i="1" dirty="0">
              <a:solidFill>
                <a:srgbClr val="000000"/>
              </a:solidFill>
              <a:latin typeface="Calibri" panose="020F0502020204030204" pitchFamily="34" charset="0"/>
            </a:endParaRPr>
          </a:p>
          <a:p>
            <a:endParaRPr lang="en-US" b="1" i="1" dirty="0">
              <a:solidFill>
                <a:srgbClr val="000000"/>
              </a:solidFill>
              <a:latin typeface="Calibri" panose="020F0502020204030204" pitchFamily="34" charset="0"/>
            </a:endParaRPr>
          </a:p>
          <a:p>
            <a:r>
              <a:rPr lang="en-US" b="1" dirty="0">
                <a:solidFill>
                  <a:schemeClr val="bg2">
                    <a:lumMod val="25000"/>
                  </a:schemeClr>
                </a:solidFill>
              </a:rPr>
              <a:t>For this research …bereavement is ‘the objective situation of having lost someone significant through death’ and grief is defined as the ‘primary reaction to the loss of a loved one through death’ (Stroebe </a:t>
            </a:r>
            <a:r>
              <a:rPr lang="en-US" b="1" i="1" dirty="0">
                <a:solidFill>
                  <a:schemeClr val="bg2">
                    <a:lumMod val="25000"/>
                  </a:schemeClr>
                </a:solidFill>
              </a:rPr>
              <a:t>et al., </a:t>
            </a:r>
            <a:r>
              <a:rPr lang="en-US" b="1" dirty="0">
                <a:solidFill>
                  <a:schemeClr val="bg2">
                    <a:lumMod val="25000"/>
                  </a:schemeClr>
                </a:solidFill>
              </a:rPr>
              <a:t>2008, p.5)  </a:t>
            </a:r>
            <a:r>
              <a:rPr lang="en-GB" b="1" dirty="0">
                <a:solidFill>
                  <a:schemeClr val="bg2">
                    <a:lumMod val="25000"/>
                  </a:schemeClr>
                </a:solidFill>
              </a:rPr>
              <a:t>‘the death of someone important in the life of a child or young person’ (National Childhood Bereavement Project, 2022)</a:t>
            </a:r>
            <a:endParaRPr lang="en-US" b="1" dirty="0">
              <a:solidFill>
                <a:schemeClr val="bg2">
                  <a:lumMod val="25000"/>
                </a:schemeClr>
              </a:solidFill>
            </a:endParaRPr>
          </a:p>
        </p:txBody>
      </p:sp>
      <p:graphicFrame>
        <p:nvGraphicFramePr>
          <p:cNvPr id="4" name="Diagram 3">
            <a:extLst>
              <a:ext uri="{FF2B5EF4-FFF2-40B4-BE49-F238E27FC236}">
                <a16:creationId xmlns:a16="http://schemas.microsoft.com/office/drawing/2014/main" id="{C6AE9E49-A668-8FA5-C21D-6A2A11440ED4}"/>
              </a:ext>
            </a:extLst>
          </p:cNvPr>
          <p:cNvGraphicFramePr/>
          <p:nvPr>
            <p:extLst>
              <p:ext uri="{D42A27DB-BD31-4B8C-83A1-F6EECF244321}">
                <p14:modId xmlns:p14="http://schemas.microsoft.com/office/powerpoint/2010/main" val="956887347"/>
              </p:ext>
            </p:extLst>
          </p:nvPr>
        </p:nvGraphicFramePr>
        <p:xfrm>
          <a:off x="1402056" y="3599641"/>
          <a:ext cx="8969070" cy="30154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B5A839BB-E786-35E1-0EF1-E1BA388C43B8}"/>
              </a:ext>
            </a:extLst>
          </p:cNvPr>
          <p:cNvPicPr>
            <a:picLocks noChangeAspect="1"/>
          </p:cNvPicPr>
          <p:nvPr/>
        </p:nvPicPr>
        <p:blipFill>
          <a:blip r:embed="rId8"/>
          <a:stretch>
            <a:fillRect/>
          </a:stretch>
        </p:blipFill>
        <p:spPr>
          <a:xfrm rot="10800000">
            <a:off x="7142832" y="4106384"/>
            <a:ext cx="359695" cy="451143"/>
          </a:xfrm>
          <a:prstGeom prst="rect">
            <a:avLst/>
          </a:prstGeom>
        </p:spPr>
      </p:pic>
      <p:pic>
        <p:nvPicPr>
          <p:cNvPr id="10" name="Picture 9">
            <a:extLst>
              <a:ext uri="{FF2B5EF4-FFF2-40B4-BE49-F238E27FC236}">
                <a16:creationId xmlns:a16="http://schemas.microsoft.com/office/drawing/2014/main" id="{E3563306-E688-6413-5E7C-06387106202D}"/>
              </a:ext>
            </a:extLst>
          </p:cNvPr>
          <p:cNvPicPr>
            <a:picLocks noChangeAspect="1"/>
          </p:cNvPicPr>
          <p:nvPr/>
        </p:nvPicPr>
        <p:blipFill>
          <a:blip r:embed="rId9"/>
          <a:stretch>
            <a:fillRect/>
          </a:stretch>
        </p:blipFill>
        <p:spPr>
          <a:xfrm>
            <a:off x="3914538" y="3992231"/>
            <a:ext cx="359695" cy="451143"/>
          </a:xfrm>
          <a:prstGeom prst="rect">
            <a:avLst/>
          </a:prstGeom>
        </p:spPr>
      </p:pic>
    </p:spTree>
    <p:extLst>
      <p:ext uri="{BB962C8B-B14F-4D97-AF65-F5344CB8AC3E}">
        <p14:creationId xmlns:p14="http://schemas.microsoft.com/office/powerpoint/2010/main" val="1325608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76C302-B5AC-4D84-21AC-76C8F5CE4C0C}"/>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rPr>
              <a:t>Re</a:t>
            </a:r>
            <a:r>
              <a:rPr lang="en-GB" sz="4000" dirty="0">
                <a:solidFill>
                  <a:schemeClr val="bg2">
                    <a:lumMod val="75000"/>
                  </a:schemeClr>
                </a:solidFill>
              </a:rPr>
              <a:t>search</a:t>
            </a:r>
            <a:r>
              <a:rPr lang="en-GB" sz="4000" dirty="0">
                <a:solidFill>
                  <a:srgbClr val="FFFFFF"/>
                </a:solidFill>
              </a:rPr>
              <a:t> </a:t>
            </a:r>
            <a:r>
              <a:rPr lang="en-GB" sz="4000" dirty="0">
                <a:solidFill>
                  <a:schemeClr val="bg2">
                    <a:lumMod val="75000"/>
                  </a:schemeClr>
                </a:solidFill>
              </a:rPr>
              <a:t>reality  </a:t>
            </a:r>
            <a:r>
              <a:rPr lang="en-GB" sz="1600" dirty="0">
                <a:solidFill>
                  <a:schemeClr val="bg2">
                    <a:lumMod val="75000"/>
                  </a:schemeClr>
                </a:solidFill>
              </a:rPr>
              <a:t>“purposeful and thorough” (</a:t>
            </a:r>
            <a:r>
              <a:rPr lang="en-GB" sz="1600" dirty="0" err="1">
                <a:solidFill>
                  <a:schemeClr val="bg2">
                    <a:lumMod val="75000"/>
                  </a:schemeClr>
                </a:solidFill>
              </a:rPr>
              <a:t>Boote</a:t>
            </a:r>
            <a:r>
              <a:rPr lang="en-GB" sz="1600" dirty="0">
                <a:solidFill>
                  <a:schemeClr val="bg2">
                    <a:lumMod val="75000"/>
                  </a:schemeClr>
                </a:solidFill>
              </a:rPr>
              <a:t> and </a:t>
            </a:r>
            <a:r>
              <a:rPr lang="en-GB" sz="1600" dirty="0" err="1">
                <a:solidFill>
                  <a:schemeClr val="bg2">
                    <a:lumMod val="75000"/>
                  </a:schemeClr>
                </a:solidFill>
              </a:rPr>
              <a:t>Beile</a:t>
            </a:r>
            <a:r>
              <a:rPr lang="en-GB" sz="1600" dirty="0">
                <a:solidFill>
                  <a:schemeClr val="bg2">
                    <a:lumMod val="75000"/>
                  </a:schemeClr>
                </a:solidFill>
              </a:rPr>
              <a:t>, 2005, p.7).</a:t>
            </a:r>
          </a:p>
        </p:txBody>
      </p:sp>
      <p:graphicFrame>
        <p:nvGraphicFramePr>
          <p:cNvPr id="3" name="Diagram 2">
            <a:extLst>
              <a:ext uri="{FF2B5EF4-FFF2-40B4-BE49-F238E27FC236}">
                <a16:creationId xmlns:a16="http://schemas.microsoft.com/office/drawing/2014/main" id="{1F2CB82C-1B33-AAB9-7016-DE61A1E10CB1}"/>
              </a:ext>
            </a:extLst>
          </p:cNvPr>
          <p:cNvGraphicFramePr/>
          <p:nvPr>
            <p:extLst>
              <p:ext uri="{D42A27DB-BD31-4B8C-83A1-F6EECF244321}">
                <p14:modId xmlns:p14="http://schemas.microsoft.com/office/powerpoint/2010/main" val="1311563510"/>
              </p:ext>
            </p:extLst>
          </p:nvPr>
        </p:nvGraphicFramePr>
        <p:xfrm>
          <a:off x="562708" y="1924820"/>
          <a:ext cx="10852912" cy="4138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rrow: Down 3">
            <a:extLst>
              <a:ext uri="{FF2B5EF4-FFF2-40B4-BE49-F238E27FC236}">
                <a16:creationId xmlns:a16="http://schemas.microsoft.com/office/drawing/2014/main" id="{9104215E-99EE-EA08-E266-6F682EB955E8}"/>
              </a:ext>
            </a:extLst>
          </p:cNvPr>
          <p:cNvSpPr/>
          <p:nvPr/>
        </p:nvSpPr>
        <p:spPr>
          <a:xfrm>
            <a:off x="2321169" y="3288262"/>
            <a:ext cx="365760" cy="92846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Down 4">
            <a:extLst>
              <a:ext uri="{FF2B5EF4-FFF2-40B4-BE49-F238E27FC236}">
                <a16:creationId xmlns:a16="http://schemas.microsoft.com/office/drawing/2014/main" id="{327B4192-6DBD-A94E-A94E-E73D32039B79}"/>
              </a:ext>
            </a:extLst>
          </p:cNvPr>
          <p:cNvSpPr/>
          <p:nvPr/>
        </p:nvSpPr>
        <p:spPr>
          <a:xfrm>
            <a:off x="5730240" y="3288264"/>
            <a:ext cx="365760" cy="92846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2BDE2E1B-7C63-1A93-A3DC-801B3E602DBE}"/>
              </a:ext>
            </a:extLst>
          </p:cNvPr>
          <p:cNvSpPr/>
          <p:nvPr/>
        </p:nvSpPr>
        <p:spPr>
          <a:xfrm>
            <a:off x="9322191" y="3288263"/>
            <a:ext cx="365760" cy="92846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3627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76C302-B5AC-4D84-21AC-76C8F5CE4C0C}"/>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rPr>
              <a:t>Re</a:t>
            </a:r>
            <a:r>
              <a:rPr lang="en-GB" sz="4000" dirty="0">
                <a:solidFill>
                  <a:schemeClr val="bg2">
                    <a:lumMod val="75000"/>
                  </a:schemeClr>
                </a:solidFill>
              </a:rPr>
              <a:t>search</a:t>
            </a:r>
            <a:r>
              <a:rPr lang="en-GB" sz="4000" dirty="0">
                <a:solidFill>
                  <a:srgbClr val="FFFFFF"/>
                </a:solidFill>
              </a:rPr>
              <a:t> </a:t>
            </a:r>
            <a:r>
              <a:rPr lang="en-GB" sz="4000" dirty="0">
                <a:solidFill>
                  <a:schemeClr val="bg2">
                    <a:lumMod val="75000"/>
                  </a:schemeClr>
                </a:solidFill>
              </a:rPr>
              <a:t>reality</a:t>
            </a:r>
          </a:p>
        </p:txBody>
      </p:sp>
      <p:graphicFrame>
        <p:nvGraphicFramePr>
          <p:cNvPr id="10" name="Content Placeholder 9">
            <a:extLst>
              <a:ext uri="{FF2B5EF4-FFF2-40B4-BE49-F238E27FC236}">
                <a16:creationId xmlns:a16="http://schemas.microsoft.com/office/drawing/2014/main" id="{22A0470C-F730-D594-0112-569BF82E5748}"/>
              </a:ext>
            </a:extLst>
          </p:cNvPr>
          <p:cNvGraphicFramePr>
            <a:graphicFrameLocks/>
          </p:cNvGraphicFramePr>
          <p:nvPr>
            <p:extLst>
              <p:ext uri="{D42A27DB-BD31-4B8C-83A1-F6EECF244321}">
                <p14:modId xmlns:p14="http://schemas.microsoft.com/office/powerpoint/2010/main" val="1541983937"/>
              </p:ext>
            </p:extLst>
          </p:nvPr>
        </p:nvGraphicFramePr>
        <p:xfrm>
          <a:off x="-1468542" y="1575459"/>
          <a:ext cx="8886092" cy="51825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C1BC1844-8D5C-1986-A7FF-4B717E879EB5}"/>
              </a:ext>
            </a:extLst>
          </p:cNvPr>
          <p:cNvPicPr>
            <a:picLocks noChangeAspect="1"/>
          </p:cNvPicPr>
          <p:nvPr/>
        </p:nvPicPr>
        <p:blipFill>
          <a:blip r:embed="rId8"/>
          <a:stretch>
            <a:fillRect/>
          </a:stretch>
        </p:blipFill>
        <p:spPr>
          <a:xfrm>
            <a:off x="8594174" y="4049590"/>
            <a:ext cx="2597121" cy="2249619"/>
          </a:xfrm>
          <a:prstGeom prst="rect">
            <a:avLst/>
          </a:prstGeom>
        </p:spPr>
      </p:pic>
      <p:pic>
        <p:nvPicPr>
          <p:cNvPr id="5" name="Picture 4">
            <a:extLst>
              <a:ext uri="{FF2B5EF4-FFF2-40B4-BE49-F238E27FC236}">
                <a16:creationId xmlns:a16="http://schemas.microsoft.com/office/drawing/2014/main" id="{6E3C3DDB-A4CA-E399-A1DE-59E2B86A1FC1}"/>
              </a:ext>
            </a:extLst>
          </p:cNvPr>
          <p:cNvPicPr>
            <a:picLocks noChangeAspect="1"/>
          </p:cNvPicPr>
          <p:nvPr/>
        </p:nvPicPr>
        <p:blipFill>
          <a:blip r:embed="rId9"/>
          <a:stretch>
            <a:fillRect/>
          </a:stretch>
        </p:blipFill>
        <p:spPr>
          <a:xfrm>
            <a:off x="6644639" y="3195110"/>
            <a:ext cx="5379275" cy="2255663"/>
          </a:xfrm>
          <a:prstGeom prst="rect">
            <a:avLst/>
          </a:prstGeom>
        </p:spPr>
      </p:pic>
    </p:spTree>
    <p:extLst>
      <p:ext uri="{BB962C8B-B14F-4D97-AF65-F5344CB8AC3E}">
        <p14:creationId xmlns:p14="http://schemas.microsoft.com/office/powerpoint/2010/main" val="1256703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76C302-B5AC-4D84-21AC-76C8F5CE4C0C}"/>
              </a:ext>
            </a:extLst>
          </p:cNvPr>
          <p:cNvSpPr>
            <a:spLocks noGrp="1"/>
          </p:cNvSpPr>
          <p:nvPr>
            <p:ph type="title"/>
          </p:nvPr>
        </p:nvSpPr>
        <p:spPr>
          <a:xfrm>
            <a:off x="1371597" y="348865"/>
            <a:ext cx="10044023" cy="877729"/>
          </a:xfrm>
        </p:spPr>
        <p:txBody>
          <a:bodyPr anchor="ctr">
            <a:normAutofit/>
          </a:bodyPr>
          <a:lstStyle/>
          <a:p>
            <a:r>
              <a:rPr lang="en-GB" sz="4000" dirty="0">
                <a:solidFill>
                  <a:schemeClr val="bg2">
                    <a:lumMod val="75000"/>
                  </a:schemeClr>
                </a:solidFill>
              </a:rPr>
              <a:t>Mid the gap</a:t>
            </a:r>
          </a:p>
        </p:txBody>
      </p:sp>
      <p:pic>
        <p:nvPicPr>
          <p:cNvPr id="4" name="Picture 3">
            <a:extLst>
              <a:ext uri="{FF2B5EF4-FFF2-40B4-BE49-F238E27FC236}">
                <a16:creationId xmlns:a16="http://schemas.microsoft.com/office/drawing/2014/main" id="{0D5E4F0C-D82E-4CE2-B0E4-4F30E015722E}"/>
              </a:ext>
            </a:extLst>
          </p:cNvPr>
          <p:cNvPicPr>
            <a:picLocks noChangeAspect="1"/>
          </p:cNvPicPr>
          <p:nvPr/>
        </p:nvPicPr>
        <p:blipFill>
          <a:blip r:embed="rId3"/>
          <a:stretch>
            <a:fillRect/>
          </a:stretch>
        </p:blipFill>
        <p:spPr>
          <a:xfrm>
            <a:off x="7353784" y="1845978"/>
            <a:ext cx="2597121" cy="2249619"/>
          </a:xfrm>
          <a:prstGeom prst="rect">
            <a:avLst/>
          </a:prstGeom>
        </p:spPr>
      </p:pic>
      <p:pic>
        <p:nvPicPr>
          <p:cNvPr id="6" name="Picture 5">
            <a:extLst>
              <a:ext uri="{FF2B5EF4-FFF2-40B4-BE49-F238E27FC236}">
                <a16:creationId xmlns:a16="http://schemas.microsoft.com/office/drawing/2014/main" id="{5EA45E92-47A9-AFD4-79A5-EB4B25E9A175}"/>
              </a:ext>
            </a:extLst>
          </p:cNvPr>
          <p:cNvPicPr>
            <a:picLocks noChangeAspect="1"/>
          </p:cNvPicPr>
          <p:nvPr/>
        </p:nvPicPr>
        <p:blipFill>
          <a:blip r:embed="rId4"/>
          <a:stretch>
            <a:fillRect/>
          </a:stretch>
        </p:blipFill>
        <p:spPr>
          <a:xfrm>
            <a:off x="9299457" y="4095597"/>
            <a:ext cx="2322777" cy="2011854"/>
          </a:xfrm>
          <a:prstGeom prst="rect">
            <a:avLst/>
          </a:prstGeom>
        </p:spPr>
      </p:pic>
      <p:pic>
        <p:nvPicPr>
          <p:cNvPr id="7" name="Picture 6">
            <a:extLst>
              <a:ext uri="{FF2B5EF4-FFF2-40B4-BE49-F238E27FC236}">
                <a16:creationId xmlns:a16="http://schemas.microsoft.com/office/drawing/2014/main" id="{758CB6D5-90CF-90A4-EF4E-1AF986F7809E}"/>
              </a:ext>
            </a:extLst>
          </p:cNvPr>
          <p:cNvPicPr>
            <a:picLocks noChangeAspect="1"/>
          </p:cNvPicPr>
          <p:nvPr/>
        </p:nvPicPr>
        <p:blipFill>
          <a:blip r:embed="rId5"/>
          <a:stretch>
            <a:fillRect/>
          </a:stretch>
        </p:blipFill>
        <p:spPr>
          <a:xfrm>
            <a:off x="9622315" y="4671718"/>
            <a:ext cx="1713124" cy="859611"/>
          </a:xfrm>
          <a:prstGeom prst="rect">
            <a:avLst/>
          </a:prstGeom>
        </p:spPr>
      </p:pic>
      <p:sp>
        <p:nvSpPr>
          <p:cNvPr id="8" name="TextBox 7">
            <a:extLst>
              <a:ext uri="{FF2B5EF4-FFF2-40B4-BE49-F238E27FC236}">
                <a16:creationId xmlns:a16="http://schemas.microsoft.com/office/drawing/2014/main" id="{44F5CCD2-3143-785A-40DE-1C76AF58669D}"/>
              </a:ext>
            </a:extLst>
          </p:cNvPr>
          <p:cNvSpPr txBox="1"/>
          <p:nvPr/>
        </p:nvSpPr>
        <p:spPr>
          <a:xfrm>
            <a:off x="569766" y="2124221"/>
            <a:ext cx="7058362" cy="4154984"/>
          </a:xfrm>
          <a:prstGeom prst="rect">
            <a:avLst/>
          </a:prstGeom>
          <a:noFill/>
        </p:spPr>
        <p:txBody>
          <a:bodyPr wrap="square" rtlCol="0">
            <a:spAutoFit/>
          </a:bodyPr>
          <a:lstStyle/>
          <a:p>
            <a:r>
              <a:rPr lang="en-GB" sz="2400" b="1" dirty="0">
                <a:solidFill>
                  <a:schemeClr val="bg2">
                    <a:lumMod val="25000"/>
                  </a:schemeClr>
                </a:solidFill>
              </a:rPr>
              <a:t>Interpretivism (Crotty, 1998; Saracho, 2015) </a:t>
            </a:r>
          </a:p>
          <a:p>
            <a:r>
              <a:rPr lang="en-GB" sz="2400" b="1" dirty="0">
                <a:solidFill>
                  <a:schemeClr val="bg2">
                    <a:lumMod val="25000"/>
                  </a:schemeClr>
                </a:solidFill>
              </a:rPr>
              <a:t>Participants’ views, experiences, thoughts and perceptions as well as behaviours, actions and responses (Coe </a:t>
            </a:r>
            <a:r>
              <a:rPr lang="en-GB" sz="2400" b="1" i="1" dirty="0">
                <a:solidFill>
                  <a:schemeClr val="bg2">
                    <a:lumMod val="25000"/>
                  </a:schemeClr>
                </a:solidFill>
              </a:rPr>
              <a:t>et al.,</a:t>
            </a:r>
            <a:r>
              <a:rPr lang="en-GB" sz="2400" b="1" dirty="0">
                <a:solidFill>
                  <a:schemeClr val="bg2">
                    <a:lumMod val="25000"/>
                  </a:schemeClr>
                </a:solidFill>
              </a:rPr>
              <a:t> 2021; Thomas, 2017).</a:t>
            </a:r>
          </a:p>
          <a:p>
            <a:endParaRPr lang="en-GB" sz="2400" b="1" dirty="0"/>
          </a:p>
          <a:p>
            <a:endParaRPr lang="en-GB" sz="2400" b="1" dirty="0"/>
          </a:p>
          <a:p>
            <a:r>
              <a:rPr lang="en-GB" sz="2400" b="1" dirty="0">
                <a:solidFill>
                  <a:schemeClr val="bg2">
                    <a:lumMod val="25000"/>
                  </a:schemeClr>
                </a:solidFill>
              </a:rPr>
              <a:t>RQ1: How are bereavement practices in Primary schools perceived by practitioners?</a:t>
            </a:r>
          </a:p>
          <a:p>
            <a:endParaRPr lang="en-GB" sz="2400" b="1" dirty="0">
              <a:solidFill>
                <a:schemeClr val="bg2">
                  <a:lumMod val="25000"/>
                </a:schemeClr>
              </a:solidFill>
            </a:endParaRPr>
          </a:p>
          <a:p>
            <a:r>
              <a:rPr lang="en-GB" sz="2400" b="1" dirty="0">
                <a:solidFill>
                  <a:schemeClr val="bg2">
                    <a:lumMod val="25000"/>
                  </a:schemeClr>
                </a:solidFill>
              </a:rPr>
              <a:t>RQ2.What factors influence bereavement procedures used in Primary schools in Wales?</a:t>
            </a:r>
          </a:p>
        </p:txBody>
      </p:sp>
      <p:sp>
        <p:nvSpPr>
          <p:cNvPr id="12" name="TextBox 11">
            <a:extLst>
              <a:ext uri="{FF2B5EF4-FFF2-40B4-BE49-F238E27FC236}">
                <a16:creationId xmlns:a16="http://schemas.microsoft.com/office/drawing/2014/main" id="{715F67A2-2A11-3487-572A-53CBAF05237C}"/>
              </a:ext>
            </a:extLst>
          </p:cNvPr>
          <p:cNvSpPr txBox="1"/>
          <p:nvPr/>
        </p:nvSpPr>
        <p:spPr>
          <a:xfrm>
            <a:off x="7775917" y="6298059"/>
            <a:ext cx="6098344" cy="369332"/>
          </a:xfrm>
          <a:prstGeom prst="rect">
            <a:avLst/>
          </a:prstGeom>
          <a:noFill/>
        </p:spPr>
        <p:txBody>
          <a:bodyPr wrap="square">
            <a:spAutoFit/>
          </a:bodyPr>
          <a:lstStyle/>
          <a:p>
            <a:r>
              <a:rPr lang="en-GB" dirty="0"/>
              <a:t>(McLaughlin et al., 2019; Lawrence, 2019)</a:t>
            </a:r>
          </a:p>
        </p:txBody>
      </p:sp>
    </p:spTree>
    <p:extLst>
      <p:ext uri="{BB962C8B-B14F-4D97-AF65-F5344CB8AC3E}">
        <p14:creationId xmlns:p14="http://schemas.microsoft.com/office/powerpoint/2010/main" val="648395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5986F-4638-A059-013E-B60DCE793594}"/>
              </a:ext>
            </a:extLst>
          </p:cNvPr>
          <p:cNvSpPr>
            <a:spLocks noGrp="1"/>
          </p:cNvSpPr>
          <p:nvPr>
            <p:ph type="title"/>
          </p:nvPr>
        </p:nvSpPr>
        <p:spPr>
          <a:xfrm>
            <a:off x="3854548" y="-265217"/>
            <a:ext cx="9522502" cy="1325563"/>
          </a:xfrm>
        </p:spPr>
        <p:txBody>
          <a:bodyPr anchor="b">
            <a:normAutofit/>
          </a:bodyPr>
          <a:lstStyle/>
          <a:p>
            <a:r>
              <a:rPr lang="en-GB" sz="4800" b="1" dirty="0"/>
              <a:t>Terminology</a:t>
            </a:r>
          </a:p>
        </p:txBody>
      </p:sp>
      <p:graphicFrame>
        <p:nvGraphicFramePr>
          <p:cNvPr id="26" name="Diagram 25">
            <a:extLst>
              <a:ext uri="{FF2B5EF4-FFF2-40B4-BE49-F238E27FC236}">
                <a16:creationId xmlns:a16="http://schemas.microsoft.com/office/drawing/2014/main" id="{D0B60545-D0EC-9834-44EB-0F1CDDCE8F52}"/>
              </a:ext>
            </a:extLst>
          </p:cNvPr>
          <p:cNvGraphicFramePr/>
          <p:nvPr>
            <p:extLst>
              <p:ext uri="{D42A27DB-BD31-4B8C-83A1-F6EECF244321}">
                <p14:modId xmlns:p14="http://schemas.microsoft.com/office/powerpoint/2010/main" val="3078292944"/>
              </p:ext>
            </p:extLst>
          </p:nvPr>
        </p:nvGraphicFramePr>
        <p:xfrm>
          <a:off x="410306" y="1174652"/>
          <a:ext cx="10152185" cy="5568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2825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9" name="Rectangle 5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92DF99C-F4CF-FE41-E90F-AB6E4F014330}"/>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b="1" kern="1200">
                <a:solidFill>
                  <a:srgbClr val="FFFFFF"/>
                </a:solidFill>
                <a:latin typeface="+mj-lt"/>
                <a:ea typeface="+mj-ea"/>
                <a:cs typeface="+mj-cs"/>
              </a:rPr>
              <a:t>Themes</a:t>
            </a:r>
          </a:p>
        </p:txBody>
      </p:sp>
      <p:sp>
        <p:nvSpPr>
          <p:cNvPr id="6" name="Slide Number Placeholder 5">
            <a:extLst>
              <a:ext uri="{FF2B5EF4-FFF2-40B4-BE49-F238E27FC236}">
                <a16:creationId xmlns:a16="http://schemas.microsoft.com/office/drawing/2014/main" id="{B08B0F67-EDEE-D503-EB60-38D0A3DE018D}"/>
              </a:ext>
            </a:extLst>
          </p:cNvPr>
          <p:cNvSpPr>
            <a:spLocks noGrp="1"/>
          </p:cNvSpPr>
          <p:nvPr>
            <p:ph type="sldNum" sz="quarter" idx="12"/>
          </p:nvPr>
        </p:nvSpPr>
        <p:spPr>
          <a:xfrm>
            <a:off x="11704319" y="6455664"/>
            <a:ext cx="448056" cy="365125"/>
          </a:xfrm>
        </p:spPr>
        <p:txBody>
          <a:bodyPr vert="horz" lIns="91440" tIns="45720" rIns="91440" bIns="45720" rtlCol="0">
            <a:normAutofit/>
          </a:bodyPr>
          <a:lstStyle/>
          <a:p>
            <a:pPr defTabSz="914400">
              <a:spcAft>
                <a:spcPts val="600"/>
              </a:spcAft>
            </a:pPr>
            <a:fld id="{294A09A9-5501-47C1-A89A-A340965A2BE2}" type="slidenum">
              <a:rPr lang="en-US" sz="1100" noProof="0" smtClean="0">
                <a:solidFill>
                  <a:schemeClr val="tx1">
                    <a:lumMod val="50000"/>
                    <a:lumOff val="50000"/>
                  </a:schemeClr>
                </a:solidFill>
              </a:rPr>
              <a:pPr defTabSz="914400">
                <a:spcAft>
                  <a:spcPts val="600"/>
                </a:spcAft>
              </a:pPr>
              <a:t>10</a:t>
            </a:fld>
            <a:endParaRPr lang="en-US" sz="1100" noProof="0">
              <a:solidFill>
                <a:schemeClr val="tx1">
                  <a:lumMod val="50000"/>
                  <a:lumOff val="50000"/>
                </a:schemeClr>
              </a:solidFill>
            </a:endParaRPr>
          </a:p>
        </p:txBody>
      </p:sp>
      <p:graphicFrame>
        <p:nvGraphicFramePr>
          <p:cNvPr id="7" name="Content Placeholder 6">
            <a:extLst>
              <a:ext uri="{FF2B5EF4-FFF2-40B4-BE49-F238E27FC236}">
                <a16:creationId xmlns:a16="http://schemas.microsoft.com/office/drawing/2014/main" id="{553D33F1-9542-0EE8-1591-0C266E7A9DD4}"/>
              </a:ext>
            </a:extLst>
          </p:cNvPr>
          <p:cNvGraphicFramePr>
            <a:graphicFrameLocks noGrp="1"/>
          </p:cNvGraphicFramePr>
          <p:nvPr>
            <p:ph idx="1"/>
            <p:extLst>
              <p:ext uri="{D42A27DB-BD31-4B8C-83A1-F6EECF244321}">
                <p14:modId xmlns:p14="http://schemas.microsoft.com/office/powerpoint/2010/main" val="1673794962"/>
              </p:ext>
            </p:extLst>
          </p:nvPr>
        </p:nvGraphicFramePr>
        <p:xfrm>
          <a:off x="-1" y="1575459"/>
          <a:ext cx="12192001" cy="5282541"/>
        </p:xfrm>
        <a:graphic>
          <a:graphicData uri="http://schemas.openxmlformats.org/drawingml/2006/table">
            <a:tbl>
              <a:tblPr firstRow="1" bandRow="1">
                <a:solidFill>
                  <a:schemeClr val="accent1">
                    <a:lumMod val="20000"/>
                    <a:lumOff val="80000"/>
                  </a:schemeClr>
                </a:solidFill>
                <a:tableStyleId>{5C22544A-7EE6-4342-B048-85BDC9FD1C3A}</a:tableStyleId>
              </a:tblPr>
              <a:tblGrid>
                <a:gridCol w="3116223">
                  <a:extLst>
                    <a:ext uri="{9D8B030D-6E8A-4147-A177-3AD203B41FA5}">
                      <a16:colId xmlns:a16="http://schemas.microsoft.com/office/drawing/2014/main" val="2513538723"/>
                    </a:ext>
                  </a:extLst>
                </a:gridCol>
                <a:gridCol w="2968526">
                  <a:extLst>
                    <a:ext uri="{9D8B030D-6E8A-4147-A177-3AD203B41FA5}">
                      <a16:colId xmlns:a16="http://schemas.microsoft.com/office/drawing/2014/main" val="2299473822"/>
                    </a:ext>
                  </a:extLst>
                </a:gridCol>
                <a:gridCol w="3022668">
                  <a:extLst>
                    <a:ext uri="{9D8B030D-6E8A-4147-A177-3AD203B41FA5}">
                      <a16:colId xmlns:a16="http://schemas.microsoft.com/office/drawing/2014/main" val="205451317"/>
                    </a:ext>
                  </a:extLst>
                </a:gridCol>
                <a:gridCol w="3084584">
                  <a:extLst>
                    <a:ext uri="{9D8B030D-6E8A-4147-A177-3AD203B41FA5}">
                      <a16:colId xmlns:a16="http://schemas.microsoft.com/office/drawing/2014/main" val="1054723675"/>
                    </a:ext>
                  </a:extLst>
                </a:gridCol>
              </a:tblGrid>
              <a:tr h="1303728">
                <a:tc>
                  <a:txBody>
                    <a:bodyPr/>
                    <a:lstStyle/>
                    <a:p>
                      <a:pPr algn="ctr"/>
                      <a:r>
                        <a:rPr lang="en-GB" sz="1900" b="1" cap="all" spc="60">
                          <a:solidFill>
                            <a:schemeClr val="bg2">
                              <a:lumMod val="10000"/>
                            </a:schemeClr>
                          </a:solidFill>
                        </a:rPr>
                        <a:t>Concepts of bereavement</a:t>
                      </a:r>
                    </a:p>
                  </a:txBody>
                  <a:tcPr marL="192848" marR="192848" marT="192848" marB="192848">
                    <a:lnL w="12700" cmpd="sng">
                      <a:noFill/>
                    </a:lnL>
                    <a:lnR w="12700" cmpd="sng">
                      <a:noFill/>
                    </a:lnR>
                    <a:lnT w="12700" cmpd="sng">
                      <a:noFill/>
                    </a:lnT>
                    <a:lnB w="38100" cmpd="sng">
                      <a:noFill/>
                    </a:lnB>
                    <a:solidFill>
                      <a:schemeClr val="bg2">
                        <a:lumMod val="50000"/>
                      </a:schemeClr>
                    </a:solidFill>
                  </a:tcPr>
                </a:tc>
                <a:tc>
                  <a:txBody>
                    <a:bodyPr/>
                    <a:lstStyle/>
                    <a:p>
                      <a:pPr algn="ctr"/>
                      <a:r>
                        <a:rPr lang="en-GB" sz="1900" b="1" cap="all" spc="60" dirty="0">
                          <a:solidFill>
                            <a:schemeClr val="bg2">
                              <a:lumMod val="10000"/>
                            </a:schemeClr>
                          </a:solidFill>
                        </a:rPr>
                        <a:t>POLICY</a:t>
                      </a:r>
                    </a:p>
                  </a:txBody>
                  <a:tcPr marL="192848" marR="192848" marT="192848" marB="192848">
                    <a:lnL w="12700" cmpd="sng">
                      <a:noFill/>
                    </a:lnL>
                    <a:lnR w="12700" cmpd="sng">
                      <a:noFill/>
                    </a:lnR>
                    <a:lnT w="12700" cmpd="sng">
                      <a:noFill/>
                    </a:lnT>
                    <a:lnB w="12700" cap="flat" cmpd="sng" algn="ctr">
                      <a:noFill/>
                      <a:prstDash val="solid"/>
                      <a:round/>
                      <a:headEnd type="none" w="med" len="med"/>
                      <a:tailEnd type="none" w="med" len="med"/>
                    </a:lnB>
                    <a:solidFill>
                      <a:schemeClr val="bg2">
                        <a:lumMod val="75000"/>
                      </a:schemeClr>
                    </a:solidFill>
                  </a:tcPr>
                </a:tc>
                <a:tc>
                  <a:txBody>
                    <a:bodyPr/>
                    <a:lstStyle/>
                    <a:p>
                      <a:pPr algn="ctr"/>
                      <a:r>
                        <a:rPr lang="en-GB" sz="1900" b="1" cap="all" spc="60">
                          <a:solidFill>
                            <a:schemeClr val="bg2">
                              <a:lumMod val="10000"/>
                            </a:schemeClr>
                          </a:solidFill>
                        </a:rPr>
                        <a:t>Impact</a:t>
                      </a:r>
                    </a:p>
                  </a:txBody>
                  <a:tcPr marL="192848" marR="192848" marT="192848" marB="192848">
                    <a:lnL w="12700" cmpd="sng">
                      <a:noFill/>
                    </a:lnL>
                    <a:lnR w="12700" cmpd="sng">
                      <a:noFill/>
                    </a:lnR>
                    <a:lnT w="12700" cmpd="sng">
                      <a:noFill/>
                    </a:lnT>
                    <a:lnB w="38100" cmpd="sng">
                      <a:noFill/>
                    </a:lnB>
                    <a:solidFill>
                      <a:schemeClr val="bg2">
                        <a:lumMod val="9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900" b="1" cap="all" spc="60" dirty="0">
                          <a:solidFill>
                            <a:schemeClr val="bg2">
                              <a:lumMod val="10000"/>
                            </a:schemeClr>
                          </a:solidFill>
                        </a:rPr>
                        <a:t>Role of the educator</a:t>
                      </a:r>
                    </a:p>
                    <a:p>
                      <a:pPr algn="ctr"/>
                      <a:endParaRPr lang="en-GB" sz="1900" b="1" cap="all" spc="60" dirty="0">
                        <a:solidFill>
                          <a:schemeClr val="bg2">
                            <a:lumMod val="10000"/>
                          </a:schemeClr>
                        </a:solidFill>
                      </a:endParaRPr>
                    </a:p>
                  </a:txBody>
                  <a:tcPr marL="192848" marR="192848" marT="192848" marB="192848">
                    <a:lnL w="12700" cmpd="sng">
                      <a:noFill/>
                    </a:lnL>
                    <a:lnR w="12700" cmpd="sng">
                      <a:noFill/>
                    </a:lnR>
                    <a:lnT w="12700" cmpd="sng">
                      <a:noFill/>
                    </a:lnT>
                    <a:lnB w="38100" cmpd="sng">
                      <a:noFill/>
                    </a:lnB>
                    <a:solidFill>
                      <a:schemeClr val="bg2"/>
                    </a:solidFill>
                  </a:tcPr>
                </a:tc>
                <a:extLst>
                  <a:ext uri="{0D108BD9-81ED-4DB2-BD59-A6C34878D82A}">
                    <a16:rowId xmlns:a16="http://schemas.microsoft.com/office/drawing/2014/main" val="3886751697"/>
                  </a:ext>
                </a:extLst>
              </a:tr>
              <a:tr h="39788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Taboo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(Colomo-Magana </a:t>
                      </a:r>
                      <a:r>
                        <a:rPr lang="en-GB" sz="1000" i="1"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2023, p.2; Dimery and Templeton, 2021, p.147)</a:t>
                      </a:r>
                      <a:endParaRPr lang="en-GB" sz="1000" dirty="0">
                        <a:solidFill>
                          <a:schemeClr val="tx1"/>
                        </a:solidFill>
                      </a:endParaRPr>
                    </a:p>
                    <a:p>
                      <a:endParaRPr lang="en-GB" sz="2200" b="0" cap="none" spc="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Confusing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 </a:t>
                      </a:r>
                      <a:r>
                        <a:rPr lang="en-GB" sz="1000" u="none" dirty="0">
                          <a:solidFill>
                            <a:schemeClr val="tx1"/>
                          </a:solidFill>
                          <a:effectLst/>
                          <a:latin typeface="Calibri" panose="020F0502020204030204" pitchFamily="34" charset="0"/>
                          <a:ea typeface="DengXian" panose="02010600030101010101" pitchFamily="2" charset="-122"/>
                          <a:cs typeface="Arial" panose="020B0604020202020204" pitchFamily="34" charset="0"/>
                        </a:rPr>
                        <a:t>(Irish Childhood Bereavement Network, 2023)</a:t>
                      </a:r>
                      <a:endParaRPr lang="en-GB" sz="1000" u="none" dirty="0">
                        <a:solidFill>
                          <a:schemeClr val="tx1"/>
                        </a:solidFill>
                      </a:endParaRPr>
                    </a:p>
                    <a:p>
                      <a:endParaRPr lang="en-GB" sz="2200" b="0" cap="none" spc="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Natural phenomenon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(Wu, 2022, p.100) </a:t>
                      </a:r>
                      <a:endParaRPr lang="en-GB" sz="1000" dirty="0">
                        <a:solidFill>
                          <a:schemeClr val="tx1"/>
                        </a:solidFill>
                      </a:endParaRPr>
                    </a:p>
                    <a:p>
                      <a:endParaRPr lang="en-GB" sz="2200" b="0" cap="none" spc="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Unique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Costello </a:t>
                      </a:r>
                      <a:r>
                        <a:rPr lang="en-GB" sz="1000" i="1"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2020, p.290)</a:t>
                      </a:r>
                      <a:endParaRPr lang="en-GB" sz="1000" dirty="0"/>
                    </a:p>
                  </a:txBody>
                  <a:tcPr marL="141920" marR="141920" marT="70960" marB="128566">
                    <a:lnL w="12700" cmpd="sng">
                      <a:noFill/>
                      <a:prstDash val="solid"/>
                    </a:lnL>
                    <a:lnR w="12700" cap="flat" cmpd="sng" algn="ctr">
                      <a:noFill/>
                      <a:prstDash val="solid"/>
                      <a:round/>
                      <a:headEnd type="none" w="med" len="med"/>
                      <a:tailEnd type="none" w="med" len="med"/>
                    </a:lnR>
                    <a:lnT w="38100" cmpd="sng">
                      <a:noFill/>
                    </a:lnT>
                    <a:lnB w="12700" cmpd="sng">
                      <a:noFill/>
                      <a:prstDash val="solid"/>
                    </a:lnB>
                    <a:solidFill>
                      <a:schemeClr val="bg2">
                        <a:lumMod val="5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300" dirty="0">
                          <a:solidFill>
                            <a:schemeClr val="bg1"/>
                          </a:solidFill>
                        </a:rPr>
                        <a:t>Expected response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Edwards </a:t>
                      </a:r>
                      <a:r>
                        <a:rPr lang="en-GB" sz="1000" i="1"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2023, p.171)</a:t>
                      </a:r>
                      <a:endParaRPr lang="en-GB" sz="1000" dirty="0">
                        <a:solidFill>
                          <a:schemeClr val="tx1"/>
                        </a:solidFill>
                      </a:endParaRPr>
                    </a:p>
                    <a:p>
                      <a:endParaRPr lang="en-GB" sz="2200" b="0" cap="none" spc="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Universal human experience </a:t>
                      </a:r>
                      <a:r>
                        <a:rPr lang="en-GB" sz="1000" b="0" cap="none" spc="0" dirty="0">
                          <a:solidFill>
                            <a:schemeClr val="tx1"/>
                          </a:solidFill>
                        </a:rPr>
                        <a:t>(</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Dame Sarah Mullaly, UK commission on Bereavement Report 2022, p.2)</a:t>
                      </a:r>
                      <a:endParaRPr lang="en-GB" sz="10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b="0" cap="none" spc="0" dirty="0">
                        <a:solidFill>
                          <a:schemeClr val="bg1"/>
                        </a:solidFill>
                      </a:endParaRPr>
                    </a:p>
                    <a:p>
                      <a:endParaRPr lang="en-GB" sz="2200" b="0" cap="none" spc="0" dirty="0">
                        <a:solidFill>
                          <a:schemeClr val="bg1"/>
                        </a:solidFill>
                      </a:endParaRPr>
                    </a:p>
                  </a:txBody>
                  <a:tcPr marL="141920" marR="141920" marT="70960" marB="12856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2">
                        <a:lumMod val="7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Long-term adverse effects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(Holland and McLennan, 2015, p.117)</a:t>
                      </a:r>
                      <a:endParaRPr lang="en-GB" sz="1000" dirty="0">
                        <a:solidFill>
                          <a:schemeClr val="tx1"/>
                        </a:solidFill>
                      </a:endParaRPr>
                    </a:p>
                    <a:p>
                      <a:endParaRPr lang="en-GB" sz="2200" b="0" cap="none" spc="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cap="none" spc="0" dirty="0">
                          <a:solidFill>
                            <a:schemeClr val="bg1"/>
                          </a:solidFill>
                        </a:rPr>
                        <a:t>Impacting on physical and mental health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(Pearce et al., 2021, p.2)</a:t>
                      </a:r>
                      <a:endParaRPr lang="en-GB" sz="10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b="0" cap="none" spc="0" dirty="0">
                        <a:solidFill>
                          <a:schemeClr val="bg1"/>
                        </a:solidFill>
                      </a:endParaRPr>
                    </a:p>
                    <a:p>
                      <a:endParaRPr lang="en-GB" sz="2200" b="0" cap="none" spc="0" dirty="0">
                        <a:solidFill>
                          <a:schemeClr val="bg1"/>
                        </a:solidFill>
                      </a:endParaRPr>
                    </a:p>
                  </a:txBody>
                  <a:tcPr marL="141920" marR="141920" marT="70960" marB="128566">
                    <a:lnL w="12700" cap="flat" cmpd="sng" algn="ctr">
                      <a:noFill/>
                      <a:prstDash val="solid"/>
                      <a:round/>
                      <a:headEnd type="none" w="med" len="med"/>
                      <a:tailEnd type="none" w="med" len="med"/>
                    </a:lnL>
                    <a:lnR w="12700" cmpd="sng">
                      <a:noFill/>
                      <a:prstDash val="solid"/>
                    </a:lnR>
                    <a:lnT w="38100" cmpd="sng">
                      <a:noFill/>
                    </a:lnT>
                    <a:lnB w="12700" cmpd="sng">
                      <a:noFill/>
                      <a:prstDash val="solid"/>
                    </a:lnB>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300" dirty="0">
                          <a:solidFill>
                            <a:schemeClr val="bg1"/>
                          </a:solidFill>
                        </a:rPr>
                        <a:t>Expert </a:t>
                      </a:r>
                      <a:r>
                        <a:rPr lang="en-GB" sz="1000" dirty="0">
                          <a:solidFill>
                            <a:schemeClr val="tx1"/>
                          </a:solidFill>
                        </a:rPr>
                        <a:t>(</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Child Bereavement UK, 2021)</a:t>
                      </a:r>
                      <a:endParaRPr lang="en-GB" sz="10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30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300" dirty="0">
                          <a:solidFill>
                            <a:schemeClr val="bg1"/>
                          </a:solidFill>
                        </a:rPr>
                        <a:t>Expected response </a:t>
                      </a:r>
                      <a:r>
                        <a:rPr lang="en-GB" sz="1000" dirty="0">
                          <a:solidFill>
                            <a:schemeClr val="tx1"/>
                          </a:solidFill>
                        </a:rPr>
                        <a:t>(</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Edwards </a:t>
                      </a:r>
                      <a:r>
                        <a:rPr lang="en-GB" sz="1000" i="1" dirty="0">
                          <a:solidFill>
                            <a:schemeClr val="tx1"/>
                          </a:solidFill>
                          <a:effectLst/>
                          <a:latin typeface="Calibri" panose="020F0502020204030204" pitchFamily="34" charset="0"/>
                          <a:ea typeface="DengXian" panose="02010600030101010101" pitchFamily="2" charset="-122"/>
                          <a:cs typeface="Arial" panose="020B0604020202020204" pitchFamily="34" charset="0"/>
                        </a:rPr>
                        <a:t>et al.,</a:t>
                      </a:r>
                      <a:r>
                        <a:rPr lang="en-GB" sz="1000" dirty="0">
                          <a:solidFill>
                            <a:schemeClr val="tx1"/>
                          </a:solidFill>
                          <a:effectLst/>
                          <a:latin typeface="Calibri" panose="020F0502020204030204" pitchFamily="34" charset="0"/>
                          <a:ea typeface="DengXian" panose="02010600030101010101" pitchFamily="2" charset="-122"/>
                          <a:cs typeface="Arial" panose="020B0604020202020204" pitchFamily="34" charset="0"/>
                        </a:rPr>
                        <a:t> 2023, p.171)</a:t>
                      </a:r>
                      <a:endParaRPr lang="en-GB" sz="10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300" dirty="0">
                        <a:solidFill>
                          <a:schemeClr val="bg1"/>
                        </a:solidFill>
                      </a:endParaRPr>
                    </a:p>
                    <a:p>
                      <a:endParaRPr lang="en-GB" sz="2200" b="0" cap="none" spc="0" dirty="0">
                        <a:solidFill>
                          <a:schemeClr val="bg1"/>
                        </a:solidFill>
                      </a:endParaRPr>
                    </a:p>
                    <a:p>
                      <a:endParaRPr lang="en-GB" sz="2200" b="0" cap="none" spc="0" dirty="0">
                        <a:solidFill>
                          <a:schemeClr val="bg1"/>
                        </a:solidFill>
                      </a:endParaRPr>
                    </a:p>
                    <a:p>
                      <a:endParaRPr lang="en-GB" sz="2200" b="0" cap="none" spc="0" dirty="0">
                        <a:solidFill>
                          <a:schemeClr val="bg1"/>
                        </a:solidFill>
                      </a:endParaRPr>
                    </a:p>
                  </a:txBody>
                  <a:tcPr marL="141920" marR="141920" marT="70960" marB="128566">
                    <a:lnL w="12700" cmpd="sng">
                      <a:noFill/>
                      <a:prstDash val="solid"/>
                    </a:lnL>
                    <a:lnR w="12700" cmpd="sng">
                      <a:noFill/>
                      <a:prstDash val="solid"/>
                    </a:lnR>
                    <a:lnT w="38100" cmpd="sng">
                      <a:noFill/>
                    </a:lnT>
                    <a:lnB w="12700" cmpd="sng">
                      <a:noFill/>
                      <a:prstDash val="solid"/>
                    </a:lnB>
                    <a:solidFill>
                      <a:schemeClr val="bg2"/>
                    </a:solidFill>
                  </a:tcPr>
                </a:tc>
                <a:extLst>
                  <a:ext uri="{0D108BD9-81ED-4DB2-BD59-A6C34878D82A}">
                    <a16:rowId xmlns:a16="http://schemas.microsoft.com/office/drawing/2014/main" val="3950279106"/>
                  </a:ext>
                </a:extLst>
              </a:tr>
            </a:tbl>
          </a:graphicData>
        </a:graphic>
      </p:graphicFrame>
    </p:spTree>
    <p:extLst>
      <p:ext uri="{BB962C8B-B14F-4D97-AF65-F5344CB8AC3E}">
        <p14:creationId xmlns:p14="http://schemas.microsoft.com/office/powerpoint/2010/main" val="579941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3551BA99-152C-1CB6-F3E9-C52ED8D7C3FE}"/>
              </a:ext>
            </a:extLst>
          </p:cNvPr>
          <p:cNvSpPr>
            <a:spLocks noGrp="1"/>
          </p:cNvSpPr>
          <p:nvPr>
            <p:ph type="title"/>
          </p:nvPr>
        </p:nvSpPr>
        <p:spPr>
          <a:xfrm>
            <a:off x="396484" y="195149"/>
            <a:ext cx="11420378" cy="1212926"/>
          </a:xfrm>
        </p:spPr>
        <p:txBody>
          <a:bodyPr>
            <a:normAutofit fontScale="900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chemeClr val="bg1"/>
                </a:solidFill>
              </a:rPr>
              <a:t>Possible Structure       </a:t>
            </a:r>
            <a:r>
              <a:rPr kumimoji="0" lang="en-GB" sz="1800" b="1" i="0" u="none" strike="noStrike" kern="1200" cap="none" spc="0" normalizeH="0" baseline="0" noProof="0" dirty="0">
                <a:ln>
                  <a:noFill/>
                </a:ln>
                <a:solidFill>
                  <a:schemeClr val="bg1"/>
                </a:solidFill>
                <a:effectLst/>
                <a:uLnTx/>
                <a:uFillTx/>
                <a:latin typeface="Corbel" panose="020B0503020204020204"/>
                <a:ea typeface="+mn-ea"/>
                <a:cs typeface="+mn-cs"/>
              </a:rPr>
              <a:t>Thomas, (2017) A story rather than a list.</a:t>
            </a:r>
            <a:br>
              <a:rPr kumimoji="0" lang="en-GB" sz="1800" b="1" i="0" u="none" strike="noStrike" kern="1200" cap="none" spc="0" normalizeH="0" baseline="0" noProof="0" dirty="0">
                <a:ln>
                  <a:noFill/>
                </a:ln>
                <a:solidFill>
                  <a:schemeClr val="bg1"/>
                </a:solidFill>
                <a:effectLst/>
                <a:uLnTx/>
                <a:uFillTx/>
                <a:latin typeface="Corbel" panose="020B0503020204020204"/>
                <a:ea typeface="+mn-ea"/>
                <a:cs typeface="+mn-cs"/>
              </a:rPr>
            </a:br>
            <a:r>
              <a:rPr kumimoji="0" lang="en-GB" sz="1800" b="1" i="0" u="none" strike="noStrike" kern="1200" cap="none" spc="0" normalizeH="0" baseline="0" noProof="0" dirty="0">
                <a:ln>
                  <a:noFill/>
                </a:ln>
                <a:solidFill>
                  <a:schemeClr val="bg1"/>
                </a:solidFill>
                <a:effectLst/>
                <a:uLnTx/>
                <a:uFillTx/>
                <a:latin typeface="Corbel" panose="020B0503020204020204"/>
                <a:ea typeface="+mn-ea"/>
                <a:cs typeface="+mn-cs"/>
              </a:rPr>
              <a:t>A narrative that helps to advance our understanding and that is “original, perceptive and analytical”</a:t>
            </a:r>
            <a:r>
              <a:rPr lang="en-GB" sz="1800" b="1" dirty="0">
                <a:solidFill>
                  <a:schemeClr val="bg1"/>
                </a:solidFill>
                <a:latin typeface="Corbel" panose="020B0503020204020204"/>
                <a:ea typeface="+mn-ea"/>
                <a:cs typeface="+mn-cs"/>
              </a:rPr>
              <a:t> </a:t>
            </a:r>
            <a:r>
              <a:rPr kumimoji="0" lang="en-GB" sz="1800" b="1" i="0" u="none" strike="noStrike" kern="1200" cap="none" spc="0" normalizeH="0" baseline="0" noProof="0" dirty="0">
                <a:ln>
                  <a:noFill/>
                </a:ln>
                <a:solidFill>
                  <a:schemeClr val="bg1"/>
                </a:solidFill>
                <a:effectLst/>
                <a:uLnTx/>
                <a:uFillTx/>
                <a:latin typeface="Corbel" panose="020B0503020204020204"/>
                <a:ea typeface="+mn-ea"/>
                <a:cs typeface="+mn-cs"/>
              </a:rPr>
              <a:t>(Jesson and Lacey, 2006, p.142).</a:t>
            </a:r>
            <a:endParaRPr lang="en-GB" dirty="0">
              <a:solidFill>
                <a:schemeClr val="bg1"/>
              </a:solidFill>
            </a:endParaRPr>
          </a:p>
        </p:txBody>
      </p:sp>
      <p:graphicFrame>
        <p:nvGraphicFramePr>
          <p:cNvPr id="10" name="Diagram 9">
            <a:extLst>
              <a:ext uri="{FF2B5EF4-FFF2-40B4-BE49-F238E27FC236}">
                <a16:creationId xmlns:a16="http://schemas.microsoft.com/office/drawing/2014/main" id="{E7AFF487-13B8-4388-C478-0A08571B827A}"/>
              </a:ext>
            </a:extLst>
          </p:cNvPr>
          <p:cNvGraphicFramePr/>
          <p:nvPr>
            <p:extLst>
              <p:ext uri="{D42A27DB-BD31-4B8C-83A1-F6EECF244321}">
                <p14:modId xmlns:p14="http://schemas.microsoft.com/office/powerpoint/2010/main" val="1542425402"/>
              </p:ext>
            </p:extLst>
          </p:nvPr>
        </p:nvGraphicFramePr>
        <p:xfrm>
          <a:off x="267287" y="1771104"/>
          <a:ext cx="11753346" cy="47844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Star: 5 Points 10">
            <a:extLst>
              <a:ext uri="{FF2B5EF4-FFF2-40B4-BE49-F238E27FC236}">
                <a16:creationId xmlns:a16="http://schemas.microsoft.com/office/drawing/2014/main" id="{1493DA8C-5785-822D-979B-CF809F917802}"/>
              </a:ext>
            </a:extLst>
          </p:cNvPr>
          <p:cNvSpPr/>
          <p:nvPr/>
        </p:nvSpPr>
        <p:spPr>
          <a:xfrm>
            <a:off x="3193366" y="2954215"/>
            <a:ext cx="295422" cy="2813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93051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B20C3F-322E-A8D4-501C-45F98562A052}"/>
              </a:ext>
            </a:extLst>
          </p:cNvPr>
          <p:cNvSpPr>
            <a:spLocks noGrp="1"/>
          </p:cNvSpPr>
          <p:nvPr>
            <p:ph type="title"/>
          </p:nvPr>
        </p:nvSpPr>
        <p:spPr>
          <a:xfrm>
            <a:off x="1371599" y="294538"/>
            <a:ext cx="9895951" cy="1033669"/>
          </a:xfrm>
        </p:spPr>
        <p:txBody>
          <a:bodyPr>
            <a:normAutofit/>
          </a:bodyPr>
          <a:lstStyle/>
          <a:p>
            <a:r>
              <a:rPr lang="en-GB" sz="4000" b="1" dirty="0">
                <a:solidFill>
                  <a:srgbClr val="FFFFFF"/>
                </a:solidFill>
              </a:rPr>
              <a:t>Key Reading</a:t>
            </a:r>
          </a:p>
        </p:txBody>
      </p:sp>
      <p:sp>
        <p:nvSpPr>
          <p:cNvPr id="75" name="Content Placeholder 2">
            <a:extLst>
              <a:ext uri="{FF2B5EF4-FFF2-40B4-BE49-F238E27FC236}">
                <a16:creationId xmlns:a16="http://schemas.microsoft.com/office/drawing/2014/main" id="{DD5EFBC2-9B5C-7A4B-03F3-8653B5985F94}"/>
              </a:ext>
            </a:extLst>
          </p:cNvPr>
          <p:cNvSpPr>
            <a:spLocks noGrp="1"/>
          </p:cNvSpPr>
          <p:nvPr>
            <p:ph idx="1"/>
          </p:nvPr>
        </p:nvSpPr>
        <p:spPr>
          <a:xfrm>
            <a:off x="39624" y="1584457"/>
            <a:ext cx="12152376" cy="5421254"/>
          </a:xfrm>
        </p:spPr>
        <p:txBody>
          <a:bodyPr anchor="ctr">
            <a:normAutofit/>
          </a:bodyPr>
          <a:lstStyle/>
          <a:p>
            <a:pPr marL="0" indent="0">
              <a:buNone/>
            </a:pPr>
            <a:r>
              <a:rPr lang="en-GB" sz="1600" b="0" i="0" dirty="0">
                <a:effectLst/>
              </a:rPr>
              <a:t> </a:t>
            </a:r>
            <a:r>
              <a:rPr lang="en-GB" sz="1600" dirty="0">
                <a:solidFill>
                  <a:schemeClr val="bg2">
                    <a:lumMod val="50000"/>
                  </a:schemeClr>
                </a:solidFill>
              </a:rPr>
              <a:t>Abraham-Steele, M and Edmonds, C (2021) </a:t>
            </a:r>
            <a:r>
              <a:rPr lang="en-GB" sz="1600" b="1" dirty="0">
                <a:solidFill>
                  <a:schemeClr val="bg2">
                    <a:lumMod val="50000"/>
                  </a:schemeClr>
                </a:solidFill>
              </a:rPr>
              <a:t>‘A thematic analysis of teachers' perspectives on supporting victims of childhood bereavement in British primary schools’ </a:t>
            </a:r>
            <a:endParaRPr lang="en-GB" sz="1600" b="1" i="0" dirty="0">
              <a:solidFill>
                <a:schemeClr val="bg2">
                  <a:lumMod val="50000"/>
                </a:schemeClr>
              </a:solidFill>
              <a:effectLst/>
            </a:endParaRPr>
          </a:p>
          <a:p>
            <a:pPr marL="0" indent="0">
              <a:buNone/>
            </a:pPr>
            <a:r>
              <a:rPr lang="en-GB" sz="1600" b="0" i="0" dirty="0">
                <a:solidFill>
                  <a:schemeClr val="bg2">
                    <a:lumMod val="50000"/>
                  </a:schemeClr>
                </a:solidFill>
                <a:effectLst/>
              </a:rPr>
              <a:t>Colomo-</a:t>
            </a:r>
            <a:r>
              <a:rPr lang="en-GB" sz="1600" b="0" i="0" dirty="0" err="1">
                <a:solidFill>
                  <a:schemeClr val="bg2">
                    <a:lumMod val="50000"/>
                  </a:schemeClr>
                </a:solidFill>
                <a:effectLst/>
              </a:rPr>
              <a:t>Magaña</a:t>
            </a:r>
            <a:r>
              <a:rPr lang="en-GB" sz="1600" b="0" i="0" dirty="0">
                <a:solidFill>
                  <a:schemeClr val="bg2">
                    <a:lumMod val="50000"/>
                  </a:schemeClr>
                </a:solidFill>
                <a:effectLst/>
              </a:rPr>
              <a:t>, E. (2023) ‘</a:t>
            </a:r>
            <a:r>
              <a:rPr lang="en-GB" sz="1600" b="1" i="0" dirty="0">
                <a:solidFill>
                  <a:schemeClr val="bg2">
                    <a:lumMod val="50000"/>
                  </a:schemeClr>
                </a:solidFill>
                <a:effectLst/>
              </a:rPr>
              <a:t>The Influence of Cultural Snapshots on Pre-service Teachers’ Attitudes Towards Death Education</a:t>
            </a:r>
            <a:r>
              <a:rPr lang="en-GB" sz="1600" b="0" i="0" dirty="0">
                <a:solidFill>
                  <a:schemeClr val="bg2">
                    <a:lumMod val="50000"/>
                  </a:schemeClr>
                </a:solidFill>
                <a:effectLst/>
              </a:rPr>
              <a:t>’</a:t>
            </a:r>
          </a:p>
          <a:p>
            <a:pPr marL="0" indent="0">
              <a:buNone/>
            </a:pPr>
            <a:r>
              <a:rPr lang="en-GB" sz="1600" b="0" i="0" dirty="0">
                <a:solidFill>
                  <a:schemeClr val="bg2">
                    <a:lumMod val="50000"/>
                  </a:schemeClr>
                </a:solidFill>
                <a:effectLst/>
              </a:rPr>
              <a:t>Costelloe, A., Mintz, J. and Lee, F. (2020) ‘</a:t>
            </a:r>
            <a:r>
              <a:rPr lang="en-GB" sz="1600" b="1" i="0" dirty="0">
                <a:solidFill>
                  <a:schemeClr val="bg2">
                    <a:lumMod val="50000"/>
                  </a:schemeClr>
                </a:solidFill>
                <a:effectLst/>
              </a:rPr>
              <a:t>Bereavement support provision in primary schools: an exploratory study’</a:t>
            </a:r>
          </a:p>
          <a:p>
            <a:pPr marL="0" indent="0">
              <a:buNone/>
            </a:pPr>
            <a:r>
              <a:rPr lang="en-GB" sz="1600" b="0" i="0" dirty="0">
                <a:solidFill>
                  <a:schemeClr val="bg2">
                    <a:lumMod val="50000"/>
                  </a:schemeClr>
                </a:solidFill>
                <a:effectLst/>
              </a:rPr>
              <a:t>Dimery, E. and Templeton, S. (2021) ‘</a:t>
            </a:r>
            <a:r>
              <a:rPr lang="en-GB" sz="1600" b="1" i="0" dirty="0">
                <a:solidFill>
                  <a:schemeClr val="bg2">
                    <a:lumMod val="50000"/>
                  </a:schemeClr>
                </a:solidFill>
                <a:effectLst/>
              </a:rPr>
              <a:t>Death, bereavement and grief: the role of the teacher in supporting a child experiencing the death of a parent</a:t>
            </a:r>
            <a:r>
              <a:rPr lang="en-GB" sz="1600" b="0" i="0" dirty="0">
                <a:solidFill>
                  <a:schemeClr val="bg2">
                    <a:lumMod val="50000"/>
                  </a:schemeClr>
                </a:solidFill>
                <a:effectLst/>
              </a:rPr>
              <a:t>’ </a:t>
            </a:r>
          </a:p>
          <a:p>
            <a:pPr marL="0" indent="0">
              <a:buNone/>
            </a:pPr>
            <a:r>
              <a:rPr lang="en-US" sz="1600" i="0" dirty="0">
                <a:solidFill>
                  <a:schemeClr val="bg2">
                    <a:lumMod val="50000"/>
                  </a:schemeClr>
                </a:solidFill>
                <a:effectLst/>
              </a:rPr>
              <a:t>DeMuth, M. </a:t>
            </a:r>
            <a:r>
              <a:rPr lang="en-US" sz="1600" i="1" dirty="0">
                <a:solidFill>
                  <a:schemeClr val="bg2">
                    <a:lumMod val="50000"/>
                  </a:schemeClr>
                </a:solidFill>
                <a:effectLst/>
              </a:rPr>
              <a:t>et al.</a:t>
            </a:r>
            <a:r>
              <a:rPr lang="en-US" sz="1600" i="0" dirty="0">
                <a:solidFill>
                  <a:schemeClr val="bg2">
                    <a:lumMod val="50000"/>
                  </a:schemeClr>
                </a:solidFill>
                <a:effectLst/>
              </a:rPr>
              <a:t> (2020) ‘</a:t>
            </a:r>
            <a:r>
              <a:rPr lang="en-US" sz="1600" b="1" i="0" dirty="0">
                <a:solidFill>
                  <a:schemeClr val="bg2">
                    <a:lumMod val="50000"/>
                  </a:schemeClr>
                </a:solidFill>
                <a:effectLst/>
              </a:rPr>
              <a:t>Bereavement Accommodations in the Classroom: Experiences and Opinions of School Staff</a:t>
            </a:r>
            <a:r>
              <a:rPr lang="en-US" sz="1600" i="0" dirty="0">
                <a:solidFill>
                  <a:schemeClr val="bg2">
                    <a:lumMod val="50000"/>
                  </a:schemeClr>
                </a:solidFill>
                <a:effectLst/>
              </a:rPr>
              <a:t>’</a:t>
            </a:r>
          </a:p>
          <a:p>
            <a:pPr marL="0" indent="0">
              <a:buNone/>
            </a:pPr>
            <a:r>
              <a:rPr kumimoji="0" lang="en-US" sz="1600" b="0" i="0" u="none" cap="none" spc="0" normalizeH="0" baseline="0" noProof="0" dirty="0">
                <a:ln>
                  <a:noFill/>
                </a:ln>
                <a:solidFill>
                  <a:schemeClr val="bg2">
                    <a:lumMod val="50000"/>
                  </a:schemeClr>
                </a:solidFill>
                <a:effectLst/>
                <a:uLnTx/>
                <a:uFillTx/>
              </a:rPr>
              <a:t>Greiner, C.M., Park, J. and Goldstein, S.E. (2022) ‘</a:t>
            </a:r>
            <a:r>
              <a:rPr kumimoji="0" lang="en-US" sz="1600" b="1" i="0" u="none" cap="none" spc="0" normalizeH="0" baseline="0" noProof="0" dirty="0">
                <a:ln>
                  <a:noFill/>
                </a:ln>
                <a:solidFill>
                  <a:schemeClr val="bg2">
                    <a:lumMod val="50000"/>
                  </a:schemeClr>
                </a:solidFill>
                <a:effectLst/>
                <a:uLnTx/>
                <a:uFillTx/>
              </a:rPr>
              <a:t>Teacher trainees’ experiences with and beliefs about responding to students’ challenging life events’</a:t>
            </a:r>
          </a:p>
          <a:p>
            <a:pPr marL="0" indent="0">
              <a:buNone/>
            </a:pPr>
            <a:r>
              <a:rPr lang="en-GB" sz="1600" dirty="0">
                <a:solidFill>
                  <a:schemeClr val="bg2">
                    <a:lumMod val="50000"/>
                  </a:schemeClr>
                </a:solidFill>
              </a:rPr>
              <a:t>Holland J., and McLennan, D.  (2015) </a:t>
            </a:r>
            <a:r>
              <a:rPr lang="en-GB" sz="1600" b="1" dirty="0">
                <a:solidFill>
                  <a:schemeClr val="bg2">
                    <a:lumMod val="50000"/>
                  </a:schemeClr>
                </a:solidFill>
              </a:rPr>
              <a:t>‘North Yorkshire schools’ responses to pupil bereavement</a:t>
            </a:r>
          </a:p>
          <a:p>
            <a:pPr marL="0" indent="0">
              <a:buNone/>
            </a:pPr>
            <a:r>
              <a:rPr lang="en-GB" sz="1600" dirty="0">
                <a:solidFill>
                  <a:schemeClr val="bg2">
                    <a:lumMod val="50000"/>
                  </a:schemeClr>
                </a:solidFill>
              </a:rPr>
              <a:t>Joy et al. (2023) </a:t>
            </a:r>
            <a:r>
              <a:rPr lang="en-GB" sz="1600" b="1" dirty="0">
                <a:solidFill>
                  <a:schemeClr val="bg2">
                    <a:lumMod val="50000"/>
                  </a:schemeClr>
                </a:solidFill>
              </a:rPr>
              <a:t>‘What Bereaved children want to know about death and grief’ </a:t>
            </a:r>
          </a:p>
          <a:p>
            <a:pPr marL="0" indent="0">
              <a:buNone/>
            </a:pPr>
            <a:r>
              <a:rPr kumimoji="0" lang="en-US" sz="1600" b="0" i="0" u="none" strike="noStrike" cap="none" spc="0" normalizeH="0" baseline="0" noProof="0" dirty="0">
                <a:ln>
                  <a:noFill/>
                </a:ln>
                <a:solidFill>
                  <a:schemeClr val="bg2">
                    <a:lumMod val="50000"/>
                  </a:schemeClr>
                </a:solidFill>
                <a:effectLst/>
                <a:uLnTx/>
                <a:uFillTx/>
              </a:rPr>
              <a:t>Lawrence, S.T. (2019) </a:t>
            </a:r>
            <a:r>
              <a:rPr kumimoji="0" lang="en-US" sz="1600" b="1" i="0" u="none" strike="noStrike" cap="none" spc="0" normalizeH="0" baseline="0" noProof="0" dirty="0">
                <a:ln>
                  <a:noFill/>
                </a:ln>
                <a:solidFill>
                  <a:schemeClr val="bg2">
                    <a:lumMod val="50000"/>
                  </a:schemeClr>
                </a:solidFill>
                <a:effectLst/>
                <a:uLnTx/>
                <a:uFillTx/>
              </a:rPr>
              <a:t>The Grieving Child in the Classroom</a:t>
            </a:r>
            <a:r>
              <a:rPr kumimoji="0" lang="en-US" sz="1600" b="0" i="0" u="none" strike="noStrike" cap="none" spc="0" normalizeH="0" baseline="0" noProof="0" dirty="0">
                <a:ln>
                  <a:noFill/>
                </a:ln>
                <a:solidFill>
                  <a:schemeClr val="bg2">
                    <a:lumMod val="50000"/>
                  </a:schemeClr>
                </a:solidFill>
                <a:effectLst/>
                <a:uLnTx/>
                <a:uFillTx/>
              </a:rPr>
              <a:t>.</a:t>
            </a:r>
          </a:p>
          <a:p>
            <a:pPr marL="0" indent="0">
              <a:buNone/>
            </a:pPr>
            <a:r>
              <a:rPr lang="en-GB" sz="1600" b="0" i="0" dirty="0">
                <a:solidFill>
                  <a:schemeClr val="bg2">
                    <a:lumMod val="50000"/>
                  </a:schemeClr>
                </a:solidFill>
                <a:effectLst/>
              </a:rPr>
              <a:t>Lytje, M. and Dyregrov, A. (2023) ‘</a:t>
            </a:r>
            <a:r>
              <a:rPr lang="en-GB" sz="1600" b="1" i="0" dirty="0">
                <a:solidFill>
                  <a:schemeClr val="bg2">
                    <a:lumMod val="50000"/>
                  </a:schemeClr>
                </a:solidFill>
                <a:effectLst/>
              </a:rPr>
              <a:t>When Young Children Grieve: Perspectives from Day Care Staff on Supporting Parents and Children through Illness and Loss</a:t>
            </a:r>
            <a:r>
              <a:rPr lang="en-GB" sz="1600" b="0" i="0" dirty="0">
                <a:solidFill>
                  <a:schemeClr val="bg2">
                    <a:lumMod val="50000"/>
                  </a:schemeClr>
                </a:solidFill>
                <a:effectLst/>
              </a:rPr>
              <a:t>’ </a:t>
            </a:r>
            <a:endParaRPr lang="en-GB" sz="1600" b="1" i="0" dirty="0">
              <a:solidFill>
                <a:schemeClr val="bg2">
                  <a:lumMod val="50000"/>
                </a:schemeClr>
              </a:solidFill>
              <a:effectLst/>
            </a:endParaRPr>
          </a:p>
          <a:p>
            <a:pPr marL="0" indent="0">
              <a:buNone/>
            </a:pPr>
            <a:r>
              <a:rPr lang="en-GB" sz="1600" dirty="0">
                <a:solidFill>
                  <a:schemeClr val="bg2">
                    <a:lumMod val="50000"/>
                  </a:schemeClr>
                </a:solidFill>
              </a:rPr>
              <a:t>The UK Commission on Bereavement (2022</a:t>
            </a:r>
            <a:r>
              <a:rPr lang="en-GB" sz="1600" b="1" dirty="0">
                <a:solidFill>
                  <a:schemeClr val="bg2">
                    <a:lumMod val="50000"/>
                  </a:schemeClr>
                </a:solidFill>
              </a:rPr>
              <a:t>) Bereavement is everyone’s business, 2022 Report</a:t>
            </a:r>
          </a:p>
          <a:p>
            <a:endParaRPr lang="en-GB" sz="1400" b="1" dirty="0"/>
          </a:p>
        </p:txBody>
      </p:sp>
      <p:sp>
        <p:nvSpPr>
          <p:cNvPr id="6" name="Slide Number Placeholder 5">
            <a:extLst>
              <a:ext uri="{FF2B5EF4-FFF2-40B4-BE49-F238E27FC236}">
                <a16:creationId xmlns:a16="http://schemas.microsoft.com/office/drawing/2014/main" id="{953874E6-4121-5598-0562-C6D7E6C6B930}"/>
              </a:ext>
            </a:extLst>
          </p:cNvPr>
          <p:cNvSpPr>
            <a:spLocks noGrp="1"/>
          </p:cNvSpPr>
          <p:nvPr>
            <p:ph type="sldNum" sz="quarter" idx="12"/>
          </p:nvPr>
        </p:nvSpPr>
        <p:spPr>
          <a:xfrm>
            <a:off x="11704320" y="6455664"/>
            <a:ext cx="448056" cy="365125"/>
          </a:xfrm>
        </p:spPr>
        <p:txBody>
          <a:bodyPr>
            <a:normAutofit/>
          </a:bodyPr>
          <a:lstStyle/>
          <a:p>
            <a:pPr rtl="0">
              <a:spcAft>
                <a:spcPts val="600"/>
              </a:spcAft>
            </a:pPr>
            <a:fld id="{294A09A9-5501-47C1-A89A-A340965A2BE2}" type="slidenum">
              <a:rPr lang="en-GB" sz="1100" noProof="0" smtClean="0">
                <a:solidFill>
                  <a:schemeClr val="tx1">
                    <a:lumMod val="50000"/>
                    <a:lumOff val="50000"/>
                  </a:schemeClr>
                </a:solidFill>
              </a:rPr>
              <a:pPr rtl="0">
                <a:spcAft>
                  <a:spcPts val="600"/>
                </a:spcAft>
              </a:pPr>
              <a:t>12</a:t>
            </a:fld>
            <a:endParaRPr lang="en-GB" sz="1100" noProof="0">
              <a:solidFill>
                <a:schemeClr val="tx1">
                  <a:lumMod val="50000"/>
                  <a:lumOff val="50000"/>
                </a:schemeClr>
              </a:solidFill>
            </a:endParaRPr>
          </a:p>
        </p:txBody>
      </p:sp>
    </p:spTree>
    <p:extLst>
      <p:ext uri="{BB962C8B-B14F-4D97-AF65-F5344CB8AC3E}">
        <p14:creationId xmlns:p14="http://schemas.microsoft.com/office/powerpoint/2010/main" val="3233395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5">
                                            <p:txEl>
                                              <p:pRg st="0" end="0"/>
                                            </p:txEl>
                                          </p:spTgt>
                                        </p:tgtEl>
                                        <p:attrNameLst>
                                          <p:attrName>style.visibility</p:attrName>
                                        </p:attrNameLst>
                                      </p:cBhvr>
                                      <p:to>
                                        <p:strVal val="visible"/>
                                      </p:to>
                                    </p:set>
                                    <p:animEffect transition="in" filter="fade">
                                      <p:cBhvr>
                                        <p:cTn id="7" dur="1000"/>
                                        <p:tgtEl>
                                          <p:spTgt spid="75">
                                            <p:txEl>
                                              <p:pRg st="0" end="0"/>
                                            </p:txEl>
                                          </p:spTgt>
                                        </p:tgtEl>
                                      </p:cBhvr>
                                    </p:animEffect>
                                    <p:anim calcmode="lin" valueType="num">
                                      <p:cBhvr>
                                        <p:cTn id="8" dur="1000" fill="hold"/>
                                        <p:tgtEl>
                                          <p:spTgt spid="7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5">
                                            <p:txEl>
                                              <p:pRg st="1" end="1"/>
                                            </p:txEl>
                                          </p:spTgt>
                                        </p:tgtEl>
                                        <p:attrNameLst>
                                          <p:attrName>style.visibility</p:attrName>
                                        </p:attrNameLst>
                                      </p:cBhvr>
                                      <p:to>
                                        <p:strVal val="visible"/>
                                      </p:to>
                                    </p:set>
                                    <p:animEffect transition="in" filter="fade">
                                      <p:cBhvr>
                                        <p:cTn id="14" dur="1000"/>
                                        <p:tgtEl>
                                          <p:spTgt spid="75">
                                            <p:txEl>
                                              <p:pRg st="1" end="1"/>
                                            </p:txEl>
                                          </p:spTgt>
                                        </p:tgtEl>
                                      </p:cBhvr>
                                    </p:animEffect>
                                    <p:anim calcmode="lin" valueType="num">
                                      <p:cBhvr>
                                        <p:cTn id="15" dur="1000" fill="hold"/>
                                        <p:tgtEl>
                                          <p:spTgt spid="7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5">
                                            <p:txEl>
                                              <p:pRg st="2" end="2"/>
                                            </p:txEl>
                                          </p:spTgt>
                                        </p:tgtEl>
                                        <p:attrNameLst>
                                          <p:attrName>style.visibility</p:attrName>
                                        </p:attrNameLst>
                                      </p:cBhvr>
                                      <p:to>
                                        <p:strVal val="visible"/>
                                      </p:to>
                                    </p:set>
                                    <p:animEffect transition="in" filter="fade">
                                      <p:cBhvr>
                                        <p:cTn id="21" dur="1000"/>
                                        <p:tgtEl>
                                          <p:spTgt spid="75">
                                            <p:txEl>
                                              <p:pRg st="2" end="2"/>
                                            </p:txEl>
                                          </p:spTgt>
                                        </p:tgtEl>
                                      </p:cBhvr>
                                    </p:animEffect>
                                    <p:anim calcmode="lin" valueType="num">
                                      <p:cBhvr>
                                        <p:cTn id="22" dur="1000" fill="hold"/>
                                        <p:tgtEl>
                                          <p:spTgt spid="7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5">
                                            <p:txEl>
                                              <p:pRg st="3" end="3"/>
                                            </p:txEl>
                                          </p:spTgt>
                                        </p:tgtEl>
                                        <p:attrNameLst>
                                          <p:attrName>style.visibility</p:attrName>
                                        </p:attrNameLst>
                                      </p:cBhvr>
                                      <p:to>
                                        <p:strVal val="visible"/>
                                      </p:to>
                                    </p:set>
                                    <p:animEffect transition="in" filter="fade">
                                      <p:cBhvr>
                                        <p:cTn id="28" dur="1000"/>
                                        <p:tgtEl>
                                          <p:spTgt spid="75">
                                            <p:txEl>
                                              <p:pRg st="3" end="3"/>
                                            </p:txEl>
                                          </p:spTgt>
                                        </p:tgtEl>
                                      </p:cBhvr>
                                    </p:animEffect>
                                    <p:anim calcmode="lin" valueType="num">
                                      <p:cBhvr>
                                        <p:cTn id="29" dur="1000" fill="hold"/>
                                        <p:tgtEl>
                                          <p:spTgt spid="7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5">
                                            <p:txEl>
                                              <p:pRg st="4" end="4"/>
                                            </p:txEl>
                                          </p:spTgt>
                                        </p:tgtEl>
                                        <p:attrNameLst>
                                          <p:attrName>style.visibility</p:attrName>
                                        </p:attrNameLst>
                                      </p:cBhvr>
                                      <p:to>
                                        <p:strVal val="visible"/>
                                      </p:to>
                                    </p:set>
                                    <p:animEffect transition="in" filter="fade">
                                      <p:cBhvr>
                                        <p:cTn id="35" dur="1000"/>
                                        <p:tgtEl>
                                          <p:spTgt spid="75">
                                            <p:txEl>
                                              <p:pRg st="4" end="4"/>
                                            </p:txEl>
                                          </p:spTgt>
                                        </p:tgtEl>
                                      </p:cBhvr>
                                    </p:animEffect>
                                    <p:anim calcmode="lin" valueType="num">
                                      <p:cBhvr>
                                        <p:cTn id="36" dur="1000" fill="hold"/>
                                        <p:tgtEl>
                                          <p:spTgt spid="7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5">
                                            <p:txEl>
                                              <p:pRg st="5" end="5"/>
                                            </p:txEl>
                                          </p:spTgt>
                                        </p:tgtEl>
                                        <p:attrNameLst>
                                          <p:attrName>style.visibility</p:attrName>
                                        </p:attrNameLst>
                                      </p:cBhvr>
                                      <p:to>
                                        <p:strVal val="visible"/>
                                      </p:to>
                                    </p:set>
                                    <p:animEffect transition="in" filter="fade">
                                      <p:cBhvr>
                                        <p:cTn id="42" dur="1000"/>
                                        <p:tgtEl>
                                          <p:spTgt spid="75">
                                            <p:txEl>
                                              <p:pRg st="5" end="5"/>
                                            </p:txEl>
                                          </p:spTgt>
                                        </p:tgtEl>
                                      </p:cBhvr>
                                    </p:animEffect>
                                    <p:anim calcmode="lin" valueType="num">
                                      <p:cBhvr>
                                        <p:cTn id="43" dur="1000" fill="hold"/>
                                        <p:tgtEl>
                                          <p:spTgt spid="7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5">
                                            <p:txEl>
                                              <p:pRg st="6" end="6"/>
                                            </p:txEl>
                                          </p:spTgt>
                                        </p:tgtEl>
                                        <p:attrNameLst>
                                          <p:attrName>style.visibility</p:attrName>
                                        </p:attrNameLst>
                                      </p:cBhvr>
                                      <p:to>
                                        <p:strVal val="visible"/>
                                      </p:to>
                                    </p:set>
                                    <p:animEffect transition="in" filter="fade">
                                      <p:cBhvr>
                                        <p:cTn id="49" dur="1000"/>
                                        <p:tgtEl>
                                          <p:spTgt spid="75">
                                            <p:txEl>
                                              <p:pRg st="6" end="6"/>
                                            </p:txEl>
                                          </p:spTgt>
                                        </p:tgtEl>
                                      </p:cBhvr>
                                    </p:animEffect>
                                    <p:anim calcmode="lin" valueType="num">
                                      <p:cBhvr>
                                        <p:cTn id="50" dur="1000" fill="hold"/>
                                        <p:tgtEl>
                                          <p:spTgt spid="7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5">
                                            <p:txEl>
                                              <p:pRg st="7" end="7"/>
                                            </p:txEl>
                                          </p:spTgt>
                                        </p:tgtEl>
                                        <p:attrNameLst>
                                          <p:attrName>style.visibility</p:attrName>
                                        </p:attrNameLst>
                                      </p:cBhvr>
                                      <p:to>
                                        <p:strVal val="visible"/>
                                      </p:to>
                                    </p:set>
                                    <p:animEffect transition="in" filter="fade">
                                      <p:cBhvr>
                                        <p:cTn id="56" dur="1000"/>
                                        <p:tgtEl>
                                          <p:spTgt spid="75">
                                            <p:txEl>
                                              <p:pRg st="7" end="7"/>
                                            </p:txEl>
                                          </p:spTgt>
                                        </p:tgtEl>
                                      </p:cBhvr>
                                    </p:animEffect>
                                    <p:anim calcmode="lin" valueType="num">
                                      <p:cBhvr>
                                        <p:cTn id="57" dur="1000" fill="hold"/>
                                        <p:tgtEl>
                                          <p:spTgt spid="7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5">
                                            <p:txEl>
                                              <p:pRg st="8" end="8"/>
                                            </p:txEl>
                                          </p:spTgt>
                                        </p:tgtEl>
                                        <p:attrNameLst>
                                          <p:attrName>style.visibility</p:attrName>
                                        </p:attrNameLst>
                                      </p:cBhvr>
                                      <p:to>
                                        <p:strVal val="visible"/>
                                      </p:to>
                                    </p:set>
                                    <p:animEffect transition="in" filter="fade">
                                      <p:cBhvr>
                                        <p:cTn id="63" dur="1000"/>
                                        <p:tgtEl>
                                          <p:spTgt spid="75">
                                            <p:txEl>
                                              <p:pRg st="8" end="8"/>
                                            </p:txEl>
                                          </p:spTgt>
                                        </p:tgtEl>
                                      </p:cBhvr>
                                    </p:animEffect>
                                    <p:anim calcmode="lin" valueType="num">
                                      <p:cBhvr>
                                        <p:cTn id="64" dur="1000" fill="hold"/>
                                        <p:tgtEl>
                                          <p:spTgt spid="75">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5">
                                            <p:txEl>
                                              <p:pRg st="9" end="9"/>
                                            </p:txEl>
                                          </p:spTgt>
                                        </p:tgtEl>
                                        <p:attrNameLst>
                                          <p:attrName>style.visibility</p:attrName>
                                        </p:attrNameLst>
                                      </p:cBhvr>
                                      <p:to>
                                        <p:strVal val="visible"/>
                                      </p:to>
                                    </p:set>
                                    <p:animEffect transition="in" filter="fade">
                                      <p:cBhvr>
                                        <p:cTn id="70" dur="1000"/>
                                        <p:tgtEl>
                                          <p:spTgt spid="75">
                                            <p:txEl>
                                              <p:pRg st="9" end="9"/>
                                            </p:txEl>
                                          </p:spTgt>
                                        </p:tgtEl>
                                      </p:cBhvr>
                                    </p:animEffect>
                                    <p:anim calcmode="lin" valueType="num">
                                      <p:cBhvr>
                                        <p:cTn id="71" dur="1000" fill="hold"/>
                                        <p:tgtEl>
                                          <p:spTgt spid="75">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5">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5">
                                            <p:txEl>
                                              <p:pRg st="10" end="10"/>
                                            </p:txEl>
                                          </p:spTgt>
                                        </p:tgtEl>
                                        <p:attrNameLst>
                                          <p:attrName>style.visibility</p:attrName>
                                        </p:attrNameLst>
                                      </p:cBhvr>
                                      <p:to>
                                        <p:strVal val="visible"/>
                                      </p:to>
                                    </p:set>
                                    <p:animEffect transition="in" filter="fade">
                                      <p:cBhvr>
                                        <p:cTn id="77" dur="1000"/>
                                        <p:tgtEl>
                                          <p:spTgt spid="75">
                                            <p:txEl>
                                              <p:pRg st="10" end="10"/>
                                            </p:txEl>
                                          </p:spTgt>
                                        </p:tgtEl>
                                      </p:cBhvr>
                                    </p:animEffect>
                                    <p:anim calcmode="lin" valueType="num">
                                      <p:cBhvr>
                                        <p:cTn id="78" dur="1000" fill="hold"/>
                                        <p:tgtEl>
                                          <p:spTgt spid="75">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75">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FAE308-3076-43DB-B834-DA0B0AE19AF9}"/>
              </a:ext>
            </a:extLst>
          </p:cNvPr>
          <p:cNvSpPr>
            <a:spLocks noGrp="1"/>
          </p:cNvSpPr>
          <p:nvPr>
            <p:ph type="ctrTitle" idx="4294967295"/>
          </p:nvPr>
        </p:nvSpPr>
        <p:spPr>
          <a:xfrm>
            <a:off x="1371599" y="294538"/>
            <a:ext cx="9895951" cy="1033669"/>
          </a:xfrm>
        </p:spPr>
        <p:txBody>
          <a:bodyPr vert="horz" lIns="91440" tIns="45720" rIns="91440" bIns="45720" rtlCol="0" anchor="ctr">
            <a:normAutofit/>
          </a:bodyPr>
          <a:lstStyle/>
          <a:p>
            <a:r>
              <a:rPr lang="en-US" sz="4000" b="1" kern="1200" dirty="0">
                <a:solidFill>
                  <a:srgbClr val="FFFFFF"/>
                </a:solidFill>
                <a:latin typeface="+mj-lt"/>
                <a:ea typeface="+mj-ea"/>
                <a:cs typeface="+mj-cs"/>
              </a:rPr>
              <a:t>References</a:t>
            </a:r>
          </a:p>
        </p:txBody>
      </p:sp>
      <p:sp>
        <p:nvSpPr>
          <p:cNvPr id="3" name="Content Placeholder 2">
            <a:extLst>
              <a:ext uri="{FF2B5EF4-FFF2-40B4-BE49-F238E27FC236}">
                <a16:creationId xmlns:a16="http://schemas.microsoft.com/office/drawing/2014/main" id="{BABC2CE0-8806-4B2A-A10A-32984D317434}"/>
              </a:ext>
            </a:extLst>
          </p:cNvPr>
          <p:cNvSpPr>
            <a:spLocks noGrp="1"/>
          </p:cNvSpPr>
          <p:nvPr>
            <p:ph type="subTitle" idx="4294967295"/>
          </p:nvPr>
        </p:nvSpPr>
        <p:spPr>
          <a:xfrm>
            <a:off x="351692" y="892108"/>
            <a:ext cx="11840308" cy="5671354"/>
          </a:xfrm>
        </p:spPr>
        <p:txBody>
          <a:bodyPr vert="horz" lIns="91440" tIns="45720" rIns="91440" bIns="45720" rtlCol="0" anchor="ctr">
            <a:normAutofit fontScale="92500" lnSpcReduction="20000"/>
          </a:bodyPr>
          <a:lstStyle/>
          <a:p>
            <a:endParaRPr lang="en-US" sz="800" b="0" i="0" dirty="0">
              <a:effectLst/>
            </a:endParaRPr>
          </a:p>
          <a:p>
            <a:endParaRPr lang="en-US" sz="800" dirty="0"/>
          </a:p>
          <a:p>
            <a:endParaRPr lang="en-US" sz="800" dirty="0">
              <a:effectLst/>
            </a:endParaRPr>
          </a:p>
          <a:p>
            <a:endParaRPr lang="en-US" sz="1400" dirty="0">
              <a:effectLst/>
            </a:endParaRPr>
          </a:p>
          <a:p>
            <a:pPr marL="0" indent="0">
              <a:buNone/>
            </a:pPr>
            <a:r>
              <a:rPr lang="en-GB" sz="1600" dirty="0"/>
              <a:t>Abraham-Steele, M and Edmonds, C (2021) ‘A thematic analysis of teachers' perspectives on supporting victims of childhood bereavement in British primary schools’ </a:t>
            </a:r>
          </a:p>
          <a:p>
            <a:pPr marL="0" indent="0">
              <a:buNone/>
            </a:pPr>
            <a:r>
              <a:rPr lang="en-US" sz="1600" dirty="0">
                <a:effectLst/>
              </a:rPr>
              <a:t>British Educational Research Association (2018) BERA Ethical Guidelines for Educational Research. BERA. Available at: https://www.bera.ac.uk/publication/ethical-guidelines-for-educational-research-2018 [Accessed 31 October 2023].</a:t>
            </a:r>
          </a:p>
          <a:p>
            <a:pPr marL="0" indent="0">
              <a:buNone/>
            </a:pPr>
            <a:r>
              <a:rPr lang="en-US" sz="1600" dirty="0" err="1">
                <a:effectLst/>
              </a:rPr>
              <a:t>Biggam</a:t>
            </a:r>
            <a:r>
              <a:rPr lang="en-US" sz="1600" dirty="0">
                <a:effectLst/>
              </a:rPr>
              <a:t>, J. (2008). </a:t>
            </a:r>
            <a:r>
              <a:rPr lang="en-US" sz="1600" i="1" dirty="0">
                <a:effectLst/>
              </a:rPr>
              <a:t>Succeeding with Your Master’s Dissertation: A practical step-by-step Handbook.</a:t>
            </a:r>
            <a:r>
              <a:rPr lang="en-US" sz="1600" dirty="0">
                <a:effectLst/>
              </a:rPr>
              <a:t> London: Open University Press.</a:t>
            </a:r>
          </a:p>
          <a:p>
            <a:pPr marL="0" indent="0">
              <a:buNone/>
            </a:pPr>
            <a:r>
              <a:rPr lang="en-US" sz="1600" dirty="0" err="1">
                <a:effectLst/>
              </a:rPr>
              <a:t>Boote</a:t>
            </a:r>
            <a:r>
              <a:rPr lang="en-US" sz="1600" dirty="0">
                <a:effectLst/>
              </a:rPr>
              <a:t>, D., &amp; </a:t>
            </a:r>
            <a:r>
              <a:rPr lang="en-US" sz="1600" dirty="0" err="1">
                <a:effectLst/>
              </a:rPr>
              <a:t>Beile</a:t>
            </a:r>
            <a:r>
              <a:rPr lang="en-US" sz="1600" dirty="0">
                <a:effectLst/>
              </a:rPr>
              <a:t>, P. (2005). Scholars before researchers: On the centrality of the dissertation literature review in research preparation’,</a:t>
            </a:r>
            <a:r>
              <a:rPr lang="en-US" sz="1600" i="1" dirty="0">
                <a:effectLst/>
              </a:rPr>
              <a:t> Educational Researcher,</a:t>
            </a:r>
            <a:r>
              <a:rPr lang="en-US" sz="1600" dirty="0">
                <a:effectLst/>
              </a:rPr>
              <a:t> 34(6), pp. 3-15. </a:t>
            </a:r>
          </a:p>
          <a:p>
            <a:pPr marL="0" indent="0">
              <a:buNone/>
            </a:pPr>
            <a:r>
              <a:rPr lang="en-GB" sz="1600" dirty="0">
                <a:solidFill>
                  <a:srgbClr val="000000"/>
                </a:solidFill>
                <a:effectLst/>
                <a:ea typeface="Times New Roman" panose="02020603050405020304" pitchFamily="18" charset="0"/>
                <a:cs typeface="Arial" panose="020B0604020202020204" pitchFamily="34" charset="0"/>
              </a:rPr>
              <a:t>Child Bereavement Network. (2023) Available at: https://childhoodbereavementnetwork.org.uk/about-1/what-we-do/our-priorities/lifematters-taskforce [Accessed 24 October 2023].</a:t>
            </a:r>
          </a:p>
          <a:p>
            <a:pPr marL="0" indent="0">
              <a:buNone/>
            </a:pPr>
            <a:r>
              <a:rPr lang="en-GB" sz="1600" dirty="0"/>
              <a:t>Child Bereavement UK (2023) UK Death Statistics Available at: https://www.childbereavementuk.org/death-bereavement-statistics [Accessed 29 November 2023].</a:t>
            </a:r>
          </a:p>
          <a:p>
            <a:pPr marL="0" indent="0">
              <a:buNone/>
            </a:pPr>
            <a:r>
              <a:rPr lang="en-US" sz="1600" dirty="0">
                <a:effectLst/>
              </a:rPr>
              <a:t>Cohen, L., Manion, L. and Morrison, Keith, R.B. (2018) </a:t>
            </a:r>
            <a:r>
              <a:rPr lang="en-US" sz="1600" i="1" dirty="0">
                <a:effectLst/>
              </a:rPr>
              <a:t>Research methods in education. </a:t>
            </a:r>
            <a:r>
              <a:rPr lang="en-US" sz="1600" dirty="0">
                <a:effectLst/>
              </a:rPr>
              <a:t>8 edn. London: Routledge.</a:t>
            </a:r>
          </a:p>
          <a:p>
            <a:pPr marL="0" indent="0">
              <a:buNone/>
            </a:pPr>
            <a:r>
              <a:rPr lang="en-US" sz="1600" dirty="0" err="1"/>
              <a:t>Colomo-Magaña</a:t>
            </a:r>
            <a:r>
              <a:rPr lang="en-US" sz="1600" dirty="0"/>
              <a:t>, E. et al. (2023) ‘The Influence of Cultural Snapshots on Pre-service Teachers’ Attitudes Towards Death Education’, pp. 1-20 Available at: https://doi.org/10.1177/00302228231187013 [Accessed 19 October 2023].</a:t>
            </a:r>
          </a:p>
          <a:p>
            <a:pPr marL="0" indent="0">
              <a:buNone/>
            </a:pPr>
            <a:r>
              <a:rPr lang="en-US" sz="1600" b="0" i="0" dirty="0">
                <a:effectLst/>
              </a:rPr>
              <a:t>Costelloe, A., Mintz, J. and </a:t>
            </a:r>
            <a:r>
              <a:rPr lang="en-US" sz="1600" b="0" i="0" dirty="0" err="1">
                <a:effectLst/>
              </a:rPr>
              <a:t>L</a:t>
            </a:r>
            <a:r>
              <a:rPr lang="en-US" sz="1600" dirty="0" err="1"/>
              <a:t>Omega</a:t>
            </a:r>
            <a:r>
              <a:rPr lang="en-US" sz="1600" dirty="0"/>
              <a:t>: Journal of Death and </a:t>
            </a:r>
            <a:r>
              <a:rPr lang="en-US" sz="1600" dirty="0" err="1"/>
              <a:t>Dying</a:t>
            </a:r>
            <a:r>
              <a:rPr lang="en-US" sz="1600" b="0" i="0" dirty="0" err="1">
                <a:effectLst/>
              </a:rPr>
              <a:t>ee</a:t>
            </a:r>
            <a:r>
              <a:rPr lang="en-US" sz="1600" b="0" i="0" dirty="0">
                <a:effectLst/>
              </a:rPr>
              <a:t>, F. (2020) ‘Bereavement support provision in primary schools: an exploratory study’, </a:t>
            </a:r>
            <a:r>
              <a:rPr lang="en-US" sz="1600" b="0" i="1" dirty="0">
                <a:effectLst/>
              </a:rPr>
              <a:t>Educational psychology in practice</a:t>
            </a:r>
            <a:r>
              <a:rPr lang="en-US" sz="1600" b="0" i="0" dirty="0">
                <a:effectLst/>
              </a:rPr>
              <a:t>, 36(3), pp. 281–296. Available at: https://doi.org/10.1080/02667363.2020.1767040 [Accessed 19 October2023].</a:t>
            </a:r>
            <a:endParaRPr lang="en-US" sz="1600" dirty="0">
              <a:effectLst/>
            </a:endParaRPr>
          </a:p>
          <a:p>
            <a:pPr marL="0" indent="0">
              <a:buNone/>
            </a:pPr>
            <a:r>
              <a:rPr lang="en-US" sz="1600" dirty="0">
                <a:effectLst/>
              </a:rPr>
              <a:t>Crotty, M. (1998) </a:t>
            </a:r>
            <a:r>
              <a:rPr lang="en-US" sz="1600" i="1" dirty="0">
                <a:effectLst/>
              </a:rPr>
              <a:t>The foundations of social research : meaning and perspective in the research process. </a:t>
            </a:r>
            <a:r>
              <a:rPr lang="en-US" sz="1600" dirty="0">
                <a:effectLst/>
              </a:rPr>
              <a:t>London: Sage.</a:t>
            </a:r>
          </a:p>
          <a:p>
            <a:pPr marL="0" indent="0">
              <a:buNone/>
            </a:pPr>
            <a:r>
              <a:rPr lang="en-US" sz="1600" b="0" i="0" dirty="0">
                <a:effectLst/>
              </a:rPr>
              <a:t>Dimery, E. and Templeton, S. (2021) ‘Death, bereavement and grief: the role of the teacher in supporting a child experiencing the death of a parent’, </a:t>
            </a:r>
            <a:r>
              <a:rPr lang="en-US" sz="1600" b="0" i="1" dirty="0">
                <a:effectLst/>
              </a:rPr>
              <a:t>Practice (Abingdon, England)</a:t>
            </a:r>
            <a:r>
              <a:rPr lang="en-US" sz="1600" b="0" i="0" dirty="0">
                <a:effectLst/>
              </a:rPr>
              <a:t>, 3(2), pp. 146–165. Available at: https://doi.org/10.1080/25783858.2021.1882263 [Accessed 20 Ocober2023</a:t>
            </a:r>
            <a:r>
              <a:rPr lang="en-US" sz="1500" b="0" i="0" dirty="0">
                <a:effectLst/>
              </a:rPr>
              <a:t>].</a:t>
            </a:r>
            <a:endParaRPr lang="en-US" sz="1500" dirty="0">
              <a:effectLst/>
            </a:endParaRPr>
          </a:p>
          <a:p>
            <a:endParaRPr lang="en-US" sz="800" dirty="0"/>
          </a:p>
        </p:txBody>
      </p:sp>
    </p:spTree>
    <p:extLst>
      <p:ext uri="{BB962C8B-B14F-4D97-AF65-F5344CB8AC3E}">
        <p14:creationId xmlns:p14="http://schemas.microsoft.com/office/powerpoint/2010/main" val="92618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DA495B-54D2-7ED4-2F9B-CB9FBFE6886D}"/>
              </a:ext>
            </a:extLst>
          </p:cNvPr>
          <p:cNvSpPr>
            <a:spLocks noGrp="1"/>
          </p:cNvSpPr>
          <p:nvPr>
            <p:ph type="ctrTitle" idx="4294967295"/>
          </p:nvPr>
        </p:nvSpPr>
        <p:spPr>
          <a:xfrm>
            <a:off x="1371599" y="294538"/>
            <a:ext cx="9895951" cy="1033669"/>
          </a:xfrm>
        </p:spPr>
        <p:txBody>
          <a:bodyPr vert="horz" lIns="91440" tIns="45720" rIns="91440" bIns="45720" rtlCol="0" anchor="ctr">
            <a:normAutofit/>
          </a:bodyPr>
          <a:lstStyle/>
          <a:p>
            <a:r>
              <a:rPr lang="en-US" sz="4000" b="1" kern="1200" dirty="0">
                <a:solidFill>
                  <a:srgbClr val="FFFFFF"/>
                </a:solidFill>
                <a:latin typeface="+mj-lt"/>
                <a:ea typeface="+mj-ea"/>
                <a:cs typeface="+mj-cs"/>
              </a:rPr>
              <a:t>References</a:t>
            </a:r>
            <a:r>
              <a:rPr lang="en-US" sz="4000" kern="1200" dirty="0">
                <a:solidFill>
                  <a:srgbClr val="FFFFFF"/>
                </a:solidFill>
                <a:latin typeface="+mj-lt"/>
                <a:ea typeface="+mj-ea"/>
                <a:cs typeface="+mj-cs"/>
              </a:rPr>
              <a:t> </a:t>
            </a:r>
          </a:p>
        </p:txBody>
      </p:sp>
      <p:sp>
        <p:nvSpPr>
          <p:cNvPr id="3" name="Subtitle 2">
            <a:extLst>
              <a:ext uri="{FF2B5EF4-FFF2-40B4-BE49-F238E27FC236}">
                <a16:creationId xmlns:a16="http://schemas.microsoft.com/office/drawing/2014/main" id="{2B41332B-2C9E-C34C-590C-B0A811A83182}"/>
              </a:ext>
            </a:extLst>
          </p:cNvPr>
          <p:cNvSpPr>
            <a:spLocks noGrp="1"/>
          </p:cNvSpPr>
          <p:nvPr>
            <p:ph type="subTitle" idx="4294967295"/>
          </p:nvPr>
        </p:nvSpPr>
        <p:spPr>
          <a:xfrm>
            <a:off x="459346" y="1153552"/>
            <a:ext cx="11419717" cy="6203851"/>
          </a:xfrm>
        </p:spPr>
        <p:txBody>
          <a:bodyPr vert="horz" lIns="91440" tIns="45720" rIns="91440" bIns="45720" rtlCol="0" anchor="ctr">
            <a:normAutofit/>
          </a:bodyPr>
          <a:lstStyle/>
          <a:p>
            <a:pPr marL="0" indent="0">
              <a:buNone/>
              <a:defRPr/>
            </a:pPr>
            <a:endParaRPr lang="en-GB" sz="1400" dirty="0">
              <a:effectLst/>
              <a:ea typeface="DengXian" panose="02010600030101010101" pitchFamily="2" charset="-122"/>
              <a:cs typeface="Arial" panose="020B0604020202020204" pitchFamily="34" charset="0"/>
            </a:endParaRPr>
          </a:p>
          <a:p>
            <a:pPr marL="0" indent="0">
              <a:buNone/>
              <a:defRPr/>
            </a:pPr>
            <a:r>
              <a:rPr lang="en-US" sz="1500" i="0" dirty="0">
                <a:effectLst/>
              </a:rPr>
              <a:t>DeMuth, M. </a:t>
            </a:r>
            <a:r>
              <a:rPr lang="en-US" sz="1500" i="1" dirty="0">
                <a:effectLst/>
              </a:rPr>
              <a:t>et al.</a:t>
            </a:r>
            <a:r>
              <a:rPr lang="en-US" sz="1500" i="0" dirty="0">
                <a:effectLst/>
              </a:rPr>
              <a:t> (2020) ‘Bereavement Accommodations in the Classroom: Experiences and Opinions of School Staff’, </a:t>
            </a:r>
            <a:r>
              <a:rPr lang="en-US" sz="1500" i="1" dirty="0">
                <a:effectLst/>
              </a:rPr>
              <a:t>The Journal of school health</a:t>
            </a:r>
            <a:r>
              <a:rPr lang="en-US" sz="1500" i="0" dirty="0">
                <a:effectLst/>
              </a:rPr>
              <a:t>, 90(3), pp. 165–171. Available at: https://doi.org/10.1111/josh.12870.</a:t>
            </a:r>
          </a:p>
          <a:p>
            <a:pPr marL="0" indent="0">
              <a:buNone/>
              <a:defRPr/>
            </a:pPr>
            <a:r>
              <a:rPr lang="en-GB" sz="1500" dirty="0">
                <a:effectLst/>
                <a:ea typeface="DengXian" panose="02010600030101010101" pitchFamily="2" charset="-122"/>
                <a:cs typeface="Arial" panose="020B0604020202020204" pitchFamily="34" charset="0"/>
              </a:rPr>
              <a:t>Denscombe, M. (2021) The good research guide: research methods for small-scale social research projects. London: Open University Press.</a:t>
            </a:r>
            <a:endParaRPr lang="en-GB" sz="1500" dirty="0">
              <a:ea typeface="DengXian" panose="02010600030101010101" pitchFamily="2" charset="-122"/>
              <a:cs typeface="Arial" panose="020B0604020202020204" pitchFamily="34" charset="0"/>
            </a:endParaRPr>
          </a:p>
          <a:p>
            <a:pPr marL="0" indent="0">
              <a:buNone/>
              <a:defRPr/>
            </a:pPr>
            <a:r>
              <a:rPr kumimoji="0" lang="en-US" sz="1500" b="0" i="0" u="none" strike="noStrike" cap="none" spc="0" normalizeH="0" baseline="0" noProof="0" dirty="0">
                <a:ln>
                  <a:noFill/>
                </a:ln>
                <a:effectLst/>
                <a:uLnTx/>
                <a:uFillTx/>
              </a:rPr>
              <a:t>Edwards, J. et al. (2023) ‘Grief in School-Aged Youth’, NASN school nurse, 38(4), pp. 171–175. Available at: https://doi.org/10.1177/1942602X231161332 [Accessed 19 October 2023].</a:t>
            </a:r>
          </a:p>
          <a:p>
            <a:pPr marL="0" indent="0">
              <a:buNone/>
              <a:defRPr/>
            </a:pPr>
            <a:r>
              <a:rPr lang="en-GB" sz="1500" dirty="0">
                <a:solidFill>
                  <a:srgbClr val="000000"/>
                </a:solidFill>
                <a:effectLst/>
                <a:ea typeface="DengXian" panose="02010600030101010101" pitchFamily="2" charset="-122"/>
                <a:cs typeface="Arial" panose="020B0604020202020204" pitchFamily="34" charset="0"/>
              </a:rPr>
              <a:t>Efrat Efron, S., and Ravid, R. (2020) </a:t>
            </a:r>
            <a:r>
              <a:rPr lang="en-GB" sz="1500" i="1" dirty="0">
                <a:solidFill>
                  <a:srgbClr val="000000"/>
                </a:solidFill>
                <a:effectLst/>
                <a:ea typeface="DengXian" panose="02010600030101010101" pitchFamily="2" charset="-122"/>
                <a:cs typeface="Arial" panose="020B0604020202020204" pitchFamily="34" charset="0"/>
              </a:rPr>
              <a:t>Action Research in Education a Practical Guide</a:t>
            </a:r>
            <a:r>
              <a:rPr lang="en-GB" sz="1500" dirty="0">
                <a:solidFill>
                  <a:srgbClr val="000000"/>
                </a:solidFill>
                <a:effectLst/>
                <a:ea typeface="DengXian" panose="02010600030101010101" pitchFamily="2" charset="-122"/>
                <a:cs typeface="Arial" panose="020B0604020202020204" pitchFamily="34" charset="0"/>
              </a:rPr>
              <a:t> 2</a:t>
            </a:r>
            <a:r>
              <a:rPr lang="en-GB" sz="1500" baseline="30000" dirty="0">
                <a:solidFill>
                  <a:srgbClr val="000000"/>
                </a:solidFill>
                <a:effectLst/>
                <a:ea typeface="DengXian" panose="02010600030101010101" pitchFamily="2" charset="-122"/>
                <a:cs typeface="Arial" panose="020B0604020202020204" pitchFamily="34" charset="0"/>
              </a:rPr>
              <a:t>nd</a:t>
            </a:r>
            <a:r>
              <a:rPr lang="en-GB" sz="1500" dirty="0">
                <a:solidFill>
                  <a:srgbClr val="000000"/>
                </a:solidFill>
                <a:effectLst/>
                <a:ea typeface="DengXian" panose="02010600030101010101" pitchFamily="2" charset="-122"/>
                <a:cs typeface="Arial" panose="020B0604020202020204" pitchFamily="34" charset="0"/>
              </a:rPr>
              <a:t> edn. London: The Guildford Press.</a:t>
            </a:r>
            <a:endParaRPr kumimoji="0" lang="en-US" sz="1500" b="0" i="0" u="none" strike="noStrike" cap="none" spc="0" normalizeH="0" baseline="0" noProof="0" dirty="0">
              <a:ln>
                <a:noFill/>
              </a:ln>
              <a:effectLst/>
              <a:uLnTx/>
              <a:uFillTx/>
            </a:endParaRPr>
          </a:p>
          <a:p>
            <a:pPr marL="0" marR="0" lvl="0" indent="0" fontAlgn="auto">
              <a:spcBef>
                <a:spcPts val="1000"/>
              </a:spcBef>
              <a:spcAft>
                <a:spcPts val="0"/>
              </a:spcAft>
              <a:buClrTx/>
              <a:buSzTx/>
              <a:buNone/>
              <a:tabLst/>
              <a:defRPr/>
            </a:pPr>
            <a:r>
              <a:rPr kumimoji="0" lang="en-US" sz="1500" b="0" i="0" u="none" cap="none" spc="0" normalizeH="0" baseline="0" noProof="0" dirty="0">
                <a:ln>
                  <a:noFill/>
                </a:ln>
                <a:effectLst/>
                <a:uLnTx/>
                <a:uFillTx/>
              </a:rPr>
              <a:t>Greiner, C.M., Park, J. and Goldstein, S.E. (2022) ‘Teacher trainees’ experiences with and beliefs about responding to students’ challenging life events’, </a:t>
            </a:r>
            <a:r>
              <a:rPr kumimoji="0" lang="en-US" sz="1500" b="0" i="1" u="none" cap="none" spc="0" normalizeH="0" baseline="0" noProof="0" dirty="0">
                <a:ln>
                  <a:noFill/>
                </a:ln>
                <a:effectLst/>
                <a:uLnTx/>
                <a:uFillTx/>
              </a:rPr>
              <a:t>Teaching and teacher education</a:t>
            </a:r>
            <a:r>
              <a:rPr kumimoji="0" lang="en-US" sz="1500" b="0" i="0" u="none" cap="none" spc="0" normalizeH="0" baseline="0" noProof="0" dirty="0">
                <a:ln>
                  <a:noFill/>
                </a:ln>
                <a:effectLst/>
                <a:uLnTx/>
                <a:uFillTx/>
              </a:rPr>
              <a:t>, 111, p. 103603–. Available at: https://doi.org/10.1016/j.tate.2021.103603 [Accessed 19 October 2023].</a:t>
            </a:r>
            <a:endParaRPr kumimoji="0" lang="en-US" altLang="en-US" sz="1500" b="0" i="0" u="none" strike="noStrike" cap="none" normalizeH="0" baseline="0" dirty="0">
              <a:ln>
                <a:noFill/>
              </a:ln>
              <a:effectLst/>
            </a:endParaRPr>
          </a:p>
          <a:p>
            <a:pPr marL="0" indent="0">
              <a:buNone/>
              <a:defRPr/>
            </a:pPr>
            <a:r>
              <a:rPr kumimoji="0" lang="en-US" sz="1500" b="0" i="0" u="none" strike="noStrike" cap="none" spc="0" normalizeH="0" baseline="0" noProof="0" dirty="0">
                <a:ln>
                  <a:noFill/>
                </a:ln>
                <a:effectLst/>
                <a:uLnTx/>
                <a:uFillTx/>
              </a:rPr>
              <a:t>Herrero, P.R., de la </a:t>
            </a:r>
            <a:r>
              <a:rPr kumimoji="0" lang="en-US" sz="1500" b="0" i="0" u="none" strike="noStrike" cap="none" spc="0" normalizeH="0" baseline="0" noProof="0" dirty="0" err="1">
                <a:ln>
                  <a:noFill/>
                </a:ln>
                <a:effectLst/>
                <a:uLnTx/>
                <a:uFillTx/>
              </a:rPr>
              <a:t>Herrán</a:t>
            </a:r>
            <a:r>
              <a:rPr kumimoji="0" lang="en-US" sz="1500" b="0" i="0" u="none" strike="noStrike" cap="none" spc="0" normalizeH="0" baseline="0" noProof="0" dirty="0">
                <a:ln>
                  <a:noFill/>
                </a:ln>
                <a:effectLst/>
                <a:uLnTx/>
                <a:uFillTx/>
              </a:rPr>
              <a:t> Gascón, A. and Poveda García-</a:t>
            </a:r>
            <a:r>
              <a:rPr kumimoji="0" lang="en-US" sz="1500" b="0" i="0" u="none" strike="noStrike" cap="none" spc="0" normalizeH="0" baseline="0" noProof="0" dirty="0" err="1">
                <a:ln>
                  <a:noFill/>
                </a:ln>
                <a:effectLst/>
                <a:uLnTx/>
                <a:uFillTx/>
              </a:rPr>
              <a:t>Noblejas</a:t>
            </a:r>
            <a:r>
              <a:rPr kumimoji="0" lang="en-US" sz="1500" b="0" i="0" u="none" strike="noStrike" cap="none" spc="0" normalizeH="0" baseline="0" noProof="0" dirty="0">
                <a:ln>
                  <a:noFill/>
                </a:ln>
                <a:effectLst/>
                <a:uLnTx/>
                <a:uFillTx/>
              </a:rPr>
              <a:t>, B. (2022) ‘How Do School Principals Perceive Education that Includes Death? A Phenomenological Study’, </a:t>
            </a:r>
            <a:r>
              <a:rPr kumimoji="0" lang="en-US" sz="1500" b="0" i="1" u="none" strike="noStrike" cap="none" spc="0" normalizeH="0" baseline="0" noProof="0" dirty="0">
                <a:ln>
                  <a:noFill/>
                </a:ln>
                <a:effectLst/>
                <a:uLnTx/>
                <a:uFillTx/>
              </a:rPr>
              <a:t>Leadership and policy in schools</a:t>
            </a:r>
            <a:r>
              <a:rPr kumimoji="0" lang="en-US" sz="1500" b="0" i="0" u="none" strike="noStrike" cap="none" spc="0" normalizeH="0" baseline="0" noProof="0" dirty="0">
                <a:ln>
                  <a:noFill/>
                </a:ln>
                <a:effectLst/>
                <a:uLnTx/>
                <a:uFillTx/>
              </a:rPr>
              <a:t>, pp. 1–14. Available at: https://doi.org/10.1080/15700763.2022.2063749 [Accessed 29 October2023].</a:t>
            </a:r>
            <a:endParaRPr kumimoji="0" lang="en-US" sz="1500" b="0" i="0" strike="noStrike" cap="none" spc="0" normalizeH="0" baseline="0" noProof="0" dirty="0">
              <a:ln>
                <a:noFill/>
              </a:ln>
              <a:effectLst/>
              <a:uLnTx/>
              <a:uFillTx/>
            </a:endParaRPr>
          </a:p>
          <a:p>
            <a:pPr marL="0" marR="0" lvl="0" indent="0" fontAlgn="auto">
              <a:spcBef>
                <a:spcPts val="1000"/>
              </a:spcBef>
              <a:spcAft>
                <a:spcPts val="0"/>
              </a:spcAft>
              <a:buClrTx/>
              <a:buSzTx/>
              <a:buNone/>
              <a:tabLst/>
              <a:defRPr/>
            </a:pPr>
            <a:r>
              <a:rPr kumimoji="0" lang="en-US" altLang="en-US" sz="1500" b="0" i="0" u="none" strike="noStrike" cap="none" normalizeH="0" baseline="0" dirty="0">
                <a:ln>
                  <a:noFill/>
                </a:ln>
                <a:effectLst/>
              </a:rPr>
              <a:t>Holland, J. and McLennan, D. (2015) ‘North Yorkshire schools’ responses to pupil bereavement’, </a:t>
            </a:r>
            <a:r>
              <a:rPr kumimoji="0" lang="en-US" altLang="en-US" sz="1500" b="0" i="1" u="none" strike="noStrike" cap="none" normalizeH="0" baseline="0" dirty="0">
                <a:ln>
                  <a:noFill/>
                </a:ln>
                <a:effectLst/>
              </a:rPr>
              <a:t>Pastoral care in education</a:t>
            </a:r>
            <a:r>
              <a:rPr kumimoji="0" lang="en-US" altLang="en-US" sz="1500" b="0" i="0" u="none" strike="noStrike" cap="none" normalizeH="0" baseline="0" dirty="0">
                <a:ln>
                  <a:noFill/>
                </a:ln>
                <a:effectLst/>
              </a:rPr>
              <a:t>, 33(2), pp. 116–128. Available at: https://doi.org/10.1080/02643944.2015.1047400 [Accessed 14 November 2023].</a:t>
            </a:r>
          </a:p>
          <a:p>
            <a:pPr marL="0" marR="0" lvl="0" indent="0" fontAlgn="auto">
              <a:spcBef>
                <a:spcPts val="1000"/>
              </a:spcBef>
              <a:spcAft>
                <a:spcPts val="0"/>
              </a:spcAft>
              <a:buClrTx/>
              <a:buSzTx/>
              <a:buNone/>
              <a:tabLst/>
              <a:defRPr/>
            </a:pPr>
            <a:r>
              <a:rPr lang="en-US" sz="1500" b="0" i="0" dirty="0">
                <a:effectLst/>
              </a:rPr>
              <a:t>Jesson, J. and Lacey, F. (2006) ‘How to do (or not to do) a critical literature review’, </a:t>
            </a:r>
            <a:r>
              <a:rPr lang="en-US" sz="1500" b="0" i="1" dirty="0">
                <a:effectLst/>
              </a:rPr>
              <a:t>Pharmacy education : an international journal for pharmaceutical education</a:t>
            </a:r>
            <a:r>
              <a:rPr lang="en-US" sz="1500" b="0" i="0" dirty="0">
                <a:effectLst/>
              </a:rPr>
              <a:t>, 6(2), pp. 139–148. Available at: https://doi.org/10.1080/15602210600616218 [Accessed 7 November 2023].</a:t>
            </a:r>
          </a:p>
          <a:p>
            <a:pPr marL="0" indent="0">
              <a:buNone/>
              <a:defRPr/>
            </a:pPr>
            <a:r>
              <a:rPr lang="en-GB" sz="1500" dirty="0"/>
              <a:t>Joy, C. </a:t>
            </a:r>
            <a:r>
              <a:rPr lang="en-GB" sz="1500" i="1" dirty="0"/>
              <a:t>et al.</a:t>
            </a:r>
            <a:r>
              <a:rPr lang="en-GB" sz="1500" dirty="0"/>
              <a:t> (2023) ‘What Bereaved Children Want to Know About Death and Grief’, </a:t>
            </a:r>
            <a:r>
              <a:rPr lang="en-GB" sz="1500" i="1" dirty="0"/>
              <a:t>Journal of child and family studies</a:t>
            </a:r>
            <a:r>
              <a:rPr lang="en-GB" sz="1500" dirty="0"/>
              <a:t> [Preprint]. Available at: https://doi.org/10.1007/s10826-023-02694-x [Accessed 28 October 2023].</a:t>
            </a:r>
            <a:endParaRPr kumimoji="0" lang="en-US" altLang="en-US" sz="1500" b="0" i="0" u="none" strike="noStrike" cap="none" normalizeH="0" baseline="0" dirty="0">
              <a:ln>
                <a:noFill/>
              </a:ln>
              <a:effectLst/>
            </a:endParaRPr>
          </a:p>
          <a:p>
            <a:pPr marL="0" marR="0" lvl="0" indent="0" fontAlgn="auto">
              <a:spcBef>
                <a:spcPts val="1000"/>
              </a:spcBef>
              <a:spcAft>
                <a:spcPts val="0"/>
              </a:spcAft>
              <a:buClrTx/>
              <a:buSzTx/>
              <a:buNone/>
              <a:tabLst/>
              <a:defRPr/>
            </a:pPr>
            <a:endParaRPr kumimoji="0" lang="en-US" sz="1400" b="0" i="0" u="none" strike="noStrike" cap="none" spc="0" normalizeH="0" baseline="0" noProof="0" dirty="0">
              <a:ln>
                <a:noFill/>
              </a:ln>
              <a:effectLst/>
              <a:uLnTx/>
              <a:uFillTx/>
            </a:endParaRPr>
          </a:p>
          <a:p>
            <a:endParaRPr lang="en-US" sz="1400" dirty="0"/>
          </a:p>
        </p:txBody>
      </p:sp>
    </p:spTree>
    <p:extLst>
      <p:ext uri="{BB962C8B-B14F-4D97-AF65-F5344CB8AC3E}">
        <p14:creationId xmlns:p14="http://schemas.microsoft.com/office/powerpoint/2010/main" val="3872491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B1EFC6-69AF-84F7-E709-DCB9BE337501}"/>
              </a:ext>
            </a:extLst>
          </p:cNvPr>
          <p:cNvSpPr>
            <a:spLocks noGrp="1"/>
          </p:cNvSpPr>
          <p:nvPr>
            <p:ph idx="4294967295"/>
          </p:nvPr>
        </p:nvSpPr>
        <p:spPr>
          <a:xfrm>
            <a:off x="229675" y="629474"/>
            <a:ext cx="11732645" cy="5765248"/>
          </a:xfrm>
        </p:spPr>
        <p:txBody>
          <a:bodyPr vert="horz" lIns="91440" tIns="45720" rIns="91440" bIns="45720" rtlCol="0" anchor="ctr">
            <a:normAutofit lnSpcReduction="10000"/>
          </a:bodyPr>
          <a:lstStyle/>
          <a:p>
            <a:pPr marL="0" marR="0" lvl="0" indent="0" fontAlgn="auto">
              <a:spcBef>
                <a:spcPts val="1000"/>
              </a:spcBef>
              <a:spcAft>
                <a:spcPts val="0"/>
              </a:spcAft>
              <a:buClrTx/>
              <a:buSzTx/>
              <a:buNone/>
              <a:tabLst/>
              <a:defRPr/>
            </a:pPr>
            <a:endParaRPr lang="en-GB" sz="1400" b="0" i="0" dirty="0">
              <a:effectLst/>
            </a:endParaRPr>
          </a:p>
          <a:p>
            <a:pPr marL="0" marR="0" lvl="0" indent="0" fontAlgn="auto">
              <a:spcBef>
                <a:spcPts val="1000"/>
              </a:spcBef>
              <a:spcAft>
                <a:spcPts val="0"/>
              </a:spcAft>
              <a:buClrTx/>
              <a:buSzTx/>
              <a:buNone/>
              <a:tabLst/>
              <a:defRPr/>
            </a:pPr>
            <a:endParaRPr kumimoji="0" lang="en-US" sz="1500" b="0" i="0" strike="noStrike" cap="none" spc="0" normalizeH="0" baseline="0" noProof="0" dirty="0">
              <a:ln>
                <a:noFill/>
              </a:ln>
              <a:effectLst/>
              <a:uLnTx/>
              <a:uFillTx/>
            </a:endParaRPr>
          </a:p>
          <a:p>
            <a:pPr marL="0" marR="0" lvl="0" indent="0" fontAlgn="auto">
              <a:spcBef>
                <a:spcPts val="1000"/>
              </a:spcBef>
              <a:spcAft>
                <a:spcPts val="0"/>
              </a:spcAft>
              <a:buClrTx/>
              <a:buSzTx/>
              <a:buNone/>
              <a:tabLst/>
              <a:defRPr/>
            </a:pPr>
            <a:endParaRPr lang="en-US" sz="1500" dirty="0"/>
          </a:p>
          <a:p>
            <a:pPr marL="0" marR="0" lvl="0" indent="0" fontAlgn="auto">
              <a:spcBef>
                <a:spcPts val="1000"/>
              </a:spcBef>
              <a:spcAft>
                <a:spcPts val="0"/>
              </a:spcAft>
              <a:buClrTx/>
              <a:buSzTx/>
              <a:buNone/>
              <a:tabLst/>
              <a:defRPr/>
            </a:pPr>
            <a:endParaRPr lang="en-US" sz="1500" dirty="0"/>
          </a:p>
          <a:p>
            <a:pPr marL="0" marR="0" lvl="0" indent="0" fontAlgn="auto">
              <a:spcBef>
                <a:spcPts val="1000"/>
              </a:spcBef>
              <a:spcAft>
                <a:spcPts val="0"/>
              </a:spcAft>
              <a:buClrTx/>
              <a:buSzTx/>
              <a:buNone/>
              <a:tabLst/>
              <a:defRPr/>
            </a:pPr>
            <a:r>
              <a:rPr kumimoji="0" lang="en-US" sz="1500" b="0" i="0" u="none" strike="noStrike" cap="none" spc="0" normalizeH="0" baseline="0" noProof="0" dirty="0">
                <a:ln>
                  <a:noFill/>
                </a:ln>
                <a:effectLst/>
                <a:uLnTx/>
                <a:uFillTx/>
              </a:rPr>
              <a:t>Lawrence, S.T. (2019) The Grieving Child in the Classroom: A Guide for School-Based Professionals. Milton Keynes: Routledge.</a:t>
            </a:r>
          </a:p>
          <a:p>
            <a:pPr marL="0" marR="0" lvl="0" indent="0" fontAlgn="auto">
              <a:spcBef>
                <a:spcPts val="1000"/>
              </a:spcBef>
              <a:spcAft>
                <a:spcPts val="0"/>
              </a:spcAft>
              <a:buClrTx/>
              <a:buSzTx/>
              <a:buNone/>
              <a:tabLst/>
              <a:defRPr/>
            </a:pPr>
            <a:r>
              <a:rPr lang="en-US" sz="1500" b="0" i="0" dirty="0">
                <a:effectLst/>
              </a:rPr>
              <a:t>Lytje, M. and </a:t>
            </a:r>
            <a:r>
              <a:rPr lang="en-US" sz="1500" b="0" i="0" dirty="0" err="1">
                <a:effectLst/>
              </a:rPr>
              <a:t>Dyregrov</a:t>
            </a:r>
            <a:r>
              <a:rPr lang="en-US" sz="1500" b="0" i="0" dirty="0">
                <a:effectLst/>
              </a:rPr>
              <a:t>, A. (2023) ‘When Young Children Grieve: Perspectives from Day Care Staff on Supporting Parents and Children through Illness and Loss’, </a:t>
            </a:r>
            <a:r>
              <a:rPr lang="en-US" sz="1500" b="0" i="1" dirty="0">
                <a:effectLst/>
              </a:rPr>
              <a:t>Omega: Journal of Death and Dying</a:t>
            </a:r>
            <a:r>
              <a:rPr lang="en-US" sz="1500" b="0" i="0" dirty="0">
                <a:effectLst/>
              </a:rPr>
              <a:t>, pp. 302228231166803–302228231166803. Available at: https://doi.org/10.1177/00302228231166803</a:t>
            </a:r>
            <a:r>
              <a:rPr lang="en-US" sz="1500" dirty="0"/>
              <a:t> [Accessed 6 November 2023].</a:t>
            </a:r>
            <a:endParaRPr kumimoji="0" lang="en-US" sz="1500" b="0" i="0" strike="noStrike" cap="none" spc="0" normalizeH="0" baseline="0" noProof="0" dirty="0">
              <a:ln>
                <a:noFill/>
              </a:ln>
              <a:effectLst/>
              <a:uLnTx/>
              <a:uFillTx/>
            </a:endParaRPr>
          </a:p>
          <a:p>
            <a:pPr marL="0" marR="0" lvl="0" indent="0" fontAlgn="auto">
              <a:spcBef>
                <a:spcPts val="1000"/>
              </a:spcBef>
              <a:spcAft>
                <a:spcPts val="0"/>
              </a:spcAft>
              <a:buClrTx/>
              <a:buSzTx/>
              <a:buNone/>
              <a:tabLst/>
              <a:defRPr/>
            </a:pPr>
            <a:r>
              <a:rPr kumimoji="0" lang="en-US" sz="1500" b="0" i="0" strike="noStrike" cap="none" spc="0" normalizeH="0" baseline="0" noProof="0" dirty="0">
                <a:ln>
                  <a:noFill/>
                </a:ln>
                <a:effectLst/>
                <a:uLnTx/>
                <a:uFillTx/>
              </a:rPr>
              <a:t>McLaughlin, C., Lytje, M. and Holliday, C. (2019) Consequences of childhood bereavement in the context of the British school system. </a:t>
            </a:r>
            <a:r>
              <a:rPr kumimoji="0" lang="en-US" sz="1500" b="0" i="1" strike="noStrike" cap="none" spc="0" normalizeH="0" baseline="0" noProof="0" dirty="0">
                <a:ln>
                  <a:noFill/>
                </a:ln>
                <a:effectLst/>
                <a:uLnTx/>
                <a:uFillTx/>
              </a:rPr>
              <a:t>Cambridge: University of Cambridge, Faculty of Education.</a:t>
            </a:r>
            <a:r>
              <a:rPr kumimoji="0" lang="en-US" sz="1500" b="0" i="0" strike="noStrike" cap="none" spc="0" normalizeH="0" baseline="0" noProof="0" dirty="0">
                <a:ln>
                  <a:noFill/>
                </a:ln>
                <a:effectLst/>
                <a:uLnTx/>
                <a:uFillTx/>
              </a:rPr>
              <a:t> Available at: https://www.researchgate.net/profile/Martin-Lytje/publication/333866897 [Accessed 28 October 2023].</a:t>
            </a:r>
          </a:p>
          <a:p>
            <a:pPr marL="0" indent="0">
              <a:buNone/>
              <a:defRPr/>
            </a:pPr>
            <a:r>
              <a:rPr lang="en-GB" sz="1500" dirty="0">
                <a:effectLst/>
                <a:ea typeface="DengXian" panose="02010600030101010101" pitchFamily="2" charset="-122"/>
                <a:cs typeface="Arial" panose="020B0604020202020204" pitchFamily="34" charset="0"/>
              </a:rPr>
              <a:t>Mukherji, P. and Albon, D. (2018) Research methods in early childhood : an introductory guide. 3rd edition. London: Sage.</a:t>
            </a:r>
            <a:endParaRPr kumimoji="0" lang="en-US" sz="1500" b="0" i="0" strike="noStrike" cap="none" spc="0" normalizeH="0" baseline="0" noProof="0" dirty="0">
              <a:ln>
                <a:noFill/>
              </a:ln>
              <a:effectLst/>
              <a:uLnTx/>
              <a:uFillTx/>
            </a:endParaRPr>
          </a:p>
          <a:p>
            <a:pPr marL="0" marR="0" lvl="0" indent="0" fontAlgn="auto">
              <a:spcBef>
                <a:spcPts val="1000"/>
              </a:spcBef>
              <a:spcAft>
                <a:spcPts val="0"/>
              </a:spcAft>
              <a:buClrTx/>
              <a:buSzTx/>
              <a:buNone/>
              <a:tabLst/>
              <a:defRPr/>
            </a:pPr>
            <a:r>
              <a:rPr kumimoji="0" lang="en-US" sz="1500" b="0" i="0" strike="noStrike" cap="none" spc="0" normalizeH="0" baseline="0" noProof="0" dirty="0">
                <a:ln>
                  <a:noFill/>
                </a:ln>
                <a:effectLst/>
                <a:uLnTx/>
                <a:uFillTx/>
              </a:rPr>
              <a:t>Pearce, C. </a:t>
            </a:r>
            <a:r>
              <a:rPr kumimoji="0" lang="en-US" sz="1500" b="0" i="1" strike="noStrike" cap="none" spc="0" normalizeH="0" baseline="0" noProof="0" dirty="0">
                <a:ln>
                  <a:noFill/>
                </a:ln>
                <a:effectLst/>
                <a:uLnTx/>
                <a:uFillTx/>
              </a:rPr>
              <a:t>et al.</a:t>
            </a:r>
            <a:r>
              <a:rPr kumimoji="0" lang="en-US" sz="1500" b="0" i="0" strike="noStrike" cap="none" spc="0" normalizeH="0" baseline="0" noProof="0" dirty="0">
                <a:ln>
                  <a:noFill/>
                </a:ln>
                <a:effectLst/>
                <a:uLnTx/>
                <a:uFillTx/>
              </a:rPr>
              <a:t> (2021) ‘Supporting bereavement and complicated grief in primary care: a realist review’, </a:t>
            </a:r>
            <a:r>
              <a:rPr kumimoji="0" lang="en-US" sz="1500" b="0" i="1" strike="noStrike" cap="none" spc="0" normalizeH="0" baseline="0" noProof="0" dirty="0">
                <a:ln>
                  <a:noFill/>
                </a:ln>
                <a:effectLst/>
                <a:uLnTx/>
                <a:uFillTx/>
              </a:rPr>
              <a:t>BJGP open</a:t>
            </a:r>
            <a:r>
              <a:rPr kumimoji="0" lang="en-US" sz="1500" b="0" i="0" strike="noStrike" cap="none" spc="0" normalizeH="0" baseline="0" noProof="0" dirty="0">
                <a:ln>
                  <a:noFill/>
                </a:ln>
                <a:effectLst/>
                <a:uLnTx/>
                <a:uFillTx/>
              </a:rPr>
              <a:t>, 5(3). Available at: https://doi.org/10.3399/BJGPO.2021.0008 [Accessed 17 October 2023].</a:t>
            </a:r>
          </a:p>
          <a:p>
            <a:pPr marL="0" indent="0">
              <a:buNone/>
              <a:defRPr/>
            </a:pPr>
            <a:r>
              <a:rPr lang="en-GB" sz="1500" dirty="0" err="1"/>
              <a:t>Quiñones</a:t>
            </a:r>
            <a:r>
              <a:rPr lang="en-GB" sz="1500" dirty="0"/>
              <a:t>, G. (2022) ‘Children’s everyday manifestations of grief and grieving in early childhood education and care’, </a:t>
            </a:r>
            <a:r>
              <a:rPr lang="en-GB" sz="1500" i="1" dirty="0"/>
              <a:t>Early child development and care.</a:t>
            </a:r>
            <a:r>
              <a:rPr lang="en-GB" sz="1500" dirty="0"/>
              <a:t>, 192(11), pp. 1786–1799.</a:t>
            </a:r>
          </a:p>
          <a:p>
            <a:pPr marL="0" marR="0" lvl="0" indent="0" fontAlgn="auto">
              <a:spcBef>
                <a:spcPts val="1000"/>
              </a:spcBef>
              <a:spcAft>
                <a:spcPts val="0"/>
              </a:spcAft>
              <a:buClrTx/>
              <a:buSzTx/>
              <a:buNone/>
              <a:tabLst/>
              <a:defRPr/>
            </a:pPr>
            <a:r>
              <a:rPr lang="en-GB" sz="1500" b="0" i="0" dirty="0">
                <a:effectLst/>
              </a:rPr>
              <a:t>Roberts-Holmes, G. (2018) </a:t>
            </a:r>
            <a:r>
              <a:rPr lang="en-GB" sz="1500" b="0" i="1" dirty="0">
                <a:effectLst/>
              </a:rPr>
              <a:t>Doing your early years research project : a step-by-step guide</a:t>
            </a:r>
            <a:r>
              <a:rPr lang="en-GB" sz="1500" b="0" i="0" dirty="0">
                <a:effectLst/>
              </a:rPr>
              <a:t>. 4th edition. Thousand Oaks, CA: SAGE Publications.</a:t>
            </a:r>
          </a:p>
          <a:p>
            <a:pPr marL="0" marR="0" lvl="0" indent="0" fontAlgn="auto">
              <a:spcBef>
                <a:spcPts val="1000"/>
              </a:spcBef>
              <a:spcAft>
                <a:spcPts val="0"/>
              </a:spcAft>
              <a:buClrTx/>
              <a:buSzTx/>
              <a:buNone/>
              <a:tabLst/>
              <a:defRPr/>
            </a:pPr>
            <a:r>
              <a:rPr kumimoji="0" lang="en-US" sz="1500" b="0" i="0" strike="noStrike" cap="none" spc="0" normalizeH="0" baseline="0" noProof="0" dirty="0">
                <a:ln>
                  <a:noFill/>
                </a:ln>
                <a:effectLst/>
                <a:uLnTx/>
                <a:uFillTx/>
              </a:rPr>
              <a:t>Saracho, O.N. (2015) Handbook of research methods in early childhood education v.1. Review of research methodologies. Charlotte, NC: Information Age Publishing, Inc.</a:t>
            </a:r>
          </a:p>
          <a:p>
            <a:pPr marL="0" marR="0" lvl="0" indent="0" fontAlgn="auto">
              <a:spcBef>
                <a:spcPts val="1000"/>
              </a:spcBef>
              <a:spcAft>
                <a:spcPts val="0"/>
              </a:spcAft>
              <a:buClrTx/>
              <a:buSzTx/>
              <a:buNone/>
              <a:tabLst/>
              <a:defRPr/>
            </a:pPr>
            <a:r>
              <a:rPr kumimoji="0" lang="en-US" sz="1500" b="0" i="0" strike="noStrike" cap="none" spc="0" normalizeH="0" baseline="0" noProof="0" dirty="0">
                <a:ln>
                  <a:noFill/>
                </a:ln>
                <a:effectLst/>
                <a:uLnTx/>
                <a:uFillTx/>
              </a:rPr>
              <a:t>Stroebe, M. S., </a:t>
            </a:r>
            <a:r>
              <a:rPr kumimoji="0" lang="en-US" sz="1500" b="0" i="0" strike="noStrike" cap="none" spc="0" normalizeH="0" baseline="0" noProof="0" dirty="0" err="1">
                <a:ln>
                  <a:noFill/>
                </a:ln>
                <a:effectLst/>
                <a:uLnTx/>
                <a:uFillTx/>
              </a:rPr>
              <a:t>Schut</a:t>
            </a:r>
            <a:r>
              <a:rPr kumimoji="0" lang="en-US" sz="1500" b="0" i="0" strike="noStrike" cap="none" spc="0" normalizeH="0" baseline="0" noProof="0" dirty="0">
                <a:ln>
                  <a:noFill/>
                </a:ln>
                <a:effectLst/>
                <a:uLnTx/>
                <a:uFillTx/>
              </a:rPr>
              <a:t>, H. &amp; Stroebe, W. (2008). Handbook of bereavement research and practice: Advances in theory and intervention</a:t>
            </a:r>
            <a:r>
              <a:rPr kumimoji="0" lang="en-US" sz="1500" b="0" i="1" strike="noStrike" cap="none" spc="0" normalizeH="0" baseline="0" noProof="0" dirty="0">
                <a:ln>
                  <a:noFill/>
                </a:ln>
                <a:effectLst/>
                <a:uLnTx/>
                <a:uFillTx/>
              </a:rPr>
              <a:t> Language Teaching</a:t>
            </a:r>
            <a:r>
              <a:rPr kumimoji="0" lang="en-US" sz="1500" b="0" i="0" strike="noStrike" cap="none" spc="0" normalizeH="0" baseline="0" noProof="0" dirty="0">
                <a:ln>
                  <a:noFill/>
                </a:ln>
                <a:effectLst/>
                <a:uLnTx/>
                <a:uFillTx/>
              </a:rPr>
              <a:t> Vol 1, No.9 pp.9-16.</a:t>
            </a:r>
          </a:p>
          <a:p>
            <a:pPr marL="0" indent="0">
              <a:buNone/>
              <a:defRPr/>
            </a:pPr>
            <a:r>
              <a:rPr lang="en-GB" sz="1500" dirty="0">
                <a:solidFill>
                  <a:schemeClr val="bg2">
                    <a:lumMod val="10000"/>
                  </a:schemeClr>
                </a:solidFill>
                <a:effectLst/>
                <a:ea typeface="DengXian" panose="02010600030101010101" pitchFamily="2" charset="-122"/>
                <a:cs typeface="Arial" panose="020B0604020202020204" pitchFamily="34" charset="0"/>
              </a:rPr>
              <a:t>Thomas, G. (2017) How to do your research project: a guide for students 3rd edn. London: Sage. </a:t>
            </a:r>
          </a:p>
        </p:txBody>
      </p:sp>
      <p:sp>
        <p:nvSpPr>
          <p:cNvPr id="6" name="Slide Number Placeholder 5">
            <a:extLst>
              <a:ext uri="{FF2B5EF4-FFF2-40B4-BE49-F238E27FC236}">
                <a16:creationId xmlns:a16="http://schemas.microsoft.com/office/drawing/2014/main" id="{33759C87-0663-4D08-CC33-5CC4D285AE23}"/>
              </a:ext>
            </a:extLst>
          </p:cNvPr>
          <p:cNvSpPr>
            <a:spLocks noGrp="1"/>
          </p:cNvSpPr>
          <p:nvPr>
            <p:ph type="sldNum" sz="quarter" idx="12"/>
          </p:nvPr>
        </p:nvSpPr>
        <p:spPr>
          <a:xfrm>
            <a:off x="11704320" y="6455431"/>
            <a:ext cx="445913" cy="365125"/>
          </a:xfrm>
        </p:spPr>
        <p:txBody>
          <a:bodyPr vert="horz" lIns="91440" tIns="45720" rIns="91440" bIns="45720" rtlCol="0" anchor="ctr">
            <a:normAutofit/>
          </a:bodyPr>
          <a:lstStyle/>
          <a:p>
            <a:pPr defTabSz="914400">
              <a:spcAft>
                <a:spcPts val="600"/>
              </a:spcAft>
            </a:pPr>
            <a:fld id="{294A09A9-5501-47C1-A89A-A340965A2BE2}" type="slidenum">
              <a:rPr lang="en-US" sz="1100" noProof="0" smtClean="0">
                <a:solidFill>
                  <a:schemeClr val="tx1">
                    <a:lumMod val="50000"/>
                    <a:lumOff val="50000"/>
                  </a:schemeClr>
                </a:solidFill>
              </a:rPr>
              <a:pPr defTabSz="914400">
                <a:spcAft>
                  <a:spcPts val="600"/>
                </a:spcAft>
              </a:pPr>
              <a:t>15</a:t>
            </a:fld>
            <a:endParaRPr lang="en-US" sz="1100" noProof="0" dirty="0">
              <a:solidFill>
                <a:schemeClr val="tx1">
                  <a:lumMod val="50000"/>
                  <a:lumOff val="50000"/>
                </a:schemeClr>
              </a:solidFill>
            </a:endParaRPr>
          </a:p>
        </p:txBody>
      </p:sp>
      <p:sp>
        <p:nvSpPr>
          <p:cNvPr id="10" name="TextBox 9">
            <a:extLst>
              <a:ext uri="{FF2B5EF4-FFF2-40B4-BE49-F238E27FC236}">
                <a16:creationId xmlns:a16="http://schemas.microsoft.com/office/drawing/2014/main" id="{56AC3088-2DBC-05AC-CE15-31F148D466AF}"/>
              </a:ext>
            </a:extLst>
          </p:cNvPr>
          <p:cNvSpPr txBox="1"/>
          <p:nvPr/>
        </p:nvSpPr>
        <p:spPr>
          <a:xfrm>
            <a:off x="1586132" y="629474"/>
            <a:ext cx="6098344" cy="707886"/>
          </a:xfrm>
          <a:prstGeom prst="rect">
            <a:avLst/>
          </a:prstGeom>
          <a:noFill/>
        </p:spPr>
        <p:txBody>
          <a:bodyPr wrap="square">
            <a:spAutoFit/>
          </a:bodyPr>
          <a:lstStyle/>
          <a:p>
            <a:r>
              <a:rPr lang="en-US" sz="4000" b="1" kern="1200" dirty="0">
                <a:solidFill>
                  <a:srgbClr val="FFFFFF"/>
                </a:solidFill>
                <a:latin typeface="+mj-lt"/>
                <a:ea typeface="+mj-ea"/>
                <a:cs typeface="+mj-cs"/>
              </a:rPr>
              <a:t>References</a:t>
            </a:r>
            <a:endParaRPr lang="en-GB" sz="4000" b="1" dirty="0"/>
          </a:p>
        </p:txBody>
      </p:sp>
    </p:spTree>
    <p:extLst>
      <p:ext uri="{BB962C8B-B14F-4D97-AF65-F5344CB8AC3E}">
        <p14:creationId xmlns:p14="http://schemas.microsoft.com/office/powerpoint/2010/main" val="3933645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B1EFC6-69AF-84F7-E709-DCB9BE337501}"/>
              </a:ext>
            </a:extLst>
          </p:cNvPr>
          <p:cNvSpPr>
            <a:spLocks noGrp="1"/>
          </p:cNvSpPr>
          <p:nvPr>
            <p:ph idx="4294967295"/>
          </p:nvPr>
        </p:nvSpPr>
        <p:spPr>
          <a:xfrm>
            <a:off x="346788" y="1337360"/>
            <a:ext cx="11357532" cy="2136714"/>
          </a:xfrm>
        </p:spPr>
        <p:txBody>
          <a:bodyPr vert="horz" lIns="91440" tIns="45720" rIns="91440" bIns="45720" rtlCol="0" anchor="ctr">
            <a:normAutofit/>
          </a:bodyPr>
          <a:lstStyle/>
          <a:p>
            <a:pPr marL="0" indent="0">
              <a:buNone/>
              <a:defRPr/>
            </a:pPr>
            <a:r>
              <a:rPr lang="en-GB" sz="1500" dirty="0">
                <a:solidFill>
                  <a:schemeClr val="bg2">
                    <a:lumMod val="10000"/>
                  </a:schemeClr>
                </a:solidFill>
              </a:rPr>
              <a:t>Utrecht University Available at: Margaret Stroebe - Clinical </a:t>
            </a:r>
            <a:r>
              <a:rPr lang="en-GB" sz="1500" dirty="0" err="1">
                <a:solidFill>
                  <a:schemeClr val="bg2">
                    <a:lumMod val="10000"/>
                  </a:schemeClr>
                </a:solidFill>
              </a:rPr>
              <a:t>PsychoPathology</a:t>
            </a:r>
            <a:r>
              <a:rPr lang="en-GB" sz="1500" dirty="0">
                <a:solidFill>
                  <a:schemeClr val="bg2">
                    <a:lumMod val="10000"/>
                  </a:schemeClr>
                </a:solidFill>
              </a:rPr>
              <a:t> Lab - Utrecht University (uu.nl) [</a:t>
            </a:r>
            <a:r>
              <a:rPr lang="en-GB" sz="1500" dirty="0"/>
              <a:t>Accessed 29 November 2023].</a:t>
            </a:r>
            <a:endParaRPr lang="en-GB" sz="1500" dirty="0">
              <a:effectLst/>
              <a:ea typeface="DengXian" panose="02010600030101010101" pitchFamily="2" charset="-122"/>
              <a:cs typeface="Arial" panose="020B0604020202020204" pitchFamily="34" charset="0"/>
            </a:endParaRPr>
          </a:p>
          <a:p>
            <a:pPr marL="0" indent="0">
              <a:buNone/>
              <a:defRPr/>
            </a:pPr>
            <a:r>
              <a:rPr lang="en-GB" sz="1500" dirty="0">
                <a:effectLst/>
                <a:ea typeface="DengXian" panose="02010600030101010101" pitchFamily="2" charset="-122"/>
                <a:cs typeface="Arial" panose="020B0604020202020204" pitchFamily="34" charset="0"/>
              </a:rPr>
              <a:t>Winston's Wish. (2023) Available at: https://www.winstonswish.org/about-us/ [Accessed 20 November 2023]. </a:t>
            </a:r>
            <a:endParaRPr kumimoji="0" lang="en-US" sz="1500" b="0" i="0" strike="noStrike" cap="none" spc="0" normalizeH="0" baseline="0" noProof="0" dirty="0">
              <a:ln>
                <a:noFill/>
              </a:ln>
              <a:effectLst/>
              <a:uLnTx/>
              <a:uFillTx/>
            </a:endParaRPr>
          </a:p>
          <a:p>
            <a:pPr marL="0" marR="0" lvl="0" indent="0" fontAlgn="auto">
              <a:spcBef>
                <a:spcPts val="1000"/>
              </a:spcBef>
              <a:spcAft>
                <a:spcPts val="0"/>
              </a:spcAft>
              <a:buClrTx/>
              <a:buSzTx/>
              <a:buNone/>
              <a:tabLst/>
              <a:defRPr/>
            </a:pPr>
            <a:r>
              <a:rPr kumimoji="0" lang="en-US" sz="1500" b="0" i="0" strike="noStrike" cap="none" spc="0" normalizeH="0" baseline="0" noProof="0" dirty="0">
                <a:ln>
                  <a:noFill/>
                </a:ln>
                <a:effectLst/>
                <a:uLnTx/>
                <a:uFillTx/>
              </a:rPr>
              <a:t>Wu, M.M. (2022) ‘Death education from a Hegelian perspective’, </a:t>
            </a:r>
            <a:r>
              <a:rPr kumimoji="0" lang="en-US" sz="1500" b="0" i="1" strike="noStrike" cap="none" spc="0" normalizeH="0" baseline="0" noProof="0" dirty="0">
                <a:ln>
                  <a:noFill/>
                </a:ln>
                <a:effectLst/>
                <a:uLnTx/>
                <a:uFillTx/>
              </a:rPr>
              <a:t>Death studies</a:t>
            </a:r>
            <a:r>
              <a:rPr kumimoji="0" lang="en-US" sz="1500" b="0" i="0" strike="noStrike" cap="none" spc="0" normalizeH="0" baseline="0" noProof="0" dirty="0">
                <a:ln>
                  <a:noFill/>
                </a:ln>
                <a:effectLst/>
                <a:uLnTx/>
                <a:uFillTx/>
              </a:rPr>
              <a:t>, 46(1), pp. 100–110. Available </a:t>
            </a:r>
            <a:r>
              <a:rPr kumimoji="0" lang="en-US" sz="1500" b="0" i="0" u="none" strike="noStrike" cap="none" spc="0" normalizeH="0" baseline="0" noProof="0" dirty="0">
                <a:ln>
                  <a:noFill/>
                </a:ln>
                <a:effectLst/>
                <a:uLnTx/>
                <a:uFillTx/>
              </a:rPr>
              <a:t>at: https://doi.org/10.1080/07481187.2020.1716885 [Accessed 22 November 2023].</a:t>
            </a:r>
          </a:p>
          <a:p>
            <a:endParaRPr lang="en-US" sz="1100" dirty="0"/>
          </a:p>
        </p:txBody>
      </p:sp>
      <p:sp>
        <p:nvSpPr>
          <p:cNvPr id="6" name="Slide Number Placeholder 5">
            <a:extLst>
              <a:ext uri="{FF2B5EF4-FFF2-40B4-BE49-F238E27FC236}">
                <a16:creationId xmlns:a16="http://schemas.microsoft.com/office/drawing/2014/main" id="{33759C87-0663-4D08-CC33-5CC4D285AE23}"/>
              </a:ext>
            </a:extLst>
          </p:cNvPr>
          <p:cNvSpPr>
            <a:spLocks noGrp="1"/>
          </p:cNvSpPr>
          <p:nvPr>
            <p:ph type="sldNum" sz="quarter" idx="12"/>
          </p:nvPr>
        </p:nvSpPr>
        <p:spPr>
          <a:xfrm>
            <a:off x="11704320" y="6455431"/>
            <a:ext cx="445913" cy="365125"/>
          </a:xfrm>
        </p:spPr>
        <p:txBody>
          <a:bodyPr vert="horz" lIns="91440" tIns="45720" rIns="91440" bIns="45720" rtlCol="0" anchor="ctr">
            <a:normAutofit/>
          </a:bodyPr>
          <a:lstStyle/>
          <a:p>
            <a:pPr defTabSz="914400">
              <a:spcAft>
                <a:spcPts val="600"/>
              </a:spcAft>
            </a:pPr>
            <a:fld id="{294A09A9-5501-47C1-A89A-A340965A2BE2}" type="slidenum">
              <a:rPr lang="en-US" sz="1100" noProof="0">
                <a:solidFill>
                  <a:schemeClr val="tx1">
                    <a:lumMod val="50000"/>
                    <a:lumOff val="50000"/>
                  </a:schemeClr>
                </a:solidFill>
              </a:rPr>
              <a:pPr defTabSz="914400">
                <a:spcAft>
                  <a:spcPts val="600"/>
                </a:spcAft>
              </a:pPr>
              <a:t>16</a:t>
            </a:fld>
            <a:endParaRPr lang="en-US" sz="1100" noProof="0">
              <a:solidFill>
                <a:schemeClr val="tx1">
                  <a:lumMod val="50000"/>
                  <a:lumOff val="50000"/>
                </a:schemeClr>
              </a:solidFill>
            </a:endParaRPr>
          </a:p>
        </p:txBody>
      </p:sp>
      <p:sp>
        <p:nvSpPr>
          <p:cNvPr id="10" name="TextBox 9">
            <a:extLst>
              <a:ext uri="{FF2B5EF4-FFF2-40B4-BE49-F238E27FC236}">
                <a16:creationId xmlns:a16="http://schemas.microsoft.com/office/drawing/2014/main" id="{56AC3088-2DBC-05AC-CE15-31F148D466AF}"/>
              </a:ext>
            </a:extLst>
          </p:cNvPr>
          <p:cNvSpPr txBox="1"/>
          <p:nvPr/>
        </p:nvSpPr>
        <p:spPr>
          <a:xfrm>
            <a:off x="1586132" y="629474"/>
            <a:ext cx="6098344" cy="707886"/>
          </a:xfrm>
          <a:prstGeom prst="rect">
            <a:avLst/>
          </a:prstGeom>
          <a:noFill/>
        </p:spPr>
        <p:txBody>
          <a:bodyPr wrap="square">
            <a:spAutoFit/>
          </a:bodyPr>
          <a:lstStyle/>
          <a:p>
            <a:r>
              <a:rPr lang="en-US" sz="4000" b="1" kern="1200" dirty="0">
                <a:solidFill>
                  <a:srgbClr val="FFFFFF"/>
                </a:solidFill>
                <a:latin typeface="+mj-lt"/>
                <a:ea typeface="+mj-ea"/>
                <a:cs typeface="+mj-cs"/>
              </a:rPr>
              <a:t>References</a:t>
            </a:r>
            <a:endParaRPr lang="en-GB" sz="4000" b="1" dirty="0"/>
          </a:p>
        </p:txBody>
      </p:sp>
    </p:spTree>
    <p:extLst>
      <p:ext uri="{BB962C8B-B14F-4D97-AF65-F5344CB8AC3E}">
        <p14:creationId xmlns:p14="http://schemas.microsoft.com/office/powerpoint/2010/main" val="8211595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33759C87-0663-4D08-CC33-5CC4D285AE23}"/>
              </a:ext>
            </a:extLst>
          </p:cNvPr>
          <p:cNvSpPr>
            <a:spLocks noGrp="1"/>
          </p:cNvSpPr>
          <p:nvPr>
            <p:ph type="sldNum" sz="quarter" idx="12"/>
          </p:nvPr>
        </p:nvSpPr>
        <p:spPr>
          <a:xfrm>
            <a:off x="11704320" y="6455431"/>
            <a:ext cx="445913" cy="365125"/>
          </a:xfrm>
        </p:spPr>
        <p:txBody>
          <a:bodyPr vert="horz" lIns="91440" tIns="45720" rIns="91440" bIns="45720" rtlCol="0" anchor="ctr">
            <a:normAutofit/>
          </a:bodyPr>
          <a:lstStyle/>
          <a:p>
            <a:pPr defTabSz="914400">
              <a:spcAft>
                <a:spcPts val="600"/>
              </a:spcAft>
            </a:pPr>
            <a:fld id="{294A09A9-5501-47C1-A89A-A340965A2BE2}" type="slidenum">
              <a:rPr lang="en-US" sz="1100" noProof="0">
                <a:solidFill>
                  <a:schemeClr val="tx1">
                    <a:lumMod val="50000"/>
                    <a:lumOff val="50000"/>
                  </a:schemeClr>
                </a:solidFill>
              </a:rPr>
              <a:pPr defTabSz="914400">
                <a:spcAft>
                  <a:spcPts val="600"/>
                </a:spcAft>
              </a:pPr>
              <a:t>17</a:t>
            </a:fld>
            <a:endParaRPr lang="en-US" sz="1100" noProof="0">
              <a:solidFill>
                <a:schemeClr val="tx1">
                  <a:lumMod val="50000"/>
                  <a:lumOff val="50000"/>
                </a:schemeClr>
              </a:solidFill>
            </a:endParaRPr>
          </a:p>
        </p:txBody>
      </p:sp>
      <p:pic>
        <p:nvPicPr>
          <p:cNvPr id="2" name="Content Placeholder 1">
            <a:extLst>
              <a:ext uri="{FF2B5EF4-FFF2-40B4-BE49-F238E27FC236}">
                <a16:creationId xmlns:a16="http://schemas.microsoft.com/office/drawing/2014/main" id="{B345B564-6098-1C69-D69E-14D3477BDE70}"/>
              </a:ext>
            </a:extLst>
          </p:cNvPr>
          <p:cNvPicPr>
            <a:picLocks noGrp="1" noChangeAspect="1"/>
          </p:cNvPicPr>
          <p:nvPr>
            <p:ph idx="4294967295"/>
          </p:nvPr>
        </p:nvPicPr>
        <p:blipFill>
          <a:blip r:embed="rId3"/>
          <a:stretch>
            <a:fillRect/>
          </a:stretch>
        </p:blipFill>
        <p:spPr>
          <a:xfrm>
            <a:off x="3981157" y="2103566"/>
            <a:ext cx="3682191" cy="2886656"/>
          </a:xfrm>
          <a:prstGeom prst="rect">
            <a:avLst/>
          </a:prstGeom>
        </p:spPr>
      </p:pic>
      <p:sp>
        <p:nvSpPr>
          <p:cNvPr id="5" name="TextBox 4">
            <a:extLst>
              <a:ext uri="{FF2B5EF4-FFF2-40B4-BE49-F238E27FC236}">
                <a16:creationId xmlns:a16="http://schemas.microsoft.com/office/drawing/2014/main" id="{E0C6BD6B-A7A3-5E71-45CE-CAA1B6554871}"/>
              </a:ext>
            </a:extLst>
          </p:cNvPr>
          <p:cNvSpPr txBox="1"/>
          <p:nvPr/>
        </p:nvSpPr>
        <p:spPr>
          <a:xfrm>
            <a:off x="5722034" y="5095021"/>
            <a:ext cx="6098344" cy="369332"/>
          </a:xfrm>
          <a:prstGeom prst="rect">
            <a:avLst/>
          </a:prstGeom>
          <a:noFill/>
        </p:spPr>
        <p:txBody>
          <a:bodyPr wrap="square">
            <a:spAutoFit/>
          </a:bodyPr>
          <a:lstStyle/>
          <a:p>
            <a:r>
              <a:rPr lang="en-GB" dirty="0"/>
              <a:t>(Joy et al., 2023, p.5)</a:t>
            </a:r>
          </a:p>
        </p:txBody>
      </p:sp>
      <p:sp>
        <p:nvSpPr>
          <p:cNvPr id="7" name="TextBox 6">
            <a:extLst>
              <a:ext uri="{FF2B5EF4-FFF2-40B4-BE49-F238E27FC236}">
                <a16:creationId xmlns:a16="http://schemas.microsoft.com/office/drawing/2014/main" id="{128820AD-3A65-D287-F23A-8504B6D6E713}"/>
              </a:ext>
            </a:extLst>
          </p:cNvPr>
          <p:cNvSpPr txBox="1"/>
          <p:nvPr/>
        </p:nvSpPr>
        <p:spPr>
          <a:xfrm>
            <a:off x="459346" y="340587"/>
            <a:ext cx="9298745" cy="707886"/>
          </a:xfrm>
          <a:prstGeom prst="rect">
            <a:avLst/>
          </a:prstGeom>
          <a:noFill/>
        </p:spPr>
        <p:txBody>
          <a:bodyPr wrap="square" rtlCol="0">
            <a:spAutoFit/>
          </a:bodyPr>
          <a:lstStyle/>
          <a:p>
            <a:r>
              <a:rPr lang="en-GB" sz="4000" b="1" dirty="0">
                <a:solidFill>
                  <a:schemeClr val="bg2">
                    <a:lumMod val="90000"/>
                  </a:schemeClr>
                </a:solidFill>
              </a:rPr>
              <a:t>And finally </a:t>
            </a:r>
          </a:p>
        </p:txBody>
      </p:sp>
    </p:spTree>
    <p:extLst>
      <p:ext uri="{BB962C8B-B14F-4D97-AF65-F5344CB8AC3E}">
        <p14:creationId xmlns:p14="http://schemas.microsoft.com/office/powerpoint/2010/main" val="10419848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2376C0-F1FC-58E3-1936-E500AE53DBC2}"/>
              </a:ext>
            </a:extLst>
          </p:cNvPr>
          <p:cNvPicPr>
            <a:picLocks noChangeAspect="1"/>
          </p:cNvPicPr>
          <p:nvPr/>
        </p:nvPicPr>
        <p:blipFill>
          <a:blip r:embed="rId3"/>
          <a:stretch>
            <a:fillRect/>
          </a:stretch>
        </p:blipFill>
        <p:spPr>
          <a:xfrm>
            <a:off x="384636" y="1590382"/>
            <a:ext cx="11123270" cy="3029214"/>
          </a:xfrm>
          <a:prstGeom prst="rect">
            <a:avLst/>
          </a:prstGeom>
        </p:spPr>
      </p:pic>
      <p:sp>
        <p:nvSpPr>
          <p:cNvPr id="2" name="Title 1">
            <a:extLst>
              <a:ext uri="{FF2B5EF4-FFF2-40B4-BE49-F238E27FC236}">
                <a16:creationId xmlns:a16="http://schemas.microsoft.com/office/drawing/2014/main" id="{9F8CC23C-62AD-8E50-ED6B-E9C757824B68}"/>
              </a:ext>
            </a:extLst>
          </p:cNvPr>
          <p:cNvSpPr>
            <a:spLocks noGrp="1"/>
          </p:cNvSpPr>
          <p:nvPr>
            <p:ph type="ctrTitle"/>
          </p:nvPr>
        </p:nvSpPr>
        <p:spPr>
          <a:xfrm>
            <a:off x="1260388" y="-994395"/>
            <a:ext cx="6220278" cy="2387600"/>
          </a:xfrm>
        </p:spPr>
        <p:txBody>
          <a:bodyPr/>
          <a:lstStyle/>
          <a:p>
            <a:r>
              <a:rPr lang="en-GB" dirty="0"/>
              <a:t>Support</a:t>
            </a:r>
          </a:p>
        </p:txBody>
      </p:sp>
    </p:spTree>
    <p:extLst>
      <p:ext uri="{BB962C8B-B14F-4D97-AF65-F5344CB8AC3E}">
        <p14:creationId xmlns:p14="http://schemas.microsoft.com/office/powerpoint/2010/main" val="2986674706"/>
      </p:ext>
    </p:extLst>
  </p:cSld>
  <p:clrMapOvr>
    <a:masterClrMapping/>
  </p:clrMapOvr>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85334180-0405-413B-834A-44FA9E05ADB7}">
  <ds:schemaRefs>
    <ds:schemaRef ds:uri="http://schemas.microsoft.com/sharepoint/v3/contenttype/forms"/>
  </ds:schemaRefs>
</ds:datastoreItem>
</file>

<file path=customXml/itemProps2.xml><?xml version="1.0" encoding="utf-8"?>
<ds:datastoreItem xmlns:ds="http://schemas.openxmlformats.org/officeDocument/2006/customXml" ds:itemID="{4A615295-94F6-4CE2-A1B1-6B7E1DAA5A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5BAB77-79E1-4739-AA51-10C9079186D6}">
  <ds:schemaRefs>
    <ds:schemaRef ds:uri="http://purl.org/dc/terms/"/>
    <ds:schemaRef ds:uri="http://purl.org/dc/dcmitype/"/>
    <ds:schemaRef ds:uri="http://www.w3.org/XML/1998/namespac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http://schemas.microsoft.com/office/infopath/2007/PartnerControls"/>
    <ds:schemaRef ds:uri="230e9df3-be65-4c73-a93b-d1236ebd677e"/>
    <ds:schemaRef ds:uri="16c05727-aa75-4e4a-9b5f-8a80a1165891"/>
    <ds:schemaRef ds:uri="71af3243-3dd4-4a8d-8c0d-dd76da1f02a5"/>
    <ds:schemaRef ds:uri="http://schemas.microsoft.com/sharepoint/v3"/>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Office 2013 - 2022 Theme</Template>
  <TotalTime>1</TotalTime>
  <Words>4241</Words>
  <Application>Microsoft Macintosh PowerPoint</Application>
  <PresentationFormat>Widescreen</PresentationFormat>
  <Paragraphs>292</Paragraphs>
  <Slides>18</Slides>
  <Notes>17</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DengXian</vt:lpstr>
      <vt:lpstr>Arial</vt:lpstr>
      <vt:lpstr>Calibri</vt:lpstr>
      <vt:lpstr>Corbel</vt:lpstr>
      <vt:lpstr>Merriweather</vt:lpstr>
      <vt:lpstr>Tenorite</vt:lpstr>
      <vt:lpstr>Times New Roman</vt:lpstr>
      <vt:lpstr>Office Theme</vt:lpstr>
      <vt:lpstr>The Literature Review</vt:lpstr>
      <vt:lpstr>Warning </vt:lpstr>
      <vt:lpstr>The Literature Review</vt:lpstr>
      <vt:lpstr>The Literature Review  ‘sets the scene through analysis of subject content and academic knowledge’ (Roberts-Holmes, 2018)</vt:lpstr>
      <vt:lpstr>Research area: Bereavement </vt:lpstr>
      <vt:lpstr>Research reality  “purposeful and thorough” (Boote and Beile, 2005, p.7).</vt:lpstr>
      <vt:lpstr>Research reality</vt:lpstr>
      <vt:lpstr>Mid the gap</vt:lpstr>
      <vt:lpstr>Terminology</vt:lpstr>
      <vt:lpstr>Themes</vt:lpstr>
      <vt:lpstr>Possible Structure       Thomas, (2017) A story rather than a list. A narrative that helps to advance our understanding and that is “original, perceptive and analytical” (Jesson and Lacey, 2006, p.142).</vt:lpstr>
      <vt:lpstr>Key Reading</vt:lpstr>
      <vt:lpstr>References</vt:lpstr>
      <vt:lpstr>References </vt:lpstr>
      <vt:lpstr>PowerPoint Presentation</vt:lpstr>
      <vt:lpstr>PowerPoint Presentation</vt:lpstr>
      <vt:lpstr>PowerPoint Presentation</vt:lpstr>
      <vt:lpstr>Support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Gail Parker</dc:creator>
  <cp:lastModifiedBy>S Jones (GwE)</cp:lastModifiedBy>
  <cp:revision>2</cp:revision>
  <dcterms:created xsi:type="dcterms:W3CDTF">2023-10-31T11:48:49Z</dcterms:created>
  <dcterms:modified xsi:type="dcterms:W3CDTF">2024-10-15T17:26:12Z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