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404" r:id="rId9"/>
    <p:sldId id="403" r:id="rId10"/>
    <p:sldId id="395" r:id="rId11"/>
    <p:sldId id="405" r:id="rId12"/>
    <p:sldId id="396" r:id="rId13"/>
    <p:sldId id="406" r:id="rId14"/>
    <p:sldId id="402" r:id="rId15"/>
    <p:sldId id="407" r:id="rId16"/>
    <p:sldId id="398" r:id="rId17"/>
    <p:sldId id="408" r:id="rId18"/>
    <p:sldId id="399" r:id="rId19"/>
    <p:sldId id="40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C054F6-0D96-4792-8A97-FC94F4B5927F}" v="7406" dt="2026-07-19T10:02:31.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94689"/>
  </p:normalViewPr>
  <p:slideViewPr>
    <p:cSldViewPr snapToGrid="0" showGuides="1">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casta Isabel Rodriguez Pineda (2514330)" userId="743576e2-a191-42f4-a3d6-4041b7d92e93" providerId="ADAL" clId="{BB83FF9C-27E1-41E7-930F-9B3696CC8445}"/>
    <pc:docChg chg="undo custSel addSld delSld modSld sldOrd">
      <pc:chgData name="Yocasta Isabel Rodriguez Pineda (2514330)" userId="743576e2-a191-42f4-a3d6-4041b7d92e93" providerId="ADAL" clId="{BB83FF9C-27E1-41E7-930F-9B3696CC8445}" dt="2026-07-19T10:02:31.128" v="14460" actId="113"/>
      <pc:docMkLst>
        <pc:docMk/>
      </pc:docMkLst>
      <pc:sldChg chg="addSp modSp mod modClrScheme chgLayout">
        <pc:chgData name="Yocasta Isabel Rodriguez Pineda (2514330)" userId="743576e2-a191-42f4-a3d6-4041b7d92e93" providerId="ADAL" clId="{BB83FF9C-27E1-41E7-930F-9B3696CC8445}" dt="2026-07-18T23:38:35.135" v="13309" actId="20577"/>
        <pc:sldMkLst>
          <pc:docMk/>
          <pc:sldMk cId="0" sldId="364"/>
        </pc:sldMkLst>
        <pc:spChg chg="mod ord">
          <ac:chgData name="Yocasta Isabel Rodriguez Pineda (2514330)" userId="743576e2-a191-42f4-a3d6-4041b7d92e93" providerId="ADAL" clId="{BB83FF9C-27E1-41E7-930F-9B3696CC8445}" dt="2026-07-18T23:38:03.222" v="13289" actId="26606"/>
          <ac:spMkLst>
            <pc:docMk/>
            <pc:sldMk cId="0" sldId="364"/>
            <ac:spMk id="4" creationId="{344A3CB8-39FD-9F8F-CD33-5E2118C6E66C}"/>
          </ac:spMkLst>
        </pc:spChg>
        <pc:spChg chg="add mod">
          <ac:chgData name="Yocasta Isabel Rodriguez Pineda (2514330)" userId="743576e2-a191-42f4-a3d6-4041b7d92e93" providerId="ADAL" clId="{BB83FF9C-27E1-41E7-930F-9B3696CC8445}" dt="2026-07-18T23:38:03.222" v="13289" actId="26606"/>
          <ac:spMkLst>
            <pc:docMk/>
            <pc:sldMk cId="0" sldId="364"/>
            <ac:spMk id="5" creationId="{AFAD7399-D425-119E-0E66-C7A93C4CE0F9}"/>
          </ac:spMkLst>
        </pc:spChg>
        <pc:spChg chg="mod ord">
          <ac:chgData name="Yocasta Isabel Rodriguez Pineda (2514330)" userId="743576e2-a191-42f4-a3d6-4041b7d92e93" providerId="ADAL" clId="{BB83FF9C-27E1-41E7-930F-9B3696CC8445}" dt="2026-07-18T23:38:03.222" v="13289" actId="26606"/>
          <ac:spMkLst>
            <pc:docMk/>
            <pc:sldMk cId="0" sldId="364"/>
            <ac:spMk id="6147" creationId="{447FB185-B91D-14EC-A199-C064D51D1DD2}"/>
          </ac:spMkLst>
        </pc:spChg>
        <pc:spChg chg="mod">
          <ac:chgData name="Yocasta Isabel Rodriguez Pineda (2514330)" userId="743576e2-a191-42f4-a3d6-4041b7d92e93" providerId="ADAL" clId="{BB83FF9C-27E1-41E7-930F-9B3696CC8445}" dt="2026-07-18T23:38:03.222" v="13289" actId="26606"/>
          <ac:spMkLst>
            <pc:docMk/>
            <pc:sldMk cId="0" sldId="364"/>
            <ac:spMk id="6148" creationId="{CE5AE962-C88D-3F0C-B15E-30348E09C8AE}"/>
          </ac:spMkLst>
        </pc:spChg>
        <pc:spChg chg="add mod">
          <ac:chgData name="Yocasta Isabel Rodriguez Pineda (2514330)" userId="743576e2-a191-42f4-a3d6-4041b7d92e93" providerId="ADAL" clId="{BB83FF9C-27E1-41E7-930F-9B3696CC8445}" dt="2026-07-18T23:38:35.135" v="13309" actId="20577"/>
          <ac:spMkLst>
            <pc:docMk/>
            <pc:sldMk cId="0" sldId="364"/>
            <ac:spMk id="6153" creationId="{FE6F1561-D384-E7B3-7B67-529CA0C96CE4}"/>
          </ac:spMkLst>
        </pc:spChg>
        <pc:picChg chg="add mod">
          <ac:chgData name="Yocasta Isabel Rodriguez Pineda (2514330)" userId="743576e2-a191-42f4-a3d6-4041b7d92e93" providerId="ADAL" clId="{BB83FF9C-27E1-41E7-930F-9B3696CC8445}" dt="2026-07-18T23:38:03.222" v="13289" actId="26606"/>
          <ac:picMkLst>
            <pc:docMk/>
            <pc:sldMk cId="0" sldId="364"/>
            <ac:picMk id="3" creationId="{F83A7B99-B0EE-7692-5F4A-AFA0A10E459F}"/>
          </ac:picMkLst>
        </pc:picChg>
      </pc:sldChg>
      <pc:sldChg chg="modSp mod">
        <pc:chgData name="Yocasta Isabel Rodriguez Pineda (2514330)" userId="743576e2-a191-42f4-a3d6-4041b7d92e93" providerId="ADAL" clId="{BB83FF9C-27E1-41E7-930F-9B3696CC8445}" dt="2026-07-19T00:36:21.572" v="13642" actId="255"/>
        <pc:sldMkLst>
          <pc:docMk/>
          <pc:sldMk cId="1287151132" sldId="383"/>
        </pc:sldMkLst>
        <pc:spChg chg="mod">
          <ac:chgData name="Yocasta Isabel Rodriguez Pineda (2514330)" userId="743576e2-a191-42f4-a3d6-4041b7d92e93" providerId="ADAL" clId="{BB83FF9C-27E1-41E7-930F-9B3696CC8445}" dt="2026-07-19T00:06:00.678" v="13404" actId="255"/>
          <ac:spMkLst>
            <pc:docMk/>
            <pc:sldMk cId="1287151132" sldId="383"/>
            <ac:spMk id="2" creationId="{7A5DAAE8-78AF-37D0-1EA1-6BE7641CF449}"/>
          </ac:spMkLst>
        </pc:spChg>
        <pc:spChg chg="mod">
          <ac:chgData name="Yocasta Isabel Rodriguez Pineda (2514330)" userId="743576e2-a191-42f4-a3d6-4041b7d92e93" providerId="ADAL" clId="{BB83FF9C-27E1-41E7-930F-9B3696CC8445}" dt="2026-07-19T00:36:21.572" v="13642" actId="255"/>
          <ac:spMkLst>
            <pc:docMk/>
            <pc:sldMk cId="1287151132" sldId="383"/>
            <ac:spMk id="3" creationId="{327D09FF-04AE-863D-9637-E0C72C8D8B8E}"/>
          </ac:spMkLst>
        </pc:spChg>
        <pc:spChg chg="mod">
          <ac:chgData name="Yocasta Isabel Rodriguez Pineda (2514330)" userId="743576e2-a191-42f4-a3d6-4041b7d92e93" providerId="ADAL" clId="{BB83FF9C-27E1-41E7-930F-9B3696CC8445}" dt="2026-07-10T13:34:34.463" v="641" actId="790"/>
          <ac:spMkLst>
            <pc:docMk/>
            <pc:sldMk cId="1287151132" sldId="383"/>
            <ac:spMk id="4" creationId="{6E6D42E4-AC46-C008-2447-7CBA08E08782}"/>
          </ac:spMkLst>
        </pc:spChg>
        <pc:spChg chg="mod">
          <ac:chgData name="Yocasta Isabel Rodriguez Pineda (2514330)" userId="743576e2-a191-42f4-a3d6-4041b7d92e93" providerId="ADAL" clId="{BB83FF9C-27E1-41E7-930F-9B3696CC8445}" dt="2026-07-10T13:34:34.463" v="641" actId="790"/>
          <ac:spMkLst>
            <pc:docMk/>
            <pc:sldMk cId="1287151132" sldId="383"/>
            <ac:spMk id="5" creationId="{E8171439-ACFD-5D74-0A8F-A1BDCC81D859}"/>
          </ac:spMkLst>
        </pc:spChg>
      </pc:sldChg>
      <pc:sldChg chg="addSp delSp modSp mod">
        <pc:chgData name="Yocasta Isabel Rodriguez Pineda (2514330)" userId="743576e2-a191-42f4-a3d6-4041b7d92e93" providerId="ADAL" clId="{BB83FF9C-27E1-41E7-930F-9B3696CC8445}" dt="2026-07-18T23:36:02.241" v="13287" actId="14100"/>
        <pc:sldMkLst>
          <pc:docMk/>
          <pc:sldMk cId="0" sldId="387"/>
        </pc:sldMkLst>
        <pc:spChg chg="add del mod">
          <ac:chgData name="Yocasta Isabel Rodriguez Pineda (2514330)" userId="743576e2-a191-42f4-a3d6-4041b7d92e93" providerId="ADAL" clId="{BB83FF9C-27E1-41E7-930F-9B3696CC8445}" dt="2026-07-18T23:36:02.241" v="13287" actId="14100"/>
          <ac:spMkLst>
            <pc:docMk/>
            <pc:sldMk cId="0" sldId="387"/>
            <ac:spMk id="2" creationId="{A2FCF950-4012-15F0-B279-1361A6BD7D3F}"/>
          </ac:spMkLst>
        </pc:spChg>
        <pc:spChg chg="add mod">
          <ac:chgData name="Yocasta Isabel Rodriguez Pineda (2514330)" userId="743576e2-a191-42f4-a3d6-4041b7d92e93" providerId="ADAL" clId="{BB83FF9C-27E1-41E7-930F-9B3696CC8445}" dt="2026-07-18T23:35:42.185" v="13281" actId="478"/>
          <ac:spMkLst>
            <pc:docMk/>
            <pc:sldMk cId="0" sldId="387"/>
            <ac:spMk id="3" creationId="{C2C2B638-1186-4B90-5187-0E79593BDB2C}"/>
          </ac:spMkLst>
        </pc:spChg>
        <pc:spChg chg="mod">
          <ac:chgData name="Yocasta Isabel Rodriguez Pineda (2514330)" userId="743576e2-a191-42f4-a3d6-4041b7d92e93" providerId="ADAL" clId="{BB83FF9C-27E1-41E7-930F-9B3696CC8445}" dt="2026-07-10T13:34:34.463" v="641" actId="790"/>
          <ac:spMkLst>
            <pc:docMk/>
            <pc:sldMk cId="0" sldId="387"/>
            <ac:spMk id="4" creationId="{E9C891E3-BFF6-8AE0-6C9D-F65AD1EC6373}"/>
          </ac:spMkLst>
        </pc:spChg>
        <pc:spChg chg="mod">
          <ac:chgData name="Yocasta Isabel Rodriguez Pineda (2514330)" userId="743576e2-a191-42f4-a3d6-4041b7d92e93" providerId="ADAL" clId="{BB83FF9C-27E1-41E7-930F-9B3696CC8445}" dt="2026-07-10T13:34:34.463" v="641" actId="790"/>
          <ac:spMkLst>
            <pc:docMk/>
            <pc:sldMk cId="0" sldId="387"/>
            <ac:spMk id="18434" creationId="{6E993329-62CA-9A49-62A4-7E50E4557350}"/>
          </ac:spMkLst>
        </pc:spChg>
        <pc:spChg chg="mod">
          <ac:chgData name="Yocasta Isabel Rodriguez Pineda (2514330)" userId="743576e2-a191-42f4-a3d6-4041b7d92e93" providerId="ADAL" clId="{BB83FF9C-27E1-41E7-930F-9B3696CC8445}" dt="2026-07-10T13:34:34.463" v="641" actId="790"/>
          <ac:spMkLst>
            <pc:docMk/>
            <pc:sldMk cId="0" sldId="387"/>
            <ac:spMk id="18436" creationId="{207505A2-3DCF-366C-F28C-EBE3358EDADC}"/>
          </ac:spMkLst>
        </pc:spChg>
      </pc:sldChg>
      <pc:sldChg chg="modSp mod">
        <pc:chgData name="Yocasta Isabel Rodriguez Pineda (2514330)" userId="743576e2-a191-42f4-a3d6-4041b7d92e93" providerId="ADAL" clId="{BB83FF9C-27E1-41E7-930F-9B3696CC8445}" dt="2026-07-19T10:00:47.158" v="14457" actId="113"/>
        <pc:sldMkLst>
          <pc:docMk/>
          <pc:sldMk cId="0" sldId="394"/>
        </pc:sldMkLst>
        <pc:spChg chg="mod">
          <ac:chgData name="Yocasta Isabel Rodriguez Pineda (2514330)" userId="743576e2-a191-42f4-a3d6-4041b7d92e93" providerId="ADAL" clId="{BB83FF9C-27E1-41E7-930F-9B3696CC8445}" dt="2026-07-10T13:34:34.463" v="641" actId="790"/>
          <ac:spMkLst>
            <pc:docMk/>
            <pc:sldMk cId="0" sldId="394"/>
            <ac:spMk id="4" creationId="{6B9032B6-384C-9F9E-8665-A5655B1A5781}"/>
          </ac:spMkLst>
        </pc:spChg>
        <pc:spChg chg="mod">
          <ac:chgData name="Yocasta Isabel Rodriguez Pineda (2514330)" userId="743576e2-a191-42f4-a3d6-4041b7d92e93" providerId="ADAL" clId="{BB83FF9C-27E1-41E7-930F-9B3696CC8445}" dt="2026-07-19T10:00:47.158" v="14457" actId="113"/>
          <ac:spMkLst>
            <pc:docMk/>
            <pc:sldMk cId="0" sldId="394"/>
            <ac:spMk id="5" creationId="{028FA0CD-6774-EDEB-7901-7CC84D67FB82}"/>
          </ac:spMkLst>
        </pc:spChg>
        <pc:spChg chg="mod">
          <ac:chgData name="Yocasta Isabel Rodriguez Pineda (2514330)" userId="743576e2-a191-42f4-a3d6-4041b7d92e93" providerId="ADAL" clId="{BB83FF9C-27E1-41E7-930F-9B3696CC8445}" dt="2026-07-13T17:42:17.317" v="5083" actId="1076"/>
          <ac:spMkLst>
            <pc:docMk/>
            <pc:sldMk cId="0" sldId="394"/>
            <ac:spMk id="9218" creationId="{1C5FB738-49DC-34AE-A0B2-E0926CAB7A9B}"/>
          </ac:spMkLst>
        </pc:spChg>
        <pc:spChg chg="mod">
          <ac:chgData name="Yocasta Isabel Rodriguez Pineda (2514330)" userId="743576e2-a191-42f4-a3d6-4041b7d92e93" providerId="ADAL" clId="{BB83FF9C-27E1-41E7-930F-9B3696CC8445}" dt="2026-07-10T13:34:34.463" v="641" actId="790"/>
          <ac:spMkLst>
            <pc:docMk/>
            <pc:sldMk cId="0" sldId="394"/>
            <ac:spMk id="9221" creationId="{79782756-9629-FD18-7F1C-3F6526AE18DD}"/>
          </ac:spMkLst>
        </pc:spChg>
        <pc:spChg chg="mod">
          <ac:chgData name="Yocasta Isabel Rodriguez Pineda (2514330)" userId="743576e2-a191-42f4-a3d6-4041b7d92e93" providerId="ADAL" clId="{BB83FF9C-27E1-41E7-930F-9B3696CC8445}" dt="2026-07-10T13:34:34.463" v="641" actId="790"/>
          <ac:spMkLst>
            <pc:docMk/>
            <pc:sldMk cId="0" sldId="394"/>
            <ac:spMk id="19459" creationId="{374D29ED-FE9A-FC14-7792-1D4FB90B404A}"/>
          </ac:spMkLst>
        </pc:spChg>
      </pc:sldChg>
      <pc:sldChg chg="addSp delSp modSp mod modClrScheme chgLayout">
        <pc:chgData name="Yocasta Isabel Rodriguez Pineda (2514330)" userId="743576e2-a191-42f4-a3d6-4041b7d92e93" providerId="ADAL" clId="{BB83FF9C-27E1-41E7-930F-9B3696CC8445}" dt="2026-07-19T00:55:41.885" v="14449" actId="20577"/>
        <pc:sldMkLst>
          <pc:docMk/>
          <pc:sldMk cId="0" sldId="395"/>
        </pc:sldMkLst>
        <pc:spChg chg="add del mod">
          <ac:chgData name="Yocasta Isabel Rodriguez Pineda (2514330)" userId="743576e2-a191-42f4-a3d6-4041b7d92e93" providerId="ADAL" clId="{BB83FF9C-27E1-41E7-930F-9B3696CC8445}" dt="2026-07-17T22:50:24.720" v="10266" actId="255"/>
          <ac:spMkLst>
            <pc:docMk/>
            <pc:sldMk cId="0" sldId="395"/>
            <ac:spMk id="2" creationId="{1FE8F138-5F23-B989-7BFD-71F5C33065F6}"/>
          </ac:spMkLst>
        </pc:spChg>
        <pc:spChg chg="mod ord">
          <ac:chgData name="Yocasta Isabel Rodriguez Pineda (2514330)" userId="743576e2-a191-42f4-a3d6-4041b7d92e93" providerId="ADAL" clId="{BB83FF9C-27E1-41E7-930F-9B3696CC8445}" dt="2026-07-17T22:50:06.934" v="10264" actId="26606"/>
          <ac:spMkLst>
            <pc:docMk/>
            <pc:sldMk cId="0" sldId="395"/>
            <ac:spMk id="4" creationId="{EE708A69-4880-E756-CF1A-621EA0BA900A}"/>
          </ac:spMkLst>
        </pc:spChg>
        <pc:spChg chg="mod">
          <ac:chgData name="Yocasta Isabel Rodriguez Pineda (2514330)" userId="743576e2-a191-42f4-a3d6-4041b7d92e93" providerId="ADAL" clId="{BB83FF9C-27E1-41E7-930F-9B3696CC8445}" dt="2026-07-19T00:55:41.885" v="14449" actId="20577"/>
          <ac:spMkLst>
            <pc:docMk/>
            <pc:sldMk cId="0" sldId="395"/>
            <ac:spMk id="10" creationId="{E32E3400-4CF7-D76F-91E6-1E97593C4D9A}"/>
          </ac:spMkLst>
        </pc:spChg>
        <pc:spChg chg="add mod">
          <ac:chgData name="Yocasta Isabel Rodriguez Pineda (2514330)" userId="743576e2-a191-42f4-a3d6-4041b7d92e93" providerId="ADAL" clId="{BB83FF9C-27E1-41E7-930F-9B3696CC8445}" dt="2026-07-17T22:50:06.934" v="10264" actId="26606"/>
          <ac:spMkLst>
            <pc:docMk/>
            <pc:sldMk cId="0" sldId="395"/>
            <ac:spMk id="13" creationId="{DB2717CD-3989-F7D8-A043-69071C8110F0}"/>
          </ac:spMkLst>
        </pc:spChg>
        <pc:spChg chg="mod ord">
          <ac:chgData name="Yocasta Isabel Rodriguez Pineda (2514330)" userId="743576e2-a191-42f4-a3d6-4041b7d92e93" providerId="ADAL" clId="{BB83FF9C-27E1-41E7-930F-9B3696CC8445}" dt="2026-07-17T22:50:06.934" v="10264" actId="26606"/>
          <ac:spMkLst>
            <pc:docMk/>
            <pc:sldMk cId="0" sldId="395"/>
            <ac:spMk id="11269" creationId="{7A954980-4467-DBA0-058E-E82D5CD11E0E}"/>
          </ac:spMkLst>
        </pc:spChg>
        <pc:picChg chg="add mod">
          <ac:chgData name="Yocasta Isabel Rodriguez Pineda (2514330)" userId="743576e2-a191-42f4-a3d6-4041b7d92e93" providerId="ADAL" clId="{BB83FF9C-27E1-41E7-930F-9B3696CC8445}" dt="2026-07-17T22:50:06.934" v="10264" actId="26606"/>
          <ac:picMkLst>
            <pc:docMk/>
            <pc:sldMk cId="0" sldId="395"/>
            <ac:picMk id="12" creationId="{5BE7485A-1D2E-4597-CED1-04297DFA72A3}"/>
          </ac:picMkLst>
        </pc:picChg>
      </pc:sldChg>
      <pc:sldChg chg="addSp delSp modSp mod modClrScheme chgLayout">
        <pc:chgData name="Yocasta Isabel Rodriguez Pineda (2514330)" userId="743576e2-a191-42f4-a3d6-4041b7d92e93" providerId="ADAL" clId="{BB83FF9C-27E1-41E7-930F-9B3696CC8445}" dt="2026-07-19T10:01:36.305" v="14459" actId="478"/>
        <pc:sldMkLst>
          <pc:docMk/>
          <pc:sldMk cId="1663974967" sldId="396"/>
        </pc:sldMkLst>
        <pc:spChg chg="mod">
          <ac:chgData name="Yocasta Isabel Rodriguez Pineda (2514330)" userId="743576e2-a191-42f4-a3d6-4041b7d92e93" providerId="ADAL" clId="{BB83FF9C-27E1-41E7-930F-9B3696CC8445}" dt="2026-07-17T22:45:13.820" v="10259" actId="255"/>
          <ac:spMkLst>
            <pc:docMk/>
            <pc:sldMk cId="1663974967" sldId="396"/>
            <ac:spMk id="2" creationId="{F7A33847-0493-6DAA-A30C-328C54DCD8B6}"/>
          </ac:spMkLst>
        </pc:spChg>
        <pc:spChg chg="mod">
          <ac:chgData name="Yocasta Isabel Rodriguez Pineda (2514330)" userId="743576e2-a191-42f4-a3d6-4041b7d92e93" providerId="ADAL" clId="{BB83FF9C-27E1-41E7-930F-9B3696CC8445}" dt="2026-07-19T00:54:25.450" v="14377" actId="113"/>
          <ac:spMkLst>
            <pc:docMk/>
            <pc:sldMk cId="1663974967" sldId="396"/>
            <ac:spMk id="3" creationId="{857BFAFA-1A27-74B0-A7A9-13BBFEBEE86C}"/>
          </ac:spMkLst>
        </pc:spChg>
        <pc:spChg chg="mod">
          <ac:chgData name="Yocasta Isabel Rodriguez Pineda (2514330)" userId="743576e2-a191-42f4-a3d6-4041b7d92e93" providerId="ADAL" clId="{BB83FF9C-27E1-41E7-930F-9B3696CC8445}" dt="2026-07-17T22:44:51.201" v="10257" actId="26606"/>
          <ac:spMkLst>
            <pc:docMk/>
            <pc:sldMk cId="1663974967" sldId="396"/>
            <ac:spMk id="4" creationId="{394D8B0A-6FA0-E26A-E62C-349A3F6B6F73}"/>
          </ac:spMkLst>
        </pc:spChg>
        <pc:spChg chg="mod">
          <ac:chgData name="Yocasta Isabel Rodriguez Pineda (2514330)" userId="743576e2-a191-42f4-a3d6-4041b7d92e93" providerId="ADAL" clId="{BB83FF9C-27E1-41E7-930F-9B3696CC8445}" dt="2026-07-17T22:44:51.201" v="10257" actId="26606"/>
          <ac:spMkLst>
            <pc:docMk/>
            <pc:sldMk cId="1663974967" sldId="396"/>
            <ac:spMk id="5" creationId="{2D480500-54FD-83EA-2C4B-B1193A4970F2}"/>
          </ac:spMkLst>
        </pc:spChg>
        <pc:spChg chg="add del mod">
          <ac:chgData name="Yocasta Isabel Rodriguez Pineda (2514330)" userId="743576e2-a191-42f4-a3d6-4041b7d92e93" providerId="ADAL" clId="{BB83FF9C-27E1-41E7-930F-9B3696CC8445}" dt="2026-07-19T10:01:36.305" v="14459" actId="478"/>
          <ac:spMkLst>
            <pc:docMk/>
            <pc:sldMk cId="1663974967" sldId="396"/>
            <ac:spMk id="8" creationId="{C1BEFB96-77D7-87B4-8BF0-1F0044A0C907}"/>
          </ac:spMkLst>
        </pc:spChg>
        <pc:picChg chg="add mod ord">
          <ac:chgData name="Yocasta Isabel Rodriguez Pineda (2514330)" userId="743576e2-a191-42f4-a3d6-4041b7d92e93" providerId="ADAL" clId="{BB83FF9C-27E1-41E7-930F-9B3696CC8445}" dt="2026-07-17T22:44:51.201" v="10257" actId="26606"/>
          <ac:picMkLst>
            <pc:docMk/>
            <pc:sldMk cId="1663974967" sldId="396"/>
            <ac:picMk id="7" creationId="{5B5063C1-A0DE-CC2C-BEF1-0A7A11B2B921}"/>
          </ac:picMkLst>
        </pc:picChg>
      </pc:sldChg>
      <pc:sldChg chg="addSp modSp mod modClrScheme chgLayout">
        <pc:chgData name="Yocasta Isabel Rodriguez Pineda (2514330)" userId="743576e2-a191-42f4-a3d6-4041b7d92e93" providerId="ADAL" clId="{BB83FF9C-27E1-41E7-930F-9B3696CC8445}" dt="2026-07-18T22:41:52.359" v="11758" actId="20577"/>
        <pc:sldMkLst>
          <pc:docMk/>
          <pc:sldMk cId="0" sldId="398"/>
        </pc:sldMkLst>
        <pc:spChg chg="mod">
          <ac:chgData name="Yocasta Isabel Rodriguez Pineda (2514330)" userId="743576e2-a191-42f4-a3d6-4041b7d92e93" providerId="ADAL" clId="{BB83FF9C-27E1-41E7-930F-9B3696CC8445}" dt="2026-07-18T22:38:42.817" v="11686" actId="26606"/>
          <ac:spMkLst>
            <pc:docMk/>
            <pc:sldMk cId="0" sldId="398"/>
            <ac:spMk id="4" creationId="{54C78844-55BE-72BC-2BDC-95FC6762D9C7}"/>
          </ac:spMkLst>
        </pc:spChg>
        <pc:spChg chg="mod">
          <ac:chgData name="Yocasta Isabel Rodriguez Pineda (2514330)" userId="743576e2-a191-42f4-a3d6-4041b7d92e93" providerId="ADAL" clId="{BB83FF9C-27E1-41E7-930F-9B3696CC8445}" dt="2026-07-18T22:38:42.817" v="11686" actId="26606"/>
          <ac:spMkLst>
            <pc:docMk/>
            <pc:sldMk cId="0" sldId="398"/>
            <ac:spMk id="12290" creationId="{0BAAAF84-50A1-E0F8-EF89-8F44E2FA1ACC}"/>
          </ac:spMkLst>
        </pc:spChg>
        <pc:spChg chg="mod">
          <ac:chgData name="Yocasta Isabel Rodriguez Pineda (2514330)" userId="743576e2-a191-42f4-a3d6-4041b7d92e93" providerId="ADAL" clId="{BB83FF9C-27E1-41E7-930F-9B3696CC8445}" dt="2026-07-18T22:41:52.359" v="11758" actId="20577"/>
          <ac:spMkLst>
            <pc:docMk/>
            <pc:sldMk cId="0" sldId="398"/>
            <ac:spMk id="12291" creationId="{DA8DF68F-34C4-285F-B4A1-B6E08AE08A8B}"/>
          </ac:spMkLst>
        </pc:spChg>
        <pc:spChg chg="mod">
          <ac:chgData name="Yocasta Isabel Rodriguez Pineda (2514330)" userId="743576e2-a191-42f4-a3d6-4041b7d92e93" providerId="ADAL" clId="{BB83FF9C-27E1-41E7-930F-9B3696CC8445}" dt="2026-07-18T22:38:42.817" v="11686" actId="26606"/>
          <ac:spMkLst>
            <pc:docMk/>
            <pc:sldMk cId="0" sldId="398"/>
            <ac:spMk id="12293" creationId="{A34A8D67-C446-5B89-B913-CA27928CE4F6}"/>
          </ac:spMkLst>
        </pc:spChg>
        <pc:picChg chg="add mod ord">
          <ac:chgData name="Yocasta Isabel Rodriguez Pineda (2514330)" userId="743576e2-a191-42f4-a3d6-4041b7d92e93" providerId="ADAL" clId="{BB83FF9C-27E1-41E7-930F-9B3696CC8445}" dt="2026-07-18T22:38:42.817" v="11686" actId="26606"/>
          <ac:picMkLst>
            <pc:docMk/>
            <pc:sldMk cId="0" sldId="398"/>
            <ac:picMk id="3" creationId="{778896CD-705B-7DD2-0D0A-B65E1182D79F}"/>
          </ac:picMkLst>
        </pc:picChg>
      </pc:sldChg>
      <pc:sldChg chg="modSp mod">
        <pc:chgData name="Yocasta Isabel Rodriguez Pineda (2514330)" userId="743576e2-a191-42f4-a3d6-4041b7d92e93" providerId="ADAL" clId="{BB83FF9C-27E1-41E7-930F-9B3696CC8445}" dt="2026-07-19T10:02:31.128" v="14460" actId="113"/>
        <pc:sldMkLst>
          <pc:docMk/>
          <pc:sldMk cId="0" sldId="399"/>
        </pc:sldMkLst>
        <pc:spChg chg="mod">
          <ac:chgData name="Yocasta Isabel Rodriguez Pineda (2514330)" userId="743576e2-a191-42f4-a3d6-4041b7d92e93" providerId="ADAL" clId="{BB83FF9C-27E1-41E7-930F-9B3696CC8445}" dt="2026-07-10T13:34:34.463" v="641" actId="790"/>
          <ac:spMkLst>
            <pc:docMk/>
            <pc:sldMk cId="0" sldId="399"/>
            <ac:spMk id="4" creationId="{54C78844-55BE-72BC-2BDC-95FC6762D9C7}"/>
          </ac:spMkLst>
        </pc:spChg>
        <pc:spChg chg="mod">
          <ac:chgData name="Yocasta Isabel Rodriguez Pineda (2514330)" userId="743576e2-a191-42f4-a3d6-4041b7d92e93" providerId="ADAL" clId="{BB83FF9C-27E1-41E7-930F-9B3696CC8445}" dt="2026-07-18T23:14:44.924" v="12840" actId="14100"/>
          <ac:spMkLst>
            <pc:docMk/>
            <pc:sldMk cId="0" sldId="399"/>
            <ac:spMk id="12290" creationId="{0BAAAF84-50A1-E0F8-EF89-8F44E2FA1ACC}"/>
          </ac:spMkLst>
        </pc:spChg>
        <pc:spChg chg="mod">
          <ac:chgData name="Yocasta Isabel Rodriguez Pineda (2514330)" userId="743576e2-a191-42f4-a3d6-4041b7d92e93" providerId="ADAL" clId="{BB83FF9C-27E1-41E7-930F-9B3696CC8445}" dt="2026-07-19T10:02:31.128" v="14460" actId="113"/>
          <ac:spMkLst>
            <pc:docMk/>
            <pc:sldMk cId="0" sldId="399"/>
            <ac:spMk id="12291" creationId="{DA8DF68F-34C4-285F-B4A1-B6E08AE08A8B}"/>
          </ac:spMkLst>
        </pc:spChg>
        <pc:spChg chg="mod">
          <ac:chgData name="Yocasta Isabel Rodriguez Pineda (2514330)" userId="743576e2-a191-42f4-a3d6-4041b7d92e93" providerId="ADAL" clId="{BB83FF9C-27E1-41E7-930F-9B3696CC8445}" dt="2026-07-10T13:34:34.463" v="641" actId="790"/>
          <ac:spMkLst>
            <pc:docMk/>
            <pc:sldMk cId="0" sldId="399"/>
            <ac:spMk id="12293" creationId="{A34A8D67-C446-5B89-B913-CA27928CE4F6}"/>
          </ac:spMkLst>
        </pc:spChg>
      </pc:sldChg>
      <pc:sldChg chg="modSp mod">
        <pc:chgData name="Yocasta Isabel Rodriguez Pineda (2514330)" userId="743576e2-a191-42f4-a3d6-4041b7d92e93" providerId="ADAL" clId="{BB83FF9C-27E1-41E7-930F-9B3696CC8445}" dt="2026-07-19T00:45:31.593" v="13919" actId="20577"/>
        <pc:sldMkLst>
          <pc:docMk/>
          <pc:sldMk cId="0" sldId="400"/>
        </pc:sldMkLst>
        <pc:spChg chg="mod">
          <ac:chgData name="Yocasta Isabel Rodriguez Pineda (2514330)" userId="743576e2-a191-42f4-a3d6-4041b7d92e93" providerId="ADAL" clId="{BB83FF9C-27E1-41E7-930F-9B3696CC8445}" dt="2026-07-10T13:34:34.463" v="641" actId="790"/>
          <ac:spMkLst>
            <pc:docMk/>
            <pc:sldMk cId="0" sldId="400"/>
            <ac:spMk id="4" creationId="{AFC3E97E-07F8-3EC8-79F6-C49008163BE6}"/>
          </ac:spMkLst>
        </pc:spChg>
        <pc:spChg chg="mod">
          <ac:chgData name="Yocasta Isabel Rodriguez Pineda (2514330)" userId="743576e2-a191-42f4-a3d6-4041b7d92e93" providerId="ADAL" clId="{BB83FF9C-27E1-41E7-930F-9B3696CC8445}" dt="2026-07-17T22:33:02.730" v="10242" actId="255"/>
          <ac:spMkLst>
            <pc:docMk/>
            <pc:sldMk cId="0" sldId="400"/>
            <ac:spMk id="13314" creationId="{3D80977B-0105-4BDE-DF54-D9B0E773C891}"/>
          </ac:spMkLst>
        </pc:spChg>
        <pc:spChg chg="mod">
          <ac:chgData name="Yocasta Isabel Rodriguez Pineda (2514330)" userId="743576e2-a191-42f4-a3d6-4041b7d92e93" providerId="ADAL" clId="{BB83FF9C-27E1-41E7-930F-9B3696CC8445}" dt="2026-07-19T00:45:31.593" v="13919" actId="20577"/>
          <ac:spMkLst>
            <pc:docMk/>
            <pc:sldMk cId="0" sldId="400"/>
            <ac:spMk id="13315" creationId="{50070DAB-396E-DF77-4036-1E44F9E2CD8C}"/>
          </ac:spMkLst>
        </pc:spChg>
        <pc:spChg chg="mod">
          <ac:chgData name="Yocasta Isabel Rodriguez Pineda (2514330)" userId="743576e2-a191-42f4-a3d6-4041b7d92e93" providerId="ADAL" clId="{BB83FF9C-27E1-41E7-930F-9B3696CC8445}" dt="2026-07-10T13:34:34.463" v="641" actId="790"/>
          <ac:spMkLst>
            <pc:docMk/>
            <pc:sldMk cId="0" sldId="400"/>
            <ac:spMk id="13317" creationId="{4E364E1B-18CF-2A13-11D6-BBEA13EB09D9}"/>
          </ac:spMkLst>
        </pc:spChg>
      </pc:sldChg>
      <pc:sldChg chg="modSp del mod">
        <pc:chgData name="Yocasta Isabel Rodriguez Pineda (2514330)" userId="743576e2-a191-42f4-a3d6-4041b7d92e93" providerId="ADAL" clId="{BB83FF9C-27E1-41E7-930F-9B3696CC8445}" dt="2026-07-19T00:43:32.140" v="13917" actId="47"/>
        <pc:sldMkLst>
          <pc:docMk/>
          <pc:sldMk cId="0" sldId="401"/>
        </pc:sldMkLst>
      </pc:sldChg>
      <pc:sldChg chg="addSp modSp mod modClrScheme chgLayout">
        <pc:chgData name="Yocasta Isabel Rodriguez Pineda (2514330)" userId="743576e2-a191-42f4-a3d6-4041b7d92e93" providerId="ADAL" clId="{BB83FF9C-27E1-41E7-930F-9B3696CC8445}" dt="2026-07-19T00:54:02.363" v="14375" actId="113"/>
        <pc:sldMkLst>
          <pc:docMk/>
          <pc:sldMk cId="1557286457" sldId="402"/>
        </pc:sldMkLst>
        <pc:spChg chg="mod">
          <ac:chgData name="Yocasta Isabel Rodriguez Pineda (2514330)" userId="743576e2-a191-42f4-a3d6-4041b7d92e93" providerId="ADAL" clId="{BB83FF9C-27E1-41E7-930F-9B3696CC8445}" dt="2026-07-17T22:53:42.062" v="10272" actId="255"/>
          <ac:spMkLst>
            <pc:docMk/>
            <pc:sldMk cId="1557286457" sldId="402"/>
            <ac:spMk id="2" creationId="{C2E158EF-D71F-2BDF-B057-3B59AB77B65C}"/>
          </ac:spMkLst>
        </pc:spChg>
        <pc:spChg chg="mod">
          <ac:chgData name="Yocasta Isabel Rodriguez Pineda (2514330)" userId="743576e2-a191-42f4-a3d6-4041b7d92e93" providerId="ADAL" clId="{BB83FF9C-27E1-41E7-930F-9B3696CC8445}" dt="2026-07-19T00:54:02.363" v="14375" actId="113"/>
          <ac:spMkLst>
            <pc:docMk/>
            <pc:sldMk cId="1557286457" sldId="402"/>
            <ac:spMk id="3" creationId="{D269A12E-089F-65A6-1AAB-F01DB5F08F07}"/>
          </ac:spMkLst>
        </pc:spChg>
        <pc:spChg chg="mod">
          <ac:chgData name="Yocasta Isabel Rodriguez Pineda (2514330)" userId="743576e2-a191-42f4-a3d6-4041b7d92e93" providerId="ADAL" clId="{BB83FF9C-27E1-41E7-930F-9B3696CC8445}" dt="2026-07-17T22:39:27.287" v="10250" actId="26606"/>
          <ac:spMkLst>
            <pc:docMk/>
            <pc:sldMk cId="1557286457" sldId="402"/>
            <ac:spMk id="4" creationId="{43505478-C626-3663-665D-AC19DC80AA4E}"/>
          </ac:spMkLst>
        </pc:spChg>
        <pc:spChg chg="mod">
          <ac:chgData name="Yocasta Isabel Rodriguez Pineda (2514330)" userId="743576e2-a191-42f4-a3d6-4041b7d92e93" providerId="ADAL" clId="{BB83FF9C-27E1-41E7-930F-9B3696CC8445}" dt="2026-07-17T22:39:27.287" v="10250" actId="26606"/>
          <ac:spMkLst>
            <pc:docMk/>
            <pc:sldMk cId="1557286457" sldId="402"/>
            <ac:spMk id="5" creationId="{C64B2B4C-291A-E39F-7662-184F83BAF735}"/>
          </ac:spMkLst>
        </pc:spChg>
        <pc:spChg chg="add mod">
          <ac:chgData name="Yocasta Isabel Rodriguez Pineda (2514330)" userId="743576e2-a191-42f4-a3d6-4041b7d92e93" providerId="ADAL" clId="{BB83FF9C-27E1-41E7-930F-9B3696CC8445}" dt="2026-07-17T22:39:27.287" v="10250" actId="26606"/>
          <ac:spMkLst>
            <pc:docMk/>
            <pc:sldMk cId="1557286457" sldId="402"/>
            <ac:spMk id="8" creationId="{A47B4ADD-9192-58CC-345B-C3579CCE0174}"/>
          </ac:spMkLst>
        </pc:spChg>
        <pc:picChg chg="add mod ord">
          <ac:chgData name="Yocasta Isabel Rodriguez Pineda (2514330)" userId="743576e2-a191-42f4-a3d6-4041b7d92e93" providerId="ADAL" clId="{BB83FF9C-27E1-41E7-930F-9B3696CC8445}" dt="2026-07-17T22:39:27.287" v="10250" actId="26606"/>
          <ac:picMkLst>
            <pc:docMk/>
            <pc:sldMk cId="1557286457" sldId="402"/>
            <ac:picMk id="7" creationId="{B401C77C-4C6D-EE64-4752-5B234770ED94}"/>
          </ac:picMkLst>
        </pc:picChg>
      </pc:sldChg>
      <pc:sldChg chg="modSp new mod ord">
        <pc:chgData name="Yocasta Isabel Rodriguez Pineda (2514330)" userId="743576e2-a191-42f4-a3d6-4041b7d92e93" providerId="ADAL" clId="{BB83FF9C-27E1-41E7-930F-9B3696CC8445}" dt="2026-07-19T00:55:59.594" v="14450" actId="113"/>
        <pc:sldMkLst>
          <pc:docMk/>
          <pc:sldMk cId="791896921" sldId="403"/>
        </pc:sldMkLst>
        <pc:spChg chg="mod">
          <ac:chgData name="Yocasta Isabel Rodriguez Pineda (2514330)" userId="743576e2-a191-42f4-a3d6-4041b7d92e93" providerId="ADAL" clId="{BB83FF9C-27E1-41E7-930F-9B3696CC8445}" dt="2026-07-10T14:15:53.434" v="2562" actId="255"/>
          <ac:spMkLst>
            <pc:docMk/>
            <pc:sldMk cId="791896921" sldId="403"/>
            <ac:spMk id="2" creationId="{A693F647-F825-0FA3-8153-9D51C44BBD07}"/>
          </ac:spMkLst>
        </pc:spChg>
        <pc:spChg chg="mod">
          <ac:chgData name="Yocasta Isabel Rodriguez Pineda (2514330)" userId="743576e2-a191-42f4-a3d6-4041b7d92e93" providerId="ADAL" clId="{BB83FF9C-27E1-41E7-930F-9B3696CC8445}" dt="2026-07-19T00:55:59.594" v="14450" actId="113"/>
          <ac:spMkLst>
            <pc:docMk/>
            <pc:sldMk cId="791896921" sldId="403"/>
            <ac:spMk id="3" creationId="{537892B5-4B37-D3D8-1B76-F3426FB9DEA7}"/>
          </ac:spMkLst>
        </pc:spChg>
      </pc:sldChg>
      <pc:sldChg chg="modSp new mod">
        <pc:chgData name="Yocasta Isabel Rodriguez Pineda (2514330)" userId="743576e2-a191-42f4-a3d6-4041b7d92e93" providerId="ADAL" clId="{BB83FF9C-27E1-41E7-930F-9B3696CC8445}" dt="2026-07-19T00:57:20.042" v="14455" actId="20577"/>
        <pc:sldMkLst>
          <pc:docMk/>
          <pc:sldMk cId="2961069372" sldId="404"/>
        </pc:sldMkLst>
        <pc:spChg chg="mod">
          <ac:chgData name="Yocasta Isabel Rodriguez Pineda (2514330)" userId="743576e2-a191-42f4-a3d6-4041b7d92e93" providerId="ADAL" clId="{BB83FF9C-27E1-41E7-930F-9B3696CC8445}" dt="2026-07-13T17:46:40.934" v="5158" actId="20577"/>
          <ac:spMkLst>
            <pc:docMk/>
            <pc:sldMk cId="2961069372" sldId="404"/>
            <ac:spMk id="2" creationId="{268A1A5E-11FE-93AF-2EA6-E906ADFD8BD0}"/>
          </ac:spMkLst>
        </pc:spChg>
        <pc:spChg chg="mod">
          <ac:chgData name="Yocasta Isabel Rodriguez Pineda (2514330)" userId="743576e2-a191-42f4-a3d6-4041b7d92e93" providerId="ADAL" clId="{BB83FF9C-27E1-41E7-930F-9B3696CC8445}" dt="2026-07-19T00:57:20.042" v="14455" actId="20577"/>
          <ac:spMkLst>
            <pc:docMk/>
            <pc:sldMk cId="2961069372" sldId="404"/>
            <ac:spMk id="3" creationId="{8F6D87CA-F7F2-D9FE-B190-3993A25F7743}"/>
          </ac:spMkLst>
        </pc:spChg>
      </pc:sldChg>
      <pc:sldChg chg="addSp delSp modSp new mod modClrScheme chgLayout">
        <pc:chgData name="Yocasta Isabel Rodriguez Pineda (2514330)" userId="743576e2-a191-42f4-a3d6-4041b7d92e93" providerId="ADAL" clId="{BB83FF9C-27E1-41E7-930F-9B3696CC8445}" dt="2026-07-19T10:01:27.347" v="14458" actId="478"/>
        <pc:sldMkLst>
          <pc:docMk/>
          <pc:sldMk cId="3135795083" sldId="405"/>
        </pc:sldMkLst>
        <pc:spChg chg="mod">
          <ac:chgData name="Yocasta Isabel Rodriguez Pineda (2514330)" userId="743576e2-a191-42f4-a3d6-4041b7d92e93" providerId="ADAL" clId="{BB83FF9C-27E1-41E7-930F-9B3696CC8445}" dt="2026-07-17T22:52:56.674" v="10270" actId="255"/>
          <ac:spMkLst>
            <pc:docMk/>
            <pc:sldMk cId="3135795083" sldId="405"/>
            <ac:spMk id="2" creationId="{5A99DD0D-C86A-1AEB-D1E5-1896A0C21D8A}"/>
          </ac:spMkLst>
        </pc:spChg>
        <pc:spChg chg="mod">
          <ac:chgData name="Yocasta Isabel Rodriguez Pineda (2514330)" userId="743576e2-a191-42f4-a3d6-4041b7d92e93" providerId="ADAL" clId="{BB83FF9C-27E1-41E7-930F-9B3696CC8445}" dt="2026-07-19T00:55:25.781" v="14447" actId="20577"/>
          <ac:spMkLst>
            <pc:docMk/>
            <pc:sldMk cId="3135795083" sldId="405"/>
            <ac:spMk id="3" creationId="{3D461466-3D66-39D3-3719-A669AC035434}"/>
          </ac:spMkLst>
        </pc:spChg>
        <pc:spChg chg="mod">
          <ac:chgData name="Yocasta Isabel Rodriguez Pineda (2514330)" userId="743576e2-a191-42f4-a3d6-4041b7d92e93" providerId="ADAL" clId="{BB83FF9C-27E1-41E7-930F-9B3696CC8445}" dt="2026-07-17T22:52:39.205" v="10268" actId="26606"/>
          <ac:spMkLst>
            <pc:docMk/>
            <pc:sldMk cId="3135795083" sldId="405"/>
            <ac:spMk id="4" creationId="{CD648722-6D95-B30B-6556-1D0FE80707CC}"/>
          </ac:spMkLst>
        </pc:spChg>
        <pc:spChg chg="mod">
          <ac:chgData name="Yocasta Isabel Rodriguez Pineda (2514330)" userId="743576e2-a191-42f4-a3d6-4041b7d92e93" providerId="ADAL" clId="{BB83FF9C-27E1-41E7-930F-9B3696CC8445}" dt="2026-07-17T22:52:39.205" v="10268" actId="26606"/>
          <ac:spMkLst>
            <pc:docMk/>
            <pc:sldMk cId="3135795083" sldId="405"/>
            <ac:spMk id="5" creationId="{761CAE1C-81CB-EF88-CB71-4EA8DA8E2D2E}"/>
          </ac:spMkLst>
        </pc:spChg>
        <pc:spChg chg="add del mod">
          <ac:chgData name="Yocasta Isabel Rodriguez Pineda (2514330)" userId="743576e2-a191-42f4-a3d6-4041b7d92e93" providerId="ADAL" clId="{BB83FF9C-27E1-41E7-930F-9B3696CC8445}" dt="2026-07-19T10:01:27.347" v="14458" actId="478"/>
          <ac:spMkLst>
            <pc:docMk/>
            <pc:sldMk cId="3135795083" sldId="405"/>
            <ac:spMk id="8" creationId="{D4E8941D-20B9-A438-4EA7-18D09B8157EA}"/>
          </ac:spMkLst>
        </pc:spChg>
        <pc:picChg chg="add mod ord">
          <ac:chgData name="Yocasta Isabel Rodriguez Pineda (2514330)" userId="743576e2-a191-42f4-a3d6-4041b7d92e93" providerId="ADAL" clId="{BB83FF9C-27E1-41E7-930F-9B3696CC8445}" dt="2026-07-17T22:52:39.205" v="10268" actId="26606"/>
          <ac:picMkLst>
            <pc:docMk/>
            <pc:sldMk cId="3135795083" sldId="405"/>
            <ac:picMk id="7" creationId="{99801954-3ED1-D91F-C1E3-B3947D094FEE}"/>
          </ac:picMkLst>
        </pc:picChg>
      </pc:sldChg>
      <pc:sldChg chg="addSp delSp modSp new mod modClrScheme chgLayout">
        <pc:chgData name="Yocasta Isabel Rodriguez Pineda (2514330)" userId="743576e2-a191-42f4-a3d6-4041b7d92e93" providerId="ADAL" clId="{BB83FF9C-27E1-41E7-930F-9B3696CC8445}" dt="2026-07-19T00:54:13.915" v="14376" actId="113"/>
        <pc:sldMkLst>
          <pc:docMk/>
          <pc:sldMk cId="3156150945" sldId="406"/>
        </pc:sldMkLst>
        <pc:spChg chg="add del mod">
          <ac:chgData name="Yocasta Isabel Rodriguez Pineda (2514330)" userId="743576e2-a191-42f4-a3d6-4041b7d92e93" providerId="ADAL" clId="{BB83FF9C-27E1-41E7-930F-9B3696CC8445}" dt="2026-07-17T22:58:27.787" v="10282" actId="255"/>
          <ac:spMkLst>
            <pc:docMk/>
            <pc:sldMk cId="3156150945" sldId="406"/>
            <ac:spMk id="2" creationId="{D277ED7E-55FA-42CA-2EBF-58397D34CC4C}"/>
          </ac:spMkLst>
        </pc:spChg>
        <pc:spChg chg="mod">
          <ac:chgData name="Yocasta Isabel Rodriguez Pineda (2514330)" userId="743576e2-a191-42f4-a3d6-4041b7d92e93" providerId="ADAL" clId="{BB83FF9C-27E1-41E7-930F-9B3696CC8445}" dt="2026-07-19T00:54:13.915" v="14376" actId="113"/>
          <ac:spMkLst>
            <pc:docMk/>
            <pc:sldMk cId="3156150945" sldId="406"/>
            <ac:spMk id="3" creationId="{942B8D7B-E639-ECD2-7A2D-C7A716F6A002}"/>
          </ac:spMkLst>
        </pc:spChg>
        <pc:spChg chg="mod">
          <ac:chgData name="Yocasta Isabel Rodriguez Pineda (2514330)" userId="743576e2-a191-42f4-a3d6-4041b7d92e93" providerId="ADAL" clId="{BB83FF9C-27E1-41E7-930F-9B3696CC8445}" dt="2026-07-17T22:42:48.678" v="10252" actId="26606"/>
          <ac:spMkLst>
            <pc:docMk/>
            <pc:sldMk cId="3156150945" sldId="406"/>
            <ac:spMk id="4" creationId="{DBAD28AE-F9CD-910C-1AFE-9411C81339FC}"/>
          </ac:spMkLst>
        </pc:spChg>
        <pc:spChg chg="mod">
          <ac:chgData name="Yocasta Isabel Rodriguez Pineda (2514330)" userId="743576e2-a191-42f4-a3d6-4041b7d92e93" providerId="ADAL" clId="{BB83FF9C-27E1-41E7-930F-9B3696CC8445}" dt="2026-07-17T22:42:48.678" v="10252" actId="26606"/>
          <ac:spMkLst>
            <pc:docMk/>
            <pc:sldMk cId="3156150945" sldId="406"/>
            <ac:spMk id="5" creationId="{0F302B0D-9499-886B-A0A9-64EAE0F8A803}"/>
          </ac:spMkLst>
        </pc:spChg>
        <pc:picChg chg="add mod ord">
          <ac:chgData name="Yocasta Isabel Rodriguez Pineda (2514330)" userId="743576e2-a191-42f4-a3d6-4041b7d92e93" providerId="ADAL" clId="{BB83FF9C-27E1-41E7-930F-9B3696CC8445}" dt="2026-07-17T22:42:48.678" v="10252" actId="26606"/>
          <ac:picMkLst>
            <pc:docMk/>
            <pc:sldMk cId="3156150945" sldId="406"/>
            <ac:picMk id="7" creationId="{C4A0DAEB-128C-241B-C61F-2EE9D9D8E37E}"/>
          </ac:picMkLst>
        </pc:picChg>
      </pc:sldChg>
      <pc:sldChg chg="addSp delSp modSp new mod modClrScheme chgLayout">
        <pc:chgData name="Yocasta Isabel Rodriguez Pineda (2514330)" userId="743576e2-a191-42f4-a3d6-4041b7d92e93" providerId="ADAL" clId="{BB83FF9C-27E1-41E7-930F-9B3696CC8445}" dt="2026-07-19T00:53:43.542" v="14372" actId="113"/>
        <pc:sldMkLst>
          <pc:docMk/>
          <pc:sldMk cId="1015533049" sldId="407"/>
        </pc:sldMkLst>
        <pc:spChg chg="mod">
          <ac:chgData name="Yocasta Isabel Rodriguez Pineda (2514330)" userId="743576e2-a191-42f4-a3d6-4041b7d92e93" providerId="ADAL" clId="{BB83FF9C-27E1-41E7-930F-9B3696CC8445}" dt="2026-07-17T22:36:23.312" v="10248" actId="27636"/>
          <ac:spMkLst>
            <pc:docMk/>
            <pc:sldMk cId="1015533049" sldId="407"/>
            <ac:spMk id="2" creationId="{E9CB7663-EB78-6C1F-8896-51B415FDAC3B}"/>
          </ac:spMkLst>
        </pc:spChg>
        <pc:spChg chg="mod">
          <ac:chgData name="Yocasta Isabel Rodriguez Pineda (2514330)" userId="743576e2-a191-42f4-a3d6-4041b7d92e93" providerId="ADAL" clId="{BB83FF9C-27E1-41E7-930F-9B3696CC8445}" dt="2026-07-19T00:53:43.542" v="14372" actId="113"/>
          <ac:spMkLst>
            <pc:docMk/>
            <pc:sldMk cId="1015533049" sldId="407"/>
            <ac:spMk id="3" creationId="{744EF866-B136-97F5-A272-96C9F7DDF9C9}"/>
          </ac:spMkLst>
        </pc:spChg>
        <pc:spChg chg="mod">
          <ac:chgData name="Yocasta Isabel Rodriguez Pineda (2514330)" userId="743576e2-a191-42f4-a3d6-4041b7d92e93" providerId="ADAL" clId="{BB83FF9C-27E1-41E7-930F-9B3696CC8445}" dt="2026-07-17T22:36:09.089" v="10246" actId="26606"/>
          <ac:spMkLst>
            <pc:docMk/>
            <pc:sldMk cId="1015533049" sldId="407"/>
            <ac:spMk id="4" creationId="{D2077306-0727-2FF6-3498-975561456018}"/>
          </ac:spMkLst>
        </pc:spChg>
        <pc:spChg chg="mod">
          <ac:chgData name="Yocasta Isabel Rodriguez Pineda (2514330)" userId="743576e2-a191-42f4-a3d6-4041b7d92e93" providerId="ADAL" clId="{BB83FF9C-27E1-41E7-930F-9B3696CC8445}" dt="2026-07-17T22:36:09.089" v="10246" actId="26606"/>
          <ac:spMkLst>
            <pc:docMk/>
            <pc:sldMk cId="1015533049" sldId="407"/>
            <ac:spMk id="5" creationId="{0404321B-C2C4-F6EA-073B-249324F9C615}"/>
          </ac:spMkLst>
        </pc:spChg>
        <pc:picChg chg="add mod ord">
          <ac:chgData name="Yocasta Isabel Rodriguez Pineda (2514330)" userId="743576e2-a191-42f4-a3d6-4041b7d92e93" providerId="ADAL" clId="{BB83FF9C-27E1-41E7-930F-9B3696CC8445}" dt="2026-07-17T22:36:09.089" v="10246" actId="26606"/>
          <ac:picMkLst>
            <pc:docMk/>
            <pc:sldMk cId="1015533049" sldId="407"/>
            <ac:picMk id="7" creationId="{76CE517D-16B8-F368-B609-60EE6E2B04DD}"/>
          </ac:picMkLst>
        </pc:picChg>
      </pc:sldChg>
      <pc:sldChg chg="addSp delSp modSp new mod modClrScheme chgLayout">
        <pc:chgData name="Yocasta Isabel Rodriguez Pineda (2514330)" userId="743576e2-a191-42f4-a3d6-4041b7d92e93" providerId="ADAL" clId="{BB83FF9C-27E1-41E7-930F-9B3696CC8445}" dt="2026-07-19T00:53:33.295" v="14371" actId="113"/>
        <pc:sldMkLst>
          <pc:docMk/>
          <pc:sldMk cId="2922901558" sldId="408"/>
        </pc:sldMkLst>
        <pc:spChg chg="mod">
          <ac:chgData name="Yocasta Isabel Rodriguez Pineda (2514330)" userId="743576e2-a191-42f4-a3d6-4041b7d92e93" providerId="ADAL" clId="{BB83FF9C-27E1-41E7-930F-9B3696CC8445}" dt="2026-07-18T22:58:53.831" v="12349" actId="26606"/>
          <ac:spMkLst>
            <pc:docMk/>
            <pc:sldMk cId="2922901558" sldId="408"/>
            <ac:spMk id="2" creationId="{084B1910-A474-3820-FDDC-DAB4178363E5}"/>
          </ac:spMkLst>
        </pc:spChg>
        <pc:spChg chg="mod">
          <ac:chgData name="Yocasta Isabel Rodriguez Pineda (2514330)" userId="743576e2-a191-42f4-a3d6-4041b7d92e93" providerId="ADAL" clId="{BB83FF9C-27E1-41E7-930F-9B3696CC8445}" dt="2026-07-19T00:53:33.295" v="14371" actId="113"/>
          <ac:spMkLst>
            <pc:docMk/>
            <pc:sldMk cId="2922901558" sldId="408"/>
            <ac:spMk id="3" creationId="{02A9C42F-B60E-B129-9057-D82F4DE02EB0}"/>
          </ac:spMkLst>
        </pc:spChg>
        <pc:spChg chg="mod">
          <ac:chgData name="Yocasta Isabel Rodriguez Pineda (2514330)" userId="743576e2-a191-42f4-a3d6-4041b7d92e93" providerId="ADAL" clId="{BB83FF9C-27E1-41E7-930F-9B3696CC8445}" dt="2026-07-18T22:58:53.831" v="12349" actId="26606"/>
          <ac:spMkLst>
            <pc:docMk/>
            <pc:sldMk cId="2922901558" sldId="408"/>
            <ac:spMk id="4" creationId="{91EFD1C7-CD28-66F5-44D1-5B7EA0F78A8C}"/>
          </ac:spMkLst>
        </pc:spChg>
        <pc:spChg chg="mod">
          <ac:chgData name="Yocasta Isabel Rodriguez Pineda (2514330)" userId="743576e2-a191-42f4-a3d6-4041b7d92e93" providerId="ADAL" clId="{BB83FF9C-27E1-41E7-930F-9B3696CC8445}" dt="2026-07-18T22:58:53.831" v="12349" actId="26606"/>
          <ac:spMkLst>
            <pc:docMk/>
            <pc:sldMk cId="2922901558" sldId="408"/>
            <ac:spMk id="5" creationId="{2D5E9AD4-1888-9DC0-D14E-89D963A5F63A}"/>
          </ac:spMkLst>
        </pc:spChg>
        <pc:spChg chg="add del mod">
          <ac:chgData name="Yocasta Isabel Rodriguez Pineda (2514330)" userId="743576e2-a191-42f4-a3d6-4041b7d92e93" providerId="ADAL" clId="{BB83FF9C-27E1-41E7-930F-9B3696CC8445}" dt="2026-07-18T23:02:11.439" v="12353" actId="478"/>
          <ac:spMkLst>
            <pc:docMk/>
            <pc:sldMk cId="2922901558" sldId="408"/>
            <ac:spMk id="8" creationId="{416AAD6E-F110-AF14-4F5A-32C42DBCF346}"/>
          </ac:spMkLst>
        </pc:spChg>
        <pc:spChg chg="add mod">
          <ac:chgData name="Yocasta Isabel Rodriguez Pineda (2514330)" userId="743576e2-a191-42f4-a3d6-4041b7d92e93" providerId="ADAL" clId="{BB83FF9C-27E1-41E7-930F-9B3696CC8445}" dt="2026-07-18T23:02:18.075" v="12354" actId="26606"/>
          <ac:spMkLst>
            <pc:docMk/>
            <pc:sldMk cId="2922901558" sldId="408"/>
            <ac:spMk id="11" creationId="{4BB08E9B-914B-8E86-04A0-83CE5146F224}"/>
          </ac:spMkLst>
        </pc:spChg>
        <pc:picChg chg="add del mod ord">
          <ac:chgData name="Yocasta Isabel Rodriguez Pineda (2514330)" userId="743576e2-a191-42f4-a3d6-4041b7d92e93" providerId="ADAL" clId="{BB83FF9C-27E1-41E7-930F-9B3696CC8445}" dt="2026-07-18T23:02:11.439" v="12353" actId="478"/>
          <ac:picMkLst>
            <pc:docMk/>
            <pc:sldMk cId="2922901558" sldId="408"/>
            <ac:picMk id="7" creationId="{A80B99E0-C847-AB34-6187-830C84BE617A}"/>
          </ac:picMkLst>
        </pc:picChg>
        <pc:picChg chg="add mod ord">
          <ac:chgData name="Yocasta Isabel Rodriguez Pineda (2514330)" userId="743576e2-a191-42f4-a3d6-4041b7d92e93" providerId="ADAL" clId="{BB83FF9C-27E1-41E7-930F-9B3696CC8445}" dt="2026-07-18T23:04:17.400" v="12356" actId="14100"/>
          <ac:picMkLst>
            <pc:docMk/>
            <pc:sldMk cId="2922901558" sldId="408"/>
            <ac:picMk id="10" creationId="{4B3DC88C-A4F0-5216-1E37-19CEAC581372}"/>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kepticalscience.com/print.php?n=5161"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urseonlineph.blogspot.com/2010/12/critical-thinking-identifying-keyword.html"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journalistsresource.org/home/guide-academic-methods-critical-thinking-theory-overview-journalists/"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orientacionandujar.es/2013/07/08/22-estrategias-y-tecnicas-de-aprendizaje/"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medicine" TargetMode="External"/><Relationship Id="rId2" Type="http://schemas.openxmlformats.org/officeDocument/2006/relationships/image" Target="../media/image7.1"/><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mynextmove.org/profile/summary/31-1122.00?redir=39-9021.00" TargetMode="External"/><Relationship Id="rId2" Type="http://schemas.openxmlformats.org/officeDocument/2006/relationships/image" Target="../media/image8.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ooboone.com/rapper-eve-talks-her-career-skincare-routine-and-more/" TargetMode="External"/><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xels.com/fr-fr/photo/photographie-de-personnes-diplomees-1205651/"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pressbooks.bccampus.ca/pathwaystosuccess/chapter/your-career-action-plan/" TargetMode="External"/><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3" name="Title 1">
            <a:extLst>
              <a:ext uri="{FF2B5EF4-FFF2-40B4-BE49-F238E27FC236}">
                <a16:creationId xmlns:a16="http://schemas.microsoft.com/office/drawing/2014/main" id="{FE6F1561-D384-E7B3-7B67-529CA0C96CE4}"/>
              </a:ext>
            </a:extLst>
          </p:cNvPr>
          <p:cNvSpPr>
            <a:spLocks noGrp="1"/>
          </p:cNvSpPr>
          <p:nvPr>
            <p:ph type="title"/>
          </p:nvPr>
        </p:nvSpPr>
        <p:spPr>
          <a:xfrm>
            <a:off x="609600" y="274638"/>
            <a:ext cx="10972800" cy="1143000"/>
          </a:xfrm>
        </p:spPr>
        <p:txBody>
          <a:bodyPr/>
          <a:lstStyle/>
          <a:p>
            <a:r>
              <a:rPr lang="en-US" dirty="0">
                <a:latin typeface="Arial" panose="020B0604020202020204" pitchFamily="34" charset="0"/>
                <a:cs typeface="Arial" panose="020B0604020202020204" pitchFamily="34" charset="0"/>
              </a:rPr>
              <a:t>Critical Thinking</a:t>
            </a: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2400" noProof="1"/>
              <a:t>Module Title: </a:t>
            </a:r>
            <a:r>
              <a:rPr lang="en-GB" sz="2400" b="1" i="1" noProof="1"/>
              <a:t>Professional Career Development within H&amp;SC</a:t>
            </a:r>
          </a:p>
          <a:p>
            <a:pPr>
              <a:lnSpc>
                <a:spcPct val="90000"/>
              </a:lnSpc>
            </a:pPr>
            <a:r>
              <a:rPr lang="en-GB" sz="2400" u="sng" noProof="1"/>
              <a:t>Module Number</a:t>
            </a:r>
            <a:r>
              <a:rPr lang="en-GB" sz="2400" noProof="1"/>
              <a:t>: </a:t>
            </a:r>
            <a:r>
              <a:rPr lang="en-GB" sz="2400" b="1" i="1" noProof="1"/>
              <a:t>LCHS 4009 (LON)</a:t>
            </a:r>
          </a:p>
          <a:p>
            <a:pPr>
              <a:lnSpc>
                <a:spcPct val="90000"/>
              </a:lnSpc>
            </a:pPr>
            <a:r>
              <a:rPr lang="en-GB" sz="2400" u="sng" noProof="1"/>
              <a:t>Assignment No</a:t>
            </a:r>
            <a:r>
              <a:rPr lang="en-GB" sz="2400" b="1" i="1" noProof="1"/>
              <a:t>:     ASSIGNMENT 1</a:t>
            </a:r>
          </a:p>
          <a:p>
            <a:pPr>
              <a:lnSpc>
                <a:spcPct val="90000"/>
              </a:lnSpc>
            </a:pPr>
            <a:r>
              <a:rPr lang="en-GB" sz="2400" u="sng" noProof="1"/>
              <a:t>Student Name</a:t>
            </a:r>
            <a:r>
              <a:rPr lang="en-GB" sz="2400" b="1" i="1" noProof="1"/>
              <a:t>: Yocasta Rodriguez</a:t>
            </a:r>
          </a:p>
          <a:p>
            <a:pPr>
              <a:lnSpc>
                <a:spcPct val="90000"/>
              </a:lnSpc>
            </a:pPr>
            <a:r>
              <a:rPr lang="en-GB" sz="2400" u="sng" noProof="1"/>
              <a:t>Student ID: 2414330</a:t>
            </a:r>
            <a:endParaRPr lang="en-GB" sz="2400" b="1" i="1" noProof="1"/>
          </a:p>
          <a:p>
            <a:pPr>
              <a:lnSpc>
                <a:spcPct val="90000"/>
              </a:lnSpc>
            </a:pPr>
            <a:r>
              <a:rPr lang="en-GB" sz="2400" u="sng" noProof="1"/>
              <a:t>Lecturer’s Name</a:t>
            </a:r>
            <a:r>
              <a:rPr lang="en-GB" sz="2400" b="1" i="1" noProof="1"/>
              <a:t>: 0dett jack</a:t>
            </a:r>
          </a:p>
        </p:txBody>
      </p:sp>
      <p:pic>
        <p:nvPicPr>
          <p:cNvPr id="3" name="Picture 2">
            <a:extLst>
              <a:ext uri="{FF2B5EF4-FFF2-40B4-BE49-F238E27FC236}">
                <a16:creationId xmlns:a16="http://schemas.microsoft.com/office/drawing/2014/main" id="{F83A7B99-B0EE-7692-5F4A-AFA0A10E45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7600" y="2093708"/>
            <a:ext cx="5384800" cy="3002026"/>
          </a:xfrm>
          <a:prstGeom prst="rect">
            <a:avLst/>
          </a:prstGeom>
          <a:noFill/>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sz="900" noProof="1" smtClean="0"/>
              <a:pPr>
                <a:lnSpc>
                  <a:spcPct val="90000"/>
                </a:lnSpc>
                <a:spcAft>
                  <a:spcPts val="600"/>
                </a:spcAft>
                <a:defRPr/>
              </a:pPr>
              <a:t>19/07/2026</a:t>
            </a:fld>
            <a:endParaRPr lang="en-GB" sz="900" noProof="1"/>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sz="1200" noProof="1" smtClean="0">
                <a:solidFill>
                  <a:srgbClr val="898989"/>
                </a:solidFill>
              </a:rPr>
              <a:pPr fontAlgn="base">
                <a:spcBef>
                  <a:spcPct val="0"/>
                </a:spcBef>
                <a:spcAft>
                  <a:spcPts val="600"/>
                </a:spcAft>
                <a:buNone/>
              </a:pPr>
              <a:t>1</a:t>
            </a:fld>
            <a:endParaRPr lang="en-GB" sz="1200" noProof="1">
              <a:solidFill>
                <a:srgbClr val="898989"/>
              </a:solidFill>
            </a:endParaRPr>
          </a:p>
        </p:txBody>
      </p:sp>
      <p:sp>
        <p:nvSpPr>
          <p:cNvPr id="5" name="TextBox 4">
            <a:extLst>
              <a:ext uri="{FF2B5EF4-FFF2-40B4-BE49-F238E27FC236}">
                <a16:creationId xmlns:a16="http://schemas.microsoft.com/office/drawing/2014/main" id="{AFAD7399-D425-119E-0E66-C7A93C4CE0F9}"/>
              </a:ext>
            </a:extLst>
          </p:cNvPr>
          <p:cNvSpPr txBox="1"/>
          <p:nvPr/>
        </p:nvSpPr>
        <p:spPr>
          <a:xfrm>
            <a:off x="9209636" y="4895679"/>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kepticalscience.com/print.php?n=516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2800" b="1" noProof="1">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sz="2000" noProof="1">
                <a:latin typeface="Arial" panose="020B0604020202020204" pitchFamily="34" charset="0"/>
                <a:cs typeface="Arial" panose="020B0604020202020204" pitchFamily="34" charset="0"/>
              </a:rPr>
              <a:t>Confirming I used search (Google research) to support grammar structure, and presentation. All content was reviewed, edited, and presented in my own words and understanding.</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noProof="1" smtClean="0"/>
              <a:pPr>
                <a:defRPr/>
              </a:pPr>
              <a:t>19/07/2026</a:t>
            </a:fld>
            <a:endParaRPr lang="en-GB" noProof="1"/>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noProof="1" smtClean="0"/>
              <a:pPr>
                <a:defRPr/>
              </a:pPr>
              <a:t>2</a:t>
            </a:fld>
            <a:endParaRPr lang="en-GB" noProof="1"/>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sz="2800" b="1" noProof="1"/>
              <a:t>Introduction</a:t>
            </a: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noProof="1" smtClean="0"/>
              <a:pPr>
                <a:defRPr/>
              </a:pPr>
              <a:t>19/07/2026</a:t>
            </a:fld>
            <a:endParaRPr lang="en-GB" noProof="1"/>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sz="1200" noProof="1" smtClean="0">
                <a:solidFill>
                  <a:srgbClr val="898989"/>
                </a:solidFill>
              </a:rPr>
              <a:pPr>
                <a:spcBef>
                  <a:spcPct val="0"/>
                </a:spcBef>
                <a:buFontTx/>
                <a:buNone/>
              </a:pPr>
              <a:t>3</a:t>
            </a:fld>
            <a:endParaRPr lang="en-GB" sz="1200" noProof="1">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828800" y="1052515"/>
            <a:ext cx="8382000" cy="4464050"/>
          </a:xfrm>
        </p:spPr>
        <p:txBody>
          <a:bodyPr/>
          <a:lstStyle/>
          <a:p>
            <a:pPr marL="0" indent="0">
              <a:buNone/>
              <a:defRPr/>
            </a:pPr>
            <a:endParaRPr lang="en-GB" sz="2800" b="1" i="1" noProof="1"/>
          </a:p>
          <a:p>
            <a:pPr marL="0" indent="0">
              <a:buNone/>
              <a:defRPr/>
            </a:pPr>
            <a:r>
              <a:rPr lang="en-GB" sz="2800" b="1" i="1" noProof="1"/>
              <a:t>In this presentation, I will discuss the importance of critical thinking in Health and Social Care. I wiil explain what critical thinking is, why it is important, a model that supports it how it is applied in practice, and how it will help me in my future career.</a:t>
            </a:r>
            <a:endParaRPr lang="en-GB" sz="2800" noProof="1"/>
          </a:p>
          <a:p>
            <a:pPr marL="0" indent="0">
              <a:buNone/>
              <a:defRPr/>
            </a:pPr>
            <a:endParaRPr lang="en-GB" b="1" noProof="1"/>
          </a:p>
          <a:p>
            <a:pPr>
              <a:defRPr/>
            </a:pPr>
            <a:endParaRPr lang="en-GB" b="1" noProof="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400" b="1" noProof="1">
                <a:latin typeface="Arial" panose="020B0604020202020204" pitchFamily="34" charset="0"/>
                <a:cs typeface="Arial" panose="020B0604020202020204" pitchFamily="34" charset="0"/>
              </a:rPr>
              <a:t>What is your chosen skill? </a:t>
            </a:r>
            <a:endParaRPr lang="en-GB" sz="2400" i="1" noProof="1">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b="1" noProof="1">
              <a:solidFill>
                <a:srgbClr val="000000"/>
              </a:solidFill>
            </a:endParaRPr>
          </a:p>
          <a:p>
            <a:pPr>
              <a:defRPr/>
            </a:pPr>
            <a:endParaRPr lang="en-GB" noProof="1"/>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noProof="1" smtClean="0">
                <a:solidFill>
                  <a:prstClr val="black">
                    <a:tint val="75000"/>
                  </a:prstClr>
                </a:solidFill>
                <a:latin typeface="Myriad Pro"/>
              </a:rPr>
              <a:pPr>
                <a:defRPr/>
              </a:pPr>
              <a:t>19/07/2026</a:t>
            </a:fld>
            <a:endParaRPr lang="en-GB" noProof="1">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sz="900" noProof="1" smtClean="0">
                <a:solidFill>
                  <a:srgbClr val="898989"/>
                </a:solidFill>
              </a:rPr>
              <a:pPr fontAlgn="base">
                <a:spcBef>
                  <a:spcPct val="0"/>
                </a:spcBef>
                <a:spcAft>
                  <a:spcPct val="0"/>
                </a:spcAft>
                <a:buNone/>
              </a:pPr>
              <a:t>4</a:t>
            </a:fld>
            <a:endParaRPr lang="en-GB" sz="900" noProof="1">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641718"/>
            <a:ext cx="11342915" cy="5432256"/>
          </a:xfrm>
          <a:prstGeom prst="rect">
            <a:avLst/>
          </a:prstGeom>
          <a:noFill/>
        </p:spPr>
        <p:txBody>
          <a:bodyPr wrap="square">
            <a:spAutoFit/>
          </a:bodyPr>
          <a:lstStyle/>
          <a:p>
            <a:r>
              <a:rPr lang="en-GB" sz="2000" b="1" noProof="1">
                <a:latin typeface="Arial" panose="020B0604020202020204" pitchFamily="34" charset="0"/>
                <a:cs typeface="Arial" panose="020B0604020202020204" pitchFamily="34" charset="0"/>
              </a:rPr>
              <a:t>I Chose thinking.</a:t>
            </a:r>
          </a:p>
          <a:p>
            <a:endParaRPr lang="en-GB" sz="1600" b="1" noProof="1">
              <a:latin typeface="Arial" panose="020B0604020202020204" pitchFamily="34" charset="0"/>
              <a:cs typeface="Arial" panose="020B0604020202020204" pitchFamily="34" charset="0"/>
            </a:endParaRPr>
          </a:p>
          <a:p>
            <a:r>
              <a:rPr lang="en-GB" sz="2000" b="1" noProof="1">
                <a:latin typeface="Arial" panose="020B0604020202020204" pitchFamily="34" charset="0"/>
                <a:cs typeface="Arial" panose="020B0604020202020204" pitchFamily="34" charset="0"/>
              </a:rPr>
              <a:t>Definition</a:t>
            </a:r>
            <a:r>
              <a:rPr lang="en-GB" sz="1400" b="1" noProof="1">
                <a:latin typeface="Arial" panose="020B0604020202020204" pitchFamily="34" charset="0"/>
                <a:cs typeface="Arial" panose="020B0604020202020204" pitchFamily="34" charset="0"/>
              </a:rPr>
              <a:t>:</a:t>
            </a:r>
          </a:p>
          <a:p>
            <a:r>
              <a:rPr lang="en-GB" noProof="1">
                <a:latin typeface="Arial" panose="020B0604020202020204" pitchFamily="34" charset="0"/>
                <a:cs typeface="Arial" panose="020B0604020202020204" pitchFamily="34" charset="0"/>
              </a:rPr>
              <a:t>Is the ability to analyze information objectively , evaluate evidence, identify assumptions and biases, and make reasoned judgments instead of accepting claims at face value.</a:t>
            </a:r>
          </a:p>
          <a:p>
            <a:endParaRPr lang="en-GB" sz="1400" noProof="1">
              <a:latin typeface="Arial" panose="020B0604020202020204" pitchFamily="34" charset="0"/>
              <a:cs typeface="Arial" panose="020B0604020202020204" pitchFamily="34" charset="0"/>
            </a:endParaRPr>
          </a:p>
          <a:p>
            <a:r>
              <a:rPr lang="en-GB" sz="1400" b="1" noProof="1">
                <a:latin typeface="Arial" panose="020B0604020202020204" pitchFamily="34" charset="0"/>
                <a:cs typeface="Arial" panose="020B0604020202020204" pitchFamily="34" charset="0"/>
              </a:rPr>
              <a:t>                                                                                                              Facione, P.A (2020)</a:t>
            </a:r>
          </a:p>
          <a:p>
            <a:endParaRPr lang="en-GB" sz="1400" noProof="1">
              <a:latin typeface="Arial" panose="020B0604020202020204" pitchFamily="34" charset="0"/>
              <a:cs typeface="Arial" panose="020B0604020202020204" pitchFamily="34" charset="0"/>
            </a:endParaRPr>
          </a:p>
          <a:p>
            <a:pPr lvl="1"/>
            <a:r>
              <a:rPr lang="en-GB" sz="2000" b="1" noProof="1">
                <a:latin typeface="Arial" panose="020B0604020202020204" pitchFamily="34" charset="0"/>
                <a:cs typeface="Arial" panose="020B0604020202020204" pitchFamily="34" charset="0"/>
              </a:rPr>
              <a:t>Key elements of critical thinking include:</a:t>
            </a:r>
          </a:p>
          <a:p>
            <a:pPr lvl="1"/>
            <a:endParaRPr lang="en-GB" sz="1400" b="1" noProof="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1">
                <a:latin typeface="Arial" panose="020B0604020202020204" pitchFamily="34" charset="0"/>
                <a:cs typeface="Arial" panose="020B0604020202020204" pitchFamily="34" charset="0"/>
              </a:rPr>
              <a:t>Questioning assumptions </a:t>
            </a:r>
            <a:r>
              <a:rPr lang="en-GB" noProof="1">
                <a:latin typeface="Arial" panose="020B0604020202020204" pitchFamily="34" charset="0"/>
                <a:cs typeface="Arial" panose="020B0604020202020204" pitchFamily="34" charset="0"/>
              </a:rPr>
              <a:t>rather</a:t>
            </a:r>
            <a:r>
              <a:rPr lang="en-GB" b="1" noProof="1">
                <a:latin typeface="Arial" panose="020B0604020202020204" pitchFamily="34" charset="0"/>
                <a:cs typeface="Arial" panose="020B0604020202020204" pitchFamily="34" charset="0"/>
              </a:rPr>
              <a:t> </a:t>
            </a:r>
            <a:r>
              <a:rPr lang="en-GB" noProof="1">
                <a:latin typeface="Arial" panose="020B0604020202020204" pitchFamily="34" charset="0"/>
                <a:cs typeface="Arial" panose="020B0604020202020204" pitchFamily="34" charset="0"/>
              </a:rPr>
              <a:t>than</a:t>
            </a:r>
            <a:r>
              <a:rPr lang="en-GB" b="1" noProof="1">
                <a:latin typeface="Arial" panose="020B0604020202020204" pitchFamily="34" charset="0"/>
                <a:cs typeface="Arial" panose="020B0604020202020204" pitchFamily="34" charset="0"/>
              </a:rPr>
              <a:t> </a:t>
            </a:r>
            <a:r>
              <a:rPr lang="en-GB" noProof="1">
                <a:latin typeface="Arial" panose="020B0604020202020204" pitchFamily="34" charset="0"/>
                <a:cs typeface="Arial" panose="020B0604020202020204" pitchFamily="34" charset="0"/>
              </a:rPr>
              <a:t>accepting</a:t>
            </a:r>
            <a:r>
              <a:rPr lang="en-GB" b="1" noProof="1">
                <a:latin typeface="Arial" panose="020B0604020202020204" pitchFamily="34" charset="0"/>
                <a:cs typeface="Arial" panose="020B0604020202020204" pitchFamily="34" charset="0"/>
              </a:rPr>
              <a:t> </a:t>
            </a:r>
            <a:r>
              <a:rPr lang="en-GB" noProof="1">
                <a:latin typeface="Arial" panose="020B0604020202020204" pitchFamily="34" charset="0"/>
                <a:cs typeface="Arial" panose="020B0604020202020204" pitchFamily="34" charset="0"/>
              </a:rPr>
              <a:t>information automatically.</a:t>
            </a:r>
          </a:p>
          <a:p>
            <a:pPr marL="285750" indent="-285750">
              <a:buFont typeface="Arial" panose="020B0604020202020204" pitchFamily="34" charset="0"/>
              <a:buChar char="•"/>
            </a:pPr>
            <a:r>
              <a:rPr lang="en-GB" b="1" noProof="1">
                <a:latin typeface="Arial" panose="020B0604020202020204" pitchFamily="34" charset="0"/>
                <a:cs typeface="Arial" panose="020B0604020202020204" pitchFamily="34" charset="0"/>
              </a:rPr>
              <a:t>Analyzing evidence </a:t>
            </a:r>
            <a:r>
              <a:rPr lang="en-GB" noProof="1">
                <a:latin typeface="Arial" panose="020B0604020202020204" pitchFamily="34" charset="0"/>
                <a:cs typeface="Arial" panose="020B0604020202020204" pitchFamily="34" charset="0"/>
              </a:rPr>
              <a:t>by </a:t>
            </a:r>
            <a:r>
              <a:rPr lang="en-GB" noProof="0" dirty="0">
                <a:latin typeface="Arial" panose="020B0604020202020204" pitchFamily="34" charset="0"/>
                <a:cs typeface="Arial" panose="020B0604020202020204" pitchFamily="34" charset="0"/>
              </a:rPr>
              <a:t>checking whether it is reliable,  relevant, and sufficient.</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Evaluating arguments </a:t>
            </a:r>
            <a:r>
              <a:rPr lang="en-GB" dirty="0">
                <a:latin typeface="Arial" panose="020B0604020202020204" pitchFamily="34" charset="0"/>
                <a:cs typeface="Arial" panose="020B0604020202020204" pitchFamily="34" charset="0"/>
              </a:rPr>
              <a:t>to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determine</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if</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conclusion</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logically</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follow</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from</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evidence</a:t>
            </a:r>
            <a:r>
              <a:rPr lang="en-GB" b="1"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b="1" noProof="1">
                <a:latin typeface="Arial" panose="020B0604020202020204" pitchFamily="34" charset="0"/>
                <a:cs typeface="Arial" panose="020B0604020202020204" pitchFamily="34" charset="0"/>
              </a:rPr>
              <a:t>Considering multiple perspectives </a:t>
            </a:r>
            <a:r>
              <a:rPr lang="en-GB" noProof="1">
                <a:latin typeface="Arial" panose="020B0604020202020204" pitchFamily="34" charset="0"/>
                <a:cs typeface="Arial" panose="020B0604020202020204" pitchFamily="34" charset="0"/>
              </a:rPr>
              <a:t>before making  a decision.</a:t>
            </a:r>
          </a:p>
          <a:p>
            <a:pPr marL="285750" indent="-285750">
              <a:buFont typeface="Arial" panose="020B0604020202020204" pitchFamily="34" charset="0"/>
              <a:buChar char="•"/>
            </a:pPr>
            <a:r>
              <a:rPr lang="en-GB" b="1" noProof="1">
                <a:latin typeface="Arial" panose="020B0604020202020204" pitchFamily="34" charset="0"/>
                <a:cs typeface="Arial" panose="020B0604020202020204" pitchFamily="34" charset="0"/>
              </a:rPr>
              <a:t>Drawing</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logical</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conclusions </a:t>
            </a:r>
            <a:r>
              <a:rPr lang="en-GB" noProof="1">
                <a:latin typeface="Arial" panose="020B0604020202020204" pitchFamily="34" charset="0"/>
                <a:cs typeface="Arial" panose="020B0604020202020204" pitchFamily="34" charset="0"/>
              </a:rPr>
              <a:t>based on facts and reasoning.</a:t>
            </a:r>
          </a:p>
          <a:p>
            <a:endParaRPr lang="en-GB" sz="1400" noProof="1">
              <a:latin typeface="Arial" panose="020B0604020202020204" pitchFamily="34" charset="0"/>
              <a:cs typeface="Arial" panose="020B0604020202020204" pitchFamily="34" charset="0"/>
            </a:endParaRPr>
          </a:p>
          <a:p>
            <a:r>
              <a:rPr lang="en-GB" noProof="1">
                <a:latin typeface="Arial" panose="020B0604020202020204" pitchFamily="34" charset="0"/>
                <a:cs typeface="Arial" panose="020B0604020202020204" pitchFamily="34" charset="0"/>
              </a:rPr>
              <a:t>In simple terms, </a:t>
            </a:r>
            <a:r>
              <a:rPr lang="en-GB" b="1" noProof="1">
                <a:latin typeface="Arial" panose="020B0604020202020204" pitchFamily="34" charset="0"/>
                <a:cs typeface="Arial" panose="020B0604020202020204" pitchFamily="34" charset="0"/>
              </a:rPr>
              <a:t>critical</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thinking</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mean</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thinking</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carefully</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logical</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and</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independently</a:t>
            </a:r>
            <a:r>
              <a:rPr lang="en-GB" noProof="1">
                <a:latin typeface="Arial" panose="020B0604020202020204" pitchFamily="34" charset="0"/>
                <a:cs typeface="Arial" panose="020B0604020202020204" pitchFamily="34" charset="0"/>
              </a:rPr>
              <a:t> before </a:t>
            </a:r>
            <a:r>
              <a:rPr lang="en-GB" b="1" noProof="1">
                <a:latin typeface="Arial" panose="020B0604020202020204" pitchFamily="34" charset="0"/>
                <a:cs typeface="Arial" panose="020B0604020202020204" pitchFamily="34" charset="0"/>
              </a:rPr>
              <a:t>believing</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or</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acting</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on</a:t>
            </a:r>
            <a:r>
              <a:rPr lang="en-GB" noProof="1">
                <a:latin typeface="Arial" panose="020B0604020202020204" pitchFamily="34" charset="0"/>
                <a:cs typeface="Arial" panose="020B0604020202020204" pitchFamily="34" charset="0"/>
              </a:rPr>
              <a:t> </a:t>
            </a:r>
            <a:r>
              <a:rPr lang="en-GB" b="1" noProof="1">
                <a:latin typeface="Arial" panose="020B0604020202020204" pitchFamily="34" charset="0"/>
                <a:cs typeface="Arial" panose="020B0604020202020204" pitchFamily="34" charset="0"/>
              </a:rPr>
              <a:t>information</a:t>
            </a:r>
            <a:r>
              <a:rPr lang="en-GB" noProof="1">
                <a:latin typeface="Arial" panose="020B0604020202020204" pitchFamily="34" charset="0"/>
                <a:cs typeface="Arial" panose="020B0604020202020204" pitchFamily="34" charset="0"/>
              </a:rPr>
              <a:t>.</a:t>
            </a:r>
            <a:endParaRPr lang="en-GB" sz="1400" noProof="1">
              <a:latin typeface="Arial" panose="020B0604020202020204" pitchFamily="34" charset="0"/>
              <a:cs typeface="Arial" panose="020B0604020202020204" pitchFamily="34" charset="0"/>
            </a:endParaRPr>
          </a:p>
          <a:p>
            <a:r>
              <a:rPr lang="en-GB" sz="1400" b="1" noProof="1">
                <a:latin typeface="Arial" panose="020B0604020202020204" pitchFamily="34" charset="0"/>
                <a:cs typeface="Arial" panose="020B0604020202020204" pitchFamily="34" charset="0"/>
              </a:rPr>
              <a:t>                                                                                                                  Facione, P.A. 2020)</a:t>
            </a:r>
          </a:p>
          <a:p>
            <a:pPr marL="285750" indent="-285750">
              <a:buFont typeface="Arial" panose="020B0604020202020204" pitchFamily="34" charset="0"/>
              <a:buChar char="•"/>
            </a:pPr>
            <a:endParaRPr lang="en-GB" sz="1400" noProof="1">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GB" sz="1100" noProof="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1A5E-11FE-93AF-2EA6-E906ADFD8BD0}"/>
              </a:ext>
            </a:extLst>
          </p:cNvPr>
          <p:cNvSpPr>
            <a:spLocks noGrp="1"/>
          </p:cNvSpPr>
          <p:nvPr>
            <p:ph type="title"/>
          </p:nvPr>
        </p:nvSpPr>
        <p:spPr/>
        <p:txBody>
          <a:bodyPr/>
          <a:lstStyle/>
          <a:p>
            <a:pPr marL="0" marR="0" lvl="0" indent="0" defTabSz="914400" rtl="0" eaLnBrk="1" fontAlgn="auto" latinLnBrk="0" hangingPunct="1">
              <a:lnSpc>
                <a:spcPct val="100000"/>
              </a:lnSpc>
              <a:spcBef>
                <a:spcPts val="0"/>
              </a:spcBef>
              <a:spcAft>
                <a:spcPts val="0"/>
              </a:spcAft>
              <a:tabLst/>
              <a:defRPr/>
            </a:pPr>
            <a:br>
              <a:rPr kumimoji="0" lang="en-GB" sz="1800" b="1"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800" b="1"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br>
            <a:r>
              <a:rPr kumimoji="0" lang="en-GB" sz="1800" b="1"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Brief</a:t>
            </a:r>
            <a:r>
              <a:rPr kumimoji="0" lang="en-GB" sz="18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Explanation</a:t>
            </a:r>
            <a:r>
              <a:rPr kumimoji="0" lang="en-GB" sz="18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t>: This skill means looking at situation objectively, asking questions, considering different options, and using facts to make the best decision. In Health and Social Care, critical thinking herlps provide safe,effective, and person-centred care.</a:t>
            </a:r>
            <a:br>
              <a:rPr kumimoji="0" lang="en-GB" sz="1800" b="0" i="0" u="none" strike="noStrike" kern="1200" cap="none" spc="0" normalizeH="0" baseline="0" noProof="1">
                <a:ln>
                  <a:noFill/>
                </a:ln>
                <a:solidFill>
                  <a:prstClr val="black"/>
                </a:solidFill>
                <a:effectLst/>
                <a:uLnTx/>
                <a:uFillTx/>
                <a:latin typeface="Arial" panose="020B0604020202020204" pitchFamily="34" charset="0"/>
                <a:ea typeface="+mn-ea"/>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6D87CA-F7F2-D9FE-B190-3993A25F7743}"/>
              </a:ext>
            </a:extLst>
          </p:cNvPr>
          <p:cNvSpPr>
            <a:spLocks noGrp="1"/>
          </p:cNvSpPr>
          <p:nvPr>
            <p:ph idx="1"/>
          </p:nvPr>
        </p:nvSpPr>
        <p:spPr/>
        <p:txBody>
          <a:bodyPr/>
          <a:lstStyle/>
          <a:p>
            <a:pPr marL="0" indent="0" algn="ctr">
              <a:buNone/>
            </a:pPr>
            <a:endParaRPr lang="en-GB" sz="2000" b="1" dirty="0">
              <a:latin typeface="Arial" panose="020B0604020202020204" pitchFamily="34" charset="0"/>
              <a:cs typeface="Arial" panose="020B0604020202020204" pitchFamily="34" charset="0"/>
            </a:endParaRPr>
          </a:p>
          <a:p>
            <a:pPr marL="0" indent="0" algn="ctr">
              <a:buNone/>
            </a:pPr>
            <a:r>
              <a:rPr lang="en-GB" sz="2000" b="1" dirty="0">
                <a:latin typeface="Arial" panose="020B0604020202020204" pitchFamily="34" charset="0"/>
                <a:cs typeface="Arial" panose="020B0604020202020204" pitchFamily="34" charset="0"/>
              </a:rPr>
              <a:t>Why I Choose Critical Thinking</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 chose critical thinking because it helps me make safe, informed, and evidence-based decisions. In Health and Social Care, it allows me to assess situations carefully, solve problems, and provide the best care for individuals instead of making assumptions</a:t>
            </a:r>
          </a:p>
          <a:p>
            <a:pPr marL="0" indent="0">
              <a:buNone/>
            </a:pPr>
            <a:r>
              <a:rPr lang="en-GB" sz="1600" dirty="0">
                <a:latin typeface="Arial" panose="020B0604020202020204" pitchFamily="34" charset="0"/>
                <a:cs typeface="Arial" panose="020B0604020202020204" pitchFamily="34" charset="0"/>
              </a:rPr>
              <a:t>.</a:t>
            </a:r>
          </a:p>
          <a:p>
            <a:pPr marL="0" indent="0">
              <a:buNone/>
            </a:pPr>
            <a:r>
              <a:rPr lang="en-GB" sz="2000" b="1" dirty="0">
                <a:latin typeface="Arial" panose="020B0604020202020204" pitchFamily="34" charset="0"/>
                <a:cs typeface="Arial" panose="020B0604020202020204" pitchFamily="34" charset="0"/>
              </a:rPr>
              <a:t>Example</a:t>
            </a:r>
            <a:r>
              <a:rPr lang="en-GB" sz="16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sentence</a:t>
            </a:r>
            <a:r>
              <a:rPr lang="en-GB" sz="1600" b="1" dirty="0">
                <a:latin typeface="Arial" panose="020B0604020202020204" pitchFamily="34" charset="0"/>
                <a:cs typeface="Arial" panose="020B0604020202020204" pitchFamily="34" charset="0"/>
              </a:rPr>
              <a:t>:</a:t>
            </a:r>
          </a:p>
          <a:p>
            <a:pPr marL="0" indent="0">
              <a:buNone/>
            </a:pPr>
            <a:r>
              <a:rPr lang="en-GB" sz="1600" b="1" dirty="0">
                <a:latin typeface="Arial" panose="020B0604020202020204" pitchFamily="34" charset="0"/>
                <a:cs typeface="Arial" panose="020B0604020202020204" pitchFamily="34" charset="0"/>
              </a:rPr>
              <a:t>“Critical thinking helps health and Social care professionals provide safe, effective, and person-centred care. It supports continuous improvement, better patient outcomes, and higher standards of professional practice”.</a:t>
            </a:r>
          </a:p>
          <a:p>
            <a:pPr marL="0" indent="0">
              <a:buNone/>
            </a:pPr>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Nursing and Midwifery council ( 2018) The Code: Professional standards of Practice and Behaviour for Nurses, Midwives and Nursing Associates. London</a:t>
            </a:r>
          </a:p>
          <a:p>
            <a:r>
              <a:rPr lang="en-GB" sz="1600" b="1" dirty="0">
                <a:latin typeface="Arial" panose="020B0604020202020204" pitchFamily="34" charset="0"/>
                <a:cs typeface="Arial" panose="020B0604020202020204" pitchFamily="34" charset="0"/>
              </a:rPr>
              <a:t>(Health and Care Professions Council (HCPC, 2023).</a:t>
            </a:r>
          </a:p>
          <a:p>
            <a:pPr marL="0" indent="0">
              <a:buNone/>
            </a:pPr>
            <a:endParaRPr lang="en-GB" sz="1600" b="1" dirty="0">
              <a:latin typeface="Arial" panose="020B0604020202020204" pitchFamily="34" charset="0"/>
              <a:cs typeface="Arial" panose="020B0604020202020204" pitchFamily="34" charset="0"/>
            </a:endParaRPr>
          </a:p>
          <a:p>
            <a:pPr marL="0" indent="0" algn="ctr">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B51F3F48-BC61-A42B-37F3-F79922F548C6}"/>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BB87BDCF-A29A-1B9F-6D60-C97BB2178164}"/>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2961069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3F647-F825-0FA3-8153-9D51C44BBD07}"/>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What does it involve in everyday practice?</a:t>
            </a:r>
          </a:p>
        </p:txBody>
      </p:sp>
      <p:sp>
        <p:nvSpPr>
          <p:cNvPr id="3" name="Content Placeholder 2">
            <a:extLst>
              <a:ext uri="{FF2B5EF4-FFF2-40B4-BE49-F238E27FC236}">
                <a16:creationId xmlns:a16="http://schemas.microsoft.com/office/drawing/2014/main" id="{537892B5-4B37-D3D8-1B76-F3426FB9DEA7}"/>
              </a:ext>
            </a:extLst>
          </p:cNvPr>
          <p:cNvSpPr>
            <a:spLocks noGrp="1"/>
          </p:cNvSpPr>
          <p:nvPr>
            <p:ph idx="1"/>
          </p:nvPr>
        </p:nvSpPr>
        <p:spPr>
          <a:xfrm>
            <a:off x="609600" y="1170992"/>
            <a:ext cx="10972800" cy="3917032"/>
          </a:xfrm>
        </p:spPr>
        <p:txBody>
          <a:bodyPr/>
          <a:lstStyle/>
          <a:p>
            <a:pPr marL="0" indent="0">
              <a:buNone/>
            </a:pPr>
            <a:r>
              <a:rPr lang="en-GB" sz="1800" dirty="0">
                <a:latin typeface="Arial" panose="020B0604020202020204" pitchFamily="34" charset="0"/>
                <a:cs typeface="Arial" panose="020B0604020202020204" pitchFamily="34" charset="0"/>
              </a:rPr>
              <a:t>In everyday practice, </a:t>
            </a:r>
            <a:r>
              <a:rPr lang="en-GB" sz="1800" b="1" dirty="0">
                <a:latin typeface="Arial" panose="020B0604020202020204" pitchFamily="34" charset="0"/>
                <a:cs typeface="Arial" panose="020B0604020202020204" pitchFamily="34" charset="0"/>
              </a:rPr>
              <a:t>critical</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thinking</a:t>
            </a:r>
            <a:r>
              <a:rPr lang="en-GB" sz="1800" dirty="0">
                <a:latin typeface="Arial" panose="020B0604020202020204" pitchFamily="34" charset="0"/>
                <a:cs typeface="Arial" panose="020B0604020202020204" pitchFamily="34" charset="0"/>
              </a:rPr>
              <a:t> involves:</a:t>
            </a:r>
          </a:p>
          <a:p>
            <a:pPr marL="0" indent="0">
              <a:buNone/>
            </a:pPr>
            <a:endParaRPr lang="en-GB" sz="14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Assessing situations carefully.</a:t>
            </a:r>
          </a:p>
          <a:p>
            <a:r>
              <a:rPr lang="en-GB" sz="1800" dirty="0">
                <a:latin typeface="Arial" panose="020B0604020202020204" pitchFamily="34" charset="0"/>
                <a:cs typeface="Arial" panose="020B0604020202020204" pitchFamily="34" charset="0"/>
              </a:rPr>
              <a:t>Gathering and checking information.</a:t>
            </a:r>
          </a:p>
          <a:p>
            <a:r>
              <a:rPr lang="en-GB" sz="1800" dirty="0">
                <a:latin typeface="Arial" panose="020B0604020202020204" pitchFamily="34" charset="0"/>
                <a:cs typeface="Arial" panose="020B0604020202020204" pitchFamily="34" charset="0"/>
              </a:rPr>
              <a:t>Solving problems effectively.</a:t>
            </a:r>
          </a:p>
          <a:p>
            <a:r>
              <a:rPr lang="en-GB" sz="1800" dirty="0">
                <a:latin typeface="Arial" panose="020B0604020202020204" pitchFamily="34" charset="0"/>
                <a:cs typeface="Arial" panose="020B0604020202020204" pitchFamily="34" charset="0"/>
              </a:rPr>
              <a:t>Making safe, evidence-based decisions.</a:t>
            </a:r>
          </a:p>
          <a:p>
            <a:r>
              <a:rPr lang="en-GB" sz="1800" dirty="0">
                <a:latin typeface="Arial" panose="020B0604020202020204" pitchFamily="34" charset="0"/>
                <a:cs typeface="Arial" panose="020B0604020202020204" pitchFamily="34" charset="0"/>
              </a:rPr>
              <a:t>Reflecting on actions to improve future practice.</a:t>
            </a:r>
          </a:p>
          <a:p>
            <a:endParaRPr lang="en-GB" sz="14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 have developed this skill through my </a:t>
            </a:r>
            <a:r>
              <a:rPr lang="en-GB" sz="1800" b="1" dirty="0">
                <a:latin typeface="Arial" panose="020B0604020202020204" pitchFamily="34" charset="0"/>
                <a:cs typeface="Arial" panose="020B0604020202020204" pitchFamily="34" charset="0"/>
              </a:rPr>
              <a:t>Health</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and</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Social</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Care</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course</a:t>
            </a:r>
            <a:r>
              <a:rPr lang="en-GB" sz="1800" dirty="0">
                <a:latin typeface="Arial" panose="020B0604020202020204" pitchFamily="34" charset="0"/>
                <a:cs typeface="Arial" panose="020B0604020202020204" pitchFamily="34" charset="0"/>
              </a:rPr>
              <a:t>, by completing assignments, participating in class discussions, and studying case studies. I have also developed it in everyday life by solving problems, making informed decisions, and reflecting on my experiences.</a:t>
            </a:r>
          </a:p>
          <a:p>
            <a:pPr marL="0" indent="0">
              <a:buNone/>
            </a:pPr>
            <a:r>
              <a:rPr lang="en-GB" sz="1800" dirty="0">
                <a:latin typeface="Arial" panose="020B0604020202020204" pitchFamily="34" charset="0"/>
                <a:cs typeface="Arial" panose="020B0604020202020204" pitchFamily="34" charset="0"/>
              </a:rPr>
              <a:t> I developed this skill at </a:t>
            </a:r>
            <a:r>
              <a:rPr lang="en-GB" sz="1800" b="1" dirty="0">
                <a:latin typeface="Arial" panose="020B0604020202020204" pitchFamily="34" charset="0"/>
                <a:cs typeface="Arial" panose="020B0604020202020204" pitchFamily="34" charset="0"/>
              </a:rPr>
              <a:t>University</a:t>
            </a:r>
            <a:r>
              <a:rPr lang="en-GB" sz="1800" dirty="0">
                <a:latin typeface="Arial" panose="020B0604020202020204" pitchFamily="34" charset="0"/>
                <a:cs typeface="Arial" panose="020B0604020202020204" pitchFamily="34" charset="0"/>
              </a:rPr>
              <a:t> by learning to think carefully before making decisions and using facts to support my answers. I also use it in </a:t>
            </a:r>
            <a:r>
              <a:rPr lang="en-GB" sz="1800" b="1" dirty="0">
                <a:latin typeface="Arial" panose="020B0604020202020204" pitchFamily="34" charset="0"/>
                <a:cs typeface="Arial" panose="020B0604020202020204" pitchFamily="34" charset="0"/>
              </a:rPr>
              <a:t>everyday</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life</a:t>
            </a:r>
            <a:r>
              <a:rPr lang="en-GB" sz="1800" dirty="0">
                <a:latin typeface="Arial" panose="020B0604020202020204" pitchFamily="34" charset="0"/>
                <a:cs typeface="Arial" panose="020B0604020202020204" pitchFamily="34" charset="0"/>
              </a:rPr>
              <a:t> by solving problems, comparing different options, and choosing the best solution.</a:t>
            </a:r>
          </a:p>
          <a:p>
            <a:pPr marL="0" indent="0">
              <a:buNone/>
            </a:pPr>
            <a:r>
              <a:rPr lang="en-GB" sz="1400" b="1" dirty="0">
                <a:latin typeface="Arial" panose="020B0604020202020204" pitchFamily="34" charset="0"/>
                <a:cs typeface="Arial" panose="020B0604020202020204" pitchFamily="34" charset="0"/>
              </a:rPr>
              <a:t>                                                                                                                                         Cottrell, S 92023) Critical Thinking skills.</a:t>
            </a:r>
          </a:p>
        </p:txBody>
      </p:sp>
      <p:sp>
        <p:nvSpPr>
          <p:cNvPr id="4" name="Date Placeholder 3">
            <a:extLst>
              <a:ext uri="{FF2B5EF4-FFF2-40B4-BE49-F238E27FC236}">
                <a16:creationId xmlns:a16="http://schemas.microsoft.com/office/drawing/2014/main" id="{6CAFA220-9F28-1EC6-775A-713A49C96DFD}"/>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320A8846-4601-E355-48F9-FA387434D3E8}"/>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791896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2400" b="1" noProof="1">
                <a:latin typeface="Arial" panose="020B0604020202020204" pitchFamily="34" charset="0"/>
                <a:cs typeface="Arial" panose="020B0604020202020204" pitchFamily="34" charset="0"/>
              </a:rPr>
              <a:t>Importance of (Critical Thinking) in professional practice.</a:t>
            </a:r>
            <a:br>
              <a:rPr lang="en-GB" sz="2400" b="1" noProof="1">
                <a:latin typeface="Arial" panose="020B0604020202020204" pitchFamily="34" charset="0"/>
                <a:cs typeface="Arial" panose="020B0604020202020204" pitchFamily="34" charset="0"/>
              </a:rPr>
            </a:br>
            <a:endParaRPr lang="en-GB" sz="2400" b="1" noProof="1">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32E3400-4CF7-D76F-91E6-1E97593C4D9A}"/>
              </a:ext>
            </a:extLst>
          </p:cNvPr>
          <p:cNvSpPr txBox="1"/>
          <p:nvPr/>
        </p:nvSpPr>
        <p:spPr bwMode="auto">
          <a:xfrm>
            <a:off x="521110" y="1112838"/>
            <a:ext cx="5384800" cy="3989040"/>
          </a:xfrm>
          <a:prstGeom prst="rect">
            <a:avLst/>
          </a:prstGeom>
          <a:noFill/>
          <a:ln>
            <a:noFill/>
          </a:ln>
        </p:spPr>
        <p:txBody>
          <a:bodyPr vert="horz" wrap="square" lIns="91440" tIns="45720" rIns="91440" bIns="45720" numCol="1" anchor="t" anchorCtr="0" compatLnSpc="1">
            <a:prstTxWarp prst="textNoShape">
              <a:avLst/>
            </a:prstTxWarp>
            <a:normAutofit fontScale="92500" lnSpcReduction="10000"/>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300" b="1" noProof="1"/>
              <a:t>Critical</a:t>
            </a:r>
            <a:r>
              <a:rPr lang="en-US" sz="1300" noProof="1"/>
              <a:t> </a:t>
            </a:r>
            <a:r>
              <a:rPr lang="en-US" sz="1300" b="1" noProof="1"/>
              <a:t>thinking</a:t>
            </a:r>
            <a:r>
              <a:rPr lang="en-US" sz="1300" noProof="1"/>
              <a:t> </a:t>
            </a:r>
            <a:r>
              <a:rPr lang="en-US" sz="1300" b="1" noProof="1"/>
              <a:t>is</a:t>
            </a:r>
            <a:r>
              <a:rPr lang="en-US" sz="1300" noProof="1"/>
              <a:t> </a:t>
            </a:r>
            <a:r>
              <a:rPr lang="en-US" sz="1300" b="1" noProof="1"/>
              <a:t>essential</a:t>
            </a:r>
            <a:r>
              <a:rPr lang="en-US" sz="1300" noProof="1"/>
              <a:t> in health and social care because it helps professionals make safe, informed, and evidence-based decisions. It improve patient safety, reduce errors, and ensure high-quality, person-centred care.</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noProof="1"/>
              <a:t>Benefits of critical thinking</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noProof="1"/>
              <a:t>Service</a:t>
            </a:r>
            <a:r>
              <a:rPr lang="en-US" sz="1300" noProof="1"/>
              <a:t> </a:t>
            </a:r>
            <a:r>
              <a:rPr lang="en-US" sz="1300" b="1" noProof="1"/>
              <a:t>user/patients:</a:t>
            </a:r>
            <a:r>
              <a:rPr lang="en-US" sz="1300" noProof="1"/>
              <a:t> Receive safer, personalised, and effective care.</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noProof="1"/>
              <a:t>Staff</a:t>
            </a:r>
            <a:r>
              <a:rPr lang="en-US" sz="1300" noProof="1"/>
              <a:t> </a:t>
            </a:r>
            <a:r>
              <a:rPr lang="en-US" sz="1300" b="1" noProof="1"/>
              <a:t>and</a:t>
            </a:r>
            <a:r>
              <a:rPr lang="en-US" sz="1300" noProof="1"/>
              <a:t> </a:t>
            </a:r>
            <a:r>
              <a:rPr lang="en-US" sz="1300" b="1" noProof="1"/>
              <a:t>Colleagues:</a:t>
            </a:r>
            <a:r>
              <a:rPr lang="en-US" sz="1300" noProof="1"/>
              <a:t> Improves communication, teamwork, and problem-solving.</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r>
              <a:rPr lang="en-US" sz="1300" b="1" noProof="1"/>
              <a:t>Organisation:</a:t>
            </a:r>
            <a:r>
              <a:rPr lang="en-US" sz="1300" noProof="1"/>
              <a:t> Enhsnces quality of care, reduce risk, and supports legal and professional standards.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b="1" noProof="1"/>
          </a:p>
          <a:p>
            <a:pPr marL="342900" indent="-342900" eaLnBrk="0" fontAlgn="base" hangingPunct="0">
              <a:lnSpc>
                <a:spcPct val="90000"/>
              </a:lnSpc>
              <a:spcBef>
                <a:spcPct val="20000"/>
              </a:spcBef>
              <a:spcAft>
                <a:spcPct val="0"/>
              </a:spcAft>
              <a:buFont typeface="Arial" panose="020B0604020202020204" pitchFamily="34" charset="0"/>
              <a:buChar char="•"/>
            </a:pPr>
            <a:endParaRPr lang="en-US" sz="1300" noProof="1"/>
          </a:p>
          <a:p>
            <a:pPr eaLnBrk="0" fontAlgn="base" hangingPunct="0">
              <a:lnSpc>
                <a:spcPct val="90000"/>
              </a:lnSpc>
              <a:spcBef>
                <a:spcPct val="20000"/>
              </a:spcBef>
              <a:spcAft>
                <a:spcPct val="0"/>
              </a:spcAft>
            </a:pPr>
            <a:r>
              <a:rPr lang="en-US" sz="1300" b="1" noProof="1"/>
              <a:t>                              					                 Skills for Care(2024) The Care Certificate Standars</a:t>
            </a:r>
          </a:p>
        </p:txBody>
      </p:sp>
      <p:pic>
        <p:nvPicPr>
          <p:cNvPr id="12" name="Picture 11">
            <a:extLst>
              <a:ext uri="{FF2B5EF4-FFF2-40B4-BE49-F238E27FC236}">
                <a16:creationId xmlns:a16="http://schemas.microsoft.com/office/drawing/2014/main" id="{5BE7485A-1D2E-4597-CED1-04297DFA72A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57276" y="1600201"/>
            <a:ext cx="5065447" cy="3989040"/>
          </a:xfrm>
          <a:prstGeom prst="rect">
            <a:avLst/>
          </a:prstGeom>
          <a:noFill/>
        </p:spPr>
      </p:pic>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noProof="1">
                <a:latin typeface="+mn-lt"/>
                <a:ea typeface="+mn-ea"/>
                <a:cs typeface="+mn-cs"/>
              </a:rPr>
              <a:pPr>
                <a:lnSpc>
                  <a:spcPct val="90000"/>
                </a:lnSpc>
                <a:spcAft>
                  <a:spcPts val="600"/>
                </a:spcAft>
                <a:defRPr/>
              </a:pPr>
              <a:t>19/07/2026</a:t>
            </a:fld>
            <a:endParaRPr lang="en-GB" altLang="en-US" sz="900" kern="1200" noProof="1">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noProof="1">
                <a:solidFill>
                  <a:srgbClr val="898989"/>
                </a:solidFill>
                <a:latin typeface="Myriad Pro"/>
                <a:ea typeface="+mn-ea"/>
                <a:cs typeface="+mn-cs"/>
              </a:rPr>
              <a:pPr fontAlgn="base">
                <a:spcBef>
                  <a:spcPct val="0"/>
                </a:spcBef>
                <a:spcAft>
                  <a:spcPts val="600"/>
                </a:spcAft>
                <a:buNone/>
                <a:defRPr/>
              </a:pPr>
              <a:t>7</a:t>
            </a:fld>
            <a:endParaRPr lang="en-GB" altLang="en-US" sz="1200" kern="1200" noProof="1">
              <a:solidFill>
                <a:srgbClr val="898989"/>
              </a:solidFill>
              <a:latin typeface="Myriad Pro"/>
              <a:ea typeface="+mn-ea"/>
              <a:cs typeface="+mn-cs"/>
            </a:endParaRPr>
          </a:p>
        </p:txBody>
      </p:sp>
      <p:sp>
        <p:nvSpPr>
          <p:cNvPr id="13" name="TextBox 12">
            <a:extLst>
              <a:ext uri="{FF2B5EF4-FFF2-40B4-BE49-F238E27FC236}">
                <a16:creationId xmlns:a16="http://schemas.microsoft.com/office/drawing/2014/main" id="{DB2717CD-3989-F7D8-A043-69071C8110F0}"/>
              </a:ext>
            </a:extLst>
          </p:cNvPr>
          <p:cNvSpPr txBox="1"/>
          <p:nvPr/>
        </p:nvSpPr>
        <p:spPr>
          <a:xfrm>
            <a:off x="8726152" y="5389186"/>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nurseonlineph.blogspot.com/2010/12/critical-thinking-identifying-keywor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9DD0D-C86A-1AEB-D1E5-1896A0C21D8A}"/>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2400" b="1" dirty="0">
                <a:latin typeface="Arial" panose="020B0604020202020204" pitchFamily="34" charset="0"/>
                <a:cs typeface="Arial" panose="020B0604020202020204" pitchFamily="34" charset="0"/>
              </a:rPr>
              <a:t>What problems could occur if this skills is not used effectively?</a:t>
            </a:r>
          </a:p>
        </p:txBody>
      </p:sp>
      <p:sp>
        <p:nvSpPr>
          <p:cNvPr id="3" name="Content Placeholder 2">
            <a:extLst>
              <a:ext uri="{FF2B5EF4-FFF2-40B4-BE49-F238E27FC236}">
                <a16:creationId xmlns:a16="http://schemas.microsoft.com/office/drawing/2014/main" id="{3D461466-3D66-39D3-3719-A669AC035434}"/>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500" dirty="0"/>
              <a:t>If this skill is not used effectively, it can lead to:</a:t>
            </a:r>
          </a:p>
          <a:p>
            <a:pPr marL="0" indent="0">
              <a:lnSpc>
                <a:spcPct val="90000"/>
              </a:lnSpc>
              <a:buNone/>
            </a:pPr>
            <a:endParaRPr lang="en-GB" sz="1500" dirty="0"/>
          </a:p>
          <a:p>
            <a:pPr>
              <a:lnSpc>
                <a:spcPct val="90000"/>
              </a:lnSpc>
            </a:pPr>
            <a:r>
              <a:rPr lang="en-GB" sz="1500" dirty="0"/>
              <a:t>Reduce patient safety and an increased risk of harm.</a:t>
            </a:r>
          </a:p>
          <a:p>
            <a:pPr>
              <a:lnSpc>
                <a:spcPct val="90000"/>
              </a:lnSpc>
            </a:pPr>
            <a:r>
              <a:rPr lang="en-GB" sz="1500" dirty="0"/>
              <a:t>Communication errors between health and social care professionals.</a:t>
            </a:r>
          </a:p>
          <a:p>
            <a:pPr>
              <a:lnSpc>
                <a:spcPct val="90000"/>
              </a:lnSpc>
            </a:pPr>
            <a:r>
              <a:rPr lang="en-GB" sz="1500" dirty="0"/>
              <a:t>Poor teamwork and misunderstandings.</a:t>
            </a:r>
          </a:p>
          <a:p>
            <a:pPr>
              <a:lnSpc>
                <a:spcPct val="90000"/>
              </a:lnSpc>
            </a:pPr>
            <a:r>
              <a:rPr lang="en-GB" sz="1500" dirty="0"/>
              <a:t>Lowers quality of care and reduce patient satisfaction.</a:t>
            </a:r>
          </a:p>
          <a:p>
            <a:pPr>
              <a:lnSpc>
                <a:spcPct val="90000"/>
              </a:lnSpc>
            </a:pPr>
            <a:r>
              <a:rPr lang="en-GB" sz="1500" dirty="0"/>
              <a:t>Delays in treatment and poor decision-making.</a:t>
            </a:r>
          </a:p>
          <a:p>
            <a:pPr>
              <a:lnSpc>
                <a:spcPct val="90000"/>
              </a:lnSpc>
            </a:pPr>
            <a:endParaRPr lang="en-GB" sz="1500" dirty="0"/>
          </a:p>
          <a:p>
            <a:pPr marL="0" indent="0">
              <a:lnSpc>
                <a:spcPct val="90000"/>
              </a:lnSpc>
              <a:buNone/>
            </a:pPr>
            <a:r>
              <a:rPr lang="en-GB" sz="1500" b="1" dirty="0"/>
              <a:t>Real-life example: </a:t>
            </a:r>
            <a:r>
              <a:rPr lang="en-GB" sz="1500" dirty="0"/>
              <a:t>In a hospital, if a nurse does not communicate a patient’s allergy to the next shift, the patient may receive the wrong medication, putting their safety at risk.</a:t>
            </a:r>
          </a:p>
          <a:p>
            <a:pPr marL="0" indent="0">
              <a:lnSpc>
                <a:spcPct val="90000"/>
              </a:lnSpc>
              <a:buNone/>
            </a:pPr>
            <a:endParaRPr lang="en-GB" sz="1500" dirty="0"/>
          </a:p>
          <a:p>
            <a:pPr marL="0" indent="0">
              <a:lnSpc>
                <a:spcPct val="90000"/>
              </a:lnSpc>
              <a:buNone/>
            </a:pPr>
            <a:r>
              <a:rPr lang="en-GB" sz="1500" b="1" dirty="0"/>
              <a:t>                    NHS England (2023) Patient Safety Strategy.</a:t>
            </a:r>
          </a:p>
        </p:txBody>
      </p:sp>
      <p:pic>
        <p:nvPicPr>
          <p:cNvPr id="7" name="Picture 6">
            <a:extLst>
              <a:ext uri="{FF2B5EF4-FFF2-40B4-BE49-F238E27FC236}">
                <a16:creationId xmlns:a16="http://schemas.microsoft.com/office/drawing/2014/main" id="{99801954-3ED1-D91F-C1E3-B3947D094FEE}"/>
              </a:ext>
            </a:extLst>
          </p:cNvPr>
          <p:cNvPicPr>
            <a:picLocks noChangeAspect="1"/>
          </p:cNvPicPr>
          <p:nvPr/>
        </p:nvPicPr>
        <p:blipFill>
          <a:blip r:embed="rId2">
            <a:extLst>
              <a:ext uri="{837473B0-CC2E-450A-ABE3-18F120FF3D39}">
                <a1611:picAttrSrcUrl xmlns:a1611="http://schemas.microsoft.com/office/drawing/2016/11/main" r:id="rId3"/>
              </a:ext>
            </a:extLst>
          </a:blip>
          <a:srcRect l="9503" r="9503"/>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CD648722-6D95-B30B-6556-1D0FE80707C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761CAE1C-81CB-EF88-CB71-4EA8DA8E2D2E}"/>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3135795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2400" b="1" noProof="1">
                <a:latin typeface="Arial" panose="020B0604020202020204" pitchFamily="34" charset="0"/>
                <a:cs typeface="Arial" panose="020B0604020202020204" pitchFamily="34" charset="0"/>
              </a:rPr>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300" noProof="1"/>
              <a:t>For </a:t>
            </a:r>
            <a:r>
              <a:rPr lang="en-GB" sz="1300" b="1" noProof="1"/>
              <a:t>Critical</a:t>
            </a:r>
            <a:r>
              <a:rPr lang="en-GB" sz="1300" noProof="1"/>
              <a:t> </a:t>
            </a:r>
            <a:r>
              <a:rPr lang="en-GB" sz="1300" b="1" noProof="1"/>
              <a:t>Thinking</a:t>
            </a:r>
            <a:r>
              <a:rPr lang="en-GB" sz="1300" noProof="1"/>
              <a:t>, a very suitable framework is the </a:t>
            </a:r>
            <a:r>
              <a:rPr lang="en-GB" sz="1300" b="1" noProof="1"/>
              <a:t>Fishbone</a:t>
            </a:r>
            <a:r>
              <a:rPr lang="en-GB" sz="1300" noProof="1"/>
              <a:t> </a:t>
            </a:r>
            <a:r>
              <a:rPr lang="en-GB" sz="1300" b="1" noProof="1"/>
              <a:t>Diagram</a:t>
            </a:r>
            <a:r>
              <a:rPr lang="en-GB" sz="1300" noProof="1"/>
              <a:t> </a:t>
            </a:r>
            <a:r>
              <a:rPr lang="en-GB" sz="1300" b="1" noProof="1"/>
              <a:t>(Ishikawa</a:t>
            </a:r>
            <a:r>
              <a:rPr lang="en-GB" sz="1300" noProof="1"/>
              <a:t> </a:t>
            </a:r>
            <a:r>
              <a:rPr lang="en-GB" sz="1300" b="1" noProof="1"/>
              <a:t>Diagram)</a:t>
            </a:r>
            <a:r>
              <a:rPr lang="en-GB" sz="1300" noProof="1"/>
              <a:t> because it helps identify the root causes of a problem before making decisions.</a:t>
            </a:r>
          </a:p>
          <a:p>
            <a:pPr marL="0" indent="0">
              <a:lnSpc>
                <a:spcPct val="90000"/>
              </a:lnSpc>
              <a:buNone/>
            </a:pPr>
            <a:endParaRPr lang="en-GB" sz="1300" noProof="1"/>
          </a:p>
          <a:p>
            <a:pPr marL="0" indent="0">
              <a:lnSpc>
                <a:spcPct val="90000"/>
              </a:lnSpc>
              <a:buNone/>
            </a:pPr>
            <a:r>
              <a:rPr lang="en-GB" sz="1300" b="1" i="1" noProof="1"/>
              <a:t>Model/Framework: Fishbone Diagram (Ishikawa Diagram)</a:t>
            </a:r>
          </a:p>
          <a:p>
            <a:pPr marL="0" indent="0">
              <a:lnSpc>
                <a:spcPct val="90000"/>
              </a:lnSpc>
              <a:buNone/>
            </a:pPr>
            <a:endParaRPr lang="en-GB" sz="1300" b="1" i="1" noProof="1"/>
          </a:p>
          <a:p>
            <a:pPr marL="0" indent="0">
              <a:lnSpc>
                <a:spcPct val="90000"/>
              </a:lnSpc>
              <a:buNone/>
            </a:pPr>
            <a:r>
              <a:rPr lang="en-GB" sz="1300" b="1" i="1" noProof="1"/>
              <a:t>What is this model?</a:t>
            </a:r>
          </a:p>
          <a:p>
            <a:pPr marL="0" indent="0">
              <a:lnSpc>
                <a:spcPct val="90000"/>
              </a:lnSpc>
              <a:buNone/>
            </a:pPr>
            <a:r>
              <a:rPr lang="en-GB" sz="1300" i="1" noProof="1"/>
              <a:t>The Fishbone Diagram, development by Kaoru Ishikawa, is a problem-solving tool used to identify the root causes of a problem. It helps professionals thik critical by examining all possible causes instead of making assumptions.</a:t>
            </a:r>
          </a:p>
          <a:p>
            <a:pPr marL="0" indent="0">
              <a:lnSpc>
                <a:spcPct val="90000"/>
              </a:lnSpc>
              <a:buNone/>
            </a:pPr>
            <a:endParaRPr lang="en-GB" sz="1300" i="1" noProof="1"/>
          </a:p>
          <a:p>
            <a:pPr marL="0" indent="0">
              <a:lnSpc>
                <a:spcPct val="90000"/>
              </a:lnSpc>
              <a:buNone/>
            </a:pPr>
            <a:r>
              <a:rPr lang="en-GB" sz="1300" b="1" i="1" noProof="1"/>
              <a:t>Key components: </a:t>
            </a:r>
          </a:p>
          <a:p>
            <a:pPr>
              <a:lnSpc>
                <a:spcPct val="90000"/>
              </a:lnSpc>
            </a:pPr>
            <a:r>
              <a:rPr lang="en-GB" sz="1300" i="1" noProof="1"/>
              <a:t>Problems (Head of the fish)</a:t>
            </a:r>
          </a:p>
          <a:p>
            <a:pPr>
              <a:lnSpc>
                <a:spcPct val="90000"/>
              </a:lnSpc>
            </a:pPr>
            <a:r>
              <a:rPr lang="en-GB" sz="1300" i="1" noProof="1"/>
              <a:t>People</a:t>
            </a:r>
          </a:p>
          <a:p>
            <a:pPr>
              <a:lnSpc>
                <a:spcPct val="90000"/>
              </a:lnSpc>
            </a:pPr>
            <a:r>
              <a:rPr lang="en-GB" sz="1300" i="1" noProof="1"/>
              <a:t>Process</a:t>
            </a:r>
          </a:p>
          <a:p>
            <a:pPr>
              <a:lnSpc>
                <a:spcPct val="90000"/>
              </a:lnSpc>
            </a:pPr>
            <a:endParaRPr lang="en-GB" sz="1300" noProof="1"/>
          </a:p>
          <a:p>
            <a:pPr marL="0" indent="0">
              <a:lnSpc>
                <a:spcPct val="90000"/>
              </a:lnSpc>
              <a:buNone/>
            </a:pPr>
            <a:r>
              <a:rPr lang="en-GB" sz="1300" b="1" noProof="1"/>
              <a:t>                                                        Ishikawa, 1986. Tokyo: Asian </a:t>
            </a:r>
          </a:p>
        </p:txBody>
      </p:sp>
      <p:pic>
        <p:nvPicPr>
          <p:cNvPr id="7" name="Picture 6">
            <a:extLst>
              <a:ext uri="{FF2B5EF4-FFF2-40B4-BE49-F238E27FC236}">
                <a16:creationId xmlns:a16="http://schemas.microsoft.com/office/drawing/2014/main" id="{5B5063C1-A0DE-CC2C-BEF1-0A7A11B2B92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7600" y="2463913"/>
            <a:ext cx="5384800" cy="2261616"/>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sz="900" noProof="1" smtClean="0"/>
              <a:pPr>
                <a:lnSpc>
                  <a:spcPct val="90000"/>
                </a:lnSpc>
                <a:spcAft>
                  <a:spcPts val="600"/>
                </a:spcAft>
                <a:defRPr/>
              </a:pPr>
              <a:t>19/07/2026</a:t>
            </a:fld>
            <a:endParaRPr lang="en-GB" sz="900" noProof="1"/>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noProof="1" smtClean="0"/>
              <a:pPr>
                <a:spcAft>
                  <a:spcPts val="600"/>
                </a:spcAft>
                <a:defRPr/>
              </a:pPr>
              <a:t>9</a:t>
            </a:fld>
            <a:endParaRPr lang="en-GB" noProof="1"/>
          </a:p>
        </p:txBody>
      </p:sp>
    </p:spTree>
    <p:extLst>
      <p:ext uri="{BB962C8B-B14F-4D97-AF65-F5344CB8AC3E}">
        <p14:creationId xmlns:p14="http://schemas.microsoft.com/office/powerpoint/2010/main" val="1663974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7ED7E-55FA-42CA-2EBF-58397D34CC4C}"/>
              </a:ext>
            </a:extLst>
          </p:cNvPr>
          <p:cNvSpPr>
            <a:spLocks noGrp="1"/>
          </p:cNvSpPr>
          <p:nvPr>
            <p:ph type="title"/>
          </p:nvPr>
        </p:nvSpPr>
        <p:spPr>
          <a:xfrm>
            <a:off x="609600" y="274638"/>
            <a:ext cx="10972800" cy="1143000"/>
          </a:xfrm>
        </p:spPr>
        <p:txBody>
          <a:bodyPr wrap="square" anchor="ctr">
            <a:normAutofit/>
          </a:bodyPr>
          <a:lstStyle/>
          <a:p>
            <a:pPr marL="285750" indent="-285750" algn="l">
              <a:lnSpc>
                <a:spcPct val="90000"/>
              </a:lnSpc>
              <a:buFont typeface="Arial" panose="020B0604020202020204" pitchFamily="34" charset="0"/>
              <a:buChar char="•"/>
            </a:pPr>
            <a:r>
              <a:rPr lang="en-GB" sz="1600" dirty="0">
                <a:cs typeface="Arial" panose="020B0604020202020204" pitchFamily="34" charset="0"/>
              </a:rPr>
              <a:t>Equipment</a:t>
            </a:r>
          </a:p>
        </p:txBody>
      </p:sp>
      <p:sp>
        <p:nvSpPr>
          <p:cNvPr id="3" name="Content Placeholder 2">
            <a:extLst>
              <a:ext uri="{FF2B5EF4-FFF2-40B4-BE49-F238E27FC236}">
                <a16:creationId xmlns:a16="http://schemas.microsoft.com/office/drawing/2014/main" id="{942B8D7B-E639-ECD2-7A2D-C7A716F6A002}"/>
              </a:ext>
            </a:extLst>
          </p:cNvPr>
          <p:cNvSpPr>
            <a:spLocks noGrp="1"/>
          </p:cNvSpPr>
          <p:nvPr>
            <p:ph sz="half" idx="1"/>
          </p:nvPr>
        </p:nvSpPr>
        <p:spPr>
          <a:xfrm>
            <a:off x="609600" y="947738"/>
            <a:ext cx="5384800" cy="3989040"/>
          </a:xfrm>
        </p:spPr>
        <p:txBody>
          <a:bodyPr wrap="square" anchor="t">
            <a:normAutofit/>
          </a:bodyPr>
          <a:lstStyle/>
          <a:p>
            <a:pPr>
              <a:lnSpc>
                <a:spcPct val="90000"/>
              </a:lnSpc>
            </a:pPr>
            <a:r>
              <a:rPr lang="en-GB" sz="1500" dirty="0"/>
              <a:t>Environment</a:t>
            </a:r>
          </a:p>
          <a:p>
            <a:pPr>
              <a:lnSpc>
                <a:spcPct val="90000"/>
              </a:lnSpc>
            </a:pPr>
            <a:r>
              <a:rPr lang="en-GB" sz="1500" dirty="0"/>
              <a:t>Materials</a:t>
            </a:r>
          </a:p>
          <a:p>
            <a:pPr>
              <a:lnSpc>
                <a:spcPct val="90000"/>
              </a:lnSpc>
            </a:pPr>
            <a:r>
              <a:rPr lang="en-GB" sz="1500" dirty="0"/>
              <a:t>Police\/Management ( if applicable)</a:t>
            </a:r>
          </a:p>
          <a:p>
            <a:pPr marL="0" indent="0">
              <a:lnSpc>
                <a:spcPct val="90000"/>
              </a:lnSpc>
              <a:buNone/>
            </a:pPr>
            <a:r>
              <a:rPr lang="en-GB" sz="1500" dirty="0"/>
              <a:t>These categories help organise possible causes of a problem.</a:t>
            </a:r>
          </a:p>
          <a:p>
            <a:pPr marL="0" indent="0">
              <a:lnSpc>
                <a:spcPct val="90000"/>
              </a:lnSpc>
              <a:buNone/>
            </a:pPr>
            <a:endParaRPr lang="en-GB" sz="1500" dirty="0"/>
          </a:p>
          <a:p>
            <a:pPr marL="0" indent="0">
              <a:lnSpc>
                <a:spcPct val="90000"/>
              </a:lnSpc>
              <a:buNone/>
            </a:pPr>
            <a:r>
              <a:rPr lang="en-GB" sz="1500" b="1" dirty="0"/>
              <a:t>How does this model help professionals use critical thinking in practice?</a:t>
            </a:r>
          </a:p>
          <a:p>
            <a:pPr marL="0" indent="0">
              <a:lnSpc>
                <a:spcPct val="90000"/>
              </a:lnSpc>
              <a:buNone/>
            </a:pPr>
            <a:endParaRPr lang="en-GB" sz="1500" b="1" dirty="0"/>
          </a:p>
          <a:p>
            <a:pPr marL="0" indent="0">
              <a:lnSpc>
                <a:spcPct val="90000"/>
              </a:lnSpc>
              <a:buNone/>
            </a:pPr>
            <a:r>
              <a:rPr lang="en-GB" sz="1500" dirty="0"/>
              <a:t>The Fishbone Diagram encourages professionals to analyse problems, systematically, consider identify the root cause, and make evidence-base decision. In health and social care, it helps improve the quality of care, reduce errors, and support effective problem-solving.</a:t>
            </a:r>
          </a:p>
          <a:p>
            <a:pPr marL="0" indent="0">
              <a:lnSpc>
                <a:spcPct val="90000"/>
              </a:lnSpc>
              <a:buNone/>
            </a:pPr>
            <a:endParaRPr lang="en-GB" sz="1500" dirty="0"/>
          </a:p>
          <a:p>
            <a:pPr marL="0" indent="0">
              <a:lnSpc>
                <a:spcPct val="90000"/>
              </a:lnSpc>
              <a:buNone/>
            </a:pPr>
            <a:r>
              <a:rPr lang="en-GB" sz="1500" b="1" dirty="0"/>
              <a:t>Ishikawa, K.(1986) Guide to Quality Control. 2</a:t>
            </a:r>
            <a:r>
              <a:rPr lang="en-GB" sz="1500" b="1" baseline="30000" dirty="0"/>
              <a:t>nd</a:t>
            </a:r>
            <a:r>
              <a:rPr lang="en-GB" sz="1500" b="1" dirty="0"/>
              <a:t> rev ed. Tokyo: Asian Productivity Organization.</a:t>
            </a:r>
          </a:p>
        </p:txBody>
      </p:sp>
      <p:pic>
        <p:nvPicPr>
          <p:cNvPr id="7" name="Picture 6">
            <a:extLst>
              <a:ext uri="{FF2B5EF4-FFF2-40B4-BE49-F238E27FC236}">
                <a16:creationId xmlns:a16="http://schemas.microsoft.com/office/drawing/2014/main" id="{C4A0DAEB-128C-241B-C61F-2EE9D9D8E37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96850" y="1600201"/>
            <a:ext cx="4986300" cy="3989040"/>
          </a:xfrm>
          <a:prstGeom prst="rect">
            <a:avLst/>
          </a:prstGeom>
          <a:noFill/>
        </p:spPr>
      </p:pic>
      <p:sp>
        <p:nvSpPr>
          <p:cNvPr id="4" name="Date Placeholder 3">
            <a:extLst>
              <a:ext uri="{FF2B5EF4-FFF2-40B4-BE49-F238E27FC236}">
                <a16:creationId xmlns:a16="http://schemas.microsoft.com/office/drawing/2014/main" id="{DBAD28AE-F9CD-910C-1AFE-9411C81339F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0F302B0D-9499-886B-A0A9-64EAE0F8A803}"/>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3156150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2400" b="1" noProof="1">
                <a:latin typeface="Arial" panose="020B0604020202020204" pitchFamily="34" charset="0"/>
                <a:cs typeface="Arial" panose="020B0604020202020204" pitchFamily="34" charset="0"/>
              </a:rPr>
              <a:t>Applying Critical Thinking in Practice</a:t>
            </a:r>
            <a:br>
              <a:rPr lang="en-GB" sz="2400" noProof="1">
                <a:latin typeface="Arial" panose="020B0604020202020204" pitchFamily="34" charset="0"/>
                <a:cs typeface="Arial" panose="020B0604020202020204" pitchFamily="34" charset="0"/>
              </a:rPr>
            </a:br>
            <a:endParaRPr lang="en-GB" sz="2400" b="1" noProof="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1"/>
          </p:nvPr>
        </p:nvSpPr>
        <p:spPr>
          <a:xfrm>
            <a:off x="609600" y="1600201"/>
            <a:ext cx="5384800" cy="3989040"/>
          </a:xfrm>
        </p:spPr>
        <p:txBody>
          <a:bodyPr wrap="square" anchor="t">
            <a:normAutofit fontScale="92500" lnSpcReduction="10000"/>
          </a:bodyPr>
          <a:lstStyle/>
          <a:p>
            <a:pPr marL="0" indent="0">
              <a:lnSpc>
                <a:spcPct val="90000"/>
              </a:lnSpc>
              <a:buNone/>
            </a:pPr>
            <a:r>
              <a:rPr lang="en-GB" sz="1500" b="1" noProof="1"/>
              <a:t>Job Role &amp; Setting</a:t>
            </a:r>
          </a:p>
          <a:p>
            <a:pPr marL="0" indent="0">
              <a:lnSpc>
                <a:spcPct val="90000"/>
              </a:lnSpc>
              <a:buNone/>
            </a:pPr>
            <a:r>
              <a:rPr lang="en-GB" sz="1500" noProof="1"/>
              <a:t>Care Assistan- Care Home</a:t>
            </a:r>
          </a:p>
          <a:p>
            <a:pPr marL="0" indent="0">
              <a:lnSpc>
                <a:spcPct val="90000"/>
              </a:lnSpc>
              <a:buNone/>
            </a:pPr>
            <a:r>
              <a:rPr lang="en-GB" sz="1500" noProof="1"/>
              <a:t> </a:t>
            </a:r>
            <a:r>
              <a:rPr lang="en-GB" sz="1500" b="1" noProof="1"/>
              <a:t>Situation</a:t>
            </a:r>
          </a:p>
          <a:p>
            <a:pPr marL="0" indent="0">
              <a:lnSpc>
                <a:spcPct val="90000"/>
              </a:lnSpc>
              <a:buNone/>
            </a:pPr>
            <a:r>
              <a:rPr lang="en-GB" sz="1500" noProof="1"/>
              <a:t>Resident Becomes confused and dizzy.</a:t>
            </a:r>
          </a:p>
          <a:p>
            <a:pPr marL="0" indent="0">
              <a:lnSpc>
                <a:spcPct val="90000"/>
              </a:lnSpc>
              <a:buNone/>
            </a:pPr>
            <a:r>
              <a:rPr lang="en-GB" sz="1500" b="1" noProof="1"/>
              <a:t>Critical Thinking Skill.</a:t>
            </a:r>
          </a:p>
          <a:p>
            <a:pPr>
              <a:lnSpc>
                <a:spcPct val="90000"/>
              </a:lnSpc>
            </a:pPr>
            <a:r>
              <a:rPr lang="en-GB" sz="1500" noProof="1"/>
              <a:t>Observe symptoms</a:t>
            </a:r>
          </a:p>
          <a:p>
            <a:pPr>
              <a:lnSpc>
                <a:spcPct val="90000"/>
              </a:lnSpc>
            </a:pPr>
            <a:r>
              <a:rPr lang="en-GB" sz="1500" noProof="1"/>
              <a:t>Gather evidence</a:t>
            </a:r>
          </a:p>
          <a:p>
            <a:pPr>
              <a:lnSpc>
                <a:spcPct val="90000"/>
              </a:lnSpc>
            </a:pPr>
            <a:r>
              <a:rPr lang="en-GB" sz="1500" noProof="1"/>
              <a:t>Fallow the care plan</a:t>
            </a:r>
          </a:p>
          <a:p>
            <a:pPr>
              <a:lnSpc>
                <a:spcPct val="90000"/>
              </a:lnSpc>
            </a:pPr>
            <a:r>
              <a:rPr lang="en-GB" sz="1500" noProof="1"/>
              <a:t>Report concerns to the nurse</a:t>
            </a:r>
          </a:p>
          <a:p>
            <a:pPr marL="0" indent="0">
              <a:lnSpc>
                <a:spcPct val="90000"/>
              </a:lnSpc>
              <a:buNone/>
            </a:pPr>
            <a:r>
              <a:rPr lang="en-GB" sz="1500" b="1" noProof="1"/>
              <a:t>Impact on patient Care</a:t>
            </a:r>
          </a:p>
          <a:p>
            <a:pPr>
              <a:lnSpc>
                <a:spcPct val="90000"/>
              </a:lnSpc>
              <a:buFont typeface="Wingdings" panose="05000000000000000000" pitchFamily="2" charset="2"/>
              <a:buChar char="ü"/>
            </a:pPr>
            <a:r>
              <a:rPr lang="en-GB" sz="1500" noProof="1"/>
              <a:t>Improved patient safety</a:t>
            </a:r>
          </a:p>
          <a:p>
            <a:pPr>
              <a:lnSpc>
                <a:spcPct val="90000"/>
              </a:lnSpc>
              <a:buFont typeface="Wingdings" panose="05000000000000000000" pitchFamily="2" charset="2"/>
              <a:buChar char="ü"/>
            </a:pPr>
            <a:r>
              <a:rPr lang="en-GB" sz="1500" noProof="1"/>
              <a:t>Better decision-making</a:t>
            </a:r>
          </a:p>
          <a:p>
            <a:pPr>
              <a:lnSpc>
                <a:spcPct val="90000"/>
              </a:lnSpc>
              <a:buFont typeface="Wingdings" panose="05000000000000000000" pitchFamily="2" charset="2"/>
              <a:buChar char="ü"/>
            </a:pPr>
            <a:r>
              <a:rPr lang="en-GB" sz="1500" noProof="1"/>
              <a:t>Person-centred care</a:t>
            </a:r>
          </a:p>
          <a:p>
            <a:pPr>
              <a:lnSpc>
                <a:spcPct val="90000"/>
              </a:lnSpc>
              <a:buFont typeface="Wingdings" panose="05000000000000000000" pitchFamily="2" charset="2"/>
              <a:buChar char="ü"/>
            </a:pPr>
            <a:r>
              <a:rPr lang="en-GB" sz="1500" noProof="1"/>
              <a:t>Better health outcomes</a:t>
            </a:r>
          </a:p>
          <a:p>
            <a:pPr marL="0" indent="0">
              <a:lnSpc>
                <a:spcPct val="90000"/>
              </a:lnSpc>
              <a:buNone/>
            </a:pPr>
            <a:endParaRPr lang="en-GB" sz="1500" noProof="1"/>
          </a:p>
          <a:p>
            <a:pPr marL="0" indent="0">
              <a:lnSpc>
                <a:spcPct val="90000"/>
              </a:lnSpc>
              <a:buNone/>
            </a:pPr>
            <a:r>
              <a:rPr lang="en-GB" sz="1500" b="1" noProof="1"/>
              <a:t>                    Facione, (2020) Critical Thinking: What it is and</a:t>
            </a:r>
          </a:p>
          <a:p>
            <a:pPr marL="0" indent="0">
              <a:lnSpc>
                <a:spcPct val="90000"/>
              </a:lnSpc>
              <a:buNone/>
            </a:pPr>
            <a:r>
              <a:rPr lang="en-GB" sz="1500" b="1" noProof="1"/>
              <a:t>                     Why it Counts. Milbrae, CA.</a:t>
            </a:r>
          </a:p>
          <a:p>
            <a:pPr marL="0" indent="0">
              <a:lnSpc>
                <a:spcPct val="90000"/>
              </a:lnSpc>
              <a:buNone/>
            </a:pPr>
            <a:endParaRPr lang="en-GB" sz="1500" noProof="1"/>
          </a:p>
        </p:txBody>
      </p:sp>
      <p:pic>
        <p:nvPicPr>
          <p:cNvPr id="7" name="Picture 6">
            <a:extLst>
              <a:ext uri="{FF2B5EF4-FFF2-40B4-BE49-F238E27FC236}">
                <a16:creationId xmlns:a16="http://schemas.microsoft.com/office/drawing/2014/main" id="{B401C77C-4C6D-EE64-4752-5B234770ED94}"/>
              </a:ext>
            </a:extLst>
          </p:cNvPr>
          <p:cNvPicPr>
            <a:picLocks noChangeAspect="1"/>
          </p:cNvPicPr>
          <p:nvPr/>
        </p:nvPicPr>
        <p:blipFill>
          <a:blip r:embed="rId2">
            <a:extLst>
              <a:ext uri="{837473B0-CC2E-450A-ABE3-18F120FF3D39}">
                <a1611:picAttrSrcUrl xmlns:a1611="http://schemas.microsoft.com/office/drawing/2016/11/main" r:id="rId3"/>
              </a:ext>
            </a:extLst>
          </a:blip>
          <a:srcRect l="4014" r="20054"/>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sz="900" noProof="1" smtClean="0"/>
              <a:pPr>
                <a:lnSpc>
                  <a:spcPct val="90000"/>
                </a:lnSpc>
                <a:spcAft>
                  <a:spcPts val="600"/>
                </a:spcAft>
                <a:defRPr/>
              </a:pPr>
              <a:t>19/07/2026</a:t>
            </a:fld>
            <a:endParaRPr lang="en-GB" sz="900" noProof="1"/>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noProof="1" smtClean="0"/>
              <a:pPr>
                <a:spcAft>
                  <a:spcPts val="600"/>
                </a:spcAft>
                <a:defRPr/>
              </a:pPr>
              <a:t>11</a:t>
            </a:fld>
            <a:endParaRPr lang="en-GB" noProof="1"/>
          </a:p>
        </p:txBody>
      </p:sp>
      <p:sp>
        <p:nvSpPr>
          <p:cNvPr id="8" name="TextBox 7">
            <a:extLst>
              <a:ext uri="{FF2B5EF4-FFF2-40B4-BE49-F238E27FC236}">
                <a16:creationId xmlns:a16="http://schemas.microsoft.com/office/drawing/2014/main" id="{A47B4ADD-9192-58CC-345B-C3579CCE0174}"/>
              </a:ext>
            </a:extLst>
          </p:cNvPr>
          <p:cNvSpPr txBox="1"/>
          <p:nvPr/>
        </p:nvSpPr>
        <p:spPr>
          <a:xfrm>
            <a:off x="9209636" y="5389186"/>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ynextmove.org/profile/summary/31-1122.00?redir=39-9021.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557286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7663-EB78-6C1F-8896-51B415FDAC3B}"/>
              </a:ext>
            </a:extLst>
          </p:cNvPr>
          <p:cNvSpPr>
            <a:spLocks noGrp="1"/>
          </p:cNvSpPr>
          <p:nvPr>
            <p:ph type="title"/>
          </p:nvPr>
        </p:nvSpPr>
        <p:spPr>
          <a:xfrm>
            <a:off x="609601" y="273050"/>
            <a:ext cx="4011084" cy="1162050"/>
          </a:xfrm>
        </p:spPr>
        <p:txBody>
          <a:bodyPr wrap="square" anchor="b">
            <a:normAutofit fontScale="90000"/>
          </a:bodyPr>
          <a:lstStyle/>
          <a:p>
            <a:r>
              <a:rPr lang="en-GB" b="1" dirty="0"/>
              <a:t>Key Link</a:t>
            </a:r>
            <a:br>
              <a:rPr lang="en-GB" b="1" dirty="0"/>
            </a:br>
            <a:br>
              <a:rPr lang="en-GB" b="1" dirty="0"/>
            </a:br>
            <a:r>
              <a:rPr lang="en-GB" dirty="0"/>
              <a:t>Critical</a:t>
            </a:r>
            <a:r>
              <a:rPr lang="en-GB" b="1" dirty="0"/>
              <a:t> </a:t>
            </a:r>
            <a:r>
              <a:rPr lang="en-GB" dirty="0"/>
              <a:t>Thinking →Care Assistant → Safe Patient care</a:t>
            </a:r>
          </a:p>
        </p:txBody>
      </p:sp>
      <p:pic>
        <p:nvPicPr>
          <p:cNvPr id="7" name="Picture 6">
            <a:extLst>
              <a:ext uri="{FF2B5EF4-FFF2-40B4-BE49-F238E27FC236}">
                <a16:creationId xmlns:a16="http://schemas.microsoft.com/office/drawing/2014/main" id="{76CE517D-16B8-F368-B609-60EE6E2B04DD}"/>
              </a:ext>
            </a:extLst>
          </p:cNvPr>
          <p:cNvPicPr>
            <a:picLocks noChangeAspect="1"/>
          </p:cNvPicPr>
          <p:nvPr/>
        </p:nvPicPr>
        <p:blipFill>
          <a:blip r:embed="rId2">
            <a:extLst>
              <a:ext uri="{837473B0-CC2E-450A-ABE3-18F120FF3D39}">
                <a1611:picAttrSrcUrl xmlns:a1611="http://schemas.microsoft.com/office/drawing/2016/11/main" r:id="rId3"/>
              </a:ext>
            </a:extLst>
          </a:blip>
          <a:srcRect l="5063" r="6974" b="-2"/>
          <a:stretch>
            <a:fillRect/>
          </a:stretch>
        </p:blipFill>
        <p:spPr>
          <a:xfrm>
            <a:off x="4766733" y="273050"/>
            <a:ext cx="6815667" cy="5172173"/>
          </a:xfrm>
          <a:prstGeom prst="rect">
            <a:avLst/>
          </a:prstGeom>
          <a:noFill/>
        </p:spPr>
      </p:pic>
      <p:sp>
        <p:nvSpPr>
          <p:cNvPr id="3" name="Content Placeholder 2">
            <a:extLst>
              <a:ext uri="{FF2B5EF4-FFF2-40B4-BE49-F238E27FC236}">
                <a16:creationId xmlns:a16="http://schemas.microsoft.com/office/drawing/2014/main" id="{744EF866-B136-97F5-A272-96C9F7DDF9C9}"/>
              </a:ext>
            </a:extLst>
          </p:cNvPr>
          <p:cNvSpPr>
            <a:spLocks noGrp="1"/>
          </p:cNvSpPr>
          <p:nvPr>
            <p:ph type="body" sz="half" idx="2"/>
          </p:nvPr>
        </p:nvSpPr>
        <p:spPr>
          <a:xfrm>
            <a:off x="609601" y="1435101"/>
            <a:ext cx="4011084" cy="4029891"/>
          </a:xfrm>
        </p:spPr>
        <p:txBody>
          <a:bodyPr wrap="square" anchor="t">
            <a:normAutofit/>
          </a:bodyPr>
          <a:lstStyle/>
          <a:p>
            <a:pPr marL="0" indent="0">
              <a:buNone/>
            </a:pPr>
            <a:r>
              <a:rPr lang="en-GB" b="1" dirty="0"/>
              <a:t>Explanation:</a:t>
            </a:r>
          </a:p>
          <a:p>
            <a:pPr marL="0" indent="0">
              <a:buNone/>
            </a:pPr>
            <a:r>
              <a:rPr lang="en-GB" dirty="0"/>
              <a:t>A care assistant uses critical thinking to assess changes in a resident’s condition, make informed decisions, and provide safe, person-centred care that improves patient outcomes.</a:t>
            </a:r>
          </a:p>
          <a:p>
            <a:pPr marL="0" indent="0">
              <a:buNone/>
            </a:pPr>
            <a:endParaRPr lang="en-GB" dirty="0"/>
          </a:p>
          <a:p>
            <a:pPr marL="0" indent="0">
              <a:buNone/>
            </a:pPr>
            <a:r>
              <a:rPr lang="en-GB" dirty="0"/>
              <a:t>Clearly linking </a:t>
            </a:r>
            <a:r>
              <a:rPr lang="en-GB" b="1" dirty="0"/>
              <a:t>critical</a:t>
            </a:r>
            <a:r>
              <a:rPr lang="en-GB" dirty="0"/>
              <a:t> </a:t>
            </a:r>
            <a:r>
              <a:rPr lang="en-GB" b="1" dirty="0"/>
              <a:t>thinking</a:t>
            </a:r>
            <a:r>
              <a:rPr lang="en-GB" dirty="0"/>
              <a:t> </a:t>
            </a:r>
            <a:r>
              <a:rPr lang="en-GB" b="1" dirty="0"/>
              <a:t>(skills),</a:t>
            </a:r>
            <a:r>
              <a:rPr lang="en-GB" dirty="0"/>
              <a:t> </a:t>
            </a:r>
            <a:r>
              <a:rPr lang="en-GB" b="1" dirty="0"/>
              <a:t>care</a:t>
            </a:r>
            <a:r>
              <a:rPr lang="en-GB" dirty="0"/>
              <a:t> </a:t>
            </a:r>
            <a:r>
              <a:rPr lang="en-GB" b="1" dirty="0"/>
              <a:t>assistant</a:t>
            </a:r>
            <a:r>
              <a:rPr lang="en-GB" dirty="0"/>
              <a:t> </a:t>
            </a:r>
            <a:r>
              <a:rPr lang="en-GB" b="1" dirty="0"/>
              <a:t>(job</a:t>
            </a:r>
            <a:r>
              <a:rPr lang="en-GB" dirty="0"/>
              <a:t> </a:t>
            </a:r>
            <a:r>
              <a:rPr lang="en-GB" b="1" dirty="0"/>
              <a:t>role),</a:t>
            </a:r>
            <a:r>
              <a:rPr lang="en-GB" dirty="0"/>
              <a:t> and </a:t>
            </a:r>
            <a:r>
              <a:rPr lang="en-GB" b="1" dirty="0"/>
              <a:t>patient</a:t>
            </a:r>
            <a:r>
              <a:rPr lang="en-GB" dirty="0"/>
              <a:t> </a:t>
            </a:r>
            <a:r>
              <a:rPr lang="en-GB" b="1" dirty="0"/>
              <a:t>safety</a:t>
            </a:r>
            <a:r>
              <a:rPr lang="en-GB" dirty="0"/>
              <a:t> </a:t>
            </a:r>
            <a:r>
              <a:rPr lang="en-GB" b="1" dirty="0"/>
              <a:t>and</a:t>
            </a:r>
            <a:r>
              <a:rPr lang="en-GB" dirty="0"/>
              <a:t> </a:t>
            </a:r>
            <a:r>
              <a:rPr lang="en-GB" b="1" dirty="0"/>
              <a:t>quality</a:t>
            </a:r>
            <a:r>
              <a:rPr lang="en-GB" dirty="0"/>
              <a:t> </a:t>
            </a:r>
            <a:r>
              <a:rPr lang="en-GB" b="1" dirty="0"/>
              <a:t>of</a:t>
            </a:r>
            <a:r>
              <a:rPr lang="en-GB" dirty="0"/>
              <a:t> </a:t>
            </a:r>
            <a:r>
              <a:rPr lang="en-GB" b="1" dirty="0"/>
              <a:t>care</a:t>
            </a:r>
            <a:r>
              <a:rPr lang="en-GB" dirty="0"/>
              <a:t> </a:t>
            </a:r>
            <a:r>
              <a:rPr lang="en-GB" b="1" dirty="0"/>
              <a:t>(patient</a:t>
            </a:r>
            <a:r>
              <a:rPr lang="en-GB" dirty="0"/>
              <a:t> </a:t>
            </a:r>
            <a:r>
              <a:rPr lang="en-GB" b="1" dirty="0"/>
              <a:t>care).</a:t>
            </a:r>
          </a:p>
          <a:p>
            <a:pPr marL="0" indent="0">
              <a:buNone/>
            </a:pPr>
            <a:endParaRPr lang="en-GB" dirty="0"/>
          </a:p>
          <a:p>
            <a:pPr marL="0" indent="0">
              <a:buNone/>
            </a:pPr>
            <a:r>
              <a:rPr lang="en-GB" b="1" dirty="0"/>
              <a:t>Cottrel, S. (2023) critical Thinking Skills: Effective Analysis, Argument and Reflection. </a:t>
            </a:r>
          </a:p>
        </p:txBody>
      </p:sp>
      <p:sp>
        <p:nvSpPr>
          <p:cNvPr id="4" name="Date Placeholder 3">
            <a:extLst>
              <a:ext uri="{FF2B5EF4-FFF2-40B4-BE49-F238E27FC236}">
                <a16:creationId xmlns:a16="http://schemas.microsoft.com/office/drawing/2014/main" id="{D2077306-0727-2FF6-3498-975561456018}"/>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0404321B-C2C4-F6EA-073B-249324F9C61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015533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noProof="1"/>
              <a:t>How does this skill support my future career?</a:t>
            </a:r>
            <a:br>
              <a:rPr lang="en-GB" sz="3700" noProof="1"/>
            </a:br>
            <a:endParaRPr lang="en-GB" sz="3700" b="1" noProof="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500" noProof="1"/>
              <a:t>Why is critical thinking important?</a:t>
            </a:r>
          </a:p>
          <a:p>
            <a:pPr>
              <a:lnSpc>
                <a:spcPct val="90000"/>
              </a:lnSpc>
            </a:pPr>
            <a:r>
              <a:rPr lang="en-GB" sz="1500" noProof="1"/>
              <a:t> Improves my employability by helping me make safe and informed decisions.</a:t>
            </a:r>
          </a:p>
          <a:p>
            <a:pPr>
              <a:lnSpc>
                <a:spcPct val="90000"/>
              </a:lnSpc>
            </a:pPr>
            <a:r>
              <a:rPr lang="en-GB" sz="1500" noProof="1"/>
              <a:t> Enables me to solve problems effectively in health and social care.</a:t>
            </a:r>
          </a:p>
          <a:p>
            <a:pPr>
              <a:lnSpc>
                <a:spcPct val="90000"/>
              </a:lnSpc>
            </a:pPr>
            <a:r>
              <a:rPr lang="en-GB" sz="1500" noProof="1"/>
              <a:t>Supports evidence-based and person-centred care.</a:t>
            </a:r>
          </a:p>
          <a:p>
            <a:pPr>
              <a:lnSpc>
                <a:spcPct val="90000"/>
              </a:lnSpc>
            </a:pPr>
            <a:r>
              <a:rPr lang="en-GB" sz="1500" noProof="1"/>
              <a:t>Helpes me communicate effectively with colleagues and other professionals.</a:t>
            </a:r>
          </a:p>
          <a:p>
            <a:pPr marL="0" indent="0">
              <a:lnSpc>
                <a:spcPct val="90000"/>
              </a:lnSpc>
              <a:buNone/>
            </a:pPr>
            <a:endParaRPr lang="en-GB" sz="1500" noProof="1"/>
          </a:p>
          <a:p>
            <a:pPr marL="0" indent="0">
              <a:lnSpc>
                <a:spcPct val="90000"/>
              </a:lnSpc>
              <a:buNone/>
            </a:pPr>
            <a:r>
              <a:rPr lang="en-GB" sz="1500" b="1" noProof="1"/>
              <a:t>Reflection</a:t>
            </a:r>
          </a:p>
          <a:p>
            <a:pPr>
              <a:lnSpc>
                <a:spcPct val="90000"/>
              </a:lnSpc>
              <a:buFont typeface="Wingdings" panose="05000000000000000000" pitchFamily="2" charset="2"/>
              <a:buChar char="ü"/>
            </a:pPr>
            <a:r>
              <a:rPr lang="en-GB" sz="1500" b="1" noProof="1"/>
              <a:t>  this a strength for you?</a:t>
            </a:r>
          </a:p>
          <a:p>
            <a:pPr marL="0" indent="0">
              <a:lnSpc>
                <a:spcPct val="90000"/>
              </a:lnSpc>
              <a:buNone/>
            </a:pPr>
            <a:r>
              <a:rPr lang="en-GB" sz="1500" b="1" noProof="1"/>
              <a:t>I am developing my critical thinking skills through my Health and Social Care studies and by reflecting on practical situations.</a:t>
            </a:r>
          </a:p>
          <a:p>
            <a:pPr marL="0" indent="0">
              <a:lnSpc>
                <a:spcPct val="90000"/>
              </a:lnSpc>
              <a:buNone/>
            </a:pPr>
            <a:endParaRPr lang="en-GB" sz="1500" b="1" noProof="1"/>
          </a:p>
          <a:p>
            <a:pPr marL="0" indent="0">
              <a:lnSpc>
                <a:spcPct val="90000"/>
              </a:lnSpc>
              <a:buNone/>
            </a:pPr>
            <a:r>
              <a:rPr lang="en-GB" sz="1500" b="1" noProof="1"/>
              <a:t>                                Facione, (2020) Critical Thinking.</a:t>
            </a:r>
          </a:p>
        </p:txBody>
      </p:sp>
      <p:pic>
        <p:nvPicPr>
          <p:cNvPr id="3" name="Picture 2">
            <a:extLst>
              <a:ext uri="{FF2B5EF4-FFF2-40B4-BE49-F238E27FC236}">
                <a16:creationId xmlns:a16="http://schemas.microsoft.com/office/drawing/2014/main" id="{778896CD-705B-7DD2-0D0A-B65E1182D79F}"/>
              </a:ext>
            </a:extLst>
          </p:cNvPr>
          <p:cNvPicPr>
            <a:picLocks noChangeAspect="1"/>
          </p:cNvPicPr>
          <p:nvPr/>
        </p:nvPicPr>
        <p:blipFill>
          <a:blip r:embed="rId2">
            <a:extLst>
              <a:ext uri="{837473B0-CC2E-450A-ABE3-18F120FF3D39}">
                <a1611:picAttrSrcUrl xmlns:a1611="http://schemas.microsoft.com/office/drawing/2016/11/main" r:id="rId3"/>
              </a:ext>
            </a:extLst>
          </a:blip>
          <a:srcRect l="430" r="9463" b="-2"/>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sz="900" noProof="1" smtClean="0"/>
              <a:pPr>
                <a:lnSpc>
                  <a:spcPct val="90000"/>
                </a:lnSpc>
                <a:spcAft>
                  <a:spcPts val="600"/>
                </a:spcAft>
                <a:defRPr/>
              </a:pPr>
              <a:t>19/07/2026</a:t>
            </a:fld>
            <a:endParaRPr lang="en-GB" sz="900" noProof="1"/>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sz="1200" noProof="1" smtClean="0">
                <a:solidFill>
                  <a:srgbClr val="898989"/>
                </a:solidFill>
              </a:rPr>
              <a:pPr fontAlgn="base">
                <a:spcBef>
                  <a:spcPct val="0"/>
                </a:spcBef>
                <a:spcAft>
                  <a:spcPts val="600"/>
                </a:spcAft>
                <a:buNone/>
              </a:pPr>
              <a:t>13</a:t>
            </a:fld>
            <a:endParaRPr lang="en-GB" sz="1200" noProof="1">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B1910-A474-3820-FDDC-DAB4178363E5}"/>
              </a:ext>
            </a:extLst>
          </p:cNvPr>
          <p:cNvSpPr>
            <a:spLocks noGrp="1"/>
          </p:cNvSpPr>
          <p:nvPr>
            <p:ph type="title"/>
          </p:nvPr>
        </p:nvSpPr>
        <p:spPr>
          <a:xfrm>
            <a:off x="609600" y="274638"/>
            <a:ext cx="10972800" cy="1143000"/>
          </a:xfrm>
        </p:spPr>
        <p:txBody>
          <a:bodyPr wrap="square" anchor="ctr">
            <a:normAutofit/>
          </a:bodyPr>
          <a:lstStyle/>
          <a:p>
            <a:r>
              <a:rPr lang="en-GB" sz="4100" b="1"/>
              <a:t>Is this an area you want to develop further?</a:t>
            </a:r>
          </a:p>
        </p:txBody>
      </p:sp>
      <p:sp>
        <p:nvSpPr>
          <p:cNvPr id="3" name="Content Placeholder 2">
            <a:extLst>
              <a:ext uri="{FF2B5EF4-FFF2-40B4-BE49-F238E27FC236}">
                <a16:creationId xmlns:a16="http://schemas.microsoft.com/office/drawing/2014/main" id="{02A9C42F-B60E-B129-9057-D82F4DE02EB0}"/>
              </a:ext>
            </a:extLst>
          </p:cNvPr>
          <p:cNvSpPr>
            <a:spLocks noGrp="1"/>
          </p:cNvSpPr>
          <p:nvPr>
            <p:ph sz="half" idx="1"/>
          </p:nvPr>
        </p:nvSpPr>
        <p:spPr>
          <a:xfrm>
            <a:off x="609600" y="1600201"/>
            <a:ext cx="5384800" cy="3989040"/>
          </a:xfrm>
        </p:spPr>
        <p:txBody>
          <a:bodyPr wrap="square" anchor="t">
            <a:normAutofit lnSpcReduction="10000"/>
          </a:bodyPr>
          <a:lstStyle/>
          <a:p>
            <a:pPr marL="0" indent="0">
              <a:lnSpc>
                <a:spcPct val="90000"/>
              </a:lnSpc>
              <a:buNone/>
            </a:pPr>
            <a:r>
              <a:rPr lang="en-GB" sz="1800" dirty="0"/>
              <a:t>Yes. I want to improve my ability to analyse complex situations, make confident decisions, and provide the highest quality of care in my future career.</a:t>
            </a:r>
          </a:p>
          <a:p>
            <a:pPr marL="0" indent="0">
              <a:lnSpc>
                <a:spcPct val="90000"/>
              </a:lnSpc>
              <a:buNone/>
            </a:pPr>
            <a:r>
              <a:rPr lang="en-GB" sz="1800" b="1" dirty="0"/>
              <a:t>Linked to Learning Outcomes</a:t>
            </a:r>
          </a:p>
          <a:p>
            <a:pPr marL="0" indent="0">
              <a:lnSpc>
                <a:spcPct val="90000"/>
              </a:lnSpc>
              <a:buNone/>
            </a:pPr>
            <a:endParaRPr lang="en-GB" sz="1800" b="1" dirty="0"/>
          </a:p>
          <a:p>
            <a:pPr>
              <a:lnSpc>
                <a:spcPct val="90000"/>
              </a:lnSpc>
            </a:pPr>
            <a:r>
              <a:rPr lang="en-GB" sz="1800" b="1" dirty="0"/>
              <a:t>Readiness for Practice: </a:t>
            </a:r>
            <a:r>
              <a:rPr lang="en-GB" sz="1800" dirty="0"/>
              <a:t>supports</a:t>
            </a:r>
            <a:r>
              <a:rPr lang="en-GB" sz="1800" b="1" dirty="0"/>
              <a:t> </a:t>
            </a:r>
            <a:r>
              <a:rPr lang="en-GB" sz="1800" dirty="0"/>
              <a:t>safe</a:t>
            </a:r>
            <a:r>
              <a:rPr lang="en-GB" sz="1800" b="1" dirty="0"/>
              <a:t> </a:t>
            </a:r>
            <a:r>
              <a:rPr lang="en-GB" sz="1800" dirty="0"/>
              <a:t>and</a:t>
            </a:r>
            <a:r>
              <a:rPr lang="en-GB" sz="1800" b="1" dirty="0"/>
              <a:t> </a:t>
            </a:r>
            <a:r>
              <a:rPr lang="en-GB" sz="1800" dirty="0"/>
              <a:t>effective</a:t>
            </a:r>
            <a:r>
              <a:rPr lang="en-GB" sz="1800" b="1" dirty="0"/>
              <a:t> </a:t>
            </a:r>
            <a:r>
              <a:rPr lang="en-GB" sz="1800" dirty="0"/>
              <a:t>decision- making.</a:t>
            </a:r>
          </a:p>
          <a:p>
            <a:pPr>
              <a:lnSpc>
                <a:spcPct val="90000"/>
              </a:lnSpc>
            </a:pPr>
            <a:r>
              <a:rPr lang="en-GB" sz="1800" b="1" dirty="0"/>
              <a:t>Personal</a:t>
            </a:r>
            <a:r>
              <a:rPr lang="en-GB" sz="1800" dirty="0"/>
              <a:t> </a:t>
            </a:r>
            <a:r>
              <a:rPr lang="en-GB" sz="1800" b="1" dirty="0"/>
              <a:t>Development</a:t>
            </a:r>
            <a:r>
              <a:rPr lang="en-GB" sz="1800" dirty="0"/>
              <a:t>: Improve confidence, problem-solving, and reflection.</a:t>
            </a:r>
          </a:p>
          <a:p>
            <a:pPr>
              <a:lnSpc>
                <a:spcPct val="90000"/>
              </a:lnSpc>
            </a:pPr>
            <a:r>
              <a:rPr lang="en-GB" sz="1800" b="1" dirty="0"/>
              <a:t>Career</a:t>
            </a:r>
            <a:r>
              <a:rPr lang="en-GB" sz="1800" dirty="0"/>
              <a:t> </a:t>
            </a:r>
            <a:r>
              <a:rPr lang="en-GB" sz="1800" b="1" dirty="0"/>
              <a:t>Planning</a:t>
            </a:r>
            <a:r>
              <a:rPr lang="en-GB" sz="1800" dirty="0"/>
              <a:t>: Prepare me for a successful career in health and social care.</a:t>
            </a:r>
          </a:p>
          <a:p>
            <a:pPr>
              <a:lnSpc>
                <a:spcPct val="90000"/>
              </a:lnSpc>
            </a:pPr>
            <a:endParaRPr lang="en-GB" sz="1800" dirty="0"/>
          </a:p>
          <a:p>
            <a:pPr>
              <a:lnSpc>
                <a:spcPct val="90000"/>
              </a:lnSpc>
            </a:pPr>
            <a:endParaRPr lang="en-GB" sz="1800" dirty="0"/>
          </a:p>
          <a:p>
            <a:pPr marL="0" indent="0">
              <a:lnSpc>
                <a:spcPct val="90000"/>
              </a:lnSpc>
              <a:buNone/>
            </a:pPr>
            <a:r>
              <a:rPr lang="en-GB" sz="1800" b="1" dirty="0"/>
              <a:t>                                           Cottrell, S. (2023)</a:t>
            </a:r>
          </a:p>
          <a:p>
            <a:pPr>
              <a:lnSpc>
                <a:spcPct val="90000"/>
              </a:lnSpc>
            </a:pPr>
            <a:endParaRPr lang="en-GB" sz="1800" dirty="0"/>
          </a:p>
        </p:txBody>
      </p:sp>
      <p:pic>
        <p:nvPicPr>
          <p:cNvPr id="10" name="Picture 9">
            <a:extLst>
              <a:ext uri="{FF2B5EF4-FFF2-40B4-BE49-F238E27FC236}">
                <a16:creationId xmlns:a16="http://schemas.microsoft.com/office/drawing/2014/main" id="{4B3DC88C-A4F0-5216-1E37-19CEAC58137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7600" y="2544685"/>
            <a:ext cx="5384800" cy="2100072"/>
          </a:xfrm>
          <a:prstGeom prst="rect">
            <a:avLst/>
          </a:prstGeom>
          <a:noFill/>
        </p:spPr>
      </p:pic>
      <p:sp>
        <p:nvSpPr>
          <p:cNvPr id="4" name="Date Placeholder 3">
            <a:extLst>
              <a:ext uri="{FF2B5EF4-FFF2-40B4-BE49-F238E27FC236}">
                <a16:creationId xmlns:a16="http://schemas.microsoft.com/office/drawing/2014/main" id="{91EFD1C7-CD28-66F5-44D1-5B7EA0F78A8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5E9AD4-1888-9DC0-D14E-89D963A5F63A}"/>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14</a:t>
            </a:fld>
            <a:endParaRPr lang="en-GB" altLang="en-US"/>
          </a:p>
        </p:txBody>
      </p:sp>
      <p:sp>
        <p:nvSpPr>
          <p:cNvPr id="11" name="TextBox 10">
            <a:extLst>
              <a:ext uri="{FF2B5EF4-FFF2-40B4-BE49-F238E27FC236}">
                <a16:creationId xmlns:a16="http://schemas.microsoft.com/office/drawing/2014/main" id="{4BB08E9B-914B-8E86-04A0-83CE5146F224}"/>
              </a:ext>
            </a:extLst>
          </p:cNvPr>
          <p:cNvSpPr txBox="1"/>
          <p:nvPr/>
        </p:nvSpPr>
        <p:spPr>
          <a:xfrm>
            <a:off x="9068571" y="4444702"/>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ressbooks.bccampus.ca/pathwaystosuccess/chapter/your-career-action-pla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922901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95949" y="412954"/>
            <a:ext cx="7186152" cy="1472995"/>
          </a:xfrm>
        </p:spPr>
        <p:txBody>
          <a:bodyPr/>
          <a:lstStyle/>
          <a:p>
            <a:r>
              <a:rPr lang="en-GB" sz="2400" b="1" noProof="1">
                <a:latin typeface="Arial" panose="020B0604020202020204" pitchFamily="34" charset="0"/>
                <a:cs typeface="Arial" panose="020B0604020202020204" pitchFamily="34" charset="0"/>
              </a:rPr>
              <a:t>Conclusion</a:t>
            </a:r>
            <a:endParaRPr lang="en-GB" sz="2400" b="1" i="1" noProof="1">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buNone/>
            </a:pPr>
            <a:r>
              <a:rPr lang="en-GB" sz="1800" b="1" noProof="1">
                <a:latin typeface="Arial" panose="020B0604020202020204" pitchFamily="34" charset="0"/>
                <a:cs typeface="Arial" panose="020B0604020202020204" pitchFamily="34" charset="0"/>
              </a:rPr>
              <a:t>Through this presentation,  I explain that critical thinking is an essential skills in health and social care. I Learned how tobanalyse situations, make informed decisions, and provide safe, person-centred carw. I will continue to develop this skill to become a confident and efectivebhealth and social care professional roll.</a:t>
            </a:r>
          </a:p>
          <a:p>
            <a:pPr marL="0" indent="0" algn="ctr">
              <a:buNone/>
            </a:pPr>
            <a:endParaRPr lang="en-GB" sz="1800" noProof="1">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noProof="1" smtClean="0">
                <a:solidFill>
                  <a:prstClr val="black">
                    <a:tint val="75000"/>
                  </a:prstClr>
                </a:solidFill>
                <a:latin typeface="Myriad Pro"/>
              </a:rPr>
              <a:pPr>
                <a:defRPr/>
              </a:pPr>
              <a:t>19/07/2026</a:t>
            </a:fld>
            <a:endParaRPr lang="en-GB" noProof="1">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sz="900" noProof="1" smtClean="0">
                <a:solidFill>
                  <a:srgbClr val="898989"/>
                </a:solidFill>
              </a:rPr>
              <a:pPr fontAlgn="base">
                <a:spcBef>
                  <a:spcPct val="0"/>
                </a:spcBef>
                <a:spcAft>
                  <a:spcPct val="0"/>
                </a:spcAft>
                <a:buNone/>
              </a:pPr>
              <a:t>15</a:t>
            </a:fld>
            <a:endParaRPr lang="en-GB" sz="900" noProof="1">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sz="2400" b="1" noProof="1">
                <a:solidFill>
                  <a:srgbClr val="000000"/>
                </a:solidFill>
                <a:latin typeface="Arial" panose="020B0604020202020204" pitchFamily="34" charset="0"/>
                <a:cs typeface="Arial" panose="020B0604020202020204" pitchFamily="34" charset="0"/>
              </a:rPr>
              <a:t>References List</a:t>
            </a:r>
            <a:endParaRPr lang="en-GB" sz="2400" noProof="1">
              <a:solidFill>
                <a:srgbClr val="FF0000"/>
              </a:solidFill>
              <a:latin typeface="Arial" panose="020B0604020202020204" pitchFamily="34" charset="0"/>
              <a:cs typeface="Arial" panose="020B06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120667" y="1252059"/>
            <a:ext cx="6172200" cy="1416925"/>
          </a:xfrm>
        </p:spPr>
        <p:txBody>
          <a:bodyPr/>
          <a:lstStyle/>
          <a:p>
            <a:pPr marL="0" indent="0">
              <a:buNone/>
            </a:pPr>
            <a:r>
              <a:rPr lang="en-GB" sz="1600" noProof="1"/>
              <a:t>Cottrell, S. (2023) Critical Thinking Skills:Effective Analysis, Argument and Reflection. 4</a:t>
            </a:r>
            <a:r>
              <a:rPr lang="en-GB" sz="1600" baseline="30000" noProof="1"/>
              <a:t>th</a:t>
            </a:r>
            <a:r>
              <a:rPr lang="en-GB" sz="1600" noProof="1"/>
              <a:t>  London.</a:t>
            </a:r>
          </a:p>
          <a:p>
            <a:pPr marL="0" indent="0">
              <a:buNone/>
            </a:pPr>
            <a:endParaRPr lang="en-GB" sz="1600" noProof="1"/>
          </a:p>
          <a:p>
            <a:pPr marL="0" indent="0">
              <a:buNone/>
            </a:pPr>
            <a:r>
              <a:rPr lang="en-GB" sz="1600" noProof="1"/>
              <a:t>Facione, (2020) Critical Thinking: What it Is and Why it Counts: Millbrae, CA: Insinght Assessment.</a:t>
            </a:r>
          </a:p>
          <a:p>
            <a:pPr marL="0" indent="0">
              <a:buNone/>
            </a:pPr>
            <a:endParaRPr lang="en-GB" sz="1600" noProof="1"/>
          </a:p>
          <a:p>
            <a:pPr marL="0" indent="0">
              <a:buNone/>
            </a:pPr>
            <a:r>
              <a:rPr lang="en-GB" sz="1600" noProof="1"/>
              <a:t>Ishikawa, K . (186) Guide to Qualitry Control, 2</a:t>
            </a:r>
            <a:r>
              <a:rPr lang="en-GB" sz="1600" baseline="30000" noProof="1"/>
              <a:t>nd</a:t>
            </a:r>
            <a:r>
              <a:rPr lang="en-GB" sz="1600" noProof="1"/>
              <a:t> rev. Tokyo: Asian Productivity Organization.</a:t>
            </a:r>
          </a:p>
          <a:p>
            <a:pPr marL="0" indent="0">
              <a:buNone/>
            </a:pPr>
            <a:endParaRPr lang="en-GB" sz="1600" noProof="1"/>
          </a:p>
          <a:p>
            <a:pPr marL="0" indent="0">
              <a:buNone/>
            </a:pPr>
            <a:r>
              <a:rPr lang="en-GB" sz="1600" dirty="0"/>
              <a:t>NHS England (2023) Patient Safety Strategy. Available at:</a:t>
            </a:r>
          </a:p>
          <a:p>
            <a:pPr marL="0" indent="0">
              <a:buNone/>
            </a:pPr>
            <a:endParaRPr lang="en-GB" sz="1600" noProof="1"/>
          </a:p>
          <a:p>
            <a:pPr marL="0" indent="0">
              <a:buNone/>
            </a:pPr>
            <a:r>
              <a:rPr lang="en-GB" sz="1600" dirty="0">
                <a:latin typeface="Arial" panose="020B0604020202020204" pitchFamily="34" charset="0"/>
                <a:cs typeface="Arial" panose="020B0604020202020204" pitchFamily="34" charset="0"/>
              </a:rPr>
              <a:t>Nursing and Midwifery council ( 2018) The Code: Professional standards of Practice and Behaviour for Nurses, Midwives and Nursing Associates. London</a:t>
            </a:r>
          </a:p>
          <a:p>
            <a:pPr marL="0" indent="0" algn="ctr">
              <a:buNone/>
            </a:pPr>
            <a:endParaRPr lang="en-GB" sz="1600" noProof="1"/>
          </a:p>
          <a:p>
            <a:pPr marL="0" indent="0" algn="ctr">
              <a:buNone/>
            </a:pPr>
            <a:endParaRPr lang="en-GB" sz="1600" noProof="1"/>
          </a:p>
          <a:p>
            <a:pPr marL="0" indent="0" algn="ctr">
              <a:buNone/>
            </a:pPr>
            <a:endParaRPr lang="en-GB" sz="1600" noProof="1"/>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noProof="1" smtClean="0">
                <a:solidFill>
                  <a:prstClr val="black">
                    <a:tint val="75000"/>
                  </a:prstClr>
                </a:solidFill>
                <a:latin typeface="Myriad Pro"/>
              </a:rPr>
              <a:pPr>
                <a:defRPr/>
              </a:pPr>
              <a:t>19/07/2026</a:t>
            </a:fld>
            <a:endParaRPr lang="en-GB" noProof="1">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sz="900" noProof="1" smtClean="0">
                <a:solidFill>
                  <a:srgbClr val="898989"/>
                </a:solidFill>
              </a:rPr>
              <a:pPr fontAlgn="base">
                <a:spcBef>
                  <a:spcPct val="0"/>
                </a:spcBef>
                <a:spcAft>
                  <a:spcPct val="0"/>
                </a:spcAft>
                <a:buNone/>
              </a:pPr>
              <a:t>16</a:t>
            </a:fld>
            <a:endParaRPr lang="en-GB" sz="900" noProof="1">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6b2b51b88882eff871f46027a189162">
  <xsd:schema xmlns:xsd="http://www.w3.org/2001/XMLSchema" xmlns:xs="http://www.w3.org/2001/XMLSchema" xmlns:p="http://schemas.microsoft.com/office/2006/metadata/properties" xmlns:ns3="b4f9f7ee-5770-4a14-8925-17f3d16e50b7" targetNamespace="http://schemas.microsoft.com/office/2006/metadata/properties" ma:root="true" ma:fieldsID="2e49f7bc29951639f3b6803c0aca2d7b"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329961-46C2-4B37-9BA0-ADFDDDDCB509}">
  <ds:schemaRefs>
    <ds:schemaRef ds:uri="http://purl.org/dc/dcmitype/"/>
    <ds:schemaRef ds:uri="http://schemas.microsoft.com/office/2006/documentManagement/types"/>
    <ds:schemaRef ds:uri="b4f9f7ee-5770-4a14-8925-17f3d16e50b7"/>
    <ds:schemaRef ds:uri="http://schemas.openxmlformats.org/package/2006/metadata/core-properties"/>
    <ds:schemaRef ds:uri="http://purl.org/dc/terms/"/>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0B427988-E21A-43BC-AF49-6C7AB9893B0C}">
  <ds:schemaRefs>
    <ds:schemaRef ds:uri="http://schemas.microsoft.com/sharepoint/v3/contenttype/forms"/>
  </ds:schemaRefs>
</ds:datastoreItem>
</file>

<file path=customXml/itemProps3.xml><?xml version="1.0" encoding="utf-8"?>
<ds:datastoreItem xmlns:ds="http://schemas.openxmlformats.org/officeDocument/2006/customXml" ds:itemID="{25ABD118-0E5B-4CF5-B0B6-33D21CDFE4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1593</Words>
  <Application>Microsoft Office PowerPoint</Application>
  <PresentationFormat>Widescreen</PresentationFormat>
  <Paragraphs>204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Myriad Pro</vt:lpstr>
      <vt:lpstr>Wingdings</vt:lpstr>
      <vt:lpstr>20140311PresentationUWTSDTemplate</vt:lpstr>
      <vt:lpstr>Critical Thinking</vt:lpstr>
      <vt:lpstr>Acknowledge use of AI</vt:lpstr>
      <vt:lpstr>Introduction</vt:lpstr>
      <vt:lpstr>What is your chosen skill? </vt:lpstr>
      <vt:lpstr>  Brief Explanation: This skill means looking at situation objectively, asking questions, considering different options, and using facts to make the best decision. In Health and Social Care, critical thinking herlps provide safe,effective, and person-centred care. </vt:lpstr>
      <vt:lpstr>What does it involve in everyday practice?</vt:lpstr>
      <vt:lpstr>Importance of (Critical Thinking) in professional practice. </vt:lpstr>
      <vt:lpstr>What problems could occur if this skills is not used effectively?</vt:lpstr>
      <vt:lpstr>Model or framework linked to your chosen skill</vt:lpstr>
      <vt:lpstr>Equipment</vt:lpstr>
      <vt:lpstr>Applying Critical Thinking in Practice </vt:lpstr>
      <vt:lpstr>Key Link  Critical Thinking →Care Assistant → Safe Patient care</vt:lpstr>
      <vt:lpstr>How does this skill support my future career? </vt:lpstr>
      <vt:lpstr>Is this an area you want to develop further?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Yocasta Isabel Rodriguez Pineda (2514330)</cp:lastModifiedBy>
  <cp:revision>26</cp:revision>
  <dcterms:created xsi:type="dcterms:W3CDTF">2025-02-21T18:28:54Z</dcterms:created>
  <dcterms:modified xsi:type="dcterms:W3CDTF">2026-07-19T10:02:40Z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