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2" r:id="rId1"/>
  </p:sldMasterIdLst>
  <p:notesMasterIdLst>
    <p:notesMasterId r:id="rId5"/>
  </p:notesMasterIdLst>
  <p:sldIdLst>
    <p:sldId id="256" r:id="rId2"/>
    <p:sldId id="259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EF147228-5428-B8BD-FCF3-0154E09D9E03}" name="roxana belu" initials="rb" userId="36b18699ce61a902" providerId="Windows Live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0E0EE4C-FC0C-4F0E-8CE2-25150D2E752F}" v="33" dt="2023-03-03T11:36:35.18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00" autoAdjust="0"/>
    <p:restoredTop sz="94660"/>
  </p:normalViewPr>
  <p:slideViewPr>
    <p:cSldViewPr snapToGrid="0">
      <p:cViewPr varScale="1">
        <p:scale>
          <a:sx n="64" d="100"/>
          <a:sy n="64" d="100"/>
        </p:scale>
        <p:origin x="978" y="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12" Type="http://schemas.microsoft.com/office/2018/10/relationships/authors" Target="author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11" Type="http://schemas.microsoft.com/office/2015/10/relationships/revisionInfo" Target="revisionInfo.xml"/><Relationship Id="rId5" Type="http://schemas.openxmlformats.org/officeDocument/2006/relationships/notesMaster" Target="notesMasters/notesMaster1.xml"/><Relationship Id="rId10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xana belu" userId="36b18699ce61a902" providerId="LiveId" clId="{20E0EE4C-FC0C-4F0E-8CE2-25150D2E752F}"/>
    <pc:docChg chg="undo custSel addSld delSld modSld sldOrd">
      <pc:chgData name="roxana belu" userId="36b18699ce61a902" providerId="LiveId" clId="{20E0EE4C-FC0C-4F0E-8CE2-25150D2E752F}" dt="2023-03-03T11:54:03.814" v="1277" actId="255"/>
      <pc:docMkLst>
        <pc:docMk/>
      </pc:docMkLst>
      <pc:sldChg chg="del">
        <pc:chgData name="roxana belu" userId="36b18699ce61a902" providerId="LiveId" clId="{20E0EE4C-FC0C-4F0E-8CE2-25150D2E752F}" dt="2023-03-03T01:14:48.020" v="0" actId="2696"/>
        <pc:sldMkLst>
          <pc:docMk/>
          <pc:sldMk cId="2362353030" sldId="257"/>
        </pc:sldMkLst>
      </pc:sldChg>
      <pc:sldChg chg="ord">
        <pc:chgData name="roxana belu" userId="36b18699ce61a902" providerId="LiveId" clId="{20E0EE4C-FC0C-4F0E-8CE2-25150D2E752F}" dt="2023-03-03T01:14:57.301" v="3"/>
        <pc:sldMkLst>
          <pc:docMk/>
          <pc:sldMk cId="1333169000" sldId="258"/>
        </pc:sldMkLst>
      </pc:sldChg>
      <pc:sldChg chg="addSp delSp modSp new mod">
        <pc:chgData name="roxana belu" userId="36b18699ce61a902" providerId="LiveId" clId="{20E0EE4C-FC0C-4F0E-8CE2-25150D2E752F}" dt="2023-03-03T11:54:03.814" v="1277" actId="255"/>
        <pc:sldMkLst>
          <pc:docMk/>
          <pc:sldMk cId="718824998" sldId="259"/>
        </pc:sldMkLst>
        <pc:spChg chg="add del mod">
          <ac:chgData name="roxana belu" userId="36b18699ce61a902" providerId="LiveId" clId="{20E0EE4C-FC0C-4F0E-8CE2-25150D2E752F}" dt="2023-03-03T01:18:34.732" v="66" actId="478"/>
          <ac:spMkLst>
            <pc:docMk/>
            <pc:sldMk cId="718824998" sldId="259"/>
            <ac:spMk id="4" creationId="{5008899A-C5CE-DF52-EF23-D516D3C2F98F}"/>
          </ac:spMkLst>
        </pc:spChg>
        <pc:spChg chg="add mod">
          <ac:chgData name="roxana belu" userId="36b18699ce61a902" providerId="LiveId" clId="{20E0EE4C-FC0C-4F0E-8CE2-25150D2E752F}" dt="2023-03-03T01:22:50.822" v="112" actId="14100"/>
          <ac:spMkLst>
            <pc:docMk/>
            <pc:sldMk cId="718824998" sldId="259"/>
            <ac:spMk id="5" creationId="{A30885C4-CF0B-BE28-C935-DD7D5E4B63C5}"/>
          </ac:spMkLst>
        </pc:spChg>
        <pc:spChg chg="add mod">
          <ac:chgData name="roxana belu" userId="36b18699ce61a902" providerId="LiveId" clId="{20E0EE4C-FC0C-4F0E-8CE2-25150D2E752F}" dt="2023-03-03T01:21:49.268" v="99" actId="1076"/>
          <ac:spMkLst>
            <pc:docMk/>
            <pc:sldMk cId="718824998" sldId="259"/>
            <ac:spMk id="6" creationId="{2E08A2CD-AA5A-68F2-FC5C-CA40BFF5D506}"/>
          </ac:spMkLst>
        </pc:spChg>
        <pc:spChg chg="add mod">
          <ac:chgData name="roxana belu" userId="36b18699ce61a902" providerId="LiveId" clId="{20E0EE4C-FC0C-4F0E-8CE2-25150D2E752F}" dt="2023-03-03T01:22:04.373" v="101" actId="1076"/>
          <ac:spMkLst>
            <pc:docMk/>
            <pc:sldMk cId="718824998" sldId="259"/>
            <ac:spMk id="7" creationId="{D507B253-96E5-C547-C8AC-E052B88E0945}"/>
          </ac:spMkLst>
        </pc:spChg>
        <pc:spChg chg="add mod">
          <ac:chgData name="roxana belu" userId="36b18699ce61a902" providerId="LiveId" clId="{20E0EE4C-FC0C-4F0E-8CE2-25150D2E752F}" dt="2023-03-03T01:22:20.075" v="103" actId="1076"/>
          <ac:spMkLst>
            <pc:docMk/>
            <pc:sldMk cId="718824998" sldId="259"/>
            <ac:spMk id="8" creationId="{1CC7A2B3-6FB9-440F-C67B-D10BE0106B67}"/>
          </ac:spMkLst>
        </pc:spChg>
        <pc:spChg chg="add mod">
          <ac:chgData name="roxana belu" userId="36b18699ce61a902" providerId="LiveId" clId="{20E0EE4C-FC0C-4F0E-8CE2-25150D2E752F}" dt="2023-03-03T01:22:29.573" v="106" actId="1076"/>
          <ac:spMkLst>
            <pc:docMk/>
            <pc:sldMk cId="718824998" sldId="259"/>
            <ac:spMk id="9" creationId="{A9044390-E863-1F90-24CB-8831A0FF9518}"/>
          </ac:spMkLst>
        </pc:spChg>
        <pc:spChg chg="add del mod">
          <ac:chgData name="roxana belu" userId="36b18699ce61a902" providerId="LiveId" clId="{20E0EE4C-FC0C-4F0E-8CE2-25150D2E752F}" dt="2023-03-03T01:26:21.535" v="117" actId="931"/>
          <ac:spMkLst>
            <pc:docMk/>
            <pc:sldMk cId="718824998" sldId="259"/>
            <ac:spMk id="12" creationId="{BA5353F4-8528-5B06-86EF-D4AB4DFC5856}"/>
          </ac:spMkLst>
        </pc:spChg>
        <pc:spChg chg="add mod">
          <ac:chgData name="roxana belu" userId="36b18699ce61a902" providerId="LiveId" clId="{20E0EE4C-FC0C-4F0E-8CE2-25150D2E752F}" dt="2023-03-03T11:54:03.814" v="1277" actId="255"/>
          <ac:spMkLst>
            <pc:docMk/>
            <pc:sldMk cId="718824998" sldId="259"/>
            <ac:spMk id="19" creationId="{780E9F65-59F4-D27A-9156-C0B546FA48F1}"/>
          </ac:spMkLst>
        </pc:spChg>
        <pc:spChg chg="add del mod">
          <ac:chgData name="roxana belu" userId="36b18699ce61a902" providerId="LiveId" clId="{20E0EE4C-FC0C-4F0E-8CE2-25150D2E752F}" dt="2023-03-03T01:42:16.089" v="252"/>
          <ac:spMkLst>
            <pc:docMk/>
            <pc:sldMk cId="718824998" sldId="259"/>
            <ac:spMk id="20" creationId="{EA45C7D1-0A36-C7ED-6A50-A06A7AEC8C26}"/>
          </ac:spMkLst>
        </pc:spChg>
        <pc:spChg chg="add del mod">
          <ac:chgData name="roxana belu" userId="36b18699ce61a902" providerId="LiveId" clId="{20E0EE4C-FC0C-4F0E-8CE2-25150D2E752F}" dt="2023-03-03T01:43:54.253" v="270" actId="11529"/>
          <ac:spMkLst>
            <pc:docMk/>
            <pc:sldMk cId="718824998" sldId="259"/>
            <ac:spMk id="21" creationId="{76C39E16-4BFF-F04F-F331-49FBA3C06DCF}"/>
          </ac:spMkLst>
        </pc:spChg>
        <pc:spChg chg="add mod">
          <ac:chgData name="roxana belu" userId="36b18699ce61a902" providerId="LiveId" clId="{20E0EE4C-FC0C-4F0E-8CE2-25150D2E752F}" dt="2023-03-03T11:46:18.256" v="1164" actId="20577"/>
          <ac:spMkLst>
            <pc:docMk/>
            <pc:sldMk cId="718824998" sldId="259"/>
            <ac:spMk id="22" creationId="{0DD6822E-AC78-7E3C-AB93-F969C839F8EC}"/>
          </ac:spMkLst>
        </pc:spChg>
        <pc:spChg chg="add mod">
          <ac:chgData name="roxana belu" userId="36b18699ce61a902" providerId="LiveId" clId="{20E0EE4C-FC0C-4F0E-8CE2-25150D2E752F}" dt="2023-03-03T11:45:21.715" v="1130" actId="20577"/>
          <ac:spMkLst>
            <pc:docMk/>
            <pc:sldMk cId="718824998" sldId="259"/>
            <ac:spMk id="23" creationId="{01846692-B8BF-78FA-9666-AE0AC753B971}"/>
          </ac:spMkLst>
        </pc:spChg>
        <pc:spChg chg="add del mod">
          <ac:chgData name="roxana belu" userId="36b18699ce61a902" providerId="LiveId" clId="{20E0EE4C-FC0C-4F0E-8CE2-25150D2E752F}" dt="2023-03-03T11:19:41.418" v="829" actId="478"/>
          <ac:spMkLst>
            <pc:docMk/>
            <pc:sldMk cId="718824998" sldId="259"/>
            <ac:spMk id="24" creationId="{6F01A9E3-101C-3920-C531-9D76EBBF3DC9}"/>
          </ac:spMkLst>
        </pc:spChg>
        <pc:spChg chg="add del mod">
          <ac:chgData name="roxana belu" userId="36b18699ce61a902" providerId="LiveId" clId="{20E0EE4C-FC0C-4F0E-8CE2-25150D2E752F}" dt="2023-03-03T11:20:25.943" v="834" actId="478"/>
          <ac:spMkLst>
            <pc:docMk/>
            <pc:sldMk cId="718824998" sldId="259"/>
            <ac:spMk id="25" creationId="{725E5D13-8FF0-7358-385B-E9169CEE07F3}"/>
          </ac:spMkLst>
        </pc:spChg>
        <pc:spChg chg="add mod">
          <ac:chgData name="roxana belu" userId="36b18699ce61a902" providerId="LiveId" clId="{20E0EE4C-FC0C-4F0E-8CE2-25150D2E752F}" dt="2023-03-03T11:27:29.229" v="910" actId="20577"/>
          <ac:spMkLst>
            <pc:docMk/>
            <pc:sldMk cId="718824998" sldId="259"/>
            <ac:spMk id="26" creationId="{C8057EE3-CF4C-FE4D-A000-0707AC416E78}"/>
          </ac:spMkLst>
        </pc:spChg>
        <pc:spChg chg="add del mod">
          <ac:chgData name="roxana belu" userId="36b18699ce61a902" providerId="LiveId" clId="{20E0EE4C-FC0C-4F0E-8CE2-25150D2E752F}" dt="2023-03-03T11:21:05.561" v="839"/>
          <ac:spMkLst>
            <pc:docMk/>
            <pc:sldMk cId="718824998" sldId="259"/>
            <ac:spMk id="27" creationId="{D2836118-3AC6-3C58-7289-C40196D76019}"/>
          </ac:spMkLst>
        </pc:spChg>
        <pc:spChg chg="add mod">
          <ac:chgData name="roxana belu" userId="36b18699ce61a902" providerId="LiveId" clId="{20E0EE4C-FC0C-4F0E-8CE2-25150D2E752F}" dt="2023-03-03T11:22:29.827" v="862" actId="2711"/>
          <ac:spMkLst>
            <pc:docMk/>
            <pc:sldMk cId="718824998" sldId="259"/>
            <ac:spMk id="28" creationId="{30FC95CA-D81D-851D-5342-E181B58D19F7}"/>
          </ac:spMkLst>
        </pc:spChg>
        <pc:spChg chg="add mod">
          <ac:chgData name="roxana belu" userId="36b18699ce61a902" providerId="LiveId" clId="{20E0EE4C-FC0C-4F0E-8CE2-25150D2E752F}" dt="2023-03-03T11:31:00.158" v="917" actId="207"/>
          <ac:spMkLst>
            <pc:docMk/>
            <pc:sldMk cId="718824998" sldId="259"/>
            <ac:spMk id="29" creationId="{DFBF5D57-FDC9-B885-0FC0-F54E6E52A371}"/>
          </ac:spMkLst>
        </pc:spChg>
        <pc:spChg chg="add mod">
          <ac:chgData name="roxana belu" userId="36b18699ce61a902" providerId="LiveId" clId="{20E0EE4C-FC0C-4F0E-8CE2-25150D2E752F}" dt="2023-03-03T11:31:25.486" v="920" actId="1076"/>
          <ac:spMkLst>
            <pc:docMk/>
            <pc:sldMk cId="718824998" sldId="259"/>
            <ac:spMk id="30" creationId="{E5632FFE-EBA6-5516-EBC6-285AF026436B}"/>
          </ac:spMkLst>
        </pc:spChg>
        <pc:spChg chg="add mod">
          <ac:chgData name="roxana belu" userId="36b18699ce61a902" providerId="LiveId" clId="{20E0EE4C-FC0C-4F0E-8CE2-25150D2E752F}" dt="2023-03-03T11:31:41.548" v="922" actId="1076"/>
          <ac:spMkLst>
            <pc:docMk/>
            <pc:sldMk cId="718824998" sldId="259"/>
            <ac:spMk id="31" creationId="{F1F830FC-B2A4-8145-3C23-056BA5A384FB}"/>
          </ac:spMkLst>
        </pc:spChg>
        <pc:spChg chg="add mod">
          <ac:chgData name="roxana belu" userId="36b18699ce61a902" providerId="LiveId" clId="{20E0EE4C-FC0C-4F0E-8CE2-25150D2E752F}" dt="2023-03-03T11:36:20.658" v="953" actId="14100"/>
          <ac:spMkLst>
            <pc:docMk/>
            <pc:sldMk cId="718824998" sldId="259"/>
            <ac:spMk id="32" creationId="{EF9B9F5C-4450-8699-21BB-B9E96A7267C0}"/>
          </ac:spMkLst>
        </pc:spChg>
        <pc:spChg chg="add mod">
          <ac:chgData name="roxana belu" userId="36b18699ce61a902" providerId="LiveId" clId="{20E0EE4C-FC0C-4F0E-8CE2-25150D2E752F}" dt="2023-03-03T11:41:28.124" v="1108" actId="2711"/>
          <ac:spMkLst>
            <pc:docMk/>
            <pc:sldMk cId="718824998" sldId="259"/>
            <ac:spMk id="33" creationId="{B3793817-BF57-B954-7ADB-620C9CD5FDD0}"/>
          </ac:spMkLst>
        </pc:spChg>
        <pc:spChg chg="add mod">
          <ac:chgData name="roxana belu" userId="36b18699ce61a902" providerId="LiveId" clId="{20E0EE4C-FC0C-4F0E-8CE2-25150D2E752F}" dt="2023-03-03T11:53:36.914" v="1276" actId="14100"/>
          <ac:spMkLst>
            <pc:docMk/>
            <pc:sldMk cId="718824998" sldId="259"/>
            <ac:spMk id="34" creationId="{480C3514-A088-F782-1762-E06E74C89A51}"/>
          </ac:spMkLst>
        </pc:spChg>
        <pc:picChg chg="add mod">
          <ac:chgData name="roxana belu" userId="36b18699ce61a902" providerId="LiveId" clId="{20E0EE4C-FC0C-4F0E-8CE2-25150D2E752F}" dt="2023-03-03T01:20:02.350" v="88" actId="1076"/>
          <ac:picMkLst>
            <pc:docMk/>
            <pc:sldMk cId="718824998" sldId="259"/>
            <ac:picMk id="3" creationId="{33EC2206-AB75-A84D-491F-7E5C8D3779B1}"/>
          </ac:picMkLst>
        </pc:picChg>
        <pc:picChg chg="add del mod">
          <ac:chgData name="roxana belu" userId="36b18699ce61a902" providerId="LiveId" clId="{20E0EE4C-FC0C-4F0E-8CE2-25150D2E752F}" dt="2023-03-03T01:26:21.535" v="117" actId="931"/>
          <ac:picMkLst>
            <pc:docMk/>
            <pc:sldMk cId="718824998" sldId="259"/>
            <ac:picMk id="11" creationId="{1DE9BA8A-B614-687B-4377-A150B1DC7EFA}"/>
          </ac:picMkLst>
        </pc:picChg>
        <pc:picChg chg="add del mod">
          <ac:chgData name="roxana belu" userId="36b18699ce61a902" providerId="LiveId" clId="{20E0EE4C-FC0C-4F0E-8CE2-25150D2E752F}" dt="2023-03-03T01:43:48.534" v="264" actId="21"/>
          <ac:picMkLst>
            <pc:docMk/>
            <pc:sldMk cId="718824998" sldId="259"/>
            <ac:picMk id="14" creationId="{F7CC93F6-A110-824F-5182-7487CED792F6}"/>
          </ac:picMkLst>
        </pc:picChg>
        <pc:picChg chg="add del mod">
          <ac:chgData name="roxana belu" userId="36b18699ce61a902" providerId="LiveId" clId="{20E0EE4C-FC0C-4F0E-8CE2-25150D2E752F}" dt="2023-03-03T01:33:55.397" v="136" actId="931"/>
          <ac:picMkLst>
            <pc:docMk/>
            <pc:sldMk cId="718824998" sldId="259"/>
            <ac:picMk id="16" creationId="{9990D030-1ED9-F4CB-B288-183F1171A838}"/>
          </ac:picMkLst>
        </pc:picChg>
        <pc:picChg chg="add mod">
          <ac:chgData name="roxana belu" userId="36b18699ce61a902" providerId="LiveId" clId="{20E0EE4C-FC0C-4F0E-8CE2-25150D2E752F}" dt="2023-03-03T11:45:25.910" v="1131" actId="1076"/>
          <ac:picMkLst>
            <pc:docMk/>
            <pc:sldMk cId="718824998" sldId="259"/>
            <ac:picMk id="18" creationId="{52957F66-9713-6EFC-F6A6-6FB2FDBB734A}"/>
          </ac:picMkLst>
        </pc:picChg>
      </pc:sldChg>
      <pc:sldChg chg="new del">
        <pc:chgData name="roxana belu" userId="36b18699ce61a902" providerId="LiveId" clId="{20E0EE4C-FC0C-4F0E-8CE2-25150D2E752F}" dt="2023-03-03T01:26:29.793" v="119" actId="2696"/>
        <pc:sldMkLst>
          <pc:docMk/>
          <pc:sldMk cId="4075441251" sldId="260"/>
        </pc:sldMkLst>
      </pc:sldChg>
    </pc:docChg>
  </pc:docChgLst>
  <pc:docChgLst>
    <pc:chgData name="roxana belu" userId="36b18699ce61a902" providerId="LiveId" clId="{C3C578A9-DC8F-40EE-AA50-C0C82FA4D94A}"/>
    <pc:docChg chg="custSel addSld modSld">
      <pc:chgData name="roxana belu" userId="36b18699ce61a902" providerId="LiveId" clId="{C3C578A9-DC8F-40EE-AA50-C0C82FA4D94A}" dt="2023-02-24T20:15:54.809" v="161" actId="1076"/>
      <pc:docMkLst>
        <pc:docMk/>
      </pc:docMkLst>
      <pc:sldChg chg="addSp modSp mod">
        <pc:chgData name="roxana belu" userId="36b18699ce61a902" providerId="LiveId" clId="{C3C578A9-DC8F-40EE-AA50-C0C82FA4D94A}" dt="2023-02-24T20:15:54.809" v="161" actId="1076"/>
        <pc:sldMkLst>
          <pc:docMk/>
          <pc:sldMk cId="2362353030" sldId="257"/>
        </pc:sldMkLst>
        <pc:spChg chg="add mod">
          <ac:chgData name="roxana belu" userId="36b18699ce61a902" providerId="LiveId" clId="{C3C578A9-DC8F-40EE-AA50-C0C82FA4D94A}" dt="2023-02-24T20:15:50.459" v="160" actId="20577"/>
          <ac:spMkLst>
            <pc:docMk/>
            <pc:sldMk cId="2362353030" sldId="257"/>
            <ac:spMk id="2" creationId="{5B644DDA-DD40-77D9-865B-5B9035AAE96A}"/>
          </ac:spMkLst>
        </pc:spChg>
        <pc:spChg chg="mod">
          <ac:chgData name="roxana belu" userId="36b18699ce61a902" providerId="LiveId" clId="{C3C578A9-DC8F-40EE-AA50-C0C82FA4D94A}" dt="2023-02-24T20:13:29.847" v="143" actId="14100"/>
          <ac:spMkLst>
            <pc:docMk/>
            <pc:sldMk cId="2362353030" sldId="257"/>
            <ac:spMk id="28" creationId="{0D7EF2E2-8099-3BA3-2BBC-AECE11D32EB5}"/>
          </ac:spMkLst>
        </pc:spChg>
        <pc:picChg chg="mod">
          <ac:chgData name="roxana belu" userId="36b18699ce61a902" providerId="LiveId" clId="{C3C578A9-DC8F-40EE-AA50-C0C82FA4D94A}" dt="2023-02-24T20:05:44.483" v="28" actId="1076"/>
          <ac:picMkLst>
            <pc:docMk/>
            <pc:sldMk cId="2362353030" sldId="257"/>
            <ac:picMk id="8" creationId="{EDD6766A-3523-FA61-5848-54856CC825D9}"/>
          </ac:picMkLst>
        </pc:picChg>
        <pc:picChg chg="mod">
          <ac:chgData name="roxana belu" userId="36b18699ce61a902" providerId="LiveId" clId="{C3C578A9-DC8F-40EE-AA50-C0C82FA4D94A}" dt="2023-02-24T20:15:54.809" v="161" actId="1076"/>
          <ac:picMkLst>
            <pc:docMk/>
            <pc:sldMk cId="2362353030" sldId="257"/>
            <ac:picMk id="27" creationId="{8E374D2F-5D27-D61A-DEB8-027266F430B3}"/>
          </ac:picMkLst>
        </pc:picChg>
      </pc:sldChg>
      <pc:sldChg chg="addSp modSp new mod">
        <pc:chgData name="roxana belu" userId="36b18699ce61a902" providerId="LiveId" clId="{C3C578A9-DC8F-40EE-AA50-C0C82FA4D94A}" dt="2023-02-24T19:57:09.940" v="27" actId="2711"/>
        <pc:sldMkLst>
          <pc:docMk/>
          <pc:sldMk cId="1333169000" sldId="258"/>
        </pc:sldMkLst>
        <pc:spChg chg="add mod">
          <ac:chgData name="roxana belu" userId="36b18699ce61a902" providerId="LiveId" clId="{C3C578A9-DC8F-40EE-AA50-C0C82FA4D94A}" dt="2023-02-24T19:57:09.940" v="27" actId="2711"/>
          <ac:spMkLst>
            <pc:docMk/>
            <pc:sldMk cId="1333169000" sldId="258"/>
            <ac:spMk id="2" creationId="{9B0A17B8-E351-7787-3067-9D0D93E70251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C90C75-18F2-4318-A81E-E306406F2873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ECC42E-711D-446C-892D-62F29DC8E03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70111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40013" y="484479"/>
            <a:ext cx="6911974" cy="2954655"/>
          </a:xfrm>
        </p:spPr>
        <p:txBody>
          <a:bodyPr anchor="b">
            <a:normAutofit/>
          </a:bodyPr>
          <a:lstStyle>
            <a:lvl1pPr algn="ctr">
              <a:defRPr sz="5600" spc="-10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40013" y="3799133"/>
            <a:ext cx="6911974" cy="1969841"/>
          </a:xfrm>
        </p:spPr>
        <p:txBody>
          <a:bodyPr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2395C5C9-164C-46B3-A87E-7660D39D3106}" type="datetime2">
              <a:rPr lang="en-US" smtClean="0"/>
              <a:t>Friday, March 3, 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822933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20000" y="2541600"/>
            <a:ext cx="10728325" cy="32273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4DDCFF8A-AAF8-4A12-8A91-9CA0EAF6CBB9}" type="datetime2">
              <a:rPr lang="en-US" smtClean="0"/>
              <a:t>Friday, March 3, 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67927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6" cy="2879724"/>
          </a:xfrm>
        </p:spPr>
        <p:txBody>
          <a:bodyPr anchor="b">
            <a:normAutofit/>
          </a:bodyPr>
          <a:lstStyle>
            <a:lvl1pPr>
              <a:defRPr sz="5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19910" y="3858924"/>
            <a:ext cx="10728326" cy="1919076"/>
          </a:xfrm>
        </p:spPr>
        <p:txBody>
          <a:bodyPr>
            <a:normAutofit/>
          </a:bodyPr>
          <a:lstStyle>
            <a:lvl1pPr marL="0" indent="0">
              <a:buNone/>
              <a:defRPr sz="280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ABCC25C3-021A-4B0B-8F70-0C181FE1CF45}" type="datetime2">
              <a:rPr lang="en-US" smtClean="0"/>
              <a:t>Friday, March 3, 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pPr algn="l"/>
            <a:r>
              <a:rPr lang="en-US" dirty="0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11404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20000" y="2541600"/>
            <a:ext cx="5003800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58400" y="2541600"/>
            <a:ext cx="5003801" cy="323457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0C23D88D-8CEC-4ED9-A53B-5596187D9A16}" type="datetime2">
              <a:rPr lang="en-US" smtClean="0"/>
              <a:t>Friday, March 3, 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54786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5" cy="673005"/>
          </a:xfrm>
        </p:spPr>
        <p:txBody>
          <a:bodyPr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0000" y="1840698"/>
            <a:ext cx="5015638" cy="565796"/>
          </a:xfrm>
        </p:spPr>
        <p:txBody>
          <a:bodyPr wrap="square" anchor="b">
            <a:normAutofit/>
          </a:bodyPr>
          <a:lstStyle>
            <a:lvl1pPr marL="0" indent="0">
              <a:lnSpc>
                <a:spcPct val="120000"/>
              </a:lnSpc>
              <a:buNone/>
              <a:defRPr sz="16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20000" y="2541600"/>
            <a:ext cx="5003801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8400" y="1840698"/>
            <a:ext cx="5015638" cy="565796"/>
          </a:xfrm>
        </p:spPr>
        <p:txBody>
          <a:bodyPr anchor="b">
            <a:normAutofit/>
          </a:bodyPr>
          <a:lstStyle>
            <a:lvl1pPr marL="0" indent="0">
              <a:lnSpc>
                <a:spcPct val="120000"/>
              </a:lnSpc>
              <a:buNone/>
              <a:defRPr sz="1600" b="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8400" y="2541600"/>
            <a:ext cx="5003800" cy="3234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D2CCD382-DFDA-4722-A27A-59C21AD112F2}" type="datetime2">
              <a:rPr lang="en-US" smtClean="0"/>
              <a:t>Friday, March 3, 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19541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22F2A30D-1C09-413F-AAB1-38F366000715}" type="datetime2">
              <a:rPr lang="en-US" smtClean="0"/>
              <a:t>Friday, March 3, 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5742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6DB82B9C-D65E-4F64-95C3-B10F3B00F0D9}" type="datetime2">
              <a:rPr lang="en-US" smtClean="0"/>
              <a:t>Friday, March 3, 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066284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3107463" cy="1477328"/>
          </a:xfrm>
        </p:spPr>
        <p:txBody>
          <a:bodyPr anchor="t" anchorCtr="0">
            <a:normAutofit/>
          </a:bodyPr>
          <a:lstStyle>
            <a:lvl1pPr>
              <a:lnSpc>
                <a:spcPct val="100000"/>
              </a:lnSpc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48188" y="584662"/>
            <a:ext cx="6911974" cy="5184313"/>
          </a:xfrm>
        </p:spPr>
        <p:txBody>
          <a:bodyPr/>
          <a:lstStyle>
            <a:lvl1pPr marL="0" indent="0">
              <a:lnSpc>
                <a:spcPct val="100000"/>
              </a:lnSpc>
              <a:buNone/>
              <a:defRPr sz="4800"/>
            </a:lvl1pPr>
            <a:lvl2pPr marL="914400" indent="-457200">
              <a:buFont typeface="Arial" panose="020B0604020202020204" pitchFamily="34" charset="0"/>
              <a:buChar char="•"/>
              <a:defRPr sz="2000"/>
            </a:lvl2pPr>
            <a:lvl3pPr marL="1257300" indent="-342900">
              <a:buFont typeface="Arial" panose="020B0604020202020204" pitchFamily="34" charset="0"/>
              <a:buChar char="•"/>
              <a:defRPr sz="2000"/>
            </a:lvl3pPr>
            <a:lvl4pPr marL="1714500" indent="-342900">
              <a:buFont typeface="Arial" panose="020B0604020202020204" pitchFamily="34" charset="0"/>
              <a:buChar char="•"/>
              <a:defRPr sz="2000"/>
            </a:lvl4pPr>
            <a:lvl5pPr marL="2171700" indent="-342900">
              <a:buFont typeface="Arial" panose="020B0604020202020204" pitchFamily="34" charset="0"/>
              <a:buChar char="•"/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0000" y="2541600"/>
            <a:ext cx="3107463" cy="323183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B7F5FDCC-6AAC-4A08-B9E0-3793AB5E64C3}" type="datetime2">
              <a:rPr lang="en-US" smtClean="0"/>
              <a:t>Friday, March 3, 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93925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3095626" cy="1476000"/>
          </a:xfrm>
        </p:spPr>
        <p:txBody>
          <a:bodyPr anchor="t" anchorCtr="0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548188" y="728664"/>
            <a:ext cx="6923812" cy="5040312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0000" y="2541600"/>
            <a:ext cx="3095625" cy="3232800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349FE94D-439C-40F1-900E-BC07940E3988}" type="datetime2">
              <a:rPr lang="en-US" smtClean="0"/>
              <a:t>Friday, March 3, 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66792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20000" y="2636838"/>
            <a:ext cx="10728325" cy="313213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5B75179A-1E2B-41AB-B400-4F1B4022FAEE}" type="datetime2">
              <a:rPr lang="en-US" smtClean="0"/>
              <a:t>Friday, March 3, 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90205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10140486" y="720000"/>
            <a:ext cx="1477328" cy="5048975"/>
          </a:xfrm>
        </p:spPr>
        <p:txBody>
          <a:bodyPr vert="eaVert">
            <a:normAutofit/>
          </a:bodyPr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731838" y="720000"/>
            <a:ext cx="8929614" cy="50489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/>
          <a:lstStyle/>
          <a:p>
            <a:fld id="{05681D0F-6595-4F14-8EF3-954CD87C797B}" type="datetime2">
              <a:rPr lang="en-US" smtClean="0"/>
              <a:t>Friday, March 3, 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/>
          <a:lstStyle/>
          <a:p>
            <a:r>
              <a:rPr lang="en-US"/>
              <a:t>Sample Footer Text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/>
          <a:lstStyle/>
          <a:p>
            <a:fld id="{1621B6DD-29C1-4FEA-923F-71EA1347694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49875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09646535-AEF6-4883-A4F9-EEC1F8B4319E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20000" y="619200"/>
            <a:ext cx="10728322" cy="1477328"/>
          </a:xfrm>
          <a:prstGeom prst="rect">
            <a:avLst/>
          </a:prstGeom>
        </p:spPr>
        <p:txBody>
          <a:bodyPr vert="horz" wrap="square" lIns="0" tIns="0" rIns="0" bIns="0" rtlCol="0" anchor="t" anchorCtr="0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0000" y="2541600"/>
            <a:ext cx="10728325" cy="3227375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31837" y="6138000"/>
            <a:ext cx="3095626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l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8DEA2CF1-0EB2-4673-802D-3371233E4A77}" type="datetime2">
              <a:rPr lang="en-US" smtClean="0"/>
              <a:t>Friday, March 3, 2023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548188" y="6138000"/>
            <a:ext cx="5003800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ctr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pPr algn="l"/>
            <a:r>
              <a:rPr lang="en-US"/>
              <a:t>Sample Footer Text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2713" y="6138000"/>
            <a:ext cx="1187449" cy="720000"/>
          </a:xfrm>
          <a:prstGeom prst="rect">
            <a:avLst/>
          </a:prstGeom>
        </p:spPr>
        <p:txBody>
          <a:bodyPr vert="horz" lIns="0" tIns="180000" rIns="0" bIns="180000" rtlCol="0" anchor="ctr"/>
          <a:lstStyle>
            <a:lvl1pPr algn="r">
              <a:lnSpc>
                <a:spcPct val="120000"/>
              </a:lnSpc>
              <a:defRPr sz="1200" spc="20" baseline="0">
                <a:solidFill>
                  <a:schemeClr val="tx1"/>
                </a:solidFill>
                <a:latin typeface="+mn-lt"/>
              </a:defRPr>
            </a:lvl1pPr>
          </a:lstStyle>
          <a:p>
            <a:fld id="{1621B6DD-29C1-4FEA-923F-71EA1347694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17582243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07" r:id="rId1"/>
    <p:sldLayoutId id="2147483708" r:id="rId2"/>
    <p:sldLayoutId id="2147483709" r:id="rId3"/>
    <p:sldLayoutId id="2147483710" r:id="rId4"/>
    <p:sldLayoutId id="2147483711" r:id="rId5"/>
    <p:sldLayoutId id="2147483705" r:id="rId6"/>
    <p:sldLayoutId id="2147483701" r:id="rId7"/>
    <p:sldLayoutId id="2147483702" r:id="rId8"/>
    <p:sldLayoutId id="2147483703" r:id="rId9"/>
    <p:sldLayoutId id="2147483704" r:id="rId10"/>
    <p:sldLayoutId id="2147483706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kern="1200" cap="none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4"/>
        </a:buClr>
        <a:buFont typeface="The Hand Extrablack" panose="03070A02030502020204" pitchFamily="66" charset="0"/>
        <a:buChar char="•"/>
        <a:defRPr sz="2000" kern="1200" spc="20" baseline="0">
          <a:solidFill>
            <a:schemeClr val="tx1">
              <a:alpha val="58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reepngimg.com/png/28460-bull" TargetMode="External"/><Relationship Id="rId7" Type="http://schemas.openxmlformats.org/officeDocument/2006/relationships/hyperlink" Target="https://pixabay.com/en/coffee-cup-drink-hot-tea-148547/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4.png"/><Relationship Id="rId5" Type="http://schemas.openxmlformats.org/officeDocument/2006/relationships/hyperlink" Target="https://openclipart.org/detail/9109/fast-food-breakfast-croissant" TargetMode="External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54F3A7E8-6DA9-4C2B-ACC8-475F34DAEA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5B21CDF0-4D24-4190-9285-9016C19C16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2">
              <a:lumMod val="90000"/>
              <a:lumOff val="10000"/>
            </a:schemeClr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988133-577B-E8A8-0371-7CEC036B679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80000" y="1449388"/>
            <a:ext cx="5015638" cy="2075012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3500" b="1" i="1" kern="1200">
                <a:latin typeface="+mj-lt"/>
                <a:ea typeface="+mj-ea"/>
                <a:cs typeface="+mj-cs"/>
              </a:rPr>
              <a:t>The University of Wales Trinity Saint David’s  - Swansea </a:t>
            </a:r>
            <a:br>
              <a:rPr lang="en-US" sz="3500" b="1" i="1" kern="1200">
                <a:latin typeface="+mj-lt"/>
                <a:ea typeface="+mj-ea"/>
                <a:cs typeface="+mj-cs"/>
              </a:rPr>
            </a:br>
            <a:endParaRPr lang="en-GB" sz="350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2753A32-9B27-A3D1-F8CE-0CEBF4B9042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480000" y="3830398"/>
            <a:ext cx="5015638" cy="2405510"/>
          </a:xfrm>
        </p:spPr>
        <p:txBody>
          <a:bodyPr>
            <a:normAutofit/>
          </a:bodyPr>
          <a:lstStyle/>
          <a:p>
            <a:pPr defTabSz="914400">
              <a:lnSpc>
                <a:spcPct val="110000"/>
              </a:lnSpc>
              <a:spcAft>
                <a:spcPts val="600"/>
              </a:spcAft>
            </a:pPr>
            <a:r>
              <a:rPr lang="en-US" sz="1400" dirty="0"/>
              <a:t>Foreign Languages &amp; Cultural Awareness</a:t>
            </a:r>
          </a:p>
          <a:p>
            <a:pPr defTabSz="914400">
              <a:lnSpc>
                <a:spcPct val="110000"/>
              </a:lnSpc>
              <a:spcAft>
                <a:spcPts val="600"/>
              </a:spcAft>
            </a:pPr>
            <a:r>
              <a:rPr lang="en-US" sz="1400" dirty="0"/>
              <a:t>( Spanish) BMIH2003</a:t>
            </a:r>
          </a:p>
          <a:p>
            <a:pPr>
              <a:lnSpc>
                <a:spcPct val="110000"/>
              </a:lnSpc>
            </a:pPr>
            <a:r>
              <a:rPr lang="en-GB" sz="1400" dirty="0"/>
              <a:t>Belu Roxana Elena ( 2120013)</a:t>
            </a:r>
          </a:p>
          <a:p>
            <a:pPr>
              <a:lnSpc>
                <a:spcPct val="110000"/>
              </a:lnSpc>
            </a:pPr>
            <a:r>
              <a:rPr lang="en-GB" sz="1400" dirty="0"/>
              <a:t>Tutor: Rodrigo Fernandes Aguilera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CCDBB58-FA2F-B655-7577-5A5684419C3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217" r="1698"/>
          <a:stretch/>
        </p:blipFill>
        <p:spPr>
          <a:xfrm>
            <a:off x="20" y="10"/>
            <a:ext cx="5903704" cy="6857990"/>
          </a:xfrm>
          <a:custGeom>
            <a:avLst/>
            <a:gdLst/>
            <a:ahLst/>
            <a:cxnLst/>
            <a:rect l="l" t="t" r="r" b="b"/>
            <a:pathLst>
              <a:path w="5903724" h="6858000">
                <a:moveTo>
                  <a:pt x="0" y="0"/>
                </a:moveTo>
                <a:lnTo>
                  <a:pt x="5886178" y="0"/>
                </a:lnTo>
                <a:lnTo>
                  <a:pt x="5890522" y="42009"/>
                </a:lnTo>
                <a:cubicBezTo>
                  <a:pt x="5948302" y="788432"/>
                  <a:pt x="5795211" y="5194623"/>
                  <a:pt x="5836720" y="6279216"/>
                </a:cubicBezTo>
                <a:cubicBezTo>
                  <a:pt x="5842686" y="6384211"/>
                  <a:pt x="5845802" y="6526851"/>
                  <a:pt x="5846540" y="6699667"/>
                </a:cubicBezTo>
                <a:lnTo>
                  <a:pt x="5846508" y="6858000"/>
                </a:lnTo>
                <a:lnTo>
                  <a:pt x="0" y="6858000"/>
                </a:lnTo>
                <a:close/>
              </a:path>
            </a:pathLst>
          </a:custGeom>
        </p:spPr>
      </p:pic>
      <p:grpSp>
        <p:nvGrpSpPr>
          <p:cNvPr id="13" name="Group 12">
            <a:extLst>
              <a:ext uri="{FF2B5EF4-FFF2-40B4-BE49-F238E27FC236}">
                <a16:creationId xmlns:a16="http://schemas.microsoft.com/office/drawing/2014/main" id="{3C9AA14C-80A4-427C-A911-28CD20C56E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7909203" y="317452"/>
            <a:ext cx="2117174" cy="588806"/>
            <a:chOff x="4549904" y="5078157"/>
            <a:chExt cx="3023338" cy="840818"/>
          </a:xfrm>
        </p:grpSpPr>
        <p:sp>
          <p:nvSpPr>
            <p:cNvPr id="14" name="Freeform 80">
              <a:extLst>
                <a:ext uri="{FF2B5EF4-FFF2-40B4-BE49-F238E27FC236}">
                  <a16:creationId xmlns:a16="http://schemas.microsoft.com/office/drawing/2014/main" id="{EF32CDAF-4619-4949-9516-1E042181EB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5400000">
              <a:off x="5690691" y="5352589"/>
              <a:ext cx="749228" cy="383544"/>
            </a:xfrm>
            <a:custGeom>
              <a:avLst/>
              <a:gdLst>
                <a:gd name="T0" fmla="*/ 53 w 66"/>
                <a:gd name="T1" fmla="*/ 33 h 34"/>
                <a:gd name="T2" fmla="*/ 39 w 66"/>
                <a:gd name="T3" fmla="*/ 33 h 34"/>
                <a:gd name="T4" fmla="*/ 21 w 66"/>
                <a:gd name="T5" fmla="*/ 33 h 34"/>
                <a:gd name="T6" fmla="*/ 12 w 66"/>
                <a:gd name="T7" fmla="*/ 32 h 34"/>
                <a:gd name="T8" fmla="*/ 3 w 66"/>
                <a:gd name="T9" fmla="*/ 28 h 34"/>
                <a:gd name="T10" fmla="*/ 0 w 66"/>
                <a:gd name="T11" fmla="*/ 21 h 34"/>
                <a:gd name="T12" fmla="*/ 0 w 66"/>
                <a:gd name="T13" fmla="*/ 16 h 34"/>
                <a:gd name="T14" fmla="*/ 3 w 66"/>
                <a:gd name="T15" fmla="*/ 7 h 34"/>
                <a:gd name="T16" fmla="*/ 11 w 66"/>
                <a:gd name="T17" fmla="*/ 3 h 34"/>
                <a:gd name="T18" fmla="*/ 23 w 66"/>
                <a:gd name="T19" fmla="*/ 2 h 34"/>
                <a:gd name="T20" fmla="*/ 43 w 66"/>
                <a:gd name="T21" fmla="*/ 0 h 34"/>
                <a:gd name="T22" fmla="*/ 48 w 66"/>
                <a:gd name="T23" fmla="*/ 0 h 34"/>
                <a:gd name="T24" fmla="*/ 62 w 66"/>
                <a:gd name="T25" fmla="*/ 4 h 34"/>
                <a:gd name="T26" fmla="*/ 66 w 66"/>
                <a:gd name="T27" fmla="*/ 13 h 34"/>
                <a:gd name="T28" fmla="*/ 66 w 66"/>
                <a:gd name="T29" fmla="*/ 20 h 34"/>
                <a:gd name="T30" fmla="*/ 62 w 66"/>
                <a:gd name="T31" fmla="*/ 29 h 34"/>
                <a:gd name="T32" fmla="*/ 53 w 66"/>
                <a:gd name="T33" fmla="*/ 33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66" h="34">
                  <a:moveTo>
                    <a:pt x="53" y="33"/>
                  </a:moveTo>
                  <a:cubicBezTo>
                    <a:pt x="47" y="33"/>
                    <a:pt x="53" y="34"/>
                    <a:pt x="39" y="33"/>
                  </a:cubicBezTo>
                  <a:cubicBezTo>
                    <a:pt x="24" y="33"/>
                    <a:pt x="21" y="33"/>
                    <a:pt x="21" y="33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7" y="31"/>
                    <a:pt x="4" y="30"/>
                    <a:pt x="3" y="28"/>
                  </a:cubicBezTo>
                  <a:cubicBezTo>
                    <a:pt x="1" y="26"/>
                    <a:pt x="0" y="24"/>
                    <a:pt x="0" y="21"/>
                  </a:cubicBezTo>
                  <a:cubicBezTo>
                    <a:pt x="0" y="21"/>
                    <a:pt x="0" y="19"/>
                    <a:pt x="0" y="16"/>
                  </a:cubicBezTo>
                  <a:cubicBezTo>
                    <a:pt x="0" y="13"/>
                    <a:pt x="1" y="10"/>
                    <a:pt x="3" y="7"/>
                  </a:cubicBezTo>
                  <a:cubicBezTo>
                    <a:pt x="4" y="5"/>
                    <a:pt x="7" y="3"/>
                    <a:pt x="11" y="3"/>
                  </a:cubicBezTo>
                  <a:cubicBezTo>
                    <a:pt x="16" y="2"/>
                    <a:pt x="20" y="2"/>
                    <a:pt x="23" y="2"/>
                  </a:cubicBezTo>
                  <a:cubicBezTo>
                    <a:pt x="32" y="1"/>
                    <a:pt x="37" y="0"/>
                    <a:pt x="43" y="0"/>
                  </a:cubicBezTo>
                  <a:cubicBezTo>
                    <a:pt x="48" y="0"/>
                    <a:pt x="48" y="0"/>
                    <a:pt x="48" y="0"/>
                  </a:cubicBezTo>
                  <a:cubicBezTo>
                    <a:pt x="54" y="1"/>
                    <a:pt x="59" y="3"/>
                    <a:pt x="62" y="4"/>
                  </a:cubicBezTo>
                  <a:cubicBezTo>
                    <a:pt x="65" y="6"/>
                    <a:pt x="66" y="9"/>
                    <a:pt x="66" y="13"/>
                  </a:cubicBezTo>
                  <a:cubicBezTo>
                    <a:pt x="66" y="15"/>
                    <a:pt x="66" y="17"/>
                    <a:pt x="66" y="20"/>
                  </a:cubicBezTo>
                  <a:cubicBezTo>
                    <a:pt x="65" y="23"/>
                    <a:pt x="64" y="26"/>
                    <a:pt x="62" y="29"/>
                  </a:cubicBezTo>
                  <a:cubicBezTo>
                    <a:pt x="60" y="31"/>
                    <a:pt x="57" y="32"/>
                    <a:pt x="53" y="33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5" name="Freeform 84">
              <a:extLst>
                <a:ext uri="{FF2B5EF4-FFF2-40B4-BE49-F238E27FC236}">
                  <a16:creationId xmlns:a16="http://schemas.microsoft.com/office/drawing/2014/main" id="{270C485D-6BA8-4BF7-B72C-2B14A43A66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274527">
              <a:off x="6910134" y="5062687"/>
              <a:ext cx="647637" cy="678578"/>
            </a:xfrm>
            <a:custGeom>
              <a:avLst/>
              <a:gdLst>
                <a:gd name="T0" fmla="*/ 4 w 57"/>
                <a:gd name="T1" fmla="*/ 34 h 60"/>
                <a:gd name="T2" fmla="*/ 17 w 57"/>
                <a:gd name="T3" fmla="*/ 18 h 60"/>
                <a:gd name="T4" fmla="*/ 26 w 57"/>
                <a:gd name="T5" fmla="*/ 8 h 60"/>
                <a:gd name="T6" fmla="*/ 29 w 57"/>
                <a:gd name="T7" fmla="*/ 5 h 60"/>
                <a:gd name="T8" fmla="*/ 41 w 57"/>
                <a:gd name="T9" fmla="*/ 0 h 60"/>
                <a:gd name="T10" fmla="*/ 51 w 57"/>
                <a:gd name="T11" fmla="*/ 6 h 60"/>
                <a:gd name="T12" fmla="*/ 56 w 57"/>
                <a:gd name="T13" fmla="*/ 16 h 60"/>
                <a:gd name="T14" fmla="*/ 51 w 57"/>
                <a:gd name="T15" fmla="*/ 28 h 60"/>
                <a:gd name="T16" fmla="*/ 29 w 57"/>
                <a:gd name="T17" fmla="*/ 53 h 60"/>
                <a:gd name="T18" fmla="*/ 17 w 57"/>
                <a:gd name="T19" fmla="*/ 59 h 60"/>
                <a:gd name="T20" fmla="*/ 5 w 57"/>
                <a:gd name="T21" fmla="*/ 54 h 60"/>
                <a:gd name="T22" fmla="*/ 0 w 57"/>
                <a:gd name="T23" fmla="*/ 45 h 60"/>
                <a:gd name="T24" fmla="*/ 4 w 57"/>
                <a:gd name="T25" fmla="*/ 3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57" h="60">
                  <a:moveTo>
                    <a:pt x="4" y="34"/>
                  </a:moveTo>
                  <a:cubicBezTo>
                    <a:pt x="5" y="33"/>
                    <a:pt x="17" y="18"/>
                    <a:pt x="17" y="18"/>
                  </a:cubicBezTo>
                  <a:cubicBezTo>
                    <a:pt x="21" y="14"/>
                    <a:pt x="24" y="10"/>
                    <a:pt x="26" y="8"/>
                  </a:cubicBezTo>
                  <a:cubicBezTo>
                    <a:pt x="29" y="5"/>
                    <a:pt x="29" y="5"/>
                    <a:pt x="29" y="5"/>
                  </a:cubicBezTo>
                  <a:cubicBezTo>
                    <a:pt x="34" y="2"/>
                    <a:pt x="38" y="0"/>
                    <a:pt x="41" y="0"/>
                  </a:cubicBezTo>
                  <a:cubicBezTo>
                    <a:pt x="44" y="1"/>
                    <a:pt x="47" y="2"/>
                    <a:pt x="51" y="6"/>
                  </a:cubicBezTo>
                  <a:cubicBezTo>
                    <a:pt x="55" y="10"/>
                    <a:pt x="57" y="13"/>
                    <a:pt x="56" y="16"/>
                  </a:cubicBezTo>
                  <a:cubicBezTo>
                    <a:pt x="56" y="19"/>
                    <a:pt x="54" y="23"/>
                    <a:pt x="51" y="28"/>
                  </a:cubicBezTo>
                  <a:cubicBezTo>
                    <a:pt x="51" y="28"/>
                    <a:pt x="33" y="48"/>
                    <a:pt x="29" y="53"/>
                  </a:cubicBezTo>
                  <a:cubicBezTo>
                    <a:pt x="25" y="57"/>
                    <a:pt x="21" y="59"/>
                    <a:pt x="17" y="59"/>
                  </a:cubicBezTo>
                  <a:cubicBezTo>
                    <a:pt x="13" y="60"/>
                    <a:pt x="9" y="58"/>
                    <a:pt x="5" y="54"/>
                  </a:cubicBezTo>
                  <a:cubicBezTo>
                    <a:pt x="2" y="51"/>
                    <a:pt x="0" y="48"/>
                    <a:pt x="0" y="45"/>
                  </a:cubicBezTo>
                  <a:cubicBezTo>
                    <a:pt x="0" y="42"/>
                    <a:pt x="2" y="38"/>
                    <a:pt x="4" y="34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16" name="Freeform 87">
              <a:extLst>
                <a:ext uri="{FF2B5EF4-FFF2-40B4-BE49-F238E27FC236}">
                  <a16:creationId xmlns:a16="http://schemas.microsoft.com/office/drawing/2014/main" id="{79239B91-4327-43B3-AED5-CB9EC1653B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4430858">
              <a:off x="4571743" y="5071596"/>
              <a:ext cx="626472" cy="670149"/>
            </a:xfrm>
            <a:custGeom>
              <a:avLst/>
              <a:gdLst>
                <a:gd name="T0" fmla="*/ 0 w 55"/>
                <a:gd name="T1" fmla="*/ 17 h 59"/>
                <a:gd name="T2" fmla="*/ 1 w 55"/>
                <a:gd name="T3" fmla="*/ 11 h 59"/>
                <a:gd name="T4" fmla="*/ 4 w 55"/>
                <a:gd name="T5" fmla="*/ 6 h 59"/>
                <a:gd name="T6" fmla="*/ 7 w 55"/>
                <a:gd name="T7" fmla="*/ 4 h 59"/>
                <a:gd name="T8" fmla="*/ 14 w 55"/>
                <a:gd name="T9" fmla="*/ 0 h 59"/>
                <a:gd name="T10" fmla="*/ 23 w 55"/>
                <a:gd name="T11" fmla="*/ 3 h 59"/>
                <a:gd name="T12" fmla="*/ 31 w 55"/>
                <a:gd name="T13" fmla="*/ 11 h 59"/>
                <a:gd name="T14" fmla="*/ 38 w 55"/>
                <a:gd name="T15" fmla="*/ 20 h 59"/>
                <a:gd name="T16" fmla="*/ 48 w 55"/>
                <a:gd name="T17" fmla="*/ 31 h 59"/>
                <a:gd name="T18" fmla="*/ 55 w 55"/>
                <a:gd name="T19" fmla="*/ 43 h 59"/>
                <a:gd name="T20" fmla="*/ 49 w 55"/>
                <a:gd name="T21" fmla="*/ 55 h 59"/>
                <a:gd name="T22" fmla="*/ 38 w 55"/>
                <a:gd name="T23" fmla="*/ 59 h 59"/>
                <a:gd name="T24" fmla="*/ 33 w 55"/>
                <a:gd name="T25" fmla="*/ 58 h 59"/>
                <a:gd name="T26" fmla="*/ 26 w 55"/>
                <a:gd name="T27" fmla="*/ 53 h 59"/>
                <a:gd name="T28" fmla="*/ 5 w 55"/>
                <a:gd name="T29" fmla="*/ 27 h 59"/>
                <a:gd name="T30" fmla="*/ 0 w 55"/>
                <a:gd name="T31" fmla="*/ 17 h 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5" h="59">
                  <a:moveTo>
                    <a:pt x="0" y="17"/>
                  </a:moveTo>
                  <a:cubicBezTo>
                    <a:pt x="0" y="14"/>
                    <a:pt x="0" y="12"/>
                    <a:pt x="1" y="11"/>
                  </a:cubicBezTo>
                  <a:cubicBezTo>
                    <a:pt x="2" y="9"/>
                    <a:pt x="3" y="8"/>
                    <a:pt x="4" y="6"/>
                  </a:cubicBezTo>
                  <a:cubicBezTo>
                    <a:pt x="6" y="5"/>
                    <a:pt x="7" y="4"/>
                    <a:pt x="7" y="4"/>
                  </a:cubicBezTo>
                  <a:cubicBezTo>
                    <a:pt x="9" y="2"/>
                    <a:pt x="12" y="1"/>
                    <a:pt x="14" y="0"/>
                  </a:cubicBezTo>
                  <a:cubicBezTo>
                    <a:pt x="17" y="0"/>
                    <a:pt x="20" y="1"/>
                    <a:pt x="23" y="3"/>
                  </a:cubicBezTo>
                  <a:cubicBezTo>
                    <a:pt x="26" y="4"/>
                    <a:pt x="29" y="7"/>
                    <a:pt x="31" y="11"/>
                  </a:cubicBezTo>
                  <a:cubicBezTo>
                    <a:pt x="38" y="20"/>
                    <a:pt x="38" y="20"/>
                    <a:pt x="38" y="20"/>
                  </a:cubicBezTo>
                  <a:cubicBezTo>
                    <a:pt x="48" y="31"/>
                    <a:pt x="48" y="31"/>
                    <a:pt x="48" y="31"/>
                  </a:cubicBezTo>
                  <a:cubicBezTo>
                    <a:pt x="52" y="36"/>
                    <a:pt x="54" y="40"/>
                    <a:pt x="55" y="43"/>
                  </a:cubicBezTo>
                  <a:cubicBezTo>
                    <a:pt x="55" y="47"/>
                    <a:pt x="54" y="52"/>
                    <a:pt x="49" y="55"/>
                  </a:cubicBezTo>
                  <a:cubicBezTo>
                    <a:pt x="45" y="58"/>
                    <a:pt x="41" y="59"/>
                    <a:pt x="38" y="59"/>
                  </a:cubicBezTo>
                  <a:cubicBezTo>
                    <a:pt x="37" y="59"/>
                    <a:pt x="35" y="59"/>
                    <a:pt x="33" y="58"/>
                  </a:cubicBezTo>
                  <a:cubicBezTo>
                    <a:pt x="31" y="57"/>
                    <a:pt x="29" y="55"/>
                    <a:pt x="26" y="53"/>
                  </a:cubicBezTo>
                  <a:cubicBezTo>
                    <a:pt x="23" y="50"/>
                    <a:pt x="5" y="27"/>
                    <a:pt x="5" y="27"/>
                  </a:cubicBezTo>
                  <a:cubicBezTo>
                    <a:pt x="2" y="23"/>
                    <a:pt x="0" y="19"/>
                    <a:pt x="0" y="17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  <p:grpSp>
        <p:nvGrpSpPr>
          <p:cNvPr id="18" name="Group 17">
            <a:extLst>
              <a:ext uri="{FF2B5EF4-FFF2-40B4-BE49-F238E27FC236}">
                <a16:creationId xmlns:a16="http://schemas.microsoft.com/office/drawing/2014/main" id="{F2FD01A0-E6FF-41CD-AEBD-279232B90D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7990093" y="5372723"/>
            <a:ext cx="2088038" cy="719230"/>
            <a:chOff x="4532666" y="505937"/>
            <a:chExt cx="2981730" cy="1027064"/>
          </a:xfrm>
        </p:grpSpPr>
        <p:sp>
          <p:nvSpPr>
            <p:cNvPr id="19" name="Freeform 78">
              <a:extLst>
                <a:ext uri="{FF2B5EF4-FFF2-40B4-BE49-F238E27FC236}">
                  <a16:creationId xmlns:a16="http://schemas.microsoft.com/office/drawing/2014/main" id="{811C6308-5554-4129-8881-A95AF512C52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4532666" y="754398"/>
              <a:ext cx="694205" cy="713383"/>
            </a:xfrm>
            <a:custGeom>
              <a:avLst/>
              <a:gdLst>
                <a:gd name="T0" fmla="*/ 32 w 58"/>
                <a:gd name="T1" fmla="*/ 56 h 60"/>
                <a:gd name="T2" fmla="*/ 24 w 58"/>
                <a:gd name="T3" fmla="*/ 48 h 60"/>
                <a:gd name="T4" fmla="*/ 14 w 58"/>
                <a:gd name="T5" fmla="*/ 36 h 60"/>
                <a:gd name="T6" fmla="*/ 7 w 58"/>
                <a:gd name="T7" fmla="*/ 29 h 60"/>
                <a:gd name="T8" fmla="*/ 1 w 58"/>
                <a:gd name="T9" fmla="*/ 17 h 60"/>
                <a:gd name="T10" fmla="*/ 7 w 58"/>
                <a:gd name="T11" fmla="*/ 4 h 60"/>
                <a:gd name="T12" fmla="*/ 17 w 58"/>
                <a:gd name="T13" fmla="*/ 1 h 60"/>
                <a:gd name="T14" fmla="*/ 29 w 58"/>
                <a:gd name="T15" fmla="*/ 6 h 60"/>
                <a:gd name="T16" fmla="*/ 31 w 58"/>
                <a:gd name="T17" fmla="*/ 8 h 60"/>
                <a:gd name="T18" fmla="*/ 38 w 58"/>
                <a:gd name="T19" fmla="*/ 15 h 60"/>
                <a:gd name="T20" fmla="*/ 44 w 58"/>
                <a:gd name="T21" fmla="*/ 22 h 60"/>
                <a:gd name="T22" fmla="*/ 54 w 58"/>
                <a:gd name="T23" fmla="*/ 33 h 60"/>
                <a:gd name="T24" fmla="*/ 58 w 58"/>
                <a:gd name="T25" fmla="*/ 44 h 60"/>
                <a:gd name="T26" fmla="*/ 53 w 58"/>
                <a:gd name="T27" fmla="*/ 54 h 60"/>
                <a:gd name="T28" fmla="*/ 42 w 58"/>
                <a:gd name="T29" fmla="*/ 60 h 60"/>
                <a:gd name="T30" fmla="*/ 32 w 58"/>
                <a:gd name="T31" fmla="*/ 56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58" h="60">
                  <a:moveTo>
                    <a:pt x="32" y="56"/>
                  </a:moveTo>
                  <a:cubicBezTo>
                    <a:pt x="30" y="54"/>
                    <a:pt x="31" y="55"/>
                    <a:pt x="24" y="48"/>
                  </a:cubicBezTo>
                  <a:cubicBezTo>
                    <a:pt x="17" y="40"/>
                    <a:pt x="14" y="36"/>
                    <a:pt x="14" y="36"/>
                  </a:cubicBezTo>
                  <a:cubicBezTo>
                    <a:pt x="8" y="30"/>
                    <a:pt x="14" y="37"/>
                    <a:pt x="7" y="29"/>
                  </a:cubicBezTo>
                  <a:cubicBezTo>
                    <a:pt x="3" y="24"/>
                    <a:pt x="1" y="20"/>
                    <a:pt x="1" y="17"/>
                  </a:cubicBezTo>
                  <a:cubicBezTo>
                    <a:pt x="0" y="13"/>
                    <a:pt x="3" y="9"/>
                    <a:pt x="7" y="4"/>
                  </a:cubicBezTo>
                  <a:cubicBezTo>
                    <a:pt x="10" y="2"/>
                    <a:pt x="13" y="0"/>
                    <a:pt x="17" y="1"/>
                  </a:cubicBezTo>
                  <a:cubicBezTo>
                    <a:pt x="21" y="1"/>
                    <a:pt x="25" y="3"/>
                    <a:pt x="29" y="6"/>
                  </a:cubicBezTo>
                  <a:cubicBezTo>
                    <a:pt x="31" y="8"/>
                    <a:pt x="31" y="8"/>
                    <a:pt x="31" y="8"/>
                  </a:cubicBezTo>
                  <a:cubicBezTo>
                    <a:pt x="33" y="11"/>
                    <a:pt x="37" y="15"/>
                    <a:pt x="38" y="15"/>
                  </a:cubicBezTo>
                  <a:cubicBezTo>
                    <a:pt x="42" y="20"/>
                    <a:pt x="40" y="18"/>
                    <a:pt x="44" y="22"/>
                  </a:cubicBezTo>
                  <a:cubicBezTo>
                    <a:pt x="51" y="29"/>
                    <a:pt x="50" y="29"/>
                    <a:pt x="54" y="33"/>
                  </a:cubicBezTo>
                  <a:cubicBezTo>
                    <a:pt x="57" y="37"/>
                    <a:pt x="58" y="40"/>
                    <a:pt x="58" y="44"/>
                  </a:cubicBezTo>
                  <a:cubicBezTo>
                    <a:pt x="58" y="47"/>
                    <a:pt x="56" y="50"/>
                    <a:pt x="53" y="54"/>
                  </a:cubicBezTo>
                  <a:cubicBezTo>
                    <a:pt x="49" y="58"/>
                    <a:pt x="45" y="60"/>
                    <a:pt x="42" y="60"/>
                  </a:cubicBezTo>
                  <a:cubicBezTo>
                    <a:pt x="39" y="60"/>
                    <a:pt x="36" y="59"/>
                    <a:pt x="32" y="56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0" name="Freeform 79">
              <a:extLst>
                <a:ext uri="{FF2B5EF4-FFF2-40B4-BE49-F238E27FC236}">
                  <a16:creationId xmlns:a16="http://schemas.microsoft.com/office/drawing/2014/main" id="{C28F3A03-B53B-433E-8DF7-6B13336D0A5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5791465" y="505937"/>
              <a:ext cx="587404" cy="943792"/>
            </a:xfrm>
            <a:custGeom>
              <a:avLst/>
              <a:gdLst>
                <a:gd name="T0" fmla="*/ 15 w 49"/>
                <a:gd name="T1" fmla="*/ 65 h 79"/>
                <a:gd name="T2" fmla="*/ 12 w 49"/>
                <a:gd name="T3" fmla="*/ 54 h 79"/>
                <a:gd name="T4" fmla="*/ 8 w 49"/>
                <a:gd name="T5" fmla="*/ 33 h 79"/>
                <a:gd name="T6" fmla="*/ 38 w 49"/>
                <a:gd name="T7" fmla="*/ 24 h 79"/>
                <a:gd name="T8" fmla="*/ 45 w 49"/>
                <a:gd name="T9" fmla="*/ 70 h 79"/>
                <a:gd name="T10" fmla="*/ 15 w 49"/>
                <a:gd name="T11" fmla="*/ 65 h 7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9" h="79">
                  <a:moveTo>
                    <a:pt x="15" y="65"/>
                  </a:moveTo>
                  <a:cubicBezTo>
                    <a:pt x="14" y="59"/>
                    <a:pt x="13" y="58"/>
                    <a:pt x="12" y="54"/>
                  </a:cubicBezTo>
                  <a:cubicBezTo>
                    <a:pt x="11" y="45"/>
                    <a:pt x="10" y="40"/>
                    <a:pt x="8" y="33"/>
                  </a:cubicBezTo>
                  <a:cubicBezTo>
                    <a:pt x="0" y="9"/>
                    <a:pt x="34" y="0"/>
                    <a:pt x="38" y="24"/>
                  </a:cubicBezTo>
                  <a:cubicBezTo>
                    <a:pt x="43" y="43"/>
                    <a:pt x="49" y="60"/>
                    <a:pt x="45" y="70"/>
                  </a:cubicBezTo>
                  <a:cubicBezTo>
                    <a:pt x="38" y="77"/>
                    <a:pt x="19" y="79"/>
                    <a:pt x="15" y="65"/>
                  </a:cubicBez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  <p:sp>
          <p:nvSpPr>
            <p:cNvPr id="21" name="Freeform 85">
              <a:extLst>
                <a:ext uri="{FF2B5EF4-FFF2-40B4-BE49-F238E27FC236}">
                  <a16:creationId xmlns:a16="http://schemas.microsoft.com/office/drawing/2014/main" id="{E990BBBC-E616-4D0E-9917-A6CA72AAEA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 rot="600114">
              <a:off x="7087193" y="757585"/>
              <a:ext cx="427203" cy="775416"/>
            </a:xfrm>
            <a:custGeom>
              <a:avLst/>
              <a:gdLst>
                <a:gd name="T0" fmla="*/ 36 w 36"/>
                <a:gd name="T1" fmla="*/ 15 h 65"/>
                <a:gd name="T2" fmla="*/ 34 w 36"/>
                <a:gd name="T3" fmla="*/ 5 h 65"/>
                <a:gd name="T4" fmla="*/ 28 w 36"/>
                <a:gd name="T5" fmla="*/ 1 h 65"/>
                <a:gd name="T6" fmla="*/ 23 w 36"/>
                <a:gd name="T7" fmla="*/ 0 h 65"/>
                <a:gd name="T8" fmla="*/ 13 w 36"/>
                <a:gd name="T9" fmla="*/ 1 h 65"/>
                <a:gd name="T10" fmla="*/ 7 w 36"/>
                <a:gd name="T11" fmla="*/ 9 h 65"/>
                <a:gd name="T12" fmla="*/ 4 w 36"/>
                <a:gd name="T13" fmla="*/ 19 h 65"/>
                <a:gd name="T14" fmla="*/ 0 w 36"/>
                <a:gd name="T15" fmla="*/ 44 h 65"/>
                <a:gd name="T16" fmla="*/ 1 w 36"/>
                <a:gd name="T17" fmla="*/ 58 h 65"/>
                <a:gd name="T18" fmla="*/ 8 w 36"/>
                <a:gd name="T19" fmla="*/ 64 h 65"/>
                <a:gd name="T20" fmla="*/ 16 w 36"/>
                <a:gd name="T21" fmla="*/ 65 h 65"/>
                <a:gd name="T22" fmla="*/ 25 w 36"/>
                <a:gd name="T23" fmla="*/ 63 h 65"/>
                <a:gd name="T24" fmla="*/ 31 w 36"/>
                <a:gd name="T25" fmla="*/ 55 h 65"/>
                <a:gd name="T26" fmla="*/ 34 w 36"/>
                <a:gd name="T27" fmla="*/ 40 h 65"/>
                <a:gd name="T28" fmla="*/ 36 w 36"/>
                <a:gd name="T29" fmla="*/ 15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36" h="65">
                  <a:moveTo>
                    <a:pt x="36" y="15"/>
                  </a:moveTo>
                  <a:cubicBezTo>
                    <a:pt x="36" y="10"/>
                    <a:pt x="35" y="7"/>
                    <a:pt x="34" y="5"/>
                  </a:cubicBezTo>
                  <a:cubicBezTo>
                    <a:pt x="33" y="3"/>
                    <a:pt x="31" y="2"/>
                    <a:pt x="28" y="1"/>
                  </a:cubicBezTo>
                  <a:cubicBezTo>
                    <a:pt x="27" y="1"/>
                    <a:pt x="25" y="1"/>
                    <a:pt x="23" y="0"/>
                  </a:cubicBezTo>
                  <a:cubicBezTo>
                    <a:pt x="19" y="0"/>
                    <a:pt x="16" y="0"/>
                    <a:pt x="13" y="1"/>
                  </a:cubicBezTo>
                  <a:cubicBezTo>
                    <a:pt x="11" y="2"/>
                    <a:pt x="9" y="4"/>
                    <a:pt x="7" y="9"/>
                  </a:cubicBezTo>
                  <a:cubicBezTo>
                    <a:pt x="6" y="13"/>
                    <a:pt x="5" y="17"/>
                    <a:pt x="4" y="19"/>
                  </a:cubicBezTo>
                  <a:cubicBezTo>
                    <a:pt x="2" y="29"/>
                    <a:pt x="0" y="44"/>
                    <a:pt x="0" y="44"/>
                  </a:cubicBezTo>
                  <a:cubicBezTo>
                    <a:pt x="0" y="50"/>
                    <a:pt x="0" y="55"/>
                    <a:pt x="1" y="58"/>
                  </a:cubicBezTo>
                  <a:cubicBezTo>
                    <a:pt x="2" y="61"/>
                    <a:pt x="5" y="63"/>
                    <a:pt x="8" y="64"/>
                  </a:cubicBezTo>
                  <a:cubicBezTo>
                    <a:pt x="11" y="65"/>
                    <a:pt x="13" y="65"/>
                    <a:pt x="16" y="65"/>
                  </a:cubicBezTo>
                  <a:cubicBezTo>
                    <a:pt x="19" y="65"/>
                    <a:pt x="22" y="64"/>
                    <a:pt x="25" y="63"/>
                  </a:cubicBezTo>
                  <a:cubicBezTo>
                    <a:pt x="28" y="61"/>
                    <a:pt x="30" y="59"/>
                    <a:pt x="31" y="55"/>
                  </a:cubicBezTo>
                  <a:cubicBezTo>
                    <a:pt x="32" y="50"/>
                    <a:pt x="31" y="54"/>
                    <a:pt x="34" y="40"/>
                  </a:cubicBezTo>
                  <a:lnTo>
                    <a:pt x="36" y="15"/>
                  </a:lnTo>
                  <a:close/>
                </a:path>
              </a:pathLst>
            </a:custGeom>
            <a:solidFill>
              <a:schemeClr val="accent2"/>
            </a:soli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>
                <a:solidFill>
                  <a:schemeClr val="accent3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9798337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picture containing icon&#10;&#10;Description automatically generated">
            <a:extLst>
              <a:ext uri="{FF2B5EF4-FFF2-40B4-BE49-F238E27FC236}">
                <a16:creationId xmlns:a16="http://schemas.microsoft.com/office/drawing/2014/main" id="{33EC2206-AB75-A84D-491F-7E5C8D3779B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40928" y="152861"/>
            <a:ext cx="783138" cy="78313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30885C4-CF0B-BE28-C935-DD7D5E4B63C5}"/>
              </a:ext>
            </a:extLst>
          </p:cNvPr>
          <p:cNvSpPr txBox="1"/>
          <p:nvPr/>
        </p:nvSpPr>
        <p:spPr>
          <a:xfrm>
            <a:off x="254833" y="499459"/>
            <a:ext cx="196371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>
              <a:solidFill>
                <a:schemeClr val="bg1"/>
              </a:solidFill>
              <a:latin typeface="Amasis MT Pro Black" panose="02040A04050005020304" pitchFamily="18" charset="0"/>
            </a:endParaRPr>
          </a:p>
          <a:p>
            <a:r>
              <a:rPr lang="en-GB" dirty="0">
                <a:solidFill>
                  <a:schemeClr val="bg1"/>
                </a:solidFill>
                <a:latin typeface="Amasis MT Pro Black" panose="02040A04050005020304" pitchFamily="18" charset="0"/>
              </a:rPr>
              <a:t>Hotel El Toro</a:t>
            </a:r>
          </a:p>
          <a:p>
            <a:endParaRPr lang="en-GB" dirty="0">
              <a:solidFill>
                <a:schemeClr val="bg1"/>
              </a:solidFill>
              <a:latin typeface="Amasis MT Pro Black" panose="02040A04050005020304" pitchFamily="18" charset="0"/>
            </a:endParaRPr>
          </a:p>
        </p:txBody>
      </p:sp>
      <p:sp>
        <p:nvSpPr>
          <p:cNvPr id="6" name="Star: 5 Points 5">
            <a:extLst>
              <a:ext uri="{FF2B5EF4-FFF2-40B4-BE49-F238E27FC236}">
                <a16:creationId xmlns:a16="http://schemas.microsoft.com/office/drawing/2014/main" id="{2E08A2CD-AA5A-68F2-FC5C-CA40BFF5D506}"/>
              </a:ext>
            </a:extLst>
          </p:cNvPr>
          <p:cNvSpPr/>
          <p:nvPr/>
        </p:nvSpPr>
        <p:spPr>
          <a:xfrm>
            <a:off x="487377" y="1159052"/>
            <a:ext cx="307102" cy="20754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Star: 5 Points 6">
            <a:extLst>
              <a:ext uri="{FF2B5EF4-FFF2-40B4-BE49-F238E27FC236}">
                <a16:creationId xmlns:a16="http://schemas.microsoft.com/office/drawing/2014/main" id="{D507B253-96E5-C547-C8AC-E052B88E0945}"/>
              </a:ext>
            </a:extLst>
          </p:cNvPr>
          <p:cNvSpPr/>
          <p:nvPr/>
        </p:nvSpPr>
        <p:spPr>
          <a:xfrm>
            <a:off x="794479" y="1161541"/>
            <a:ext cx="307102" cy="20754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Star: 5 Points 7">
            <a:extLst>
              <a:ext uri="{FF2B5EF4-FFF2-40B4-BE49-F238E27FC236}">
                <a16:creationId xmlns:a16="http://schemas.microsoft.com/office/drawing/2014/main" id="{1CC7A2B3-6FB9-440F-C67B-D10BE0106B67}"/>
              </a:ext>
            </a:extLst>
          </p:cNvPr>
          <p:cNvSpPr/>
          <p:nvPr/>
        </p:nvSpPr>
        <p:spPr>
          <a:xfrm>
            <a:off x="1116964" y="1159052"/>
            <a:ext cx="307102" cy="20754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Star: 5 Points 8">
            <a:extLst>
              <a:ext uri="{FF2B5EF4-FFF2-40B4-BE49-F238E27FC236}">
                <a16:creationId xmlns:a16="http://schemas.microsoft.com/office/drawing/2014/main" id="{A9044390-E863-1F90-24CB-8831A0FF9518}"/>
              </a:ext>
            </a:extLst>
          </p:cNvPr>
          <p:cNvSpPr/>
          <p:nvPr/>
        </p:nvSpPr>
        <p:spPr>
          <a:xfrm>
            <a:off x="1439056" y="1161541"/>
            <a:ext cx="307102" cy="207542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14" name="Picture 13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F7CC93F6-A110-824F-5182-7487CED792F6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8037728" y="5111645"/>
            <a:ext cx="2230534" cy="1439055"/>
          </a:xfrm>
          <a:prstGeom prst="rect">
            <a:avLst/>
          </a:prstGeom>
        </p:spPr>
      </p:pic>
      <p:pic>
        <p:nvPicPr>
          <p:cNvPr id="18" name="Picture 17" descr="A cup of coffee&#10;&#10;Description automatically generated with low confidence">
            <a:extLst>
              <a:ext uri="{FF2B5EF4-FFF2-40B4-BE49-F238E27FC236}">
                <a16:creationId xmlns:a16="http://schemas.microsoft.com/office/drawing/2014/main" id="{52957F66-9713-6EFC-F6A6-6FB2FDBB734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9256653" y="4482060"/>
            <a:ext cx="2788171" cy="2495861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780E9F65-59F4-D27A-9156-C0B546FA48F1}"/>
              </a:ext>
            </a:extLst>
          </p:cNvPr>
          <p:cNvSpPr txBox="1"/>
          <p:nvPr/>
        </p:nvSpPr>
        <p:spPr>
          <a:xfrm>
            <a:off x="1963712" y="269823"/>
            <a:ext cx="398738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dirty="0">
                <a:latin typeface="Amasis MT Pro Black" panose="02040A04050005020304" pitchFamily="18" charset="0"/>
              </a:rPr>
              <a:t>Desayuno</a:t>
            </a:r>
          </a:p>
          <a:p>
            <a:r>
              <a:rPr lang="en-GB" sz="1400" dirty="0">
                <a:latin typeface="Bodoni MT Black" panose="02070A03080606020203" pitchFamily="18" charset="0"/>
              </a:rPr>
              <a:t>06:30 – 10:30</a:t>
            </a:r>
          </a:p>
          <a:p>
            <a:r>
              <a:rPr lang="en-GB" sz="1400" dirty="0">
                <a:latin typeface="Bodoni MT Black" panose="02070A03080606020203" pitchFamily="18" charset="0"/>
              </a:rPr>
              <a:t>Restaurant “El Toro Loco” del Hotel 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0DD6822E-AC78-7E3C-AB93-F969C839F8EC}"/>
              </a:ext>
            </a:extLst>
          </p:cNvPr>
          <p:cNvSpPr txBox="1"/>
          <p:nvPr/>
        </p:nvSpPr>
        <p:spPr>
          <a:xfrm>
            <a:off x="147176" y="1988933"/>
            <a:ext cx="4739976" cy="40010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endParaRPr lang="en-GB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Tortilla de Patatas                           </a:t>
            </a:r>
          </a:p>
          <a:p>
            <a:r>
              <a:rPr lang="en-GB" sz="1600" dirty="0">
                <a:cs typeface="Arabic Typesetting" panose="020B0604020202020204" pitchFamily="66" charset="-78"/>
              </a:rPr>
              <a:t>Traditional Spanish Omelette</a:t>
            </a:r>
          </a:p>
          <a:p>
            <a:endParaRPr lang="en-GB" i="1" dirty="0">
              <a:latin typeface="Arabic Typesetting" panose="03020402040406030203" pitchFamily="66" charset="-78"/>
              <a:cs typeface="Arabic Typesetting" panose="03020402040406030203" pitchFamily="66" charset="-78"/>
            </a:endParaRPr>
          </a:p>
          <a:p>
            <a:r>
              <a:rPr lang="en-GB" b="0" dirty="0"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Huevos Rancheros                                        </a:t>
            </a:r>
          </a:p>
          <a:p>
            <a:r>
              <a:rPr lang="en-GB" sz="1600" dirty="0">
                <a:cs typeface="Arabic Typesetting" panose="03020402040406030203" pitchFamily="66" charset="-78"/>
              </a:rPr>
              <a:t>Huevo </a:t>
            </a:r>
            <a:r>
              <a:rPr lang="en-GB" sz="1600" dirty="0" err="1">
                <a:cs typeface="Arabic Typesetting" panose="03020402040406030203" pitchFamily="66" charset="-78"/>
              </a:rPr>
              <a:t>frito</a:t>
            </a:r>
            <a:r>
              <a:rPr lang="en-GB" sz="1600" dirty="0">
                <a:cs typeface="Arabic Typesetting" panose="03020402040406030203" pitchFamily="66" charset="-78"/>
              </a:rPr>
              <a:t> </a:t>
            </a:r>
            <a:r>
              <a:rPr lang="en-GB" sz="1600" dirty="0" err="1">
                <a:cs typeface="Arabic Typesetting" panose="03020402040406030203" pitchFamily="66" charset="-78"/>
              </a:rPr>
              <a:t>sobre</a:t>
            </a:r>
            <a:r>
              <a:rPr lang="en-GB" sz="1600" dirty="0">
                <a:cs typeface="Arabic Typesetting" panose="03020402040406030203" pitchFamily="66" charset="-78"/>
              </a:rPr>
              <a:t> tortilla y </a:t>
            </a:r>
            <a:r>
              <a:rPr lang="en-GB" sz="1600" dirty="0" err="1">
                <a:cs typeface="Arabic Typesetting" panose="03020402040406030203" pitchFamily="66" charset="-78"/>
              </a:rPr>
              <a:t>una</a:t>
            </a:r>
            <a:r>
              <a:rPr lang="en-GB" sz="1600" dirty="0">
                <a:cs typeface="Arabic Typesetting" panose="03020402040406030203" pitchFamily="66" charset="-78"/>
              </a:rPr>
              <a:t> salsa picante</a:t>
            </a:r>
            <a:endParaRPr lang="en-GB" b="0" i="1" dirty="0">
              <a:effectLst/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r>
              <a:rPr lang="en-GB" sz="1600" b="0" i="1" dirty="0">
                <a:effectLst/>
                <a:cs typeface="Arabic Typesetting" panose="03020402040406030203" pitchFamily="66" charset="-78"/>
              </a:rPr>
              <a:t>Fried egg on tortilla and a spicy sauce</a:t>
            </a:r>
            <a:endParaRPr lang="en-GB" sz="1600" i="1" dirty="0">
              <a:cs typeface="Arabic Typesetting" panose="03020402040406030203" pitchFamily="66" charset="-78"/>
            </a:endParaRPr>
          </a:p>
          <a:p>
            <a:endParaRPr lang="en-GB" sz="1600" b="0" i="1" dirty="0">
              <a:effectLst/>
              <a:latin typeface="Arabic Typesetting" panose="03020402040406030203" pitchFamily="66" charset="-78"/>
              <a:cs typeface="Arabic Typesetting" panose="03020402040406030203" pitchFamily="66" charset="-78"/>
            </a:endParaRPr>
          </a:p>
          <a:p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Burrito El Toro                                 </a:t>
            </a:r>
          </a:p>
          <a:p>
            <a:r>
              <a:rPr lang="en-GB" sz="1600" dirty="0">
                <a:cs typeface="Arabic Typesetting" panose="03020402040406030203" pitchFamily="66" charset="-78"/>
              </a:rPr>
              <a:t>2 </a:t>
            </a:r>
            <a:r>
              <a:rPr lang="en-GB" sz="1600" dirty="0" err="1">
                <a:cs typeface="Arabic Typesetting" panose="03020402040406030203" pitchFamily="66" charset="-78"/>
              </a:rPr>
              <a:t>claras</a:t>
            </a:r>
            <a:r>
              <a:rPr lang="en-GB" sz="1600" dirty="0">
                <a:cs typeface="Arabic Typesetting" panose="03020402040406030203" pitchFamily="66" charset="-78"/>
              </a:rPr>
              <a:t> de huevos relleno de machaca a la Mexicana, </a:t>
            </a:r>
            <a:r>
              <a:rPr lang="en-GB" sz="1600" dirty="0" err="1">
                <a:cs typeface="Arabic Typesetting" panose="03020402040406030203" pitchFamily="66" charset="-78"/>
              </a:rPr>
              <a:t>banado</a:t>
            </a:r>
            <a:r>
              <a:rPr lang="en-GB" sz="1600" dirty="0">
                <a:cs typeface="Arabic Typesetting" panose="03020402040406030203" pitchFamily="66" charset="-78"/>
              </a:rPr>
              <a:t> con crema de chipotle</a:t>
            </a:r>
            <a:endParaRPr lang="en-GB" i="1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r>
              <a:rPr lang="en-GB" sz="1600" b="0" i="1" dirty="0">
                <a:effectLst/>
                <a:cs typeface="Arabic Typesetting" panose="03020402040406030203" pitchFamily="66" charset="-78"/>
              </a:rPr>
              <a:t>2 egg whites stuffed with machaca a la </a:t>
            </a:r>
            <a:r>
              <a:rPr lang="en-GB" sz="1600" b="0" i="1" dirty="0" err="1">
                <a:effectLst/>
                <a:cs typeface="Arabic Typesetting" panose="03020402040406030203" pitchFamily="66" charset="-78"/>
              </a:rPr>
              <a:t>Mexicana,topped</a:t>
            </a:r>
            <a:r>
              <a:rPr lang="en-GB" sz="1600" b="0" i="1" dirty="0">
                <a:effectLst/>
                <a:cs typeface="Arabic Typesetting" panose="03020402040406030203" pitchFamily="66" charset="-78"/>
              </a:rPr>
              <a:t> with chipotle cream</a:t>
            </a:r>
          </a:p>
          <a:p>
            <a:endParaRPr lang="en-GB" dirty="0">
              <a:latin typeface="Arabic Typesetting" panose="020B0604020202020204" pitchFamily="66" charset="-78"/>
              <a:cs typeface="Arabic Typesetting" panose="020B0604020202020204" pitchFamily="66" charset="-78"/>
            </a:endParaRP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01846692-B8BF-78FA-9666-AE0AC753B971}"/>
              </a:ext>
            </a:extLst>
          </p:cNvPr>
          <p:cNvSpPr txBox="1"/>
          <p:nvPr/>
        </p:nvSpPr>
        <p:spPr>
          <a:xfrm>
            <a:off x="4724902" y="935999"/>
            <a:ext cx="4739976" cy="66787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endParaRPr lang="en-GB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endParaRPr lang="en-GB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endParaRPr lang="en-GB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endParaRPr lang="en-GB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endParaRPr lang="en-GB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B</a:t>
            </a:r>
            <a:r>
              <a:rPr lang="en-GB" b="0" i="0" dirty="0"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ruschettas </a:t>
            </a:r>
            <a:r>
              <a:rPr lang="en-GB" b="0" i="0" dirty="0" err="1"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vegetarianas</a:t>
            </a:r>
            <a:r>
              <a:rPr lang="en-GB" b="0" i="0" dirty="0"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             </a:t>
            </a:r>
          </a:p>
          <a:p>
            <a:r>
              <a:rPr lang="en-GB" sz="1600" dirty="0">
                <a:cs typeface="Arabic Typesetting" panose="03020402040406030203" pitchFamily="66" charset="-78"/>
              </a:rPr>
              <a:t>Tomato, </a:t>
            </a:r>
            <a:r>
              <a:rPr lang="en-GB" sz="1600" dirty="0" err="1">
                <a:cs typeface="Arabic Typesetting" panose="03020402040406030203" pitchFamily="66" charset="-78"/>
              </a:rPr>
              <a:t>espinaca</a:t>
            </a:r>
            <a:r>
              <a:rPr lang="en-GB" sz="1600" dirty="0">
                <a:cs typeface="Arabic Typesetting" panose="03020402040406030203" pitchFamily="66" charset="-78"/>
              </a:rPr>
              <a:t>, </a:t>
            </a:r>
            <a:r>
              <a:rPr lang="en-GB" sz="1600" dirty="0" err="1">
                <a:cs typeface="Arabic Typesetting" panose="03020402040406030203" pitchFamily="66" charset="-78"/>
              </a:rPr>
              <a:t>cebola</a:t>
            </a:r>
            <a:r>
              <a:rPr lang="en-GB" sz="1600" dirty="0">
                <a:cs typeface="Arabic Typesetting" panose="03020402040406030203" pitchFamily="66" charset="-78"/>
              </a:rPr>
              <a:t> </a:t>
            </a:r>
            <a:r>
              <a:rPr lang="en-GB" sz="1600" dirty="0" err="1">
                <a:cs typeface="Arabic Typesetting" panose="03020402040406030203" pitchFamily="66" charset="-78"/>
              </a:rPr>
              <a:t>verde</a:t>
            </a:r>
            <a:endParaRPr lang="en-GB" sz="1600" b="0" i="0" dirty="0">
              <a:effectLst/>
              <a:cs typeface="Arabic Typesetting" panose="03020402040406030203" pitchFamily="66" charset="-78"/>
            </a:endParaRPr>
          </a:p>
          <a:p>
            <a:r>
              <a:rPr lang="en-GB" i="1" dirty="0">
                <a:latin typeface="Aharoni" panose="02010803020104030203" pitchFamily="2" charset="-79"/>
                <a:cs typeface="Aharoni" panose="02010803020104030203" pitchFamily="2" charset="-79"/>
              </a:rPr>
              <a:t>V</a:t>
            </a:r>
            <a:r>
              <a:rPr lang="en-GB" b="0" i="1" dirty="0"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egetarian bruschetta</a:t>
            </a:r>
          </a:p>
          <a:p>
            <a:r>
              <a:rPr lang="en-GB" sz="1600" b="0" i="1" dirty="0">
                <a:effectLst/>
                <a:cs typeface="Arabic Typesetting" panose="03020402040406030203" pitchFamily="66" charset="-78"/>
              </a:rPr>
              <a:t>Tomato, spinach, green onion</a:t>
            </a:r>
          </a:p>
          <a:p>
            <a:endParaRPr lang="en-GB" i="1" dirty="0">
              <a:latin typeface="Arabic Typesetting" panose="03020402040406030203" pitchFamily="66" charset="-78"/>
              <a:cs typeface="Arabic Typesetting" panose="03020402040406030203" pitchFamily="66" charset="-78"/>
            </a:endParaRPr>
          </a:p>
          <a:p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C</a:t>
            </a:r>
            <a:r>
              <a:rPr lang="en-GB" b="0" i="0" dirty="0"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roissant con mantequilla  </a:t>
            </a:r>
          </a:p>
          <a:p>
            <a:r>
              <a:rPr lang="en-GB" b="0" i="0" dirty="0"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y </a:t>
            </a:r>
            <a:r>
              <a:rPr lang="en-GB" b="0" i="0" dirty="0" err="1"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mermelada</a:t>
            </a:r>
            <a:r>
              <a:rPr lang="en-GB" b="0" i="0" dirty="0"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 de cereza</a:t>
            </a:r>
          </a:p>
          <a:p>
            <a:r>
              <a:rPr lang="en-GB" i="1" dirty="0">
                <a:cs typeface="Aharoni" panose="02010803020104030203" pitchFamily="2" charset="-79"/>
              </a:rPr>
              <a:t>B</a:t>
            </a:r>
            <a:r>
              <a:rPr lang="en-GB" b="0" i="1" dirty="0">
                <a:effectLst/>
                <a:cs typeface="Aharoni" panose="02010803020104030203" pitchFamily="2" charset="-79"/>
              </a:rPr>
              <a:t>utter croissant and cherry jam</a:t>
            </a:r>
          </a:p>
          <a:p>
            <a:endParaRPr lang="en-GB" i="1" dirty="0"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r>
              <a:rPr lang="es-ES" dirty="0">
                <a:latin typeface="Aharoni" panose="02010803020104030203" pitchFamily="2" charset="-79"/>
                <a:cs typeface="Aharoni" panose="02010803020104030203" pitchFamily="2" charset="-79"/>
              </a:rPr>
              <a:t>T</a:t>
            </a:r>
            <a:r>
              <a:rPr lang="es-ES" b="0" i="0" dirty="0"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ortitas con frutas y sirope </a:t>
            </a:r>
          </a:p>
          <a:p>
            <a:r>
              <a:rPr lang="es-ES" b="0" i="0" dirty="0">
                <a:effectLst/>
                <a:latin typeface="Aharoni" panose="02010803020104030203" pitchFamily="2" charset="-79"/>
                <a:cs typeface="Aharoni" panose="02010803020104030203" pitchFamily="2" charset="-79"/>
              </a:rPr>
              <a:t>de arce</a:t>
            </a:r>
            <a:endParaRPr lang="en-GB" b="0" i="1" dirty="0">
              <a:effectLst/>
              <a:latin typeface="Aharoni" panose="02010803020104030203" pitchFamily="2" charset="-79"/>
              <a:cs typeface="Aharoni" panose="02010803020104030203" pitchFamily="2" charset="-79"/>
            </a:endParaRPr>
          </a:p>
          <a:p>
            <a:r>
              <a:rPr lang="en-GB" i="1" dirty="0">
                <a:cs typeface="Aharoni" panose="02010803020104030203" pitchFamily="2" charset="-79"/>
              </a:rPr>
              <a:t>P</a:t>
            </a:r>
            <a:r>
              <a:rPr lang="en-GB" b="0" i="1" dirty="0">
                <a:effectLst/>
                <a:cs typeface="Aharoni" panose="02010803020104030203" pitchFamily="2" charset="-79"/>
              </a:rPr>
              <a:t>ancakes with fruits and maple syrup</a:t>
            </a:r>
          </a:p>
          <a:p>
            <a:endParaRPr lang="en-GB" i="1" dirty="0">
              <a:cs typeface="Arabic Typesetting" panose="03020402040406030203" pitchFamily="66" charset="-78"/>
            </a:endParaRPr>
          </a:p>
          <a:p>
            <a:endParaRPr lang="en-GB" i="1" dirty="0">
              <a:latin typeface="Arabic Typesetting" panose="03020402040406030203" pitchFamily="66" charset="-78"/>
              <a:cs typeface="Arabic Typesetting" panose="03020402040406030203" pitchFamily="66" charset="-78"/>
            </a:endParaRPr>
          </a:p>
          <a:p>
            <a:endParaRPr lang="en-GB" b="0" i="1" dirty="0">
              <a:effectLst/>
              <a:latin typeface="Arabic Typesetting" panose="03020402040406030203" pitchFamily="66" charset="-78"/>
              <a:cs typeface="Arabic Typesetting" panose="03020402040406030203" pitchFamily="66" charset="-78"/>
            </a:endParaRPr>
          </a:p>
          <a:p>
            <a:endParaRPr lang="en-GB" b="0" i="1" dirty="0">
              <a:effectLst/>
              <a:latin typeface="Arabic Typesetting" panose="03020402040406030203" pitchFamily="66" charset="-78"/>
              <a:cs typeface="Arabic Typesetting" panose="03020402040406030203" pitchFamily="66" charset="-78"/>
            </a:endParaRPr>
          </a:p>
          <a:p>
            <a:endParaRPr lang="en-GB" i="1" dirty="0">
              <a:latin typeface="Arabic Typesetting" panose="03020402040406030203" pitchFamily="66" charset="-78"/>
              <a:cs typeface="Arabic Typesetting" panose="03020402040406030203" pitchFamily="66" charset="-78"/>
            </a:endParaRPr>
          </a:p>
          <a:p>
            <a:endParaRPr lang="en-GB" b="0" i="1" dirty="0">
              <a:effectLst/>
              <a:latin typeface="Arabic Typesetting" panose="03020402040406030203" pitchFamily="66" charset="-78"/>
              <a:cs typeface="Arabic Typesetting" panose="03020402040406030203" pitchFamily="66" charset="-78"/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C8057EE3-CF4C-FE4D-A000-0707AC416E78}"/>
              </a:ext>
            </a:extLst>
          </p:cNvPr>
          <p:cNvSpPr txBox="1"/>
          <p:nvPr/>
        </p:nvSpPr>
        <p:spPr>
          <a:xfrm>
            <a:off x="794479" y="1598080"/>
            <a:ext cx="241341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GB" b="0" i="0" dirty="0">
              <a:solidFill>
                <a:schemeClr val="tx1"/>
              </a:solidFill>
              <a:effectLst/>
              <a:latin typeface="Algerian" panose="04020705040A02060702" pitchFamily="82" charset="0"/>
            </a:endParaRPr>
          </a:p>
          <a:p>
            <a:pPr algn="ctr"/>
            <a:r>
              <a:rPr lang="en-GB" b="0" i="0" dirty="0">
                <a:solidFill>
                  <a:schemeClr val="tx1"/>
                </a:solidFill>
                <a:effectLst/>
                <a:latin typeface="Algerian" panose="04020705040A02060702" pitchFamily="82" charset="0"/>
              </a:rPr>
              <a:t>comida caliente</a:t>
            </a:r>
            <a:endParaRPr lang="en-GB" dirty="0">
              <a:latin typeface="Algerian" panose="04020705040A02060702" pitchFamily="82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30FC95CA-D81D-851D-5342-E181B58D19F7}"/>
              </a:ext>
            </a:extLst>
          </p:cNvPr>
          <p:cNvSpPr txBox="1"/>
          <p:nvPr/>
        </p:nvSpPr>
        <p:spPr>
          <a:xfrm>
            <a:off x="5384195" y="1790685"/>
            <a:ext cx="232074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0" i="0" dirty="0">
                <a:effectLst/>
                <a:latin typeface="Algerian" panose="04020705040A02060702" pitchFamily="82" charset="0"/>
              </a:rPr>
              <a:t>Comida </a:t>
            </a:r>
            <a:r>
              <a:rPr lang="en-GB" b="0" i="0" dirty="0" err="1">
                <a:effectLst/>
                <a:latin typeface="Algerian" panose="04020705040A02060702" pitchFamily="82" charset="0"/>
              </a:rPr>
              <a:t>fría</a:t>
            </a:r>
            <a:endParaRPr lang="en-GB" dirty="0">
              <a:latin typeface="Algerian" panose="04020705040A02060702" pitchFamily="82" charset="0"/>
            </a:endParaRPr>
          </a:p>
        </p:txBody>
      </p:sp>
      <p:sp>
        <p:nvSpPr>
          <p:cNvPr id="29" name="Heart 28">
            <a:extLst>
              <a:ext uri="{FF2B5EF4-FFF2-40B4-BE49-F238E27FC236}">
                <a16:creationId xmlns:a16="http://schemas.microsoft.com/office/drawing/2014/main" id="{DFBF5D57-FDC9-B885-0FC0-F54E6E52A371}"/>
              </a:ext>
            </a:extLst>
          </p:cNvPr>
          <p:cNvSpPr/>
          <p:nvPr/>
        </p:nvSpPr>
        <p:spPr>
          <a:xfrm>
            <a:off x="7570033" y="2637683"/>
            <a:ext cx="247337" cy="150644"/>
          </a:xfrm>
          <a:prstGeom prst="hear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Heart 29">
            <a:extLst>
              <a:ext uri="{FF2B5EF4-FFF2-40B4-BE49-F238E27FC236}">
                <a16:creationId xmlns:a16="http://schemas.microsoft.com/office/drawing/2014/main" id="{E5632FFE-EBA6-5516-EBC6-285AF026436B}"/>
              </a:ext>
            </a:extLst>
          </p:cNvPr>
          <p:cNvSpPr/>
          <p:nvPr/>
        </p:nvSpPr>
        <p:spPr>
          <a:xfrm>
            <a:off x="7693701" y="4069674"/>
            <a:ext cx="247337" cy="150644"/>
          </a:xfrm>
          <a:prstGeom prst="hear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Heart 30">
            <a:extLst>
              <a:ext uri="{FF2B5EF4-FFF2-40B4-BE49-F238E27FC236}">
                <a16:creationId xmlns:a16="http://schemas.microsoft.com/office/drawing/2014/main" id="{F1F830FC-B2A4-8145-3C23-056BA5A384FB}"/>
              </a:ext>
            </a:extLst>
          </p:cNvPr>
          <p:cNvSpPr/>
          <p:nvPr/>
        </p:nvSpPr>
        <p:spPr>
          <a:xfrm>
            <a:off x="8636833" y="5111645"/>
            <a:ext cx="247337" cy="150644"/>
          </a:xfrm>
          <a:prstGeom prst="heart">
            <a:avLst/>
          </a:prstGeom>
          <a:solidFill>
            <a:srgbClr val="00B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Star: 6 Points 31">
            <a:extLst>
              <a:ext uri="{FF2B5EF4-FFF2-40B4-BE49-F238E27FC236}">
                <a16:creationId xmlns:a16="http://schemas.microsoft.com/office/drawing/2014/main" id="{EF9B9F5C-4450-8699-21BB-B9E96A7267C0}"/>
              </a:ext>
            </a:extLst>
          </p:cNvPr>
          <p:cNvSpPr/>
          <p:nvPr/>
        </p:nvSpPr>
        <p:spPr>
          <a:xfrm rot="1139243">
            <a:off x="9347218" y="-141623"/>
            <a:ext cx="2581294" cy="2418016"/>
          </a:xfrm>
          <a:prstGeom prst="star6">
            <a:avLst>
              <a:gd name="adj" fmla="val 30138"/>
              <a:gd name="hf" fmla="val 11547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/>
              <a:t>15€</a:t>
            </a:r>
          </a:p>
          <a:p>
            <a:pPr algn="ctr"/>
            <a:r>
              <a:rPr lang="en-GB" dirty="0"/>
              <a:t>10€ para los </a:t>
            </a:r>
            <a:r>
              <a:rPr lang="en-GB" b="0" i="0" dirty="0" err="1">
                <a:solidFill>
                  <a:schemeClr val="tx1"/>
                </a:solidFill>
                <a:effectLst/>
                <a:latin typeface="Roboto" panose="02000000000000000000" pitchFamily="2" charset="0"/>
              </a:rPr>
              <a:t>los</a:t>
            </a:r>
            <a:r>
              <a:rPr lang="en-GB" b="0" i="0" dirty="0">
                <a:solidFill>
                  <a:schemeClr val="tx1"/>
                </a:solidFill>
                <a:effectLst/>
                <a:latin typeface="Roboto" panose="02000000000000000000" pitchFamily="2" charset="0"/>
              </a:rPr>
              <a:t> </a:t>
            </a:r>
            <a:r>
              <a:rPr lang="en-GB" sz="2000" b="0" i="0" dirty="0" err="1">
                <a:solidFill>
                  <a:schemeClr val="tx1"/>
                </a:solidFill>
                <a:effectLst/>
                <a:latin typeface="Roboto" panose="02000000000000000000" pitchFamily="2" charset="0"/>
              </a:rPr>
              <a:t>huéspedes</a:t>
            </a:r>
            <a:endParaRPr lang="en-GB" sz="2000" dirty="0">
              <a:solidFill>
                <a:schemeClr val="tx1"/>
              </a:solidFill>
            </a:endParaRP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3793817-BF57-B954-7ADB-620C9CD5FDD0}"/>
              </a:ext>
            </a:extLst>
          </p:cNvPr>
          <p:cNvSpPr txBox="1"/>
          <p:nvPr/>
        </p:nvSpPr>
        <p:spPr>
          <a:xfrm>
            <a:off x="8760501" y="2503357"/>
            <a:ext cx="3210735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>
                <a:latin typeface="Algerian" panose="04020705040A02060702" pitchFamily="82" charset="0"/>
              </a:rPr>
              <a:t>Café</a:t>
            </a:r>
          </a:p>
          <a:p>
            <a:endParaRPr lang="en-GB" dirty="0"/>
          </a:p>
          <a:p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Expresso Doble </a:t>
            </a:r>
          </a:p>
          <a:p>
            <a:r>
              <a:rPr lang="en-GB" dirty="0"/>
              <a:t>Double expresso</a:t>
            </a:r>
          </a:p>
          <a:p>
            <a:endParaRPr lang="en-GB" dirty="0"/>
          </a:p>
          <a:p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Café Americano</a:t>
            </a:r>
          </a:p>
          <a:p>
            <a:r>
              <a:rPr lang="en-GB" dirty="0"/>
              <a:t>American coffee</a:t>
            </a:r>
          </a:p>
          <a:p>
            <a:endParaRPr lang="en-GB" dirty="0"/>
          </a:p>
          <a:p>
            <a:r>
              <a:rPr lang="en-GB" dirty="0">
                <a:latin typeface="Aharoni" panose="02010803020104030203" pitchFamily="2" charset="-79"/>
                <a:cs typeface="Aharoni" panose="02010803020104030203" pitchFamily="2" charset="-79"/>
              </a:rPr>
              <a:t>Café con leche</a:t>
            </a:r>
          </a:p>
          <a:p>
            <a:r>
              <a:rPr lang="en-GB" dirty="0"/>
              <a:t>Coffee with milk</a:t>
            </a:r>
          </a:p>
        </p:txBody>
      </p:sp>
      <p:sp>
        <p:nvSpPr>
          <p:cNvPr id="34" name="Rectangle: Rounded Corners 33">
            <a:extLst>
              <a:ext uri="{FF2B5EF4-FFF2-40B4-BE49-F238E27FC236}">
                <a16:creationId xmlns:a16="http://schemas.microsoft.com/office/drawing/2014/main" id="{480C3514-A088-F782-1762-E06E74C89A51}"/>
              </a:ext>
            </a:extLst>
          </p:cNvPr>
          <p:cNvSpPr/>
          <p:nvPr/>
        </p:nvSpPr>
        <p:spPr>
          <a:xfrm>
            <a:off x="640928" y="6160957"/>
            <a:ext cx="6449420" cy="54418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s-ES" dirty="0">
                <a:solidFill>
                  <a:schemeClr val="tx1"/>
                </a:solidFill>
                <a:latin typeface="Roboto" panose="02000000000000000000" pitchFamily="2" charset="0"/>
              </a:rPr>
              <a:t>E</a:t>
            </a:r>
            <a:r>
              <a:rPr lang="es-ES" b="0" i="0" dirty="0">
                <a:solidFill>
                  <a:schemeClr val="tx1"/>
                </a:solidFill>
                <a:effectLst/>
                <a:latin typeface="Roboto" panose="02000000000000000000" pitchFamily="2" charset="0"/>
              </a:rPr>
              <a:t>l desayuno en la habitación no está disponible</a:t>
            </a:r>
            <a:r>
              <a:rPr lang="en-GB" dirty="0"/>
              <a:t>/</a:t>
            </a:r>
          </a:p>
          <a:p>
            <a:pPr algn="ctr"/>
            <a:r>
              <a:rPr lang="en-GB" dirty="0"/>
              <a:t>Room service not available  </a:t>
            </a:r>
          </a:p>
        </p:txBody>
      </p:sp>
    </p:spTree>
    <p:extLst>
      <p:ext uri="{BB962C8B-B14F-4D97-AF65-F5344CB8AC3E}">
        <p14:creationId xmlns:p14="http://schemas.microsoft.com/office/powerpoint/2010/main" val="7188249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B0A17B8-E351-7787-3067-9D0D93E70251}"/>
              </a:ext>
            </a:extLst>
          </p:cNvPr>
          <p:cNvSpPr txBox="1"/>
          <p:nvPr/>
        </p:nvSpPr>
        <p:spPr>
          <a:xfrm>
            <a:off x="4212236" y="2578308"/>
            <a:ext cx="5381469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5400" i="1" dirty="0">
                <a:latin typeface="Bembo" panose="02020502050201020203" pitchFamily="18" charset="0"/>
              </a:rPr>
              <a:t>Thank you !</a:t>
            </a:r>
          </a:p>
        </p:txBody>
      </p:sp>
    </p:spTree>
    <p:extLst>
      <p:ext uri="{BB962C8B-B14F-4D97-AF65-F5344CB8AC3E}">
        <p14:creationId xmlns:p14="http://schemas.microsoft.com/office/powerpoint/2010/main" val="1333169000"/>
      </p:ext>
    </p:extLst>
  </p:cSld>
  <p:clrMapOvr>
    <a:masterClrMapping/>
  </p:clrMapOvr>
</p:sld>
</file>

<file path=ppt/theme/theme1.xml><?xml version="1.0" encoding="utf-8"?>
<a:theme xmlns:a="http://schemas.openxmlformats.org/drawingml/2006/main" name="BlobVTI">
  <a:themeElements>
    <a:clrScheme name="AnalogousFromDarkSeedLeftStep">
      <a:dk1>
        <a:srgbClr val="000000"/>
      </a:dk1>
      <a:lt1>
        <a:srgbClr val="FFFFFF"/>
      </a:lt1>
      <a:dk2>
        <a:srgbClr val="311C22"/>
      </a:dk2>
      <a:lt2>
        <a:srgbClr val="F0F3F3"/>
      </a:lt2>
      <a:accent1>
        <a:srgbClr val="CD5143"/>
      </a:accent1>
      <a:accent2>
        <a:srgbClr val="BB315D"/>
      </a:accent2>
      <a:accent3>
        <a:srgbClr val="CD43A8"/>
      </a:accent3>
      <a:accent4>
        <a:srgbClr val="A631BB"/>
      </a:accent4>
      <a:accent5>
        <a:srgbClr val="7F43CD"/>
      </a:accent5>
      <a:accent6>
        <a:srgbClr val="3F3DBF"/>
      </a:accent6>
      <a:hlink>
        <a:srgbClr val="8C3FBF"/>
      </a:hlink>
      <a:folHlink>
        <a:srgbClr val="7F7F7F"/>
      </a:folHlink>
    </a:clrScheme>
    <a:fontScheme name="Blob">
      <a:majorFont>
        <a:latin typeface="Sagona Book"/>
        <a:ea typeface=""/>
        <a:cs typeface=""/>
      </a:majorFont>
      <a:minorFont>
        <a:latin typeface="Avenir Next LT Pro"/>
        <a:ea typeface=""/>
        <a:cs typeface="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lobVTI" id="{06D3AACF-B619-4265-899F-5E2FB3A445D5}" vid="{F5918863-BA1A-4735-81A8-3E7BFBDA847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780</TotalTime>
  <Words>186</Words>
  <Application>Microsoft Office PowerPoint</Application>
  <PresentationFormat>Widescreen</PresentationFormat>
  <Paragraphs>62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16" baseType="lpstr">
      <vt:lpstr>Aharoni</vt:lpstr>
      <vt:lpstr>Algerian</vt:lpstr>
      <vt:lpstr>Amasis MT Pro Black</vt:lpstr>
      <vt:lpstr>Arabic Typesetting</vt:lpstr>
      <vt:lpstr>Arial</vt:lpstr>
      <vt:lpstr>Avenir Next LT Pro</vt:lpstr>
      <vt:lpstr>Bembo</vt:lpstr>
      <vt:lpstr>Bodoni MT Black</vt:lpstr>
      <vt:lpstr>Calibri</vt:lpstr>
      <vt:lpstr>Roboto</vt:lpstr>
      <vt:lpstr>Sagona Book</vt:lpstr>
      <vt:lpstr>The Hand Extrablack</vt:lpstr>
      <vt:lpstr>BlobVTI</vt:lpstr>
      <vt:lpstr>The University of Wales Trinity Saint David’s  - Swansea  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University of Wales Trinity Saint David’s  - Swansea  </dc:title>
  <dc:creator>roxana belu</dc:creator>
  <cp:lastModifiedBy>roxana belu</cp:lastModifiedBy>
  <cp:revision>1</cp:revision>
  <dcterms:created xsi:type="dcterms:W3CDTF">2023-02-24T17:50:43Z</dcterms:created>
  <dcterms:modified xsi:type="dcterms:W3CDTF">2023-03-03T11:54:12Z</dcterms:modified>
</cp:coreProperties>
</file>