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71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8" d="100"/>
          <a:sy n="98" d="100"/>
        </p:scale>
        <p:origin x="110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515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73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026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261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252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582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098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045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518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038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6224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370435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6734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0842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245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8243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350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71BA0C-C183-40FE-B0C5-B85EDBAE822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F864A2-8880-4E9C-9148-C3163BFC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78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2" r:id="rId1"/>
    <p:sldLayoutId id="2147484073" r:id="rId2"/>
    <p:sldLayoutId id="2147484074" r:id="rId3"/>
    <p:sldLayoutId id="2147484075" r:id="rId4"/>
    <p:sldLayoutId id="2147484076" r:id="rId5"/>
    <p:sldLayoutId id="2147484077" r:id="rId6"/>
    <p:sldLayoutId id="2147484078" r:id="rId7"/>
    <p:sldLayoutId id="2147484079" r:id="rId8"/>
    <p:sldLayoutId id="2147484080" r:id="rId9"/>
    <p:sldLayoutId id="2147484081" r:id="rId10"/>
    <p:sldLayoutId id="2147484082" r:id="rId11"/>
    <p:sldLayoutId id="2147484083" r:id="rId12"/>
    <p:sldLayoutId id="2147484084" r:id="rId13"/>
    <p:sldLayoutId id="2147484085" r:id="rId14"/>
    <p:sldLayoutId id="2147484086" r:id="rId15"/>
    <p:sldLayoutId id="2147484087" r:id="rId16"/>
    <p:sldLayoutId id="2147484088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09022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3C063ED-13D9-B5DA-6F9C-5BE862CB184E}"/>
              </a:ext>
            </a:extLst>
          </p:cNvPr>
          <p:cNvSpPr txBox="1"/>
          <p:nvPr/>
        </p:nvSpPr>
        <p:spPr>
          <a:xfrm>
            <a:off x="3696676" y="2200033"/>
            <a:ext cx="709636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Foreign Languages and Cultural Awareness </a:t>
            </a:r>
          </a:p>
          <a:p>
            <a:r>
              <a:rPr lang="en-GB" dirty="0"/>
              <a:t>Spanish – </a:t>
            </a:r>
            <a:r>
              <a:rPr lang="en-GB" dirty="0" err="1"/>
              <a:t>Espanol</a:t>
            </a:r>
            <a:endParaRPr lang="en-GB" dirty="0"/>
          </a:p>
          <a:p>
            <a:r>
              <a:rPr lang="en-GB" dirty="0"/>
              <a:t>BMIH5003</a:t>
            </a:r>
          </a:p>
          <a:p>
            <a:r>
              <a:rPr lang="en-GB" dirty="0"/>
              <a:t>Rodrigo Aguilera</a:t>
            </a:r>
          </a:p>
          <a:p>
            <a:r>
              <a:rPr lang="en-GB" dirty="0"/>
              <a:t>International Hotel Management</a:t>
            </a:r>
          </a:p>
          <a:p>
            <a:r>
              <a:rPr lang="en-GB" dirty="0">
                <a:hlinkClick r:id="rId2"/>
              </a:rPr>
              <a:t>Rodrigo.faguilera@uwtsd.ac.uk</a:t>
            </a:r>
            <a:endParaRPr lang="en-GB" dirty="0"/>
          </a:p>
          <a:p>
            <a:r>
              <a:rPr lang="en-GB" dirty="0"/>
              <a:t>Name: Hasna Jahan</a:t>
            </a:r>
          </a:p>
          <a:p>
            <a:r>
              <a:rPr lang="en-GB" dirty="0"/>
              <a:t>Email: </a:t>
            </a:r>
            <a:r>
              <a:rPr lang="en-GB" dirty="0">
                <a:hlinkClick r:id="rId3"/>
              </a:rPr>
              <a:t>2109022@student.uwtsd.ac.uk</a:t>
            </a:r>
            <a:endParaRPr lang="en-GB" dirty="0"/>
          </a:p>
          <a:p>
            <a:r>
              <a:rPr lang="en-GB" dirty="0"/>
              <a:t>Student Number: 2109022</a:t>
            </a:r>
          </a:p>
        </p:txBody>
      </p:sp>
    </p:spTree>
    <p:extLst>
      <p:ext uri="{BB962C8B-B14F-4D97-AF65-F5344CB8AC3E}">
        <p14:creationId xmlns:p14="http://schemas.microsoft.com/office/powerpoint/2010/main" val="34654180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Sra.</a:t>
            </a:r>
            <a:r>
              <a:rPr lang="en-GB" dirty="0"/>
              <a:t> Hasna Jahan</a:t>
            </a:r>
            <a:br>
              <a:rPr lang="en-GB" dirty="0"/>
            </a:br>
            <a:r>
              <a:rPr lang="en-GB" sz="3600" dirty="0"/>
              <a:t>gerente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Avda. Del Sol, s/n – Ctra. Cadiz Km 220 29630, Barcelona</a:t>
            </a:r>
          </a:p>
          <a:p>
            <a:r>
              <a:rPr lang="en-GB" dirty="0"/>
              <a:t>+34 937690463</a:t>
            </a:r>
          </a:p>
          <a:p>
            <a:r>
              <a:rPr lang="en-GB" dirty="0"/>
              <a:t>hasna@espanyahotel.com</a:t>
            </a:r>
          </a:p>
        </p:txBody>
      </p:sp>
    </p:spTree>
    <p:extLst>
      <p:ext uri="{BB962C8B-B14F-4D97-AF65-F5344CB8AC3E}">
        <p14:creationId xmlns:p14="http://schemas.microsoft.com/office/powerpoint/2010/main" val="10899208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23</TotalTime>
  <Words>73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Century Gothic</vt:lpstr>
      <vt:lpstr>Vapor Trail</vt:lpstr>
      <vt:lpstr>PowerPoint Presentation</vt:lpstr>
      <vt:lpstr>Sra. Hasna Jahan gerente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Owner-Pc</dc:creator>
  <cp:lastModifiedBy>Syed</cp:lastModifiedBy>
  <cp:revision>5</cp:revision>
  <dcterms:created xsi:type="dcterms:W3CDTF">2022-10-20T21:08:27Z</dcterms:created>
  <dcterms:modified xsi:type="dcterms:W3CDTF">2022-10-25T14:22:07Z</dcterms:modified>
</cp:coreProperties>
</file>