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4" r:id="rId2"/>
    <p:sldId id="265" r:id="rId3"/>
    <p:sldId id="256" r:id="rId4"/>
    <p:sldId id="257" r:id="rId5"/>
    <p:sldId id="258" r:id="rId6"/>
    <p:sldId id="259" r:id="rId7"/>
    <p:sldId id="261"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3B5E5CB-3360-603D-0C96-140072278BB6}" v="325" dt="2025-12-05T20:32:37.8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5/10/relationships/revisionInfo" Target="revisionInfo.xml"/></Relationships>
</file>

<file path=ppt/diagrams/_rels/data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294CF11-7277-4C62-95C2-16033E9A5E26}" type="doc">
      <dgm:prSet loTypeId="urn:microsoft.com/office/officeart/2005/8/layout/arrow5" loCatId="relationship" qsTypeId="urn:microsoft.com/office/officeart/2005/8/quickstyle/simple5" qsCatId="simple" csTypeId="urn:microsoft.com/office/officeart/2005/8/colors/accent1_2" csCatId="accent1"/>
      <dgm:spPr/>
      <dgm:t>
        <a:bodyPr/>
        <a:lstStyle/>
        <a:p>
          <a:endParaRPr lang="en-US"/>
        </a:p>
      </dgm:t>
    </dgm:pt>
    <dgm:pt modelId="{E98CD3B2-7E97-475E-8569-B04664D15B20}">
      <dgm:prSet/>
      <dgm:spPr/>
      <dgm:t>
        <a:bodyPr/>
        <a:lstStyle/>
        <a:p>
          <a:r>
            <a:rPr lang="en-GB"/>
            <a:t>I confirm that I have not presented any AI generated materials as my own work.</a:t>
          </a:r>
          <a:endParaRPr lang="en-US"/>
        </a:p>
      </dgm:t>
    </dgm:pt>
    <dgm:pt modelId="{1DCA331E-F34E-4687-A7C8-F2DFF9E3A46D}" type="parTrans" cxnId="{8229C8D4-F3C6-4500-99B6-4FF88DEDFCD4}">
      <dgm:prSet/>
      <dgm:spPr/>
      <dgm:t>
        <a:bodyPr/>
        <a:lstStyle/>
        <a:p>
          <a:endParaRPr lang="en-US"/>
        </a:p>
      </dgm:t>
    </dgm:pt>
    <dgm:pt modelId="{E9DE2C4B-2B14-4941-938A-F98CCB2330B9}" type="sibTrans" cxnId="{8229C8D4-F3C6-4500-99B6-4FF88DEDFCD4}">
      <dgm:prSet/>
      <dgm:spPr/>
      <dgm:t>
        <a:bodyPr/>
        <a:lstStyle/>
        <a:p>
          <a:endParaRPr lang="en-US"/>
        </a:p>
      </dgm:t>
    </dgm:pt>
    <dgm:pt modelId="{70FCAFBD-0682-4D15-BA8A-DA3BE0E630E8}">
      <dgm:prSet/>
      <dgm:spPr/>
      <dgm:t>
        <a:bodyPr/>
        <a:lstStyle/>
        <a:p>
          <a:r>
            <a:rPr lang="en-GB"/>
            <a:t>I confirm that I have copies of my drafts, notes, and other resources I used, which I maybe asked to prove in evidence.</a:t>
          </a:r>
          <a:endParaRPr lang="en-US"/>
        </a:p>
      </dgm:t>
    </dgm:pt>
    <dgm:pt modelId="{1359B07B-CA3B-443A-A216-6DCE4A484F0C}" type="parTrans" cxnId="{11A3B19E-3D22-4F47-B60D-94FE492FE716}">
      <dgm:prSet/>
      <dgm:spPr/>
      <dgm:t>
        <a:bodyPr/>
        <a:lstStyle/>
        <a:p>
          <a:endParaRPr lang="en-US"/>
        </a:p>
      </dgm:t>
    </dgm:pt>
    <dgm:pt modelId="{1D8E52B3-AD16-4E18-8852-A72A13832790}" type="sibTrans" cxnId="{11A3B19E-3D22-4F47-B60D-94FE492FE716}">
      <dgm:prSet/>
      <dgm:spPr/>
      <dgm:t>
        <a:bodyPr/>
        <a:lstStyle/>
        <a:p>
          <a:endParaRPr lang="en-US"/>
        </a:p>
      </dgm:t>
    </dgm:pt>
    <dgm:pt modelId="{27971C92-A1CF-4FBC-9F43-30468B2AF0BD}" type="pres">
      <dgm:prSet presAssocID="{4294CF11-7277-4C62-95C2-16033E9A5E26}" presName="diagram" presStyleCnt="0">
        <dgm:presLayoutVars>
          <dgm:dir/>
          <dgm:resizeHandles val="exact"/>
        </dgm:presLayoutVars>
      </dgm:prSet>
      <dgm:spPr/>
    </dgm:pt>
    <dgm:pt modelId="{3FE594D1-55EA-4A75-8122-2B206D7A97E3}" type="pres">
      <dgm:prSet presAssocID="{E98CD3B2-7E97-475E-8569-B04664D15B20}" presName="arrow" presStyleLbl="node1" presStyleIdx="0" presStyleCnt="2">
        <dgm:presLayoutVars>
          <dgm:bulletEnabled val="1"/>
        </dgm:presLayoutVars>
      </dgm:prSet>
      <dgm:spPr/>
    </dgm:pt>
    <dgm:pt modelId="{DE630247-831D-49D5-8E5F-7EBB05ABD46B}" type="pres">
      <dgm:prSet presAssocID="{70FCAFBD-0682-4D15-BA8A-DA3BE0E630E8}" presName="arrow" presStyleLbl="node1" presStyleIdx="1" presStyleCnt="2">
        <dgm:presLayoutVars>
          <dgm:bulletEnabled val="1"/>
        </dgm:presLayoutVars>
      </dgm:prSet>
      <dgm:spPr/>
    </dgm:pt>
  </dgm:ptLst>
  <dgm:cxnLst>
    <dgm:cxn modelId="{3EA72C03-BE1D-4EF5-92B3-810549CE65DA}" type="presOf" srcId="{E98CD3B2-7E97-475E-8569-B04664D15B20}" destId="{3FE594D1-55EA-4A75-8122-2B206D7A97E3}" srcOrd="0" destOrd="0" presId="urn:microsoft.com/office/officeart/2005/8/layout/arrow5"/>
    <dgm:cxn modelId="{C283F15C-B62E-481B-BD1F-D2F47DC8D65A}" type="presOf" srcId="{4294CF11-7277-4C62-95C2-16033E9A5E26}" destId="{27971C92-A1CF-4FBC-9F43-30468B2AF0BD}" srcOrd="0" destOrd="0" presId="urn:microsoft.com/office/officeart/2005/8/layout/arrow5"/>
    <dgm:cxn modelId="{F2CEDE71-22DA-4A6A-B9B5-A61BACA4237E}" type="presOf" srcId="{70FCAFBD-0682-4D15-BA8A-DA3BE0E630E8}" destId="{DE630247-831D-49D5-8E5F-7EBB05ABD46B}" srcOrd="0" destOrd="0" presId="urn:microsoft.com/office/officeart/2005/8/layout/arrow5"/>
    <dgm:cxn modelId="{11A3B19E-3D22-4F47-B60D-94FE492FE716}" srcId="{4294CF11-7277-4C62-95C2-16033E9A5E26}" destId="{70FCAFBD-0682-4D15-BA8A-DA3BE0E630E8}" srcOrd="1" destOrd="0" parTransId="{1359B07B-CA3B-443A-A216-6DCE4A484F0C}" sibTransId="{1D8E52B3-AD16-4E18-8852-A72A13832790}"/>
    <dgm:cxn modelId="{8229C8D4-F3C6-4500-99B6-4FF88DEDFCD4}" srcId="{4294CF11-7277-4C62-95C2-16033E9A5E26}" destId="{E98CD3B2-7E97-475E-8569-B04664D15B20}" srcOrd="0" destOrd="0" parTransId="{1DCA331E-F34E-4687-A7C8-F2DFF9E3A46D}" sibTransId="{E9DE2C4B-2B14-4941-938A-F98CCB2330B9}"/>
    <dgm:cxn modelId="{FC825F5D-6355-428E-8CB7-2CAA105BC5B5}" type="presParOf" srcId="{27971C92-A1CF-4FBC-9F43-30468B2AF0BD}" destId="{3FE594D1-55EA-4A75-8122-2B206D7A97E3}" srcOrd="0" destOrd="0" presId="urn:microsoft.com/office/officeart/2005/8/layout/arrow5"/>
    <dgm:cxn modelId="{25F79492-D5C9-4894-B431-F94542CBEE19}" type="presParOf" srcId="{27971C92-A1CF-4FBC-9F43-30468B2AF0BD}" destId="{DE630247-831D-49D5-8E5F-7EBB05ABD46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9A48C42-30C2-4DE3-A743-DC411468B938}" type="doc">
      <dgm:prSet loTypeId="urn:microsoft.com/office/officeart/2005/8/layout/orgChart1" loCatId="hierarchy" qsTypeId="urn:microsoft.com/office/officeart/2005/8/quickstyle/simple1" qsCatId="simple" csTypeId="urn:microsoft.com/office/officeart/2005/8/colors/accent1_2" csCatId="accent1"/>
      <dgm:spPr/>
      <dgm:t>
        <a:bodyPr/>
        <a:lstStyle/>
        <a:p>
          <a:endParaRPr lang="en-US"/>
        </a:p>
      </dgm:t>
    </dgm:pt>
    <dgm:pt modelId="{8126773A-DCC0-43E0-AA2B-EAF6613B364F}">
      <dgm:prSet/>
      <dgm:spPr/>
      <dgm:t>
        <a:bodyPr/>
        <a:lstStyle/>
        <a:p>
          <a:r>
            <a:rPr lang="en-GB"/>
            <a:t>Labour distribution</a:t>
          </a:r>
          <a:endParaRPr lang="en-US"/>
        </a:p>
      </dgm:t>
    </dgm:pt>
    <dgm:pt modelId="{DD541285-0497-4116-AF53-DBCB3D839922}" type="parTrans" cxnId="{3762DBC0-76CC-4D61-BBCA-296DF6934614}">
      <dgm:prSet/>
      <dgm:spPr/>
      <dgm:t>
        <a:bodyPr/>
        <a:lstStyle/>
        <a:p>
          <a:endParaRPr lang="en-US"/>
        </a:p>
      </dgm:t>
    </dgm:pt>
    <dgm:pt modelId="{CC294CEA-174B-460F-85EF-D35CF904722F}" type="sibTrans" cxnId="{3762DBC0-76CC-4D61-BBCA-296DF6934614}">
      <dgm:prSet/>
      <dgm:spPr/>
      <dgm:t>
        <a:bodyPr/>
        <a:lstStyle/>
        <a:p>
          <a:endParaRPr lang="en-US"/>
        </a:p>
      </dgm:t>
    </dgm:pt>
    <dgm:pt modelId="{E7CCA3F3-DBCF-46EE-AD89-21B2046149A9}">
      <dgm:prSet/>
      <dgm:spPr/>
      <dgm:t>
        <a:bodyPr/>
        <a:lstStyle/>
        <a:p>
          <a:r>
            <a:rPr lang="en-GB"/>
            <a:t>Adaptive leadership style- </a:t>
          </a:r>
          <a:endParaRPr lang="en-US"/>
        </a:p>
      </dgm:t>
    </dgm:pt>
    <dgm:pt modelId="{17686ED8-2582-495D-A90F-D10D283FD302}" type="parTrans" cxnId="{10DDC6D5-18BB-4FBE-AEB5-DA759E902B39}">
      <dgm:prSet/>
      <dgm:spPr/>
      <dgm:t>
        <a:bodyPr/>
        <a:lstStyle/>
        <a:p>
          <a:endParaRPr lang="en-US"/>
        </a:p>
      </dgm:t>
    </dgm:pt>
    <dgm:pt modelId="{173D8F7C-4086-4CC5-BB34-88D76BEA9D51}" type="sibTrans" cxnId="{10DDC6D5-18BB-4FBE-AEB5-DA759E902B39}">
      <dgm:prSet/>
      <dgm:spPr/>
      <dgm:t>
        <a:bodyPr/>
        <a:lstStyle/>
        <a:p>
          <a:endParaRPr lang="en-US"/>
        </a:p>
      </dgm:t>
    </dgm:pt>
    <dgm:pt modelId="{7009495D-9C61-49C7-A764-6AC25717F0B1}">
      <dgm:prSet/>
      <dgm:spPr/>
      <dgm:t>
        <a:bodyPr/>
        <a:lstStyle/>
        <a:p>
          <a:r>
            <a:rPr lang="en-GB"/>
            <a:t>Delegation of responsibilities and duties </a:t>
          </a:r>
          <a:endParaRPr lang="en-US"/>
        </a:p>
      </dgm:t>
    </dgm:pt>
    <dgm:pt modelId="{9952B0A7-2378-4358-A72A-9F4464271FFB}" type="parTrans" cxnId="{93BA9460-A126-404C-93F9-1D3547BCC187}">
      <dgm:prSet/>
      <dgm:spPr/>
      <dgm:t>
        <a:bodyPr/>
        <a:lstStyle/>
        <a:p>
          <a:endParaRPr lang="en-US"/>
        </a:p>
      </dgm:t>
    </dgm:pt>
    <dgm:pt modelId="{55F10A9E-E388-4FA1-9948-E457F8E5DE2D}" type="sibTrans" cxnId="{93BA9460-A126-404C-93F9-1D3547BCC187}">
      <dgm:prSet/>
      <dgm:spPr/>
      <dgm:t>
        <a:bodyPr/>
        <a:lstStyle/>
        <a:p>
          <a:endParaRPr lang="en-US"/>
        </a:p>
      </dgm:t>
    </dgm:pt>
    <dgm:pt modelId="{88350A03-2313-480A-BD23-65006BDB4891}">
      <dgm:prSet/>
      <dgm:spPr/>
      <dgm:t>
        <a:bodyPr/>
        <a:lstStyle/>
        <a:p>
          <a:r>
            <a:rPr lang="en-GB"/>
            <a:t>Openness</a:t>
          </a:r>
          <a:endParaRPr lang="en-US"/>
        </a:p>
      </dgm:t>
    </dgm:pt>
    <dgm:pt modelId="{16631FBB-58CE-4B5B-8E61-6BDD400B2CDC}" type="parTrans" cxnId="{121AF398-29BA-4872-AF2A-EF8B22166F57}">
      <dgm:prSet/>
      <dgm:spPr/>
      <dgm:t>
        <a:bodyPr/>
        <a:lstStyle/>
        <a:p>
          <a:endParaRPr lang="en-US"/>
        </a:p>
      </dgm:t>
    </dgm:pt>
    <dgm:pt modelId="{E6C386C1-1453-4A1A-AFDB-03059C83F276}" type="sibTrans" cxnId="{121AF398-29BA-4872-AF2A-EF8B22166F57}">
      <dgm:prSet/>
      <dgm:spPr/>
      <dgm:t>
        <a:bodyPr/>
        <a:lstStyle/>
        <a:p>
          <a:endParaRPr lang="en-US"/>
        </a:p>
      </dgm:t>
    </dgm:pt>
    <dgm:pt modelId="{7FDAF620-EF69-40D2-825F-D02D178433CF}">
      <dgm:prSet/>
      <dgm:spPr/>
      <dgm:t>
        <a:bodyPr/>
        <a:lstStyle/>
        <a:p>
          <a:r>
            <a:rPr lang="en-GB"/>
            <a:t>Transparent</a:t>
          </a:r>
          <a:endParaRPr lang="en-US"/>
        </a:p>
      </dgm:t>
    </dgm:pt>
    <dgm:pt modelId="{F168EA4C-6814-4D6F-B7CB-D05FA1221328}" type="parTrans" cxnId="{E2517C7C-5AE9-4A1F-9272-12521BA57C57}">
      <dgm:prSet/>
      <dgm:spPr/>
      <dgm:t>
        <a:bodyPr/>
        <a:lstStyle/>
        <a:p>
          <a:endParaRPr lang="en-US"/>
        </a:p>
      </dgm:t>
    </dgm:pt>
    <dgm:pt modelId="{DC80ECFC-0B97-48EE-839F-4DCF735774FC}" type="sibTrans" cxnId="{E2517C7C-5AE9-4A1F-9272-12521BA57C57}">
      <dgm:prSet/>
      <dgm:spPr/>
      <dgm:t>
        <a:bodyPr/>
        <a:lstStyle/>
        <a:p>
          <a:endParaRPr lang="en-US"/>
        </a:p>
      </dgm:t>
    </dgm:pt>
    <dgm:pt modelId="{A60C6471-0C5C-4578-B726-BFA56AB775A5}">
      <dgm:prSet/>
      <dgm:spPr/>
      <dgm:t>
        <a:bodyPr/>
        <a:lstStyle/>
        <a:p>
          <a:r>
            <a:rPr lang="en-GB"/>
            <a:t>Glover et al. (2002), Lee (2018)</a:t>
          </a:r>
          <a:endParaRPr lang="en-US"/>
        </a:p>
      </dgm:t>
    </dgm:pt>
    <dgm:pt modelId="{8A6DE359-2D1F-45CC-926C-27B4FA0C14A2}" type="parTrans" cxnId="{A6BB9F85-1C16-4A7C-B448-1C35AAD62B78}">
      <dgm:prSet/>
      <dgm:spPr/>
      <dgm:t>
        <a:bodyPr/>
        <a:lstStyle/>
        <a:p>
          <a:endParaRPr lang="en-US"/>
        </a:p>
      </dgm:t>
    </dgm:pt>
    <dgm:pt modelId="{24092B52-34B1-4621-8268-86D90EAFF9D8}" type="sibTrans" cxnId="{A6BB9F85-1C16-4A7C-B448-1C35AAD62B78}">
      <dgm:prSet/>
      <dgm:spPr/>
      <dgm:t>
        <a:bodyPr/>
        <a:lstStyle/>
        <a:p>
          <a:endParaRPr lang="en-US"/>
        </a:p>
      </dgm:t>
    </dgm:pt>
    <dgm:pt modelId="{EBCFA28D-87CB-4090-8E5E-941164A80619}" type="pres">
      <dgm:prSet presAssocID="{E9A48C42-30C2-4DE3-A743-DC411468B938}" presName="hierChild1" presStyleCnt="0">
        <dgm:presLayoutVars>
          <dgm:orgChart val="1"/>
          <dgm:chPref val="1"/>
          <dgm:dir/>
          <dgm:animOne val="branch"/>
          <dgm:animLvl val="lvl"/>
          <dgm:resizeHandles/>
        </dgm:presLayoutVars>
      </dgm:prSet>
      <dgm:spPr/>
    </dgm:pt>
    <dgm:pt modelId="{CCA9480D-BD05-4697-BA6D-6928A7E869EE}" type="pres">
      <dgm:prSet presAssocID="{8126773A-DCC0-43E0-AA2B-EAF6613B364F}" presName="hierRoot1" presStyleCnt="0">
        <dgm:presLayoutVars>
          <dgm:hierBranch val="init"/>
        </dgm:presLayoutVars>
      </dgm:prSet>
      <dgm:spPr/>
    </dgm:pt>
    <dgm:pt modelId="{4CDCBD3C-0825-4FA8-995C-DE43839EB9FD}" type="pres">
      <dgm:prSet presAssocID="{8126773A-DCC0-43E0-AA2B-EAF6613B364F}" presName="rootComposite1" presStyleCnt="0"/>
      <dgm:spPr/>
    </dgm:pt>
    <dgm:pt modelId="{0D4ECB86-BAF3-4133-A23E-D42730800F11}" type="pres">
      <dgm:prSet presAssocID="{8126773A-DCC0-43E0-AA2B-EAF6613B364F}" presName="rootText1" presStyleLbl="node0" presStyleIdx="0" presStyleCnt="1">
        <dgm:presLayoutVars>
          <dgm:chPref val="3"/>
        </dgm:presLayoutVars>
      </dgm:prSet>
      <dgm:spPr/>
    </dgm:pt>
    <dgm:pt modelId="{0046FA88-7855-4E88-B027-CC12DA05AD83}" type="pres">
      <dgm:prSet presAssocID="{8126773A-DCC0-43E0-AA2B-EAF6613B364F}" presName="rootConnector1" presStyleLbl="node1" presStyleIdx="0" presStyleCnt="0"/>
      <dgm:spPr/>
    </dgm:pt>
    <dgm:pt modelId="{58C4893F-747B-45E4-ABB4-EF16658D2FC8}" type="pres">
      <dgm:prSet presAssocID="{8126773A-DCC0-43E0-AA2B-EAF6613B364F}" presName="hierChild2" presStyleCnt="0"/>
      <dgm:spPr/>
    </dgm:pt>
    <dgm:pt modelId="{B019BB1C-6586-4357-91A8-09542EADAE26}" type="pres">
      <dgm:prSet presAssocID="{17686ED8-2582-495D-A90F-D10D283FD302}" presName="Name37" presStyleLbl="parChTrans1D2" presStyleIdx="0" presStyleCnt="5"/>
      <dgm:spPr/>
    </dgm:pt>
    <dgm:pt modelId="{659F48C9-9940-4105-A107-36BD072BD2D7}" type="pres">
      <dgm:prSet presAssocID="{E7CCA3F3-DBCF-46EE-AD89-21B2046149A9}" presName="hierRoot2" presStyleCnt="0">
        <dgm:presLayoutVars>
          <dgm:hierBranch val="init"/>
        </dgm:presLayoutVars>
      </dgm:prSet>
      <dgm:spPr/>
    </dgm:pt>
    <dgm:pt modelId="{3496BC56-CD35-46F8-A6F7-2FE727675391}" type="pres">
      <dgm:prSet presAssocID="{E7CCA3F3-DBCF-46EE-AD89-21B2046149A9}" presName="rootComposite" presStyleCnt="0"/>
      <dgm:spPr/>
    </dgm:pt>
    <dgm:pt modelId="{AC103953-184B-420E-9724-1942EB7422B3}" type="pres">
      <dgm:prSet presAssocID="{E7CCA3F3-DBCF-46EE-AD89-21B2046149A9}" presName="rootText" presStyleLbl="node2" presStyleIdx="0" presStyleCnt="5">
        <dgm:presLayoutVars>
          <dgm:chPref val="3"/>
        </dgm:presLayoutVars>
      </dgm:prSet>
      <dgm:spPr/>
    </dgm:pt>
    <dgm:pt modelId="{A92DDF3B-CF60-495A-B47E-4C9A4FE6546C}" type="pres">
      <dgm:prSet presAssocID="{E7CCA3F3-DBCF-46EE-AD89-21B2046149A9}" presName="rootConnector" presStyleLbl="node2" presStyleIdx="0" presStyleCnt="5"/>
      <dgm:spPr/>
    </dgm:pt>
    <dgm:pt modelId="{18C3BDE4-69D3-4ABA-8D31-A976FE5137D3}" type="pres">
      <dgm:prSet presAssocID="{E7CCA3F3-DBCF-46EE-AD89-21B2046149A9}" presName="hierChild4" presStyleCnt="0"/>
      <dgm:spPr/>
    </dgm:pt>
    <dgm:pt modelId="{F39660F7-BFB5-453D-BDEA-97119BE682F2}" type="pres">
      <dgm:prSet presAssocID="{E7CCA3F3-DBCF-46EE-AD89-21B2046149A9}" presName="hierChild5" presStyleCnt="0"/>
      <dgm:spPr/>
    </dgm:pt>
    <dgm:pt modelId="{F3775DF2-6C34-44E9-A435-D3581C0490F5}" type="pres">
      <dgm:prSet presAssocID="{9952B0A7-2378-4358-A72A-9F4464271FFB}" presName="Name37" presStyleLbl="parChTrans1D2" presStyleIdx="1" presStyleCnt="5"/>
      <dgm:spPr/>
    </dgm:pt>
    <dgm:pt modelId="{F5A7BD14-EEFE-4FF3-A35C-A04A5C6796FB}" type="pres">
      <dgm:prSet presAssocID="{7009495D-9C61-49C7-A764-6AC25717F0B1}" presName="hierRoot2" presStyleCnt="0">
        <dgm:presLayoutVars>
          <dgm:hierBranch val="init"/>
        </dgm:presLayoutVars>
      </dgm:prSet>
      <dgm:spPr/>
    </dgm:pt>
    <dgm:pt modelId="{02CF6C24-4DFA-4979-B8FE-BD37F7E1D8CC}" type="pres">
      <dgm:prSet presAssocID="{7009495D-9C61-49C7-A764-6AC25717F0B1}" presName="rootComposite" presStyleCnt="0"/>
      <dgm:spPr/>
    </dgm:pt>
    <dgm:pt modelId="{7075C65C-B496-4D79-8EF5-F841EA35B52B}" type="pres">
      <dgm:prSet presAssocID="{7009495D-9C61-49C7-A764-6AC25717F0B1}" presName="rootText" presStyleLbl="node2" presStyleIdx="1" presStyleCnt="5">
        <dgm:presLayoutVars>
          <dgm:chPref val="3"/>
        </dgm:presLayoutVars>
      </dgm:prSet>
      <dgm:spPr/>
    </dgm:pt>
    <dgm:pt modelId="{DB5772E1-021A-4364-BF05-E7406E968B58}" type="pres">
      <dgm:prSet presAssocID="{7009495D-9C61-49C7-A764-6AC25717F0B1}" presName="rootConnector" presStyleLbl="node2" presStyleIdx="1" presStyleCnt="5"/>
      <dgm:spPr/>
    </dgm:pt>
    <dgm:pt modelId="{599A92AA-9ECF-45F2-B456-AC7EE4014AD4}" type="pres">
      <dgm:prSet presAssocID="{7009495D-9C61-49C7-A764-6AC25717F0B1}" presName="hierChild4" presStyleCnt="0"/>
      <dgm:spPr/>
    </dgm:pt>
    <dgm:pt modelId="{5BBE38F7-225E-496D-B3B2-8735683B1830}" type="pres">
      <dgm:prSet presAssocID="{7009495D-9C61-49C7-A764-6AC25717F0B1}" presName="hierChild5" presStyleCnt="0"/>
      <dgm:spPr/>
    </dgm:pt>
    <dgm:pt modelId="{14C2241E-3616-4339-AA2A-FA80232208F9}" type="pres">
      <dgm:prSet presAssocID="{16631FBB-58CE-4B5B-8E61-6BDD400B2CDC}" presName="Name37" presStyleLbl="parChTrans1D2" presStyleIdx="2" presStyleCnt="5"/>
      <dgm:spPr/>
    </dgm:pt>
    <dgm:pt modelId="{704657B3-DABD-4F83-B662-60C07724AAC1}" type="pres">
      <dgm:prSet presAssocID="{88350A03-2313-480A-BD23-65006BDB4891}" presName="hierRoot2" presStyleCnt="0">
        <dgm:presLayoutVars>
          <dgm:hierBranch val="init"/>
        </dgm:presLayoutVars>
      </dgm:prSet>
      <dgm:spPr/>
    </dgm:pt>
    <dgm:pt modelId="{050EE121-9704-471A-86DB-F8DEFB9B573F}" type="pres">
      <dgm:prSet presAssocID="{88350A03-2313-480A-BD23-65006BDB4891}" presName="rootComposite" presStyleCnt="0"/>
      <dgm:spPr/>
    </dgm:pt>
    <dgm:pt modelId="{67C03749-AB6A-44C1-AAF3-A3FD8FE488B1}" type="pres">
      <dgm:prSet presAssocID="{88350A03-2313-480A-BD23-65006BDB4891}" presName="rootText" presStyleLbl="node2" presStyleIdx="2" presStyleCnt="5">
        <dgm:presLayoutVars>
          <dgm:chPref val="3"/>
        </dgm:presLayoutVars>
      </dgm:prSet>
      <dgm:spPr/>
    </dgm:pt>
    <dgm:pt modelId="{A16DDC10-2DDC-473C-84A8-1220F5D933F0}" type="pres">
      <dgm:prSet presAssocID="{88350A03-2313-480A-BD23-65006BDB4891}" presName="rootConnector" presStyleLbl="node2" presStyleIdx="2" presStyleCnt="5"/>
      <dgm:spPr/>
    </dgm:pt>
    <dgm:pt modelId="{FC3F9A9D-0C30-4DA1-9414-5E23015A0F94}" type="pres">
      <dgm:prSet presAssocID="{88350A03-2313-480A-BD23-65006BDB4891}" presName="hierChild4" presStyleCnt="0"/>
      <dgm:spPr/>
    </dgm:pt>
    <dgm:pt modelId="{2BC8EDBC-7FF1-4391-812B-38EE32479990}" type="pres">
      <dgm:prSet presAssocID="{88350A03-2313-480A-BD23-65006BDB4891}" presName="hierChild5" presStyleCnt="0"/>
      <dgm:spPr/>
    </dgm:pt>
    <dgm:pt modelId="{6655F31C-A6DD-421F-AE64-9DBE5BA678B5}" type="pres">
      <dgm:prSet presAssocID="{F168EA4C-6814-4D6F-B7CB-D05FA1221328}" presName="Name37" presStyleLbl="parChTrans1D2" presStyleIdx="3" presStyleCnt="5"/>
      <dgm:spPr/>
    </dgm:pt>
    <dgm:pt modelId="{D1D96C02-0BA8-41CB-9BA2-04E29E4F06BC}" type="pres">
      <dgm:prSet presAssocID="{7FDAF620-EF69-40D2-825F-D02D178433CF}" presName="hierRoot2" presStyleCnt="0">
        <dgm:presLayoutVars>
          <dgm:hierBranch val="init"/>
        </dgm:presLayoutVars>
      </dgm:prSet>
      <dgm:spPr/>
    </dgm:pt>
    <dgm:pt modelId="{77752D03-A876-41F9-A5BB-67D3E85582F7}" type="pres">
      <dgm:prSet presAssocID="{7FDAF620-EF69-40D2-825F-D02D178433CF}" presName="rootComposite" presStyleCnt="0"/>
      <dgm:spPr/>
    </dgm:pt>
    <dgm:pt modelId="{A20A4CDD-5FD5-4872-8DE5-0CF9841D70AE}" type="pres">
      <dgm:prSet presAssocID="{7FDAF620-EF69-40D2-825F-D02D178433CF}" presName="rootText" presStyleLbl="node2" presStyleIdx="3" presStyleCnt="5">
        <dgm:presLayoutVars>
          <dgm:chPref val="3"/>
        </dgm:presLayoutVars>
      </dgm:prSet>
      <dgm:spPr/>
    </dgm:pt>
    <dgm:pt modelId="{83225E6C-3650-4106-9406-22987BE9F4C2}" type="pres">
      <dgm:prSet presAssocID="{7FDAF620-EF69-40D2-825F-D02D178433CF}" presName="rootConnector" presStyleLbl="node2" presStyleIdx="3" presStyleCnt="5"/>
      <dgm:spPr/>
    </dgm:pt>
    <dgm:pt modelId="{37A3CD30-B295-4BA9-AEC7-F7F14CE6C489}" type="pres">
      <dgm:prSet presAssocID="{7FDAF620-EF69-40D2-825F-D02D178433CF}" presName="hierChild4" presStyleCnt="0"/>
      <dgm:spPr/>
    </dgm:pt>
    <dgm:pt modelId="{21700CE6-D7AB-4A53-B10F-AE1F204C6095}" type="pres">
      <dgm:prSet presAssocID="{7FDAF620-EF69-40D2-825F-D02D178433CF}" presName="hierChild5" presStyleCnt="0"/>
      <dgm:spPr/>
    </dgm:pt>
    <dgm:pt modelId="{45D805B9-1548-4979-814A-5C90CA70E8E0}" type="pres">
      <dgm:prSet presAssocID="{8A6DE359-2D1F-45CC-926C-27B4FA0C14A2}" presName="Name37" presStyleLbl="parChTrans1D2" presStyleIdx="4" presStyleCnt="5"/>
      <dgm:spPr/>
    </dgm:pt>
    <dgm:pt modelId="{60E294DF-9477-4950-A03C-54DF0FB5C588}" type="pres">
      <dgm:prSet presAssocID="{A60C6471-0C5C-4578-B726-BFA56AB775A5}" presName="hierRoot2" presStyleCnt="0">
        <dgm:presLayoutVars>
          <dgm:hierBranch val="init"/>
        </dgm:presLayoutVars>
      </dgm:prSet>
      <dgm:spPr/>
    </dgm:pt>
    <dgm:pt modelId="{773570C9-1A55-4498-8330-BB755F856E42}" type="pres">
      <dgm:prSet presAssocID="{A60C6471-0C5C-4578-B726-BFA56AB775A5}" presName="rootComposite" presStyleCnt="0"/>
      <dgm:spPr/>
    </dgm:pt>
    <dgm:pt modelId="{455C5F2A-4E85-4219-944C-C4D698985B10}" type="pres">
      <dgm:prSet presAssocID="{A60C6471-0C5C-4578-B726-BFA56AB775A5}" presName="rootText" presStyleLbl="node2" presStyleIdx="4" presStyleCnt="5">
        <dgm:presLayoutVars>
          <dgm:chPref val="3"/>
        </dgm:presLayoutVars>
      </dgm:prSet>
      <dgm:spPr/>
    </dgm:pt>
    <dgm:pt modelId="{844A45B0-8BE9-428E-982E-11D99FA2F006}" type="pres">
      <dgm:prSet presAssocID="{A60C6471-0C5C-4578-B726-BFA56AB775A5}" presName="rootConnector" presStyleLbl="node2" presStyleIdx="4" presStyleCnt="5"/>
      <dgm:spPr/>
    </dgm:pt>
    <dgm:pt modelId="{A7750EA7-1CFA-41A8-9FE2-B3779D1BCB17}" type="pres">
      <dgm:prSet presAssocID="{A60C6471-0C5C-4578-B726-BFA56AB775A5}" presName="hierChild4" presStyleCnt="0"/>
      <dgm:spPr/>
    </dgm:pt>
    <dgm:pt modelId="{10019607-09C4-4D48-BBBF-FC67F43087FE}" type="pres">
      <dgm:prSet presAssocID="{A60C6471-0C5C-4578-B726-BFA56AB775A5}" presName="hierChild5" presStyleCnt="0"/>
      <dgm:spPr/>
    </dgm:pt>
    <dgm:pt modelId="{8975ED7C-CF33-412A-8786-0885815E8640}" type="pres">
      <dgm:prSet presAssocID="{8126773A-DCC0-43E0-AA2B-EAF6613B364F}" presName="hierChild3" presStyleCnt="0"/>
      <dgm:spPr/>
    </dgm:pt>
  </dgm:ptLst>
  <dgm:cxnLst>
    <dgm:cxn modelId="{B89C2D02-873E-40DA-A3C7-E6B1F1C820CF}" type="presOf" srcId="{7FDAF620-EF69-40D2-825F-D02D178433CF}" destId="{83225E6C-3650-4106-9406-22987BE9F4C2}" srcOrd="1" destOrd="0" presId="urn:microsoft.com/office/officeart/2005/8/layout/orgChart1"/>
    <dgm:cxn modelId="{47E7D31A-1AA5-418C-938C-195B20BE7AC7}" type="presOf" srcId="{7FDAF620-EF69-40D2-825F-D02D178433CF}" destId="{A20A4CDD-5FD5-4872-8DE5-0CF9841D70AE}" srcOrd="0" destOrd="0" presId="urn:microsoft.com/office/officeart/2005/8/layout/orgChart1"/>
    <dgm:cxn modelId="{B9906E26-9FE8-4700-95E6-A1CBD73B8E0D}" type="presOf" srcId="{88350A03-2313-480A-BD23-65006BDB4891}" destId="{A16DDC10-2DDC-473C-84A8-1220F5D933F0}" srcOrd="1" destOrd="0" presId="urn:microsoft.com/office/officeart/2005/8/layout/orgChart1"/>
    <dgm:cxn modelId="{C29AB93B-14AE-418B-AE2C-519C443D3CD7}" type="presOf" srcId="{E7CCA3F3-DBCF-46EE-AD89-21B2046149A9}" destId="{A92DDF3B-CF60-495A-B47E-4C9A4FE6546C}" srcOrd="1" destOrd="0" presId="urn:microsoft.com/office/officeart/2005/8/layout/orgChart1"/>
    <dgm:cxn modelId="{2DA0655B-6193-437B-84DE-91D49662FF12}" type="presOf" srcId="{9952B0A7-2378-4358-A72A-9F4464271FFB}" destId="{F3775DF2-6C34-44E9-A435-D3581C0490F5}" srcOrd="0" destOrd="0" presId="urn:microsoft.com/office/officeart/2005/8/layout/orgChart1"/>
    <dgm:cxn modelId="{93BA9460-A126-404C-93F9-1D3547BCC187}" srcId="{8126773A-DCC0-43E0-AA2B-EAF6613B364F}" destId="{7009495D-9C61-49C7-A764-6AC25717F0B1}" srcOrd="1" destOrd="0" parTransId="{9952B0A7-2378-4358-A72A-9F4464271FFB}" sibTransId="{55F10A9E-E388-4FA1-9948-E457F8E5DE2D}"/>
    <dgm:cxn modelId="{D36DA141-CB4C-4EA8-930C-795FE2A64571}" type="presOf" srcId="{E9A48C42-30C2-4DE3-A743-DC411468B938}" destId="{EBCFA28D-87CB-4090-8E5E-941164A80619}" srcOrd="0" destOrd="0" presId="urn:microsoft.com/office/officeart/2005/8/layout/orgChart1"/>
    <dgm:cxn modelId="{987B0A43-146D-48A0-8461-F1E9B28CE607}" type="presOf" srcId="{8126773A-DCC0-43E0-AA2B-EAF6613B364F}" destId="{0D4ECB86-BAF3-4133-A23E-D42730800F11}" srcOrd="0" destOrd="0" presId="urn:microsoft.com/office/officeart/2005/8/layout/orgChart1"/>
    <dgm:cxn modelId="{E0F30748-5EAC-4469-ADFB-5D0D5B7B7574}" type="presOf" srcId="{88350A03-2313-480A-BD23-65006BDB4891}" destId="{67C03749-AB6A-44C1-AAF3-A3FD8FE488B1}" srcOrd="0" destOrd="0" presId="urn:microsoft.com/office/officeart/2005/8/layout/orgChart1"/>
    <dgm:cxn modelId="{2B667B68-18BD-4631-8FCF-8A820C9E76C1}" type="presOf" srcId="{A60C6471-0C5C-4578-B726-BFA56AB775A5}" destId="{455C5F2A-4E85-4219-944C-C4D698985B10}" srcOrd="0" destOrd="0" presId="urn:microsoft.com/office/officeart/2005/8/layout/orgChart1"/>
    <dgm:cxn modelId="{E0369851-884C-4D9C-ABE7-48911D843BD8}" type="presOf" srcId="{A60C6471-0C5C-4578-B726-BFA56AB775A5}" destId="{844A45B0-8BE9-428E-982E-11D99FA2F006}" srcOrd="1" destOrd="0" presId="urn:microsoft.com/office/officeart/2005/8/layout/orgChart1"/>
    <dgm:cxn modelId="{35714D77-937E-476C-8D39-5230E1FF7A3A}" type="presOf" srcId="{7009495D-9C61-49C7-A764-6AC25717F0B1}" destId="{7075C65C-B496-4D79-8EF5-F841EA35B52B}" srcOrd="0" destOrd="0" presId="urn:microsoft.com/office/officeart/2005/8/layout/orgChart1"/>
    <dgm:cxn modelId="{E2517C7C-5AE9-4A1F-9272-12521BA57C57}" srcId="{8126773A-DCC0-43E0-AA2B-EAF6613B364F}" destId="{7FDAF620-EF69-40D2-825F-D02D178433CF}" srcOrd="3" destOrd="0" parTransId="{F168EA4C-6814-4D6F-B7CB-D05FA1221328}" sibTransId="{DC80ECFC-0B97-48EE-839F-4DCF735774FC}"/>
    <dgm:cxn modelId="{A6BB9F85-1C16-4A7C-B448-1C35AAD62B78}" srcId="{8126773A-DCC0-43E0-AA2B-EAF6613B364F}" destId="{A60C6471-0C5C-4578-B726-BFA56AB775A5}" srcOrd="4" destOrd="0" parTransId="{8A6DE359-2D1F-45CC-926C-27B4FA0C14A2}" sibTransId="{24092B52-34B1-4621-8268-86D90EAFF9D8}"/>
    <dgm:cxn modelId="{121AF398-29BA-4872-AF2A-EF8B22166F57}" srcId="{8126773A-DCC0-43E0-AA2B-EAF6613B364F}" destId="{88350A03-2313-480A-BD23-65006BDB4891}" srcOrd="2" destOrd="0" parTransId="{16631FBB-58CE-4B5B-8E61-6BDD400B2CDC}" sibTransId="{E6C386C1-1453-4A1A-AFDB-03059C83F276}"/>
    <dgm:cxn modelId="{F036D9AF-90C0-4ECA-A5E6-84287725D686}" type="presOf" srcId="{8126773A-DCC0-43E0-AA2B-EAF6613B364F}" destId="{0046FA88-7855-4E88-B027-CC12DA05AD83}" srcOrd="1" destOrd="0" presId="urn:microsoft.com/office/officeart/2005/8/layout/orgChart1"/>
    <dgm:cxn modelId="{AEFACEBA-E52A-4DD3-895F-53507148BC1A}" type="presOf" srcId="{7009495D-9C61-49C7-A764-6AC25717F0B1}" destId="{DB5772E1-021A-4364-BF05-E7406E968B58}" srcOrd="1" destOrd="0" presId="urn:microsoft.com/office/officeart/2005/8/layout/orgChart1"/>
    <dgm:cxn modelId="{3762DBC0-76CC-4D61-BBCA-296DF6934614}" srcId="{E9A48C42-30C2-4DE3-A743-DC411468B938}" destId="{8126773A-DCC0-43E0-AA2B-EAF6613B364F}" srcOrd="0" destOrd="0" parTransId="{DD541285-0497-4116-AF53-DBCB3D839922}" sibTransId="{CC294CEA-174B-460F-85EF-D35CF904722F}"/>
    <dgm:cxn modelId="{C534D0C3-D200-4318-934A-2B3A8F60D4B4}" type="presOf" srcId="{E7CCA3F3-DBCF-46EE-AD89-21B2046149A9}" destId="{AC103953-184B-420E-9724-1942EB7422B3}" srcOrd="0" destOrd="0" presId="urn:microsoft.com/office/officeart/2005/8/layout/orgChart1"/>
    <dgm:cxn modelId="{4B704AC7-CE80-48F9-88D9-A97C285D810F}" type="presOf" srcId="{8A6DE359-2D1F-45CC-926C-27B4FA0C14A2}" destId="{45D805B9-1548-4979-814A-5C90CA70E8E0}" srcOrd="0" destOrd="0" presId="urn:microsoft.com/office/officeart/2005/8/layout/orgChart1"/>
    <dgm:cxn modelId="{72E3F5D1-C6FE-4A51-B5F8-2E035BBC4EE6}" type="presOf" srcId="{F168EA4C-6814-4D6F-B7CB-D05FA1221328}" destId="{6655F31C-A6DD-421F-AE64-9DBE5BA678B5}" srcOrd="0" destOrd="0" presId="urn:microsoft.com/office/officeart/2005/8/layout/orgChart1"/>
    <dgm:cxn modelId="{10DDC6D5-18BB-4FBE-AEB5-DA759E902B39}" srcId="{8126773A-DCC0-43E0-AA2B-EAF6613B364F}" destId="{E7CCA3F3-DBCF-46EE-AD89-21B2046149A9}" srcOrd="0" destOrd="0" parTransId="{17686ED8-2582-495D-A90F-D10D283FD302}" sibTransId="{173D8F7C-4086-4CC5-BB34-88D76BEA9D51}"/>
    <dgm:cxn modelId="{97F988DE-887B-44FE-851F-C23288B267C4}" type="presOf" srcId="{16631FBB-58CE-4B5B-8E61-6BDD400B2CDC}" destId="{14C2241E-3616-4339-AA2A-FA80232208F9}" srcOrd="0" destOrd="0" presId="urn:microsoft.com/office/officeart/2005/8/layout/orgChart1"/>
    <dgm:cxn modelId="{218C28FB-B684-42B0-B217-118E8C869CE7}" type="presOf" srcId="{17686ED8-2582-495D-A90F-D10D283FD302}" destId="{B019BB1C-6586-4357-91A8-09542EADAE26}" srcOrd="0" destOrd="0" presId="urn:microsoft.com/office/officeart/2005/8/layout/orgChart1"/>
    <dgm:cxn modelId="{9D54256E-68CA-439F-B8D2-E2DD3A1F54CC}" type="presParOf" srcId="{EBCFA28D-87CB-4090-8E5E-941164A80619}" destId="{CCA9480D-BD05-4697-BA6D-6928A7E869EE}" srcOrd="0" destOrd="0" presId="urn:microsoft.com/office/officeart/2005/8/layout/orgChart1"/>
    <dgm:cxn modelId="{07E4D6E3-4685-41AC-8F64-6ED2021B29E9}" type="presParOf" srcId="{CCA9480D-BD05-4697-BA6D-6928A7E869EE}" destId="{4CDCBD3C-0825-4FA8-995C-DE43839EB9FD}" srcOrd="0" destOrd="0" presId="urn:microsoft.com/office/officeart/2005/8/layout/orgChart1"/>
    <dgm:cxn modelId="{2AF34EDD-18DF-4298-8ECE-5234127EA258}" type="presParOf" srcId="{4CDCBD3C-0825-4FA8-995C-DE43839EB9FD}" destId="{0D4ECB86-BAF3-4133-A23E-D42730800F11}" srcOrd="0" destOrd="0" presId="urn:microsoft.com/office/officeart/2005/8/layout/orgChart1"/>
    <dgm:cxn modelId="{DA16DDA4-D722-4041-9AB0-382F31AB9501}" type="presParOf" srcId="{4CDCBD3C-0825-4FA8-995C-DE43839EB9FD}" destId="{0046FA88-7855-4E88-B027-CC12DA05AD83}" srcOrd="1" destOrd="0" presId="urn:microsoft.com/office/officeart/2005/8/layout/orgChart1"/>
    <dgm:cxn modelId="{EC2E1298-ED5B-430C-A8A4-8DED12B02939}" type="presParOf" srcId="{CCA9480D-BD05-4697-BA6D-6928A7E869EE}" destId="{58C4893F-747B-45E4-ABB4-EF16658D2FC8}" srcOrd="1" destOrd="0" presId="urn:microsoft.com/office/officeart/2005/8/layout/orgChart1"/>
    <dgm:cxn modelId="{2285869E-63C8-4802-B900-B6E922289D19}" type="presParOf" srcId="{58C4893F-747B-45E4-ABB4-EF16658D2FC8}" destId="{B019BB1C-6586-4357-91A8-09542EADAE26}" srcOrd="0" destOrd="0" presId="urn:microsoft.com/office/officeart/2005/8/layout/orgChart1"/>
    <dgm:cxn modelId="{7343DC08-90BA-46BD-A9E8-9284167C030A}" type="presParOf" srcId="{58C4893F-747B-45E4-ABB4-EF16658D2FC8}" destId="{659F48C9-9940-4105-A107-36BD072BD2D7}" srcOrd="1" destOrd="0" presId="urn:microsoft.com/office/officeart/2005/8/layout/orgChart1"/>
    <dgm:cxn modelId="{192DC99D-B029-4EA2-90B9-30ED526E7D6D}" type="presParOf" srcId="{659F48C9-9940-4105-A107-36BD072BD2D7}" destId="{3496BC56-CD35-46F8-A6F7-2FE727675391}" srcOrd="0" destOrd="0" presId="urn:microsoft.com/office/officeart/2005/8/layout/orgChart1"/>
    <dgm:cxn modelId="{7FBA22AD-67C3-4FDF-8BAD-98ADFA473AD9}" type="presParOf" srcId="{3496BC56-CD35-46F8-A6F7-2FE727675391}" destId="{AC103953-184B-420E-9724-1942EB7422B3}" srcOrd="0" destOrd="0" presId="urn:microsoft.com/office/officeart/2005/8/layout/orgChart1"/>
    <dgm:cxn modelId="{224B1F84-DB85-4EF6-A0D6-9ECB052873E1}" type="presParOf" srcId="{3496BC56-CD35-46F8-A6F7-2FE727675391}" destId="{A92DDF3B-CF60-495A-B47E-4C9A4FE6546C}" srcOrd="1" destOrd="0" presId="urn:microsoft.com/office/officeart/2005/8/layout/orgChart1"/>
    <dgm:cxn modelId="{C8BEEF2A-7E13-496D-9599-D9E106E886D7}" type="presParOf" srcId="{659F48C9-9940-4105-A107-36BD072BD2D7}" destId="{18C3BDE4-69D3-4ABA-8D31-A976FE5137D3}" srcOrd="1" destOrd="0" presId="urn:microsoft.com/office/officeart/2005/8/layout/orgChart1"/>
    <dgm:cxn modelId="{0BBED011-D39E-4BF8-AF99-294EC0877EB4}" type="presParOf" srcId="{659F48C9-9940-4105-A107-36BD072BD2D7}" destId="{F39660F7-BFB5-453D-BDEA-97119BE682F2}" srcOrd="2" destOrd="0" presId="urn:microsoft.com/office/officeart/2005/8/layout/orgChart1"/>
    <dgm:cxn modelId="{B6972D23-CCE2-4E6D-A835-1C883D72E65A}" type="presParOf" srcId="{58C4893F-747B-45E4-ABB4-EF16658D2FC8}" destId="{F3775DF2-6C34-44E9-A435-D3581C0490F5}" srcOrd="2" destOrd="0" presId="urn:microsoft.com/office/officeart/2005/8/layout/orgChart1"/>
    <dgm:cxn modelId="{D9931BF9-61B5-45D4-9C54-20CAF34BC1BF}" type="presParOf" srcId="{58C4893F-747B-45E4-ABB4-EF16658D2FC8}" destId="{F5A7BD14-EEFE-4FF3-A35C-A04A5C6796FB}" srcOrd="3" destOrd="0" presId="urn:microsoft.com/office/officeart/2005/8/layout/orgChart1"/>
    <dgm:cxn modelId="{C2124128-5744-4C3A-9B45-2C4A7205217A}" type="presParOf" srcId="{F5A7BD14-EEFE-4FF3-A35C-A04A5C6796FB}" destId="{02CF6C24-4DFA-4979-B8FE-BD37F7E1D8CC}" srcOrd="0" destOrd="0" presId="urn:microsoft.com/office/officeart/2005/8/layout/orgChart1"/>
    <dgm:cxn modelId="{AB153275-765B-4CA3-B24D-303D53BBEF8C}" type="presParOf" srcId="{02CF6C24-4DFA-4979-B8FE-BD37F7E1D8CC}" destId="{7075C65C-B496-4D79-8EF5-F841EA35B52B}" srcOrd="0" destOrd="0" presId="urn:microsoft.com/office/officeart/2005/8/layout/orgChart1"/>
    <dgm:cxn modelId="{EA27AA04-F414-43E3-9B36-53935A04FAE7}" type="presParOf" srcId="{02CF6C24-4DFA-4979-B8FE-BD37F7E1D8CC}" destId="{DB5772E1-021A-4364-BF05-E7406E968B58}" srcOrd="1" destOrd="0" presId="urn:microsoft.com/office/officeart/2005/8/layout/orgChart1"/>
    <dgm:cxn modelId="{11F8A0FC-0E05-4E3D-B13C-1D3B1E79C42E}" type="presParOf" srcId="{F5A7BD14-EEFE-4FF3-A35C-A04A5C6796FB}" destId="{599A92AA-9ECF-45F2-B456-AC7EE4014AD4}" srcOrd="1" destOrd="0" presId="urn:microsoft.com/office/officeart/2005/8/layout/orgChart1"/>
    <dgm:cxn modelId="{CDD455DA-3C21-4C04-A6DC-41568580F901}" type="presParOf" srcId="{F5A7BD14-EEFE-4FF3-A35C-A04A5C6796FB}" destId="{5BBE38F7-225E-496D-B3B2-8735683B1830}" srcOrd="2" destOrd="0" presId="urn:microsoft.com/office/officeart/2005/8/layout/orgChart1"/>
    <dgm:cxn modelId="{C8D8E47E-515A-45BD-88E1-71066381A170}" type="presParOf" srcId="{58C4893F-747B-45E4-ABB4-EF16658D2FC8}" destId="{14C2241E-3616-4339-AA2A-FA80232208F9}" srcOrd="4" destOrd="0" presId="urn:microsoft.com/office/officeart/2005/8/layout/orgChart1"/>
    <dgm:cxn modelId="{2BDEBA2C-B5E5-4840-B7F8-6E1577FBAC56}" type="presParOf" srcId="{58C4893F-747B-45E4-ABB4-EF16658D2FC8}" destId="{704657B3-DABD-4F83-B662-60C07724AAC1}" srcOrd="5" destOrd="0" presId="urn:microsoft.com/office/officeart/2005/8/layout/orgChart1"/>
    <dgm:cxn modelId="{0EBD3A08-E9C6-4081-9D93-B44C8063B383}" type="presParOf" srcId="{704657B3-DABD-4F83-B662-60C07724AAC1}" destId="{050EE121-9704-471A-86DB-F8DEFB9B573F}" srcOrd="0" destOrd="0" presId="urn:microsoft.com/office/officeart/2005/8/layout/orgChart1"/>
    <dgm:cxn modelId="{70FD3840-F5FC-4B4E-81A3-4D2DF65B1C8C}" type="presParOf" srcId="{050EE121-9704-471A-86DB-F8DEFB9B573F}" destId="{67C03749-AB6A-44C1-AAF3-A3FD8FE488B1}" srcOrd="0" destOrd="0" presId="urn:microsoft.com/office/officeart/2005/8/layout/orgChart1"/>
    <dgm:cxn modelId="{28C4A5C9-CF5A-4AB1-A4B5-17B5D7FE5BDB}" type="presParOf" srcId="{050EE121-9704-471A-86DB-F8DEFB9B573F}" destId="{A16DDC10-2DDC-473C-84A8-1220F5D933F0}" srcOrd="1" destOrd="0" presId="urn:microsoft.com/office/officeart/2005/8/layout/orgChart1"/>
    <dgm:cxn modelId="{F75A4175-7A47-477B-BBB3-C1688BF1345C}" type="presParOf" srcId="{704657B3-DABD-4F83-B662-60C07724AAC1}" destId="{FC3F9A9D-0C30-4DA1-9414-5E23015A0F94}" srcOrd="1" destOrd="0" presId="urn:microsoft.com/office/officeart/2005/8/layout/orgChart1"/>
    <dgm:cxn modelId="{895AFB22-B8E2-433F-A670-A7D6DBC0FC67}" type="presParOf" srcId="{704657B3-DABD-4F83-B662-60C07724AAC1}" destId="{2BC8EDBC-7FF1-4391-812B-38EE32479990}" srcOrd="2" destOrd="0" presId="urn:microsoft.com/office/officeart/2005/8/layout/orgChart1"/>
    <dgm:cxn modelId="{7B75CCD8-84C6-4F5B-8AF2-7C43967FA161}" type="presParOf" srcId="{58C4893F-747B-45E4-ABB4-EF16658D2FC8}" destId="{6655F31C-A6DD-421F-AE64-9DBE5BA678B5}" srcOrd="6" destOrd="0" presId="urn:microsoft.com/office/officeart/2005/8/layout/orgChart1"/>
    <dgm:cxn modelId="{233F5D66-9498-4E93-8269-5A9EFABB2E09}" type="presParOf" srcId="{58C4893F-747B-45E4-ABB4-EF16658D2FC8}" destId="{D1D96C02-0BA8-41CB-9BA2-04E29E4F06BC}" srcOrd="7" destOrd="0" presId="urn:microsoft.com/office/officeart/2005/8/layout/orgChart1"/>
    <dgm:cxn modelId="{709043FB-D605-4E98-BDF2-D128F81730FE}" type="presParOf" srcId="{D1D96C02-0BA8-41CB-9BA2-04E29E4F06BC}" destId="{77752D03-A876-41F9-A5BB-67D3E85582F7}" srcOrd="0" destOrd="0" presId="urn:microsoft.com/office/officeart/2005/8/layout/orgChart1"/>
    <dgm:cxn modelId="{35EDF049-CC49-4B3E-99D7-8DC5C02B5F33}" type="presParOf" srcId="{77752D03-A876-41F9-A5BB-67D3E85582F7}" destId="{A20A4CDD-5FD5-4872-8DE5-0CF9841D70AE}" srcOrd="0" destOrd="0" presId="urn:microsoft.com/office/officeart/2005/8/layout/orgChart1"/>
    <dgm:cxn modelId="{7A61516F-7F9C-4B6A-A0FA-B6C8975FC5A7}" type="presParOf" srcId="{77752D03-A876-41F9-A5BB-67D3E85582F7}" destId="{83225E6C-3650-4106-9406-22987BE9F4C2}" srcOrd="1" destOrd="0" presId="urn:microsoft.com/office/officeart/2005/8/layout/orgChart1"/>
    <dgm:cxn modelId="{3A33C555-DFA3-4886-B1E6-1E54BF444C55}" type="presParOf" srcId="{D1D96C02-0BA8-41CB-9BA2-04E29E4F06BC}" destId="{37A3CD30-B295-4BA9-AEC7-F7F14CE6C489}" srcOrd="1" destOrd="0" presId="urn:microsoft.com/office/officeart/2005/8/layout/orgChart1"/>
    <dgm:cxn modelId="{A86847F3-C1A5-4705-B95F-F715F077C4B9}" type="presParOf" srcId="{D1D96C02-0BA8-41CB-9BA2-04E29E4F06BC}" destId="{21700CE6-D7AB-4A53-B10F-AE1F204C6095}" srcOrd="2" destOrd="0" presId="urn:microsoft.com/office/officeart/2005/8/layout/orgChart1"/>
    <dgm:cxn modelId="{BD5811D4-2F13-4206-AD1A-2521E236A952}" type="presParOf" srcId="{58C4893F-747B-45E4-ABB4-EF16658D2FC8}" destId="{45D805B9-1548-4979-814A-5C90CA70E8E0}" srcOrd="8" destOrd="0" presId="urn:microsoft.com/office/officeart/2005/8/layout/orgChart1"/>
    <dgm:cxn modelId="{433D6947-CEC0-4591-9CE4-919D28E8F673}" type="presParOf" srcId="{58C4893F-747B-45E4-ABB4-EF16658D2FC8}" destId="{60E294DF-9477-4950-A03C-54DF0FB5C588}" srcOrd="9" destOrd="0" presId="urn:microsoft.com/office/officeart/2005/8/layout/orgChart1"/>
    <dgm:cxn modelId="{B64CA4E0-24BA-4CE0-A3C5-BC9B7FD9AF7C}" type="presParOf" srcId="{60E294DF-9477-4950-A03C-54DF0FB5C588}" destId="{773570C9-1A55-4498-8330-BB755F856E42}" srcOrd="0" destOrd="0" presId="urn:microsoft.com/office/officeart/2005/8/layout/orgChart1"/>
    <dgm:cxn modelId="{433BABE3-9217-4FF2-9BBD-D9216155CA0C}" type="presParOf" srcId="{773570C9-1A55-4498-8330-BB755F856E42}" destId="{455C5F2A-4E85-4219-944C-C4D698985B10}" srcOrd="0" destOrd="0" presId="urn:microsoft.com/office/officeart/2005/8/layout/orgChart1"/>
    <dgm:cxn modelId="{931753AC-CE4B-4A42-BF7B-3BAE2DAEAB7A}" type="presParOf" srcId="{773570C9-1A55-4498-8330-BB755F856E42}" destId="{844A45B0-8BE9-428E-982E-11D99FA2F006}" srcOrd="1" destOrd="0" presId="urn:microsoft.com/office/officeart/2005/8/layout/orgChart1"/>
    <dgm:cxn modelId="{6E5F467F-7454-41DD-9128-D2F674BB9E86}" type="presParOf" srcId="{60E294DF-9477-4950-A03C-54DF0FB5C588}" destId="{A7750EA7-1CFA-41A8-9FE2-B3779D1BCB17}" srcOrd="1" destOrd="0" presId="urn:microsoft.com/office/officeart/2005/8/layout/orgChart1"/>
    <dgm:cxn modelId="{EA34A781-ED43-4288-B930-8E13F6FC5F9E}" type="presParOf" srcId="{60E294DF-9477-4950-A03C-54DF0FB5C588}" destId="{10019607-09C4-4D48-BBBF-FC67F43087FE}" srcOrd="2" destOrd="0" presId="urn:microsoft.com/office/officeart/2005/8/layout/orgChart1"/>
    <dgm:cxn modelId="{A6B49FB7-6CDE-4CE2-852B-873823D8003B}" type="presParOf" srcId="{CCA9480D-BD05-4697-BA6D-6928A7E869EE}" destId="{8975ED7C-CF33-412A-8786-0885815E8640}" srcOrd="2" destOrd="0" presId="urn:microsoft.com/office/officeart/2005/8/layout/orgChar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E4647FF-BE10-49AB-AD41-93B89FAE5D7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B1747135-007C-4633-8C22-68F6DFD3370C}">
      <dgm:prSet/>
      <dgm:spPr/>
      <dgm:t>
        <a:bodyPr/>
        <a:lstStyle/>
        <a:p>
          <a:pPr>
            <a:lnSpc>
              <a:spcPct val="100000"/>
            </a:lnSpc>
          </a:pPr>
          <a:r>
            <a:rPr lang="en-GB" dirty="0"/>
            <a:t>In today’s fast-paced and interconnected work environments, teams are essential to organisations, driving innovation, achieving common goals, and contributing to overall success. </a:t>
          </a:r>
          <a:endParaRPr lang="en-US" dirty="0"/>
        </a:p>
      </dgm:t>
    </dgm:pt>
    <dgm:pt modelId="{8D634DB8-D187-4BAF-9C57-94AB3D6096ED}" type="parTrans" cxnId="{35F65726-67EC-47C8-BBA7-32CABCB957F4}">
      <dgm:prSet/>
      <dgm:spPr/>
      <dgm:t>
        <a:bodyPr/>
        <a:lstStyle/>
        <a:p>
          <a:endParaRPr lang="en-US"/>
        </a:p>
      </dgm:t>
    </dgm:pt>
    <dgm:pt modelId="{2004637A-F75E-40A5-8BFA-CD38180D70D0}" type="sibTrans" cxnId="{35F65726-67EC-47C8-BBA7-32CABCB957F4}">
      <dgm:prSet/>
      <dgm:spPr/>
      <dgm:t>
        <a:bodyPr/>
        <a:lstStyle/>
        <a:p>
          <a:endParaRPr lang="en-US"/>
        </a:p>
      </dgm:t>
    </dgm:pt>
    <dgm:pt modelId="{45CCCDC5-A133-49DC-84DF-7C44E8963A09}">
      <dgm:prSet/>
      <dgm:spPr/>
      <dgm:t>
        <a:bodyPr/>
        <a:lstStyle/>
        <a:p>
          <a:pPr>
            <a:lnSpc>
              <a:spcPct val="100000"/>
            </a:lnSpc>
          </a:pPr>
          <a:r>
            <a:rPr lang="en-GB" dirty="0"/>
            <a:t>As a result, organisations have recognised the importance of teamwork in tackling various challenges that can impede progress and development. </a:t>
          </a:r>
          <a:endParaRPr lang="en-US" dirty="0"/>
        </a:p>
      </dgm:t>
    </dgm:pt>
    <dgm:pt modelId="{184F6F1D-5749-4A2C-8FDB-B17E3D03F1BF}" type="parTrans" cxnId="{6D69C385-46FF-4237-94CA-411FF416E890}">
      <dgm:prSet/>
      <dgm:spPr/>
      <dgm:t>
        <a:bodyPr/>
        <a:lstStyle/>
        <a:p>
          <a:endParaRPr lang="en-US"/>
        </a:p>
      </dgm:t>
    </dgm:pt>
    <dgm:pt modelId="{7460ADEE-8232-49FD-BA34-38477C1A2029}" type="sibTrans" cxnId="{6D69C385-46FF-4237-94CA-411FF416E890}">
      <dgm:prSet/>
      <dgm:spPr/>
      <dgm:t>
        <a:bodyPr/>
        <a:lstStyle/>
        <a:p>
          <a:endParaRPr lang="en-US"/>
        </a:p>
      </dgm:t>
    </dgm:pt>
    <dgm:pt modelId="{5DB40DE9-C65A-4AE4-AE75-F68A5916ADA4}">
      <dgm:prSet/>
      <dgm:spPr/>
      <dgm:t>
        <a:bodyPr/>
        <a:lstStyle/>
        <a:p>
          <a:pPr>
            <a:lnSpc>
              <a:spcPct val="100000"/>
            </a:lnSpc>
          </a:pPr>
          <a:r>
            <a:rPr lang="en-GB" dirty="0"/>
            <a:t>Effective team management boosts employee productivity through collaborative activities, shared oversight, mutual support, and the development of both individual and group skills</a:t>
          </a:r>
          <a:endParaRPr lang="en-US" dirty="0"/>
        </a:p>
      </dgm:t>
    </dgm:pt>
    <dgm:pt modelId="{CFDF04F0-2996-4D7D-9C1D-24E29EEA26CF}" type="parTrans" cxnId="{7CC7A2F6-3D83-4EAE-B820-181B28D067B9}">
      <dgm:prSet/>
      <dgm:spPr/>
      <dgm:t>
        <a:bodyPr/>
        <a:lstStyle/>
        <a:p>
          <a:endParaRPr lang="en-US"/>
        </a:p>
      </dgm:t>
    </dgm:pt>
    <dgm:pt modelId="{CE70AF0C-3DE2-4D45-B9F6-96A0FAC55B68}" type="sibTrans" cxnId="{7CC7A2F6-3D83-4EAE-B820-181B28D067B9}">
      <dgm:prSet/>
      <dgm:spPr/>
      <dgm:t>
        <a:bodyPr/>
        <a:lstStyle/>
        <a:p>
          <a:endParaRPr lang="en-US"/>
        </a:p>
      </dgm:t>
    </dgm:pt>
    <dgm:pt modelId="{1FA2B88C-D632-4CD0-BDCA-997FF397FDDA}">
      <dgm:prSet phldr="0"/>
      <dgm:spPr/>
      <dgm:t>
        <a:bodyPr/>
        <a:lstStyle/>
        <a:p>
          <a:pPr rtl="0"/>
          <a:r>
            <a:rPr lang="en-GB" dirty="0"/>
            <a:t>(Khosravi et al., 2020).</a:t>
          </a:r>
          <a:endParaRPr lang="en-GB" dirty="0">
            <a:latin typeface="Aptos Display" panose="020F0302020204030204"/>
          </a:endParaRPr>
        </a:p>
      </dgm:t>
    </dgm:pt>
    <dgm:pt modelId="{23D7F521-5360-4545-9E52-8C57CD737938}" type="parTrans" cxnId="{0D6AEC6D-A5AF-440C-9AF7-7AB6324C463A}">
      <dgm:prSet/>
      <dgm:spPr/>
    </dgm:pt>
    <dgm:pt modelId="{39000CFA-C8AE-496A-AE2F-BE246B2401D9}" type="sibTrans" cxnId="{0D6AEC6D-A5AF-440C-9AF7-7AB6324C463A}">
      <dgm:prSet/>
      <dgm:spPr/>
    </dgm:pt>
    <dgm:pt modelId="{CD0B8365-8772-4F6F-9719-F06ACD926DE8}" type="pres">
      <dgm:prSet presAssocID="{FE4647FF-BE10-49AB-AD41-93B89FAE5D7E}" presName="root" presStyleCnt="0">
        <dgm:presLayoutVars>
          <dgm:dir/>
          <dgm:resizeHandles val="exact"/>
        </dgm:presLayoutVars>
      </dgm:prSet>
      <dgm:spPr/>
    </dgm:pt>
    <dgm:pt modelId="{8C8E2FC7-3790-4605-87EC-63E43921743B}" type="pres">
      <dgm:prSet presAssocID="{B1747135-007C-4633-8C22-68F6DFD3370C}" presName="compNode" presStyleCnt="0"/>
      <dgm:spPr/>
    </dgm:pt>
    <dgm:pt modelId="{674033CA-5814-4E6F-97AC-4C83D4448D77}" type="pres">
      <dgm:prSet presAssocID="{B1747135-007C-4633-8C22-68F6DFD3370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un"/>
        </a:ext>
      </dgm:extLst>
    </dgm:pt>
    <dgm:pt modelId="{DAE46E96-1F27-413B-9F03-1A8A033091EB}" type="pres">
      <dgm:prSet presAssocID="{B1747135-007C-4633-8C22-68F6DFD3370C}" presName="spaceRect" presStyleCnt="0"/>
      <dgm:spPr/>
    </dgm:pt>
    <dgm:pt modelId="{2D680C83-88A1-4BC6-A6E6-263C16E7A4A7}" type="pres">
      <dgm:prSet presAssocID="{B1747135-007C-4633-8C22-68F6DFD3370C}" presName="textRect" presStyleLbl="revTx" presStyleIdx="0" presStyleCnt="4">
        <dgm:presLayoutVars>
          <dgm:chMax val="1"/>
          <dgm:chPref val="1"/>
        </dgm:presLayoutVars>
      </dgm:prSet>
      <dgm:spPr/>
    </dgm:pt>
    <dgm:pt modelId="{F2F2735A-72C0-4C03-B3DD-774DF242A94A}" type="pres">
      <dgm:prSet presAssocID="{2004637A-F75E-40A5-8BFA-CD38180D70D0}" presName="sibTrans" presStyleCnt="0"/>
      <dgm:spPr/>
    </dgm:pt>
    <dgm:pt modelId="{E7D388E6-A048-4ACA-850A-7D1729F58C06}" type="pres">
      <dgm:prSet presAssocID="{45CCCDC5-A133-49DC-84DF-7C44E8963A09}" presName="compNode" presStyleCnt="0"/>
      <dgm:spPr/>
    </dgm:pt>
    <dgm:pt modelId="{96420385-5448-4E3F-A201-8F259010D274}" type="pres">
      <dgm:prSet presAssocID="{45CCCDC5-A133-49DC-84DF-7C44E8963A0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A0A7A94A-9322-4F00-86A2-C235C36E492A}" type="pres">
      <dgm:prSet presAssocID="{45CCCDC5-A133-49DC-84DF-7C44E8963A09}" presName="spaceRect" presStyleCnt="0"/>
      <dgm:spPr/>
    </dgm:pt>
    <dgm:pt modelId="{A80EC33F-1BFF-4D6A-9532-3F69995B7E51}" type="pres">
      <dgm:prSet presAssocID="{45CCCDC5-A133-49DC-84DF-7C44E8963A09}" presName="textRect" presStyleLbl="revTx" presStyleIdx="1" presStyleCnt="4">
        <dgm:presLayoutVars>
          <dgm:chMax val="1"/>
          <dgm:chPref val="1"/>
        </dgm:presLayoutVars>
      </dgm:prSet>
      <dgm:spPr/>
    </dgm:pt>
    <dgm:pt modelId="{24837F89-0396-4C75-BD8F-6373A9D0142D}" type="pres">
      <dgm:prSet presAssocID="{7460ADEE-8232-49FD-BA34-38477C1A2029}" presName="sibTrans" presStyleCnt="0"/>
      <dgm:spPr/>
    </dgm:pt>
    <dgm:pt modelId="{35360AB7-4D7D-4025-B9B6-6D7712427A15}" type="pres">
      <dgm:prSet presAssocID="{5DB40DE9-C65A-4AE4-AE75-F68A5916ADA4}" presName="compNode" presStyleCnt="0"/>
      <dgm:spPr/>
    </dgm:pt>
    <dgm:pt modelId="{2DB57447-301F-466C-AAAF-2E081D260CA4}" type="pres">
      <dgm:prSet presAssocID="{5DB40DE9-C65A-4AE4-AE75-F68A5916AD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4BD5A9CF-3D94-4B91-A5B7-70DCFFC34C3D}" type="pres">
      <dgm:prSet presAssocID="{5DB40DE9-C65A-4AE4-AE75-F68A5916ADA4}" presName="spaceRect" presStyleCnt="0"/>
      <dgm:spPr/>
    </dgm:pt>
    <dgm:pt modelId="{1CD5295C-BD08-49ED-BD8A-04B50D7934D8}" type="pres">
      <dgm:prSet presAssocID="{5DB40DE9-C65A-4AE4-AE75-F68A5916ADA4}" presName="textRect" presStyleLbl="revTx" presStyleIdx="2" presStyleCnt="4">
        <dgm:presLayoutVars>
          <dgm:chMax val="1"/>
          <dgm:chPref val="1"/>
        </dgm:presLayoutVars>
      </dgm:prSet>
      <dgm:spPr/>
    </dgm:pt>
    <dgm:pt modelId="{D8EF687E-172F-46F1-9793-2DD664040EE9}" type="pres">
      <dgm:prSet presAssocID="{CE70AF0C-3DE2-4D45-B9F6-96A0FAC55B68}" presName="sibTrans" presStyleCnt="0"/>
      <dgm:spPr/>
    </dgm:pt>
    <dgm:pt modelId="{24E90C7E-7027-4357-889D-54D5168D0195}" type="pres">
      <dgm:prSet presAssocID="{1FA2B88C-D632-4CD0-BDCA-997FF397FDDA}" presName="compNode" presStyleCnt="0"/>
      <dgm:spPr/>
    </dgm:pt>
    <dgm:pt modelId="{223BA982-FE7E-485B-8AB8-49399A8D17FF}" type="pres">
      <dgm:prSet presAssocID="{1FA2B88C-D632-4CD0-BDCA-997FF397FDDA}" presName="iconRect" presStyleLbl="node1" presStyleIdx="3" presStyleCnt="4"/>
      <dgm:spPr/>
    </dgm:pt>
    <dgm:pt modelId="{1ED20C6A-A6E2-4320-A881-0ADC42474EBD}" type="pres">
      <dgm:prSet presAssocID="{1FA2B88C-D632-4CD0-BDCA-997FF397FDDA}" presName="spaceRect" presStyleCnt="0"/>
      <dgm:spPr/>
    </dgm:pt>
    <dgm:pt modelId="{3150E67C-3B0F-44DB-8C9C-70207B474D75}" type="pres">
      <dgm:prSet presAssocID="{1FA2B88C-D632-4CD0-BDCA-997FF397FDDA}" presName="textRect" presStyleLbl="revTx" presStyleIdx="3" presStyleCnt="4">
        <dgm:presLayoutVars>
          <dgm:chMax val="1"/>
          <dgm:chPref val="1"/>
        </dgm:presLayoutVars>
      </dgm:prSet>
      <dgm:spPr/>
    </dgm:pt>
  </dgm:ptLst>
  <dgm:cxnLst>
    <dgm:cxn modelId="{9E44F807-0FA3-433A-B54B-582C2CCD327F}" type="presOf" srcId="{B1747135-007C-4633-8C22-68F6DFD3370C}" destId="{2D680C83-88A1-4BC6-A6E6-263C16E7A4A7}" srcOrd="0" destOrd="0" presId="urn:microsoft.com/office/officeart/2018/2/layout/IconLabelList"/>
    <dgm:cxn modelId="{2F2B6D10-0D58-4C4A-91E7-0785B7972316}" type="presOf" srcId="{45CCCDC5-A133-49DC-84DF-7C44E8963A09}" destId="{A80EC33F-1BFF-4D6A-9532-3F69995B7E51}" srcOrd="0" destOrd="0" presId="urn:microsoft.com/office/officeart/2018/2/layout/IconLabelList"/>
    <dgm:cxn modelId="{35F65726-67EC-47C8-BBA7-32CABCB957F4}" srcId="{FE4647FF-BE10-49AB-AD41-93B89FAE5D7E}" destId="{B1747135-007C-4633-8C22-68F6DFD3370C}" srcOrd="0" destOrd="0" parTransId="{8D634DB8-D187-4BAF-9C57-94AB3D6096ED}" sibTransId="{2004637A-F75E-40A5-8BFA-CD38180D70D0}"/>
    <dgm:cxn modelId="{50D5025D-1233-4109-880A-CFCAB8A8AC60}" type="presOf" srcId="{FE4647FF-BE10-49AB-AD41-93B89FAE5D7E}" destId="{CD0B8365-8772-4F6F-9719-F06ACD926DE8}" srcOrd="0" destOrd="0" presId="urn:microsoft.com/office/officeart/2018/2/layout/IconLabelList"/>
    <dgm:cxn modelId="{0D6AEC6D-A5AF-440C-9AF7-7AB6324C463A}" srcId="{FE4647FF-BE10-49AB-AD41-93B89FAE5D7E}" destId="{1FA2B88C-D632-4CD0-BDCA-997FF397FDDA}" srcOrd="3" destOrd="0" parTransId="{23D7F521-5360-4545-9E52-8C57CD737938}" sibTransId="{39000CFA-C8AE-496A-AE2F-BE246B2401D9}"/>
    <dgm:cxn modelId="{765CE453-B32F-4E64-864C-64A10E7026FB}" type="presOf" srcId="{1FA2B88C-D632-4CD0-BDCA-997FF397FDDA}" destId="{3150E67C-3B0F-44DB-8C9C-70207B474D75}" srcOrd="0" destOrd="0" presId="urn:microsoft.com/office/officeart/2018/2/layout/IconLabelList"/>
    <dgm:cxn modelId="{6D69C385-46FF-4237-94CA-411FF416E890}" srcId="{FE4647FF-BE10-49AB-AD41-93B89FAE5D7E}" destId="{45CCCDC5-A133-49DC-84DF-7C44E8963A09}" srcOrd="1" destOrd="0" parTransId="{184F6F1D-5749-4A2C-8FDB-B17E3D03F1BF}" sibTransId="{7460ADEE-8232-49FD-BA34-38477C1A2029}"/>
    <dgm:cxn modelId="{6C94D5F2-DCD3-45C6-8F93-A351DF8F8835}" type="presOf" srcId="{5DB40DE9-C65A-4AE4-AE75-F68A5916ADA4}" destId="{1CD5295C-BD08-49ED-BD8A-04B50D7934D8}" srcOrd="0" destOrd="0" presId="urn:microsoft.com/office/officeart/2018/2/layout/IconLabelList"/>
    <dgm:cxn modelId="{7CC7A2F6-3D83-4EAE-B820-181B28D067B9}" srcId="{FE4647FF-BE10-49AB-AD41-93B89FAE5D7E}" destId="{5DB40DE9-C65A-4AE4-AE75-F68A5916ADA4}" srcOrd="2" destOrd="0" parTransId="{CFDF04F0-2996-4D7D-9C1D-24E29EEA26CF}" sibTransId="{CE70AF0C-3DE2-4D45-B9F6-96A0FAC55B68}"/>
    <dgm:cxn modelId="{FF1FA2E2-3A12-4535-9DEE-701D392A4601}" type="presParOf" srcId="{CD0B8365-8772-4F6F-9719-F06ACD926DE8}" destId="{8C8E2FC7-3790-4605-87EC-63E43921743B}" srcOrd="0" destOrd="0" presId="urn:microsoft.com/office/officeart/2018/2/layout/IconLabelList"/>
    <dgm:cxn modelId="{AF5882D7-86ED-4C99-BBE3-DFEE7CAB1D95}" type="presParOf" srcId="{8C8E2FC7-3790-4605-87EC-63E43921743B}" destId="{674033CA-5814-4E6F-97AC-4C83D4448D77}" srcOrd="0" destOrd="0" presId="urn:microsoft.com/office/officeart/2018/2/layout/IconLabelList"/>
    <dgm:cxn modelId="{099433FB-546E-4E62-B9AE-5C2D4AA0A2D0}" type="presParOf" srcId="{8C8E2FC7-3790-4605-87EC-63E43921743B}" destId="{DAE46E96-1F27-413B-9F03-1A8A033091EB}" srcOrd="1" destOrd="0" presId="urn:microsoft.com/office/officeart/2018/2/layout/IconLabelList"/>
    <dgm:cxn modelId="{CF9DF376-2F81-421A-BF49-944A61B1453E}" type="presParOf" srcId="{8C8E2FC7-3790-4605-87EC-63E43921743B}" destId="{2D680C83-88A1-4BC6-A6E6-263C16E7A4A7}" srcOrd="2" destOrd="0" presId="urn:microsoft.com/office/officeart/2018/2/layout/IconLabelList"/>
    <dgm:cxn modelId="{503BF553-7D25-4CC0-A7F7-52CD9DC862F6}" type="presParOf" srcId="{CD0B8365-8772-4F6F-9719-F06ACD926DE8}" destId="{F2F2735A-72C0-4C03-B3DD-774DF242A94A}" srcOrd="1" destOrd="0" presId="urn:microsoft.com/office/officeart/2018/2/layout/IconLabelList"/>
    <dgm:cxn modelId="{70BD00D8-1CE2-4E77-A884-CF91328DB334}" type="presParOf" srcId="{CD0B8365-8772-4F6F-9719-F06ACD926DE8}" destId="{E7D388E6-A048-4ACA-850A-7D1729F58C06}" srcOrd="2" destOrd="0" presId="urn:microsoft.com/office/officeart/2018/2/layout/IconLabelList"/>
    <dgm:cxn modelId="{39912193-C95F-4405-BDF0-365A6540971D}" type="presParOf" srcId="{E7D388E6-A048-4ACA-850A-7D1729F58C06}" destId="{96420385-5448-4E3F-A201-8F259010D274}" srcOrd="0" destOrd="0" presId="urn:microsoft.com/office/officeart/2018/2/layout/IconLabelList"/>
    <dgm:cxn modelId="{348780D8-C80A-4C56-8D3A-BA75A5258074}" type="presParOf" srcId="{E7D388E6-A048-4ACA-850A-7D1729F58C06}" destId="{A0A7A94A-9322-4F00-86A2-C235C36E492A}" srcOrd="1" destOrd="0" presId="urn:microsoft.com/office/officeart/2018/2/layout/IconLabelList"/>
    <dgm:cxn modelId="{85351D86-B266-4DA7-BEF6-4CF551364850}" type="presParOf" srcId="{E7D388E6-A048-4ACA-850A-7D1729F58C06}" destId="{A80EC33F-1BFF-4D6A-9532-3F69995B7E51}" srcOrd="2" destOrd="0" presId="urn:microsoft.com/office/officeart/2018/2/layout/IconLabelList"/>
    <dgm:cxn modelId="{53283522-32F8-4BF2-9C75-C527360B7B32}" type="presParOf" srcId="{CD0B8365-8772-4F6F-9719-F06ACD926DE8}" destId="{24837F89-0396-4C75-BD8F-6373A9D0142D}" srcOrd="3" destOrd="0" presId="urn:microsoft.com/office/officeart/2018/2/layout/IconLabelList"/>
    <dgm:cxn modelId="{6E7C9707-43A3-4325-9B28-8E01A19B0803}" type="presParOf" srcId="{CD0B8365-8772-4F6F-9719-F06ACD926DE8}" destId="{35360AB7-4D7D-4025-B9B6-6D7712427A15}" srcOrd="4" destOrd="0" presId="urn:microsoft.com/office/officeart/2018/2/layout/IconLabelList"/>
    <dgm:cxn modelId="{1F61EA62-0731-472A-97FC-032524E176DD}" type="presParOf" srcId="{35360AB7-4D7D-4025-B9B6-6D7712427A15}" destId="{2DB57447-301F-466C-AAAF-2E081D260CA4}" srcOrd="0" destOrd="0" presId="urn:microsoft.com/office/officeart/2018/2/layout/IconLabelList"/>
    <dgm:cxn modelId="{93C87187-2FCE-45B6-897F-C60CA7062055}" type="presParOf" srcId="{35360AB7-4D7D-4025-B9B6-6D7712427A15}" destId="{4BD5A9CF-3D94-4B91-A5B7-70DCFFC34C3D}" srcOrd="1" destOrd="0" presId="urn:microsoft.com/office/officeart/2018/2/layout/IconLabelList"/>
    <dgm:cxn modelId="{469BAB5B-E74A-4B05-98AD-1F8347FC1FE7}" type="presParOf" srcId="{35360AB7-4D7D-4025-B9B6-6D7712427A15}" destId="{1CD5295C-BD08-49ED-BD8A-04B50D7934D8}" srcOrd="2" destOrd="0" presId="urn:microsoft.com/office/officeart/2018/2/layout/IconLabelList"/>
    <dgm:cxn modelId="{815672E2-3163-4D71-8352-DC752E985CD2}" type="presParOf" srcId="{CD0B8365-8772-4F6F-9719-F06ACD926DE8}" destId="{D8EF687E-172F-46F1-9793-2DD664040EE9}" srcOrd="5" destOrd="0" presId="urn:microsoft.com/office/officeart/2018/2/layout/IconLabelList"/>
    <dgm:cxn modelId="{A244FD69-EDBB-4ECC-81AE-DA221EB0D447}" type="presParOf" srcId="{CD0B8365-8772-4F6F-9719-F06ACD926DE8}" destId="{24E90C7E-7027-4357-889D-54D5168D0195}" srcOrd="6" destOrd="0" presId="urn:microsoft.com/office/officeart/2018/2/layout/IconLabelList"/>
    <dgm:cxn modelId="{9DDAC9E9-848D-4CDC-9751-3A6C78CABCEC}" type="presParOf" srcId="{24E90C7E-7027-4357-889D-54D5168D0195}" destId="{223BA982-FE7E-485B-8AB8-49399A8D17FF}" srcOrd="0" destOrd="0" presId="urn:microsoft.com/office/officeart/2018/2/layout/IconLabelList"/>
    <dgm:cxn modelId="{0E7A44C3-DF0D-49E5-970F-54B0C0CC6CC0}" type="presParOf" srcId="{24E90C7E-7027-4357-889D-54D5168D0195}" destId="{1ED20C6A-A6E2-4320-A881-0ADC42474EBD}" srcOrd="1" destOrd="0" presId="urn:microsoft.com/office/officeart/2018/2/layout/IconLabelList"/>
    <dgm:cxn modelId="{32FB247E-8583-4C3F-A028-E4B25DB3BAE8}" type="presParOf" srcId="{24E90C7E-7027-4357-889D-54D5168D0195}" destId="{3150E67C-3B0F-44DB-8C9C-70207B474D75}"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E594D1-55EA-4A75-8122-2B206D7A97E3}">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I confirm that I have not presented any AI generated materials as my own work.</a:t>
          </a:r>
          <a:endParaRPr lang="en-US" sz="2200" kern="1200"/>
        </a:p>
      </dsp:txBody>
      <dsp:txXfrm rot="5400000">
        <a:off x="2338" y="1088423"/>
        <a:ext cx="3587909" cy="2174491"/>
      </dsp:txXfrm>
    </dsp:sp>
    <dsp:sp modelId="{DE630247-831D-49D5-8E5F-7EBB05ABD46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56464" tIns="156464" rIns="156464" bIns="156464" numCol="1" spcCol="1270" anchor="ctr" anchorCtr="0">
          <a:noAutofit/>
        </a:bodyPr>
        <a:lstStyle/>
        <a:p>
          <a:pPr marL="0" lvl="0" indent="0" algn="ctr" defTabSz="977900">
            <a:lnSpc>
              <a:spcPct val="90000"/>
            </a:lnSpc>
            <a:spcBef>
              <a:spcPct val="0"/>
            </a:spcBef>
            <a:spcAft>
              <a:spcPct val="35000"/>
            </a:spcAft>
            <a:buNone/>
          </a:pPr>
          <a:r>
            <a:rPr lang="en-GB" sz="2200" kern="1200"/>
            <a:t>I confirm that I have copies of my drafts, notes, and other resources I used, which I maybe asked to prove in evidence.</a:t>
          </a:r>
          <a:endParaRPr lang="en-US" sz="2200" kern="1200"/>
        </a:p>
      </dsp:txBody>
      <dsp:txXfrm rot="-5400000">
        <a:off x="6925352" y="1088423"/>
        <a:ext cx="3587909" cy="21744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D805B9-1548-4979-814A-5C90CA70E8E0}">
      <dsp:nvSpPr>
        <dsp:cNvPr id="0" name=""/>
        <dsp:cNvSpPr/>
      </dsp:nvSpPr>
      <dsp:spPr>
        <a:xfrm>
          <a:off x="5463914" y="1899959"/>
          <a:ext cx="4527538" cy="392885"/>
        </a:xfrm>
        <a:custGeom>
          <a:avLst/>
          <a:gdLst/>
          <a:ahLst/>
          <a:cxnLst/>
          <a:rect l="0" t="0" r="0" b="0"/>
          <a:pathLst>
            <a:path>
              <a:moveTo>
                <a:pt x="0" y="0"/>
              </a:moveTo>
              <a:lnTo>
                <a:pt x="0" y="196442"/>
              </a:lnTo>
              <a:lnTo>
                <a:pt x="4527538" y="196442"/>
              </a:lnTo>
              <a:lnTo>
                <a:pt x="4527538" y="3928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55F31C-A6DD-421F-AE64-9DBE5BA678B5}">
      <dsp:nvSpPr>
        <dsp:cNvPr id="0" name=""/>
        <dsp:cNvSpPr/>
      </dsp:nvSpPr>
      <dsp:spPr>
        <a:xfrm>
          <a:off x="5463914" y="1899959"/>
          <a:ext cx="2263769" cy="392885"/>
        </a:xfrm>
        <a:custGeom>
          <a:avLst/>
          <a:gdLst/>
          <a:ahLst/>
          <a:cxnLst/>
          <a:rect l="0" t="0" r="0" b="0"/>
          <a:pathLst>
            <a:path>
              <a:moveTo>
                <a:pt x="0" y="0"/>
              </a:moveTo>
              <a:lnTo>
                <a:pt x="0" y="196442"/>
              </a:lnTo>
              <a:lnTo>
                <a:pt x="2263769" y="196442"/>
              </a:lnTo>
              <a:lnTo>
                <a:pt x="2263769" y="3928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4C2241E-3616-4339-AA2A-FA80232208F9}">
      <dsp:nvSpPr>
        <dsp:cNvPr id="0" name=""/>
        <dsp:cNvSpPr/>
      </dsp:nvSpPr>
      <dsp:spPr>
        <a:xfrm>
          <a:off x="5418194" y="1899959"/>
          <a:ext cx="91440" cy="392885"/>
        </a:xfrm>
        <a:custGeom>
          <a:avLst/>
          <a:gdLst/>
          <a:ahLst/>
          <a:cxnLst/>
          <a:rect l="0" t="0" r="0" b="0"/>
          <a:pathLst>
            <a:path>
              <a:moveTo>
                <a:pt x="45720" y="0"/>
              </a:moveTo>
              <a:lnTo>
                <a:pt x="45720" y="3928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3775DF2-6C34-44E9-A435-D3581C0490F5}">
      <dsp:nvSpPr>
        <dsp:cNvPr id="0" name=""/>
        <dsp:cNvSpPr/>
      </dsp:nvSpPr>
      <dsp:spPr>
        <a:xfrm>
          <a:off x="3200145" y="1899959"/>
          <a:ext cx="2263769" cy="392885"/>
        </a:xfrm>
        <a:custGeom>
          <a:avLst/>
          <a:gdLst/>
          <a:ahLst/>
          <a:cxnLst/>
          <a:rect l="0" t="0" r="0" b="0"/>
          <a:pathLst>
            <a:path>
              <a:moveTo>
                <a:pt x="2263769" y="0"/>
              </a:moveTo>
              <a:lnTo>
                <a:pt x="2263769" y="196442"/>
              </a:lnTo>
              <a:lnTo>
                <a:pt x="0" y="196442"/>
              </a:lnTo>
              <a:lnTo>
                <a:pt x="0" y="3928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B019BB1C-6586-4357-91A8-09542EADAE26}">
      <dsp:nvSpPr>
        <dsp:cNvPr id="0" name=""/>
        <dsp:cNvSpPr/>
      </dsp:nvSpPr>
      <dsp:spPr>
        <a:xfrm>
          <a:off x="936375" y="1899959"/>
          <a:ext cx="4527538" cy="392885"/>
        </a:xfrm>
        <a:custGeom>
          <a:avLst/>
          <a:gdLst/>
          <a:ahLst/>
          <a:cxnLst/>
          <a:rect l="0" t="0" r="0" b="0"/>
          <a:pathLst>
            <a:path>
              <a:moveTo>
                <a:pt x="4527538" y="0"/>
              </a:moveTo>
              <a:lnTo>
                <a:pt x="4527538" y="196442"/>
              </a:lnTo>
              <a:lnTo>
                <a:pt x="0" y="196442"/>
              </a:lnTo>
              <a:lnTo>
                <a:pt x="0" y="392885"/>
              </a:lnTo>
            </a:path>
          </a:pathLst>
        </a:custGeom>
        <a:noFill/>
        <a:ln w="1905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D4ECB86-BAF3-4133-A23E-D42730800F11}">
      <dsp:nvSpPr>
        <dsp:cNvPr id="0" name=""/>
        <dsp:cNvSpPr/>
      </dsp:nvSpPr>
      <dsp:spPr>
        <a:xfrm>
          <a:off x="4528472" y="964517"/>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Labour distribution</a:t>
          </a:r>
          <a:endParaRPr lang="en-US" sz="2100" kern="1200"/>
        </a:p>
      </dsp:txBody>
      <dsp:txXfrm>
        <a:off x="4528472" y="964517"/>
        <a:ext cx="1870883" cy="935441"/>
      </dsp:txXfrm>
    </dsp:sp>
    <dsp:sp modelId="{AC103953-184B-420E-9724-1942EB7422B3}">
      <dsp:nvSpPr>
        <dsp:cNvPr id="0" name=""/>
        <dsp:cNvSpPr/>
      </dsp:nvSpPr>
      <dsp:spPr>
        <a:xfrm>
          <a:off x="933" y="2292845"/>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Adaptive leadership style- </a:t>
          </a:r>
          <a:endParaRPr lang="en-US" sz="2100" kern="1200"/>
        </a:p>
      </dsp:txBody>
      <dsp:txXfrm>
        <a:off x="933" y="2292845"/>
        <a:ext cx="1870883" cy="935441"/>
      </dsp:txXfrm>
    </dsp:sp>
    <dsp:sp modelId="{7075C65C-B496-4D79-8EF5-F841EA35B52B}">
      <dsp:nvSpPr>
        <dsp:cNvPr id="0" name=""/>
        <dsp:cNvSpPr/>
      </dsp:nvSpPr>
      <dsp:spPr>
        <a:xfrm>
          <a:off x="2264703" y="2292845"/>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Delegation of responsibilities and duties </a:t>
          </a:r>
          <a:endParaRPr lang="en-US" sz="2100" kern="1200"/>
        </a:p>
      </dsp:txBody>
      <dsp:txXfrm>
        <a:off x="2264703" y="2292845"/>
        <a:ext cx="1870883" cy="935441"/>
      </dsp:txXfrm>
    </dsp:sp>
    <dsp:sp modelId="{67C03749-AB6A-44C1-AAF3-A3FD8FE488B1}">
      <dsp:nvSpPr>
        <dsp:cNvPr id="0" name=""/>
        <dsp:cNvSpPr/>
      </dsp:nvSpPr>
      <dsp:spPr>
        <a:xfrm>
          <a:off x="4528472" y="2292845"/>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Openness</a:t>
          </a:r>
          <a:endParaRPr lang="en-US" sz="2100" kern="1200"/>
        </a:p>
      </dsp:txBody>
      <dsp:txXfrm>
        <a:off x="4528472" y="2292845"/>
        <a:ext cx="1870883" cy="935441"/>
      </dsp:txXfrm>
    </dsp:sp>
    <dsp:sp modelId="{A20A4CDD-5FD5-4872-8DE5-0CF9841D70AE}">
      <dsp:nvSpPr>
        <dsp:cNvPr id="0" name=""/>
        <dsp:cNvSpPr/>
      </dsp:nvSpPr>
      <dsp:spPr>
        <a:xfrm>
          <a:off x="6792242" y="2292845"/>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Transparent</a:t>
          </a:r>
          <a:endParaRPr lang="en-US" sz="2100" kern="1200"/>
        </a:p>
      </dsp:txBody>
      <dsp:txXfrm>
        <a:off x="6792242" y="2292845"/>
        <a:ext cx="1870883" cy="935441"/>
      </dsp:txXfrm>
    </dsp:sp>
    <dsp:sp modelId="{455C5F2A-4E85-4219-944C-C4D698985B10}">
      <dsp:nvSpPr>
        <dsp:cNvPr id="0" name=""/>
        <dsp:cNvSpPr/>
      </dsp:nvSpPr>
      <dsp:spPr>
        <a:xfrm>
          <a:off x="9056011" y="2292845"/>
          <a:ext cx="1870883" cy="935441"/>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 tIns="13335" rIns="13335" bIns="13335" numCol="1" spcCol="1270" anchor="ctr" anchorCtr="0">
          <a:noAutofit/>
        </a:bodyPr>
        <a:lstStyle/>
        <a:p>
          <a:pPr marL="0" lvl="0" indent="0" algn="ctr" defTabSz="933450">
            <a:lnSpc>
              <a:spcPct val="90000"/>
            </a:lnSpc>
            <a:spcBef>
              <a:spcPct val="0"/>
            </a:spcBef>
            <a:spcAft>
              <a:spcPct val="35000"/>
            </a:spcAft>
            <a:buNone/>
          </a:pPr>
          <a:r>
            <a:rPr lang="en-GB" sz="2100" kern="1200"/>
            <a:t>Glover et al. (2002), Lee (2018)</a:t>
          </a:r>
          <a:endParaRPr lang="en-US" sz="2100" kern="1200"/>
        </a:p>
      </dsp:txBody>
      <dsp:txXfrm>
        <a:off x="9056011" y="2292845"/>
        <a:ext cx="1870883" cy="93544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4033CA-5814-4E6F-97AC-4C83D4448D77}">
      <dsp:nvSpPr>
        <dsp:cNvPr id="0" name=""/>
        <dsp:cNvSpPr/>
      </dsp:nvSpPr>
      <dsp:spPr>
        <a:xfrm>
          <a:off x="1162242" y="832588"/>
          <a:ext cx="933310" cy="93331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D680C83-88A1-4BC6-A6E6-263C16E7A4A7}">
      <dsp:nvSpPr>
        <dsp:cNvPr id="0" name=""/>
        <dsp:cNvSpPr/>
      </dsp:nvSpPr>
      <dsp:spPr>
        <a:xfrm>
          <a:off x="591886" y="2145216"/>
          <a:ext cx="207402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In today’s fast-paced and interconnected work environments, teams are essential to organisations, driving innovation, achieving common goals, and contributing to overall success. </a:t>
          </a:r>
          <a:endParaRPr lang="en-US" sz="1100" kern="1200" dirty="0"/>
        </a:p>
      </dsp:txBody>
      <dsp:txXfrm>
        <a:off x="591886" y="2145216"/>
        <a:ext cx="2074022" cy="1215000"/>
      </dsp:txXfrm>
    </dsp:sp>
    <dsp:sp modelId="{96420385-5448-4E3F-A201-8F259010D274}">
      <dsp:nvSpPr>
        <dsp:cNvPr id="0" name=""/>
        <dsp:cNvSpPr/>
      </dsp:nvSpPr>
      <dsp:spPr>
        <a:xfrm>
          <a:off x="3599219" y="832588"/>
          <a:ext cx="933310" cy="93331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80EC33F-1BFF-4D6A-9532-3F69995B7E51}">
      <dsp:nvSpPr>
        <dsp:cNvPr id="0" name=""/>
        <dsp:cNvSpPr/>
      </dsp:nvSpPr>
      <dsp:spPr>
        <a:xfrm>
          <a:off x="3028863" y="2145216"/>
          <a:ext cx="207402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As a result, organisations have recognised the importance of teamwork in tackling various challenges that can impede progress and development. </a:t>
          </a:r>
          <a:endParaRPr lang="en-US" sz="1100" kern="1200" dirty="0"/>
        </a:p>
      </dsp:txBody>
      <dsp:txXfrm>
        <a:off x="3028863" y="2145216"/>
        <a:ext cx="2074022" cy="1215000"/>
      </dsp:txXfrm>
    </dsp:sp>
    <dsp:sp modelId="{2DB57447-301F-466C-AAAF-2E081D260CA4}">
      <dsp:nvSpPr>
        <dsp:cNvPr id="0" name=""/>
        <dsp:cNvSpPr/>
      </dsp:nvSpPr>
      <dsp:spPr>
        <a:xfrm>
          <a:off x="6036196" y="832588"/>
          <a:ext cx="933310" cy="93331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CD5295C-BD08-49ED-BD8A-04B50D7934D8}">
      <dsp:nvSpPr>
        <dsp:cNvPr id="0" name=""/>
        <dsp:cNvSpPr/>
      </dsp:nvSpPr>
      <dsp:spPr>
        <a:xfrm>
          <a:off x="5465839" y="2145216"/>
          <a:ext cx="207402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dirty="0"/>
            <a:t>Effective team management boosts employee productivity through collaborative activities, shared oversight, mutual support, and the development of both individual and group skills</a:t>
          </a:r>
          <a:endParaRPr lang="en-US" sz="1100" kern="1200" dirty="0"/>
        </a:p>
      </dsp:txBody>
      <dsp:txXfrm>
        <a:off x="5465839" y="2145216"/>
        <a:ext cx="2074022" cy="1215000"/>
      </dsp:txXfrm>
    </dsp:sp>
    <dsp:sp modelId="{223BA982-FE7E-485B-8AB8-49399A8D17FF}">
      <dsp:nvSpPr>
        <dsp:cNvPr id="0" name=""/>
        <dsp:cNvSpPr/>
      </dsp:nvSpPr>
      <dsp:spPr>
        <a:xfrm>
          <a:off x="8473172" y="832588"/>
          <a:ext cx="933310" cy="933310"/>
        </a:xfrm>
        <a:prstGeom prst="rect">
          <a:avLst/>
        </a:prstGeom>
        <a:solidFill>
          <a:schemeClr val="accent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50E67C-3B0F-44DB-8C9C-70207B474D75}">
      <dsp:nvSpPr>
        <dsp:cNvPr id="0" name=""/>
        <dsp:cNvSpPr/>
      </dsp:nvSpPr>
      <dsp:spPr>
        <a:xfrm>
          <a:off x="7902816" y="2145216"/>
          <a:ext cx="207402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rtl="0">
            <a:lnSpc>
              <a:spcPct val="90000"/>
            </a:lnSpc>
            <a:spcBef>
              <a:spcPct val="0"/>
            </a:spcBef>
            <a:spcAft>
              <a:spcPct val="35000"/>
            </a:spcAft>
            <a:buNone/>
          </a:pPr>
          <a:r>
            <a:rPr lang="en-GB" sz="1100" kern="1200" dirty="0"/>
            <a:t>(Khosravi et al., 2020).</a:t>
          </a:r>
          <a:endParaRPr lang="en-GB" sz="1100" kern="1200" dirty="0">
            <a:latin typeface="Aptos Display" panose="020F0302020204030204"/>
          </a:endParaRPr>
        </a:p>
      </dsp:txBody>
      <dsp:txXfrm>
        <a:off x="7902816" y="2145216"/>
        <a:ext cx="2074022" cy="1215000"/>
      </dsp:txXfrm>
    </dsp:sp>
  </dsp:spTree>
</dsp:drawing>
</file>

<file path=ppt/diagrams/layout1.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orgChart1">
  <dgm:title val=""/>
  <dgm:desc val=""/>
  <dgm:catLst>
    <dgm:cat type="hierarchy" pri="1000"/>
    <dgm:cat type="convert" pri="600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choose name="Name41">
                            <dgm:if name="Name42" axis="par des" func="maxDepth" op="lte" val="1">
                              <dgm:choose name="Name43">
                                <dgm:if name="Name44" axis="par ch" ptType="node asst" func="cnt" op="gte" val="1">
                                  <dgm:alg type="conn">
                                    <dgm:param type="connRout" val="bend"/>
                                    <dgm:param type="dim" val="1D"/>
                                    <dgm:param type="endSty" val="noArr"/>
                                    <dgm:param type="begPts" val="bCtr"/>
                                    <dgm:param type="endPts" val="midL midR"/>
                                  </dgm:alg>
                                </dgm:if>
                                <dgm:else name="Name45">
                                  <dgm:alg type="conn">
                                    <dgm:param type="connRout" val="bend"/>
                                    <dgm:param type="dim" val="1D"/>
                                    <dgm:param type="endSty" val="noArr"/>
                                    <dgm:param type="begPts" val="bCtr"/>
                                    <dgm:param type="endPts" val="midL midR"/>
                                    <dgm:param type="srcNode" val="rootConnector"/>
                                  </dgm:alg>
                                </dgm:else>
                              </dgm:choose>
                            </dgm:if>
                            <dgm:else name="Name46">
                              <dgm:alg type="conn">
                                <dgm:param type="connRout" val="bend"/>
                                <dgm:param type="dim" val="1D"/>
                                <dgm:param type="endSty" val="noArr"/>
                                <dgm:param type="begPts" val="bCtr"/>
                                <dgm:param type="endPts" val="tCtr"/>
                                <dgm:param type="bendPt" val="end"/>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if>
                  <dgm:if name="Name47" func="var" arg="hierBranch" op="equ" val="hang">
                    <dgm:layoutNode name="Name48">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9">
                    <dgm:layoutNode name="Name50">
                      <dgm:choose name="Name51">
                        <dgm:if name="Name52" axis="self" func="depth" op="lte" val="2">
                          <dgm:choose name="Name53">
                            <dgm:if name="Name54" axis="par ch" ptType="node asst" func="cnt" op="gte" val="1">
                              <dgm:alg type="conn">
                                <dgm:param type="connRout" val="bend"/>
                                <dgm:param type="dim" val="1D"/>
                                <dgm:param type="endSty" val="noArr"/>
                                <dgm:param type="begPts" val="bCtr"/>
                                <dgm:param type="endPts" val="midL midR"/>
                              </dgm:alg>
                            </dgm:if>
                            <dgm:else name="Name55">
                              <dgm:alg type="conn">
                                <dgm:param type="connRout" val="bend"/>
                                <dgm:param type="dim" val="1D"/>
                                <dgm:param type="endSty" val="noArr"/>
                                <dgm:param type="begPts" val="bCtr"/>
                                <dgm:param type="endPts" val="midL midR"/>
                                <dgm:param type="srcNode" val="rootConnector1"/>
                              </dgm:alg>
                            </dgm:else>
                          </dgm:choose>
                        </dgm:if>
                        <dgm:else name="Name56">
                          <dgm:choose name="Name57">
                            <dgm:if name="Name58" axis="par ch" ptType="node asst" func="cnt" op="gte" val="1">
                              <dgm:alg type="conn">
                                <dgm:param type="connRout" val="bend"/>
                                <dgm:param type="dim" val="1D"/>
                                <dgm:param type="endSty" val="noArr"/>
                                <dgm:param type="begPts" val="bCtr"/>
                                <dgm:param type="endPts" val="midL midR"/>
                              </dgm:alg>
                            </dgm:if>
                            <dgm:else name="Name59">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60">
                  <dgm:if name="Name61" func="var" arg="hierBranch" op="equ" val="l">
                    <dgm:choose name="Name62">
                      <dgm:if name="Name63"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64">
                        <dgm:alg type="hierRoot">
                          <dgm:param type="hierAlign" val="tR"/>
                        </dgm:alg>
                        <dgm:shape xmlns:r="http://schemas.openxmlformats.org/officeDocument/2006/relationships" r:blip="">
                          <dgm:adjLst/>
                        </dgm:shape>
                        <dgm:presOf/>
                        <dgm:constrLst>
                          <dgm:constr type="alignOff" val="0.25"/>
                        </dgm:constrLst>
                      </dgm:else>
                    </dgm:choose>
                  </dgm:if>
                  <dgm:if name="Name65" func="var" arg="hierBranch" op="equ" val="r">
                    <dgm:choose name="Name66">
                      <dgm:if name="Name67"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8">
                        <dgm:alg type="hierRoot">
                          <dgm:param type="hierAlign" val="tL"/>
                        </dgm:alg>
                        <dgm:shape xmlns:r="http://schemas.openxmlformats.org/officeDocument/2006/relationships" r:blip="">
                          <dgm:adjLst/>
                        </dgm:shape>
                        <dgm:presOf/>
                        <dgm:constrLst>
                          <dgm:constr type="alignOff" val="0.25"/>
                        </dgm:constrLst>
                      </dgm:else>
                    </dgm:choose>
                  </dgm:if>
                  <dgm:if name="Name69"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70" func="var" arg="hierBranch" op="equ" val="init">
                    <dgm:choose name="Name71">
                      <dgm:if name="Name72" axis="des" func="maxDepth" op="lte" val="1">
                        <dgm:choose name="Name73">
                          <dgm:if name="Name74"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75">
                            <dgm:alg type="hierRoot">
                              <dgm:param type="hierAlign" val="tL"/>
                            </dgm:alg>
                            <dgm:shape xmlns:r="http://schemas.openxmlformats.org/officeDocument/2006/relationships" r:blip="">
                              <dgm:adjLst/>
                            </dgm:shape>
                            <dgm:presOf/>
                            <dgm:constrLst>
                              <dgm:constr type="alignOff" val="0.25"/>
                            </dgm:constrLst>
                          </dgm:else>
                        </dgm:choose>
                      </dgm:if>
                      <dgm:else name="Name76">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77">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78">
                    <dgm:if name="Name79" func="var" arg="hierBranch" op="equ" val="init">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80" func="var" arg="hierBranch" op="equ" val="l">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81" func="var" arg="hierBranch" op="equ" val="r">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82">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83">
                    <dgm:if name="Name84" func="var" arg="hierBranch" op="equ" val="l">
                      <dgm:alg type="hierChild">
                        <dgm:param type="chAlign" val="r"/>
                        <dgm:param type="linDir" val="fromT"/>
                      </dgm:alg>
                    </dgm:if>
                    <dgm:if name="Name85" func="var" arg="hierBranch" op="equ" val="r">
                      <dgm:alg type="hierChild">
                        <dgm:param type="chAlign" val="l"/>
                        <dgm:param type="linDir" val="fromT"/>
                      </dgm:alg>
                    </dgm:if>
                    <dgm:if name="Name86" func="var" arg="hierBranch" op="equ" val="hang">
                      <dgm:choose name="Name87">
                        <dgm:if name="Name88" func="var" arg="dir" op="equ" val="norm">
                          <dgm:alg type="hierChild">
                            <dgm:param type="chAlign" val="l"/>
                            <dgm:param type="linDir" val="fromL"/>
                            <dgm:param type="secChAlign" val="t"/>
                            <dgm:param type="secLinDir" val="fromT"/>
                          </dgm:alg>
                        </dgm:if>
                        <dgm:else name="Name89">
                          <dgm:alg type="hierChild">
                            <dgm:param type="chAlign" val="l"/>
                            <dgm:param type="linDir" val="fromR"/>
                            <dgm:param type="secChAlign" val="t"/>
                            <dgm:param type="secLinDir" val="fromT"/>
                          </dgm:alg>
                        </dgm:else>
                      </dgm:choose>
                    </dgm:if>
                    <dgm:if name="Name90" func="var" arg="hierBranch" op="equ" val="std">
                      <dgm:choose name="Name91">
                        <dgm:if name="Name92" func="var" arg="dir" op="equ" val="norm">
                          <dgm:alg type="hierChild"/>
                        </dgm:if>
                        <dgm:else name="Name93">
                          <dgm:alg type="hierChild">
                            <dgm:param type="linDir" val="fromR"/>
                          </dgm:alg>
                        </dgm:else>
                      </dgm:choose>
                    </dgm:if>
                    <dgm:if name="Name94" func="var" arg="hierBranch" op="equ" val="init">
                      <dgm:choose name="Name95">
                        <dgm:if name="Name96" axis="des" func="maxDepth" op="lte" val="1">
                          <dgm:alg type="hierChild">
                            <dgm:param type="chAlign" val="l"/>
                            <dgm:param type="linDir" val="fromT"/>
                          </dgm:alg>
                        </dgm:if>
                        <dgm:else name="Name97">
                          <dgm:choose name="Name98">
                            <dgm:if name="Name99" func="var" arg="dir" op="equ" val="norm">
                              <dgm:alg type="hierChild"/>
                            </dgm:if>
                            <dgm:else name="Name100">
                              <dgm:alg type="hierChild">
                                <dgm:param type="linDir" val="fromR"/>
                              </dgm:alg>
                            </dgm:else>
                          </dgm:choose>
                        </dgm:else>
                      </dgm:choose>
                    </dgm:if>
                    <dgm:else name="Name101"/>
                  </dgm:choose>
                  <dgm:shape xmlns:r="http://schemas.openxmlformats.org/officeDocument/2006/relationships" r:blip="">
                    <dgm:adjLst/>
                  </dgm:shape>
                  <dgm:presOf/>
                  <dgm:constrLst/>
                  <dgm:ruleLst/>
                  <dgm:forEach name="Name102" ref="rep2a"/>
                </dgm:layoutNode>
                <dgm:layoutNode name="hierChild5">
                  <dgm:choose name="Name103">
                    <dgm:if name="Name104" func="var" arg="dir" op="equ" val="norm">
                      <dgm:alg type="hierChild">
                        <dgm:param type="chAlign" val="l"/>
                        <dgm:param type="linDir" val="fromL"/>
                        <dgm:param type="secChAlign" val="t"/>
                        <dgm:param type="secLinDir" val="fromT"/>
                      </dgm:alg>
                    </dgm:if>
                    <dgm:else name="Name10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06" ref="rep2b"/>
                </dgm:layoutNode>
              </dgm:layoutNode>
            </dgm:forEach>
          </dgm:layoutNode>
          <dgm:layoutNode name="hierChild3">
            <dgm:choose name="Name107">
              <dgm:if name="Name108" func="var" arg="dir" op="equ" val="norm">
                <dgm:alg type="hierChild">
                  <dgm:param type="chAlign" val="l"/>
                  <dgm:param type="linDir" val="fromL"/>
                  <dgm:param type="secChAlign" val="t"/>
                  <dgm:param type="secLinDir" val="fromT"/>
                </dgm:alg>
              </dgm:if>
              <dgm:else name="Name109">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110" axis="precedSib" ptType="parTrans" st="-1" cnt="1">
                <dgm:layoutNode name="Name111">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112">
                  <dgm:if name="Name113" func="var" arg="hierBranch" op="equ" val="l">
                    <dgm:alg type="hierRoot">
                      <dgm:param type="hierAlign" val="tR"/>
                    </dgm:alg>
                    <dgm:shape xmlns:r="http://schemas.openxmlformats.org/officeDocument/2006/relationships" r:blip="">
                      <dgm:adjLst/>
                    </dgm:shape>
                    <dgm:presOf/>
                    <dgm:constrLst>
                      <dgm:constr type="alignOff" val="0.65"/>
                    </dgm:constrLst>
                  </dgm:if>
                  <dgm:if name="Name114" func="var" arg="hierBranch" op="equ" val="r">
                    <dgm:alg type="hierRoot">
                      <dgm:param type="hierAlign" val="tL"/>
                    </dgm:alg>
                    <dgm:shape xmlns:r="http://schemas.openxmlformats.org/officeDocument/2006/relationships" r:blip="">
                      <dgm:adjLst/>
                    </dgm:shape>
                    <dgm:presOf/>
                    <dgm:constrLst>
                      <dgm:constr type="alignOff" val="0.65"/>
                    </dgm:constrLst>
                  </dgm:if>
                  <dgm:if name="Name115" func="var" arg="hierBranch" op="equ" val="hang">
                    <dgm:alg type="hierRoot"/>
                    <dgm:shape xmlns:r="http://schemas.openxmlformats.org/officeDocument/2006/relationships" r:blip="">
                      <dgm:adjLst/>
                    </dgm:shape>
                    <dgm:presOf/>
                    <dgm:constrLst>
                      <dgm:constr type="alignOff" val="0.65"/>
                    </dgm:constrLst>
                  </dgm:if>
                  <dgm:if name="Name116"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17" func="var" arg="hierBranch" op="equ" val="init">
                    <dgm:choose name="Name118">
                      <dgm:if name="Name119" axis="des" func="maxDepth" op="lte" val="1">
                        <dgm:alg type="hierRoot">
                          <dgm:param type="hierAlign" val="tL"/>
                        </dgm:alg>
                        <dgm:shape xmlns:r="http://schemas.openxmlformats.org/officeDocument/2006/relationships" r:blip="">
                          <dgm:adjLst/>
                        </dgm:shape>
                        <dgm:presOf/>
                        <dgm:constrLst>
                          <dgm:constr type="alignOff" val="0.65"/>
                        </dgm:constrLst>
                      </dgm:if>
                      <dgm:else name="Name120">
                        <dgm:alg type="hierRoot"/>
                        <dgm:shape xmlns:r="http://schemas.openxmlformats.org/officeDocument/2006/relationships" r:blip="">
                          <dgm:adjLst/>
                        </dgm:shape>
                        <dgm:presOf/>
                        <dgm:constrLst>
                          <dgm:constr type="alignOff"/>
                          <dgm:constr type="bendDist" for="des" ptType="parTrans" refType="sp" fact="0.5"/>
                        </dgm:constrLst>
                      </dgm:else>
                    </dgm:choose>
                  </dgm:if>
                  <dgm:else name="Name121"/>
                </dgm:choose>
                <dgm:ruleLst/>
                <dgm:layoutNode name="rootComposite3">
                  <dgm:alg type="composite"/>
                  <dgm:shape xmlns:r="http://schemas.openxmlformats.org/officeDocument/2006/relationships" r:blip="">
                    <dgm:adjLst/>
                  </dgm:shape>
                  <dgm:presOf axis="self" ptType="node" cnt="1"/>
                  <dgm:choose name="Name122">
                    <dgm:if name="Name123" func="var" arg="hierBranch" op="equ" val="init">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24" func="var" arg="hierBranch" op="equ" val="l">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25" func="var" arg="hierBranch" op="equ" val="r">
                      <dgm:constrLst>
                        <dgm:constr type="l" for="ch" forName="rootText3"/>
                        <dgm:constr type="t" for="ch" forName="rootText3"/>
                        <dgm:constr type="w" for="ch" forName="rootText3" refType="w"/>
                        <dgm:constr type="h" for="ch" forName="rootText3" refType="h"/>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26">
                      <dgm:constrLst>
                        <dgm:constr type="l" for="ch" forName="rootText3"/>
                        <dgm:constr type="t" for="ch" forName="rootText3"/>
                        <dgm:constr type="w" for="ch" forName="rootText3" refType="w"/>
                        <dgm:constr type="h" for="ch" forName="rootText3" refType="h"/>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27">
                    <dgm:if name="Name128" func="var" arg="hierBranch" op="equ" val="l">
                      <dgm:alg type="hierChild">
                        <dgm:param type="chAlign" val="r"/>
                        <dgm:param type="linDir" val="fromT"/>
                      </dgm:alg>
                    </dgm:if>
                    <dgm:if name="Name129" func="var" arg="hierBranch" op="equ" val="r">
                      <dgm:alg type="hierChild">
                        <dgm:param type="chAlign" val="l"/>
                        <dgm:param type="linDir" val="fromT"/>
                      </dgm:alg>
                    </dgm:if>
                    <dgm:if name="Name130" func="var" arg="hierBranch" op="equ" val="hang">
                      <dgm:choose name="Name131">
                        <dgm:if name="Name132" func="var" arg="dir" op="equ" val="norm">
                          <dgm:alg type="hierChild">
                            <dgm:param type="chAlign" val="l"/>
                            <dgm:param type="linDir" val="fromL"/>
                            <dgm:param type="secChAlign" val="t"/>
                            <dgm:param type="secLinDir" val="fromT"/>
                          </dgm:alg>
                        </dgm:if>
                        <dgm:else name="Name133">
                          <dgm:alg type="hierChild">
                            <dgm:param type="chAlign" val="l"/>
                            <dgm:param type="linDir" val="fromR"/>
                            <dgm:param type="secChAlign" val="t"/>
                            <dgm:param type="secLinDir" val="fromT"/>
                          </dgm:alg>
                        </dgm:else>
                      </dgm:choose>
                    </dgm:if>
                    <dgm:if name="Name134" func="var" arg="hierBranch" op="equ" val="std">
                      <dgm:choose name="Name135">
                        <dgm:if name="Name136" func="var" arg="dir" op="equ" val="norm">
                          <dgm:alg type="hierChild"/>
                        </dgm:if>
                        <dgm:else name="Name137">
                          <dgm:alg type="hierChild">
                            <dgm:param type="linDir" val="fromR"/>
                          </dgm:alg>
                        </dgm:else>
                      </dgm:choose>
                    </dgm:if>
                    <dgm:if name="Name138" func="var" arg="hierBranch" op="equ" val="init">
                      <dgm:choose name="Name139">
                        <dgm:if name="Name140" axis="des" func="maxDepth" op="lte" val="1">
                          <dgm:alg type="hierChild">
                            <dgm:param type="chAlign" val="l"/>
                            <dgm:param type="linDir" val="fromT"/>
                          </dgm:alg>
                        </dgm:if>
                        <dgm:else name="Name141">
                          <dgm:alg type="hierChild"/>
                        </dgm:else>
                      </dgm:choose>
                    </dgm:if>
                    <dgm:else name="Name142"/>
                  </dgm:choose>
                  <dgm:shape xmlns:r="http://schemas.openxmlformats.org/officeDocument/2006/relationships" r:blip="">
                    <dgm:adjLst/>
                  </dgm:shape>
                  <dgm:presOf/>
                  <dgm:constrLst/>
                  <dgm:ruleLst/>
                  <dgm:forEach name="Name143" ref="rep2a"/>
                </dgm:layoutNode>
                <dgm:layoutNode name="hierChild7">
                  <dgm:choose name="Name144">
                    <dgm:if name="Name145" func="var" arg="dir" op="equ" val="norm">
                      <dgm:alg type="hierChild">
                        <dgm:param type="chAlign" val="l"/>
                        <dgm:param type="linDir" val="fromL"/>
                        <dgm:param type="secChAlign" val="t"/>
                        <dgm:param type="secLinDir" val="fromT"/>
                      </dgm:alg>
                    </dgm:if>
                    <dgm:else name="Name146">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47" ref="rep2b"/>
                </dgm:layoutNode>
              </dgm:layoutNode>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05/12/2025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05/12/2025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05/12/2025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05/12/2025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05/12/2025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05/12/2025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1451C6-F930-98DB-3F1F-955874FF0D6C}"/>
              </a:ext>
            </a:extLst>
          </p:cNvPr>
          <p:cNvSpPr>
            <a:spLocks noGrp="1"/>
          </p:cNvSpPr>
          <p:nvPr>
            <p:ph type="title"/>
          </p:nvPr>
        </p:nvSpPr>
        <p:spPr>
          <a:xfrm>
            <a:off x="5596501" y="489508"/>
            <a:ext cx="5754896" cy="1667569"/>
          </a:xfrm>
        </p:spPr>
        <p:txBody>
          <a:bodyPr anchor="b">
            <a:normAutofit/>
          </a:bodyPr>
          <a:lstStyle/>
          <a:p>
            <a:pPr>
              <a:spcBef>
                <a:spcPts val="1000"/>
              </a:spcBef>
            </a:pPr>
            <a:endParaRPr lang="en-GB" sz="4000" b="1">
              <a:latin typeface="Arial"/>
              <a:cs typeface="Arial"/>
            </a:endParaRPr>
          </a:p>
          <a:p>
            <a:endParaRPr lang="en-GB" sz="4000"/>
          </a:p>
        </p:txBody>
      </p:sp>
      <p:pic>
        <p:nvPicPr>
          <p:cNvPr id="4" name="Picture 3" descr="university-of-wales-trinity-saint-david-logo-vector | ESRC ...">
            <a:extLst>
              <a:ext uri="{FF2B5EF4-FFF2-40B4-BE49-F238E27FC236}">
                <a16:creationId xmlns:a16="http://schemas.microsoft.com/office/drawing/2014/main" id="{6610D0F8-1DE3-8B1B-F73F-E03AAE858625}"/>
              </a:ext>
            </a:extLst>
          </p:cNvPr>
          <p:cNvPicPr>
            <a:picLocks noChangeAspect="1"/>
          </p:cNvPicPr>
          <p:nvPr/>
        </p:nvPicPr>
        <p:blipFill>
          <a:blip r:embed="rId2"/>
          <a:stretch>
            <a:fillRect/>
          </a:stretch>
        </p:blipFill>
        <p:spPr>
          <a:xfrm>
            <a:off x="1068130" y="2133441"/>
            <a:ext cx="3876165" cy="2159423"/>
          </a:xfrm>
          <a:prstGeom prst="rect">
            <a:avLst/>
          </a:prstGeom>
        </p:spPr>
      </p:pic>
      <p:sp>
        <p:nvSpPr>
          <p:cNvPr id="3" name="Content Placeholder 2">
            <a:extLst>
              <a:ext uri="{FF2B5EF4-FFF2-40B4-BE49-F238E27FC236}">
                <a16:creationId xmlns:a16="http://schemas.microsoft.com/office/drawing/2014/main" id="{3ED7363C-80E6-A05C-6FA6-B17DC4B16210}"/>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2000" b="1">
                <a:latin typeface="Arial"/>
                <a:cs typeface="Arial"/>
              </a:rPr>
              <a:t>Module Name:  Effective TeamWork and Communication.</a:t>
            </a:r>
            <a:endParaRPr lang="en-GB" sz="2000">
              <a:latin typeface="Arial"/>
              <a:cs typeface="Arial"/>
            </a:endParaRPr>
          </a:p>
          <a:p>
            <a:r>
              <a:rPr lang="en-GB" sz="2000" b="1">
                <a:latin typeface="Arial"/>
                <a:cs typeface="Arial"/>
              </a:rPr>
              <a:t>Module Code:  BMSW4009</a:t>
            </a:r>
            <a:r>
              <a:rPr lang="en-US" sz="2000">
                <a:latin typeface="Arial"/>
                <a:cs typeface="Arial"/>
              </a:rPr>
              <a:t> </a:t>
            </a:r>
          </a:p>
          <a:p>
            <a:r>
              <a:rPr lang="en-GB" sz="2000" b="1">
                <a:latin typeface="Arial"/>
                <a:cs typeface="Arial"/>
              </a:rPr>
              <a:t>Assignment Name:  Part of the Group Presentation</a:t>
            </a:r>
            <a:endParaRPr lang="en-GB" sz="2000">
              <a:latin typeface="Arial"/>
              <a:cs typeface="Arial"/>
            </a:endParaRPr>
          </a:p>
          <a:p>
            <a:r>
              <a:rPr lang="en-GB" sz="2000" b="1">
                <a:latin typeface="Arial"/>
                <a:cs typeface="Arial"/>
              </a:rPr>
              <a:t>Student Name &amp; Number: Patricia Chanda </a:t>
            </a:r>
            <a:endParaRPr lang="en-GB" sz="2000">
              <a:latin typeface="Arial"/>
              <a:cs typeface="Arial"/>
            </a:endParaRPr>
          </a:p>
          <a:p>
            <a:r>
              <a:rPr lang="en-GB" sz="2000" b="1">
                <a:latin typeface="Arial"/>
                <a:cs typeface="Arial"/>
              </a:rPr>
              <a:t>Lecturer:  Mr Muhammad Cassano</a:t>
            </a:r>
          </a:p>
          <a:p>
            <a:r>
              <a:rPr lang="en-GB" sz="2000" b="1">
                <a:latin typeface="Arial"/>
                <a:cs typeface="Arial"/>
              </a:rPr>
              <a:t>Deadline:5th December 2025</a:t>
            </a:r>
            <a:endParaRPr lang="en-GB" sz="2000">
              <a:latin typeface="Arial"/>
              <a:cs typeface="Arial"/>
            </a:endParaRPr>
          </a:p>
          <a:p>
            <a:endParaRPr lang="en-GB" sz="2000"/>
          </a:p>
        </p:txBody>
      </p:sp>
      <p:sp>
        <p:nvSpPr>
          <p:cNvPr id="20" name="Rectangle 19">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619242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786AA37-89AB-0F15-1678-0E073A07E05C}"/>
              </a:ext>
            </a:extLst>
          </p:cNvPr>
          <p:cNvPicPr>
            <a:picLocks noChangeAspect="1"/>
          </p:cNvPicPr>
          <p:nvPr/>
        </p:nvPicPr>
        <p:blipFill>
          <a:blip r:embed="rId2">
            <a:duotone>
              <a:schemeClr val="bg2">
                <a:shade val="45000"/>
                <a:satMod val="135000"/>
              </a:schemeClr>
              <a:prstClr val="white"/>
            </a:duotone>
          </a:blip>
          <a:srcRect t="8138" r="9085" b="664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3B536A-84F5-7C77-292F-E01728746111}"/>
              </a:ext>
            </a:extLst>
          </p:cNvPr>
          <p:cNvSpPr>
            <a:spLocks noGrp="1"/>
          </p:cNvSpPr>
          <p:nvPr>
            <p:ph type="title"/>
          </p:nvPr>
        </p:nvSpPr>
        <p:spPr>
          <a:xfrm>
            <a:off x="838200" y="365125"/>
            <a:ext cx="10515600" cy="1325563"/>
          </a:xfrm>
        </p:spPr>
        <p:txBody>
          <a:bodyPr>
            <a:normAutofit/>
          </a:bodyPr>
          <a:lstStyle/>
          <a:p>
            <a:r>
              <a:rPr lang="en-GB" dirty="0"/>
              <a:t>Acknowledgements</a:t>
            </a:r>
          </a:p>
        </p:txBody>
      </p:sp>
      <p:graphicFrame>
        <p:nvGraphicFramePr>
          <p:cNvPr id="22" name="Content Placeholder 2">
            <a:extLst>
              <a:ext uri="{FF2B5EF4-FFF2-40B4-BE49-F238E27FC236}">
                <a16:creationId xmlns:a16="http://schemas.microsoft.com/office/drawing/2014/main" id="{5E48C897-27D2-F528-B3A2-4FF510A05986}"/>
              </a:ext>
            </a:extLst>
          </p:cNvPr>
          <p:cNvGraphicFramePr>
            <a:graphicFrameLocks noGrp="1"/>
          </p:cNvGraphicFramePr>
          <p:nvPr>
            <p:ph idx="1"/>
            <p:extLst>
              <p:ext uri="{D42A27DB-BD31-4B8C-83A1-F6EECF244321}">
                <p14:modId xmlns:p14="http://schemas.microsoft.com/office/powerpoint/2010/main" val="168999427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188688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ECC07320-C2CA-4E29-8481-9D9E143C77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group of yellow figures and a red figure on the other side">
            <a:extLst>
              <a:ext uri="{FF2B5EF4-FFF2-40B4-BE49-F238E27FC236}">
                <a16:creationId xmlns:a16="http://schemas.microsoft.com/office/drawing/2014/main" id="{3A9C0CD7-8812-2FDA-6CC1-DB4F7EE7CC1F}"/>
              </a:ext>
            </a:extLst>
          </p:cNvPr>
          <p:cNvPicPr>
            <a:picLocks noChangeAspect="1"/>
          </p:cNvPicPr>
          <p:nvPr/>
        </p:nvPicPr>
        <p:blipFill>
          <a:blip r:embed="rId2"/>
          <a:srcRect l="5884" r="-1" b="-1"/>
          <a:stretch>
            <a:fillRect/>
          </a:stretch>
        </p:blipFill>
        <p:spPr>
          <a:xfrm>
            <a:off x="1" y="10"/>
            <a:ext cx="9669642" cy="6857990"/>
          </a:xfrm>
          <a:prstGeom prst="rect">
            <a:avLst/>
          </a:prstGeom>
        </p:spPr>
      </p:pic>
      <p:sp>
        <p:nvSpPr>
          <p:cNvPr id="39" name="Rectangle 38">
            <a:extLst>
              <a:ext uri="{FF2B5EF4-FFF2-40B4-BE49-F238E27FC236}">
                <a16:creationId xmlns:a16="http://schemas.microsoft.com/office/drawing/2014/main" id="{178FB36B-5BFE-42CA-BC60-1115E0D95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7935402" y="743447"/>
            <a:ext cx="3445765" cy="3692028"/>
          </a:xfrm>
          <a:noFill/>
        </p:spPr>
        <p:txBody>
          <a:bodyPr>
            <a:normAutofit/>
          </a:bodyPr>
          <a:lstStyle/>
          <a:p>
            <a:pPr algn="l"/>
            <a:r>
              <a:rPr lang="en-GB" sz="1300"/>
              <a:t>Conflict Management </a:t>
            </a:r>
            <a:br>
              <a:rPr lang="en-GB" sz="1300"/>
            </a:br>
            <a:br>
              <a:rPr lang="en-US" sz="1300"/>
            </a:br>
            <a:endParaRPr lang="en-GB" sz="1300"/>
          </a:p>
          <a:p>
            <a:pPr algn="l"/>
            <a:r>
              <a:rPr lang="en-GB" sz="1300">
                <a:latin typeface="Arial"/>
                <a:cs typeface="Arial"/>
              </a:rPr>
              <a:t>Conflict in teams refers to disagreements, tension, or differing viewpoints that may arise among group members during collaboration</a:t>
            </a:r>
            <a:r>
              <a:rPr lang="en-GB" sz="1300"/>
              <a:t>(Kayani,2021).</a:t>
            </a:r>
            <a:br>
              <a:rPr lang="en-GB" sz="1300"/>
            </a:br>
            <a:br>
              <a:rPr lang="en-GB" sz="1300"/>
            </a:br>
            <a:r>
              <a:rPr lang="en-GB" sz="1300"/>
              <a:t>Study shows that conflict plays a crucial role in promoting idea-sharing, brainstorming, and effective decision-making among workers, irrespective of their seniority. (Aghaei et al., 2022</a:t>
            </a:r>
            <a:endParaRPr lang="en-US" sz="1300"/>
          </a:p>
          <a:p>
            <a:pPr algn="l"/>
            <a:br>
              <a:rPr lang="en-US" sz="1300"/>
            </a:br>
            <a:endParaRPr lang="en-US" sz="1300"/>
          </a:p>
        </p:txBody>
      </p:sp>
      <p:sp>
        <p:nvSpPr>
          <p:cNvPr id="3" name="Subtitle 2"/>
          <p:cNvSpPr>
            <a:spLocks noGrp="1"/>
          </p:cNvSpPr>
          <p:nvPr>
            <p:ph type="subTitle" idx="1"/>
          </p:nvPr>
        </p:nvSpPr>
        <p:spPr>
          <a:xfrm>
            <a:off x="7935403" y="4629234"/>
            <a:ext cx="3445766" cy="1485319"/>
          </a:xfrm>
          <a:noFill/>
        </p:spPr>
        <p:txBody>
          <a:bodyPr vert="horz" lIns="91440" tIns="45720" rIns="91440" bIns="45720" rtlCol="0">
            <a:normAutofit/>
          </a:bodyPr>
          <a:lstStyle/>
          <a:p>
            <a:pPr algn="l"/>
            <a:endParaRPr lang="en-GB"/>
          </a:p>
          <a:p>
            <a:pPr algn="l"/>
            <a:endParaRPr lang="en-GB"/>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80997" y="381001"/>
            <a:ext cx="6858001" cy="6095995"/>
          </a:xfrm>
          <a:prstGeom prst="rect">
            <a:avLst/>
          </a:prstGeom>
          <a:ln>
            <a:noFill/>
          </a:ln>
          <a:effectLst>
            <a:outerShdw blurRad="381000" dist="101600" sx="99000" sy="99000" algn="l" rotWithShape="0">
              <a:prstClr val="black">
                <a:alpha val="12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7A9010-E9FD-90DB-2078-CAA2DF129C69}"/>
              </a:ext>
            </a:extLst>
          </p:cNvPr>
          <p:cNvSpPr>
            <a:spLocks noGrp="1"/>
          </p:cNvSpPr>
          <p:nvPr>
            <p:ph type="title"/>
          </p:nvPr>
        </p:nvSpPr>
        <p:spPr>
          <a:xfrm>
            <a:off x="707413" y="4544704"/>
            <a:ext cx="4792635" cy="1811645"/>
          </a:xfrm>
        </p:spPr>
        <p:txBody>
          <a:bodyPr anchor="ctr">
            <a:normAutofit/>
          </a:bodyPr>
          <a:lstStyle/>
          <a:p>
            <a:r>
              <a:rPr lang="en-GB" sz="4000" dirty="0"/>
              <a:t>Team Conflicts</a:t>
            </a:r>
          </a:p>
        </p:txBody>
      </p:sp>
      <p:pic>
        <p:nvPicPr>
          <p:cNvPr id="4" name="Picture 3" descr="Task Conflict Vs. Relationship Conflict. How to separate them in healthy ways.">
            <a:extLst>
              <a:ext uri="{FF2B5EF4-FFF2-40B4-BE49-F238E27FC236}">
                <a16:creationId xmlns:a16="http://schemas.microsoft.com/office/drawing/2014/main" id="{5A9E85CD-3F06-E613-C431-844A8B305204}"/>
              </a:ext>
            </a:extLst>
          </p:cNvPr>
          <p:cNvPicPr>
            <a:picLocks noChangeAspect="1"/>
          </p:cNvPicPr>
          <p:nvPr/>
        </p:nvPicPr>
        <p:blipFill>
          <a:blip r:embed="rId2"/>
          <a:srcRect r="1110" b="-1"/>
          <a:stretch>
            <a:fillRect/>
          </a:stretch>
        </p:blipFill>
        <p:spPr>
          <a:xfrm>
            <a:off x="-1" y="10"/>
            <a:ext cx="6096001" cy="4114790"/>
          </a:xfrm>
          <a:prstGeom prst="rect">
            <a:avLst/>
          </a:prstGeom>
        </p:spPr>
      </p:pic>
      <p:sp>
        <p:nvSpPr>
          <p:cNvPr id="3" name="Content Placeholder 2">
            <a:extLst>
              <a:ext uri="{FF2B5EF4-FFF2-40B4-BE49-F238E27FC236}">
                <a16:creationId xmlns:a16="http://schemas.microsoft.com/office/drawing/2014/main" id="{C4F2A078-16BB-69F8-7BAD-B29740EB995E}"/>
              </a:ext>
            </a:extLst>
          </p:cNvPr>
          <p:cNvSpPr>
            <a:spLocks noGrp="1"/>
          </p:cNvSpPr>
          <p:nvPr>
            <p:ph idx="1"/>
          </p:nvPr>
        </p:nvSpPr>
        <p:spPr>
          <a:xfrm>
            <a:off x="6803410" y="691912"/>
            <a:ext cx="4585646" cy="5474173"/>
          </a:xfrm>
        </p:spPr>
        <p:txBody>
          <a:bodyPr vert="horz" lIns="91440" tIns="45720" rIns="91440" bIns="45720" rtlCol="0" anchor="ctr">
            <a:normAutofit/>
          </a:bodyPr>
          <a:lstStyle/>
          <a:p>
            <a:pPr marL="0" indent="0">
              <a:buNone/>
            </a:pPr>
            <a:r>
              <a:rPr lang="en-GB" sz="1400"/>
              <a:t> There are 2 types of  team conflict </a:t>
            </a:r>
            <a:endParaRPr lang="en-US" sz="1400"/>
          </a:p>
          <a:p>
            <a:pPr marL="457200" indent="-457200">
              <a:buFont typeface="Calibri" panose="020B0604020202020204" pitchFamily="34" charset="0"/>
              <a:buChar char="-"/>
            </a:pPr>
            <a:r>
              <a:rPr lang="en-GB" sz="1400"/>
              <a:t>Task conflict -</a:t>
            </a:r>
          </a:p>
          <a:p>
            <a:pPr marL="457200" indent="-457200">
              <a:buFont typeface="Calibri" panose="020B0604020202020204" pitchFamily="34" charset="0"/>
              <a:buChar char="-"/>
            </a:pPr>
            <a:r>
              <a:rPr lang="en-GB" sz="1400"/>
              <a:t>Relationship conflict </a:t>
            </a:r>
          </a:p>
          <a:p>
            <a:pPr marL="0" indent="0">
              <a:buNone/>
            </a:pPr>
            <a:r>
              <a:rPr lang="en-GB" sz="1400"/>
              <a:t>Task conflict is based on  policies, methods, or determinations concerning work duties.</a:t>
            </a:r>
          </a:p>
          <a:p>
            <a:pPr marL="0" indent="0">
              <a:buNone/>
            </a:pPr>
            <a:endParaRPr lang="en-GB" sz="1400"/>
          </a:p>
          <a:p>
            <a:pPr marL="0" indent="0">
              <a:buNone/>
            </a:pPr>
            <a:r>
              <a:rPr lang="en-GB" sz="1400">
                <a:latin typeface="Arial"/>
                <a:cs typeface="Arial"/>
              </a:rPr>
              <a:t> Relationship conflicts-Conversely, relationship conflict is an interpersonal dispute based on differing</a:t>
            </a:r>
            <a:endParaRPr lang="en-GB" sz="1400">
              <a:latin typeface="Aptos" panose="020B0004020202020204"/>
              <a:cs typeface="Arial"/>
            </a:endParaRPr>
          </a:p>
          <a:p>
            <a:pPr marL="0" indent="0">
              <a:buNone/>
            </a:pPr>
            <a:r>
              <a:rPr lang="en-GB" sz="1400">
                <a:latin typeface="Arial"/>
                <a:cs typeface="Arial"/>
              </a:rPr>
              <a:t> opinions, personalities, or understandings, with minimal focus on the task at hand. </a:t>
            </a:r>
          </a:p>
          <a:p>
            <a:pPr marL="0" indent="0">
              <a:buNone/>
            </a:pPr>
            <a:r>
              <a:rPr lang="en-GB" sz="1400">
                <a:latin typeface="Arial"/>
                <a:cs typeface="Arial"/>
              </a:rPr>
              <a:t>Research indicates that team conflicts can motivate team members to explore new opportunities and generate innovative ideas and knowledge. Additionally, establishing innovative goals can improve team creative performance by redirecting their focus from routine tasks to identifying new possibilities (Ahmadi et al.,2022</a:t>
            </a:r>
            <a:endParaRPr lang="en-US" sz="1400">
              <a:latin typeface="Aptos" panose="020B0004020202020204"/>
              <a:cs typeface="Arial"/>
            </a:endParaRPr>
          </a:p>
          <a:p>
            <a:pPr marL="0" indent="0">
              <a:buNone/>
            </a:pPr>
            <a:br>
              <a:rPr lang="en-US" sz="1400"/>
            </a:br>
            <a:endParaRPr lang="en-US" sz="1400"/>
          </a:p>
          <a:p>
            <a:pPr marL="0" indent="0">
              <a:buNone/>
            </a:pPr>
            <a:endParaRPr lang="en-GB" sz="1400"/>
          </a:p>
          <a:p>
            <a:pPr marL="0" indent="0">
              <a:buNone/>
            </a:pPr>
            <a:endParaRPr lang="en-GB" sz="1400"/>
          </a:p>
        </p:txBody>
      </p:sp>
    </p:spTree>
    <p:extLst>
      <p:ext uri="{BB962C8B-B14F-4D97-AF65-F5344CB8AC3E}">
        <p14:creationId xmlns:p14="http://schemas.microsoft.com/office/powerpoint/2010/main" val="3029097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Blue arrows pointing at a red button">
            <a:extLst>
              <a:ext uri="{FF2B5EF4-FFF2-40B4-BE49-F238E27FC236}">
                <a16:creationId xmlns:a16="http://schemas.microsoft.com/office/drawing/2014/main" id="{C6C92A64-3A4A-0B8E-2C15-88EFC76AB2C8}"/>
              </a:ext>
            </a:extLst>
          </p:cNvPr>
          <p:cNvPicPr>
            <a:picLocks noChangeAspect="1"/>
          </p:cNvPicPr>
          <p:nvPr/>
        </p:nvPicPr>
        <p:blipFill>
          <a:blip r:embed="rId2"/>
          <a:srcRect l="4419" t="9090" r="18999" b="8"/>
          <a:stretch>
            <a:fillRect/>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3F1F5D5-9D56-93DF-C896-D37295186EB5}"/>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solidFill>
                  <a:schemeClr val="bg1"/>
                </a:solidFill>
              </a:rPr>
              <a:t>Resolution strategies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03548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8D0715-AF2B-3F57-9584-429915D77BED}"/>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Resolution strategies</a:t>
            </a:r>
          </a:p>
        </p:txBody>
      </p:sp>
      <p:graphicFrame>
        <p:nvGraphicFramePr>
          <p:cNvPr id="40" name="Content Placeholder 2">
            <a:extLst>
              <a:ext uri="{FF2B5EF4-FFF2-40B4-BE49-F238E27FC236}">
                <a16:creationId xmlns:a16="http://schemas.microsoft.com/office/drawing/2014/main" id="{E6286E5F-C4AE-0E98-A5E1-D6C5C999D579}"/>
              </a:ext>
            </a:extLst>
          </p:cNvPr>
          <p:cNvGraphicFramePr>
            <a:graphicFrameLocks noGrp="1"/>
          </p:cNvGraphicFramePr>
          <p:nvPr>
            <p:ph idx="1"/>
            <p:extLst>
              <p:ext uri="{D42A27DB-BD31-4B8C-83A1-F6EECF244321}">
                <p14:modId xmlns:p14="http://schemas.microsoft.com/office/powerpoint/2010/main" val="175633221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8346002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A6D5CA-4FAE-6D8A-8939-E491D62F793C}"/>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A265179B-96FE-A362-E00E-D9277D499B98}"/>
              </a:ext>
            </a:extLst>
          </p:cNvPr>
          <p:cNvGraphicFramePr>
            <a:graphicFrameLocks noGrp="1"/>
          </p:cNvGraphicFramePr>
          <p:nvPr>
            <p:ph idx="1"/>
            <p:extLst>
              <p:ext uri="{D42A27DB-BD31-4B8C-83A1-F6EECF244321}">
                <p14:modId xmlns:p14="http://schemas.microsoft.com/office/powerpoint/2010/main" val="3362917592"/>
              </p:ext>
            </p:extLst>
          </p:nvPr>
        </p:nvGraphicFramePr>
        <p:xfrm>
          <a:off x="644056" y="2112579"/>
          <a:ext cx="10568726"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42704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FD99DCF-2374-FE14-943B-07B66EC37D10}"/>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Reference </a:t>
            </a:r>
          </a:p>
        </p:txBody>
      </p:sp>
      <p:sp>
        <p:nvSpPr>
          <p:cNvPr id="3" name="Content Placeholder 2">
            <a:extLst>
              <a:ext uri="{FF2B5EF4-FFF2-40B4-BE49-F238E27FC236}">
                <a16:creationId xmlns:a16="http://schemas.microsoft.com/office/drawing/2014/main" id="{04072F67-841F-06E6-D665-A546A7159DC6}"/>
              </a:ext>
            </a:extLst>
          </p:cNvPr>
          <p:cNvSpPr>
            <a:spLocks noGrp="1"/>
          </p:cNvSpPr>
          <p:nvPr>
            <p:ph idx="1"/>
          </p:nvPr>
        </p:nvSpPr>
        <p:spPr>
          <a:xfrm>
            <a:off x="6503158" y="649480"/>
            <a:ext cx="4862447" cy="5546047"/>
          </a:xfrm>
        </p:spPr>
        <p:txBody>
          <a:bodyPr vert="horz" lIns="91440" tIns="45720" rIns="91440" bIns="45720" rtlCol="0" anchor="ctr">
            <a:normAutofit/>
          </a:bodyPr>
          <a:lstStyle/>
          <a:p>
            <a:pPr marL="0" indent="0" algn="just">
              <a:buNone/>
            </a:pPr>
            <a:endParaRPr lang="en-GB" sz="1400">
              <a:latin typeface="Arial"/>
              <a:cs typeface="Arial"/>
            </a:endParaRPr>
          </a:p>
          <a:p>
            <a:pPr marL="0" indent="0" algn="just">
              <a:buNone/>
            </a:pPr>
            <a:r>
              <a:rPr lang="en-GB" sz="1400">
                <a:latin typeface="Arial"/>
                <a:cs typeface="Arial"/>
              </a:rPr>
              <a:t>Aghaei, I., Haghani, M., &amp; </a:t>
            </a:r>
            <a:r>
              <a:rPr lang="en-GB" sz="1400" err="1">
                <a:latin typeface="Arial"/>
                <a:cs typeface="Arial"/>
              </a:rPr>
              <a:t>Limunga</a:t>
            </a:r>
            <a:r>
              <a:rPr lang="en-GB" sz="1400">
                <a:latin typeface="Arial"/>
                <a:cs typeface="Arial"/>
              </a:rPr>
              <a:t>, E. (2022). Task and Relationship Conflicts, Employee Agility, and Perceived Job Performance. *Journal of Management and Research (JMR)*, 9(1).</a:t>
            </a:r>
            <a:endParaRPr lang="en-GB" sz="1400"/>
          </a:p>
          <a:p>
            <a:pPr marL="0" indent="0" algn="just">
              <a:buNone/>
            </a:pPr>
            <a:r>
              <a:rPr lang="en-GB" sz="1400">
                <a:latin typeface="Arial"/>
                <a:cs typeface="Arial"/>
              </a:rPr>
              <a:t>Burke, B. F. (2007). Adaptive Leadership as a Facilitator of Public Engagement on Environmental Sustainability Issues.</a:t>
            </a:r>
            <a:endParaRPr lang="en-GB" sz="1400"/>
          </a:p>
          <a:p>
            <a:pPr marL="0" indent="0" algn="just">
              <a:buNone/>
            </a:pPr>
            <a:r>
              <a:rPr lang="en-GB" sz="1400">
                <a:latin typeface="Arial"/>
                <a:cs typeface="Arial"/>
              </a:rPr>
              <a:t>Glover, J., Rainwater, K., Jones, G., &amp; Friedman, H. (2002). Adaptive Leadership (Part Two): Four Principles for Being Adaptive. *Organization Development Journal*, 20(4), 18-38.</a:t>
            </a:r>
            <a:endParaRPr lang="en-GB" sz="1400">
              <a:latin typeface="Aptos" panose="020B0004020202020204"/>
              <a:cs typeface="Arial"/>
            </a:endParaRPr>
          </a:p>
          <a:p>
            <a:pPr marL="0" indent="0" algn="just">
              <a:buNone/>
            </a:pPr>
            <a:r>
              <a:rPr lang="en-GB" sz="1400">
                <a:latin typeface="Arial"/>
                <a:cs typeface="Arial"/>
              </a:rPr>
              <a:t>Kayani, M. (2021). Unlocking Temporal Leadership to Enhance Project Team Performance under Team Conflict. *International Journal of Applied Research in Management and Economics*, 4(2), 46-66. doi:10.33422/ijarme.v4i2.632 </a:t>
            </a:r>
            <a:endParaRPr lang="en-GB" sz="1400"/>
          </a:p>
          <a:p>
            <a:pPr marL="0" indent="0" algn="just">
              <a:buNone/>
            </a:pPr>
            <a:r>
              <a:rPr lang="en-GB" sz="1400">
                <a:latin typeface="Arial"/>
                <a:cs typeface="Arial"/>
              </a:rPr>
              <a:t>Khosravi, P., Rezvani, A., &amp; </a:t>
            </a:r>
            <a:r>
              <a:rPr lang="en-GB" sz="1400" err="1">
                <a:latin typeface="Arial"/>
                <a:cs typeface="Arial"/>
              </a:rPr>
              <a:t>Ashkanasy</a:t>
            </a:r>
            <a:r>
              <a:rPr lang="en-GB" sz="1400">
                <a:latin typeface="Arial"/>
                <a:cs typeface="Arial"/>
              </a:rPr>
              <a:t>, N. (2020). Emotional Intelligence: A Preventive Strategy to Manage the Destructive Influence of Conflict in Large-Scale Projects. *International Journal of Project Management*, 38, 36-46. doi:10.1016/j.ijproman.2019.11.001</a:t>
            </a:r>
            <a:endParaRPr lang="en-GB" sz="1400"/>
          </a:p>
          <a:p>
            <a:pPr marL="0" indent="0">
              <a:buNone/>
            </a:pPr>
            <a:br>
              <a:rPr lang="en-US" sz="1400" dirty="0"/>
            </a:br>
            <a:endParaRPr lang="en-US" sz="1400"/>
          </a:p>
        </p:txBody>
      </p:sp>
    </p:spTree>
    <p:extLst>
      <p:ext uri="{BB962C8B-B14F-4D97-AF65-F5344CB8AC3E}">
        <p14:creationId xmlns:p14="http://schemas.microsoft.com/office/powerpoint/2010/main" val="23765148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8</Slides>
  <Notes>0</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 </vt:lpstr>
      <vt:lpstr>Acknowledgements</vt:lpstr>
      <vt:lpstr>Conflict Management    Conflict in teams refers to disagreements, tension, or differing viewpoints that may arise among group members during collaboration(Kayani,2021).  Study shows that conflict plays a crucial role in promoting idea-sharing, brainstorming, and effective decision-making among workers, irrespective of their seniority. (Aghaei et al., 2022  </vt:lpstr>
      <vt:lpstr>Team Conflicts</vt:lpstr>
      <vt:lpstr>Resolution strategies</vt:lpstr>
      <vt:lpstr>Resolution strategies</vt:lpstr>
      <vt:lpstr>conclusion</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401</cp:revision>
  <dcterms:created xsi:type="dcterms:W3CDTF">2025-11-09T07:31:31Z</dcterms:created>
  <dcterms:modified xsi:type="dcterms:W3CDTF">2025-12-05T20:34:52Z</dcterms:modified>
</cp:coreProperties>
</file>