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>
          <p15:clr>
            <a:srgbClr val="A4A3A4"/>
          </p15:clr>
        </p15:guide>
        <p15:guide id="2" pos="40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808" y="44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0</Words>
  <Application>Microsoft Office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Lara Hopkinson</cp:lastModifiedBy>
  <cp:revision>1</cp:revision>
  <dcterms:created xsi:type="dcterms:W3CDTF">2014-10-01T08:15:24Z</dcterms:created>
  <dcterms:modified xsi:type="dcterms:W3CDTF">2019-03-25T10:23:41Z</dcterms:modified>
</cp:coreProperties>
</file>