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00FF"/>
    <a:srgbClr val="99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4F7C64-12E7-46F5-8220-A74F730CEEEF}" v="63" dt="2020-01-15T21:59:51.8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sty roberts" userId="46352a9e12c8bbcb" providerId="LiveId" clId="{0F4F7C64-12E7-46F5-8220-A74F730CEEEF}"/>
    <pc:docChg chg="modSld modMainMaster">
      <pc:chgData name="kirsty roberts" userId="46352a9e12c8bbcb" providerId="LiveId" clId="{0F4F7C64-12E7-46F5-8220-A74F730CEEEF}" dt="2020-01-15T21:59:51.885" v="299" actId="207"/>
      <pc:docMkLst>
        <pc:docMk/>
      </pc:docMkLst>
      <pc:sldChg chg="addSp delSp modSp setBg">
        <pc:chgData name="kirsty roberts" userId="46352a9e12c8bbcb" providerId="LiveId" clId="{0F4F7C64-12E7-46F5-8220-A74F730CEEEF}" dt="2020-01-15T21:59:51.885" v="299" actId="207"/>
        <pc:sldMkLst>
          <pc:docMk/>
          <pc:sldMk cId="2984142237" sldId="256"/>
        </pc:sldMkLst>
        <pc:spChg chg="add mod">
          <ac:chgData name="kirsty roberts" userId="46352a9e12c8bbcb" providerId="LiveId" clId="{0F4F7C64-12E7-46F5-8220-A74F730CEEEF}" dt="2020-01-15T14:25:31.568" v="146" actId="1076"/>
          <ac:spMkLst>
            <pc:docMk/>
            <pc:sldMk cId="2984142237" sldId="256"/>
            <ac:spMk id="2" creationId="{C38ECFB0-8850-484E-BD46-29016BAD2C19}"/>
          </ac:spMkLst>
        </pc:spChg>
        <pc:spChg chg="add mod ord">
          <ac:chgData name="kirsty roberts" userId="46352a9e12c8bbcb" providerId="LiveId" clId="{0F4F7C64-12E7-46F5-8220-A74F730CEEEF}" dt="2020-01-15T14:27:54.364" v="178" actId="1076"/>
          <ac:spMkLst>
            <pc:docMk/>
            <pc:sldMk cId="2984142237" sldId="256"/>
            <ac:spMk id="3" creationId="{FF3A3368-B53C-4A44-8C77-C197BE0E2C72}"/>
          </ac:spMkLst>
        </pc:spChg>
        <pc:spChg chg="mod">
          <ac:chgData name="kirsty roberts" userId="46352a9e12c8bbcb" providerId="LiveId" clId="{0F4F7C64-12E7-46F5-8220-A74F730CEEEF}" dt="2020-01-15T14:28:27.690" v="184" actId="403"/>
          <ac:spMkLst>
            <pc:docMk/>
            <pc:sldMk cId="2984142237" sldId="256"/>
            <ac:spMk id="4" creationId="{F07C89DB-5249-4E33-B9AD-0A24A408461D}"/>
          </ac:spMkLst>
        </pc:spChg>
        <pc:spChg chg="mod">
          <ac:chgData name="kirsty roberts" userId="46352a9e12c8bbcb" providerId="LiveId" clId="{0F4F7C64-12E7-46F5-8220-A74F730CEEEF}" dt="2020-01-15T14:25:52.033" v="151" actId="1076"/>
          <ac:spMkLst>
            <pc:docMk/>
            <pc:sldMk cId="2984142237" sldId="256"/>
            <ac:spMk id="5" creationId="{AF3D6445-30A8-4408-9B3C-F113F0BEFD98}"/>
          </ac:spMkLst>
        </pc:spChg>
        <pc:spChg chg="add mod">
          <ac:chgData name="kirsty roberts" userId="46352a9e12c8bbcb" providerId="LiveId" clId="{0F4F7C64-12E7-46F5-8220-A74F730CEEEF}" dt="2020-01-15T21:59:51.885" v="299" actId="207"/>
          <ac:spMkLst>
            <pc:docMk/>
            <pc:sldMk cId="2984142237" sldId="256"/>
            <ac:spMk id="6" creationId="{145494A5-EA06-4C2A-892C-F4845D2DA7D5}"/>
          </ac:spMkLst>
        </pc:spChg>
        <pc:spChg chg="del mod">
          <ac:chgData name="kirsty roberts" userId="46352a9e12c8bbcb" providerId="LiveId" clId="{0F4F7C64-12E7-46F5-8220-A74F730CEEEF}" dt="2020-01-15T14:27:04.760" v="167"/>
          <ac:spMkLst>
            <pc:docMk/>
            <pc:sldMk cId="2984142237" sldId="256"/>
            <ac:spMk id="6" creationId="{2B1D99CC-EA4F-454A-9FBA-57F3807652B7}"/>
          </ac:spMkLst>
        </pc:spChg>
        <pc:spChg chg="del mod">
          <ac:chgData name="kirsty roberts" userId="46352a9e12c8bbcb" providerId="LiveId" clId="{0F4F7C64-12E7-46F5-8220-A74F730CEEEF}" dt="2020-01-15T14:25:43.800" v="149"/>
          <ac:spMkLst>
            <pc:docMk/>
            <pc:sldMk cId="2984142237" sldId="256"/>
            <ac:spMk id="7" creationId="{4DE2352F-98A8-4262-8D39-42A85761D7EB}"/>
          </ac:spMkLst>
        </pc:spChg>
        <pc:spChg chg="del mod">
          <ac:chgData name="kirsty roberts" userId="46352a9e12c8bbcb" providerId="LiveId" clId="{0F4F7C64-12E7-46F5-8220-A74F730CEEEF}" dt="2020-01-15T14:25:22.444" v="142"/>
          <ac:spMkLst>
            <pc:docMk/>
            <pc:sldMk cId="2984142237" sldId="256"/>
            <ac:spMk id="8" creationId="{02507CEC-7F7B-49D2-A34B-612DA7B64DE3}"/>
          </ac:spMkLst>
        </pc:spChg>
        <pc:spChg chg="del mod">
          <ac:chgData name="kirsty roberts" userId="46352a9e12c8bbcb" providerId="LiveId" clId="{0F4F7C64-12E7-46F5-8220-A74F730CEEEF}" dt="2020-01-15T14:25:25.803" v="144"/>
          <ac:spMkLst>
            <pc:docMk/>
            <pc:sldMk cId="2984142237" sldId="256"/>
            <ac:spMk id="9" creationId="{D787786E-9DA3-4202-BF0E-CBC6C3490039}"/>
          </ac:spMkLst>
        </pc:spChg>
        <pc:spChg chg="del mod">
          <ac:chgData name="kirsty roberts" userId="46352a9e12c8bbcb" providerId="LiveId" clId="{0F4F7C64-12E7-46F5-8220-A74F730CEEEF}" dt="2020-01-15T14:25:45.440" v="150"/>
          <ac:spMkLst>
            <pc:docMk/>
            <pc:sldMk cId="2984142237" sldId="256"/>
            <ac:spMk id="10" creationId="{FB2937EE-533C-420D-89CF-40C467329BCB}"/>
          </ac:spMkLst>
        </pc:spChg>
        <pc:spChg chg="del mod">
          <ac:chgData name="kirsty roberts" userId="46352a9e12c8bbcb" providerId="LiveId" clId="{0F4F7C64-12E7-46F5-8220-A74F730CEEEF}" dt="2020-01-15T14:25:24.288" v="143"/>
          <ac:spMkLst>
            <pc:docMk/>
            <pc:sldMk cId="2984142237" sldId="256"/>
            <ac:spMk id="11" creationId="{50D53819-ED0D-4ECA-9927-8A0BE1312C01}"/>
          </ac:spMkLst>
        </pc:spChg>
        <pc:spChg chg="mod">
          <ac:chgData name="kirsty roberts" userId="46352a9e12c8bbcb" providerId="LiveId" clId="{0F4F7C64-12E7-46F5-8220-A74F730CEEEF}" dt="2020-01-15T14:31:28.165" v="207" actId="1076"/>
          <ac:spMkLst>
            <pc:docMk/>
            <pc:sldMk cId="2984142237" sldId="256"/>
            <ac:spMk id="12" creationId="{E502658B-BB8B-454D-B8C4-18CA97ED784D}"/>
          </ac:spMkLst>
        </pc:spChg>
        <pc:spChg chg="mod ord">
          <ac:chgData name="kirsty roberts" userId="46352a9e12c8bbcb" providerId="LiveId" clId="{0F4F7C64-12E7-46F5-8220-A74F730CEEEF}" dt="2020-01-15T14:27:57.160" v="179" actId="1076"/>
          <ac:spMkLst>
            <pc:docMk/>
            <pc:sldMk cId="2984142237" sldId="256"/>
            <ac:spMk id="13" creationId="{05936EA9-299C-4944-8111-EBC9F4E3F2A7}"/>
          </ac:spMkLst>
        </pc:spChg>
        <pc:spChg chg="mod">
          <ac:chgData name="kirsty roberts" userId="46352a9e12c8bbcb" providerId="LiveId" clId="{0F4F7C64-12E7-46F5-8220-A74F730CEEEF}" dt="2020-01-15T21:24:31.407" v="248" actId="20577"/>
          <ac:spMkLst>
            <pc:docMk/>
            <pc:sldMk cId="2984142237" sldId="256"/>
            <ac:spMk id="14" creationId="{2D19C6BD-7F51-49A6-A1D0-00B2B6180616}"/>
          </ac:spMkLst>
        </pc:spChg>
        <pc:spChg chg="mod">
          <ac:chgData name="kirsty roberts" userId="46352a9e12c8bbcb" providerId="LiveId" clId="{0F4F7C64-12E7-46F5-8220-A74F730CEEEF}" dt="2020-01-15T14:28:07.267" v="180" actId="1076"/>
          <ac:spMkLst>
            <pc:docMk/>
            <pc:sldMk cId="2984142237" sldId="256"/>
            <ac:spMk id="15" creationId="{D2A32F8B-CF12-4059-B376-0579A6A344C8}"/>
          </ac:spMkLst>
        </pc:spChg>
        <pc:spChg chg="mod ord">
          <ac:chgData name="kirsty roberts" userId="46352a9e12c8bbcb" providerId="LiveId" clId="{0F4F7C64-12E7-46F5-8220-A74F730CEEEF}" dt="2020-01-15T14:31:40.948" v="212" actId="688"/>
          <ac:spMkLst>
            <pc:docMk/>
            <pc:sldMk cId="2984142237" sldId="256"/>
            <ac:spMk id="16" creationId="{EA7A6D3B-7DF7-4815-844C-C48169A4BA98}"/>
          </ac:spMkLst>
        </pc:spChg>
        <pc:spChg chg="add mod ord">
          <ac:chgData name="kirsty roberts" userId="46352a9e12c8bbcb" providerId="LiveId" clId="{0F4F7C64-12E7-46F5-8220-A74F730CEEEF}" dt="2020-01-15T21:24:59.501" v="251" actId="1076"/>
          <ac:spMkLst>
            <pc:docMk/>
            <pc:sldMk cId="2984142237" sldId="256"/>
            <ac:spMk id="17" creationId="{D15BB817-7D75-480C-B5A7-35CFC8A45E12}"/>
          </ac:spMkLst>
        </pc:spChg>
        <pc:spChg chg="mod">
          <ac:chgData name="kirsty roberts" userId="46352a9e12c8bbcb" providerId="LiveId" clId="{0F4F7C64-12E7-46F5-8220-A74F730CEEEF}" dt="2020-01-15T14:30:30.114" v="202" actId="1076"/>
          <ac:spMkLst>
            <pc:docMk/>
            <pc:sldMk cId="2984142237" sldId="256"/>
            <ac:spMk id="21" creationId="{469F5052-0E7C-4EDF-BCC7-7D4FAD8959F8}"/>
          </ac:spMkLst>
        </pc:spChg>
        <pc:spChg chg="mod">
          <ac:chgData name="kirsty roberts" userId="46352a9e12c8bbcb" providerId="LiveId" clId="{0F4F7C64-12E7-46F5-8220-A74F730CEEEF}" dt="2020-01-15T14:26:16.012" v="156" actId="1076"/>
          <ac:spMkLst>
            <pc:docMk/>
            <pc:sldMk cId="2984142237" sldId="256"/>
            <ac:spMk id="22" creationId="{86B6C3D6-2CAC-4D53-B8E4-F5983D92B7C3}"/>
          </ac:spMkLst>
        </pc:spChg>
        <pc:spChg chg="mod">
          <ac:chgData name="kirsty roberts" userId="46352a9e12c8bbcb" providerId="LiveId" clId="{0F4F7C64-12E7-46F5-8220-A74F730CEEEF}" dt="2020-01-15T14:26:11.373" v="155" actId="1076"/>
          <ac:spMkLst>
            <pc:docMk/>
            <pc:sldMk cId="2984142237" sldId="256"/>
            <ac:spMk id="24" creationId="{E9F9E6D1-D511-4F70-AA8F-355B3152E5B5}"/>
          </ac:spMkLst>
        </pc:spChg>
        <pc:spChg chg="mod">
          <ac:chgData name="kirsty roberts" userId="46352a9e12c8bbcb" providerId="LiveId" clId="{0F4F7C64-12E7-46F5-8220-A74F730CEEEF}" dt="2020-01-15T14:28:17.285" v="182" actId="1076"/>
          <ac:spMkLst>
            <pc:docMk/>
            <pc:sldMk cId="2984142237" sldId="256"/>
            <ac:spMk id="30" creationId="{40BEDEC9-F112-45C0-BF33-0CE64318D21D}"/>
          </ac:spMkLst>
        </pc:spChg>
        <pc:spChg chg="mod">
          <ac:chgData name="kirsty roberts" userId="46352a9e12c8bbcb" providerId="LiveId" clId="{0F4F7C64-12E7-46F5-8220-A74F730CEEEF}" dt="2020-01-15T14:28:11.032" v="181" actId="1076"/>
          <ac:spMkLst>
            <pc:docMk/>
            <pc:sldMk cId="2984142237" sldId="256"/>
            <ac:spMk id="31" creationId="{ECA06C1B-41BC-4154-8A05-774875D31FBE}"/>
          </ac:spMkLst>
        </pc:spChg>
        <pc:picChg chg="mod">
          <ac:chgData name="kirsty roberts" userId="46352a9e12c8bbcb" providerId="LiveId" clId="{0F4F7C64-12E7-46F5-8220-A74F730CEEEF}" dt="2020-01-15T20:33:45.190" v="216" actId="14100"/>
          <ac:picMkLst>
            <pc:docMk/>
            <pc:sldMk cId="2984142237" sldId="256"/>
            <ac:picMk id="18" creationId="{C4143CA0-BBF9-47E6-AD82-5E96B4CAD0A8}"/>
          </ac:picMkLst>
        </pc:picChg>
        <pc:picChg chg="mod">
          <ac:chgData name="kirsty roberts" userId="46352a9e12c8bbcb" providerId="LiveId" clId="{0F4F7C64-12E7-46F5-8220-A74F730CEEEF}" dt="2020-01-15T20:33:39.238" v="215" actId="14100"/>
          <ac:picMkLst>
            <pc:docMk/>
            <pc:sldMk cId="2984142237" sldId="256"/>
            <ac:picMk id="20" creationId="{9E80E4EA-863E-487F-B127-BF11061E4AF6}"/>
          </ac:picMkLst>
        </pc:picChg>
        <pc:picChg chg="add mod ord">
          <ac:chgData name="kirsty roberts" userId="46352a9e12c8bbcb" providerId="LiveId" clId="{0F4F7C64-12E7-46F5-8220-A74F730CEEEF}" dt="2020-01-15T14:30:18.335" v="200" actId="1076"/>
          <ac:picMkLst>
            <pc:docMk/>
            <pc:sldMk cId="2984142237" sldId="256"/>
            <ac:picMk id="23" creationId="{1C767AD8-B84E-4C4C-94D1-43DD0D8173D0}"/>
          </ac:picMkLst>
        </pc:picChg>
      </pc:sldChg>
      <pc:sldChg chg="addSp modSp setBg">
        <pc:chgData name="kirsty roberts" userId="46352a9e12c8bbcb" providerId="LiveId" clId="{0F4F7C64-12E7-46F5-8220-A74F730CEEEF}" dt="2020-01-15T21:58:55.160" v="294" actId="20577"/>
        <pc:sldMkLst>
          <pc:docMk/>
          <pc:sldMk cId="894339400" sldId="257"/>
        </pc:sldMkLst>
        <pc:spChg chg="add mod">
          <ac:chgData name="kirsty roberts" userId="46352a9e12c8bbcb" providerId="LiveId" clId="{0F4F7C64-12E7-46F5-8220-A74F730CEEEF}" dt="2020-01-15T13:34:14.202" v="25" actId="403"/>
          <ac:spMkLst>
            <pc:docMk/>
            <pc:sldMk cId="894339400" sldId="257"/>
            <ac:spMk id="2" creationId="{4E740A65-924E-40B1-8ADB-52CFC31F3C75}"/>
          </ac:spMkLst>
        </pc:spChg>
        <pc:spChg chg="add mod">
          <ac:chgData name="kirsty roberts" userId="46352a9e12c8bbcb" providerId="LiveId" clId="{0F4F7C64-12E7-46F5-8220-A74F730CEEEF}" dt="2020-01-15T14:21:56.211" v="95" actId="1076"/>
          <ac:spMkLst>
            <pc:docMk/>
            <pc:sldMk cId="894339400" sldId="257"/>
            <ac:spMk id="3" creationId="{1CD06A5E-41F7-434A-8563-187E31A09E8A}"/>
          </ac:spMkLst>
        </pc:spChg>
        <pc:spChg chg="add mod">
          <ac:chgData name="kirsty roberts" userId="46352a9e12c8bbcb" providerId="LiveId" clId="{0F4F7C64-12E7-46F5-8220-A74F730CEEEF}" dt="2020-01-15T21:58:55.160" v="294" actId="20577"/>
          <ac:spMkLst>
            <pc:docMk/>
            <pc:sldMk cId="894339400" sldId="257"/>
            <ac:spMk id="4" creationId="{9F6F22C4-59EE-4099-A21E-5AD9500A6DE7}"/>
          </ac:spMkLst>
        </pc:spChg>
        <pc:picChg chg="add mod">
          <ac:chgData name="kirsty roberts" userId="46352a9e12c8bbcb" providerId="LiveId" clId="{0F4F7C64-12E7-46F5-8220-A74F730CEEEF}" dt="2020-01-15T14:21:50.088" v="94" actId="14100"/>
          <ac:picMkLst>
            <pc:docMk/>
            <pc:sldMk cId="894339400" sldId="257"/>
            <ac:picMk id="5" creationId="{F9816A97-465E-4E81-96D4-55132652520A}"/>
          </ac:picMkLst>
        </pc:picChg>
      </pc:sldChg>
      <pc:sldMasterChg chg="setBg modSldLayout">
        <pc:chgData name="kirsty roberts" userId="46352a9e12c8bbcb" providerId="LiveId" clId="{0F4F7C64-12E7-46F5-8220-A74F730CEEEF}" dt="2020-01-15T14:21:28.407" v="87"/>
        <pc:sldMasterMkLst>
          <pc:docMk/>
          <pc:sldMasterMk cId="1173617996" sldId="2147483648"/>
        </pc:sldMasterMkLst>
        <pc:sldLayoutChg chg="setBg">
          <pc:chgData name="kirsty roberts" userId="46352a9e12c8bbcb" providerId="LiveId" clId="{0F4F7C64-12E7-46F5-8220-A74F730CEEEF}" dt="2020-01-15T14:21:28.407" v="87"/>
          <pc:sldLayoutMkLst>
            <pc:docMk/>
            <pc:sldMasterMk cId="1173617996" sldId="2147483648"/>
            <pc:sldLayoutMk cId="3569247651" sldId="2147483649"/>
          </pc:sldLayoutMkLst>
        </pc:sldLayoutChg>
        <pc:sldLayoutChg chg="setBg">
          <pc:chgData name="kirsty roberts" userId="46352a9e12c8bbcb" providerId="LiveId" clId="{0F4F7C64-12E7-46F5-8220-A74F730CEEEF}" dt="2020-01-15T14:21:28.407" v="87"/>
          <pc:sldLayoutMkLst>
            <pc:docMk/>
            <pc:sldMasterMk cId="1173617996" sldId="2147483648"/>
            <pc:sldLayoutMk cId="298282225" sldId="2147483650"/>
          </pc:sldLayoutMkLst>
        </pc:sldLayoutChg>
        <pc:sldLayoutChg chg="setBg">
          <pc:chgData name="kirsty roberts" userId="46352a9e12c8bbcb" providerId="LiveId" clId="{0F4F7C64-12E7-46F5-8220-A74F730CEEEF}" dt="2020-01-15T14:21:28.407" v="87"/>
          <pc:sldLayoutMkLst>
            <pc:docMk/>
            <pc:sldMasterMk cId="1173617996" sldId="2147483648"/>
            <pc:sldLayoutMk cId="748795094" sldId="2147483651"/>
          </pc:sldLayoutMkLst>
        </pc:sldLayoutChg>
        <pc:sldLayoutChg chg="setBg">
          <pc:chgData name="kirsty roberts" userId="46352a9e12c8bbcb" providerId="LiveId" clId="{0F4F7C64-12E7-46F5-8220-A74F730CEEEF}" dt="2020-01-15T14:21:28.407" v="87"/>
          <pc:sldLayoutMkLst>
            <pc:docMk/>
            <pc:sldMasterMk cId="1173617996" sldId="2147483648"/>
            <pc:sldLayoutMk cId="2938269131" sldId="2147483652"/>
          </pc:sldLayoutMkLst>
        </pc:sldLayoutChg>
        <pc:sldLayoutChg chg="setBg">
          <pc:chgData name="kirsty roberts" userId="46352a9e12c8bbcb" providerId="LiveId" clId="{0F4F7C64-12E7-46F5-8220-A74F730CEEEF}" dt="2020-01-15T14:21:28.407" v="87"/>
          <pc:sldLayoutMkLst>
            <pc:docMk/>
            <pc:sldMasterMk cId="1173617996" sldId="2147483648"/>
            <pc:sldLayoutMk cId="1771039760" sldId="2147483653"/>
          </pc:sldLayoutMkLst>
        </pc:sldLayoutChg>
        <pc:sldLayoutChg chg="setBg">
          <pc:chgData name="kirsty roberts" userId="46352a9e12c8bbcb" providerId="LiveId" clId="{0F4F7C64-12E7-46F5-8220-A74F730CEEEF}" dt="2020-01-15T14:21:28.407" v="87"/>
          <pc:sldLayoutMkLst>
            <pc:docMk/>
            <pc:sldMasterMk cId="1173617996" sldId="2147483648"/>
            <pc:sldLayoutMk cId="2795832572" sldId="2147483654"/>
          </pc:sldLayoutMkLst>
        </pc:sldLayoutChg>
        <pc:sldLayoutChg chg="setBg">
          <pc:chgData name="kirsty roberts" userId="46352a9e12c8bbcb" providerId="LiveId" clId="{0F4F7C64-12E7-46F5-8220-A74F730CEEEF}" dt="2020-01-15T14:21:28.407" v="87"/>
          <pc:sldLayoutMkLst>
            <pc:docMk/>
            <pc:sldMasterMk cId="1173617996" sldId="2147483648"/>
            <pc:sldLayoutMk cId="746844754" sldId="2147483655"/>
          </pc:sldLayoutMkLst>
        </pc:sldLayoutChg>
        <pc:sldLayoutChg chg="setBg">
          <pc:chgData name="kirsty roberts" userId="46352a9e12c8bbcb" providerId="LiveId" clId="{0F4F7C64-12E7-46F5-8220-A74F730CEEEF}" dt="2020-01-15T14:21:28.407" v="87"/>
          <pc:sldLayoutMkLst>
            <pc:docMk/>
            <pc:sldMasterMk cId="1173617996" sldId="2147483648"/>
            <pc:sldLayoutMk cId="27064245" sldId="2147483656"/>
          </pc:sldLayoutMkLst>
        </pc:sldLayoutChg>
        <pc:sldLayoutChg chg="setBg">
          <pc:chgData name="kirsty roberts" userId="46352a9e12c8bbcb" providerId="LiveId" clId="{0F4F7C64-12E7-46F5-8220-A74F730CEEEF}" dt="2020-01-15T14:21:28.407" v="87"/>
          <pc:sldLayoutMkLst>
            <pc:docMk/>
            <pc:sldMasterMk cId="1173617996" sldId="2147483648"/>
            <pc:sldLayoutMk cId="2350672709" sldId="2147483657"/>
          </pc:sldLayoutMkLst>
        </pc:sldLayoutChg>
        <pc:sldLayoutChg chg="setBg">
          <pc:chgData name="kirsty roberts" userId="46352a9e12c8bbcb" providerId="LiveId" clId="{0F4F7C64-12E7-46F5-8220-A74F730CEEEF}" dt="2020-01-15T14:21:28.407" v="87"/>
          <pc:sldLayoutMkLst>
            <pc:docMk/>
            <pc:sldMasterMk cId="1173617996" sldId="2147483648"/>
            <pc:sldLayoutMk cId="3375258786" sldId="2147483658"/>
          </pc:sldLayoutMkLst>
        </pc:sldLayoutChg>
        <pc:sldLayoutChg chg="setBg">
          <pc:chgData name="kirsty roberts" userId="46352a9e12c8bbcb" providerId="LiveId" clId="{0F4F7C64-12E7-46F5-8220-A74F730CEEEF}" dt="2020-01-15T14:21:28.407" v="87"/>
          <pc:sldLayoutMkLst>
            <pc:docMk/>
            <pc:sldMasterMk cId="1173617996" sldId="2147483648"/>
            <pc:sldLayoutMk cId="2760749423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17C83-8674-460F-86E2-9F27D9FCEA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9CEC39-BF05-46CE-92A4-D1AA0075B0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553651-96C2-4502-AAF3-A1D07534A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C4350-9AA2-4EBF-BB75-F9235A18D9B9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B9B851-8018-42B7-AFC1-F952D85B4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23EE5B-D091-4E7A-9A6E-DD1FFD646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56DC6-3F04-4690-9580-1242A32E2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247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ED888-4B6C-4F9B-8F58-AF6C3EED5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6E964-5BC2-483B-BBB8-76D097863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C85884-710D-4A7A-AB6B-5EE2B78C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C4350-9AA2-4EBF-BB75-F9235A18D9B9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18EE88-F179-4678-B7CD-E2CFE6B78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4BD08B-7D00-4AB1-A2DD-AE54D57CD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56DC6-3F04-4690-9580-1242A32E2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82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EDBA2-D9A4-466A-9B75-1FC7BDF0C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449A26-0DF2-444F-ADC0-9DBC9B7BC0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877DB1-856A-4F8D-B035-155F9A76D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C4350-9AA2-4EBF-BB75-F9235A18D9B9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47B2FF-F038-46F1-B3A9-32F6745FF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78522C-0EFD-4ADC-B3AD-1A61E5E88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56DC6-3F04-4690-9580-1242A32E2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795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EF636-BA61-424A-8BD5-73473E487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DAB96-2BF0-4968-8D0A-679C3F5EFC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76EA25-F7F6-4709-AFA4-0EB7DFE9CD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68A4EE-AF5E-4BFE-8683-1F90C98E7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C4350-9AA2-4EBF-BB75-F9235A18D9B9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BBDE39-1B99-4856-B246-AD569BC7F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FDFFD0-D081-4397-A798-4B634BB4A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56DC6-3F04-4690-9580-1242A32E2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269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3A2E8-2E98-4920-9AB8-7E45CBF5E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6EC6DA-6334-4882-9FA8-EF92A7644D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2DFEBC-ADFF-4E7C-AC56-C7C2A619D8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F89681-3B0A-45BD-90D5-35CF02D75D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C4CBB1-4944-4C84-9CC4-02608B25C8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E71BB3-CC9E-4E34-9AE5-E326886489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C4350-9AA2-4EBF-BB75-F9235A18D9B9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47FD47-291C-4297-902C-47F4CBA44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E158096-FEA4-4CDE-9095-5FFDDD3E6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56DC6-3F04-4690-9580-1242A32E2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039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87A2C-DEA5-444F-9377-8F2761424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A0DA38-954B-4D91-9014-87ACEDA22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C4350-9AA2-4EBF-BB75-F9235A18D9B9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DF3E1E-B89C-4D26-AD65-7C7F11C37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50C31D-818D-49D3-B065-A7A65A9B1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56DC6-3F04-4690-9580-1242A32E2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832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8D9040-588D-4285-A81D-86349D997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C4350-9AA2-4EBF-BB75-F9235A18D9B9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83D9FF-B213-45D9-9F6E-30E493B6F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ACBD0C-D1CC-4629-94E4-22E3A6B36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56DC6-3F04-4690-9580-1242A32E2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844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02DE5-BBB1-4267-B2EF-786633DE2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B5382-4CFE-4985-BF66-E0225874C8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48E733-5548-4E7D-B782-1F88FAE773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0F8F3C-74E4-42D2-B583-FBD829CF0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C4350-9AA2-4EBF-BB75-F9235A18D9B9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4D8B35-305D-492D-B56B-BA3A87B67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4DEFFB-59B6-45AC-BC84-EAA53E8240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56DC6-3F04-4690-9580-1242A32E2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4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39B61-CB0F-412A-9B8A-1EAE077ED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5D77C2-4D66-4050-8168-F9621BA3C0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5FF4DF-4818-40B5-9A9C-B10551B9D1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6D105-46DE-44CF-BD34-8A1DE105D5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C4350-9AA2-4EBF-BB75-F9235A18D9B9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F0DC3F-AE96-4A7E-B769-8376E95C2D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C868F3-0A07-4192-BF0D-BFC3F5098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56DC6-3F04-4690-9580-1242A32E2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672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8E16A-0A53-4C93-9C7A-42983C492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3DE0C4-595C-453F-B72B-FDA5C2DFC6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70A571-116C-4597-84A3-AF3AFCEA7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C4350-9AA2-4EBF-BB75-F9235A18D9B9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26F155-2F4F-493F-912D-5B85E3A198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17EE1-29F4-4C16-A239-1070728E8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56DC6-3F04-4690-9580-1242A32E2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258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A876C1-9FAA-48C9-A32D-1CDF8B9D21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14D9B3-4477-4569-8E30-267547E0A8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40B311-E15A-411E-BB3E-3924DFD0C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C4350-9AA2-4EBF-BB75-F9235A18D9B9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87BDED-1875-4E67-83D2-3F0025E84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299599-3DAE-4CBA-84D5-FE74F8585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56DC6-3F04-4690-9580-1242A32E2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749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B44D61-FCF9-4BC9-87FA-008A95CB1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A656AF-3456-4309-A056-97A6EF459F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F674A-BF50-42F0-BFD8-BF64918BB4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AC4350-9AA2-4EBF-BB75-F9235A18D9B9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95AC07-5178-497D-ABCD-309E6B9F36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19EFED-5464-4079-980E-DC8F14FDDE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356DC6-3F04-4690-9580-1242A32E2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617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icture containing video, game, remote, people&#10;&#10;Description automatically generated">
            <a:extLst>
              <a:ext uri="{FF2B5EF4-FFF2-40B4-BE49-F238E27FC236}">
                <a16:creationId xmlns:a16="http://schemas.microsoft.com/office/drawing/2014/main" id="{1C767AD8-B84E-4C4C-94D1-43DD0D8173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75432"/>
            <a:ext cx="12192000" cy="24055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07C89DB-5249-4E33-B9AD-0A24A408461D}"/>
              </a:ext>
            </a:extLst>
          </p:cNvPr>
          <p:cNvSpPr/>
          <p:nvPr/>
        </p:nvSpPr>
        <p:spPr>
          <a:xfrm>
            <a:off x="4177840" y="-4668"/>
            <a:ext cx="4966424" cy="1323439"/>
          </a:xfrm>
          <a:prstGeom prst="rect">
            <a:avLst/>
          </a:prstGeom>
          <a:solidFill>
            <a:srgbClr val="FF0000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8000" b="1" dirty="0">
                <a:ln/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N</a:t>
            </a:r>
            <a:r>
              <a:rPr lang="en-US" sz="8000" b="1" dirty="0">
                <a:ln/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u</a:t>
            </a:r>
            <a:r>
              <a:rPr lang="en-US" sz="8000" b="1" dirty="0">
                <a:ln/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m</a:t>
            </a:r>
            <a:r>
              <a:rPr lang="en-US" sz="8000" b="1" dirty="0">
                <a:ln/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i</a:t>
            </a:r>
            <a:r>
              <a:rPr lang="en-US" sz="8000" b="1" dirty="0">
                <a:ln/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</a:t>
            </a:r>
            <a:r>
              <a:rPr lang="en-US" sz="8000" b="1" dirty="0">
                <a:ln/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o</a:t>
            </a:r>
            <a:r>
              <a:rPr lang="en-US" sz="8000" b="1" dirty="0">
                <a:ln/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n</a:t>
            </a:r>
            <a:r>
              <a:rPr lang="en-US" sz="8000" b="1" dirty="0">
                <a:ln/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3D6445-30A8-4408-9B3C-F113F0BEFD98}"/>
              </a:ext>
            </a:extLst>
          </p:cNvPr>
          <p:cNvSpPr txBox="1"/>
          <p:nvPr/>
        </p:nvSpPr>
        <p:spPr>
          <a:xfrm>
            <a:off x="1546318" y="950048"/>
            <a:ext cx="49664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What is </a:t>
            </a:r>
          </a:p>
          <a:p>
            <a:pPr algn="ctr"/>
            <a:r>
              <a:rPr lang="en-GB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Numicon?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02658B-BB8B-454D-B8C4-18CA97ED784D}"/>
              </a:ext>
            </a:extLst>
          </p:cNvPr>
          <p:cNvSpPr txBox="1"/>
          <p:nvPr/>
        </p:nvSpPr>
        <p:spPr>
          <a:xfrm>
            <a:off x="5349934" y="3693960"/>
            <a:ext cx="29027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What skills can be developed within this learning aid?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D19C6BD-7F51-49A6-A1D0-00B2B6180616}"/>
              </a:ext>
            </a:extLst>
          </p:cNvPr>
          <p:cNvSpPr txBox="1"/>
          <p:nvPr/>
        </p:nvSpPr>
        <p:spPr>
          <a:xfrm>
            <a:off x="7024048" y="1457750"/>
            <a:ext cx="334314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Numeracy Framework </a:t>
            </a:r>
          </a:p>
          <a:p>
            <a:pPr algn="ctr"/>
            <a:r>
              <a:rPr lang="en-GB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; - Ofsted </a:t>
            </a: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2A32F8B-CF12-4059-B376-0579A6A344C8}"/>
              </a:ext>
            </a:extLst>
          </p:cNvPr>
          <p:cNvSpPr txBox="1"/>
          <p:nvPr/>
        </p:nvSpPr>
        <p:spPr>
          <a:xfrm>
            <a:off x="2750982" y="2246385"/>
            <a:ext cx="206188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Theorists</a:t>
            </a:r>
          </a:p>
          <a:p>
            <a:pPr algn="ctr"/>
            <a:r>
              <a:rPr lang="en-GB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Abraham Maslow and Jean Piaget</a:t>
            </a:r>
          </a:p>
        </p:txBody>
      </p:sp>
      <p:pic>
        <p:nvPicPr>
          <p:cNvPr id="18" name="Picture 17" descr="A picture containing indoor, child, boy, person&#10;&#10;Description automatically generated">
            <a:extLst>
              <a:ext uri="{FF2B5EF4-FFF2-40B4-BE49-F238E27FC236}">
                <a16:creationId xmlns:a16="http://schemas.microsoft.com/office/drawing/2014/main" id="{C4143CA0-BBF9-47E6-AD82-5E96B4CAD0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769" y="92859"/>
            <a:ext cx="2194266" cy="29256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Picture 19" descr="A picture containing person, indoor, table, child&#10;&#10;Description automatically generated">
            <a:extLst>
              <a:ext uri="{FF2B5EF4-FFF2-40B4-BE49-F238E27FC236}">
                <a16:creationId xmlns:a16="http://schemas.microsoft.com/office/drawing/2014/main" id="{9E80E4EA-863E-487F-B127-BF11061E4A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5081" y="88776"/>
            <a:ext cx="2508446" cy="27967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69F5052-0E7C-4EDF-BCC7-7D4FAD8959F8}"/>
              </a:ext>
            </a:extLst>
          </p:cNvPr>
          <p:cNvSpPr txBox="1"/>
          <p:nvPr/>
        </p:nvSpPr>
        <p:spPr>
          <a:xfrm>
            <a:off x="67985" y="2408702"/>
            <a:ext cx="2834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(Aiming High - Monkton Infants School, 2017)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6B6C3D6-2CAC-4D53-B8E4-F5983D92B7C3}"/>
              </a:ext>
            </a:extLst>
          </p:cNvPr>
          <p:cNvSpPr txBox="1"/>
          <p:nvPr/>
        </p:nvSpPr>
        <p:spPr>
          <a:xfrm>
            <a:off x="9748165" y="2116126"/>
            <a:ext cx="2834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(Aiming High - Monkton Infants School, 2017)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9F9E6D1-D511-4F70-AA8F-355B3152E5B5}"/>
              </a:ext>
            </a:extLst>
          </p:cNvPr>
          <p:cNvSpPr txBox="1"/>
          <p:nvPr/>
        </p:nvSpPr>
        <p:spPr>
          <a:xfrm>
            <a:off x="2550056" y="1869281"/>
            <a:ext cx="259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(Littleton Surrey, 2019)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0BEDEC9-F112-45C0-BF33-0CE64318D21D}"/>
              </a:ext>
            </a:extLst>
          </p:cNvPr>
          <p:cNvSpPr txBox="1"/>
          <p:nvPr/>
        </p:nvSpPr>
        <p:spPr>
          <a:xfrm>
            <a:off x="1942434" y="3647817"/>
            <a:ext cx="3352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(Maslow, 2013),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CA06C1B-41BC-4154-8A05-774875D31FBE}"/>
              </a:ext>
            </a:extLst>
          </p:cNvPr>
          <p:cNvSpPr txBox="1"/>
          <p:nvPr/>
        </p:nvSpPr>
        <p:spPr>
          <a:xfrm>
            <a:off x="3448545" y="3651122"/>
            <a:ext cx="26176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(Piaget, 1954-2004)</a:t>
            </a:r>
          </a:p>
        </p:txBody>
      </p:sp>
      <p:sp>
        <p:nvSpPr>
          <p:cNvPr id="2" name="Arrow: Quad 1">
            <a:extLst>
              <a:ext uri="{FF2B5EF4-FFF2-40B4-BE49-F238E27FC236}">
                <a16:creationId xmlns:a16="http://schemas.microsoft.com/office/drawing/2014/main" id="{C38ECFB0-8850-484E-BD46-29016BAD2C19}"/>
              </a:ext>
            </a:extLst>
          </p:cNvPr>
          <p:cNvSpPr/>
          <p:nvPr/>
        </p:nvSpPr>
        <p:spPr>
          <a:xfrm>
            <a:off x="4877492" y="1148213"/>
            <a:ext cx="2862603" cy="2581275"/>
          </a:xfrm>
          <a:prstGeom prst="quad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Explosion: 14 Points 2">
            <a:extLst>
              <a:ext uri="{FF2B5EF4-FFF2-40B4-BE49-F238E27FC236}">
                <a16:creationId xmlns:a16="http://schemas.microsoft.com/office/drawing/2014/main" id="{FF3A3368-B53C-4A44-8C77-C197BE0E2C72}"/>
              </a:ext>
            </a:extLst>
          </p:cNvPr>
          <p:cNvSpPr/>
          <p:nvPr/>
        </p:nvSpPr>
        <p:spPr>
          <a:xfrm>
            <a:off x="8310376" y="2612083"/>
            <a:ext cx="3881624" cy="244741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5936EA9-299C-4944-8111-EBC9F4E3F2A7}"/>
              </a:ext>
            </a:extLst>
          </p:cNvPr>
          <p:cNvSpPr txBox="1"/>
          <p:nvPr/>
        </p:nvSpPr>
        <p:spPr>
          <a:xfrm rot="20679162">
            <a:off x="9004317" y="3248064"/>
            <a:ext cx="287620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Key Stage 1 – Foundation Phase, Ages 4 -5 Year olds</a:t>
            </a:r>
          </a:p>
        </p:txBody>
      </p:sp>
      <p:sp>
        <p:nvSpPr>
          <p:cNvPr id="17" name="Explosion: 8 Points 16">
            <a:extLst>
              <a:ext uri="{FF2B5EF4-FFF2-40B4-BE49-F238E27FC236}">
                <a16:creationId xmlns:a16="http://schemas.microsoft.com/office/drawing/2014/main" id="{D15BB817-7D75-480C-B5A7-35CFC8A45E12}"/>
              </a:ext>
            </a:extLst>
          </p:cNvPr>
          <p:cNvSpPr/>
          <p:nvPr/>
        </p:nvSpPr>
        <p:spPr>
          <a:xfrm rot="1792562">
            <a:off x="-2541" y="3451837"/>
            <a:ext cx="3623854" cy="2747992"/>
          </a:xfrm>
          <a:prstGeom prst="irregularSeal1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7A6D3B-7DF7-4815-844C-C48169A4BA98}"/>
              </a:ext>
            </a:extLst>
          </p:cNvPr>
          <p:cNvSpPr txBox="1"/>
          <p:nvPr/>
        </p:nvSpPr>
        <p:spPr>
          <a:xfrm rot="1689878">
            <a:off x="567027" y="4328454"/>
            <a:ext cx="24367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Hands on Numeracy can be done in and outside the classroom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5494A5-EA06-4C2A-892C-F4845D2DA7D5}"/>
              </a:ext>
            </a:extLst>
          </p:cNvPr>
          <p:cNvSpPr txBox="1"/>
          <p:nvPr/>
        </p:nvSpPr>
        <p:spPr>
          <a:xfrm>
            <a:off x="7675467" y="2465859"/>
            <a:ext cx="16956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(Curriculum for Wales, 2019)</a:t>
            </a:r>
          </a:p>
        </p:txBody>
      </p:sp>
    </p:spTree>
    <p:extLst>
      <p:ext uri="{BB962C8B-B14F-4D97-AF65-F5344CB8AC3E}">
        <p14:creationId xmlns:p14="http://schemas.microsoft.com/office/powerpoint/2010/main" val="29841422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E740A65-924E-40B1-8ADB-52CFC31F3C75}"/>
              </a:ext>
            </a:extLst>
          </p:cNvPr>
          <p:cNvSpPr txBox="1"/>
          <p:nvPr/>
        </p:nvSpPr>
        <p:spPr>
          <a:xfrm>
            <a:off x="834501" y="248575"/>
            <a:ext cx="111414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>
                <a:solidFill>
                  <a:srgbClr val="002060"/>
                </a:solidFill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D06A5E-41F7-434A-8563-187E31A09E8A}"/>
              </a:ext>
            </a:extLst>
          </p:cNvPr>
          <p:cNvSpPr txBox="1"/>
          <p:nvPr/>
        </p:nvSpPr>
        <p:spPr>
          <a:xfrm>
            <a:off x="298881" y="1025029"/>
            <a:ext cx="11594237" cy="50513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 descr="A picture containing video, game, remote, people&#10;&#10;Description automatically generated">
            <a:extLst>
              <a:ext uri="{FF2B5EF4-FFF2-40B4-BE49-F238E27FC236}">
                <a16:creationId xmlns:a16="http://schemas.microsoft.com/office/drawing/2014/main" id="{F9816A97-465E-4E81-96D4-5513265252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52492"/>
            <a:ext cx="12192000" cy="24055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9F6F22C4-59EE-4099-A21E-5AD9500A6D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421677"/>
            <a:ext cx="11665258" cy="8186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solidFill>
                <a:srgbClr val="2F5496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solidFill>
                <a:srgbClr val="2F5496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solidFill>
                <a:srgbClr val="2F5496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solidFill>
                <a:srgbClr val="2F5496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solidFill>
                <a:srgbClr val="2F5496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solidFill>
                <a:srgbClr val="2F5496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solidFill>
                <a:srgbClr val="2F5496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solidFill>
                <a:srgbClr val="2F5496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Aiming High - Monkton Infants School, 2017.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Numicon City.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http://www.monktoninfants.org.uk/numicon-city/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2019].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Curriculum for Wales, 2019.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Numeracy Framework.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https://hwb.gov.wales/storage/5286b8da-337d-4a0b-87b8-6facb7121120/national-literacy-and-numeracy-framework-numeracy-curriculum-2022.pdf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15th January 2019].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Littleton Surrey, 2019.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Numicon.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http://www.littleton.surrey.sch.uk/wp-content/uploads/2015/03/numicon-explanation-and-other-resources.pdf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2019].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Maslow, A. H., 2013.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Theory of Human Motivation.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s.l.: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Oxford Impact , 2018.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Impact study summary report: Numicon,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England: Oxford University Press.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Oxford Press, 2019.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does Numicon meet the requirements of the new </a:t>
            </a:r>
            <a:r>
              <a:rPr kumimoji="0" lang="en-US" altLang="en-US" sz="16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Ofsted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Framework? 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England: Oxford University Press.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Piaget, J., 1954-2004.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Construction of Reality in the Child.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Oxon: Taylor and Francis Group.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43394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297</Words>
  <Application>Microsoft Office PowerPoint</Application>
  <PresentationFormat>Widescreen</PresentationFormat>
  <Paragraphs>40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Arial Rounded MT Bold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kirsty roberts</dc:creator>
  <cp:lastModifiedBy>kirsty roberts</cp:lastModifiedBy>
  <cp:revision>5</cp:revision>
  <dcterms:created xsi:type="dcterms:W3CDTF">2020-01-13T15:22:20Z</dcterms:created>
  <dcterms:modified xsi:type="dcterms:W3CDTF">2020-01-15T22:00:02Z</dcterms:modified>
</cp:coreProperties>
</file>