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4"/>
  </p:sldMasterIdLst>
  <p:notesMasterIdLst>
    <p:notesMasterId r:id="rId15"/>
  </p:notesMasterIdLst>
  <p:sldIdLst>
    <p:sldId id="264" r:id="rId5"/>
    <p:sldId id="275" r:id="rId6"/>
    <p:sldId id="273" r:id="rId7"/>
    <p:sldId id="269" r:id="rId8"/>
    <p:sldId id="270" r:id="rId9"/>
    <p:sldId id="271" r:id="rId10"/>
    <p:sldId id="272" r:id="rId11"/>
    <p:sldId id="266" r:id="rId12"/>
    <p:sldId id="274" r:id="rId13"/>
    <p:sldId id="276"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EF39A418-C943-DD85-ADF2-615A2809C342}" name="Michaele Watts" initials="mlw" userId="Michaele Watts" providerId="None"/>
  <p188:author id="{010E4221-6F06-64E5-5214-772388C857B5}" name="Elizabeth Feldbruegge (ALLEGIS GROUP HOLDINGS INC)" initials="" userId="S::v-felizabeth@microsoft.com::ba5aea11-28e4-484d-8e49-c15efb1bd2e9" providerId="AD"/>
  <p188:author id="{98C28768-C62F-F64F-6347-87559A624ABE}" name="Kaila Orsucci" initials="K" userId="S::kaila@andersenconsultants.com::11b61a15-dbbf-4176-9673-5e6d6ac372ec" providerId="AD"/>
  <p188:author id="{9941987A-41B7-49AC-EE6E-03F2D0BD95BA}" name="Daria Naidenov" initials="DN" userId="S::danaidenov@microsoft.com::ab38ab5f-bdf0-4774-ae5a-d2782abb2027" providerId="AD"/>
  <p188:author id="{05079B93-9652-6626-7181-414354FAD15D}" name="Sher Dionisio" initials="SD" userId="Sher Dionisio" providerId="None"/>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613" dt="2026-10-16T08:57:24.740"/>
    <p1510:client id="{0075BA45-1546-C8B7-5BC6-A82328ED15F8}" v="353" dt="2026-10-15T09:45:09.703"/>
    <p1510:client id="{155A0803-B551-3E01-0063-43985DBE84FF}" v="13" dt="2026-10-15T12:53:49.150"/>
    <p1510:client id="{27CB092D-3922-2B4B-B4BF-9CD56631DC19}" v="46" dt="2026-10-16T08:36:45.885"/>
    <p1510:client id="{37B943B4-3A89-9352-F8AD-BAE62C157491}" v="36" dt="2026-10-15T14:07:02.998"/>
    <p1510:client id="{445A5043-3694-500D-EB5F-53F0CA36BA9A}" v="402" dt="2026-10-16T07:52:55.197"/>
    <p1510:client id="{481A4C0F-C4FF-B549-CAD9-82879C4FE74E}" v="144" dt="2026-10-15T20:23:49.947"/>
    <p1510:client id="{5D873C8F-972B-5AEA-859C-11184E9B2F50}" v="6" dt="2026-10-16T10:02:05.889"/>
    <p1510:client id="{5F505FA1-2941-463F-2BD1-BFFDBB373AA5}" v="45" dt="2026-10-15T16:32:05.910"/>
    <p1510:client id="{822BCC1C-9D8E-A41F-2271-CEA4FAE0B244}" v="157" dt="2026-10-15T20:30:56.878"/>
    <p1510:client id="{87051392-9FE8-3DB7-99C4-DC856EB20A0F}" v="114" dt="2026-10-15T12:11:31.240"/>
    <p1510:client id="{A267E13F-87B3-65DD-C3BF-DA65AF121698}" v="73" dt="2026-10-15T20:25:17.323"/>
    <p1510:client id="{E577A03E-1B62-19CF-3076-72163BA37A47}" v="1470" dt="2026-10-15T11:55:12.192"/>
  </p1510:revLst>
</p1510:revInfo>
</file>

<file path=ppt/tableStyles.xml><?xml version="1.0" encoding="utf-8"?>
<a:tblStyleLst xmlns:a="http://schemas.openxmlformats.org/drawingml/2006/main" def="{7E9639D4-E3E2-4D34-9284-5A2195B3D0D7}">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E8034E78-7F5D-4C2E-B375-FC64B27BC917}" styleName="Dark Style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left>
            <a:ln w="25400" cmpd="sng">
              <a:solidFill>
                <a:schemeClr val="lt1"/>
              </a:solidFill>
            </a:ln>
          </a:left>
        </a:tcBdr>
        <a:fill>
          <a:solidFill>
            <a:schemeClr val="dk1">
              <a:tint val="60000"/>
            </a:schemeClr>
          </a:solidFill>
        </a:fill>
      </a:tcStyle>
    </a:lastCol>
    <a:firstCol>
      <a:tcTxStyle b="on"/>
      <a:tcStyle>
        <a:tcBdr>
          <a:right>
            <a:ln w="25400" cmpd="sng">
              <a:solidFill>
                <a:schemeClr val="lt1"/>
              </a:solidFill>
            </a:ln>
          </a:right>
        </a:tcBdr>
        <a:fill>
          <a:solidFill>
            <a:schemeClr val="dk1">
              <a:tint val="60000"/>
            </a:schemeClr>
          </a:solidFill>
        </a:fill>
      </a:tcStyle>
    </a:firstCol>
    <a:lastRow>
      <a:tcTxStyle b="on"/>
      <a:tcStyle>
        <a:tcBdr>
          <a:top>
            <a:ln w="25400" cmpd="sng">
              <a:solidFill>
                <a:schemeClr val="lt1"/>
              </a:solidFill>
            </a:ln>
          </a:top>
        </a:tcBdr>
        <a:fill>
          <a:solidFill>
            <a:schemeClr val="dk1">
              <a:tint val="6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384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8/10/relationships/authors" Targe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uest User" userId="S::urn:spo:tenantanon#4e0f11f9-046e-4505-9cb8-db2152311e21::" providerId="AD" clId="Web-{B448ECB9-5029-C08D-8181-C90A7576F68B}"/>
    <pc:docChg chg="modSld">
      <pc:chgData name="Guest User" userId="S::urn:spo:tenantanon#4e0f11f9-046e-4505-9cb8-db2152311e21::" providerId="AD" clId="Web-{B448ECB9-5029-C08D-8181-C90A7576F68B}" dt="2026-10-13T13:33:57.173" v="17" actId="20577"/>
      <pc:docMkLst>
        <pc:docMk/>
      </pc:docMkLst>
      <pc:sldChg chg="modSp">
        <pc:chgData name="Guest User" userId="S::urn:spo:tenantanon#4e0f11f9-046e-4505-9cb8-db2152311e21::" providerId="AD" clId="Web-{B448ECB9-5029-C08D-8181-C90A7576F68B}" dt="2026-10-13T13:33:57.173" v="17" actId="20577"/>
        <pc:sldMkLst>
          <pc:docMk/>
          <pc:sldMk cId="151828036" sldId="270"/>
        </pc:sldMkLst>
        <pc:spChg chg="mod">
          <ac:chgData name="Guest User" userId="S::urn:spo:tenantanon#4e0f11f9-046e-4505-9cb8-db2152311e21::" providerId="AD" clId="Web-{B448ECB9-5029-C08D-8181-C90A7576F68B}" dt="2026-10-13T13:33:57.173" v="17" actId="20577"/>
          <ac:spMkLst>
            <pc:docMk/>
            <pc:sldMk cId="151828036" sldId="270"/>
            <ac:spMk id="3" creationId="{A28AC718-484E-30AE-D007-25618D5E0BA7}"/>
          </ac:spMkLst>
        </pc:spChg>
      </pc:sldChg>
    </pc:docChg>
  </pc:docChgLst>
  <pc:docChgLst>
    <pc:chgData name="Guest User" userId="S::urn:spo:tenantanon#4e0f11f9-046e-4505-9cb8-db2152311e21::" providerId="AD" clId="Web-{481A4C0F-C4FF-B549-CAD9-82879C4FE74E}"/>
    <pc:docChg chg="modSld">
      <pc:chgData name="Guest User" userId="S::urn:spo:tenantanon#4e0f11f9-046e-4505-9cb8-db2152311e21::" providerId="AD" clId="Web-{481A4C0F-C4FF-B549-CAD9-82879C4FE74E}" dt="2026-10-15T20:23:49.947" v="126"/>
      <pc:docMkLst>
        <pc:docMk/>
      </pc:docMkLst>
      <pc:sldChg chg="addSp delSp modSp">
        <pc:chgData name="Guest User" userId="S::urn:spo:tenantanon#4e0f11f9-046e-4505-9cb8-db2152311e21::" providerId="AD" clId="Web-{481A4C0F-C4FF-B549-CAD9-82879C4FE74E}" dt="2026-10-15T20:23:49.947" v="126"/>
        <pc:sldMkLst>
          <pc:docMk/>
          <pc:sldMk cId="2087962627" sldId="274"/>
        </pc:sldMkLst>
        <pc:spChg chg="mod">
          <ac:chgData name="Guest User" userId="S::urn:spo:tenantanon#4e0f11f9-046e-4505-9cb8-db2152311e21::" providerId="AD" clId="Web-{481A4C0F-C4FF-B549-CAD9-82879C4FE74E}" dt="2026-10-15T20:10:44.941" v="95" actId="1076"/>
          <ac:spMkLst>
            <pc:docMk/>
            <pc:sldMk cId="2087962627" sldId="274"/>
            <ac:spMk id="2" creationId="{6684795C-84A8-EAF9-A297-8BA2270E1924}"/>
          </ac:spMkLst>
        </pc:spChg>
        <pc:spChg chg="del mod">
          <ac:chgData name="Guest User" userId="S::urn:spo:tenantanon#4e0f11f9-046e-4505-9cb8-db2152311e21::" providerId="AD" clId="Web-{481A4C0F-C4FF-B549-CAD9-82879C4FE74E}" dt="2026-10-15T20:04:18.462" v="42"/>
          <ac:spMkLst>
            <pc:docMk/>
            <pc:sldMk cId="2087962627" sldId="274"/>
            <ac:spMk id="3" creationId="{B32DA650-ACFB-3DDA-7ED3-660676CEFECB}"/>
          </ac:spMkLst>
        </pc:spChg>
        <pc:spChg chg="add mod">
          <ac:chgData name="Guest User" userId="S::urn:spo:tenantanon#4e0f11f9-046e-4505-9cb8-db2152311e21::" providerId="AD" clId="Web-{481A4C0F-C4FF-B549-CAD9-82879C4FE74E}" dt="2026-10-15T20:10:44.957" v="96" actId="1076"/>
          <ac:spMkLst>
            <pc:docMk/>
            <pc:sldMk cId="2087962627" sldId="274"/>
            <ac:spMk id="4" creationId="{A06A30E3-FF04-E86F-CD07-9DE346056467}"/>
          </ac:spMkLst>
        </pc:spChg>
        <pc:picChg chg="add mod ord modCrop">
          <ac:chgData name="Guest User" userId="S::urn:spo:tenantanon#4e0f11f9-046e-4505-9cb8-db2152311e21::" providerId="AD" clId="Web-{481A4C0F-C4FF-B549-CAD9-82879C4FE74E}" dt="2026-10-15T20:12:08.818" v="102" actId="1076"/>
          <ac:picMkLst>
            <pc:docMk/>
            <pc:sldMk cId="2087962627" sldId="274"/>
            <ac:picMk id="5" creationId="{E211D5CE-EB61-551C-0BF7-679443C66EB6}"/>
          </ac:picMkLst>
        </pc:picChg>
        <pc:inkChg chg="add del">
          <ac:chgData name="Guest User" userId="S::urn:spo:tenantanon#4e0f11f9-046e-4505-9cb8-db2152311e21::" providerId="AD" clId="Web-{481A4C0F-C4FF-B549-CAD9-82879C4FE74E}" dt="2026-10-15T20:23:31.946" v="114"/>
          <ac:inkMkLst>
            <pc:docMk/>
            <pc:sldMk cId="2087962627" sldId="274"/>
            <ac:inkMk id="3" creationId="{9B2387C6-754D-1B31-5517-BE3A8603FCC2}"/>
          </ac:inkMkLst>
        </pc:inkChg>
        <pc:inkChg chg="add">
          <ac:chgData name="Guest User" userId="S::urn:spo:tenantanon#4e0f11f9-046e-4505-9cb8-db2152311e21::" providerId="AD" clId="Web-{481A4C0F-C4FF-B549-CAD9-82879C4FE74E}" dt="2026-10-15T20:23:39.884" v="120"/>
          <ac:inkMkLst>
            <pc:docMk/>
            <pc:sldMk cId="2087962627" sldId="274"/>
            <ac:inkMk id="6" creationId="{01F72972-1147-859F-32E4-7BB98E435F07}"/>
          </ac:inkMkLst>
        </pc:inkChg>
        <pc:inkChg chg="add">
          <ac:chgData name="Guest User" userId="S::urn:spo:tenantanon#4e0f11f9-046e-4505-9cb8-db2152311e21::" providerId="AD" clId="Web-{481A4C0F-C4FF-B549-CAD9-82879C4FE74E}" dt="2026-10-15T20:23:39.884" v="121"/>
          <ac:inkMkLst>
            <pc:docMk/>
            <pc:sldMk cId="2087962627" sldId="274"/>
            <ac:inkMk id="7" creationId="{89F933C2-D05B-466E-2FD5-59180B72D369}"/>
          </ac:inkMkLst>
        </pc:inkChg>
        <pc:inkChg chg="add del">
          <ac:chgData name="Guest User" userId="S::urn:spo:tenantanon#4e0f11f9-046e-4505-9cb8-db2152311e21::" providerId="AD" clId="Web-{481A4C0F-C4FF-B549-CAD9-82879C4FE74E}" dt="2026-10-15T20:23:33.853" v="118"/>
          <ac:inkMkLst>
            <pc:docMk/>
            <pc:sldMk cId="2087962627" sldId="274"/>
            <ac:inkMk id="7" creationId="{A910465A-2C4E-E1CC-4436-CE6AB902BD1D}"/>
          </ac:inkMkLst>
        </pc:inkChg>
        <pc:inkChg chg="add del">
          <ac:chgData name="Guest User" userId="S::urn:spo:tenantanon#4e0f11f9-046e-4505-9cb8-db2152311e21::" providerId="AD" clId="Web-{481A4C0F-C4FF-B549-CAD9-82879C4FE74E}" dt="2026-10-15T20:23:33.321" v="117"/>
          <ac:inkMkLst>
            <pc:docMk/>
            <pc:sldMk cId="2087962627" sldId="274"/>
            <ac:inkMk id="8" creationId="{73A45EFA-FFF3-0F90-2471-7A8BA44518E5}"/>
          </ac:inkMkLst>
        </pc:inkChg>
        <pc:inkChg chg="add">
          <ac:chgData name="Guest User" userId="S::urn:spo:tenantanon#4e0f11f9-046e-4505-9cb8-db2152311e21::" providerId="AD" clId="Web-{481A4C0F-C4FF-B549-CAD9-82879C4FE74E}" dt="2026-10-15T20:23:40.962" v="122"/>
          <ac:inkMkLst>
            <pc:docMk/>
            <pc:sldMk cId="2087962627" sldId="274"/>
            <ac:inkMk id="9" creationId="{F5D2B2D7-B00C-FBA7-87F9-F51D004B392C}"/>
          </ac:inkMkLst>
        </pc:inkChg>
        <pc:inkChg chg="add del">
          <ac:chgData name="Guest User" userId="S::urn:spo:tenantanon#4e0f11f9-046e-4505-9cb8-db2152311e21::" providerId="AD" clId="Web-{481A4C0F-C4FF-B549-CAD9-82879C4FE74E}" dt="2026-10-15T20:23:32.993" v="116"/>
          <ac:inkMkLst>
            <pc:docMk/>
            <pc:sldMk cId="2087962627" sldId="274"/>
            <ac:inkMk id="9" creationId="{FC63DB63-974B-D920-A032-E3BD6928676F}"/>
          </ac:inkMkLst>
        </pc:inkChg>
        <pc:inkChg chg="add del">
          <ac:chgData name="Guest User" userId="S::urn:spo:tenantanon#4e0f11f9-046e-4505-9cb8-db2152311e21::" providerId="AD" clId="Web-{481A4C0F-C4FF-B549-CAD9-82879C4FE74E}" dt="2026-10-15T20:23:32.587" v="115"/>
          <ac:inkMkLst>
            <pc:docMk/>
            <pc:sldMk cId="2087962627" sldId="274"/>
            <ac:inkMk id="10" creationId="{DD53006E-2CDE-EAB0-2370-31CC1B9A0879}"/>
          </ac:inkMkLst>
        </pc:inkChg>
        <pc:inkChg chg="add del">
          <ac:chgData name="Guest User" userId="S::urn:spo:tenantanon#4e0f11f9-046e-4505-9cb8-db2152311e21::" providerId="AD" clId="Web-{481A4C0F-C4FF-B549-CAD9-82879C4FE74E}" dt="2026-10-15T20:23:31.649" v="113"/>
          <ac:inkMkLst>
            <pc:docMk/>
            <pc:sldMk cId="2087962627" sldId="274"/>
            <ac:inkMk id="11" creationId="{6AE3603E-C169-F441-12FC-EF62DDFF434A}"/>
          </ac:inkMkLst>
        </pc:inkChg>
        <pc:inkChg chg="add">
          <ac:chgData name="Guest User" userId="S::urn:spo:tenantanon#4e0f11f9-046e-4505-9cb8-db2152311e21::" providerId="AD" clId="Web-{481A4C0F-C4FF-B549-CAD9-82879C4FE74E}" dt="2026-10-15T20:23:42.744" v="123"/>
          <ac:inkMkLst>
            <pc:docMk/>
            <pc:sldMk cId="2087962627" sldId="274"/>
            <ac:inkMk id="11" creationId="{D672B397-D422-5DE9-0103-FEA936AA422F}"/>
          </ac:inkMkLst>
        </pc:inkChg>
        <pc:inkChg chg="add del">
          <ac:chgData name="Guest User" userId="S::urn:spo:tenantanon#4e0f11f9-046e-4505-9cb8-db2152311e21::" providerId="AD" clId="Web-{481A4C0F-C4FF-B549-CAD9-82879C4FE74E}" dt="2026-10-15T20:23:30.806" v="112"/>
          <ac:inkMkLst>
            <pc:docMk/>
            <pc:sldMk cId="2087962627" sldId="274"/>
            <ac:inkMk id="12" creationId="{4279C15E-4897-5D5C-5AC1-B488740D276B}"/>
          </ac:inkMkLst>
        </pc:inkChg>
        <pc:inkChg chg="add del">
          <ac:chgData name="Guest User" userId="S::urn:spo:tenantanon#4e0f11f9-046e-4505-9cb8-db2152311e21::" providerId="AD" clId="Web-{481A4C0F-C4FF-B549-CAD9-82879C4FE74E}" dt="2026-10-15T20:23:30.806" v="111"/>
          <ac:inkMkLst>
            <pc:docMk/>
            <pc:sldMk cId="2087962627" sldId="274"/>
            <ac:inkMk id="13" creationId="{E98729D4-0BD6-D621-7878-6616041454F7}"/>
          </ac:inkMkLst>
        </pc:inkChg>
        <pc:inkChg chg="add">
          <ac:chgData name="Guest User" userId="S::urn:spo:tenantanon#4e0f11f9-046e-4505-9cb8-db2152311e21::" providerId="AD" clId="Web-{481A4C0F-C4FF-B549-CAD9-82879C4FE74E}" dt="2026-10-15T20:23:38.915" v="119"/>
          <ac:inkMkLst>
            <pc:docMk/>
            <pc:sldMk cId="2087962627" sldId="274"/>
            <ac:inkMk id="14" creationId="{32744F3E-FDE1-1CE3-AAF8-DE93C7E00993}"/>
          </ac:inkMkLst>
        </pc:inkChg>
        <pc:inkChg chg="add">
          <ac:chgData name="Guest User" userId="S::urn:spo:tenantanon#4e0f11f9-046e-4505-9cb8-db2152311e21::" providerId="AD" clId="Web-{481A4C0F-C4FF-B549-CAD9-82879C4FE74E}" dt="2026-10-15T20:23:46.166" v="124"/>
          <ac:inkMkLst>
            <pc:docMk/>
            <pc:sldMk cId="2087962627" sldId="274"/>
            <ac:inkMk id="16" creationId="{92BA3E89-5165-F695-D51E-E752FD79BF2B}"/>
          </ac:inkMkLst>
        </pc:inkChg>
        <pc:inkChg chg="add">
          <ac:chgData name="Guest User" userId="S::urn:spo:tenantanon#4e0f11f9-046e-4505-9cb8-db2152311e21::" providerId="AD" clId="Web-{481A4C0F-C4FF-B549-CAD9-82879C4FE74E}" dt="2026-10-15T20:23:46.806" v="125"/>
          <ac:inkMkLst>
            <pc:docMk/>
            <pc:sldMk cId="2087962627" sldId="274"/>
            <ac:inkMk id="17" creationId="{6BF554BA-0052-25E8-D000-E8441C8570B5}"/>
          </ac:inkMkLst>
        </pc:inkChg>
        <pc:inkChg chg="add">
          <ac:chgData name="Guest User" userId="S::urn:spo:tenantanon#4e0f11f9-046e-4505-9cb8-db2152311e21::" providerId="AD" clId="Web-{481A4C0F-C4FF-B549-CAD9-82879C4FE74E}" dt="2026-10-15T20:23:49.947" v="126"/>
          <ac:inkMkLst>
            <pc:docMk/>
            <pc:sldMk cId="2087962627" sldId="274"/>
            <ac:inkMk id="18" creationId="{00DAD1FD-B9B6-A208-897D-5CD0F91FEF41}"/>
          </ac:inkMkLst>
        </pc:inkChg>
      </pc:sldChg>
    </pc:docChg>
  </pc:docChgLst>
  <pc:docChgLst>
    <pc:chgData name="Harley Harris (2419715)" userId="S::2419715@student.uwtsd.ac.uk::ed3a43bf-7a9b-4e56-bcf4-aa066d1059d9" providerId="AD" clId="Web-{F3B74BE5-9D36-0A39-2B48-1526FC4CFAB7}"/>
    <pc:docChg chg="modSld">
      <pc:chgData name="Harley Harris (2419715)" userId="S::2419715@student.uwtsd.ac.uk::ed3a43bf-7a9b-4e56-bcf4-aa066d1059d9" providerId="AD" clId="Web-{F3B74BE5-9D36-0A39-2B48-1526FC4CFAB7}" dt="2026-10-13T10:28:07.591" v="4"/>
      <pc:docMkLst>
        <pc:docMk/>
      </pc:docMkLst>
      <pc:sldChg chg="addSp delSp modSp mod modClrScheme chgLayout">
        <pc:chgData name="Harley Harris (2419715)" userId="S::2419715@student.uwtsd.ac.uk::ed3a43bf-7a9b-4e56-bcf4-aa066d1059d9" providerId="AD" clId="Web-{F3B74BE5-9D36-0A39-2B48-1526FC4CFAB7}" dt="2026-10-13T10:28:07.591" v="4"/>
        <pc:sldMkLst>
          <pc:docMk/>
          <pc:sldMk cId="1986486099" sldId="273"/>
        </pc:sldMkLst>
        <pc:spChg chg="mod">
          <ac:chgData name="Harley Harris (2419715)" userId="S::2419715@student.uwtsd.ac.uk::ed3a43bf-7a9b-4e56-bcf4-aa066d1059d9" providerId="AD" clId="Web-{F3B74BE5-9D36-0A39-2B48-1526FC4CFAB7}" dt="2026-10-13T10:27:29.979" v="3"/>
          <ac:spMkLst>
            <pc:docMk/>
            <pc:sldMk cId="1986486099" sldId="273"/>
            <ac:spMk id="2" creationId="{C8B337EF-E2C6-BBD9-33E8-A0B6E284CD2B}"/>
          </ac:spMkLst>
        </pc:spChg>
      </pc:sldChg>
    </pc:docChg>
  </pc:docChgLst>
  <pc:docChgLst>
    <pc:chgData name="Harley Harris (2419715)" userId="S::2419715@student.uwtsd.ac.uk::ed3a43bf-7a9b-4e56-bcf4-aa066d1059d9" providerId="AD" clId="Web-{155A0803-B551-3E01-0063-43985DBE84FF}"/>
    <pc:docChg chg="modSld sldOrd">
      <pc:chgData name="Harley Harris (2419715)" userId="S::2419715@student.uwtsd.ac.uk::ed3a43bf-7a9b-4e56-bcf4-aa066d1059d9" providerId="AD" clId="Web-{155A0803-B551-3E01-0063-43985DBE84FF}" dt="2026-10-15T12:53:48.135" v="11" actId="20577"/>
      <pc:docMkLst>
        <pc:docMk/>
      </pc:docMkLst>
      <pc:sldChg chg="addSp delSp modSp ord">
        <pc:chgData name="Harley Harris (2419715)" userId="S::2419715@student.uwtsd.ac.uk::ed3a43bf-7a9b-4e56-bcf4-aa066d1059d9" providerId="AD" clId="Web-{155A0803-B551-3E01-0063-43985DBE84FF}" dt="2026-10-15T12:53:48.135" v="11" actId="20577"/>
        <pc:sldMkLst>
          <pc:docMk/>
          <pc:sldMk cId="2043230457" sldId="266"/>
        </pc:sldMkLst>
        <pc:spChg chg="del">
          <ac:chgData name="Harley Harris (2419715)" userId="S::2419715@student.uwtsd.ac.uk::ed3a43bf-7a9b-4e56-bcf4-aa066d1059d9" providerId="AD" clId="Web-{155A0803-B551-3E01-0063-43985DBE84FF}" dt="2026-10-15T12:51:36.959" v="0"/>
          <ac:spMkLst>
            <pc:docMk/>
            <pc:sldMk cId="2043230457" sldId="266"/>
            <ac:spMk id="10" creationId="{48D505B3-B8A9-D697-6F4E-19C89BA7FC28}"/>
          </ac:spMkLst>
        </pc:spChg>
        <pc:spChg chg="add mod">
          <ac:chgData name="Harley Harris (2419715)" userId="S::2419715@student.uwtsd.ac.uk::ed3a43bf-7a9b-4e56-bcf4-aa066d1059d9" providerId="AD" clId="Web-{155A0803-B551-3E01-0063-43985DBE84FF}" dt="2026-10-15T12:53:48.135" v="11" actId="20577"/>
          <ac:spMkLst>
            <pc:docMk/>
            <pc:sldMk cId="2043230457" sldId="266"/>
            <ac:spMk id="11" creationId="{F7DD5EA4-63ED-90EE-4DBB-65BA61F10A42}"/>
          </ac:spMkLst>
        </pc:spChg>
        <pc:picChg chg="del">
          <ac:chgData name="Harley Harris (2419715)" userId="S::2419715@student.uwtsd.ac.uk::ed3a43bf-7a9b-4e56-bcf4-aa066d1059d9" providerId="AD" clId="Web-{155A0803-B551-3E01-0063-43985DBE84FF}" dt="2026-10-15T12:51:39.866" v="1"/>
          <ac:picMkLst>
            <pc:docMk/>
            <pc:sldMk cId="2043230457" sldId="266"/>
            <ac:picMk id="9" creationId="{928AFA78-BA78-E470-EA56-79BC2AA82B8D}"/>
          </ac:picMkLst>
        </pc:picChg>
      </pc:sldChg>
    </pc:docChg>
  </pc:docChgLst>
  <pc:docChgLst>
    <pc:chgData name="Zach Howells (2404977)" userId="7c2393fc-f66d-42f9-9443-b0b7854c1cad" providerId="ADAL" clId="{482B3502-0210-4CF6-B24B-D9711E5359B6}"/>
    <pc:docChg chg="undo custSel addSld modSld">
      <pc:chgData name="Zach Howells (2404977)" userId="7c2393fc-f66d-42f9-9443-b0b7854c1cad" providerId="ADAL" clId="{482B3502-0210-4CF6-B24B-D9711E5359B6}" dt="2026-10-16T08:36:45.885" v="1340" actId="20577"/>
      <pc:docMkLst>
        <pc:docMk/>
      </pc:docMkLst>
      <pc:sldChg chg="addSp delSp modSp new mod modClrScheme chgLayout modNotesTx">
        <pc:chgData name="Zach Howells (2404977)" userId="7c2393fc-f66d-42f9-9443-b0b7854c1cad" providerId="ADAL" clId="{482B3502-0210-4CF6-B24B-D9711E5359B6}" dt="2026-10-16T08:36:45.885" v="1340" actId="20577"/>
        <pc:sldMkLst>
          <pc:docMk/>
          <pc:sldMk cId="151828036" sldId="270"/>
        </pc:sldMkLst>
        <pc:spChg chg="mod ord">
          <ac:chgData name="Zach Howells (2404977)" userId="7c2393fc-f66d-42f9-9443-b0b7854c1cad" providerId="ADAL" clId="{482B3502-0210-4CF6-B24B-D9711E5359B6}" dt="2026-10-09T10:31:33.142" v="83" actId="20577"/>
          <ac:spMkLst>
            <pc:docMk/>
            <pc:sldMk cId="151828036" sldId="270"/>
            <ac:spMk id="2" creationId="{0487D7DF-BDB7-B4AC-1EFF-47C38084A01D}"/>
          </ac:spMkLst>
        </pc:spChg>
        <pc:spChg chg="mod ord">
          <ac:chgData name="Zach Howells (2404977)" userId="7c2393fc-f66d-42f9-9443-b0b7854c1cad" providerId="ADAL" clId="{482B3502-0210-4CF6-B24B-D9711E5359B6}" dt="2026-10-09T11:37:09.150" v="1294" actId="1076"/>
          <ac:spMkLst>
            <pc:docMk/>
            <pc:sldMk cId="151828036" sldId="270"/>
            <ac:spMk id="3" creationId="{A28AC718-484E-30AE-D007-25618D5E0BA7}"/>
          </ac:spMkLst>
        </pc:spChg>
        <pc:picChg chg="add mod">
          <ac:chgData name="Zach Howells (2404977)" userId="7c2393fc-f66d-42f9-9443-b0b7854c1cad" providerId="ADAL" clId="{482B3502-0210-4CF6-B24B-D9711E5359B6}" dt="2026-10-09T10:53:58.381" v="1138" actId="1076"/>
          <ac:picMkLst>
            <pc:docMk/>
            <pc:sldMk cId="151828036" sldId="270"/>
            <ac:picMk id="4" creationId="{C1D89838-A3D9-733E-549C-77324C061CE5}"/>
          </ac:picMkLst>
        </pc:picChg>
        <pc:picChg chg="add mod">
          <ac:chgData name="Zach Howells (2404977)" userId="7c2393fc-f66d-42f9-9443-b0b7854c1cad" providerId="ADAL" clId="{482B3502-0210-4CF6-B24B-D9711E5359B6}" dt="2026-10-09T10:53:28.443" v="1134" actId="1076"/>
          <ac:picMkLst>
            <pc:docMk/>
            <pc:sldMk cId="151828036" sldId="270"/>
            <ac:picMk id="5" creationId="{B42B47AA-43B8-3C78-3338-3FE53C311129}"/>
          </ac:picMkLst>
        </pc:picChg>
      </pc:sldChg>
    </pc:docChg>
  </pc:docChgLst>
  <pc:docChgLst>
    <pc:chgData name="Harley Harris (2419715)" userId="S::2419715@student.uwtsd.ac.uk::ed3a43bf-7a9b-4e56-bcf4-aa066d1059d9" providerId="AD" clId="Web-{ABBCCCA4-4214-AFE6-85A6-0903FD38BED8}"/>
    <pc:docChg chg="delSld modSld">
      <pc:chgData name="Harley Harris (2419715)" userId="S::2419715@student.uwtsd.ac.uk::ed3a43bf-7a9b-4e56-bcf4-aa066d1059d9" providerId="AD" clId="Web-{ABBCCCA4-4214-AFE6-85A6-0903FD38BED8}" dt="2026-10-09T10:38:32.647" v="52" actId="14100"/>
      <pc:docMkLst>
        <pc:docMk/>
      </pc:docMkLst>
    </pc:docChg>
  </pc:docChgLst>
  <pc:docChgLst>
    <pc:chgData name="Rob Purdue (2403733)" userId="S::2403733@student.uwtsd.ac.uk::58a34211-55a1-4f85-b748-5ebf97073f01" providerId="AD" clId="Web-{8189438A-E7C4-169D-CA4D-DA9930752090}"/>
    <pc:docChg chg="modSld">
      <pc:chgData name="Rob Purdue (2403733)" userId="S::2403733@student.uwtsd.ac.uk::58a34211-55a1-4f85-b748-5ebf97073f01" providerId="AD" clId="Web-{8189438A-E7C4-169D-CA4D-DA9930752090}" dt="2026-10-09T15:06:43.410" v="38" actId="20577"/>
      <pc:docMkLst>
        <pc:docMk/>
      </pc:docMkLst>
      <pc:sldChg chg="modSp">
        <pc:chgData name="Rob Purdue (2403733)" userId="S::2403733@student.uwtsd.ac.uk::58a34211-55a1-4f85-b748-5ebf97073f01" providerId="AD" clId="Web-{8189438A-E7C4-169D-CA4D-DA9930752090}" dt="2026-10-09T15:06:43.410" v="38" actId="20577"/>
        <pc:sldMkLst>
          <pc:docMk/>
          <pc:sldMk cId="1665312558" sldId="271"/>
        </pc:sldMkLst>
        <pc:spChg chg="mod">
          <ac:chgData name="Rob Purdue (2403733)" userId="S::2403733@student.uwtsd.ac.uk::58a34211-55a1-4f85-b748-5ebf97073f01" providerId="AD" clId="Web-{8189438A-E7C4-169D-CA4D-DA9930752090}" dt="2026-10-09T15:05:42.689" v="24" actId="20577"/>
          <ac:spMkLst>
            <pc:docMk/>
            <pc:sldMk cId="1665312558" sldId="271"/>
            <ac:spMk id="2" creationId="{3A6C7ECD-3779-9767-2164-047B1FA1229A}"/>
          </ac:spMkLst>
        </pc:spChg>
        <pc:spChg chg="mod">
          <ac:chgData name="Rob Purdue (2403733)" userId="S::2403733@student.uwtsd.ac.uk::58a34211-55a1-4f85-b748-5ebf97073f01" providerId="AD" clId="Web-{8189438A-E7C4-169D-CA4D-DA9930752090}" dt="2026-10-09T15:06:43.410" v="38" actId="20577"/>
          <ac:spMkLst>
            <pc:docMk/>
            <pc:sldMk cId="1665312558" sldId="271"/>
            <ac:spMk id="4" creationId="{00327C6E-D18F-6A4A-3D37-A306C7A402F8}"/>
          </ac:spMkLst>
        </pc:spChg>
      </pc:sldChg>
    </pc:docChg>
  </pc:docChgLst>
  <pc:docChgLst>
    <pc:chgData name="Guest User" userId="S::urn:spo:tenantanon#4e0f11f9-046e-4505-9cb8-db2152311e21::" providerId="AD" clId="Web-{0075BA45-1546-C8B7-5BC6-A82328ED15F8}"/>
    <pc:docChg chg="modSld">
      <pc:chgData name="Guest User" userId="S::urn:spo:tenantanon#4e0f11f9-046e-4505-9cb8-db2152311e21::" providerId="AD" clId="Web-{0075BA45-1546-C8B7-5BC6-A82328ED15F8}" dt="2026-10-15T09:44:30.030" v="185" actId="20577"/>
      <pc:docMkLst>
        <pc:docMk/>
      </pc:docMkLst>
      <pc:sldChg chg="addSp delSp modSp">
        <pc:chgData name="Guest User" userId="S::urn:spo:tenantanon#4e0f11f9-046e-4505-9cb8-db2152311e21::" providerId="AD" clId="Web-{0075BA45-1546-C8B7-5BC6-A82328ED15F8}" dt="2026-10-15T09:44:30.030" v="185" actId="20577"/>
        <pc:sldMkLst>
          <pc:docMk/>
          <pc:sldMk cId="1986486099" sldId="273"/>
        </pc:sldMkLst>
        <pc:spChg chg="add mod">
          <ac:chgData name="Guest User" userId="S::urn:spo:tenantanon#4e0f11f9-046e-4505-9cb8-db2152311e21::" providerId="AD" clId="Web-{0075BA45-1546-C8B7-5BC6-A82328ED15F8}" dt="2026-10-15T09:44:30.030" v="185" actId="20577"/>
          <ac:spMkLst>
            <pc:docMk/>
            <pc:sldMk cId="1986486099" sldId="273"/>
            <ac:spMk id="3" creationId="{AEF42155-AA67-9E0C-45A6-6477A3EBEFAA}"/>
          </ac:spMkLst>
        </pc:spChg>
        <pc:spChg chg="del mod">
          <ac:chgData name="Guest User" userId="S::urn:spo:tenantanon#4e0f11f9-046e-4505-9cb8-db2152311e21::" providerId="AD" clId="Web-{0075BA45-1546-C8B7-5BC6-A82328ED15F8}" dt="2026-10-15T08:28:00.452" v="35"/>
          <ac:spMkLst>
            <pc:docMk/>
            <pc:sldMk cId="1986486099" sldId="273"/>
            <ac:spMk id="5" creationId="{097375CC-254E-42EA-A11F-4F791F900A4F}"/>
          </ac:spMkLst>
        </pc:spChg>
        <pc:picChg chg="add del mod">
          <ac:chgData name="Guest User" userId="S::urn:spo:tenantanon#4e0f11f9-046e-4505-9cb8-db2152311e21::" providerId="AD" clId="Web-{0075BA45-1546-C8B7-5BC6-A82328ED15F8}" dt="2026-10-15T09:32:48.387" v="78"/>
          <ac:picMkLst>
            <pc:docMk/>
            <pc:sldMk cId="1986486099" sldId="273"/>
            <ac:picMk id="4" creationId="{3B26E7BB-A54A-2802-58D1-5FCBE17B83E3}"/>
          </ac:picMkLst>
        </pc:picChg>
        <pc:picChg chg="del mod">
          <ac:chgData name="Guest User" userId="S::urn:spo:tenantanon#4e0f11f9-046e-4505-9cb8-db2152311e21::" providerId="AD" clId="Web-{0075BA45-1546-C8B7-5BC6-A82328ED15F8}" dt="2026-10-15T09:32:49.590" v="80"/>
          <ac:picMkLst>
            <pc:docMk/>
            <pc:sldMk cId="1986486099" sldId="273"/>
            <ac:picMk id="6" creationId="{8CDD0B6E-8D14-BF10-BE40-78156E65D56A}"/>
          </ac:picMkLst>
        </pc:picChg>
        <pc:picChg chg="del">
          <ac:chgData name="Guest User" userId="S::urn:spo:tenantanon#4e0f11f9-046e-4505-9cb8-db2152311e21::" providerId="AD" clId="Web-{0075BA45-1546-C8B7-5BC6-A82328ED15F8}" dt="2026-10-15T09:32:49.075" v="79"/>
          <ac:picMkLst>
            <pc:docMk/>
            <pc:sldMk cId="1986486099" sldId="273"/>
            <ac:picMk id="7" creationId="{87EACED2-2034-CA65-1D5C-7A535882C38B}"/>
          </ac:picMkLst>
        </pc:picChg>
      </pc:sldChg>
    </pc:docChg>
  </pc:docChgLst>
  <pc:docChgLst>
    <pc:chgData name="Harley Harris (2419715)" userId="S::2419715@student.uwtsd.ac.uk::ed3a43bf-7a9b-4e56-bcf4-aa066d1059d9" providerId="AD" clId="Web-{822BCC1C-9D8E-A41F-2271-CEA4FAE0B244}"/>
    <pc:docChg chg="addSld delSld modSld">
      <pc:chgData name="Harley Harris (2419715)" userId="S::2419715@student.uwtsd.ac.uk::ed3a43bf-7a9b-4e56-bcf4-aa066d1059d9" providerId="AD" clId="Web-{822BCC1C-9D8E-A41F-2271-CEA4FAE0B244}" dt="2026-10-15T20:30:56.878" v="136" actId="14100"/>
      <pc:docMkLst>
        <pc:docMk/>
      </pc:docMkLst>
      <pc:sldChg chg="modSp">
        <pc:chgData name="Harley Harris (2419715)" userId="S::2419715@student.uwtsd.ac.uk::ed3a43bf-7a9b-4e56-bcf4-aa066d1059d9" providerId="AD" clId="Web-{822BCC1C-9D8E-A41F-2271-CEA4FAE0B244}" dt="2026-10-15T19:47:06.673" v="48" actId="14100"/>
        <pc:sldMkLst>
          <pc:docMk/>
          <pc:sldMk cId="1813409649" sldId="264"/>
        </pc:sldMkLst>
        <pc:spChg chg="mod">
          <ac:chgData name="Harley Harris (2419715)" userId="S::2419715@student.uwtsd.ac.uk::ed3a43bf-7a9b-4e56-bcf4-aa066d1059d9" providerId="AD" clId="Web-{822BCC1C-9D8E-A41F-2271-CEA4FAE0B244}" dt="2026-10-15T19:47:06.673" v="48" actId="14100"/>
          <ac:spMkLst>
            <pc:docMk/>
            <pc:sldMk cId="1813409649" sldId="264"/>
            <ac:spMk id="4" creationId="{2F558EE7-B0FF-10DE-DA5D-2045FDE15DF8}"/>
          </ac:spMkLst>
        </pc:spChg>
      </pc:sldChg>
      <pc:sldChg chg="addSp delSp modSp">
        <pc:chgData name="Harley Harris (2419715)" userId="S::2419715@student.uwtsd.ac.uk::ed3a43bf-7a9b-4e56-bcf4-aa066d1059d9" providerId="AD" clId="Web-{822BCC1C-9D8E-A41F-2271-CEA4FAE0B244}" dt="2026-10-15T19:53:05.998" v="60" actId="1076"/>
        <pc:sldMkLst>
          <pc:docMk/>
          <pc:sldMk cId="2043230457" sldId="266"/>
        </pc:sldMkLst>
        <pc:spChg chg="mod">
          <ac:chgData name="Harley Harris (2419715)" userId="S::2419715@student.uwtsd.ac.uk::ed3a43bf-7a9b-4e56-bcf4-aa066d1059d9" providerId="AD" clId="Web-{822BCC1C-9D8E-A41F-2271-CEA4FAE0B244}" dt="2026-10-15T19:40:22.972" v="30" actId="1076"/>
          <ac:spMkLst>
            <pc:docMk/>
            <pc:sldMk cId="2043230457" sldId="266"/>
            <ac:spMk id="11" creationId="{F7DD5EA4-63ED-90EE-4DBB-65BA61F10A42}"/>
          </ac:spMkLst>
        </pc:spChg>
        <pc:spChg chg="mod">
          <ac:chgData name="Harley Harris (2419715)" userId="S::2419715@student.uwtsd.ac.uk::ed3a43bf-7a9b-4e56-bcf4-aa066d1059d9" providerId="AD" clId="Web-{822BCC1C-9D8E-A41F-2271-CEA4FAE0B244}" dt="2026-10-15T19:38:15.155" v="16" actId="20577"/>
          <ac:spMkLst>
            <pc:docMk/>
            <pc:sldMk cId="2043230457" sldId="266"/>
            <ac:spMk id="14" creationId="{E133F38E-7084-2F79-290A-8CC30EA0A2E1}"/>
          </ac:spMkLst>
        </pc:spChg>
        <pc:picChg chg="mod">
          <ac:chgData name="Harley Harris (2419715)" userId="S::2419715@student.uwtsd.ac.uk::ed3a43bf-7a9b-4e56-bcf4-aa066d1059d9" providerId="AD" clId="Web-{822BCC1C-9D8E-A41F-2271-CEA4FAE0B244}" dt="2026-10-15T19:40:01.518" v="17" actId="14100"/>
          <ac:picMkLst>
            <pc:docMk/>
            <pc:sldMk cId="2043230457" sldId="266"/>
            <ac:picMk id="2" creationId="{4E50F8B1-24BC-D85F-1AD8-FB1829B07E8A}"/>
          </ac:picMkLst>
        </pc:picChg>
        <pc:picChg chg="mod">
          <ac:chgData name="Harley Harris (2419715)" userId="S::2419715@student.uwtsd.ac.uk::ed3a43bf-7a9b-4e56-bcf4-aa066d1059d9" providerId="AD" clId="Web-{822BCC1C-9D8E-A41F-2271-CEA4FAE0B244}" dt="2026-10-15T19:40:06.221" v="25" actId="1076"/>
          <ac:picMkLst>
            <pc:docMk/>
            <pc:sldMk cId="2043230457" sldId="266"/>
            <ac:picMk id="3" creationId="{3ABAC2E1-4640-ED50-B4AC-D5D9140547D3}"/>
          </ac:picMkLst>
        </pc:picChg>
        <pc:picChg chg="mod">
          <ac:chgData name="Harley Harris (2419715)" userId="S::2419715@student.uwtsd.ac.uk::ed3a43bf-7a9b-4e56-bcf4-aa066d1059d9" providerId="AD" clId="Web-{822BCC1C-9D8E-A41F-2271-CEA4FAE0B244}" dt="2026-10-15T19:40:01.534" v="19" actId="14100"/>
          <ac:picMkLst>
            <pc:docMk/>
            <pc:sldMk cId="2043230457" sldId="266"/>
            <ac:picMk id="4" creationId="{82E2C2F8-84BC-CE1E-DE7F-79B1FEFFB2B6}"/>
          </ac:picMkLst>
        </pc:picChg>
        <pc:picChg chg="mod">
          <ac:chgData name="Harley Harris (2419715)" userId="S::2419715@student.uwtsd.ac.uk::ed3a43bf-7a9b-4e56-bcf4-aa066d1059d9" providerId="AD" clId="Web-{822BCC1C-9D8E-A41F-2271-CEA4FAE0B244}" dt="2026-10-15T19:40:01.549" v="20" actId="14100"/>
          <ac:picMkLst>
            <pc:docMk/>
            <pc:sldMk cId="2043230457" sldId="266"/>
            <ac:picMk id="5" creationId="{B655FB8A-3C1F-3FB4-1794-C4E1007FDEF1}"/>
          </ac:picMkLst>
        </pc:picChg>
        <pc:picChg chg="del mod">
          <ac:chgData name="Harley Harris (2419715)" userId="S::2419715@student.uwtsd.ac.uk::ed3a43bf-7a9b-4e56-bcf4-aa066d1059d9" providerId="AD" clId="Web-{822BCC1C-9D8E-A41F-2271-CEA4FAE0B244}" dt="2026-10-15T19:41:40.740" v="32"/>
          <ac:picMkLst>
            <pc:docMk/>
            <pc:sldMk cId="2043230457" sldId="266"/>
            <ac:picMk id="6" creationId="{D87CCFAA-04AA-0489-3887-D57B53734B1B}"/>
          </ac:picMkLst>
        </pc:picChg>
        <pc:picChg chg="del mod">
          <ac:chgData name="Harley Harris (2419715)" userId="S::2419715@student.uwtsd.ac.uk::ed3a43bf-7a9b-4e56-bcf4-aa066d1059d9" providerId="AD" clId="Web-{822BCC1C-9D8E-A41F-2271-CEA4FAE0B244}" dt="2026-10-15T19:41:48.350" v="34"/>
          <ac:picMkLst>
            <pc:docMk/>
            <pc:sldMk cId="2043230457" sldId="266"/>
            <ac:picMk id="7" creationId="{4A3EAEC3-1B83-BF4D-9C35-96745A64BFBF}"/>
          </ac:picMkLst>
        </pc:picChg>
        <pc:picChg chg="mod">
          <ac:chgData name="Harley Harris (2419715)" userId="S::2419715@student.uwtsd.ac.uk::ed3a43bf-7a9b-4e56-bcf4-aa066d1059d9" providerId="AD" clId="Web-{822BCC1C-9D8E-A41F-2271-CEA4FAE0B244}" dt="2026-10-15T19:40:01.565" v="23" actId="14100"/>
          <ac:picMkLst>
            <pc:docMk/>
            <pc:sldMk cId="2043230457" sldId="266"/>
            <ac:picMk id="8" creationId="{A35A7FAA-2D6B-03D3-59A6-4197EE453830}"/>
          </ac:picMkLst>
        </pc:picChg>
        <pc:picChg chg="add mod">
          <ac:chgData name="Harley Harris (2419715)" userId="S::2419715@student.uwtsd.ac.uk::ed3a43bf-7a9b-4e56-bcf4-aa066d1059d9" providerId="AD" clId="Web-{822BCC1C-9D8E-A41F-2271-CEA4FAE0B244}" dt="2026-10-15T19:52:39.028" v="54" actId="14100"/>
          <ac:picMkLst>
            <pc:docMk/>
            <pc:sldMk cId="2043230457" sldId="266"/>
            <ac:picMk id="9" creationId="{5B81B2E4-FC77-725B-54CC-F1C3C7B7D5EF}"/>
          </ac:picMkLst>
        </pc:picChg>
        <pc:picChg chg="add mod">
          <ac:chgData name="Harley Harris (2419715)" userId="S::2419715@student.uwtsd.ac.uk::ed3a43bf-7a9b-4e56-bcf4-aa066d1059d9" providerId="AD" clId="Web-{822BCC1C-9D8E-A41F-2271-CEA4FAE0B244}" dt="2026-10-15T19:52:48.747" v="57" actId="1076"/>
          <ac:picMkLst>
            <pc:docMk/>
            <pc:sldMk cId="2043230457" sldId="266"/>
            <ac:picMk id="10" creationId="{C2EDF3A6-6ADE-0A58-602A-647953E7547F}"/>
          </ac:picMkLst>
        </pc:picChg>
        <pc:picChg chg="add mod">
          <ac:chgData name="Harley Harris (2419715)" userId="S::2419715@student.uwtsd.ac.uk::ed3a43bf-7a9b-4e56-bcf4-aa066d1059d9" providerId="AD" clId="Web-{822BCC1C-9D8E-A41F-2271-CEA4FAE0B244}" dt="2026-10-15T19:53:05.998" v="60" actId="1076"/>
          <ac:picMkLst>
            <pc:docMk/>
            <pc:sldMk cId="2043230457" sldId="266"/>
            <ac:picMk id="12" creationId="{9594619C-3037-39EE-A55C-0734F2F0529E}"/>
          </ac:picMkLst>
        </pc:picChg>
      </pc:sldChg>
      <pc:sldChg chg="addSp delSp modSp">
        <pc:chgData name="Harley Harris (2419715)" userId="S::2419715@student.uwtsd.ac.uk::ed3a43bf-7a9b-4e56-bcf4-aa066d1059d9" providerId="AD" clId="Web-{822BCC1C-9D8E-A41F-2271-CEA4FAE0B244}" dt="2026-10-15T19:59:19.776" v="84" actId="20577"/>
        <pc:sldMkLst>
          <pc:docMk/>
          <pc:sldMk cId="1986486099" sldId="273"/>
        </pc:sldMkLst>
        <pc:spChg chg="mod">
          <ac:chgData name="Harley Harris (2419715)" userId="S::2419715@student.uwtsd.ac.uk::ed3a43bf-7a9b-4e56-bcf4-aa066d1059d9" providerId="AD" clId="Web-{822BCC1C-9D8E-A41F-2271-CEA4FAE0B244}" dt="2026-10-15T19:59:19.776" v="84" actId="20577"/>
          <ac:spMkLst>
            <pc:docMk/>
            <pc:sldMk cId="1986486099" sldId="273"/>
            <ac:spMk id="3" creationId="{AEF42155-AA67-9E0C-45A6-6477A3EBEFAA}"/>
          </ac:spMkLst>
        </pc:spChg>
        <pc:picChg chg="del">
          <ac:chgData name="Harley Harris (2419715)" userId="S::2419715@student.uwtsd.ac.uk::ed3a43bf-7a9b-4e56-bcf4-aa066d1059d9" providerId="AD" clId="Web-{822BCC1C-9D8E-A41F-2271-CEA4FAE0B244}" dt="2026-10-15T19:37:19.591" v="0"/>
          <ac:picMkLst>
            <pc:docMk/>
            <pc:sldMk cId="1986486099" sldId="273"/>
            <ac:picMk id="4" creationId="{01650295-7CBB-4CD0-A42B-541A6F13D4B5}"/>
          </ac:picMkLst>
        </pc:picChg>
        <pc:picChg chg="add mod modCrop">
          <ac:chgData name="Harley Harris (2419715)" userId="S::2419715@student.uwtsd.ac.uk::ed3a43bf-7a9b-4e56-bcf4-aa066d1059d9" providerId="AD" clId="Web-{822BCC1C-9D8E-A41F-2271-CEA4FAE0B244}" dt="2026-10-15T19:58:58.369" v="82" actId="14100"/>
          <ac:picMkLst>
            <pc:docMk/>
            <pc:sldMk cId="1986486099" sldId="273"/>
            <ac:picMk id="5" creationId="{611C202D-94EC-6335-C164-6E96B318C8D9}"/>
          </ac:picMkLst>
        </pc:picChg>
      </pc:sldChg>
      <pc:sldChg chg="addSp delSp modSp add del">
        <pc:chgData name="Harley Harris (2419715)" userId="S::2419715@student.uwtsd.ac.uk::ed3a43bf-7a9b-4e56-bcf4-aa066d1059d9" providerId="AD" clId="Web-{822BCC1C-9D8E-A41F-2271-CEA4FAE0B244}" dt="2026-10-15T20:30:56.878" v="136" actId="14100"/>
        <pc:sldMkLst>
          <pc:docMk/>
          <pc:sldMk cId="2087962627" sldId="274"/>
        </pc:sldMkLst>
        <pc:spChg chg="mod">
          <ac:chgData name="Harley Harris (2419715)" userId="S::2419715@student.uwtsd.ac.uk::ed3a43bf-7a9b-4e56-bcf4-aa066d1059d9" providerId="AD" clId="Web-{822BCC1C-9D8E-A41F-2271-CEA4FAE0B244}" dt="2026-10-15T19:53:25.608" v="81" actId="20577"/>
          <ac:spMkLst>
            <pc:docMk/>
            <pc:sldMk cId="2087962627" sldId="274"/>
            <ac:spMk id="3" creationId="{B32DA650-ACFB-3DDA-7ED3-660676CEFECB}"/>
          </ac:spMkLst>
        </pc:spChg>
        <pc:picChg chg="add del mod">
          <ac:chgData name="Harley Harris (2419715)" userId="S::2419715@student.uwtsd.ac.uk::ed3a43bf-7a9b-4e56-bcf4-aa066d1059d9" providerId="AD" clId="Web-{822BCC1C-9D8E-A41F-2271-CEA4FAE0B244}" dt="2026-10-15T20:23:32.904" v="89"/>
          <ac:picMkLst>
            <pc:docMk/>
            <pc:sldMk cId="2087962627" sldId="274"/>
            <ac:picMk id="6" creationId="{7AAA2C96-E134-C1D1-07A2-FA1D5D5DAB69}"/>
          </ac:picMkLst>
        </pc:picChg>
        <pc:picChg chg="add del mod">
          <ac:chgData name="Harley Harris (2419715)" userId="S::2419715@student.uwtsd.ac.uk::ed3a43bf-7a9b-4e56-bcf4-aa066d1059d9" providerId="AD" clId="Web-{822BCC1C-9D8E-A41F-2271-CEA4FAE0B244}" dt="2026-10-15T20:24:23.265" v="108"/>
          <ac:picMkLst>
            <pc:docMk/>
            <pc:sldMk cId="2087962627" sldId="274"/>
            <ac:picMk id="20" creationId="{33777383-5966-1D59-9D62-9EF3236AA835}"/>
          </ac:picMkLst>
        </pc:picChg>
        <pc:picChg chg="add del mod">
          <ac:chgData name="Harley Harris (2419715)" userId="S::2419715@student.uwtsd.ac.uk::ed3a43bf-7a9b-4e56-bcf4-aa066d1059d9" providerId="AD" clId="Web-{822BCC1C-9D8E-A41F-2271-CEA4FAE0B244}" dt="2026-10-15T20:27:48.537" v="125"/>
          <ac:picMkLst>
            <pc:docMk/>
            <pc:sldMk cId="2087962627" sldId="274"/>
            <ac:picMk id="23" creationId="{A271F5CF-8182-E27D-75F5-0A8F0EF5D496}"/>
          </ac:picMkLst>
        </pc:picChg>
        <pc:picChg chg="add mod">
          <ac:chgData name="Harley Harris (2419715)" userId="S::2419715@student.uwtsd.ac.uk::ed3a43bf-7a9b-4e56-bcf4-aa066d1059d9" providerId="AD" clId="Web-{822BCC1C-9D8E-A41F-2271-CEA4FAE0B244}" dt="2026-10-15T20:30:56.878" v="136" actId="14100"/>
          <ac:picMkLst>
            <pc:docMk/>
            <pc:sldMk cId="2087962627" sldId="274"/>
            <ac:picMk id="24" creationId="{9F014445-DE79-2153-5400-1910579AFACF}"/>
          </ac:picMkLst>
        </pc:picChg>
        <pc:inkChg chg="del">
          <ac:chgData name="Harley Harris (2419715)" userId="S::2419715@student.uwtsd.ac.uk::ed3a43bf-7a9b-4e56-bcf4-aa066d1059d9" providerId="AD" clId="Web-{822BCC1C-9D8E-A41F-2271-CEA4FAE0B244}" dt="2026-10-15T20:24:07.514" v="101"/>
          <ac:inkMkLst>
            <pc:docMk/>
            <pc:sldMk cId="2087962627" sldId="274"/>
            <ac:inkMk id="3" creationId="{F66010E6-12EF-4EF9-4D9D-B051DAE28904}"/>
          </ac:inkMkLst>
        </pc:inkChg>
        <pc:inkChg chg="add del">
          <ac:chgData name="Harley Harris (2419715)" userId="S::2419715@student.uwtsd.ac.uk::ed3a43bf-7a9b-4e56-bcf4-aa066d1059d9" providerId="AD" clId="Web-{822BCC1C-9D8E-A41F-2271-CEA4FAE0B244}" dt="2026-10-15T20:24:06.733" v="99"/>
          <ac:inkMkLst>
            <pc:docMk/>
            <pc:sldMk cId="2087962627" sldId="274"/>
            <ac:inkMk id="8" creationId="{DDB356F1-521D-3F0F-7C39-2A2BB4595A81}"/>
          </ac:inkMkLst>
        </pc:inkChg>
        <pc:inkChg chg="add del">
          <ac:chgData name="Harley Harris (2419715)" userId="S::2419715@student.uwtsd.ac.uk::ed3a43bf-7a9b-4e56-bcf4-aa066d1059d9" providerId="AD" clId="Web-{822BCC1C-9D8E-A41F-2271-CEA4FAE0B244}" dt="2026-10-15T20:24:06.405" v="98"/>
          <ac:inkMkLst>
            <pc:docMk/>
            <pc:sldMk cId="2087962627" sldId="274"/>
            <ac:inkMk id="10" creationId="{B4301807-C404-EA82-E97C-7D257125718E}"/>
          </ac:inkMkLst>
        </pc:inkChg>
        <pc:inkChg chg="add">
          <ac:chgData name="Harley Harris (2419715)" userId="S::2419715@student.uwtsd.ac.uk::ed3a43bf-7a9b-4e56-bcf4-aa066d1059d9" providerId="AD" clId="Web-{822BCC1C-9D8E-A41F-2271-CEA4FAE0B244}" dt="2026-10-15T20:23:42.920" v="94"/>
          <ac:inkMkLst>
            <pc:docMk/>
            <pc:sldMk cId="2087962627" sldId="274"/>
            <ac:inkMk id="11" creationId="{0D26B05E-FCDA-A850-7207-B103335B57FC}"/>
          </ac:inkMkLst>
        </pc:inkChg>
        <pc:inkChg chg="del">
          <ac:chgData name="Harley Harris (2419715)" userId="S::2419715@student.uwtsd.ac.uk::ed3a43bf-7a9b-4e56-bcf4-aa066d1059d9" providerId="AD" clId="Web-{822BCC1C-9D8E-A41F-2271-CEA4FAE0B244}" dt="2026-10-15T20:24:05.889" v="97"/>
          <ac:inkMkLst>
            <pc:docMk/>
            <pc:sldMk cId="2087962627" sldId="274"/>
            <ac:inkMk id="12" creationId="{0D26B05E-FCDA-A850-7207-B103335B57FC}"/>
          </ac:inkMkLst>
        </pc:inkChg>
        <pc:inkChg chg="add del">
          <ac:chgData name="Harley Harris (2419715)" userId="S::2419715@student.uwtsd.ac.uk::ed3a43bf-7a9b-4e56-bcf4-aa066d1059d9" providerId="AD" clId="Web-{822BCC1C-9D8E-A41F-2271-CEA4FAE0B244}" dt="2026-10-15T20:24:05.327" v="96"/>
          <ac:inkMkLst>
            <pc:docMk/>
            <pc:sldMk cId="2087962627" sldId="274"/>
            <ac:inkMk id="13" creationId="{7FF5E8D1-6924-4CB0-C22E-7CAD5D1D21E8}"/>
          </ac:inkMkLst>
        </pc:inkChg>
        <pc:inkChg chg="add">
          <ac:chgData name="Harley Harris (2419715)" userId="S::2419715@student.uwtsd.ac.uk::ed3a43bf-7a9b-4e56-bcf4-aa066d1059d9" providerId="AD" clId="Web-{822BCC1C-9D8E-A41F-2271-CEA4FAE0B244}" dt="2026-10-15T20:23:39.045" v="90"/>
          <ac:inkMkLst>
            <pc:docMk/>
            <pc:sldMk cId="2087962627" sldId="274"/>
            <ac:inkMk id="14" creationId="{F66010E6-12EF-4EF9-4D9D-B051DAE28904}"/>
          </ac:inkMkLst>
        </pc:inkChg>
        <pc:inkChg chg="add del">
          <ac:chgData name="Harley Harris (2419715)" userId="S::2419715@student.uwtsd.ac.uk::ed3a43bf-7a9b-4e56-bcf4-aa066d1059d9" providerId="AD" clId="Web-{822BCC1C-9D8E-A41F-2271-CEA4FAE0B244}" dt="2026-10-15T20:24:07.061" v="100"/>
          <ac:inkMkLst>
            <pc:docMk/>
            <pc:sldMk cId="2087962627" sldId="274"/>
            <ac:inkMk id="15" creationId="{C57D2678-1465-8236-C765-10D0DA90ED10}"/>
          </ac:inkMkLst>
        </pc:inkChg>
        <pc:inkChg chg="add del">
          <ac:chgData name="Harley Harris (2419715)" userId="S::2419715@student.uwtsd.ac.uk::ed3a43bf-7a9b-4e56-bcf4-aa066d1059d9" providerId="AD" clId="Web-{822BCC1C-9D8E-A41F-2271-CEA4FAE0B244}" dt="2026-10-15T20:24:33.453" v="111"/>
          <ac:inkMkLst>
            <pc:docMk/>
            <pc:sldMk cId="2087962627" sldId="274"/>
            <ac:inkMk id="19" creationId="{5D02BCC0-BAE5-FBB4-764D-914927C4E29B}"/>
          </ac:inkMkLst>
        </pc:inkChg>
        <pc:inkChg chg="add del">
          <ac:chgData name="Harley Harris (2419715)" userId="S::2419715@student.uwtsd.ac.uk::ed3a43bf-7a9b-4e56-bcf4-aa066d1059d9" providerId="AD" clId="Web-{822BCC1C-9D8E-A41F-2271-CEA4FAE0B244}" dt="2026-10-15T20:24:22.655" v="107"/>
          <ac:inkMkLst>
            <pc:docMk/>
            <pc:sldMk cId="2087962627" sldId="274"/>
            <ac:inkMk id="21" creationId="{26EF39AF-7EB2-4630-5B2F-597387CB9F16}"/>
          </ac:inkMkLst>
        </pc:inkChg>
        <pc:inkChg chg="add del">
          <ac:chgData name="Harley Harris (2419715)" userId="S::2419715@student.uwtsd.ac.uk::ed3a43bf-7a9b-4e56-bcf4-aa066d1059d9" providerId="AD" clId="Web-{822BCC1C-9D8E-A41F-2271-CEA4FAE0B244}" dt="2026-10-15T20:24:32.859" v="110"/>
          <ac:inkMkLst>
            <pc:docMk/>
            <pc:sldMk cId="2087962627" sldId="274"/>
            <ac:inkMk id="22" creationId="{4323AEAF-C800-E7C6-0811-290745FE5910}"/>
          </ac:inkMkLst>
        </pc:inkChg>
      </pc:sldChg>
      <pc:sldChg chg="add del replId">
        <pc:chgData name="Harley Harris (2419715)" userId="S::2419715@student.uwtsd.ac.uk::ed3a43bf-7a9b-4e56-bcf4-aa066d1059d9" providerId="AD" clId="Web-{822BCC1C-9D8E-A41F-2271-CEA4FAE0B244}" dt="2026-10-15T20:24:40.719" v="113"/>
        <pc:sldMkLst>
          <pc:docMk/>
          <pc:sldMk cId="50939962" sldId="275"/>
        </pc:sldMkLst>
      </pc:sldChg>
    </pc:docChg>
  </pc:docChgLst>
  <pc:docChgLst>
    <pc:chgData name="Harley Harris (2419715)" userId="S::2419715@student.uwtsd.ac.uk::ed3a43bf-7a9b-4e56-bcf4-aa066d1059d9" providerId="AD" clId="Web-{5F505FA1-2941-463F-2BD1-BFFDBB373AA5}"/>
    <pc:docChg chg="modSld">
      <pc:chgData name="Harley Harris (2419715)" userId="S::2419715@student.uwtsd.ac.uk::ed3a43bf-7a9b-4e56-bcf4-aa066d1059d9" providerId="AD" clId="Web-{5F505FA1-2941-463F-2BD1-BFFDBB373AA5}" dt="2026-10-15T16:32:05.910" v="22" actId="1076"/>
      <pc:docMkLst>
        <pc:docMk/>
      </pc:docMkLst>
      <pc:sldChg chg="addSp modSp">
        <pc:chgData name="Harley Harris (2419715)" userId="S::2419715@student.uwtsd.ac.uk::ed3a43bf-7a9b-4e56-bcf4-aa066d1059d9" providerId="AD" clId="Web-{5F505FA1-2941-463F-2BD1-BFFDBB373AA5}" dt="2026-10-15T16:32:05.910" v="22" actId="1076"/>
        <pc:sldMkLst>
          <pc:docMk/>
          <pc:sldMk cId="1986486099" sldId="273"/>
        </pc:sldMkLst>
        <pc:spChg chg="mod">
          <ac:chgData name="Harley Harris (2419715)" userId="S::2419715@student.uwtsd.ac.uk::ed3a43bf-7a9b-4e56-bcf4-aa066d1059d9" providerId="AD" clId="Web-{5F505FA1-2941-463F-2BD1-BFFDBB373AA5}" dt="2026-10-15T16:31:24.782" v="18" actId="20577"/>
          <ac:spMkLst>
            <pc:docMk/>
            <pc:sldMk cId="1986486099" sldId="273"/>
            <ac:spMk id="3" creationId="{AEF42155-AA67-9E0C-45A6-6477A3EBEFAA}"/>
          </ac:spMkLst>
        </pc:spChg>
        <pc:picChg chg="add mod">
          <ac:chgData name="Harley Harris (2419715)" userId="S::2419715@student.uwtsd.ac.uk::ed3a43bf-7a9b-4e56-bcf4-aa066d1059d9" providerId="AD" clId="Web-{5F505FA1-2941-463F-2BD1-BFFDBB373AA5}" dt="2026-10-15T16:32:05.910" v="22" actId="1076"/>
          <ac:picMkLst>
            <pc:docMk/>
            <pc:sldMk cId="1986486099" sldId="273"/>
            <ac:picMk id="4" creationId="{01650295-7CBB-4CD0-A42B-541A6F13D4B5}"/>
          </ac:picMkLst>
        </pc:picChg>
      </pc:sldChg>
    </pc:docChg>
  </pc:docChgLst>
  <pc:docChgLst>
    <pc:chgData name="Guest User" userId="S::urn:spo:tenantanon#4e0f11f9-046e-4505-9cb8-db2152311e21::" providerId="AD" clId="Web-{4D157F46-9EA7-9DE9-D701-9C071CD13581}"/>
    <pc:docChg chg="modSld">
      <pc:chgData name="Guest User" userId="S::urn:spo:tenantanon#4e0f11f9-046e-4505-9cb8-db2152311e21::" providerId="AD" clId="Web-{4D157F46-9EA7-9DE9-D701-9C071CD13581}" dt="2026-10-14T15:40:02.200" v="184" actId="20577"/>
      <pc:docMkLst>
        <pc:docMk/>
      </pc:docMkLst>
      <pc:sldChg chg="modSp">
        <pc:chgData name="Guest User" userId="S::urn:spo:tenantanon#4e0f11f9-046e-4505-9cb8-db2152311e21::" providerId="AD" clId="Web-{4D157F46-9EA7-9DE9-D701-9C071CD13581}" dt="2026-10-14T15:40:02.200" v="184" actId="20577"/>
        <pc:sldMkLst>
          <pc:docMk/>
          <pc:sldMk cId="1402975808" sldId="272"/>
        </pc:sldMkLst>
        <pc:spChg chg="mod">
          <ac:chgData name="Guest User" userId="S::urn:spo:tenantanon#4e0f11f9-046e-4505-9cb8-db2152311e21::" providerId="AD" clId="Web-{4D157F46-9EA7-9DE9-D701-9C071CD13581}" dt="2026-10-14T15:40:02.200" v="184" actId="20577"/>
          <ac:spMkLst>
            <pc:docMk/>
            <pc:sldMk cId="1402975808" sldId="272"/>
            <ac:spMk id="3" creationId="{62DC5AE4-F77F-3D86-8410-DC05B850D764}"/>
          </ac:spMkLst>
        </pc:spChg>
      </pc:sldChg>
    </pc:docChg>
  </pc:docChgLst>
  <pc:docChgLst>
    <pc:chgData name="Josh Thomas (2404362)" userId="S::2404362@student.uwtsd.ac.uk::da3af8fc-0542-42b6-bc5d-ffbb34a90529" providerId="AD" clId="Web-{00000000-0000-0000-0000-000000000000}"/>
    <pc:docChg chg="addSld modSld">
      <pc:chgData name="Josh Thomas (2404362)" userId="S::2404362@student.uwtsd.ac.uk::da3af8fc-0542-42b6-bc5d-ffbb34a90529" providerId="AD" clId="Web-{00000000-0000-0000-0000-000000000000}" dt="2026-10-09T10:59:17.966" v="340" actId="20577"/>
      <pc:docMkLst>
        <pc:docMk/>
      </pc:docMkLst>
      <pc:sldChg chg="addSp delSp modSp new">
        <pc:chgData name="Josh Thomas (2404362)" userId="S::2404362@student.uwtsd.ac.uk::da3af8fc-0542-42b6-bc5d-ffbb34a90529" providerId="AD" clId="Web-{00000000-0000-0000-0000-000000000000}" dt="2026-10-09T10:59:17.966" v="340" actId="20577"/>
        <pc:sldMkLst>
          <pc:docMk/>
          <pc:sldMk cId="3374406658" sldId="269"/>
        </pc:sldMkLst>
        <pc:spChg chg="mod">
          <ac:chgData name="Josh Thomas (2404362)" userId="S::2404362@student.uwtsd.ac.uk::da3af8fc-0542-42b6-bc5d-ffbb34a90529" providerId="AD" clId="Web-{00000000-0000-0000-0000-000000000000}" dt="2026-10-09T10:22:25.911" v="38" actId="14100"/>
          <ac:spMkLst>
            <pc:docMk/>
            <pc:sldMk cId="3374406658" sldId="269"/>
            <ac:spMk id="2" creationId="{C70176FA-ADD9-C0B3-5AFA-90B1B5AC8FCE}"/>
          </ac:spMkLst>
        </pc:spChg>
        <pc:spChg chg="mod">
          <ac:chgData name="Josh Thomas (2404362)" userId="S::2404362@student.uwtsd.ac.uk::da3af8fc-0542-42b6-bc5d-ffbb34a90529" providerId="AD" clId="Web-{00000000-0000-0000-0000-000000000000}" dt="2026-10-09T10:23:10.165" v="57" actId="14100"/>
          <ac:spMkLst>
            <pc:docMk/>
            <pc:sldMk cId="3374406658" sldId="269"/>
            <ac:spMk id="3" creationId="{F8D7C265-461A-91E4-8E08-6AD8394E7834}"/>
          </ac:spMkLst>
        </pc:spChg>
        <pc:spChg chg="add mod">
          <ac:chgData name="Josh Thomas (2404362)" userId="S::2404362@student.uwtsd.ac.uk::da3af8fc-0542-42b6-bc5d-ffbb34a90529" providerId="AD" clId="Web-{00000000-0000-0000-0000-000000000000}" dt="2026-10-09T10:50:41.142" v="219" actId="20577"/>
          <ac:spMkLst>
            <pc:docMk/>
            <pc:sldMk cId="3374406658" sldId="269"/>
            <ac:spMk id="4" creationId="{437B52C5-17C9-4F1D-C315-6B03BB68EFB2}"/>
          </ac:spMkLst>
        </pc:spChg>
        <pc:spChg chg="add mod">
          <ac:chgData name="Josh Thomas (2404362)" userId="S::2404362@student.uwtsd.ac.uk::da3af8fc-0542-42b6-bc5d-ffbb34a90529" providerId="AD" clId="Web-{00000000-0000-0000-0000-000000000000}" dt="2026-10-09T10:59:17.966" v="340" actId="20577"/>
          <ac:spMkLst>
            <pc:docMk/>
            <pc:sldMk cId="3374406658" sldId="269"/>
            <ac:spMk id="5" creationId="{72181C5B-12DC-2856-74CB-52E561379800}"/>
          </ac:spMkLst>
        </pc:spChg>
        <pc:spChg chg="add mod">
          <ac:chgData name="Josh Thomas (2404362)" userId="S::2404362@student.uwtsd.ac.uk::da3af8fc-0542-42b6-bc5d-ffbb34a90529" providerId="AD" clId="Web-{00000000-0000-0000-0000-000000000000}" dt="2026-10-09T10:55:58.241" v="270" actId="1076"/>
          <ac:spMkLst>
            <pc:docMk/>
            <pc:sldMk cId="3374406658" sldId="269"/>
            <ac:spMk id="6" creationId="{6AE58555-73C6-FEB4-833E-EE0CE7D0D0FF}"/>
          </ac:spMkLst>
        </pc:spChg>
        <pc:spChg chg="add mod">
          <ac:chgData name="Josh Thomas (2404362)" userId="S::2404362@student.uwtsd.ac.uk::da3af8fc-0542-42b6-bc5d-ffbb34a90529" providerId="AD" clId="Web-{00000000-0000-0000-0000-000000000000}" dt="2026-10-09T10:51:17.473" v="225" actId="1076"/>
          <ac:spMkLst>
            <pc:docMk/>
            <pc:sldMk cId="3374406658" sldId="269"/>
            <ac:spMk id="8" creationId="{42054044-7FE3-60FC-4C08-E570D8391331}"/>
          </ac:spMkLst>
        </pc:spChg>
        <pc:spChg chg="add mod">
          <ac:chgData name="Josh Thomas (2404362)" userId="S::2404362@student.uwtsd.ac.uk::da3af8fc-0542-42b6-bc5d-ffbb34a90529" providerId="AD" clId="Web-{00000000-0000-0000-0000-000000000000}" dt="2026-10-09T10:53:28.701" v="254" actId="1076"/>
          <ac:spMkLst>
            <pc:docMk/>
            <pc:sldMk cId="3374406658" sldId="269"/>
            <ac:spMk id="10" creationId="{C5FA2441-25F6-F30D-1131-1AF68A18A4A1}"/>
          </ac:spMkLst>
        </pc:spChg>
        <pc:spChg chg="add mod">
          <ac:chgData name="Josh Thomas (2404362)" userId="S::2404362@student.uwtsd.ac.uk::da3af8fc-0542-42b6-bc5d-ffbb34a90529" providerId="AD" clId="Web-{00000000-0000-0000-0000-000000000000}" dt="2026-10-09T10:53:35.014" v="256" actId="1076"/>
          <ac:spMkLst>
            <pc:docMk/>
            <pc:sldMk cId="3374406658" sldId="269"/>
            <ac:spMk id="12" creationId="{DE1A7E25-D9BB-41DD-8C7D-85DC47E540B2}"/>
          </ac:spMkLst>
        </pc:spChg>
        <pc:spChg chg="add mod">
          <ac:chgData name="Josh Thomas (2404362)" userId="S::2404362@student.uwtsd.ac.uk::da3af8fc-0542-42b6-bc5d-ffbb34a90529" providerId="AD" clId="Web-{00000000-0000-0000-0000-000000000000}" dt="2026-10-09T10:54:02.438" v="261" actId="14100"/>
          <ac:spMkLst>
            <pc:docMk/>
            <pc:sldMk cId="3374406658" sldId="269"/>
            <ac:spMk id="14" creationId="{B8832D50-6FBB-7FCB-4839-D87F7B5312F6}"/>
          </ac:spMkLst>
        </pc:spChg>
        <pc:spChg chg="add mod ord">
          <ac:chgData name="Josh Thomas (2404362)" userId="S::2404362@student.uwtsd.ac.uk::da3af8fc-0542-42b6-bc5d-ffbb34a90529" providerId="AD" clId="Web-{00000000-0000-0000-0000-000000000000}" dt="2026-10-09T10:56:14.976" v="272" actId="14100"/>
          <ac:spMkLst>
            <pc:docMk/>
            <pc:sldMk cId="3374406658" sldId="269"/>
            <ac:spMk id="15" creationId="{32B7E796-D5D8-B4CB-E19B-D228C29F4142}"/>
          </ac:spMkLst>
        </pc:spChg>
        <pc:spChg chg="add mod">
          <ac:chgData name="Josh Thomas (2404362)" userId="S::2404362@student.uwtsd.ac.uk::da3af8fc-0542-42b6-bc5d-ffbb34a90529" providerId="AD" clId="Web-{00000000-0000-0000-0000-000000000000}" dt="2026-10-09T10:57:57.901" v="337" actId="20577"/>
          <ac:spMkLst>
            <pc:docMk/>
            <pc:sldMk cId="3374406658" sldId="269"/>
            <ac:spMk id="16" creationId="{5BCC0359-363A-44C1-63B9-59BE07191425}"/>
          </ac:spMkLst>
        </pc:spChg>
        <pc:picChg chg="add mod">
          <ac:chgData name="Josh Thomas (2404362)" userId="S::2404362@student.uwtsd.ac.uk::da3af8fc-0542-42b6-bc5d-ffbb34a90529" providerId="AD" clId="Web-{00000000-0000-0000-0000-000000000000}" dt="2026-10-09T10:50:58.487" v="221" actId="1076"/>
          <ac:picMkLst>
            <pc:docMk/>
            <pc:sldMk cId="3374406658" sldId="269"/>
            <ac:picMk id="7" creationId="{54A631BF-F209-1E1B-6FC8-0E5D6ECD0B3C}"/>
          </ac:picMkLst>
        </pc:picChg>
        <pc:picChg chg="add mod">
          <ac:chgData name="Josh Thomas (2404362)" userId="S::2404362@student.uwtsd.ac.uk::da3af8fc-0542-42b6-bc5d-ffbb34a90529" providerId="AD" clId="Web-{00000000-0000-0000-0000-000000000000}" dt="2026-10-09T10:53:26.248" v="253" actId="1076"/>
          <ac:picMkLst>
            <pc:docMk/>
            <pc:sldMk cId="3374406658" sldId="269"/>
            <ac:picMk id="9" creationId="{FFF51FC7-1B8D-A4F8-F9A7-F9C71B3FF6AE}"/>
          </ac:picMkLst>
        </pc:picChg>
        <pc:picChg chg="add mod">
          <ac:chgData name="Josh Thomas (2404362)" userId="S::2404362@student.uwtsd.ac.uk::da3af8fc-0542-42b6-bc5d-ffbb34a90529" providerId="AD" clId="Web-{00000000-0000-0000-0000-000000000000}" dt="2026-10-09T10:53:30.576" v="255" actId="1076"/>
          <ac:picMkLst>
            <pc:docMk/>
            <pc:sldMk cId="3374406658" sldId="269"/>
            <ac:picMk id="11" creationId="{B74898F0-F629-B14D-DD4B-B995C19714BE}"/>
          </ac:picMkLst>
        </pc:picChg>
        <pc:picChg chg="add mod">
          <ac:chgData name="Josh Thomas (2404362)" userId="S::2404362@student.uwtsd.ac.uk::da3af8fc-0542-42b6-bc5d-ffbb34a90529" providerId="AD" clId="Web-{00000000-0000-0000-0000-000000000000}" dt="2026-10-09T10:53:38.405" v="257" actId="1076"/>
          <ac:picMkLst>
            <pc:docMk/>
            <pc:sldMk cId="3374406658" sldId="269"/>
            <ac:picMk id="13" creationId="{85946D3C-DCB7-2370-BF84-96BD3514C5ED}"/>
          </ac:picMkLst>
        </pc:picChg>
      </pc:sldChg>
    </pc:docChg>
  </pc:docChgLst>
  <pc:docChgLst>
    <pc:chgData name="Rob Purdue (2403733)" userId="S::2403733@student.uwtsd.ac.uk::58a34211-55a1-4f85-b748-5ebf97073f01" providerId="AD" clId="Web-{A267E13F-87B3-65DD-C3BF-DA65AF121698}"/>
    <pc:docChg chg="modSld">
      <pc:chgData name="Rob Purdue (2403733)" userId="S::2403733@student.uwtsd.ac.uk::58a34211-55a1-4f85-b748-5ebf97073f01" providerId="AD" clId="Web-{A267E13F-87B3-65DD-C3BF-DA65AF121698}" dt="2026-10-15T20:25:17.323" v="72" actId="20577"/>
      <pc:docMkLst>
        <pc:docMk/>
      </pc:docMkLst>
      <pc:sldChg chg="modSp">
        <pc:chgData name="Rob Purdue (2403733)" userId="S::2403733@student.uwtsd.ac.uk::58a34211-55a1-4f85-b748-5ebf97073f01" providerId="AD" clId="Web-{A267E13F-87B3-65DD-C3BF-DA65AF121698}" dt="2026-10-15T20:25:17.323" v="72" actId="20577"/>
        <pc:sldMkLst>
          <pc:docMk/>
          <pc:sldMk cId="1665312558" sldId="271"/>
        </pc:sldMkLst>
        <pc:spChg chg="mod">
          <ac:chgData name="Rob Purdue (2403733)" userId="S::2403733@student.uwtsd.ac.uk::58a34211-55a1-4f85-b748-5ebf97073f01" providerId="AD" clId="Web-{A267E13F-87B3-65DD-C3BF-DA65AF121698}" dt="2026-10-15T20:25:17.323" v="72" actId="20577"/>
          <ac:spMkLst>
            <pc:docMk/>
            <pc:sldMk cId="1665312558" sldId="271"/>
            <ac:spMk id="4" creationId="{00327C6E-D18F-6A4A-3D37-A306C7A402F8}"/>
          </ac:spMkLst>
        </pc:spChg>
      </pc:sldChg>
    </pc:docChg>
  </pc:docChgLst>
  <pc:docChgLst>
    <pc:chgData name="Harley Harris (2419715)" userId="S::2419715@student.uwtsd.ac.uk::ed3a43bf-7a9b-4e56-bcf4-aa066d1059d9" providerId="AD" clId="Web-{08B0090D-5A6D-860B-1FB0-E248284B8F47}"/>
    <pc:docChg chg="delSld modSld">
      <pc:chgData name="Harley Harris (2419715)" userId="S::2419715@student.uwtsd.ac.uk::ed3a43bf-7a9b-4e56-bcf4-aa066d1059d9" providerId="AD" clId="Web-{08B0090D-5A6D-860B-1FB0-E248284B8F47}" dt="2026-10-09T11:12:01.719" v="13" actId="1076"/>
      <pc:docMkLst>
        <pc:docMk/>
      </pc:docMkLst>
      <pc:sldChg chg="addSp delSp modSp addAnim delAnim">
        <pc:chgData name="Harley Harris (2419715)" userId="S::2419715@student.uwtsd.ac.uk::ed3a43bf-7a9b-4e56-bcf4-aa066d1059d9" providerId="AD" clId="Web-{08B0090D-5A6D-860B-1FB0-E248284B8F47}" dt="2026-10-09T11:12:01.719" v="13" actId="1076"/>
        <pc:sldMkLst>
          <pc:docMk/>
          <pc:sldMk cId="2043230457" sldId="266"/>
        </pc:sldMkLst>
      </pc:sldChg>
    </pc:docChg>
  </pc:docChgLst>
  <pc:docChgLst>
    <pc:chgData name="Rob Purdue (2403733)" userId="S::2403733@student.uwtsd.ac.uk::58a34211-55a1-4f85-b748-5ebf97073f01" providerId="AD" clId="Web-{01F67718-5FE1-2AFB-5D5D-6CF567011483}"/>
    <pc:docChg chg="addSld modSld">
      <pc:chgData name="Rob Purdue (2403733)" userId="S::2403733@student.uwtsd.ac.uk::58a34211-55a1-4f85-b748-5ebf97073f01" providerId="AD" clId="Web-{01F67718-5FE1-2AFB-5D5D-6CF567011483}" dt="2026-10-09T10:50:16.488" v="137" actId="20577"/>
      <pc:docMkLst>
        <pc:docMk/>
      </pc:docMkLst>
      <pc:sldChg chg="addSp modSp">
        <pc:chgData name="Rob Purdue (2403733)" userId="S::2403733@student.uwtsd.ac.uk::58a34211-55a1-4f85-b748-5ebf97073f01" providerId="AD" clId="Web-{01F67718-5FE1-2AFB-5D5D-6CF567011483}" dt="2026-10-09T09:59:04.384" v="47" actId="20577"/>
        <pc:sldMkLst>
          <pc:docMk/>
          <pc:sldMk cId="1813409649" sldId="264"/>
        </pc:sldMkLst>
      </pc:sldChg>
      <pc:sldChg chg="addSp delSp modSp">
        <pc:chgData name="Rob Purdue (2403733)" userId="S::2403733@student.uwtsd.ac.uk::58a34211-55a1-4f85-b748-5ebf97073f01" providerId="AD" clId="Web-{01F67718-5FE1-2AFB-5D5D-6CF567011483}" dt="2026-10-09T09:57:02.678" v="33" actId="1076"/>
        <pc:sldMkLst>
          <pc:docMk/>
          <pc:sldMk cId="2043230457" sldId="266"/>
        </pc:sldMkLst>
      </pc:sldChg>
      <pc:sldChg chg="addSp delSp modSp">
        <pc:chgData name="Rob Purdue (2403733)" userId="S::2403733@student.uwtsd.ac.uk::58a34211-55a1-4f85-b748-5ebf97073f01" providerId="AD" clId="Web-{01F67718-5FE1-2AFB-5D5D-6CF567011483}" dt="2026-10-09T10:49:14.594" v="113"/>
        <pc:sldMkLst>
          <pc:docMk/>
          <pc:sldMk cId="3374406658" sldId="269"/>
        </pc:sldMkLst>
      </pc:sldChg>
      <pc:sldChg chg="addSp delSp modSp">
        <pc:chgData name="Rob Purdue (2403733)" userId="S::2403733@student.uwtsd.ac.uk::58a34211-55a1-4f85-b748-5ebf97073f01" providerId="AD" clId="Web-{01F67718-5FE1-2AFB-5D5D-6CF567011483}" dt="2026-10-09T10:48:16.574" v="80"/>
        <pc:sldMkLst>
          <pc:docMk/>
          <pc:sldMk cId="151828036" sldId="270"/>
        </pc:sldMkLst>
      </pc:sldChg>
      <pc:sldChg chg="delSp modSp new">
        <pc:chgData name="Rob Purdue (2403733)" userId="S::2403733@student.uwtsd.ac.uk::58a34211-55a1-4f85-b748-5ebf97073f01" providerId="AD" clId="Web-{01F67718-5FE1-2AFB-5D5D-6CF567011483}" dt="2026-10-09T10:50:16.488" v="137" actId="20577"/>
        <pc:sldMkLst>
          <pc:docMk/>
          <pc:sldMk cId="1665312558" sldId="271"/>
        </pc:sldMkLst>
        <pc:spChg chg="mod">
          <ac:chgData name="Rob Purdue (2403733)" userId="S::2403733@student.uwtsd.ac.uk::58a34211-55a1-4f85-b748-5ebf97073f01" providerId="AD" clId="Web-{01F67718-5FE1-2AFB-5D5D-6CF567011483}" dt="2026-10-09T10:50:08.472" v="124" actId="20577"/>
          <ac:spMkLst>
            <pc:docMk/>
            <pc:sldMk cId="1665312558" sldId="271"/>
            <ac:spMk id="2" creationId="{3A6C7ECD-3779-9767-2164-047B1FA1229A}"/>
          </ac:spMkLst>
        </pc:spChg>
      </pc:sldChg>
    </pc:docChg>
  </pc:docChgLst>
  <pc:docChgLst>
    <pc:chgData name="Harley Harris (2419715)" userId="S::2419715@student.uwtsd.ac.uk::ed3a43bf-7a9b-4e56-bcf4-aa066d1059d9" providerId="AD" clId="Web-{23B91083-3096-AF95-F25E-26111D36F516}"/>
    <pc:docChg chg="modSld">
      <pc:chgData name="Harley Harris (2419715)" userId="S::2419715@student.uwtsd.ac.uk::ed3a43bf-7a9b-4e56-bcf4-aa066d1059d9" providerId="AD" clId="Web-{23B91083-3096-AF95-F25E-26111D36F516}" dt="2026-10-15T08:33:09.026" v="86" actId="14100"/>
      <pc:docMkLst>
        <pc:docMk/>
      </pc:docMkLst>
      <pc:sldChg chg="addSp modSp">
        <pc:chgData name="Harley Harris (2419715)" userId="S::2419715@student.uwtsd.ac.uk::ed3a43bf-7a9b-4e56-bcf4-aa066d1059d9" providerId="AD" clId="Web-{23B91083-3096-AF95-F25E-26111D36F516}" dt="2026-10-15T08:23:55.222" v="52" actId="20577"/>
        <pc:sldMkLst>
          <pc:docMk/>
          <pc:sldMk cId="2043230457" sldId="266"/>
        </pc:sldMkLst>
        <pc:spChg chg="add mod">
          <ac:chgData name="Harley Harris (2419715)" userId="S::2419715@student.uwtsd.ac.uk::ed3a43bf-7a9b-4e56-bcf4-aa066d1059d9" providerId="AD" clId="Web-{23B91083-3096-AF95-F25E-26111D36F516}" dt="2026-10-15T08:23:55.222" v="52" actId="20577"/>
          <ac:spMkLst>
            <pc:docMk/>
            <pc:sldMk cId="2043230457" sldId="266"/>
            <ac:spMk id="4" creationId="{F29C4CAE-4E38-5619-FD11-442132E1596B}"/>
          </ac:spMkLst>
        </pc:spChg>
        <pc:picChg chg="add mod">
          <ac:chgData name="Harley Harris (2419715)" userId="S::2419715@student.uwtsd.ac.uk::ed3a43bf-7a9b-4e56-bcf4-aa066d1059d9" providerId="AD" clId="Web-{23B91083-3096-AF95-F25E-26111D36F516}" dt="2026-10-15T08:21:12.824" v="26" actId="1076"/>
          <ac:picMkLst>
            <pc:docMk/>
            <pc:sldMk cId="2043230457" sldId="266"/>
            <ac:picMk id="2" creationId="{4E50F8B1-24BC-D85F-1AD8-FB1829B07E8A}"/>
          </ac:picMkLst>
        </pc:picChg>
        <pc:picChg chg="add mod">
          <ac:chgData name="Harley Harris (2419715)" userId="S::2419715@student.uwtsd.ac.uk::ed3a43bf-7a9b-4e56-bcf4-aa066d1059d9" providerId="AD" clId="Web-{23B91083-3096-AF95-F25E-26111D36F516}" dt="2026-10-15T08:23:18.189" v="35" actId="1076"/>
          <ac:picMkLst>
            <pc:docMk/>
            <pc:sldMk cId="2043230457" sldId="266"/>
            <ac:picMk id="3" creationId="{3ABAC2E1-4640-ED50-B4AC-D5D9140547D3}"/>
          </ac:picMkLst>
        </pc:picChg>
      </pc:sldChg>
      <pc:sldChg chg="addSp delSp modSp">
        <pc:chgData name="Harley Harris (2419715)" userId="S::2419715@student.uwtsd.ac.uk::ed3a43bf-7a9b-4e56-bcf4-aa066d1059d9" providerId="AD" clId="Web-{23B91083-3096-AF95-F25E-26111D36F516}" dt="2026-10-15T08:33:09.026" v="86" actId="14100"/>
        <pc:sldMkLst>
          <pc:docMk/>
          <pc:sldMk cId="1986486099" sldId="273"/>
        </pc:sldMkLst>
        <pc:spChg chg="add del mod">
          <ac:chgData name="Harley Harris (2419715)" userId="S::2419715@student.uwtsd.ac.uk::ed3a43bf-7a9b-4e56-bcf4-aa066d1059d9" providerId="AD" clId="Web-{23B91083-3096-AF95-F25E-26111D36F516}" dt="2026-10-15T08:22:59.532" v="29"/>
          <ac:spMkLst>
            <pc:docMk/>
            <pc:sldMk cId="1986486099" sldId="273"/>
            <ac:spMk id="3" creationId="{ED6A6A8C-D1C2-38B2-EE3A-7709B3CC585B}"/>
          </ac:spMkLst>
        </pc:spChg>
        <pc:spChg chg="add mod">
          <ac:chgData name="Harley Harris (2419715)" userId="S::2419715@student.uwtsd.ac.uk::ed3a43bf-7a9b-4e56-bcf4-aa066d1059d9" providerId="AD" clId="Web-{23B91083-3096-AF95-F25E-26111D36F516}" dt="2026-10-15T08:25:40.023" v="75" actId="20577"/>
          <ac:spMkLst>
            <pc:docMk/>
            <pc:sldMk cId="1986486099" sldId="273"/>
            <ac:spMk id="5" creationId="{097375CC-254E-42EA-A11F-4F791F900A4F}"/>
          </ac:spMkLst>
        </pc:spChg>
        <pc:spChg chg="del">
          <ac:chgData name="Harley Harris (2419715)" userId="S::2419715@student.uwtsd.ac.uk::ed3a43bf-7a9b-4e56-bcf4-aa066d1059d9" providerId="AD" clId="Web-{23B91083-3096-AF95-F25E-26111D36F516}" dt="2026-10-15T08:23:07.032" v="33"/>
          <ac:spMkLst>
            <pc:docMk/>
            <pc:sldMk cId="1986486099" sldId="273"/>
            <ac:spMk id="11" creationId="{91BBA8BB-76BE-F292-A53F-093CD8AB8535}"/>
          </ac:spMkLst>
        </pc:spChg>
        <pc:picChg chg="mod">
          <ac:chgData name="Harley Harris (2419715)" userId="S::2419715@student.uwtsd.ac.uk::ed3a43bf-7a9b-4e56-bcf4-aa066d1059d9" providerId="AD" clId="Web-{23B91083-3096-AF95-F25E-26111D36F516}" dt="2026-10-15T08:33:09.026" v="86" actId="14100"/>
          <ac:picMkLst>
            <pc:docMk/>
            <pc:sldMk cId="1986486099" sldId="273"/>
            <ac:picMk id="4" creationId="{3B26E7BB-A54A-2802-58D1-5FCBE17B83E3}"/>
          </ac:picMkLst>
        </pc:picChg>
        <pc:picChg chg="add mod">
          <ac:chgData name="Harley Harris (2419715)" userId="S::2419715@student.uwtsd.ac.uk::ed3a43bf-7a9b-4e56-bcf4-aa066d1059d9" providerId="AD" clId="Web-{23B91083-3096-AF95-F25E-26111D36F516}" dt="2026-10-15T08:23:11.642" v="34" actId="1076"/>
          <ac:picMkLst>
            <pc:docMk/>
            <pc:sldMk cId="1986486099" sldId="273"/>
            <ac:picMk id="4" creationId="{5174954C-8B7B-738B-1A2A-21ED1E9A9830}"/>
          </ac:picMkLst>
        </pc:picChg>
        <pc:picChg chg="add mod">
          <ac:chgData name="Harley Harris (2419715)" userId="S::2419715@student.uwtsd.ac.uk::ed3a43bf-7a9b-4e56-bcf4-aa066d1059d9" providerId="AD" clId="Web-{23B91083-3096-AF95-F25E-26111D36F516}" dt="2026-10-15T08:29:40.016" v="81" actId="14100"/>
          <ac:picMkLst>
            <pc:docMk/>
            <pc:sldMk cId="1986486099" sldId="273"/>
            <ac:picMk id="6" creationId="{8CDD0B6E-8D14-BF10-BE40-78156E65D56A}"/>
          </ac:picMkLst>
        </pc:picChg>
        <pc:picChg chg="add mod">
          <ac:chgData name="Harley Harris (2419715)" userId="S::2419715@student.uwtsd.ac.uk::ed3a43bf-7a9b-4e56-bcf4-aa066d1059d9" providerId="AD" clId="Web-{23B91083-3096-AF95-F25E-26111D36F516}" dt="2026-10-15T08:30:09.096" v="85" actId="14100"/>
          <ac:picMkLst>
            <pc:docMk/>
            <pc:sldMk cId="1986486099" sldId="273"/>
            <ac:picMk id="7" creationId="{87EACED2-2034-CA65-1D5C-7A535882C38B}"/>
          </ac:picMkLst>
        </pc:picChg>
      </pc:sldChg>
    </pc:docChg>
  </pc:docChgLst>
  <pc:docChgLst>
    <pc:chgData name="Rob Purdue (2403733)" userId="S::2403733@student.uwtsd.ac.uk::58a34211-55a1-4f85-b748-5ebf97073f01" providerId="AD" clId="Web-{37B943B4-3A89-9352-F8AD-BAE62C157491}"/>
    <pc:docChg chg="modSld">
      <pc:chgData name="Rob Purdue (2403733)" userId="S::2403733@student.uwtsd.ac.uk::58a34211-55a1-4f85-b748-5ebf97073f01" providerId="AD" clId="Web-{37B943B4-3A89-9352-F8AD-BAE62C157491}" dt="2026-10-15T14:07:02.998" v="35" actId="20577"/>
      <pc:docMkLst>
        <pc:docMk/>
      </pc:docMkLst>
      <pc:sldChg chg="modSp">
        <pc:chgData name="Rob Purdue (2403733)" userId="S::2403733@student.uwtsd.ac.uk::58a34211-55a1-4f85-b748-5ebf97073f01" providerId="AD" clId="Web-{37B943B4-3A89-9352-F8AD-BAE62C157491}" dt="2026-10-15T14:07:02.998" v="35" actId="20577"/>
        <pc:sldMkLst>
          <pc:docMk/>
          <pc:sldMk cId="1665312558" sldId="271"/>
        </pc:sldMkLst>
        <pc:spChg chg="mod">
          <ac:chgData name="Rob Purdue (2403733)" userId="S::2403733@student.uwtsd.ac.uk::58a34211-55a1-4f85-b748-5ebf97073f01" providerId="AD" clId="Web-{37B943B4-3A89-9352-F8AD-BAE62C157491}" dt="2026-10-15T14:07:02.998" v="35" actId="20577"/>
          <ac:spMkLst>
            <pc:docMk/>
            <pc:sldMk cId="1665312558" sldId="271"/>
            <ac:spMk id="4" creationId="{00327C6E-D18F-6A4A-3D37-A306C7A402F8}"/>
          </ac:spMkLst>
        </pc:spChg>
      </pc:sldChg>
    </pc:docChg>
  </pc:docChgLst>
  <pc:docChgLst>
    <pc:chgData name="Rob Purdue (2403733)" userId="S::2403733@student.uwtsd.ac.uk::58a34211-55a1-4f85-b748-5ebf97073f01" providerId="AD" clId="Web-{CF5A0B5B-6B78-3896-9521-C192B81B2128}"/>
    <pc:docChg chg="modSld">
      <pc:chgData name="Rob Purdue (2403733)" userId="S::2403733@student.uwtsd.ac.uk::58a34211-55a1-4f85-b748-5ebf97073f01" providerId="AD" clId="Web-{CF5A0B5B-6B78-3896-9521-C192B81B2128}" dt="2026-10-12T14:10:35.937" v="37" actId="20577"/>
      <pc:docMkLst>
        <pc:docMk/>
      </pc:docMkLst>
      <pc:sldChg chg="addSp delSp modSp mod modClrScheme chgLayout">
        <pc:chgData name="Rob Purdue (2403733)" userId="S::2403733@student.uwtsd.ac.uk::58a34211-55a1-4f85-b748-5ebf97073f01" providerId="AD" clId="Web-{CF5A0B5B-6B78-3896-9521-C192B81B2128}" dt="2026-10-12T10:40:11.306" v="25"/>
        <pc:sldMkLst>
          <pc:docMk/>
          <pc:sldMk cId="1813409649" sldId="264"/>
        </pc:sldMkLst>
        <pc:picChg chg="add">
          <ac:chgData name="Rob Purdue (2403733)" userId="S::2403733@student.uwtsd.ac.uk::58a34211-55a1-4f85-b748-5ebf97073f01" providerId="AD" clId="Web-{CF5A0B5B-6B78-3896-9521-C192B81B2128}" dt="2026-10-12T10:40:11.306" v="25"/>
          <ac:picMkLst>
            <pc:docMk/>
            <pc:sldMk cId="1813409649" sldId="264"/>
            <ac:picMk id="17" creationId="{5F176C2B-2070-5EE0-848C-8AA39DF6F811}"/>
          </ac:picMkLst>
        </pc:picChg>
      </pc:sldChg>
      <pc:sldChg chg="addSp delSp modSp mod modClrScheme chgLayout">
        <pc:chgData name="Rob Purdue (2403733)" userId="S::2403733@student.uwtsd.ac.uk::58a34211-55a1-4f85-b748-5ebf97073f01" providerId="AD" clId="Web-{CF5A0B5B-6B78-3896-9521-C192B81B2128}" dt="2026-10-12T14:10:35.937" v="37" actId="20577"/>
        <pc:sldMkLst>
          <pc:docMk/>
          <pc:sldMk cId="1665312558" sldId="271"/>
        </pc:sldMkLst>
        <pc:spChg chg="mod">
          <ac:chgData name="Rob Purdue (2403733)" userId="S::2403733@student.uwtsd.ac.uk::58a34211-55a1-4f85-b748-5ebf97073f01" providerId="AD" clId="Web-{CF5A0B5B-6B78-3896-9521-C192B81B2128}" dt="2026-10-12T14:09:59.577" v="32" actId="1076"/>
          <ac:spMkLst>
            <pc:docMk/>
            <pc:sldMk cId="1665312558" sldId="271"/>
            <ac:spMk id="2" creationId="{3A6C7ECD-3779-9767-2164-047B1FA1229A}"/>
          </ac:spMkLst>
        </pc:spChg>
        <pc:spChg chg="mod ord">
          <ac:chgData name="Rob Purdue (2403733)" userId="S::2403733@student.uwtsd.ac.uk::58a34211-55a1-4f85-b748-5ebf97073f01" providerId="AD" clId="Web-{CF5A0B5B-6B78-3896-9521-C192B81B2128}" dt="2026-10-12T14:10:35.937" v="37" actId="20577"/>
          <ac:spMkLst>
            <pc:docMk/>
            <pc:sldMk cId="1665312558" sldId="271"/>
            <ac:spMk id="4" creationId="{00327C6E-D18F-6A4A-3D37-A306C7A402F8}"/>
          </ac:spMkLst>
        </pc:spChg>
        <pc:picChg chg="add mod">
          <ac:chgData name="Rob Purdue (2403733)" userId="S::2403733@student.uwtsd.ac.uk::58a34211-55a1-4f85-b748-5ebf97073f01" providerId="AD" clId="Web-{CF5A0B5B-6B78-3896-9521-C192B81B2128}" dt="2026-10-12T14:09:41.482" v="28"/>
          <ac:picMkLst>
            <pc:docMk/>
            <pc:sldMk cId="1665312558" sldId="271"/>
            <ac:picMk id="3" creationId="{57DC7B51-2C9A-C7FE-4C95-1A48B36ABA18}"/>
          </ac:picMkLst>
        </pc:picChg>
      </pc:sldChg>
    </pc:docChg>
  </pc:docChgLst>
  <pc:docChgLst>
    <pc:chgData name="Rob Purdue (2403733)" userId="S::2403733@student.uwtsd.ac.uk::58a34211-55a1-4f85-b748-5ebf97073f01" providerId="AD" clId="Web-{5D873C8F-972B-5AEA-859C-11184E9B2F50}"/>
    <pc:docChg chg="modSld">
      <pc:chgData name="Rob Purdue (2403733)" userId="S::2403733@student.uwtsd.ac.uk::58a34211-55a1-4f85-b748-5ebf97073f01" providerId="AD" clId="Web-{5D873C8F-972B-5AEA-859C-11184E9B2F50}" dt="2026-10-16T10:02:05.889" v="5"/>
      <pc:docMkLst>
        <pc:docMk/>
      </pc:docMkLst>
      <pc:sldChg chg="modTransition">
        <pc:chgData name="Rob Purdue (2403733)" userId="S::2403733@student.uwtsd.ac.uk::58a34211-55a1-4f85-b748-5ebf97073f01" providerId="AD" clId="Web-{5D873C8F-972B-5AEA-859C-11184E9B2F50}" dt="2026-10-16T10:02:05.889" v="5"/>
        <pc:sldMkLst>
          <pc:docMk/>
          <pc:sldMk cId="1813409649" sldId="264"/>
        </pc:sldMkLst>
      </pc:sldChg>
      <pc:sldChg chg="modSp">
        <pc:chgData name="Rob Purdue (2403733)" userId="S::2403733@student.uwtsd.ac.uk::58a34211-55a1-4f85-b748-5ebf97073f01" providerId="AD" clId="Web-{5D873C8F-972B-5AEA-859C-11184E9B2F50}" dt="2026-10-16T10:01:19.994" v="4" actId="20577"/>
        <pc:sldMkLst>
          <pc:docMk/>
          <pc:sldMk cId="3416470051" sldId="275"/>
        </pc:sldMkLst>
        <pc:spChg chg="mod">
          <ac:chgData name="Rob Purdue (2403733)" userId="S::2403733@student.uwtsd.ac.uk::58a34211-55a1-4f85-b748-5ebf97073f01" providerId="AD" clId="Web-{5D873C8F-972B-5AEA-859C-11184E9B2F50}" dt="2026-10-16T10:01:19.994" v="4" actId="20577"/>
          <ac:spMkLst>
            <pc:docMk/>
            <pc:sldMk cId="3416470051" sldId="275"/>
            <ac:spMk id="2" creationId="{BC9A5B60-55E1-7B9A-85B9-A2A1EA8E250F}"/>
          </ac:spMkLst>
        </pc:spChg>
      </pc:sldChg>
    </pc:docChg>
  </pc:docChgLst>
  <pc:docChgLst>
    <pc:chgData name="Guest User" userId="S::urn:spo:tenantanon#4e0f11f9-046e-4505-9cb8-db2152311e21::" providerId="AD" clId="Web-{CAE28C06-E818-FB69-A415-10B39A64D3FD}"/>
    <pc:docChg chg="addSld delSld modSld">
      <pc:chgData name="Guest User" userId="S::urn:spo:tenantanon#4e0f11f9-046e-4505-9cb8-db2152311e21::" providerId="AD" clId="Web-{CAE28C06-E818-FB69-A415-10B39A64D3FD}" dt="2026-10-09T16:22:11.309" v="252" actId="20577"/>
      <pc:docMkLst>
        <pc:docMk/>
      </pc:docMkLst>
      <pc:sldChg chg="addSp modSp">
        <pc:chgData name="Guest User" userId="S::urn:spo:tenantanon#4e0f11f9-046e-4505-9cb8-db2152311e21::" providerId="AD" clId="Web-{CAE28C06-E818-FB69-A415-10B39A64D3FD}" dt="2026-10-09T11:28:31.619" v="155" actId="20577"/>
        <pc:sldMkLst>
          <pc:docMk/>
          <pc:sldMk cId="1665312558" sldId="271"/>
        </pc:sldMkLst>
        <pc:spChg chg="add mod">
          <ac:chgData name="Guest User" userId="S::urn:spo:tenantanon#4e0f11f9-046e-4505-9cb8-db2152311e21::" providerId="AD" clId="Web-{CAE28C06-E818-FB69-A415-10B39A64D3FD}" dt="2026-10-09T11:28:31.619" v="155" actId="20577"/>
          <ac:spMkLst>
            <pc:docMk/>
            <pc:sldMk cId="1665312558" sldId="271"/>
            <ac:spMk id="4" creationId="{00327C6E-D18F-6A4A-3D37-A306C7A402F8}"/>
          </ac:spMkLst>
        </pc:spChg>
      </pc:sldChg>
      <pc:sldChg chg="modSp new">
        <pc:chgData name="Guest User" userId="S::urn:spo:tenantanon#4e0f11f9-046e-4505-9cb8-db2152311e21::" providerId="AD" clId="Web-{CAE28C06-E818-FB69-A415-10B39A64D3FD}" dt="2026-10-09T16:22:11.309" v="252" actId="20577"/>
        <pc:sldMkLst>
          <pc:docMk/>
          <pc:sldMk cId="1402975808" sldId="272"/>
        </pc:sldMkLst>
        <pc:spChg chg="mod">
          <ac:chgData name="Guest User" userId="S::urn:spo:tenantanon#4e0f11f9-046e-4505-9cb8-db2152311e21::" providerId="AD" clId="Web-{CAE28C06-E818-FB69-A415-10B39A64D3FD}" dt="2026-10-09T11:08:50.748" v="17" actId="20577"/>
          <ac:spMkLst>
            <pc:docMk/>
            <pc:sldMk cId="1402975808" sldId="272"/>
            <ac:spMk id="2" creationId="{82666BBE-8CF5-11BF-5E3E-08145034DF8A}"/>
          </ac:spMkLst>
        </pc:spChg>
        <pc:spChg chg="mod">
          <ac:chgData name="Guest User" userId="S::urn:spo:tenantanon#4e0f11f9-046e-4505-9cb8-db2152311e21::" providerId="AD" clId="Web-{CAE28C06-E818-FB69-A415-10B39A64D3FD}" dt="2026-10-09T16:22:11.309" v="252" actId="20577"/>
          <ac:spMkLst>
            <pc:docMk/>
            <pc:sldMk cId="1402975808" sldId="272"/>
            <ac:spMk id="3" creationId="{62DC5AE4-F77F-3D86-8410-DC05B850D764}"/>
          </ac:spMkLst>
        </pc:spChg>
      </pc:sldChg>
    </pc:docChg>
  </pc:docChgLst>
  <pc:docChgLst>
    <pc:chgData name="Guest User" userId="S::urn:spo:tenantanon#4e0f11f9-046e-4505-9cb8-db2152311e21::" providerId="AD" clId="Web-{84679DD6-B3D8-398F-BA78-307A5407BE49}"/>
    <pc:docChg chg="addSld modSld">
      <pc:chgData name="Guest User" userId="S::urn:spo:tenantanon#4e0f11f9-046e-4505-9cb8-db2152311e21::" providerId="AD" clId="Web-{84679DD6-B3D8-398F-BA78-307A5407BE49}" dt="2026-10-09T11:41:28.218" v="78" actId="14100"/>
      <pc:docMkLst>
        <pc:docMk/>
      </pc:docMkLst>
      <pc:sldChg chg="delSp modSp">
        <pc:chgData name="Guest User" userId="S::urn:spo:tenantanon#4e0f11f9-046e-4505-9cb8-db2152311e21::" providerId="AD" clId="Web-{84679DD6-B3D8-398F-BA78-307A5407BE49}" dt="2026-10-09T11:40:10.669" v="75" actId="20577"/>
        <pc:sldMkLst>
          <pc:docMk/>
          <pc:sldMk cId="1813409649" sldId="264"/>
        </pc:sldMkLst>
      </pc:sldChg>
      <pc:sldChg chg="addSp delSp modSp new">
        <pc:chgData name="Guest User" userId="S::urn:spo:tenantanon#4e0f11f9-046e-4505-9cb8-db2152311e21::" providerId="AD" clId="Web-{84679DD6-B3D8-398F-BA78-307A5407BE49}" dt="2026-10-09T11:41:28.218" v="78" actId="14100"/>
        <pc:sldMkLst>
          <pc:docMk/>
          <pc:sldMk cId="1986486099" sldId="273"/>
        </pc:sldMkLst>
        <pc:spChg chg="mod">
          <ac:chgData name="Guest User" userId="S::urn:spo:tenantanon#4e0f11f9-046e-4505-9cb8-db2152311e21::" providerId="AD" clId="Web-{84679DD6-B3D8-398F-BA78-307A5407BE49}" dt="2026-10-09T11:24:44.411" v="23" actId="20577"/>
          <ac:spMkLst>
            <pc:docMk/>
            <pc:sldMk cId="1986486099" sldId="273"/>
            <ac:spMk id="2" creationId="{C8B337EF-E2C6-BBD9-33E8-A0B6E284CD2B}"/>
          </ac:spMkLst>
        </pc:spChg>
      </pc:sldChg>
    </pc:docChg>
  </pc:docChgLst>
  <pc:docChgLst>
    <pc:chgData name="Guest User" userId="S::urn:spo:tenantanon#4e0f11f9-046e-4505-9cb8-db2152311e21::" providerId="AD" clId="Web-{445A5043-3694-500D-EB5F-53F0CA36BA9A}"/>
    <pc:docChg chg="modSld">
      <pc:chgData name="Guest User" userId="S::urn:spo:tenantanon#4e0f11f9-046e-4505-9cb8-db2152311e21::" providerId="AD" clId="Web-{445A5043-3694-500D-EB5F-53F0CA36BA9A}" dt="2026-10-16T07:52:55.197" v="185"/>
      <pc:docMkLst>
        <pc:docMk/>
      </pc:docMkLst>
      <pc:sldChg chg="delSp modSp">
        <pc:chgData name="Guest User" userId="S::urn:spo:tenantanon#4e0f11f9-046e-4505-9cb8-db2152311e21::" providerId="AD" clId="Web-{445A5043-3694-500D-EB5F-53F0CA36BA9A}" dt="2026-10-16T07:41:34.468" v="4"/>
        <pc:sldMkLst>
          <pc:docMk/>
          <pc:sldMk cId="2043230457" sldId="266"/>
        </pc:sldMkLst>
        <pc:picChg chg="del mod">
          <ac:chgData name="Guest User" userId="S::urn:spo:tenantanon#4e0f11f9-046e-4505-9cb8-db2152311e21::" providerId="AD" clId="Web-{445A5043-3694-500D-EB5F-53F0CA36BA9A}" dt="2026-10-16T07:41:34.468" v="4"/>
          <ac:picMkLst>
            <pc:docMk/>
            <pc:sldMk cId="2043230457" sldId="266"/>
            <ac:picMk id="4" creationId="{82E2C2F8-84BC-CE1E-DE7F-79B1FEFFB2B6}"/>
          </ac:picMkLst>
        </pc:picChg>
        <pc:picChg chg="del">
          <ac:chgData name="Guest User" userId="S::urn:spo:tenantanon#4e0f11f9-046e-4505-9cb8-db2152311e21::" providerId="AD" clId="Web-{445A5043-3694-500D-EB5F-53F0CA36BA9A}" dt="2026-10-16T07:41:11.295" v="2"/>
          <ac:picMkLst>
            <pc:docMk/>
            <pc:sldMk cId="2043230457" sldId="266"/>
            <ac:picMk id="5" creationId="{B655FB8A-3C1F-3FB4-1794-C4E1007FDEF1}"/>
          </ac:picMkLst>
        </pc:picChg>
        <pc:picChg chg="del">
          <ac:chgData name="Guest User" userId="S::urn:spo:tenantanon#4e0f11f9-046e-4505-9cb8-db2152311e21::" providerId="AD" clId="Web-{445A5043-3694-500D-EB5F-53F0CA36BA9A}" dt="2026-10-16T07:41:07.795" v="1"/>
          <ac:picMkLst>
            <pc:docMk/>
            <pc:sldMk cId="2043230457" sldId="266"/>
            <ac:picMk id="8" creationId="{A35A7FAA-2D6B-03D3-59A6-4197EE453830}"/>
          </ac:picMkLst>
        </pc:picChg>
      </pc:sldChg>
      <pc:sldChg chg="delSp modSp">
        <pc:chgData name="Guest User" userId="S::urn:spo:tenantanon#4e0f11f9-046e-4505-9cb8-db2152311e21::" providerId="AD" clId="Web-{445A5043-3694-500D-EB5F-53F0CA36BA9A}" dt="2026-10-16T07:45:27.321" v="181" actId="20577"/>
        <pc:sldMkLst>
          <pc:docMk/>
          <pc:sldMk cId="1986486099" sldId="273"/>
        </pc:sldMkLst>
        <pc:spChg chg="mod">
          <ac:chgData name="Guest User" userId="S::urn:spo:tenantanon#4e0f11f9-046e-4505-9cb8-db2152311e21::" providerId="AD" clId="Web-{445A5043-3694-500D-EB5F-53F0CA36BA9A}" dt="2026-10-16T07:45:27.321" v="181" actId="20577"/>
          <ac:spMkLst>
            <pc:docMk/>
            <pc:sldMk cId="1986486099" sldId="273"/>
            <ac:spMk id="3" creationId="{AEF42155-AA67-9E0C-45A6-6477A3EBEFAA}"/>
          </ac:spMkLst>
        </pc:spChg>
        <pc:picChg chg="del">
          <ac:chgData name="Guest User" userId="S::urn:spo:tenantanon#4e0f11f9-046e-4505-9cb8-db2152311e21::" providerId="AD" clId="Web-{445A5043-3694-500D-EB5F-53F0CA36BA9A}" dt="2026-10-16T07:40:05.668" v="0"/>
          <ac:picMkLst>
            <pc:docMk/>
            <pc:sldMk cId="1986486099" sldId="273"/>
            <ac:picMk id="5" creationId="{611C202D-94EC-6335-C164-6E96B318C8D9}"/>
          </ac:picMkLst>
        </pc:picChg>
      </pc:sldChg>
      <pc:sldChg chg="addSp delSp">
        <pc:chgData name="Guest User" userId="S::urn:spo:tenantanon#4e0f11f9-046e-4505-9cb8-db2152311e21::" providerId="AD" clId="Web-{445A5043-3694-500D-EB5F-53F0CA36BA9A}" dt="2026-10-16T07:52:55.197" v="185"/>
        <pc:sldMkLst>
          <pc:docMk/>
          <pc:sldMk cId="2087962627" sldId="274"/>
        </pc:sldMkLst>
        <pc:picChg chg="add del">
          <ac:chgData name="Guest User" userId="S::urn:spo:tenantanon#4e0f11f9-046e-4505-9cb8-db2152311e21::" providerId="AD" clId="Web-{445A5043-3694-500D-EB5F-53F0CA36BA9A}" dt="2026-10-16T07:52:55.197" v="185"/>
          <ac:picMkLst>
            <pc:docMk/>
            <pc:sldMk cId="2087962627" sldId="274"/>
            <ac:picMk id="24" creationId="{9F014445-DE79-2153-5400-1910579AFACF}"/>
          </ac:picMkLst>
        </pc:picChg>
      </pc:sldChg>
    </pc:docChg>
  </pc:docChgLst>
  <pc:docChgLst>
    <pc:chgData name="Guest User" userId="S::urn:spo:tenantanon#4e0f11f9-046e-4505-9cb8-db2152311e21::" providerId="AD" clId="Web-{E577A03E-1B62-19CF-3076-72163BA37A47}"/>
    <pc:docChg chg="addSld delSld modSld">
      <pc:chgData name="Guest User" userId="S::urn:spo:tenantanon#4e0f11f9-046e-4505-9cb8-db2152311e21::" providerId="AD" clId="Web-{E577A03E-1B62-19CF-3076-72163BA37A47}" dt="2026-10-15T11:55:12.192" v="774" actId="20577"/>
      <pc:docMkLst>
        <pc:docMk/>
      </pc:docMkLst>
      <pc:sldChg chg="addSp delSp modSp delAnim">
        <pc:chgData name="Guest User" userId="S::urn:spo:tenantanon#4e0f11f9-046e-4505-9cb8-db2152311e21::" providerId="AD" clId="Web-{E577A03E-1B62-19CF-3076-72163BA37A47}" dt="2026-10-15T11:55:12.192" v="774" actId="20577"/>
        <pc:sldMkLst>
          <pc:docMk/>
          <pc:sldMk cId="1986486099" sldId="273"/>
        </pc:sldMkLst>
        <pc:spChg chg="mod">
          <ac:chgData name="Guest User" userId="S::urn:spo:tenantanon#4e0f11f9-046e-4505-9cb8-db2152311e21::" providerId="AD" clId="Web-{E577A03E-1B62-19CF-3076-72163BA37A47}" dt="2026-10-15T11:55:12.192" v="774" actId="20577"/>
          <ac:spMkLst>
            <pc:docMk/>
            <pc:sldMk cId="1986486099" sldId="273"/>
            <ac:spMk id="3" creationId="{AEF42155-AA67-9E0C-45A6-6477A3EBEFAA}"/>
          </ac:spMkLst>
        </pc:spChg>
        <pc:spChg chg="add del mod">
          <ac:chgData name="Guest User" userId="S::urn:spo:tenantanon#4e0f11f9-046e-4505-9cb8-db2152311e21::" providerId="AD" clId="Web-{E577A03E-1B62-19CF-3076-72163BA37A47}" dt="2026-10-15T11:45:26.099" v="453"/>
          <ac:spMkLst>
            <pc:docMk/>
            <pc:sldMk cId="1986486099" sldId="273"/>
            <ac:spMk id="4" creationId="{1C7C3399-1828-11E4-B999-DDA421676E2D}"/>
          </ac:spMkLst>
        </pc:spChg>
        <pc:spChg chg="add del mod">
          <ac:chgData name="Guest User" userId="S::urn:spo:tenantanon#4e0f11f9-046e-4505-9cb8-db2152311e21::" providerId="AD" clId="Web-{E577A03E-1B62-19CF-3076-72163BA37A47}" dt="2026-10-15T11:44:33.817" v="423"/>
          <ac:spMkLst>
            <pc:docMk/>
            <pc:sldMk cId="1986486099" sldId="273"/>
            <ac:spMk id="4" creationId="{40C236BD-1186-8656-ECD9-2835A6724A4F}"/>
          </ac:spMkLst>
        </pc:spChg>
        <pc:spChg chg="add del mod">
          <ac:chgData name="Guest User" userId="S::urn:spo:tenantanon#4e0f11f9-046e-4505-9cb8-db2152311e21::" providerId="AD" clId="Web-{E577A03E-1B62-19CF-3076-72163BA37A47}" dt="2026-10-15T11:43:05.939" v="398"/>
          <ac:spMkLst>
            <pc:docMk/>
            <pc:sldMk cId="1986486099" sldId="273"/>
            <ac:spMk id="4" creationId="{6785A813-83DD-F755-1DB2-B6E796383E0D}"/>
          </ac:spMkLst>
        </pc:spChg>
        <pc:spChg chg="add del mod">
          <ac:chgData name="Guest User" userId="S::urn:spo:tenantanon#4e0f11f9-046e-4505-9cb8-db2152311e21::" providerId="AD" clId="Web-{E577A03E-1B62-19CF-3076-72163BA37A47}" dt="2026-10-15T11:47:54.619" v="533"/>
          <ac:spMkLst>
            <pc:docMk/>
            <pc:sldMk cId="1986486099" sldId="273"/>
            <ac:spMk id="4" creationId="{79809F05-F09A-93AB-81F2-F248AE7F4A87}"/>
          </ac:spMkLst>
        </pc:spChg>
        <pc:spChg chg="add del mod">
          <ac:chgData name="Guest User" userId="S::urn:spo:tenantanon#4e0f11f9-046e-4505-9cb8-db2152311e21::" providerId="AD" clId="Web-{E577A03E-1B62-19CF-3076-72163BA37A47}" dt="2026-10-15T11:42:17.329" v="333"/>
          <ac:spMkLst>
            <pc:docMk/>
            <pc:sldMk cId="1986486099" sldId="273"/>
            <ac:spMk id="4" creationId="{9D3D189C-3DCA-A7EA-BF53-2AB8607F9635}"/>
          </ac:spMkLst>
        </pc:spChg>
        <pc:spChg chg="del mod">
          <ac:chgData name="Guest User" userId="S::urn:spo:tenantanon#4e0f11f9-046e-4505-9cb8-db2152311e21::" providerId="AD" clId="Web-{E577A03E-1B62-19CF-3076-72163BA37A47}" dt="2026-10-15T11:48:47.073" v="538"/>
          <ac:spMkLst>
            <pc:docMk/>
            <pc:sldMk cId="1986486099" sldId="273"/>
            <ac:spMk id="6" creationId="{2E510820-F803-B6CE-1BBA-AB3EA837FE54}"/>
          </ac:spMkLst>
        </pc:spChg>
        <pc:spChg chg="del mod">
          <ac:chgData name="Guest User" userId="S::urn:spo:tenantanon#4e0f11f9-046e-4505-9cb8-db2152311e21::" providerId="AD" clId="Web-{E577A03E-1B62-19CF-3076-72163BA37A47}" dt="2026-10-15T11:44:56.770" v="429"/>
          <ac:spMkLst>
            <pc:docMk/>
            <pc:sldMk cId="1986486099" sldId="273"/>
            <ac:spMk id="9" creationId="{B7B18FF4-108F-53B2-FB35-FEE9023E9BA4}"/>
          </ac:spMkLst>
        </pc:spChg>
        <pc:spChg chg="del mod">
          <ac:chgData name="Guest User" userId="S::urn:spo:tenantanon#4e0f11f9-046e-4505-9cb8-db2152311e21::" providerId="AD" clId="Web-{E577A03E-1B62-19CF-3076-72163BA37A47}" dt="2026-10-15T11:46:21.413" v="503"/>
          <ac:spMkLst>
            <pc:docMk/>
            <pc:sldMk cId="1986486099" sldId="273"/>
            <ac:spMk id="10" creationId="{E62C31E1-4415-FE8A-4E1B-F60E2DF42285}"/>
          </ac:spMkLst>
        </pc:spChg>
        <pc:spChg chg="del mod">
          <ac:chgData name="Guest User" userId="S::urn:spo:tenantanon#4e0f11f9-046e-4505-9cb8-db2152311e21::" providerId="AD" clId="Web-{E577A03E-1B62-19CF-3076-72163BA37A47}" dt="2026-10-15T11:46:43.086" v="513"/>
          <ac:spMkLst>
            <pc:docMk/>
            <pc:sldMk cId="1986486099" sldId="273"/>
            <ac:spMk id="11" creationId="{85435998-B482-1C51-86A3-0BF507E1253C}"/>
          </ac:spMkLst>
        </pc:spChg>
        <pc:picChg chg="add del mod">
          <ac:chgData name="Guest User" userId="S::urn:spo:tenantanon#4e0f11f9-046e-4505-9cb8-db2152311e21::" providerId="AD" clId="Web-{E577A03E-1B62-19CF-3076-72163BA37A47}" dt="2026-10-15T11:29:00.871" v="250"/>
          <ac:picMkLst>
            <pc:docMk/>
            <pc:sldMk cId="1986486099" sldId="273"/>
            <ac:picMk id="4" creationId="{3D46D1B2-FB33-00FA-CB32-736614DE5A6B}"/>
          </ac:picMkLst>
        </pc:picChg>
        <pc:picChg chg="add del mod">
          <ac:chgData name="Guest User" userId="S::urn:spo:tenantanon#4e0f11f9-046e-4505-9cb8-db2152311e21::" providerId="AD" clId="Web-{E577A03E-1B62-19CF-3076-72163BA37A47}" dt="2026-10-15T11:00:43.225" v="21"/>
          <ac:picMkLst>
            <pc:docMk/>
            <pc:sldMk cId="1986486099" sldId="273"/>
            <ac:picMk id="4" creationId="{E79A3530-DDAB-EB0A-AF89-91856FEC7E5C}"/>
          </ac:picMkLst>
        </pc:picChg>
        <pc:picChg chg="add del mod">
          <ac:chgData name="Guest User" userId="S::urn:spo:tenantanon#4e0f11f9-046e-4505-9cb8-db2152311e21::" providerId="AD" clId="Web-{E577A03E-1B62-19CF-3076-72163BA37A47}" dt="2026-10-15T11:48:47.073" v="537"/>
          <ac:picMkLst>
            <pc:docMk/>
            <pc:sldMk cId="1986486099" sldId="273"/>
            <ac:picMk id="5" creationId="{4786518B-1D67-6452-2F06-117A0044D57F}"/>
          </ac:picMkLst>
        </pc:picChg>
        <pc:picChg chg="add del mod">
          <ac:chgData name="Guest User" userId="S::urn:spo:tenantanon#4e0f11f9-046e-4505-9cb8-db2152311e21::" providerId="AD" clId="Web-{E577A03E-1B62-19CF-3076-72163BA37A47}" dt="2026-10-15T11:29:00.090" v="249"/>
          <ac:picMkLst>
            <pc:docMk/>
            <pc:sldMk cId="1986486099" sldId="273"/>
            <ac:picMk id="5" creationId="{FD821C3B-3F52-8FAB-87F3-2581350914B5}"/>
          </ac:picMkLst>
        </pc:picChg>
        <pc:picChg chg="add del mod">
          <ac:chgData name="Guest User" userId="S::urn:spo:tenantanon#4e0f11f9-046e-4505-9cb8-db2152311e21::" providerId="AD" clId="Web-{E577A03E-1B62-19CF-3076-72163BA37A47}" dt="2026-10-15T11:28:58.746" v="247"/>
          <ac:picMkLst>
            <pc:docMk/>
            <pc:sldMk cId="1986486099" sldId="273"/>
            <ac:picMk id="6" creationId="{2ACD697B-D5DF-177F-DEBE-4EC0C1A5ADE9}"/>
          </ac:picMkLst>
        </pc:picChg>
        <pc:picChg chg="add del mod">
          <ac:chgData name="Guest User" userId="S::urn:spo:tenantanon#4e0f11f9-046e-4505-9cb8-db2152311e21::" providerId="AD" clId="Web-{E577A03E-1B62-19CF-3076-72163BA37A47}" dt="2026-10-15T11:28:59.652" v="248"/>
          <ac:picMkLst>
            <pc:docMk/>
            <pc:sldMk cId="1986486099" sldId="273"/>
            <ac:picMk id="7" creationId="{3A656720-E328-CF3F-01D8-6FAB5328BA6A}"/>
          </ac:picMkLst>
        </pc:picChg>
        <pc:picChg chg="del">
          <ac:chgData name="Guest User" userId="S::urn:spo:tenantanon#4e0f11f9-046e-4505-9cb8-db2152311e21::" providerId="AD" clId="Web-{E577A03E-1B62-19CF-3076-72163BA37A47}" dt="2026-10-15T11:48:16.604" v="534"/>
          <ac:picMkLst>
            <pc:docMk/>
            <pc:sldMk cId="1986486099" sldId="273"/>
            <ac:picMk id="7" creationId="{60F1E87E-1FD5-2863-4837-F7D2F3CBAEFE}"/>
          </ac:picMkLst>
        </pc:picChg>
        <pc:picChg chg="add del mod modCrop">
          <ac:chgData name="Guest User" userId="S::urn:spo:tenantanon#4e0f11f9-046e-4505-9cb8-db2152311e21::" providerId="AD" clId="Web-{E577A03E-1B62-19CF-3076-72163BA37A47}" dt="2026-10-15T11:38:04.963" v="265"/>
          <ac:picMkLst>
            <pc:docMk/>
            <pc:sldMk cId="1986486099" sldId="273"/>
            <ac:picMk id="8" creationId="{B077AF55-989C-079D-24E7-64B45302664C}"/>
          </ac:picMkLst>
        </pc:picChg>
        <pc:picChg chg="del">
          <ac:chgData name="Guest User" userId="S::urn:spo:tenantanon#4e0f11f9-046e-4505-9cb8-db2152311e21::" providerId="AD" clId="Web-{E577A03E-1B62-19CF-3076-72163BA37A47}" dt="2026-10-15T11:50:20.248" v="539"/>
          <ac:picMkLst>
            <pc:docMk/>
            <pc:sldMk cId="1986486099" sldId="273"/>
            <ac:picMk id="13" creationId="{12B0B4F3-802D-4810-51E9-E843837743E3}"/>
          </ac:picMkLst>
        </pc:picChg>
      </pc:sldChg>
      <pc:sldChg chg="new del">
        <pc:chgData name="Guest User" userId="S::urn:spo:tenantanon#4e0f11f9-046e-4505-9cb8-db2152311e21::" providerId="AD" clId="Web-{E577A03E-1B62-19CF-3076-72163BA37A47}" dt="2026-10-15T11:42:08.829" v="323"/>
        <pc:sldMkLst>
          <pc:docMk/>
          <pc:sldMk cId="1780736910" sldId="275"/>
        </pc:sldMkLst>
      </pc:sldChg>
    </pc:docChg>
  </pc:docChgLst>
  <pc:docChgLst>
    <pc:chgData name="Guest User" userId="S::urn:spo:tenantanon#4e0f11f9-046e-4505-9cb8-db2152311e21::" providerId="AD" clId="Web-{67E01715-2EFC-57BF-8A22-E2F4ED5F8341}"/>
    <pc:docChg chg="modSld">
      <pc:chgData name="Guest User" userId="S::urn:spo:tenantanon#4e0f11f9-046e-4505-9cb8-db2152311e21::" providerId="AD" clId="Web-{67E01715-2EFC-57BF-8A22-E2F4ED5F8341}" dt="2026-10-13T13:18:34.677" v="993" actId="20577"/>
      <pc:docMkLst>
        <pc:docMk/>
      </pc:docMkLst>
      <pc:sldChg chg="modSp">
        <pc:chgData name="Guest User" userId="S::urn:spo:tenantanon#4e0f11f9-046e-4505-9cb8-db2152311e21::" providerId="AD" clId="Web-{67E01715-2EFC-57BF-8A22-E2F4ED5F8341}" dt="2026-10-13T13:18:34.677" v="993" actId="20577"/>
        <pc:sldMkLst>
          <pc:docMk/>
          <pc:sldMk cId="1402975808" sldId="272"/>
        </pc:sldMkLst>
        <pc:spChg chg="mod">
          <ac:chgData name="Guest User" userId="S::urn:spo:tenantanon#4e0f11f9-046e-4505-9cb8-db2152311e21::" providerId="AD" clId="Web-{67E01715-2EFC-57BF-8A22-E2F4ED5F8341}" dt="2026-10-13T11:24:46.893" v="614" actId="1076"/>
          <ac:spMkLst>
            <pc:docMk/>
            <pc:sldMk cId="1402975808" sldId="272"/>
            <ac:spMk id="2" creationId="{82666BBE-8CF5-11BF-5E3E-08145034DF8A}"/>
          </ac:spMkLst>
        </pc:spChg>
        <pc:spChg chg="mod">
          <ac:chgData name="Guest User" userId="S::urn:spo:tenantanon#4e0f11f9-046e-4505-9cb8-db2152311e21::" providerId="AD" clId="Web-{67E01715-2EFC-57BF-8A22-E2F4ED5F8341}" dt="2026-10-13T13:18:34.677" v="993" actId="20577"/>
          <ac:spMkLst>
            <pc:docMk/>
            <pc:sldMk cId="1402975808" sldId="272"/>
            <ac:spMk id="3" creationId="{62DC5AE4-F77F-3D86-8410-DC05B850D764}"/>
          </ac:spMkLst>
        </pc:spChg>
      </pc:sldChg>
    </pc:docChg>
  </pc:docChgLst>
  <pc:docChgLst>
    <pc:chgData name="Guest User" userId="S::urn:spo:tenantanon#4e0f11f9-046e-4505-9cb8-db2152311e21::" providerId="AD" clId="Web-{D7D3C016-A0C2-4326-AC2E-D7362397EBBF}"/>
    <pc:docChg chg="sldOrd">
      <pc:chgData name="Guest User" userId="S::urn:spo:tenantanon#4e0f11f9-046e-4505-9cb8-db2152311e21::" providerId="AD" clId="Web-{D7D3C016-A0C2-4326-AC2E-D7362397EBBF}" dt="2026-10-12T13:33:37.250" v="0"/>
      <pc:docMkLst>
        <pc:docMk/>
      </pc:docMkLst>
    </pc:docChg>
  </pc:docChgLst>
  <pc:docChgLst>
    <pc:chgData name="Harley Harris (2419715)" userId="S::2419715@student.uwtsd.ac.uk::ed3a43bf-7a9b-4e56-bcf4-aa066d1059d9" providerId="AD" clId="Web-{6539892E-BEF5-1684-320A-7D2D53244634}"/>
    <pc:docChg chg="addSld modSld">
      <pc:chgData name="Harley Harris (2419715)" userId="S::2419715@student.uwtsd.ac.uk::ed3a43bf-7a9b-4e56-bcf4-aa066d1059d9" providerId="AD" clId="Web-{6539892E-BEF5-1684-320A-7D2D53244634}" dt="2026-10-09T10:06:15.487" v="79"/>
      <pc:docMkLst>
        <pc:docMk/>
      </pc:docMkLst>
      <pc:sldChg chg="addSp modSp mod modClrScheme chgLayout">
        <pc:chgData name="Harley Harris (2419715)" userId="S::2419715@student.uwtsd.ac.uk::ed3a43bf-7a9b-4e56-bcf4-aa066d1059d9" providerId="AD" clId="Web-{6539892E-BEF5-1684-320A-7D2D53244634}" dt="2026-10-09T09:58:29.610" v="26" actId="1076"/>
        <pc:sldMkLst>
          <pc:docMk/>
          <pc:sldMk cId="1813409649" sldId="264"/>
        </pc:sldMkLst>
      </pc:sldChg>
      <pc:sldChg chg="addSp delSp modSp add mod modClrScheme addAnim delAnim chgLayout">
        <pc:chgData name="Harley Harris (2419715)" userId="S::2419715@student.uwtsd.ac.uk::ed3a43bf-7a9b-4e56-bcf4-aa066d1059d9" providerId="AD" clId="Web-{6539892E-BEF5-1684-320A-7D2D53244634}" dt="2026-10-09T10:06:15.487" v="79"/>
        <pc:sldMkLst>
          <pc:docMk/>
          <pc:sldMk cId="2043230457" sldId="266"/>
        </pc:sldMkLst>
        <pc:spChg chg="add mod">
          <ac:chgData name="Harley Harris (2419715)" userId="S::2419715@student.uwtsd.ac.uk::ed3a43bf-7a9b-4e56-bcf4-aa066d1059d9" providerId="AD" clId="Web-{6539892E-BEF5-1684-320A-7D2D53244634}" dt="2026-10-09T10:02:26.447" v="60" actId="14100"/>
          <ac:spMkLst>
            <pc:docMk/>
            <pc:sldMk cId="2043230457" sldId="266"/>
            <ac:spMk id="14" creationId="{E133F38E-7084-2F79-290A-8CC30EA0A2E1}"/>
          </ac:spMkLst>
        </pc:spChg>
      </pc:sldChg>
    </pc:docChg>
  </pc:docChgLst>
  <pc:docChgLst>
    <pc:chgData name="Harley Harris (2419715)" userId="S::2419715@student.uwtsd.ac.uk::ed3a43bf-7a9b-4e56-bcf4-aa066d1059d9" providerId="AD" clId="Web-{BCEB07A1-D319-AC6C-A9BF-CA9C2B1C4853}"/>
    <pc:docChg chg="modSld sldOrd">
      <pc:chgData name="Harley Harris (2419715)" userId="S::2419715@student.uwtsd.ac.uk::ed3a43bf-7a9b-4e56-bcf4-aa066d1059d9" providerId="AD" clId="Web-{BCEB07A1-D319-AC6C-A9BF-CA9C2B1C4853}" dt="2026-10-14T18:05:43.773" v="19" actId="14100"/>
      <pc:docMkLst>
        <pc:docMk/>
      </pc:docMkLst>
      <pc:sldChg chg="addSp delSp modSp ord">
        <pc:chgData name="Harley Harris (2419715)" userId="S::2419715@student.uwtsd.ac.uk::ed3a43bf-7a9b-4e56-bcf4-aa066d1059d9" providerId="AD" clId="Web-{BCEB07A1-D319-AC6C-A9BF-CA9C2B1C4853}" dt="2026-10-14T18:05:43.773" v="19" actId="14100"/>
        <pc:sldMkLst>
          <pc:docMk/>
          <pc:sldMk cId="2043230457" sldId="266"/>
        </pc:sldMkLst>
        <pc:spChg chg="mod">
          <ac:chgData name="Harley Harris (2419715)" userId="S::2419715@student.uwtsd.ac.uk::ed3a43bf-7a9b-4e56-bcf4-aa066d1059d9" providerId="AD" clId="Web-{BCEB07A1-D319-AC6C-A9BF-CA9C2B1C4853}" dt="2026-10-14T18:04:05.738" v="3" actId="20577"/>
          <ac:spMkLst>
            <pc:docMk/>
            <pc:sldMk cId="2043230457" sldId="266"/>
            <ac:spMk id="14" creationId="{E133F38E-7084-2F79-290A-8CC30EA0A2E1}"/>
          </ac:spMkLst>
        </pc:spChg>
      </pc:sldChg>
      <pc:sldChg chg="ord">
        <pc:chgData name="Harley Harris (2419715)" userId="S::2419715@student.uwtsd.ac.uk::ed3a43bf-7a9b-4e56-bcf4-aa066d1059d9" providerId="AD" clId="Web-{BCEB07A1-D319-AC6C-A9BF-CA9C2B1C4853}" dt="2026-10-14T18:03:21.252" v="0"/>
        <pc:sldMkLst>
          <pc:docMk/>
          <pc:sldMk cId="1986486099" sldId="273"/>
        </pc:sldMkLst>
      </pc:sldChg>
    </pc:docChg>
  </pc:docChgLst>
  <pc:docChgLst>
    <pc:chgData name="Harley Harris (2419715)" userId="S::2419715@student.uwtsd.ac.uk::ed3a43bf-7a9b-4e56-bcf4-aa066d1059d9" providerId="AD" clId="Web-{00000000-0000-0000-0000-000000000000}"/>
    <pc:docChg chg="modSld">
      <pc:chgData name="Harley Harris (2419715)" userId="S::2419715@student.uwtsd.ac.uk::ed3a43bf-7a9b-4e56-bcf4-aa066d1059d9" providerId="AD" clId="Web-{00000000-0000-0000-0000-000000000000}" dt="2026-10-15T11:56:04.214" v="274" actId="14100"/>
      <pc:docMkLst>
        <pc:docMk/>
      </pc:docMkLst>
      <pc:sldChg chg="addSp delSp modSp mod modClrScheme chgLayout">
        <pc:chgData name="Harley Harris (2419715)" userId="S::2419715@student.uwtsd.ac.uk::ed3a43bf-7a9b-4e56-bcf4-aa066d1059d9" providerId="AD" clId="Web-{00000000-0000-0000-0000-000000000000}" dt="2026-10-09T11:39:02.565" v="73" actId="20577"/>
        <pc:sldMkLst>
          <pc:docMk/>
          <pc:sldMk cId="1813409649" sldId="264"/>
        </pc:sldMkLst>
      </pc:sldChg>
      <pc:sldChg chg="delSp modSp">
        <pc:chgData name="Harley Harris (2419715)" userId="S::2419715@student.uwtsd.ac.uk::ed3a43bf-7a9b-4e56-bcf4-aa066d1059d9" providerId="AD" clId="Web-{00000000-0000-0000-0000-000000000000}" dt="2026-10-15T11:56:04.214" v="274" actId="14100"/>
        <pc:sldMkLst>
          <pc:docMk/>
          <pc:sldMk cId="2043230457" sldId="266"/>
        </pc:sldMkLst>
        <pc:picChg chg="mod">
          <ac:chgData name="Harley Harris (2419715)" userId="S::2419715@student.uwtsd.ac.uk::ed3a43bf-7a9b-4e56-bcf4-aa066d1059d9" providerId="AD" clId="Web-{00000000-0000-0000-0000-000000000000}" dt="2026-10-15T11:56:04.214" v="274" actId="14100"/>
          <ac:picMkLst>
            <pc:docMk/>
            <pc:sldMk cId="2043230457" sldId="266"/>
            <ac:picMk id="3" creationId="{3ABAC2E1-4640-ED50-B4AC-D5D9140547D3}"/>
          </ac:picMkLst>
        </pc:picChg>
        <pc:picChg chg="del">
          <ac:chgData name="Harley Harris (2419715)" userId="S::2419715@student.uwtsd.ac.uk::ed3a43bf-7a9b-4e56-bcf4-aa066d1059d9" providerId="AD" clId="Web-{00000000-0000-0000-0000-000000000000}" dt="2026-10-15T11:55:57.979" v="272"/>
          <ac:picMkLst>
            <pc:docMk/>
            <pc:sldMk cId="2043230457" sldId="266"/>
            <ac:picMk id="4" creationId="{5E9482C7-CE1B-F5B1-97B2-400FB05DD734}"/>
          </ac:picMkLst>
        </pc:picChg>
      </pc:sldChg>
    </pc:docChg>
  </pc:docChgLst>
  <pc:docChgLst>
    <pc:chgData name="Guest User" userId="S::urn:spo:tenantanon#4e0f11f9-046e-4505-9cb8-db2152311e21::" providerId="AD" clId="Web-{00000000-0000-0000-0000-000000000000}"/>
    <pc:docChg chg="addSld modSld sldOrd">
      <pc:chgData name="Guest User" userId="S::urn:spo:tenantanon#4e0f11f9-046e-4505-9cb8-db2152311e21::" providerId="AD" clId="Web-{00000000-0000-0000-0000-000000000000}" dt="2026-10-16T08:57:24.740" v="360" actId="1076"/>
      <pc:docMkLst>
        <pc:docMk/>
      </pc:docMkLst>
      <pc:sldChg chg="addSp delSp modSp">
        <pc:chgData name="Guest User" userId="S::urn:spo:tenantanon#4e0f11f9-046e-4505-9cb8-db2152311e21::" providerId="AD" clId="Web-{00000000-0000-0000-0000-000000000000}" dt="2026-10-13T14:06:21.433" v="198" actId="20577"/>
        <pc:sldMkLst>
          <pc:docMk/>
          <pc:sldMk cId="1813409649" sldId="264"/>
        </pc:sldMkLst>
        <pc:spChg chg="add mod">
          <ac:chgData name="Guest User" userId="S::urn:spo:tenantanon#4e0f11f9-046e-4505-9cb8-db2152311e21::" providerId="AD" clId="Web-{00000000-0000-0000-0000-000000000000}" dt="2026-10-13T14:06:21.433" v="198" actId="20577"/>
          <ac:spMkLst>
            <pc:docMk/>
            <pc:sldMk cId="1813409649" sldId="264"/>
            <ac:spMk id="4" creationId="{2F558EE7-B0FF-10DE-DA5D-2045FDE15DF8}"/>
          </ac:spMkLst>
        </pc:spChg>
      </pc:sldChg>
      <pc:sldChg chg="ord">
        <pc:chgData name="Guest User" userId="S::urn:spo:tenantanon#4e0f11f9-046e-4505-9cb8-db2152311e21::" providerId="AD" clId="Web-{00000000-0000-0000-0000-000000000000}" dt="2026-10-13T14:21:57.227" v="203"/>
        <pc:sldMkLst>
          <pc:docMk/>
          <pc:sldMk cId="151828036" sldId="270"/>
        </pc:sldMkLst>
      </pc:sldChg>
      <pc:sldChg chg="modSp ord">
        <pc:chgData name="Guest User" userId="S::urn:spo:tenantanon#4e0f11f9-046e-4505-9cb8-db2152311e21::" providerId="AD" clId="Web-{00000000-0000-0000-0000-000000000000}" dt="2026-10-16T08:55:24.675" v="344" actId="20577"/>
        <pc:sldMkLst>
          <pc:docMk/>
          <pc:sldMk cId="1665312558" sldId="271"/>
        </pc:sldMkLst>
        <pc:spChg chg="mod">
          <ac:chgData name="Guest User" userId="S::urn:spo:tenantanon#4e0f11f9-046e-4505-9cb8-db2152311e21::" providerId="AD" clId="Web-{00000000-0000-0000-0000-000000000000}" dt="2026-10-16T08:55:24.675" v="344" actId="20577"/>
          <ac:spMkLst>
            <pc:docMk/>
            <pc:sldMk cId="1665312558" sldId="271"/>
            <ac:spMk id="2" creationId="{3A6C7ECD-3779-9767-2164-047B1FA1229A}"/>
          </ac:spMkLst>
        </pc:spChg>
      </pc:sldChg>
      <pc:sldChg chg="delSp modSp">
        <pc:chgData name="Guest User" userId="S::urn:spo:tenantanon#4e0f11f9-046e-4505-9cb8-db2152311e21::" providerId="AD" clId="Web-{00000000-0000-0000-0000-000000000000}" dt="2026-10-16T08:56:05.442" v="347"/>
        <pc:sldMkLst>
          <pc:docMk/>
          <pc:sldMk cId="2087962627" sldId="274"/>
        </pc:sldMkLst>
        <pc:spChg chg="mod">
          <ac:chgData name="Guest User" userId="S::urn:spo:tenantanon#4e0f11f9-046e-4505-9cb8-db2152311e21::" providerId="AD" clId="Web-{00000000-0000-0000-0000-000000000000}" dt="2026-10-15T21:13:47.989" v="231" actId="1076"/>
          <ac:spMkLst>
            <pc:docMk/>
            <pc:sldMk cId="2087962627" sldId="274"/>
            <ac:spMk id="2" creationId="{6684795C-84A8-EAF9-A297-8BA2270E1924}"/>
          </ac:spMkLst>
        </pc:spChg>
        <pc:spChg chg="mod">
          <ac:chgData name="Guest User" userId="S::urn:spo:tenantanon#4e0f11f9-046e-4505-9cb8-db2152311e21::" providerId="AD" clId="Web-{00000000-0000-0000-0000-000000000000}" dt="2026-10-15T20:31:34.909" v="229" actId="20577"/>
          <ac:spMkLst>
            <pc:docMk/>
            <pc:sldMk cId="2087962627" sldId="274"/>
            <ac:spMk id="4" creationId="{A06A30E3-FF04-E86F-CD07-9DE346056467}"/>
          </ac:spMkLst>
        </pc:spChg>
        <pc:picChg chg="del">
          <ac:chgData name="Guest User" userId="S::urn:spo:tenantanon#4e0f11f9-046e-4505-9cb8-db2152311e21::" providerId="AD" clId="Web-{00000000-0000-0000-0000-000000000000}" dt="2026-10-16T08:56:05.442" v="347"/>
          <ac:picMkLst>
            <pc:docMk/>
            <pc:sldMk cId="2087962627" sldId="274"/>
            <ac:picMk id="24" creationId="{9F014445-DE79-2153-5400-1910579AFACF}"/>
          </ac:picMkLst>
        </pc:picChg>
        <pc:inkChg chg="del">
          <ac:chgData name="Guest User" userId="S::urn:spo:tenantanon#4e0f11f9-046e-4505-9cb8-db2152311e21::" providerId="AD" clId="Web-{00000000-0000-0000-0000-000000000000}" dt="2026-10-15T20:25:23.285" v="217"/>
          <ac:inkMkLst>
            <pc:docMk/>
            <pc:sldMk cId="2087962627" sldId="274"/>
            <ac:inkMk id="6" creationId="{01F72972-1147-859F-32E4-7BB98E435F07}"/>
          </ac:inkMkLst>
        </pc:inkChg>
        <pc:inkChg chg="del">
          <ac:chgData name="Guest User" userId="S::urn:spo:tenantanon#4e0f11f9-046e-4505-9cb8-db2152311e21::" providerId="AD" clId="Web-{00000000-0000-0000-0000-000000000000}" dt="2026-10-15T20:24:37.767" v="204"/>
          <ac:inkMkLst>
            <pc:docMk/>
            <pc:sldMk cId="2087962627" sldId="274"/>
            <ac:inkMk id="7" creationId="{89F933C2-D05B-466E-2FD5-59180B72D369}"/>
          </ac:inkMkLst>
        </pc:inkChg>
        <pc:inkChg chg="del">
          <ac:chgData name="Guest User" userId="S::urn:spo:tenantanon#4e0f11f9-046e-4505-9cb8-db2152311e21::" providerId="AD" clId="Web-{00000000-0000-0000-0000-000000000000}" dt="2026-10-15T20:24:51.799" v="207"/>
          <ac:inkMkLst>
            <pc:docMk/>
            <pc:sldMk cId="2087962627" sldId="274"/>
            <ac:inkMk id="9" creationId="{F5D2B2D7-B00C-FBA7-87F9-F51D004B392C}"/>
          </ac:inkMkLst>
        </pc:inkChg>
        <pc:inkChg chg="del">
          <ac:chgData name="Guest User" userId="S::urn:spo:tenantanon#4e0f11f9-046e-4505-9cb8-db2152311e21::" providerId="AD" clId="Web-{00000000-0000-0000-0000-000000000000}" dt="2026-10-15T20:24:41.986" v="205"/>
          <ac:inkMkLst>
            <pc:docMk/>
            <pc:sldMk cId="2087962627" sldId="274"/>
            <ac:inkMk id="14" creationId="{32744F3E-FDE1-1CE3-AAF8-DE93C7E00993}"/>
          </ac:inkMkLst>
        </pc:inkChg>
        <pc:inkChg chg="del">
          <ac:chgData name="Guest User" userId="S::urn:spo:tenantanon#4e0f11f9-046e-4505-9cb8-db2152311e21::" providerId="AD" clId="Web-{00000000-0000-0000-0000-000000000000}" dt="2026-10-15T20:24:47.065" v="206"/>
          <ac:inkMkLst>
            <pc:docMk/>
            <pc:sldMk cId="2087962627" sldId="274"/>
            <ac:inkMk id="16" creationId="{92BA3E89-5165-F695-D51E-E752FD79BF2B}"/>
          </ac:inkMkLst>
        </pc:inkChg>
      </pc:sldChg>
      <pc:sldChg chg="addSp delSp modSp new">
        <pc:chgData name="Guest User" userId="S::urn:spo:tenantanon#4e0f11f9-046e-4505-9cb8-db2152311e21::" providerId="AD" clId="Web-{00000000-0000-0000-0000-000000000000}" dt="2026-10-16T08:55:59.379" v="346" actId="20577"/>
        <pc:sldMkLst>
          <pc:docMk/>
          <pc:sldMk cId="3416470051" sldId="275"/>
        </pc:sldMkLst>
        <pc:spChg chg="mod">
          <ac:chgData name="Guest User" userId="S::urn:spo:tenantanon#4e0f11f9-046e-4505-9cb8-db2152311e21::" providerId="AD" clId="Web-{00000000-0000-0000-0000-000000000000}" dt="2026-10-16T08:55:06.128" v="342" actId="20577"/>
          <ac:spMkLst>
            <pc:docMk/>
            <pc:sldMk cId="3416470051" sldId="275"/>
            <ac:spMk id="2" creationId="{BC9A5B60-55E1-7B9A-85B9-A2A1EA8E250F}"/>
          </ac:spMkLst>
        </pc:spChg>
        <pc:spChg chg="del mod">
          <ac:chgData name="Guest User" userId="S::urn:spo:tenantanon#4e0f11f9-046e-4505-9cb8-db2152311e21::" providerId="AD" clId="Web-{00000000-0000-0000-0000-000000000000}" dt="2026-10-16T08:37:15.492" v="240"/>
          <ac:spMkLst>
            <pc:docMk/>
            <pc:sldMk cId="3416470051" sldId="275"/>
            <ac:spMk id="3" creationId="{43011D17-A783-C974-0134-03A6B7172BA9}"/>
          </ac:spMkLst>
        </pc:spChg>
        <pc:spChg chg="add del mod">
          <ac:chgData name="Guest User" userId="S::urn:spo:tenantanon#4e0f11f9-046e-4505-9cb8-db2152311e21::" providerId="AD" clId="Web-{00000000-0000-0000-0000-000000000000}" dt="2026-10-16T08:38:56.996" v="255"/>
          <ac:spMkLst>
            <pc:docMk/>
            <pc:sldMk cId="3416470051" sldId="275"/>
            <ac:spMk id="4" creationId="{43011D17-A783-C974-0134-03A6B7172BA9}"/>
          </ac:spMkLst>
        </pc:spChg>
        <pc:spChg chg="add mod">
          <ac:chgData name="Guest User" userId="S::urn:spo:tenantanon#4e0f11f9-046e-4505-9cb8-db2152311e21::" providerId="AD" clId="Web-{00000000-0000-0000-0000-000000000000}" dt="2026-10-16T08:55:59.379" v="346" actId="20577"/>
          <ac:spMkLst>
            <pc:docMk/>
            <pc:sldMk cId="3416470051" sldId="275"/>
            <ac:spMk id="6" creationId="{FD67CBA5-234C-846F-2CD5-968E8717055A}"/>
          </ac:spMkLst>
        </pc:spChg>
      </pc:sldChg>
      <pc:sldChg chg="modSp new">
        <pc:chgData name="Guest User" userId="S::urn:spo:tenantanon#4e0f11f9-046e-4505-9cb8-db2152311e21::" providerId="AD" clId="Web-{00000000-0000-0000-0000-000000000000}" dt="2026-10-16T08:57:24.740" v="360" actId="1076"/>
        <pc:sldMkLst>
          <pc:docMk/>
          <pc:sldMk cId="413118146" sldId="276"/>
        </pc:sldMkLst>
        <pc:spChg chg="mod">
          <ac:chgData name="Guest User" userId="S::urn:spo:tenantanon#4e0f11f9-046e-4505-9cb8-db2152311e21::" providerId="AD" clId="Web-{00000000-0000-0000-0000-000000000000}" dt="2026-10-16T08:57:24.740" v="360" actId="1076"/>
          <ac:spMkLst>
            <pc:docMk/>
            <pc:sldMk cId="413118146" sldId="276"/>
            <ac:spMk id="2" creationId="{8E17A22F-F4FD-FBFA-C56C-4F5193C104CA}"/>
          </ac:spMkLst>
        </pc:spChg>
        <pc:spChg chg="mod">
          <ac:chgData name="Guest User" userId="S::urn:spo:tenantanon#4e0f11f9-046e-4505-9cb8-db2152311e21::" providerId="AD" clId="Web-{00000000-0000-0000-0000-000000000000}" dt="2026-10-16T08:57:18.850" v="359" actId="20577"/>
          <ac:spMkLst>
            <pc:docMk/>
            <pc:sldMk cId="413118146" sldId="276"/>
            <ac:spMk id="3" creationId="{6B046FFD-5FA3-AB5D-20EF-0AE46739A9EC}"/>
          </ac:spMkLst>
        </pc:spChg>
      </pc:sldChg>
    </pc:docChg>
  </pc:docChgLst>
  <pc:docChgLst>
    <pc:chgData name="Guest User" userId="S::urn:spo:tenantanon#4e0f11f9-046e-4505-9cb8-db2152311e21::" providerId="AD" clId="Web-{12704F7D-FCAC-6CC1-6B78-71EB1E446F5A}"/>
    <pc:docChg chg="modSld">
      <pc:chgData name="Guest User" userId="S::urn:spo:tenantanon#4e0f11f9-046e-4505-9cb8-db2152311e21::" providerId="AD" clId="Web-{12704F7D-FCAC-6CC1-6B78-71EB1E446F5A}" dt="2026-10-09T17:03:32.453" v="0" actId="1076"/>
      <pc:docMkLst>
        <pc:docMk/>
      </pc:docMkLst>
      <pc:sldChg chg="modSp">
        <pc:chgData name="Guest User" userId="S::urn:spo:tenantanon#4e0f11f9-046e-4505-9cb8-db2152311e21::" providerId="AD" clId="Web-{12704F7D-FCAC-6CC1-6B78-71EB1E446F5A}" dt="2026-10-09T17:03:32.453" v="0" actId="1076"/>
        <pc:sldMkLst>
          <pc:docMk/>
          <pc:sldMk cId="1402975808" sldId="272"/>
        </pc:sldMkLst>
        <pc:spChg chg="mod">
          <ac:chgData name="Guest User" userId="S::urn:spo:tenantanon#4e0f11f9-046e-4505-9cb8-db2152311e21::" providerId="AD" clId="Web-{12704F7D-FCAC-6CC1-6B78-71EB1E446F5A}" dt="2026-10-09T17:03:32.453" v="0" actId="1076"/>
          <ac:spMkLst>
            <pc:docMk/>
            <pc:sldMk cId="1402975808" sldId="272"/>
            <ac:spMk id="3" creationId="{62DC5AE4-F77F-3D86-8410-DC05B850D764}"/>
          </ac:spMkLst>
        </pc:spChg>
      </pc:sldChg>
    </pc:docChg>
  </pc:docChgLst>
  <pc:docChgLst>
    <pc:chgData name="Joe Lee (2405184)" userId="S::2405184@student.uwtsd.ac.uk::ab7aaeb4-536a-4501-a1f3-c51559f9eb54" providerId="AD" clId="Web-{87051392-9FE8-3DB7-99C4-DC856EB20A0F}"/>
    <pc:docChg chg="modSld">
      <pc:chgData name="Joe Lee (2405184)" userId="S::2405184@student.uwtsd.ac.uk::ab7aaeb4-536a-4501-a1f3-c51559f9eb54" providerId="AD" clId="Web-{87051392-9FE8-3DB7-99C4-DC856EB20A0F}" dt="2026-10-15T12:11:31.240" v="92" actId="1076"/>
      <pc:docMkLst>
        <pc:docMk/>
      </pc:docMkLst>
    </pc:docChg>
  </pc:docChgLst>
  <pc:docChgLst>
    <pc:chgData name="Guest User" userId="S::urn:spo:tenantanon#4e0f11f9-046e-4505-9cb8-db2152311e21::" providerId="AD" clId="Web-{8E87957A-8CA2-23EB-0638-4975ECDA3012}"/>
    <pc:docChg chg="addSld modSld sldOrd">
      <pc:chgData name="Guest User" userId="S::urn:spo:tenantanon#4e0f11f9-046e-4505-9cb8-db2152311e21::" providerId="AD" clId="Web-{8E87957A-8CA2-23EB-0638-4975ECDA3012}" dt="2026-10-15T08:23:47.500" v="40" actId="14100"/>
      <pc:docMkLst>
        <pc:docMk/>
      </pc:docMkLst>
      <pc:sldChg chg="delSp modSp new">
        <pc:chgData name="Guest User" userId="S::urn:spo:tenantanon#4e0f11f9-046e-4505-9cb8-db2152311e21::" providerId="AD" clId="Web-{8E87957A-8CA2-23EB-0638-4975ECDA3012}" dt="2026-10-15T05:46:22.185" v="26" actId="20577"/>
        <pc:sldMkLst>
          <pc:docMk/>
          <pc:sldMk cId="2087962627" sldId="274"/>
        </pc:sldMkLst>
        <pc:spChg chg="mod">
          <ac:chgData name="Guest User" userId="S::urn:spo:tenantanon#4e0f11f9-046e-4505-9cb8-db2152311e21::" providerId="AD" clId="Web-{8E87957A-8CA2-23EB-0638-4975ECDA3012}" dt="2026-10-15T05:46:22.185" v="26" actId="20577"/>
          <ac:spMkLst>
            <pc:docMk/>
            <pc:sldMk cId="2087962627" sldId="274"/>
            <ac:spMk id="2" creationId="{6684795C-84A8-EAF9-A297-8BA2270E1924}"/>
          </ac:spMkLst>
        </pc:spChg>
        <pc:spChg chg="del">
          <ac:chgData name="Guest User" userId="S::urn:spo:tenantanon#4e0f11f9-046e-4505-9cb8-db2152311e21::" providerId="AD" clId="Web-{8E87957A-8CA2-23EB-0638-4975ECDA3012}" dt="2026-10-15T05:46:17.888" v="18"/>
          <ac:spMkLst>
            <pc:docMk/>
            <pc:sldMk cId="2087962627" sldId="274"/>
            <ac:spMk id="4" creationId="{E7AAC36C-17CB-0239-C98C-126D5FE09B9D}"/>
          </ac:spMkLst>
        </pc:spChg>
      </pc:sldChg>
    </pc:docChg>
  </pc:docChgLst>
  <pc:docChgLst>
    <pc:chgData name="Rob Purdue (2403733)" userId="S::2403733@student.uwtsd.ac.uk::58a34211-55a1-4f85-b748-5ebf97073f01" providerId="AD" clId="Web-{00000000-0000-0000-0000-000000000000}"/>
    <pc:docChg chg="delSld modSld">
      <pc:chgData name="Rob Purdue (2403733)" userId="S::2403733@student.uwtsd.ac.uk::58a34211-55a1-4f85-b748-5ebf97073f01" providerId="AD" clId="Web-{00000000-0000-0000-0000-000000000000}" dt="2026-10-09T11:44:48.134" v="82" actId="1076"/>
      <pc:docMkLst>
        <pc:docMk/>
      </pc:docMkLst>
      <pc:sldChg chg="addSp delSp modSp del mod modTransition modClrScheme chgLayout">
        <pc:chgData name="Rob Purdue (2403733)" userId="S::2403733@student.uwtsd.ac.uk::58a34211-55a1-4f85-b748-5ebf97073f01" providerId="AD" clId="Web-{00000000-0000-0000-0000-000000000000}" dt="2026-10-09T11:44:48.134" v="82" actId="1076"/>
        <pc:sldMkLst>
          <pc:docMk/>
          <pc:sldMk cId="1813409649" sldId="264"/>
        </pc:sldMkLst>
      </pc:sldChg>
      <pc:sldChg chg="addSp delSp modSp">
        <pc:chgData name="Rob Purdue (2403733)" userId="S::2403733@student.uwtsd.ac.uk::58a34211-55a1-4f85-b748-5ebf97073f01" providerId="AD" clId="Web-{00000000-0000-0000-0000-000000000000}" dt="2026-10-09T11:20:23.813" v="26"/>
        <pc:sldMkLst>
          <pc:docMk/>
          <pc:sldMk cId="1665312558" sldId="271"/>
        </pc:sldMkLst>
        <pc:spChg chg="mod">
          <ac:chgData name="Rob Purdue (2403733)" userId="S::2403733@student.uwtsd.ac.uk::58a34211-55a1-4f85-b748-5ebf97073f01" providerId="AD" clId="Web-{00000000-0000-0000-0000-000000000000}" dt="2026-10-09T11:19:05.183" v="24" actId="1076"/>
          <ac:spMkLst>
            <pc:docMk/>
            <pc:sldMk cId="1665312558" sldId="271"/>
            <ac:spMk id="2" creationId="{3A6C7ECD-3779-9767-2164-047B1FA1229A}"/>
          </ac:spMkLst>
        </pc:sp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15T20:23:43.201"/>
    </inkml:context>
    <inkml:brush xml:id="br0">
      <inkml:brushProperty name="width" value="0.1" units="cm"/>
      <inkml:brushProperty name="height" value="0.1" units="cm"/>
      <inkml:brushProperty name="color" value="#E71224"/>
    </inkml:brush>
  </inkml:definitions>
  <inkml:trace contextRef="#ctx0" brushRef="#br0">8334 9895 16383 0 0,'0'0'0'0'0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15T20:23:47.358"/>
    </inkml:context>
    <inkml:brush xml:id="br0">
      <inkml:brushProperty name="width" value="0.1" units="cm"/>
      <inkml:brushProperty name="height" value="0.1" units="cm"/>
      <inkml:brushProperty name="color" value="#E71224"/>
    </inkml:brush>
  </inkml:definitions>
  <inkml:trace contextRef="#ctx0" brushRef="#br0">21775 5054 16383 0 0,'0'0'0'0'0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15T20:23:50.424"/>
    </inkml:context>
    <inkml:brush xml:id="br0">
      <inkml:brushProperty name="width" value="0.1" units="cm"/>
      <inkml:brushProperty name="height" value="0.1" units="cm"/>
      <inkml:brushProperty name="color" value="#E71224"/>
    </inkml:brush>
  </inkml:definitions>
  <inkml:trace contextRef="#ctx0" brushRef="#br0">7805 2778 16383 0 0,'0'0'0'0'0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C6FA5EA-0E1E-4764-B5B7-A47DCC3A898E}" type="datetimeFigureOut">
              <a:rPr lang="en-US" smtClean="0"/>
              <a:t>10/16/2026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8C6B470-179D-4B95-8906-D61C195EFD62}" type="slidenum">
              <a:rPr lang="en-US" smtClean="0"/>
              <a:t>‹#›</a:t>
            </a:fld>
            <a:endParaRPr lang="en-US"/>
          </a:p>
        </p:txBody>
      </p:sp>
    </p:spTree>
    <p:extLst>
      <p:ext uri="{BB962C8B-B14F-4D97-AF65-F5344CB8AC3E}">
        <p14:creationId xmlns:p14="http://schemas.microsoft.com/office/powerpoint/2010/main" val="35655525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000000"/>
                </a:solidFill>
                <a:effectLst/>
                <a:latin typeface="Calibri" panose="020F0502020204030204" pitchFamily="34" charset="0"/>
              </a:rPr>
              <a:t>[1]-“CleanWalker Robotics — Autonomous Litter Collection,” </a:t>
            </a:r>
            <a:r>
              <a:rPr lang="en-GB" b="0" i="1" err="1">
                <a:solidFill>
                  <a:srgbClr val="000000"/>
                </a:solidFill>
                <a:effectLst/>
                <a:latin typeface="Calibri" panose="020F0502020204030204" pitchFamily="34" charset="0"/>
              </a:rPr>
              <a:t>Cleanwalkerrobotics.com</a:t>
            </a:r>
            <a:r>
              <a:rPr lang="en-GB" b="0" i="0">
                <a:solidFill>
                  <a:srgbClr val="000000"/>
                </a:solidFill>
                <a:effectLst/>
                <a:latin typeface="Calibri" panose="020F0502020204030204" pitchFamily="34" charset="0"/>
              </a:rPr>
              <a:t>, 2026. https://www.cleanwalkerrobotics.com/ (accessed Oct. 16, 2026).</a:t>
            </a:r>
          </a:p>
          <a:p>
            <a:r>
              <a:rPr lang="en-GB" b="0" i="0">
                <a:solidFill>
                  <a:srgbClr val="000000"/>
                </a:solidFill>
                <a:effectLst/>
                <a:latin typeface="Calibri" panose="020F0502020204030204" pitchFamily="34" charset="0"/>
              </a:rPr>
              <a:t>[2]-E. </a:t>
            </a:r>
            <a:r>
              <a:rPr lang="en-GB" b="0" i="0" err="1">
                <a:solidFill>
                  <a:srgbClr val="000000"/>
                </a:solidFill>
                <a:effectLst/>
                <a:latin typeface="Calibri" panose="020F0502020204030204" pitchFamily="34" charset="0"/>
              </a:rPr>
              <a:t>Almanzor</a:t>
            </a:r>
            <a:r>
              <a:rPr lang="en-GB" b="0" i="0">
                <a:solidFill>
                  <a:srgbClr val="000000"/>
                </a:solidFill>
                <a:effectLst/>
                <a:latin typeface="Calibri" panose="020F0502020204030204" pitchFamily="34" charset="0"/>
              </a:rPr>
              <a:t>, N. R. </a:t>
            </a:r>
            <a:r>
              <a:rPr lang="en-GB" b="0" i="0" err="1">
                <a:solidFill>
                  <a:srgbClr val="000000"/>
                </a:solidFill>
                <a:effectLst/>
                <a:latin typeface="Calibri" panose="020F0502020204030204" pitchFamily="34" charset="0"/>
              </a:rPr>
              <a:t>Anvo</a:t>
            </a:r>
            <a:r>
              <a:rPr lang="en-GB" b="0" i="0">
                <a:solidFill>
                  <a:srgbClr val="000000"/>
                </a:solidFill>
                <a:effectLst/>
                <a:latin typeface="Calibri" panose="020F0502020204030204" pitchFamily="34" charset="0"/>
              </a:rPr>
              <a:t>, T. G. </a:t>
            </a:r>
            <a:r>
              <a:rPr lang="en-GB" b="0" i="0" err="1">
                <a:solidFill>
                  <a:srgbClr val="000000"/>
                </a:solidFill>
                <a:effectLst/>
                <a:latin typeface="Calibri" panose="020F0502020204030204" pitchFamily="34" charset="0"/>
              </a:rPr>
              <a:t>Thuruthel</a:t>
            </a:r>
            <a:r>
              <a:rPr lang="en-GB" b="0" i="0">
                <a:solidFill>
                  <a:srgbClr val="000000"/>
                </a:solidFill>
                <a:effectLst/>
                <a:latin typeface="Calibri" panose="020F0502020204030204" pitchFamily="34" charset="0"/>
              </a:rPr>
              <a:t>, and F. </a:t>
            </a:r>
            <a:r>
              <a:rPr lang="en-GB" b="0" i="0" err="1">
                <a:solidFill>
                  <a:srgbClr val="000000"/>
                </a:solidFill>
                <a:effectLst/>
                <a:latin typeface="Calibri" panose="020F0502020204030204" pitchFamily="34" charset="0"/>
              </a:rPr>
              <a:t>Iida</a:t>
            </a:r>
            <a:r>
              <a:rPr lang="en-GB" b="0" i="0">
                <a:solidFill>
                  <a:srgbClr val="000000"/>
                </a:solidFill>
                <a:effectLst/>
                <a:latin typeface="Calibri" panose="020F0502020204030204" pitchFamily="34" charset="0"/>
              </a:rPr>
              <a:t>, “Autonomous Detection and Sorting of Litter Using Deep Learning and Soft Robotic Grippers,” </a:t>
            </a:r>
            <a:r>
              <a:rPr lang="en-GB" b="0" i="1">
                <a:solidFill>
                  <a:srgbClr val="000000"/>
                </a:solidFill>
                <a:effectLst/>
                <a:latin typeface="Calibri" panose="020F0502020204030204" pitchFamily="34" charset="0"/>
              </a:rPr>
              <a:t>Frontiers in Robotics and AI</a:t>
            </a:r>
            <a:r>
              <a:rPr lang="en-GB" b="0" i="0">
                <a:solidFill>
                  <a:srgbClr val="000000"/>
                </a:solidFill>
                <a:effectLst/>
                <a:latin typeface="Calibri" panose="020F0502020204030204" pitchFamily="34" charset="0"/>
              </a:rPr>
              <a:t>, vol. 9, Dec. 2022, </a:t>
            </a:r>
            <a:r>
              <a:rPr lang="en-GB" b="0" i="0" err="1">
                <a:solidFill>
                  <a:srgbClr val="000000"/>
                </a:solidFill>
                <a:effectLst/>
                <a:latin typeface="Calibri" panose="020F0502020204030204" pitchFamily="34" charset="0"/>
              </a:rPr>
              <a:t>doi</a:t>
            </a:r>
            <a:r>
              <a:rPr lang="en-GB" b="0" i="0">
                <a:solidFill>
                  <a:srgbClr val="000000"/>
                </a:solidFill>
                <a:effectLst/>
                <a:latin typeface="Calibri" panose="020F0502020204030204" pitchFamily="34" charset="0"/>
              </a:rPr>
              <a:t>: 10.3389/</a:t>
            </a:r>
            <a:r>
              <a:rPr lang="en-GB" b="0" i="0" err="1">
                <a:solidFill>
                  <a:srgbClr val="000000"/>
                </a:solidFill>
                <a:effectLst/>
                <a:latin typeface="Calibri" panose="020F0502020204030204" pitchFamily="34" charset="0"/>
              </a:rPr>
              <a:t>frobt.2022.1064853</a:t>
            </a:r>
            <a:r>
              <a:rPr lang="en-GB" b="0" i="0">
                <a:solidFill>
                  <a:srgbClr val="000000"/>
                </a:solidFill>
                <a:effectLst/>
                <a:latin typeface="Calibri" panose="020F0502020204030204" pitchFamily="34" charset="0"/>
              </a:rPr>
              <a:t>.</a:t>
            </a:r>
          </a:p>
          <a:p>
            <a:r>
              <a:rPr lang="en-GB" b="0" i="0">
                <a:solidFill>
                  <a:srgbClr val="000000"/>
                </a:solidFill>
                <a:effectLst/>
                <a:latin typeface="Calibri" panose="020F0502020204030204" pitchFamily="34" charset="0"/>
              </a:rPr>
              <a:t>[3]-Resource Media, “Humanoid Litter Robots Begin Street Cleaning Trial in Nantwich,” </a:t>
            </a:r>
            <a:r>
              <a:rPr lang="en-GB" b="0" i="1">
                <a:solidFill>
                  <a:srgbClr val="000000"/>
                </a:solidFill>
                <a:effectLst/>
                <a:latin typeface="Calibri" panose="020F0502020204030204" pitchFamily="34" charset="0"/>
              </a:rPr>
              <a:t>Resource Media</a:t>
            </a:r>
            <a:r>
              <a:rPr lang="en-GB" b="0" i="0">
                <a:solidFill>
                  <a:srgbClr val="000000"/>
                </a:solidFill>
                <a:effectLst/>
                <a:latin typeface="Calibri" panose="020F0502020204030204" pitchFamily="34" charset="0"/>
              </a:rPr>
              <a:t>, Apr. 2026. https://</a:t>
            </a:r>
            <a:r>
              <a:rPr lang="en-GB" b="0" i="0" err="1">
                <a:solidFill>
                  <a:srgbClr val="000000"/>
                </a:solidFill>
                <a:effectLst/>
                <a:latin typeface="Calibri" panose="020F0502020204030204" pitchFamily="34" charset="0"/>
              </a:rPr>
              <a:t>resourcemedia.eco</a:t>
            </a:r>
            <a:r>
              <a:rPr lang="en-GB" b="0" i="0">
                <a:solidFill>
                  <a:srgbClr val="000000"/>
                </a:solidFill>
                <a:effectLst/>
                <a:latin typeface="Calibri" panose="020F0502020204030204" pitchFamily="34" charset="0"/>
              </a:rPr>
              <a:t>/article/humanoid-litter-robots-begin-street-cleaning-</a:t>
            </a:r>
            <a:r>
              <a:rPr lang="en-GB" b="0" i="0" err="1">
                <a:solidFill>
                  <a:srgbClr val="000000"/>
                </a:solidFill>
                <a:effectLst/>
                <a:latin typeface="Calibri" panose="020F0502020204030204" pitchFamily="34" charset="0"/>
              </a:rPr>
              <a:t>trial-in-nantwich</a:t>
            </a:r>
            <a:r>
              <a:rPr lang="en-GB" b="0" i="0">
                <a:solidFill>
                  <a:srgbClr val="000000"/>
                </a:solidFill>
                <a:effectLst/>
                <a:latin typeface="Calibri" panose="020F0502020204030204" pitchFamily="34" charset="0"/>
              </a:rPr>
              <a:t> (accessed Oct. 16, 2026).</a:t>
            </a:r>
          </a:p>
          <a:p>
            <a:endParaRPr lang="en-GB" b="0" i="0">
              <a:solidFill>
                <a:srgbClr val="000000"/>
              </a:solidFill>
              <a:effectLst/>
              <a:latin typeface="Calibri" panose="020F0502020204030204" pitchFamily="34" charset="0"/>
            </a:endParaRPr>
          </a:p>
          <a:p>
            <a:endParaRPr lang="en-US"/>
          </a:p>
        </p:txBody>
      </p:sp>
      <p:sp>
        <p:nvSpPr>
          <p:cNvPr id="4" name="Slide Number Placeholder 3"/>
          <p:cNvSpPr>
            <a:spLocks noGrp="1"/>
          </p:cNvSpPr>
          <p:nvPr>
            <p:ph type="sldNum" sz="quarter" idx="5"/>
          </p:nvPr>
        </p:nvSpPr>
        <p:spPr/>
        <p:txBody>
          <a:bodyPr/>
          <a:lstStyle/>
          <a:p>
            <a:fld id="{28C6B470-179D-4B95-8906-D61C195EFD62}" type="slidenum">
              <a:rPr lang="en-US" smtClean="0"/>
              <a:t>5</a:t>
            </a:fld>
            <a:endParaRPr lang="en-US"/>
          </a:p>
        </p:txBody>
      </p:sp>
    </p:spTree>
    <p:extLst>
      <p:ext uri="{BB962C8B-B14F-4D97-AF65-F5344CB8AC3E}">
        <p14:creationId xmlns:p14="http://schemas.microsoft.com/office/powerpoint/2010/main" val="24241821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179867CD-CD09-0EEC-D165-96584688B982}"/>
              </a:ext>
            </a:extLst>
          </p:cNvPr>
          <p:cNvSpPr>
            <a:spLocks noGrp="1"/>
          </p:cNvSpPr>
          <p:nvPr>
            <p:ph type="title"/>
          </p:nvPr>
        </p:nvSpPr>
        <p:spPr>
          <a:xfrm>
            <a:off x="82296" y="64007"/>
            <a:ext cx="12015216" cy="5120639"/>
          </a:xfrm>
        </p:spPr>
        <p:txBody>
          <a:bodyPr>
            <a:normAutofit/>
          </a:bodyPr>
          <a:lstStyle>
            <a:lvl1pPr>
              <a:defRPr sz="11000" cap="all" baseline="0"/>
            </a:lvl1pPr>
          </a:lstStyle>
          <a:p>
            <a:r>
              <a:rPr lang="en-US"/>
              <a:t>Click to edit Master title style</a:t>
            </a:r>
          </a:p>
        </p:txBody>
      </p:sp>
      <p:sp>
        <p:nvSpPr>
          <p:cNvPr id="3" name="Subtitle 2">
            <a:extLst>
              <a:ext uri="{FF2B5EF4-FFF2-40B4-BE49-F238E27FC236}">
                <a16:creationId xmlns:a16="http://schemas.microsoft.com/office/drawing/2014/main" id="{F065D245-B564-481D-A323-F73C5BCA8461}"/>
              </a:ext>
            </a:extLst>
          </p:cNvPr>
          <p:cNvSpPr>
            <a:spLocks noGrp="1"/>
          </p:cNvSpPr>
          <p:nvPr>
            <p:ph type="subTitle" idx="1"/>
          </p:nvPr>
        </p:nvSpPr>
        <p:spPr>
          <a:xfrm>
            <a:off x="1088136" y="5360878"/>
            <a:ext cx="10037064" cy="566928"/>
          </a:xfrm>
        </p:spPr>
        <p:txBody>
          <a:bodyPr anchor="b" anchorCtr="0">
            <a:normAutofit/>
          </a:bodyPr>
          <a:lstStyle>
            <a:lvl1pPr marL="0" indent="0" algn="r">
              <a:lnSpc>
                <a:spcPct val="10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011422A5-3076-413B-84CB-ED3BA4171CC0}"/>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28E072EE-51B3-4C0C-A460-4684AB079301}"/>
              </a:ext>
            </a:extLst>
          </p:cNvPr>
          <p:cNvSpPr>
            <a:spLocks noGrp="1"/>
          </p:cNvSpPr>
          <p:nvPr>
            <p:ph type="dt" sz="half" idx="10"/>
          </p:nvPr>
        </p:nvSpPr>
        <p:spPr/>
        <p:txBody>
          <a:bodyPr/>
          <a:lstStyle/>
          <a:p>
            <a:fld id="{2ABAD28B-DD56-4B56-883A-96608C765E28}" type="datetimeFigureOut">
              <a:rPr lang="en-US" smtClean="0"/>
              <a:t>10/16/2026</a:t>
            </a:fld>
            <a:endParaRPr lang="en-US"/>
          </a:p>
        </p:txBody>
      </p:sp>
      <p:sp>
        <p:nvSpPr>
          <p:cNvPr id="6" name="Slide Number Placeholder 5">
            <a:extLst>
              <a:ext uri="{FF2B5EF4-FFF2-40B4-BE49-F238E27FC236}">
                <a16:creationId xmlns:a16="http://schemas.microsoft.com/office/drawing/2014/main" id="{F5267C68-40D5-477E-9DBC-C28FD4B1142F}"/>
              </a:ext>
            </a:extLst>
          </p:cNvPr>
          <p:cNvSpPr>
            <a:spLocks noGrp="1"/>
          </p:cNvSpPr>
          <p:nvPr>
            <p:ph type="sldNum" sz="quarter" idx="12"/>
          </p:nvPr>
        </p:nvSpPr>
        <p:spPr/>
        <p:txBody>
          <a:bodyPr/>
          <a:lstStyle/>
          <a:p>
            <a:fld id="{7DF5BAF5-ABAB-4575-8E56-D109A3D17F9F}" type="slidenum">
              <a:rPr lang="en-US" smtClean="0"/>
              <a:t>‹#›</a:t>
            </a:fld>
            <a:endParaRPr lang="en-US"/>
          </a:p>
        </p:txBody>
      </p:sp>
      <p:cxnSp>
        <p:nvCxnSpPr>
          <p:cNvPr id="8" name="Straight Connector 7">
            <a:extLst>
              <a:ext uri="{FF2B5EF4-FFF2-40B4-BE49-F238E27FC236}">
                <a16:creationId xmlns:a16="http://schemas.microsoft.com/office/drawing/2014/main" id="{3C1F8589-B640-4540-D0AD-2B0461CD340F}"/>
              </a:ext>
              <a:ext uri="{C183D7F6-B498-43B3-948B-1728B52AA6E4}">
                <adec:decorative xmlns:adec="http://schemas.microsoft.com/office/drawing/2017/decorative" val="1"/>
              </a:ext>
            </a:extLst>
          </p:cNvPr>
          <p:cNvCxnSpPr>
            <a:cxnSpLocks/>
          </p:cNvCxnSpPr>
          <p:nvPr userDrawn="1"/>
        </p:nvCxnSpPr>
        <p:spPr>
          <a:xfrm>
            <a:off x="11387805" y="5749927"/>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06015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EE2F5-9D3C-4BE7-9AD5-335B31CF2CB5}"/>
              </a:ext>
            </a:extLst>
          </p:cNvPr>
          <p:cNvSpPr>
            <a:spLocks noGrp="1"/>
          </p:cNvSpPr>
          <p:nvPr>
            <p:ph type="title"/>
          </p:nvPr>
        </p:nvSpPr>
        <p:spPr>
          <a:xfrm>
            <a:off x="1088136" y="1090246"/>
            <a:ext cx="10840626" cy="790510"/>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5F98C4F-4BF6-47CF-ABEE-2B12748C470C}"/>
              </a:ext>
            </a:extLst>
          </p:cNvPr>
          <p:cNvSpPr>
            <a:spLocks noGrp="1"/>
          </p:cNvSpPr>
          <p:nvPr>
            <p:ph idx="1"/>
          </p:nvPr>
        </p:nvSpPr>
        <p:spPr>
          <a:xfrm>
            <a:off x="1088135" y="1880756"/>
            <a:ext cx="10840627" cy="45581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6151AB30-CD74-471D-9FA6-ADC0C901E6D0}"/>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D539070-70D2-4DD1-A439-155343FE262E}"/>
              </a:ext>
            </a:extLst>
          </p:cNvPr>
          <p:cNvSpPr>
            <a:spLocks noGrp="1"/>
          </p:cNvSpPr>
          <p:nvPr>
            <p:ph type="dt" sz="half" idx="10"/>
          </p:nvPr>
        </p:nvSpPr>
        <p:spPr/>
        <p:txBody>
          <a:bodyPr/>
          <a:lstStyle/>
          <a:p>
            <a:fld id="{2ABAD28B-DD56-4B56-883A-96608C765E28}" type="datetimeFigureOut">
              <a:rPr lang="en-US" smtClean="0"/>
              <a:t>10/16/2026</a:t>
            </a:fld>
            <a:endParaRPr lang="en-US"/>
          </a:p>
        </p:txBody>
      </p:sp>
      <p:sp>
        <p:nvSpPr>
          <p:cNvPr id="6" name="Slide Number Placeholder 5">
            <a:extLst>
              <a:ext uri="{FF2B5EF4-FFF2-40B4-BE49-F238E27FC236}">
                <a16:creationId xmlns:a16="http://schemas.microsoft.com/office/drawing/2014/main" id="{A6A137C4-F19E-4521-8DCB-4E0CF9CA3193}"/>
              </a:ext>
            </a:extLst>
          </p:cNvPr>
          <p:cNvSpPr>
            <a:spLocks noGrp="1"/>
          </p:cNvSpPr>
          <p:nvPr>
            <p:ph type="sldNum" sz="quarter" idx="12"/>
          </p:nvPr>
        </p:nvSpPr>
        <p:spPr/>
        <p:txBody>
          <a:bodyPr/>
          <a:lstStyle/>
          <a:p>
            <a:fld id="{7DF5BAF5-ABAB-4575-8E56-D109A3D17F9F}" type="slidenum">
              <a:rPr lang="en-US" smtClean="0"/>
              <a:t>‹#›</a:t>
            </a:fld>
            <a:endParaRPr lang="en-US"/>
          </a:p>
        </p:txBody>
      </p:sp>
      <p:cxnSp>
        <p:nvCxnSpPr>
          <p:cNvPr id="7" name="Straight Connector 6">
            <a:extLst>
              <a:ext uri="{FF2B5EF4-FFF2-40B4-BE49-F238E27FC236}">
                <a16:creationId xmlns:a16="http://schemas.microsoft.com/office/drawing/2014/main" id="{FD144482-F463-E942-01AE-69DF54F4171C}"/>
              </a:ext>
              <a:ext uri="{C183D7F6-B498-43B3-948B-1728B52AA6E4}">
                <adec:decorative xmlns:adec="http://schemas.microsoft.com/office/drawing/2017/decorative" val="1"/>
              </a:ext>
            </a:extLst>
          </p:cNvPr>
          <p:cNvCxnSpPr>
            <a:cxnSpLocks/>
          </p:cNvCxnSpPr>
          <p:nvPr userDrawn="1"/>
        </p:nvCxnSpPr>
        <p:spPr>
          <a:xfrm>
            <a:off x="0" y="120586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13482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Title 2">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57578674-8064-3B2C-DA7F-7E3D0B7E90DB}"/>
              </a:ext>
            </a:extLst>
          </p:cNvPr>
          <p:cNvSpPr>
            <a:spLocks noGrp="1"/>
          </p:cNvSpPr>
          <p:nvPr>
            <p:ph type="ctrTitle"/>
          </p:nvPr>
        </p:nvSpPr>
        <p:spPr>
          <a:xfrm>
            <a:off x="1088136" y="1095763"/>
            <a:ext cx="9598152" cy="4144566"/>
          </a:xfrm>
        </p:spPr>
        <p:txBody>
          <a:bodyPr vert="horz" lIns="91440" tIns="45720" rIns="91440" bIns="45720" rtlCol="0" anchor="t">
            <a:normAutofit/>
          </a:bodyPr>
          <a:lstStyle>
            <a:lvl1pPr>
              <a:defRPr lang="en-US" sz="6000" dirty="0"/>
            </a:lvl1pPr>
          </a:lstStyle>
          <a:p>
            <a:pPr lvl="0"/>
            <a:r>
              <a:rPr lang="en-US"/>
              <a:t>Click to edit Master title style</a:t>
            </a:r>
          </a:p>
        </p:txBody>
      </p:sp>
      <p:sp>
        <p:nvSpPr>
          <p:cNvPr id="10" name="Subtitle 2">
            <a:extLst>
              <a:ext uri="{FF2B5EF4-FFF2-40B4-BE49-F238E27FC236}">
                <a16:creationId xmlns:a16="http://schemas.microsoft.com/office/drawing/2014/main" id="{9DABABE3-CA0A-1CAB-38CF-F3A5729B7D41}"/>
              </a:ext>
            </a:extLst>
          </p:cNvPr>
          <p:cNvSpPr>
            <a:spLocks noGrp="1"/>
          </p:cNvSpPr>
          <p:nvPr>
            <p:ph type="subTitle" idx="1"/>
          </p:nvPr>
        </p:nvSpPr>
        <p:spPr>
          <a:xfrm>
            <a:off x="1088136" y="5240329"/>
            <a:ext cx="7769354" cy="1012390"/>
          </a:xfrm>
        </p:spPr>
        <p:txBody>
          <a:bodyPr vert="horz" lIns="91440" tIns="45720" rIns="91440" bIns="45720" rtlCol="0" anchor="b">
            <a:normAutofit/>
          </a:bodyPr>
          <a:lstStyle>
            <a:lvl1pPr marL="0" indent="0">
              <a:lnSpc>
                <a:spcPct val="100000"/>
              </a:lnSpc>
              <a:buNone/>
              <a:defRPr lang="en-US" sz="2000" dirty="0"/>
            </a:lvl1pPr>
          </a:lstStyle>
          <a:p>
            <a:pPr lvl="0"/>
            <a:r>
              <a:rPr lang="en-US"/>
              <a:t>Click to edit Master subtitle style</a:t>
            </a:r>
          </a:p>
        </p:txBody>
      </p:sp>
      <p:sp>
        <p:nvSpPr>
          <p:cNvPr id="5" name="Footer Placeholder 4">
            <a:extLst>
              <a:ext uri="{FF2B5EF4-FFF2-40B4-BE49-F238E27FC236}">
                <a16:creationId xmlns:a16="http://schemas.microsoft.com/office/drawing/2014/main" id="{011422A5-3076-413B-84CB-ED3BA4171CC0}"/>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28E072EE-51B3-4C0C-A460-4684AB079301}"/>
              </a:ext>
            </a:extLst>
          </p:cNvPr>
          <p:cNvSpPr>
            <a:spLocks noGrp="1"/>
          </p:cNvSpPr>
          <p:nvPr>
            <p:ph type="dt" sz="half" idx="10"/>
          </p:nvPr>
        </p:nvSpPr>
        <p:spPr/>
        <p:txBody>
          <a:bodyPr/>
          <a:lstStyle/>
          <a:p>
            <a:fld id="{2ABAD28B-DD56-4B56-883A-96608C765E28}" type="datetimeFigureOut">
              <a:rPr lang="en-US" smtClean="0"/>
              <a:t>10/16/2026</a:t>
            </a:fld>
            <a:endParaRPr lang="en-US"/>
          </a:p>
        </p:txBody>
      </p:sp>
      <p:sp>
        <p:nvSpPr>
          <p:cNvPr id="6" name="Slide Number Placeholder 5">
            <a:extLst>
              <a:ext uri="{FF2B5EF4-FFF2-40B4-BE49-F238E27FC236}">
                <a16:creationId xmlns:a16="http://schemas.microsoft.com/office/drawing/2014/main" id="{F5267C68-40D5-477E-9DBC-C28FD4B1142F}"/>
              </a:ext>
            </a:extLst>
          </p:cNvPr>
          <p:cNvSpPr>
            <a:spLocks noGrp="1"/>
          </p:cNvSpPr>
          <p:nvPr>
            <p:ph type="sldNum" sz="quarter" idx="12"/>
          </p:nvPr>
        </p:nvSpPr>
        <p:spPr/>
        <p:txBody>
          <a:bodyPr/>
          <a:lstStyle/>
          <a:p>
            <a:fld id="{7DF5BAF5-ABAB-4575-8E56-D109A3D17F9F}" type="slidenum">
              <a:rPr lang="en-US" smtClean="0"/>
              <a:t>‹#›</a:t>
            </a:fld>
            <a:endParaRPr lang="en-US"/>
          </a:p>
        </p:txBody>
      </p:sp>
      <p:cxnSp>
        <p:nvCxnSpPr>
          <p:cNvPr id="7" name="Straight Connector 6">
            <a:extLst>
              <a:ext uri="{FF2B5EF4-FFF2-40B4-BE49-F238E27FC236}">
                <a16:creationId xmlns:a16="http://schemas.microsoft.com/office/drawing/2014/main" id="{CDFFF1FC-CDE9-3B47-D073-3394D4D035A9}"/>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577619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Title 3">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7CBFF047-7A6B-BC21-B7D8-F250A7B5AD52}"/>
              </a:ext>
            </a:extLst>
          </p:cNvPr>
          <p:cNvSpPr>
            <a:spLocks noGrp="1"/>
          </p:cNvSpPr>
          <p:nvPr>
            <p:ph type="title"/>
          </p:nvPr>
        </p:nvSpPr>
        <p:spPr>
          <a:xfrm>
            <a:off x="1088136" y="1689380"/>
            <a:ext cx="7876287" cy="3614139"/>
          </a:xfrm>
        </p:spPr>
        <p:txBody>
          <a:bodyPr anchor="b">
            <a:noAutofit/>
          </a:bodyPr>
          <a:lstStyle>
            <a:lvl1pPr>
              <a:defRPr sz="6000"/>
            </a:lvl1pPr>
          </a:lstStyle>
          <a:p>
            <a:r>
              <a:rPr lang="en-US"/>
              <a:t>Click to edit Master title style</a:t>
            </a:r>
          </a:p>
        </p:txBody>
      </p:sp>
      <p:sp>
        <p:nvSpPr>
          <p:cNvPr id="14" name="Subtitle 2">
            <a:extLst>
              <a:ext uri="{FF2B5EF4-FFF2-40B4-BE49-F238E27FC236}">
                <a16:creationId xmlns:a16="http://schemas.microsoft.com/office/drawing/2014/main" id="{31F9B6D5-1061-6B04-A4A3-7F71A879F11E}"/>
              </a:ext>
            </a:extLst>
          </p:cNvPr>
          <p:cNvSpPr>
            <a:spLocks noGrp="1"/>
          </p:cNvSpPr>
          <p:nvPr>
            <p:ph type="subTitle" idx="1"/>
          </p:nvPr>
        </p:nvSpPr>
        <p:spPr>
          <a:xfrm>
            <a:off x="1088136" y="5306113"/>
            <a:ext cx="7375466" cy="1012390"/>
          </a:xfrm>
        </p:spPr>
        <p:txBody>
          <a:bodyPr vert="horz" lIns="91440" tIns="45720" rIns="91440" bIns="45720" rtlCol="0" anchor="t">
            <a:normAutofit/>
          </a:bodyPr>
          <a:lstStyle>
            <a:lvl1pPr marL="0" indent="0">
              <a:lnSpc>
                <a:spcPct val="100000"/>
              </a:lnSpc>
              <a:buNone/>
              <a:defRPr lang="en-US" sz="2000" dirty="0"/>
            </a:lvl1pPr>
          </a:lstStyle>
          <a:p>
            <a:pPr lvl="0"/>
            <a:r>
              <a:rPr lang="en-US"/>
              <a:t>Click to edit Master subtitle style</a:t>
            </a:r>
          </a:p>
        </p:txBody>
      </p:sp>
      <p:sp>
        <p:nvSpPr>
          <p:cNvPr id="9" name="Footer Placeholder 8">
            <a:extLst>
              <a:ext uri="{FF2B5EF4-FFF2-40B4-BE49-F238E27FC236}">
                <a16:creationId xmlns:a16="http://schemas.microsoft.com/office/drawing/2014/main" id="{6099C91B-9803-3812-63A6-5705DB9FE95D}"/>
              </a:ext>
            </a:extLst>
          </p:cNvPr>
          <p:cNvSpPr>
            <a:spLocks noGrp="1"/>
          </p:cNvSpPr>
          <p:nvPr>
            <p:ph type="ftr" sz="quarter" idx="11"/>
          </p:nvPr>
        </p:nvSpPr>
        <p:spPr/>
        <p:txBody>
          <a:bodyPr/>
          <a:lstStyle/>
          <a:p>
            <a:endParaRPr lang="en-US"/>
          </a:p>
        </p:txBody>
      </p:sp>
      <p:sp>
        <p:nvSpPr>
          <p:cNvPr id="8" name="Date Placeholder 7">
            <a:extLst>
              <a:ext uri="{FF2B5EF4-FFF2-40B4-BE49-F238E27FC236}">
                <a16:creationId xmlns:a16="http://schemas.microsoft.com/office/drawing/2014/main" id="{12DA3032-68CE-D997-667C-4C5C01E418A6}"/>
              </a:ext>
            </a:extLst>
          </p:cNvPr>
          <p:cNvSpPr>
            <a:spLocks noGrp="1"/>
          </p:cNvSpPr>
          <p:nvPr>
            <p:ph type="dt" sz="half" idx="10"/>
          </p:nvPr>
        </p:nvSpPr>
        <p:spPr/>
        <p:txBody>
          <a:bodyPr/>
          <a:lstStyle/>
          <a:p>
            <a:fld id="{2ABAD28B-DD56-4B56-883A-96608C765E28}" type="datetimeFigureOut">
              <a:rPr lang="en-US" smtClean="0"/>
              <a:t>10/16/2026</a:t>
            </a:fld>
            <a:endParaRPr lang="en-US"/>
          </a:p>
        </p:txBody>
      </p:sp>
      <p:sp>
        <p:nvSpPr>
          <p:cNvPr id="10" name="Slide Number Placeholder 9">
            <a:extLst>
              <a:ext uri="{FF2B5EF4-FFF2-40B4-BE49-F238E27FC236}">
                <a16:creationId xmlns:a16="http://schemas.microsoft.com/office/drawing/2014/main" id="{FC835D02-A0E8-5346-DE23-09C497D78BD1}"/>
              </a:ext>
            </a:extLst>
          </p:cNvPr>
          <p:cNvSpPr>
            <a:spLocks noGrp="1"/>
          </p:cNvSpPr>
          <p:nvPr>
            <p:ph type="sldNum" sz="quarter" idx="12"/>
          </p:nvPr>
        </p:nvSpPr>
        <p:spPr/>
        <p:txBody>
          <a:bodyPr/>
          <a:lstStyle/>
          <a:p>
            <a:fld id="{7DF5BAF5-ABAB-4575-8E56-D109A3D17F9F}" type="slidenum">
              <a:rPr lang="en-US" smtClean="0"/>
              <a:t>‹#›</a:t>
            </a:fld>
            <a:endParaRPr lang="en-US"/>
          </a:p>
        </p:txBody>
      </p:sp>
      <p:cxnSp>
        <p:nvCxnSpPr>
          <p:cNvPr id="4" name="Straight Connector 3">
            <a:extLst>
              <a:ext uri="{FF2B5EF4-FFF2-40B4-BE49-F238E27FC236}">
                <a16:creationId xmlns:a16="http://schemas.microsoft.com/office/drawing/2014/main" id="{C99E3101-0B78-A7AE-A693-73443263EEC8}"/>
              </a:ext>
              <a:ext uri="{C183D7F6-B498-43B3-948B-1728B52AA6E4}">
                <adec:decorative xmlns:adec="http://schemas.microsoft.com/office/drawing/2017/decorative" val="1"/>
              </a:ext>
            </a:extLst>
          </p:cNvPr>
          <p:cNvCxnSpPr>
            <a:cxnSpLocks/>
          </p:cNvCxnSpPr>
          <p:nvPr userDrawn="1"/>
        </p:nvCxnSpPr>
        <p:spPr>
          <a:xfrm>
            <a:off x="-6626" y="4965465"/>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7674917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4">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97C3FE82-1C77-7EDF-A1CD-DB107F252AE3}"/>
              </a:ext>
            </a:extLst>
          </p:cNvPr>
          <p:cNvSpPr>
            <a:spLocks noGrp="1"/>
          </p:cNvSpPr>
          <p:nvPr>
            <p:ph type="title"/>
          </p:nvPr>
        </p:nvSpPr>
        <p:spPr>
          <a:xfrm>
            <a:off x="1088136" y="1090244"/>
            <a:ext cx="10058400" cy="4021243"/>
          </a:xfrm>
        </p:spPr>
        <p:txBody>
          <a:bodyPr>
            <a:normAutofit/>
          </a:bodyPr>
          <a:lstStyle>
            <a:lvl1pPr>
              <a:defRPr sz="8000"/>
            </a:lvl1pPr>
          </a:lstStyle>
          <a:p>
            <a:r>
              <a:rPr lang="en-US"/>
              <a:t>Click to edit Master title style</a:t>
            </a:r>
          </a:p>
        </p:txBody>
      </p:sp>
      <p:sp>
        <p:nvSpPr>
          <p:cNvPr id="5" name="Footer Placeholder 4">
            <a:extLst>
              <a:ext uri="{FF2B5EF4-FFF2-40B4-BE49-F238E27FC236}">
                <a16:creationId xmlns:a16="http://schemas.microsoft.com/office/drawing/2014/main" id="{011422A5-3076-413B-84CB-ED3BA4171CC0}"/>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28E072EE-51B3-4C0C-A460-4684AB079301}"/>
              </a:ext>
            </a:extLst>
          </p:cNvPr>
          <p:cNvSpPr>
            <a:spLocks noGrp="1"/>
          </p:cNvSpPr>
          <p:nvPr>
            <p:ph type="dt" sz="half" idx="10"/>
          </p:nvPr>
        </p:nvSpPr>
        <p:spPr/>
        <p:txBody>
          <a:bodyPr/>
          <a:lstStyle/>
          <a:p>
            <a:fld id="{2ABAD28B-DD56-4B56-883A-96608C765E28}" type="datetimeFigureOut">
              <a:rPr lang="en-US" smtClean="0"/>
              <a:t>10/16/2026</a:t>
            </a:fld>
            <a:endParaRPr lang="en-US"/>
          </a:p>
        </p:txBody>
      </p:sp>
      <p:sp>
        <p:nvSpPr>
          <p:cNvPr id="6" name="Slide Number Placeholder 5">
            <a:extLst>
              <a:ext uri="{FF2B5EF4-FFF2-40B4-BE49-F238E27FC236}">
                <a16:creationId xmlns:a16="http://schemas.microsoft.com/office/drawing/2014/main" id="{F5267C68-40D5-477E-9DBC-C28FD4B1142F}"/>
              </a:ext>
            </a:extLst>
          </p:cNvPr>
          <p:cNvSpPr>
            <a:spLocks noGrp="1"/>
          </p:cNvSpPr>
          <p:nvPr>
            <p:ph type="sldNum" sz="quarter" idx="12"/>
          </p:nvPr>
        </p:nvSpPr>
        <p:spPr/>
        <p:txBody>
          <a:bodyPr/>
          <a:lstStyle/>
          <a:p>
            <a:fld id="{7DF5BAF5-ABAB-4575-8E56-D109A3D17F9F}" type="slidenum">
              <a:rPr lang="en-US" smtClean="0"/>
              <a:t>‹#›</a:t>
            </a:fld>
            <a:endParaRPr lang="en-US"/>
          </a:p>
        </p:txBody>
      </p:sp>
      <p:cxnSp>
        <p:nvCxnSpPr>
          <p:cNvPr id="7" name="Straight Connector 6">
            <a:extLst>
              <a:ext uri="{FF2B5EF4-FFF2-40B4-BE49-F238E27FC236}">
                <a16:creationId xmlns:a16="http://schemas.microsoft.com/office/drawing/2014/main" id="{F708D0FD-E68E-587F-ED5A-5140B6EE7F7C}"/>
              </a:ext>
              <a:ext uri="{C183D7F6-B498-43B3-948B-1728B52AA6E4}">
                <adec:decorative xmlns:adec="http://schemas.microsoft.com/office/drawing/2017/decorative" val="1"/>
              </a:ext>
            </a:extLst>
          </p:cNvPr>
          <p:cNvCxnSpPr>
            <a:cxnSpLocks/>
          </p:cNvCxnSpPr>
          <p:nvPr userDrawn="1"/>
        </p:nvCxnSpPr>
        <p:spPr>
          <a:xfrm>
            <a:off x="0" y="120586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Subtitle 2">
            <a:extLst>
              <a:ext uri="{FF2B5EF4-FFF2-40B4-BE49-F238E27FC236}">
                <a16:creationId xmlns:a16="http://schemas.microsoft.com/office/drawing/2014/main" id="{65DB91C7-3013-1F4E-D55F-37E24A2C6878}"/>
              </a:ext>
            </a:extLst>
          </p:cNvPr>
          <p:cNvSpPr>
            <a:spLocks noGrp="1"/>
          </p:cNvSpPr>
          <p:nvPr>
            <p:ph type="subTitle" idx="1"/>
          </p:nvPr>
        </p:nvSpPr>
        <p:spPr>
          <a:xfrm>
            <a:off x="1088136" y="5360878"/>
            <a:ext cx="10015728" cy="566928"/>
          </a:xfrm>
        </p:spPr>
        <p:txBody>
          <a:bodyPr vert="horz" lIns="91440" tIns="45720" rIns="91440" bIns="45720" rtlCol="0" anchor="b">
            <a:normAutofit/>
          </a:bodyPr>
          <a:lstStyle>
            <a:lvl1pPr marL="0" indent="0" algn="r">
              <a:lnSpc>
                <a:spcPct val="100000"/>
              </a:lnSpc>
              <a:buNone/>
              <a:defRPr lang="en-US" sz="2000" dirty="0"/>
            </a:lvl1pPr>
          </a:lstStyle>
          <a:p>
            <a:pPr lvl="0"/>
            <a:r>
              <a:rPr lang="en-US"/>
              <a:t>Click to edit Master subtitle style</a:t>
            </a:r>
          </a:p>
        </p:txBody>
      </p:sp>
    </p:spTree>
    <p:extLst>
      <p:ext uri="{BB962C8B-B14F-4D97-AF65-F5344CB8AC3E}">
        <p14:creationId xmlns:p14="http://schemas.microsoft.com/office/powerpoint/2010/main" val="39236129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Title 5">
    <p:bg>
      <p:bgRef idx="1001">
        <a:schemeClr val="bg1"/>
      </p:bgRef>
    </p:bg>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8F708609-7047-A87D-944D-1FAA546F3CE0}"/>
              </a:ext>
            </a:extLst>
          </p:cNvPr>
          <p:cNvSpPr>
            <a:spLocks noGrp="1"/>
          </p:cNvSpPr>
          <p:nvPr>
            <p:ph type="title"/>
          </p:nvPr>
        </p:nvSpPr>
        <p:spPr>
          <a:xfrm>
            <a:off x="82296" y="64007"/>
            <a:ext cx="12015216" cy="5120639"/>
          </a:xfrm>
        </p:spPr>
        <p:txBody>
          <a:bodyPr>
            <a:normAutofit/>
          </a:bodyPr>
          <a:lstStyle>
            <a:lvl1pPr>
              <a:defRPr sz="11500"/>
            </a:lvl1pPr>
          </a:lstStyle>
          <a:p>
            <a:r>
              <a:rPr lang="en-US"/>
              <a:t>Click to edit Master title style</a:t>
            </a:r>
          </a:p>
        </p:txBody>
      </p:sp>
      <p:sp>
        <p:nvSpPr>
          <p:cNvPr id="9" name="Subtitle 2">
            <a:extLst>
              <a:ext uri="{FF2B5EF4-FFF2-40B4-BE49-F238E27FC236}">
                <a16:creationId xmlns:a16="http://schemas.microsoft.com/office/drawing/2014/main" id="{83B55518-9256-4E26-0E87-88DBBA9A4404}"/>
              </a:ext>
            </a:extLst>
          </p:cNvPr>
          <p:cNvSpPr>
            <a:spLocks noGrp="1"/>
          </p:cNvSpPr>
          <p:nvPr>
            <p:ph type="subTitle" idx="1"/>
          </p:nvPr>
        </p:nvSpPr>
        <p:spPr>
          <a:xfrm>
            <a:off x="1088136" y="5348178"/>
            <a:ext cx="10037064" cy="566928"/>
          </a:xfrm>
        </p:spPr>
        <p:txBody>
          <a:bodyPr anchor="b" anchorCtr="0">
            <a:normAutofit/>
          </a:bodyPr>
          <a:lstStyle>
            <a:lvl1pPr marL="0" indent="0" algn="r">
              <a:lnSpc>
                <a:spcPct val="10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011422A5-3076-413B-84CB-ED3BA4171CC0}"/>
              </a:ext>
            </a:extLst>
          </p:cNvPr>
          <p:cNvSpPr>
            <a:spLocks noGrp="1"/>
          </p:cNvSpPr>
          <p:nvPr>
            <p:ph type="ftr" sz="quarter" idx="11"/>
          </p:nvPr>
        </p:nvSpPr>
        <p:spPr/>
        <p:txBody>
          <a:bodyPr/>
          <a:lstStyle>
            <a:lvl1pPr>
              <a:defRPr>
                <a:solidFill>
                  <a:schemeClr val="tx1"/>
                </a:solidFill>
              </a:defRPr>
            </a:lvl1pPr>
          </a:lstStyle>
          <a:p>
            <a:endParaRPr lang="en-US"/>
          </a:p>
        </p:txBody>
      </p:sp>
      <p:sp>
        <p:nvSpPr>
          <p:cNvPr id="4" name="Date Placeholder 3">
            <a:extLst>
              <a:ext uri="{FF2B5EF4-FFF2-40B4-BE49-F238E27FC236}">
                <a16:creationId xmlns:a16="http://schemas.microsoft.com/office/drawing/2014/main" id="{28E072EE-51B3-4C0C-A460-4684AB079301}"/>
              </a:ext>
            </a:extLst>
          </p:cNvPr>
          <p:cNvSpPr>
            <a:spLocks noGrp="1"/>
          </p:cNvSpPr>
          <p:nvPr>
            <p:ph type="dt" sz="half" idx="10"/>
          </p:nvPr>
        </p:nvSpPr>
        <p:spPr/>
        <p:txBody>
          <a:bodyPr/>
          <a:lstStyle>
            <a:lvl1pPr>
              <a:defRPr>
                <a:solidFill>
                  <a:schemeClr val="tx1"/>
                </a:solidFill>
              </a:defRPr>
            </a:lvl1pPr>
          </a:lstStyle>
          <a:p>
            <a:fld id="{2ABAD28B-DD56-4B56-883A-96608C765E28}" type="datetimeFigureOut">
              <a:rPr lang="en-US" smtClean="0"/>
              <a:pPr/>
              <a:t>10/16/2026</a:t>
            </a:fld>
            <a:endParaRPr lang="en-US"/>
          </a:p>
        </p:txBody>
      </p:sp>
      <p:sp>
        <p:nvSpPr>
          <p:cNvPr id="6" name="Slide Number Placeholder 5">
            <a:extLst>
              <a:ext uri="{FF2B5EF4-FFF2-40B4-BE49-F238E27FC236}">
                <a16:creationId xmlns:a16="http://schemas.microsoft.com/office/drawing/2014/main" id="{F5267C68-40D5-477E-9DBC-C28FD4B1142F}"/>
              </a:ext>
            </a:extLst>
          </p:cNvPr>
          <p:cNvSpPr>
            <a:spLocks noGrp="1"/>
          </p:cNvSpPr>
          <p:nvPr>
            <p:ph type="sldNum" sz="quarter" idx="12"/>
          </p:nvPr>
        </p:nvSpPr>
        <p:spPr/>
        <p:txBody>
          <a:bodyPr/>
          <a:lstStyle>
            <a:lvl1pPr>
              <a:defRPr>
                <a:solidFill>
                  <a:schemeClr val="tx1"/>
                </a:solidFill>
              </a:defRPr>
            </a:lvl1pPr>
          </a:lstStyle>
          <a:p>
            <a:fld id="{7DF5BAF5-ABAB-4575-8E56-D109A3D17F9F}" type="slidenum">
              <a:rPr lang="en-US" smtClean="0"/>
              <a:pPr/>
              <a:t>‹#›</a:t>
            </a:fld>
            <a:endParaRPr lang="en-US"/>
          </a:p>
        </p:txBody>
      </p:sp>
      <p:cxnSp>
        <p:nvCxnSpPr>
          <p:cNvPr id="8" name="Straight Connector 7">
            <a:extLst>
              <a:ext uri="{FF2B5EF4-FFF2-40B4-BE49-F238E27FC236}">
                <a16:creationId xmlns:a16="http://schemas.microsoft.com/office/drawing/2014/main" id="{C64158DF-756B-260C-69DA-D76C163B7274}"/>
              </a:ext>
              <a:ext uri="{C183D7F6-B498-43B3-948B-1728B52AA6E4}">
                <adec:decorative xmlns:adec="http://schemas.microsoft.com/office/drawing/2017/decorative" val="1"/>
              </a:ext>
            </a:extLst>
          </p:cNvPr>
          <p:cNvCxnSpPr>
            <a:cxnSpLocks/>
          </p:cNvCxnSpPr>
          <p:nvPr userDrawn="1"/>
        </p:nvCxnSpPr>
        <p:spPr>
          <a:xfrm>
            <a:off x="11387805" y="5749927"/>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42861494"/>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Title 6">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9697EF66-DC3D-B2CA-7F76-8D8A7ED29968}"/>
              </a:ext>
            </a:extLst>
          </p:cNvPr>
          <p:cNvSpPr>
            <a:spLocks noGrp="1"/>
          </p:cNvSpPr>
          <p:nvPr>
            <p:ph type="title"/>
          </p:nvPr>
        </p:nvSpPr>
        <p:spPr>
          <a:xfrm>
            <a:off x="82296" y="64008"/>
            <a:ext cx="8229600" cy="2621154"/>
          </a:xfrm>
        </p:spPr>
        <p:txBody>
          <a:bodyPr>
            <a:noAutofit/>
          </a:bodyPr>
          <a:lstStyle>
            <a:lvl1pPr>
              <a:defRPr sz="6000"/>
            </a:lvl1pPr>
          </a:lstStyle>
          <a:p>
            <a:r>
              <a:rPr lang="en-US"/>
              <a:t>Click to edit Master title style</a:t>
            </a:r>
          </a:p>
        </p:txBody>
      </p:sp>
      <p:sp>
        <p:nvSpPr>
          <p:cNvPr id="13" name="Subtitle 2">
            <a:extLst>
              <a:ext uri="{FF2B5EF4-FFF2-40B4-BE49-F238E27FC236}">
                <a16:creationId xmlns:a16="http://schemas.microsoft.com/office/drawing/2014/main" id="{0F2A94AC-5C1C-CE45-09E9-C80B1B71FA27}"/>
              </a:ext>
            </a:extLst>
          </p:cNvPr>
          <p:cNvSpPr>
            <a:spLocks noGrp="1"/>
          </p:cNvSpPr>
          <p:nvPr>
            <p:ph type="subTitle" idx="1"/>
          </p:nvPr>
        </p:nvSpPr>
        <p:spPr>
          <a:xfrm>
            <a:off x="3513954" y="4431379"/>
            <a:ext cx="7611246" cy="1465254"/>
          </a:xfrm>
        </p:spPr>
        <p:txBody>
          <a:bodyPr anchor="b" anchorCtr="0">
            <a:normAutofit/>
          </a:bodyPr>
          <a:lstStyle>
            <a:lvl1pPr marL="0" indent="0" algn="r">
              <a:lnSpc>
                <a:spcPct val="10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E6B19A73-9EF0-435E-951F-A4ACE59FBD85}" type="datetime1">
              <a:rPr lang="en-US" smtClean="0"/>
              <a:t>10/16/2026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cxnSp>
        <p:nvCxnSpPr>
          <p:cNvPr id="8" name="Straight Connector 7">
            <a:extLst>
              <a:ext uri="{FF2B5EF4-FFF2-40B4-BE49-F238E27FC236}">
                <a16:creationId xmlns:a16="http://schemas.microsoft.com/office/drawing/2014/main" id="{C2E6B14D-48CB-3652-5FBF-557B0DB0C006}"/>
              </a:ext>
              <a:ext uri="{C183D7F6-B498-43B3-948B-1728B52AA6E4}">
                <adec:decorative xmlns:adec="http://schemas.microsoft.com/office/drawing/2017/decorative" val="1"/>
              </a:ext>
            </a:extLst>
          </p:cNvPr>
          <p:cNvCxnSpPr>
            <a:cxnSpLocks/>
          </p:cNvCxnSpPr>
          <p:nvPr/>
        </p:nvCxnSpPr>
        <p:spPr>
          <a:xfrm>
            <a:off x="11387805" y="5715292"/>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5518811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087847" y="4676177"/>
            <a:ext cx="10835639" cy="1319510"/>
          </a:xfrm>
        </p:spPr>
        <p:txBody>
          <a:bodyPr vert="horz" lIns="91440" tIns="45720" rIns="91440" bIns="45720" rtlCol="0" anchor="b">
            <a:noAutofit/>
          </a:bodyPr>
          <a:lstStyle>
            <a:lvl1pPr>
              <a:defRPr lang="en-US" sz="54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087847" y="6065134"/>
            <a:ext cx="10835639" cy="373766"/>
          </a:xfrm>
        </p:spPr>
        <p:txBody>
          <a:bodyPr vert="horz" lIns="91440" tIns="45720" rIns="91440" bIns="45720" rtlCol="0" anchor="b">
            <a:noAutofit/>
          </a:bodyPr>
          <a:lstStyle>
            <a:lvl1pPr marL="0" indent="0">
              <a:spcBef>
                <a:spcPts val="0"/>
              </a:spcBef>
              <a:buNone/>
              <a:defRPr lang="en-US" sz="2000" dirty="0"/>
            </a:lvl1pPr>
          </a:lstStyle>
          <a:p>
            <a:pPr lvl="0"/>
            <a:r>
              <a:rPr lang="en-US"/>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0" y="1"/>
            <a:ext cx="12191999" cy="4467828"/>
          </a:xfrm>
          <a:blipFill dpi="0" rotWithShape="1">
            <a:blip r:embed="rId2">
              <a:alphaModFix amt="60000"/>
            </a:blip>
            <a:srcRect/>
            <a:stretch>
              <a:fillRect/>
            </a:stretch>
          </a:blipFill>
        </p:spPr>
        <p:txBody>
          <a:bodyPr/>
          <a:lstStyle>
            <a:lvl1pPr marL="0" indent="0">
              <a:buNone/>
              <a:defRPr/>
            </a:lvl1pPr>
          </a:lstStyle>
          <a:p>
            <a:r>
              <a:rPr lang="en-US"/>
              <a:t> </a:t>
            </a:r>
          </a:p>
        </p:txBody>
      </p:sp>
      <p:cxnSp>
        <p:nvCxnSpPr>
          <p:cNvPr id="4" name="Straight Connector 3">
            <a:extLst>
              <a:ext uri="{FF2B5EF4-FFF2-40B4-BE49-F238E27FC236}">
                <a16:creationId xmlns:a16="http://schemas.microsoft.com/office/drawing/2014/main" id="{A7765164-0D02-5316-1845-119CB011190B}"/>
              </a:ext>
              <a:ext uri="{C183D7F6-B498-43B3-948B-1728B52AA6E4}">
                <adec:decorative xmlns:adec="http://schemas.microsoft.com/office/drawing/2017/decorative" val="1"/>
              </a:ext>
            </a:extLst>
          </p:cNvPr>
          <p:cNvCxnSpPr>
            <a:cxnSpLocks/>
          </p:cNvCxnSpPr>
          <p:nvPr userDrawn="1"/>
        </p:nvCxnSpPr>
        <p:spPr>
          <a:xfrm>
            <a:off x="0" y="5715000"/>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DFA2081-8ED6-0719-D0B6-2818D6019332}"/>
              </a:ext>
            </a:extLst>
          </p:cNvPr>
          <p:cNvSpPr>
            <a:spLocks noGrp="1"/>
          </p:cNvSpPr>
          <p:nvPr>
            <p:ph type="ftr" sz="quarter" idx="15"/>
          </p:nvPr>
        </p:nvSpPr>
        <p:spPr/>
        <p:txBody>
          <a:bodyPr/>
          <a:lstStyle/>
          <a:p>
            <a:endParaRPr lang="en-US"/>
          </a:p>
        </p:txBody>
      </p:sp>
      <p:sp>
        <p:nvSpPr>
          <p:cNvPr id="5" name="Date Placeholder 4">
            <a:extLst>
              <a:ext uri="{FF2B5EF4-FFF2-40B4-BE49-F238E27FC236}">
                <a16:creationId xmlns:a16="http://schemas.microsoft.com/office/drawing/2014/main" id="{9A51F47A-9B8B-A343-2C56-110E21331AE3}"/>
              </a:ext>
            </a:extLst>
          </p:cNvPr>
          <p:cNvSpPr>
            <a:spLocks noGrp="1"/>
          </p:cNvSpPr>
          <p:nvPr>
            <p:ph type="dt" sz="half" idx="14"/>
          </p:nvPr>
        </p:nvSpPr>
        <p:spPr/>
        <p:txBody>
          <a:bodyPr/>
          <a:lstStyle/>
          <a:p>
            <a:fld id="{2ABAD28B-DD56-4B56-883A-96608C765E28}" type="datetimeFigureOut">
              <a:rPr lang="en-US" smtClean="0"/>
              <a:pPr/>
              <a:t>10/16/2026</a:t>
            </a:fld>
            <a:endParaRPr lang="en-US"/>
          </a:p>
        </p:txBody>
      </p:sp>
      <p:sp>
        <p:nvSpPr>
          <p:cNvPr id="10" name="Slide Number Placeholder 9">
            <a:extLst>
              <a:ext uri="{FF2B5EF4-FFF2-40B4-BE49-F238E27FC236}">
                <a16:creationId xmlns:a16="http://schemas.microsoft.com/office/drawing/2014/main" id="{F259CCC4-FA9E-2074-3142-5EBA62F91B25}"/>
              </a:ext>
            </a:extLst>
          </p:cNvPr>
          <p:cNvSpPr>
            <a:spLocks noGrp="1"/>
          </p:cNvSpPr>
          <p:nvPr>
            <p:ph type="sldNum" sz="quarter" idx="16"/>
          </p:nvPr>
        </p:nvSpPr>
        <p:spPr/>
        <p:txBody>
          <a:bodyPr/>
          <a:lstStyle/>
          <a:p>
            <a:fld id="{7DF5BAF5-ABAB-4575-8E56-D109A3D17F9F}" type="slidenum">
              <a:rPr lang="en-US" smtClean="0"/>
              <a:pPr/>
              <a:t>‹#›</a:t>
            </a:fld>
            <a:endParaRPr lang="en-US"/>
          </a:p>
        </p:txBody>
      </p:sp>
    </p:spTree>
    <p:extLst>
      <p:ext uri="{BB962C8B-B14F-4D97-AF65-F5344CB8AC3E}">
        <p14:creationId xmlns:p14="http://schemas.microsoft.com/office/powerpoint/2010/main" val="191457646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208905" y="284481"/>
            <a:ext cx="4244009" cy="4320310"/>
          </a:xfrm>
        </p:spPr>
        <p:txBody>
          <a:bodyPr vert="horz" lIns="91440" tIns="45720" rIns="91440" bIns="45720" rtlCol="0" anchor="t">
            <a:normAutofit/>
          </a:bodyPr>
          <a:lstStyle>
            <a:lvl1pPr>
              <a:defRPr lang="en-US" sz="36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208905" y="4827642"/>
            <a:ext cx="3916294" cy="1033669"/>
          </a:xfrm>
        </p:spPr>
        <p:txBody>
          <a:bodyPr vert="horz" lIns="91440" tIns="45720" rIns="91440" bIns="45720" rtlCol="0" anchor="b">
            <a:normAutofit/>
          </a:bodyPr>
          <a:lstStyle>
            <a:lvl1pPr marL="0" indent="0">
              <a:lnSpc>
                <a:spcPct val="100000"/>
              </a:lnSpc>
              <a:spcBef>
                <a:spcPts val="0"/>
              </a:spcBef>
              <a:buNone/>
              <a:defRPr lang="en-US" sz="2000" dirty="0"/>
            </a:lvl1pPr>
          </a:lstStyle>
          <a:p>
            <a:pPr lvl="0"/>
            <a:r>
              <a:rPr lang="en-US"/>
              <a:t>Click to edit Master subtitle style</a:t>
            </a:r>
          </a:p>
        </p:txBody>
      </p:sp>
      <p:sp>
        <p:nvSpPr>
          <p:cNvPr id="14" name="Picture Placeholder 13">
            <a:extLst>
              <a:ext uri="{FF2B5EF4-FFF2-40B4-BE49-F238E27FC236}">
                <a16:creationId xmlns:a16="http://schemas.microsoft.com/office/drawing/2014/main" id="{51A639AF-317A-79DF-3175-64C726EA3189}"/>
              </a:ext>
            </a:extLst>
          </p:cNvPr>
          <p:cNvSpPr>
            <a:spLocks noGrp="1"/>
          </p:cNvSpPr>
          <p:nvPr>
            <p:ph type="pic" sz="quarter" idx="14" hasCustomPrompt="1"/>
          </p:nvPr>
        </p:nvSpPr>
        <p:spPr>
          <a:xfrm>
            <a:off x="0" y="0"/>
            <a:ext cx="6967075" cy="685800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7208906" y="6438900"/>
            <a:ext cx="2351783" cy="419100"/>
          </a:xfrm>
        </p:spPr>
        <p:txBody>
          <a:bodyPr/>
          <a:lstStyle/>
          <a:p>
            <a:r>
              <a:rPr lang="en-US"/>
              <a:t>Sample Footer Text</a:t>
            </a:r>
          </a:p>
        </p:txBody>
      </p:sp>
      <p:sp>
        <p:nvSpPr>
          <p:cNvPr id="8" name="Date Placeholder 4">
            <a:extLst>
              <a:ext uri="{FF2B5EF4-FFF2-40B4-BE49-F238E27FC236}">
                <a16:creationId xmlns:a16="http://schemas.microsoft.com/office/drawing/2014/main" id="{80C9AB94-8F6E-3F2E-B012-AADB80E54860}"/>
              </a:ext>
            </a:extLst>
          </p:cNvPr>
          <p:cNvSpPr>
            <a:spLocks noGrp="1"/>
          </p:cNvSpPr>
          <p:nvPr>
            <p:ph type="dt" sz="half" idx="15"/>
          </p:nvPr>
        </p:nvSpPr>
        <p:spPr>
          <a:xfrm>
            <a:off x="9650896" y="6438900"/>
            <a:ext cx="864704" cy="419100"/>
          </a:xfrm>
        </p:spPr>
        <p:txBody>
          <a:bodyPr/>
          <a:lstStyle/>
          <a:p>
            <a:fld id="{2ABAD28B-DD56-4B56-883A-96608C765E28}" type="datetimeFigureOut">
              <a:rPr lang="en-US" smtClean="0"/>
              <a:pPr/>
              <a:t>10/16/2026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0523764" y="6438900"/>
            <a:ext cx="601436" cy="419100"/>
          </a:xfrm>
        </p:spPr>
        <p:txBody>
          <a:bodyPr/>
          <a:lstStyle/>
          <a:p>
            <a:fld id="{AEAA3239-9EA4-4A65-A281-97F994456D9F}" type="slidenum">
              <a:rPr lang="en-US" smtClean="0"/>
              <a:t>‹#›</a:t>
            </a:fld>
            <a:endParaRPr lang="en-US"/>
          </a:p>
        </p:txBody>
      </p:sp>
      <p:cxnSp>
        <p:nvCxnSpPr>
          <p:cNvPr id="7" name="Straight Connector 6">
            <a:extLst>
              <a:ext uri="{FF2B5EF4-FFF2-40B4-BE49-F238E27FC236}">
                <a16:creationId xmlns:a16="http://schemas.microsoft.com/office/drawing/2014/main" id="{2BA6CE1C-3B05-36AC-25B7-6050ED0CBE18}"/>
              </a:ext>
              <a:ext uri="{C183D7F6-B498-43B3-948B-1728B52AA6E4}">
                <adec:decorative xmlns:adec="http://schemas.microsoft.com/office/drawing/2017/decorative" val="1"/>
              </a:ext>
            </a:extLst>
          </p:cNvPr>
          <p:cNvCxnSpPr>
            <a:cxnSpLocks/>
          </p:cNvCxnSpPr>
          <p:nvPr userDrawn="1"/>
        </p:nvCxnSpPr>
        <p:spPr>
          <a:xfrm>
            <a:off x="11387805" y="5715292"/>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0009357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846390" y="1411358"/>
            <a:ext cx="3736010" cy="2845567"/>
          </a:xfrm>
        </p:spPr>
        <p:txBody>
          <a:bodyPr vert="horz" lIns="91440" tIns="45720" rIns="91440" bIns="45720" rtlCol="0" anchor="b">
            <a:noAutofit/>
          </a:bodyPr>
          <a:lstStyle>
            <a:lvl1pPr>
              <a:defRPr lang="en-US" sz="36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846388" y="4403039"/>
            <a:ext cx="3729915" cy="1123122"/>
          </a:xfrm>
        </p:spPr>
        <p:txBody>
          <a:bodyPr vert="horz" lIns="91440" tIns="45720" rIns="91440" bIns="45720" rtlCol="0">
            <a:normAutofit/>
          </a:bodyPr>
          <a:lstStyle>
            <a:lvl1pPr marL="0" indent="0">
              <a:lnSpc>
                <a:spcPct val="100000"/>
              </a:lnSpc>
              <a:buNone/>
              <a:defRPr lang="en-US" sz="1600" dirty="0"/>
            </a:lvl1pPr>
          </a:lstStyle>
          <a:p>
            <a:pPr lvl="0"/>
            <a:r>
              <a:rPr lang="en-US"/>
              <a:t>Click to edit Master subtitle style</a:t>
            </a:r>
          </a:p>
        </p:txBody>
      </p:sp>
      <p:sp>
        <p:nvSpPr>
          <p:cNvPr id="14" name="Picture Placeholder 13">
            <a:extLst>
              <a:ext uri="{FF2B5EF4-FFF2-40B4-BE49-F238E27FC236}">
                <a16:creationId xmlns:a16="http://schemas.microsoft.com/office/drawing/2014/main" id="{51A639AF-317A-79DF-3175-64C726EA3189}"/>
              </a:ext>
            </a:extLst>
          </p:cNvPr>
          <p:cNvSpPr>
            <a:spLocks noGrp="1"/>
          </p:cNvSpPr>
          <p:nvPr>
            <p:ph type="pic" sz="quarter" idx="14" hasCustomPrompt="1"/>
          </p:nvPr>
        </p:nvSpPr>
        <p:spPr>
          <a:xfrm>
            <a:off x="0" y="0"/>
            <a:ext cx="7617785" cy="685800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17" name="Footer Placeholder 4">
            <a:extLst>
              <a:ext uri="{FF2B5EF4-FFF2-40B4-BE49-F238E27FC236}">
                <a16:creationId xmlns:a16="http://schemas.microsoft.com/office/drawing/2014/main" id="{DF8C2BF2-38FB-0598-A4BE-DD111229A3FE}"/>
              </a:ext>
            </a:extLst>
          </p:cNvPr>
          <p:cNvSpPr>
            <a:spLocks noGrp="1"/>
          </p:cNvSpPr>
          <p:nvPr>
            <p:ph type="ftr" sz="quarter" idx="11"/>
          </p:nvPr>
        </p:nvSpPr>
        <p:spPr>
          <a:xfrm>
            <a:off x="7846388" y="6438900"/>
            <a:ext cx="1714301" cy="419100"/>
          </a:xfrm>
        </p:spPr>
        <p:txBody>
          <a:bodyPr/>
          <a:lstStyle/>
          <a:p>
            <a:r>
              <a:rPr lang="en-US"/>
              <a:t>Sample Footer Text</a:t>
            </a:r>
          </a:p>
        </p:txBody>
      </p:sp>
      <p:sp>
        <p:nvSpPr>
          <p:cNvPr id="18" name="Date Placeholder 4">
            <a:extLst>
              <a:ext uri="{FF2B5EF4-FFF2-40B4-BE49-F238E27FC236}">
                <a16:creationId xmlns:a16="http://schemas.microsoft.com/office/drawing/2014/main" id="{5A41BBAF-5441-8512-B575-2EB961DD485E}"/>
              </a:ext>
            </a:extLst>
          </p:cNvPr>
          <p:cNvSpPr>
            <a:spLocks noGrp="1"/>
          </p:cNvSpPr>
          <p:nvPr>
            <p:ph type="dt" sz="half" idx="15"/>
          </p:nvPr>
        </p:nvSpPr>
        <p:spPr>
          <a:xfrm>
            <a:off x="9650896" y="6438900"/>
            <a:ext cx="864704" cy="419100"/>
          </a:xfrm>
        </p:spPr>
        <p:txBody>
          <a:bodyPr/>
          <a:lstStyle/>
          <a:p>
            <a:fld id="{2ABAD28B-DD56-4B56-883A-96608C765E28}" type="datetimeFigureOut">
              <a:rPr lang="en-US" smtClean="0"/>
              <a:pPr/>
              <a:t>10/16/2026</a:t>
            </a:fld>
            <a:endParaRPr lang="en-US"/>
          </a:p>
        </p:txBody>
      </p:sp>
      <p:sp>
        <p:nvSpPr>
          <p:cNvPr id="19" name="Slide Number Placeholder 5">
            <a:extLst>
              <a:ext uri="{FF2B5EF4-FFF2-40B4-BE49-F238E27FC236}">
                <a16:creationId xmlns:a16="http://schemas.microsoft.com/office/drawing/2014/main" id="{89401810-4A83-D1CF-00A6-76F622C7153C}"/>
              </a:ext>
            </a:extLst>
          </p:cNvPr>
          <p:cNvSpPr>
            <a:spLocks noGrp="1"/>
          </p:cNvSpPr>
          <p:nvPr>
            <p:ph type="sldNum" sz="quarter" idx="12"/>
          </p:nvPr>
        </p:nvSpPr>
        <p:spPr>
          <a:xfrm>
            <a:off x="10523764" y="6438900"/>
            <a:ext cx="601436" cy="4191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74173922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081055" y="1111101"/>
            <a:ext cx="4179762" cy="3935983"/>
          </a:xfrm>
        </p:spPr>
        <p:txBody>
          <a:bodyPr vert="horz" lIns="91440" tIns="45720" rIns="91440" bIns="45720" rtlCol="0" anchor="t">
            <a:normAutofit/>
          </a:bodyPr>
          <a:lstStyle>
            <a:lvl1pPr>
              <a:defRPr lang="en-US" sz="36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091688" y="5190622"/>
            <a:ext cx="4179762" cy="1095877"/>
          </a:xfrm>
        </p:spPr>
        <p:txBody>
          <a:bodyPr vert="horz" lIns="91440" tIns="45720" rIns="91440" bIns="45720" rtlCol="0" anchor="b">
            <a:normAutofit/>
          </a:bodyPr>
          <a:lstStyle>
            <a:lvl1pPr marL="0" indent="0">
              <a:lnSpc>
                <a:spcPct val="100000"/>
              </a:lnSpc>
              <a:buNone/>
              <a:defRPr lang="en-US" sz="1600" dirty="0"/>
            </a:lvl1pPr>
          </a:lstStyle>
          <a:p>
            <a:pPr lvl="0"/>
            <a:r>
              <a:rPr lang="en-US"/>
              <a:t>Click to edit Master subtitle style</a:t>
            </a:r>
          </a:p>
        </p:txBody>
      </p:sp>
      <p:cxnSp>
        <p:nvCxnSpPr>
          <p:cNvPr id="4" name="Straight Connector 3">
            <a:extLst>
              <a:ext uri="{FF2B5EF4-FFF2-40B4-BE49-F238E27FC236}">
                <a16:creationId xmlns:a16="http://schemas.microsoft.com/office/drawing/2014/main" id="{246DF655-18E5-0F01-A30A-A66220E09345}"/>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4B984BF6-8944-BCD9-907F-19E062A93E04}"/>
              </a:ext>
            </a:extLst>
          </p:cNvPr>
          <p:cNvSpPr>
            <a:spLocks noGrp="1"/>
          </p:cNvSpPr>
          <p:nvPr>
            <p:ph type="ftr" sz="quarter" idx="11"/>
          </p:nvPr>
        </p:nvSpPr>
        <p:spPr>
          <a:xfrm>
            <a:off x="1091689" y="6430037"/>
            <a:ext cx="2604618" cy="419100"/>
          </a:xfrm>
        </p:spPr>
        <p:txBody>
          <a:bodyPr/>
          <a:lstStyle/>
          <a:p>
            <a:r>
              <a:rPr lang="en-US"/>
              <a:t>Sample Footer Text</a:t>
            </a:r>
          </a:p>
        </p:txBody>
      </p:sp>
      <p:sp>
        <p:nvSpPr>
          <p:cNvPr id="6" name="Date Placeholder 4">
            <a:extLst>
              <a:ext uri="{FF2B5EF4-FFF2-40B4-BE49-F238E27FC236}">
                <a16:creationId xmlns:a16="http://schemas.microsoft.com/office/drawing/2014/main" id="{A0A1EB0B-7080-C0FF-A599-2F24CE797B37}"/>
              </a:ext>
            </a:extLst>
          </p:cNvPr>
          <p:cNvSpPr>
            <a:spLocks noGrp="1"/>
          </p:cNvSpPr>
          <p:nvPr>
            <p:ph type="dt" sz="half" idx="15"/>
          </p:nvPr>
        </p:nvSpPr>
        <p:spPr>
          <a:xfrm>
            <a:off x="3786513" y="6430037"/>
            <a:ext cx="864704" cy="419100"/>
          </a:xfrm>
        </p:spPr>
        <p:txBody>
          <a:bodyPr/>
          <a:lstStyle/>
          <a:p>
            <a:fld id="{2ABAD28B-DD56-4B56-883A-96608C765E28}" type="datetimeFigureOut">
              <a:rPr lang="en-US" smtClean="0"/>
              <a:pPr/>
              <a:t>10/16/2026</a:t>
            </a:fld>
            <a:endParaRPr lang="en-US"/>
          </a:p>
        </p:txBody>
      </p:sp>
      <p:sp>
        <p:nvSpPr>
          <p:cNvPr id="10" name="Slide Number Placeholder 5">
            <a:extLst>
              <a:ext uri="{FF2B5EF4-FFF2-40B4-BE49-F238E27FC236}">
                <a16:creationId xmlns:a16="http://schemas.microsoft.com/office/drawing/2014/main" id="{D9E47F5A-D737-9005-3896-E6383830C7E3}"/>
              </a:ext>
            </a:extLst>
          </p:cNvPr>
          <p:cNvSpPr>
            <a:spLocks noGrp="1"/>
          </p:cNvSpPr>
          <p:nvPr>
            <p:ph type="sldNum" sz="quarter" idx="12"/>
          </p:nvPr>
        </p:nvSpPr>
        <p:spPr>
          <a:xfrm>
            <a:off x="4659381" y="6430037"/>
            <a:ext cx="601436" cy="419100"/>
          </a:xfrm>
        </p:spPr>
        <p:txBody>
          <a:bodyPr/>
          <a:lstStyle/>
          <a:p>
            <a:fld id="{AEAA3239-9EA4-4A65-A281-97F994456D9F}" type="slidenum">
              <a:rPr lang="en-US" smtClean="0"/>
              <a:t>‹#›</a:t>
            </a:fld>
            <a:endParaRPr lang="en-US"/>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5500050" y="0"/>
            <a:ext cx="6691950" cy="6858000"/>
          </a:xfrm>
          <a:blipFill dpi="0" rotWithShape="1">
            <a:blip r:embed="rId2">
              <a:alphaModFix amt="60000"/>
            </a:blip>
            <a:srcRect/>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62206206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tx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61A7175-8061-E7CC-68E4-2B3CECB6CCFE}"/>
              </a:ext>
            </a:extLst>
          </p:cNvPr>
          <p:cNvSpPr>
            <a:spLocks noGrp="1"/>
          </p:cNvSpPr>
          <p:nvPr>
            <p:ph type="title" hasCustomPrompt="1"/>
          </p:nvPr>
        </p:nvSpPr>
        <p:spPr>
          <a:xfrm>
            <a:off x="1088136" y="1090244"/>
            <a:ext cx="10037064" cy="5159257"/>
          </a:xfrm>
        </p:spPr>
        <p:txBody>
          <a:bodyPr>
            <a:normAutofit/>
          </a:bodyPr>
          <a:lstStyle>
            <a:lvl1pPr>
              <a:defRPr sz="8000">
                <a:solidFill>
                  <a:schemeClr val="bg1"/>
                </a:solidFill>
              </a:defRPr>
            </a:lvl1pPr>
          </a:lstStyle>
          <a:p>
            <a:r>
              <a:rPr lang="en-US"/>
              <a:t>Section header</a:t>
            </a:r>
          </a:p>
        </p:txBody>
      </p:sp>
      <p:sp>
        <p:nvSpPr>
          <p:cNvPr id="5" name="Footer Placeholder 4">
            <a:extLst>
              <a:ext uri="{FF2B5EF4-FFF2-40B4-BE49-F238E27FC236}">
                <a16:creationId xmlns:a16="http://schemas.microsoft.com/office/drawing/2014/main" id="{4C094542-CAEF-4D6C-BE6A-BC100F0590F9}"/>
              </a:ext>
            </a:extLst>
          </p:cNvPr>
          <p:cNvSpPr>
            <a:spLocks noGrp="1"/>
          </p:cNvSpPr>
          <p:nvPr>
            <p:ph type="ftr" sz="quarter" idx="11"/>
          </p:nvPr>
        </p:nvSpPr>
        <p:spPr/>
        <p:txBody>
          <a:bodyPr/>
          <a:lstStyle>
            <a:lvl1pPr>
              <a:defRPr>
                <a:solidFill>
                  <a:schemeClr val="bg1"/>
                </a:solidFill>
              </a:defRPr>
            </a:lvl1pPr>
          </a:lstStyle>
          <a:p>
            <a:endParaRPr lang="en-US"/>
          </a:p>
        </p:txBody>
      </p:sp>
      <p:sp>
        <p:nvSpPr>
          <p:cNvPr id="4" name="Date Placeholder 3">
            <a:extLst>
              <a:ext uri="{FF2B5EF4-FFF2-40B4-BE49-F238E27FC236}">
                <a16:creationId xmlns:a16="http://schemas.microsoft.com/office/drawing/2014/main" id="{B3408851-4DCC-447C-828A-5F7E66F7623D}"/>
              </a:ext>
            </a:extLst>
          </p:cNvPr>
          <p:cNvSpPr>
            <a:spLocks noGrp="1"/>
          </p:cNvSpPr>
          <p:nvPr>
            <p:ph type="dt" sz="half" idx="10"/>
          </p:nvPr>
        </p:nvSpPr>
        <p:spPr/>
        <p:txBody>
          <a:bodyPr/>
          <a:lstStyle>
            <a:lvl1pPr>
              <a:defRPr>
                <a:solidFill>
                  <a:schemeClr val="bg1"/>
                </a:solidFill>
              </a:defRPr>
            </a:lvl1pPr>
          </a:lstStyle>
          <a:p>
            <a:fld id="{2ABAD28B-DD56-4B56-883A-96608C765E28}" type="datetimeFigureOut">
              <a:rPr lang="en-US" smtClean="0"/>
              <a:pPr/>
              <a:t>10/16/2026</a:t>
            </a:fld>
            <a:endParaRPr lang="en-US"/>
          </a:p>
        </p:txBody>
      </p:sp>
      <p:sp>
        <p:nvSpPr>
          <p:cNvPr id="6" name="Slide Number Placeholder 5">
            <a:extLst>
              <a:ext uri="{FF2B5EF4-FFF2-40B4-BE49-F238E27FC236}">
                <a16:creationId xmlns:a16="http://schemas.microsoft.com/office/drawing/2014/main" id="{2C8BDE40-8468-4051-9703-B751608AAF9D}"/>
              </a:ext>
            </a:extLst>
          </p:cNvPr>
          <p:cNvSpPr>
            <a:spLocks noGrp="1"/>
          </p:cNvSpPr>
          <p:nvPr>
            <p:ph type="sldNum" sz="quarter" idx="12"/>
          </p:nvPr>
        </p:nvSpPr>
        <p:spPr/>
        <p:txBody>
          <a:bodyPr/>
          <a:lstStyle>
            <a:lvl1pPr>
              <a:defRPr>
                <a:solidFill>
                  <a:schemeClr val="bg1"/>
                </a:solidFill>
              </a:defRPr>
            </a:lvl1pPr>
          </a:lstStyle>
          <a:p>
            <a:fld id="{7DF5BAF5-ABAB-4575-8E56-D109A3D17F9F}" type="slidenum">
              <a:rPr lang="en-US" smtClean="0"/>
              <a:pPr/>
              <a:t>‹#›</a:t>
            </a:fld>
            <a:endParaRPr lang="en-US"/>
          </a:p>
        </p:txBody>
      </p:sp>
      <p:cxnSp>
        <p:nvCxnSpPr>
          <p:cNvPr id="9" name="Straight Connector 8">
            <a:extLst>
              <a:ext uri="{FF2B5EF4-FFF2-40B4-BE49-F238E27FC236}">
                <a16:creationId xmlns:a16="http://schemas.microsoft.com/office/drawing/2014/main" id="{96A5A591-C2D3-D6A3-432F-2C1371951C13}"/>
              </a:ext>
              <a:ext uri="{C183D7F6-B498-43B3-948B-1728B52AA6E4}">
                <adec:decorative xmlns:adec="http://schemas.microsoft.com/office/drawing/2017/decorative" val="1"/>
              </a:ext>
            </a:extLst>
          </p:cNvPr>
          <p:cNvCxnSpPr>
            <a:cxnSpLocks/>
          </p:cNvCxnSpPr>
          <p:nvPr userDrawn="1"/>
        </p:nvCxnSpPr>
        <p:spPr>
          <a:xfrm>
            <a:off x="0" y="1205868"/>
            <a:ext cx="804195" cy="0"/>
          </a:xfrm>
          <a:prstGeom prst="line">
            <a:avLst/>
          </a:prstGeom>
          <a:ln w="1206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907787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CB916BDA-9E36-8180-7EBC-AC2A35C79FFC}"/>
              </a:ext>
            </a:extLst>
          </p:cNvPr>
          <p:cNvSpPr>
            <a:spLocks noGrp="1"/>
          </p:cNvSpPr>
          <p:nvPr>
            <p:ph type="title" hasCustomPrompt="1"/>
          </p:nvPr>
        </p:nvSpPr>
        <p:spPr>
          <a:xfrm>
            <a:off x="1090940" y="1088702"/>
            <a:ext cx="8479072" cy="1395553"/>
          </a:xfrm>
        </p:spPr>
        <p:txBody>
          <a:bodyPr anchor="t">
            <a:normAutofit/>
          </a:bodyPr>
          <a:lstStyle>
            <a:lvl1pPr>
              <a:defRPr sz="3600"/>
            </a:lvl1pPr>
          </a:lstStyle>
          <a:p>
            <a:r>
              <a:rPr lang="en-US"/>
              <a:t>Agenda</a:t>
            </a:r>
          </a:p>
        </p:txBody>
      </p:sp>
      <p:sp>
        <p:nvSpPr>
          <p:cNvPr id="8" name="Content Placeholder 6">
            <a:extLst>
              <a:ext uri="{FF2B5EF4-FFF2-40B4-BE49-F238E27FC236}">
                <a16:creationId xmlns:a16="http://schemas.microsoft.com/office/drawing/2014/main" id="{92AF672E-4752-50B9-9301-C8042FD003CC}"/>
              </a:ext>
            </a:extLst>
          </p:cNvPr>
          <p:cNvSpPr>
            <a:spLocks noGrp="1"/>
          </p:cNvSpPr>
          <p:nvPr>
            <p:ph sz="quarter" idx="13"/>
          </p:nvPr>
        </p:nvSpPr>
        <p:spPr>
          <a:xfrm>
            <a:off x="1096697" y="2484255"/>
            <a:ext cx="8467558" cy="3539514"/>
          </a:xfrm>
        </p:spPr>
        <p:txBody>
          <a:bodyPr>
            <a:normAutofit/>
          </a:bodyPr>
          <a:lstStyle>
            <a:lvl1pPr marL="457200" indent="-457200">
              <a:lnSpc>
                <a:spcPct val="100000"/>
              </a:lnSpc>
              <a:buFont typeface="+mj-lt"/>
              <a:buAutoNum type="arabicPeriod"/>
              <a:defRPr sz="2000"/>
            </a:lvl1pPr>
            <a:lvl2pPr marL="685800" indent="-457200">
              <a:lnSpc>
                <a:spcPct val="100000"/>
              </a:lnSpc>
              <a:buFont typeface="+mj-lt"/>
              <a:buAutoNum type="arabicPeriod"/>
              <a:defRPr sz="2000"/>
            </a:lvl2pPr>
            <a:lvl3pPr marL="800100" indent="-342900">
              <a:lnSpc>
                <a:spcPct val="100000"/>
              </a:lnSpc>
              <a:buFont typeface="+mj-lt"/>
              <a:buAutoNum type="arabicPeriod"/>
              <a:defRPr sz="2000"/>
            </a:lvl3pPr>
            <a:lvl4pPr marL="1028700" indent="-342900">
              <a:lnSpc>
                <a:spcPct val="100000"/>
              </a:lnSpc>
              <a:buFont typeface="+mj-lt"/>
              <a:buAutoNum type="arabicPeriod"/>
              <a:defRPr sz="2000"/>
            </a:lvl4pPr>
            <a:lvl5pPr marL="1257300" indent="-342900">
              <a:lnSpc>
                <a:spcPct val="100000"/>
              </a:lnSpc>
              <a:buFont typeface="+mj-lt"/>
              <a:buAutoNum type="arabicPeriod"/>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8A60B404-9532-4DA8-8A40-EC339A5BE635}" type="datetime1">
              <a:rPr lang="en-US" smtClean="0"/>
              <a:t>10/16/2026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a:p>
        </p:txBody>
      </p:sp>
      <p:cxnSp>
        <p:nvCxnSpPr>
          <p:cNvPr id="9" name="Straight Connector 8">
            <a:extLst>
              <a:ext uri="{FF2B5EF4-FFF2-40B4-BE49-F238E27FC236}">
                <a16:creationId xmlns:a16="http://schemas.microsoft.com/office/drawing/2014/main" id="{4565070F-FB67-7572-2807-986A25537650}"/>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812174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1088136" y="1088136"/>
            <a:ext cx="5749392" cy="1554480"/>
          </a:xfrm>
        </p:spPr>
        <p:txBody>
          <a:bodyPr anchor="t" anchorCtr="0">
            <a:normAutofit/>
          </a:bodyPr>
          <a:lstStyle>
            <a:lvl1pPr>
              <a:defRPr sz="3600"/>
            </a:lvl1pPr>
          </a:lstStyle>
          <a:p>
            <a:r>
              <a:rPr lang="en-US"/>
              <a:t>Agenda</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1088136" y="2651760"/>
            <a:ext cx="5749392" cy="3694176"/>
          </a:xfrm>
        </p:spPr>
        <p:txBody>
          <a:bodyPr>
            <a:normAutofit/>
          </a:bodyPr>
          <a:lstStyle>
            <a:lvl1pPr marL="342900" indent="-342900">
              <a:lnSpc>
                <a:spcPct val="100000"/>
              </a:lnSpc>
              <a:buFont typeface="System Font Regular"/>
              <a:buChar char="-"/>
              <a:defRPr sz="2000"/>
            </a:lvl1pPr>
            <a:lvl2pPr>
              <a:lnSpc>
                <a:spcPct val="100000"/>
              </a:lnSpc>
              <a:defRPr sz="2000"/>
            </a:lvl2pPr>
            <a:lvl3pPr>
              <a:lnSpc>
                <a:spcPct val="100000"/>
              </a:lnSpc>
              <a:defRPr sz="2000"/>
            </a:lvl3pPr>
            <a:lvl4pPr>
              <a:lnSpc>
                <a:spcPct val="100000"/>
              </a:lnSpc>
              <a:defRPr sz="2000"/>
            </a:lvl4pPr>
            <a:lvl5pPr>
              <a:lnSpc>
                <a:spcPct val="100000"/>
              </a:lnSpc>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1090940" y="6438900"/>
            <a:ext cx="3915404" cy="419100"/>
          </a:xfrm>
        </p:spPr>
        <p:txBody>
          <a:body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5006344" y="6438900"/>
            <a:ext cx="1126120" cy="419100"/>
          </a:xfrm>
        </p:spPr>
        <p:txBody>
          <a:bodyPr/>
          <a:lstStyle/>
          <a:p>
            <a:fld id="{8A60B404-9532-4DA8-8A40-EC339A5BE635}" type="datetime1">
              <a:rPr lang="en-US" smtClean="0"/>
              <a:t>10/16/2026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6132464" y="6438900"/>
            <a:ext cx="705064" cy="419100"/>
          </a:xfrm>
        </p:spPr>
        <p:txBody>
          <a:bodyPr/>
          <a:lstStyle/>
          <a:p>
            <a:fld id="{CC057153-B650-4DEB-B370-79DDCFDCE934}" type="slidenum">
              <a:rPr lang="en-US" smtClean="0"/>
              <a:t>‹#›</a:t>
            </a:fld>
            <a:endParaRPr lang="en-US"/>
          </a:p>
        </p:txBody>
      </p:sp>
      <p:sp>
        <p:nvSpPr>
          <p:cNvPr id="6" name="Picture Placeholder 10">
            <a:extLst>
              <a:ext uri="{FF2B5EF4-FFF2-40B4-BE49-F238E27FC236}">
                <a16:creationId xmlns:a16="http://schemas.microsoft.com/office/drawing/2014/main" id="{E4B52E79-E470-1B1A-EADF-94DA7253B328}"/>
              </a:ext>
            </a:extLst>
          </p:cNvPr>
          <p:cNvSpPr>
            <a:spLocks noGrp="1"/>
          </p:cNvSpPr>
          <p:nvPr>
            <p:ph type="pic" sz="quarter" idx="14" hasCustomPrompt="1"/>
          </p:nvPr>
        </p:nvSpPr>
        <p:spPr>
          <a:xfrm>
            <a:off x="7315200" y="0"/>
            <a:ext cx="4876800" cy="6858000"/>
          </a:xfrm>
          <a:blipFill dpi="0" rotWithShape="1">
            <a:blip r:embed="rId2">
              <a:alphaModFix amt="60000"/>
            </a:blip>
            <a:srcRect/>
            <a:stretch>
              <a:fillRect/>
            </a:stretch>
          </a:blipFill>
        </p:spPr>
        <p:txBody>
          <a:bodyPr/>
          <a:lstStyle>
            <a:lvl1pPr>
              <a:defRPr/>
            </a:lvl1pPr>
          </a:lstStyle>
          <a:p>
            <a:r>
              <a:rPr lang="en-US"/>
              <a:t>  </a:t>
            </a:r>
          </a:p>
        </p:txBody>
      </p:sp>
      <p:cxnSp>
        <p:nvCxnSpPr>
          <p:cNvPr id="8" name="Straight Connector 7">
            <a:extLst>
              <a:ext uri="{FF2B5EF4-FFF2-40B4-BE49-F238E27FC236}">
                <a16:creationId xmlns:a16="http://schemas.microsoft.com/office/drawing/2014/main" id="{94C1AE97-7274-F222-2135-C3524958A87F}"/>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514183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Agenda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5587999" y="405240"/>
            <a:ext cx="5916508" cy="1819662"/>
          </a:xfrm>
        </p:spPr>
        <p:txBody>
          <a:bodyPr anchor="b">
            <a:normAutofit/>
          </a:bodyPr>
          <a:lstStyle>
            <a:lvl1pPr>
              <a:defRPr sz="8000"/>
            </a:lvl1pPr>
          </a:lstStyle>
          <a:p>
            <a:r>
              <a:rPr lang="en-US"/>
              <a:t>AGENDA</a:t>
            </a:r>
          </a:p>
        </p:txBody>
      </p:sp>
      <p:sp>
        <p:nvSpPr>
          <p:cNvPr id="10" name="Picture Placeholder 9">
            <a:extLst>
              <a:ext uri="{FF2B5EF4-FFF2-40B4-BE49-F238E27FC236}">
                <a16:creationId xmlns:a16="http://schemas.microsoft.com/office/drawing/2014/main" id="{DD26684C-23E4-F6A1-5A03-70AE7BEA72CA}"/>
              </a:ext>
            </a:extLst>
          </p:cNvPr>
          <p:cNvSpPr>
            <a:spLocks noGrp="1"/>
          </p:cNvSpPr>
          <p:nvPr>
            <p:ph type="pic" sz="quarter" idx="14" hasCustomPrompt="1"/>
          </p:nvPr>
        </p:nvSpPr>
        <p:spPr>
          <a:xfrm>
            <a:off x="1" y="0"/>
            <a:ext cx="4565591" cy="6858000"/>
          </a:xfrm>
          <a:custGeom>
            <a:avLst/>
            <a:gdLst>
              <a:gd name="connsiteX0" fmla="*/ 0 w 4565591"/>
              <a:gd name="connsiteY0" fmla="*/ 0 h 6858000"/>
              <a:gd name="connsiteX1" fmla="*/ 4565591 w 4565591"/>
              <a:gd name="connsiteY1" fmla="*/ 0 h 6858000"/>
              <a:gd name="connsiteX2" fmla="*/ 4565591 w 4565591"/>
              <a:gd name="connsiteY2" fmla="*/ 6858000 h 6858000"/>
              <a:gd name="connsiteX3" fmla="*/ 0 w 456559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5591" h="6858000">
                <a:moveTo>
                  <a:pt x="0" y="0"/>
                </a:moveTo>
                <a:lnTo>
                  <a:pt x="4565591" y="0"/>
                </a:lnTo>
                <a:lnTo>
                  <a:pt x="4565591"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588000" y="2481119"/>
            <a:ext cx="5916507" cy="3394364"/>
          </a:xfrm>
        </p:spPr>
        <p:txBody>
          <a:bodyPr anchor="b">
            <a:normAutofit/>
          </a:bodyPr>
          <a:lstStyle>
            <a:lvl1pPr marL="457200" indent="-457200">
              <a:lnSpc>
                <a:spcPct val="100000"/>
              </a:lnSpc>
              <a:buFont typeface="+mj-lt"/>
              <a:buAutoNum type="arabicPeriod"/>
              <a:defRPr sz="2000"/>
            </a:lvl1pPr>
            <a:lvl2pPr marL="571500" indent="-342900">
              <a:lnSpc>
                <a:spcPct val="100000"/>
              </a:lnSpc>
              <a:buFont typeface="+mj-lt"/>
              <a:buAutoNum type="arabicPeriod"/>
              <a:defRPr sz="2000"/>
            </a:lvl2pPr>
            <a:lvl3pPr marL="800100" indent="-342900">
              <a:lnSpc>
                <a:spcPct val="100000"/>
              </a:lnSpc>
              <a:buFont typeface="+mj-lt"/>
              <a:buAutoNum type="arabicPeriod"/>
              <a:defRPr sz="2000"/>
            </a:lvl3pPr>
            <a:lvl4pPr marL="1028700" indent="-342900">
              <a:lnSpc>
                <a:spcPct val="100000"/>
              </a:lnSpc>
              <a:buFont typeface="+mj-lt"/>
              <a:buAutoNum type="arabicPeriod"/>
              <a:defRPr sz="2000"/>
            </a:lvl4pPr>
            <a:lvl5pPr>
              <a:lnSpc>
                <a:spcPct val="100000"/>
              </a:lnSpc>
              <a:buFont typeface="+mj-lt"/>
              <a:buAutoNum type="arabicPeriod"/>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6" name="Straight Connector 5">
            <a:extLst>
              <a:ext uri="{FF2B5EF4-FFF2-40B4-BE49-F238E27FC236}">
                <a16:creationId xmlns:a16="http://schemas.microsoft.com/office/drawing/2014/main" id="{AF50F4DE-D5C9-EDEE-A6C1-8053893B18C6}"/>
              </a:ext>
              <a:ext uri="{C183D7F6-B498-43B3-948B-1728B52AA6E4}">
                <adec:decorative xmlns:adec="http://schemas.microsoft.com/office/drawing/2017/decorative" val="1"/>
              </a:ext>
            </a:extLst>
          </p:cNvPr>
          <p:cNvCxnSpPr>
            <a:cxnSpLocks/>
          </p:cNvCxnSpPr>
          <p:nvPr userDrawn="1"/>
        </p:nvCxnSpPr>
        <p:spPr>
          <a:xfrm>
            <a:off x="11387805" y="5715292"/>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Footer Placeholder 4">
            <a:extLst>
              <a:ext uri="{FF2B5EF4-FFF2-40B4-BE49-F238E27FC236}">
                <a16:creationId xmlns:a16="http://schemas.microsoft.com/office/drawing/2014/main" id="{0E02C9ED-7E7F-43D6-3567-8A7D0DC86025}"/>
              </a:ext>
            </a:extLst>
          </p:cNvPr>
          <p:cNvSpPr>
            <a:spLocks noGrp="1"/>
          </p:cNvSpPr>
          <p:nvPr>
            <p:ph type="ftr" sz="quarter" idx="11"/>
          </p:nvPr>
        </p:nvSpPr>
        <p:spPr>
          <a:xfrm>
            <a:off x="5588000" y="6438900"/>
            <a:ext cx="3972690" cy="419100"/>
          </a:xfrm>
        </p:spPr>
        <p:txBody>
          <a:bodyPr/>
          <a:lstStyle/>
          <a:p>
            <a:r>
              <a:rPr lang="en-US"/>
              <a:t>Sample Footer Text</a:t>
            </a:r>
          </a:p>
        </p:txBody>
      </p:sp>
      <p:sp>
        <p:nvSpPr>
          <p:cNvPr id="13" name="Date Placeholder 4">
            <a:extLst>
              <a:ext uri="{FF2B5EF4-FFF2-40B4-BE49-F238E27FC236}">
                <a16:creationId xmlns:a16="http://schemas.microsoft.com/office/drawing/2014/main" id="{94369780-1787-623B-A3F0-C72DED32992F}"/>
              </a:ext>
            </a:extLst>
          </p:cNvPr>
          <p:cNvSpPr>
            <a:spLocks noGrp="1"/>
          </p:cNvSpPr>
          <p:nvPr>
            <p:ph type="dt" sz="half" idx="15"/>
          </p:nvPr>
        </p:nvSpPr>
        <p:spPr>
          <a:xfrm>
            <a:off x="9650896" y="6438900"/>
            <a:ext cx="864704" cy="419100"/>
          </a:xfrm>
        </p:spPr>
        <p:txBody>
          <a:bodyPr/>
          <a:lstStyle/>
          <a:p>
            <a:fld id="{2ABAD28B-DD56-4B56-883A-96608C765E28}" type="datetimeFigureOut">
              <a:rPr lang="en-US" smtClean="0"/>
              <a:pPr/>
              <a:t>10/16/2026</a:t>
            </a:fld>
            <a:endParaRPr lang="en-US"/>
          </a:p>
        </p:txBody>
      </p:sp>
      <p:sp>
        <p:nvSpPr>
          <p:cNvPr id="14" name="Slide Number Placeholder 5">
            <a:extLst>
              <a:ext uri="{FF2B5EF4-FFF2-40B4-BE49-F238E27FC236}">
                <a16:creationId xmlns:a16="http://schemas.microsoft.com/office/drawing/2014/main" id="{B9B34B61-93E0-16E5-3DE1-0085D9CB4486}"/>
              </a:ext>
            </a:extLst>
          </p:cNvPr>
          <p:cNvSpPr>
            <a:spLocks noGrp="1"/>
          </p:cNvSpPr>
          <p:nvPr>
            <p:ph type="sldNum" sz="quarter" idx="12"/>
          </p:nvPr>
        </p:nvSpPr>
        <p:spPr>
          <a:xfrm>
            <a:off x="10523764" y="6438900"/>
            <a:ext cx="601436" cy="4191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2553618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2">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0A8E2B0F-68B7-6425-620F-3E3285F51A3E}"/>
              </a:ext>
            </a:extLst>
          </p:cNvPr>
          <p:cNvSpPr>
            <a:spLocks noGrp="1"/>
          </p:cNvSpPr>
          <p:nvPr>
            <p:ph type="title"/>
          </p:nvPr>
        </p:nvSpPr>
        <p:spPr>
          <a:xfrm>
            <a:off x="1088136" y="1090244"/>
            <a:ext cx="4659277" cy="1669805"/>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AF2BB16B-437E-D6AB-E317-2BE63ABCB1E0}"/>
              </a:ext>
            </a:extLst>
          </p:cNvPr>
          <p:cNvSpPr>
            <a:spLocks noGrp="1"/>
          </p:cNvSpPr>
          <p:nvPr>
            <p:ph sz="quarter" idx="14"/>
          </p:nvPr>
        </p:nvSpPr>
        <p:spPr>
          <a:xfrm>
            <a:off x="6444588" y="1090244"/>
            <a:ext cx="4680612" cy="1670050"/>
          </a:xfrm>
        </p:spPr>
        <p:txBody>
          <a:bodyPr/>
          <a:lstStyle>
            <a:lvl1pPr>
              <a:lnSpc>
                <a:spcPct val="100000"/>
              </a:lnSpc>
              <a:buFontTx/>
              <a:buNone/>
              <a:defRPr baseline="0"/>
            </a:lvl1pPr>
            <a:lvl2pPr marL="228600" indent="0">
              <a:lnSpc>
                <a:spcPct val="100000"/>
              </a:lnSpc>
              <a:buFontTx/>
              <a:buNone/>
              <a:defRPr baseline="0"/>
            </a:lvl2pPr>
            <a:lvl3pPr marL="457200" indent="0">
              <a:lnSpc>
                <a:spcPct val="100000"/>
              </a:lnSpc>
              <a:buFontTx/>
              <a:buNone/>
              <a:defRPr baseline="0"/>
            </a:lvl3pPr>
            <a:lvl4pPr marL="685800" indent="0">
              <a:lnSpc>
                <a:spcPct val="100000"/>
              </a:lnSpc>
              <a:buFontTx/>
              <a:buNone/>
              <a:defRPr baseline="0"/>
            </a:lvl4pPr>
            <a:lvl5pPr marL="914400" indent="0">
              <a:lnSpc>
                <a:spcPct val="100000"/>
              </a:lnSpc>
              <a:buFontTx/>
              <a:buNone/>
              <a:defRPr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467FC12-63BB-4A63-9424-BFBF8E1D71D9}" type="datetime1">
              <a:rPr lang="en-US" smtClean="0"/>
              <a:t>10/16/2026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cxnSp>
        <p:nvCxnSpPr>
          <p:cNvPr id="7" name="Straight Connector 6">
            <a:extLst>
              <a:ext uri="{FF2B5EF4-FFF2-40B4-BE49-F238E27FC236}">
                <a16:creationId xmlns:a16="http://schemas.microsoft.com/office/drawing/2014/main" id="{66FBA52A-0B44-31D0-A581-D65241A30F69}"/>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5841319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87676" y="1114856"/>
            <a:ext cx="3493858" cy="3456894"/>
          </a:xfrm>
        </p:spPr>
        <p:txBody>
          <a:bodyPr anchor="t">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263141" y="1115290"/>
            <a:ext cx="5862059" cy="3461212"/>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BAA7FA5-AD20-4A92-9D35-3CC6CFA49E64}" type="datetime1">
              <a:rPr lang="en-US" smtClean="0"/>
              <a:t>10/16/2026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cxnSp>
        <p:nvCxnSpPr>
          <p:cNvPr id="3" name="Straight Connector 2">
            <a:extLst>
              <a:ext uri="{FF2B5EF4-FFF2-40B4-BE49-F238E27FC236}">
                <a16:creationId xmlns:a16="http://schemas.microsoft.com/office/drawing/2014/main" id="{28C9ED00-129A-337D-199B-933973FFF6BD}"/>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521639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87676" y="1114856"/>
            <a:ext cx="3923455" cy="4083580"/>
          </a:xfrm>
        </p:spPr>
        <p:txBody>
          <a:bodyPr anchor="t">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294612" y="1115290"/>
            <a:ext cx="5809713" cy="5171210"/>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02AB700-8552-46A0-B700-5DA0068ADBFC}" type="datetime1">
              <a:rPr lang="en-US" smtClean="0"/>
              <a:t>10/16/2026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cxnSp>
        <p:nvCxnSpPr>
          <p:cNvPr id="3" name="Straight Connector 2">
            <a:extLst>
              <a:ext uri="{FF2B5EF4-FFF2-40B4-BE49-F238E27FC236}">
                <a16:creationId xmlns:a16="http://schemas.microsoft.com/office/drawing/2014/main" id="{9954F329-E63B-9F25-4E06-2E98A6453DA7}"/>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8847158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85733" y="1119386"/>
            <a:ext cx="3496147" cy="4940661"/>
          </a:xfrm>
        </p:spPr>
        <p:txBody>
          <a:bodyPr anchor="t">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863418" y="1119386"/>
            <a:ext cx="6242849" cy="4940661"/>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A892AD61-D199-4B74-B80B-2001400510FA}" type="datetime1">
              <a:rPr lang="en-US" smtClean="0"/>
              <a:t>10/16/2026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cxnSp>
        <p:nvCxnSpPr>
          <p:cNvPr id="3" name="Straight Connector 2">
            <a:extLst>
              <a:ext uri="{FF2B5EF4-FFF2-40B4-BE49-F238E27FC236}">
                <a16:creationId xmlns:a16="http://schemas.microsoft.com/office/drawing/2014/main" id="{317C024E-BDA9-596A-880A-BD5A17F5C7FD}"/>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4060724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83701" y="1114655"/>
            <a:ext cx="2771326" cy="3675552"/>
          </a:xfrm>
        </p:spPr>
        <p:txBody>
          <a:bodyPr anchor="t">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134532" y="1129145"/>
            <a:ext cx="7794231" cy="5157355"/>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00D9374-B0AF-43C5-90A8-C409C7D54B55}" type="datetime1">
              <a:rPr lang="en-US" smtClean="0"/>
              <a:t>10/16/2026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cxnSp>
        <p:nvCxnSpPr>
          <p:cNvPr id="3" name="Straight Connector 2">
            <a:extLst>
              <a:ext uri="{FF2B5EF4-FFF2-40B4-BE49-F238E27FC236}">
                <a16:creationId xmlns:a16="http://schemas.microsoft.com/office/drawing/2014/main" id="{7547F2C9-46DC-B902-E883-CE0360E6DD94}"/>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1041292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785788" y="1111101"/>
            <a:ext cx="6339412" cy="1143000"/>
          </a:xfrm>
        </p:spPr>
        <p:txBody>
          <a:bodyPr anchor="t"/>
          <a:lstStyle/>
          <a:p>
            <a:r>
              <a:rPr lang="en-US"/>
              <a:t>Click to edit Master title style</a:t>
            </a:r>
          </a:p>
        </p:txBody>
      </p:sp>
      <p:sp>
        <p:nvSpPr>
          <p:cNvPr id="6" name="Picture Placeholder 10">
            <a:extLst>
              <a:ext uri="{FF2B5EF4-FFF2-40B4-BE49-F238E27FC236}">
                <a16:creationId xmlns:a16="http://schemas.microsoft.com/office/drawing/2014/main" id="{6FB7CB50-241E-E6B6-1C0E-1B5466B14779}"/>
              </a:ext>
            </a:extLst>
          </p:cNvPr>
          <p:cNvSpPr>
            <a:spLocks noGrp="1"/>
          </p:cNvSpPr>
          <p:nvPr>
            <p:ph type="pic" sz="quarter" idx="13" hasCustomPrompt="1"/>
          </p:nvPr>
        </p:nvSpPr>
        <p:spPr>
          <a:xfrm>
            <a:off x="12192" y="0"/>
            <a:ext cx="4506585" cy="6858000"/>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11" name="Content Placeholder 7">
            <a:extLst>
              <a:ext uri="{FF2B5EF4-FFF2-40B4-BE49-F238E27FC236}">
                <a16:creationId xmlns:a16="http://schemas.microsoft.com/office/drawing/2014/main" id="{A1C94DDD-A7D7-1407-F63C-F296AB454220}"/>
              </a:ext>
            </a:extLst>
          </p:cNvPr>
          <p:cNvSpPr>
            <a:spLocks noGrp="1"/>
          </p:cNvSpPr>
          <p:nvPr>
            <p:ph sz="quarter" idx="18"/>
          </p:nvPr>
        </p:nvSpPr>
        <p:spPr>
          <a:xfrm>
            <a:off x="4785787" y="2402887"/>
            <a:ext cx="6339414" cy="3883614"/>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363871FB-7459-8C2E-BA80-AD31AE855A93}"/>
              </a:ext>
              <a:ext uri="{C183D7F6-B498-43B3-948B-1728B52AA6E4}">
                <adec:decorative xmlns:adec="http://schemas.microsoft.com/office/drawing/2017/decorative" val="1"/>
              </a:ext>
            </a:extLst>
          </p:cNvPr>
          <p:cNvCxnSpPr>
            <a:cxnSpLocks/>
          </p:cNvCxnSpPr>
          <p:nvPr userDrawn="1"/>
        </p:nvCxnSpPr>
        <p:spPr>
          <a:xfrm flipH="1">
            <a:off x="11375613"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7504282-04A3-1CE1-50A4-AF83D0D40A42}"/>
              </a:ext>
            </a:extLst>
          </p:cNvPr>
          <p:cNvSpPr>
            <a:spLocks noGrp="1"/>
          </p:cNvSpPr>
          <p:nvPr>
            <p:ph type="ftr" sz="quarter" idx="11"/>
          </p:nvPr>
        </p:nvSpPr>
        <p:spPr>
          <a:xfrm>
            <a:off x="4785788" y="6438900"/>
            <a:ext cx="4774902" cy="419100"/>
          </a:xfrm>
        </p:spPr>
        <p:txBody>
          <a:bodyPr/>
          <a:lstStyle/>
          <a:p>
            <a:r>
              <a:rPr lang="en-US"/>
              <a:t>Sample Footer Text</a:t>
            </a:r>
          </a:p>
        </p:txBody>
      </p:sp>
      <p:sp>
        <p:nvSpPr>
          <p:cNvPr id="7" name="Date Placeholder 4">
            <a:extLst>
              <a:ext uri="{FF2B5EF4-FFF2-40B4-BE49-F238E27FC236}">
                <a16:creationId xmlns:a16="http://schemas.microsoft.com/office/drawing/2014/main" id="{CA12AEFE-D7DE-804A-807C-704D5B34E130}"/>
              </a:ext>
            </a:extLst>
          </p:cNvPr>
          <p:cNvSpPr>
            <a:spLocks noGrp="1"/>
          </p:cNvSpPr>
          <p:nvPr>
            <p:ph type="dt" sz="half" idx="15"/>
          </p:nvPr>
        </p:nvSpPr>
        <p:spPr>
          <a:xfrm>
            <a:off x="9650896" y="6438900"/>
            <a:ext cx="864704" cy="419100"/>
          </a:xfrm>
        </p:spPr>
        <p:txBody>
          <a:bodyPr/>
          <a:lstStyle/>
          <a:p>
            <a:fld id="{2ABAD28B-DD56-4B56-883A-96608C765E28}" type="datetimeFigureOut">
              <a:rPr lang="en-US" smtClean="0"/>
              <a:pPr/>
              <a:t>10/16/2026</a:t>
            </a:fld>
            <a:endParaRPr lang="en-US"/>
          </a:p>
        </p:txBody>
      </p:sp>
      <p:sp>
        <p:nvSpPr>
          <p:cNvPr id="8" name="Slide Number Placeholder 5">
            <a:extLst>
              <a:ext uri="{FF2B5EF4-FFF2-40B4-BE49-F238E27FC236}">
                <a16:creationId xmlns:a16="http://schemas.microsoft.com/office/drawing/2014/main" id="{9C293909-C7AB-A707-F48B-6007FE72563B}"/>
              </a:ext>
            </a:extLst>
          </p:cNvPr>
          <p:cNvSpPr>
            <a:spLocks noGrp="1"/>
          </p:cNvSpPr>
          <p:nvPr>
            <p:ph type="sldNum" sz="quarter" idx="12"/>
          </p:nvPr>
        </p:nvSpPr>
        <p:spPr>
          <a:xfrm>
            <a:off x="10523764" y="6438900"/>
            <a:ext cx="601436" cy="4191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33191924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97780" y="1111101"/>
            <a:ext cx="6339541" cy="1143000"/>
          </a:xfrm>
        </p:spPr>
        <p:txBody>
          <a:bodyPr anchor="t"/>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1097907" y="2402887"/>
            <a:ext cx="6339414" cy="3883614"/>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E94E29EC-6D85-E8CA-F571-29C29779804D}"/>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Footer Placeholder 4">
            <a:extLst>
              <a:ext uri="{FF2B5EF4-FFF2-40B4-BE49-F238E27FC236}">
                <a16:creationId xmlns:a16="http://schemas.microsoft.com/office/drawing/2014/main" id="{91F623F8-148C-BF68-DC1B-B1261EF2B177}"/>
              </a:ext>
            </a:extLst>
          </p:cNvPr>
          <p:cNvSpPr>
            <a:spLocks noGrp="1"/>
          </p:cNvSpPr>
          <p:nvPr>
            <p:ph type="ftr" sz="quarter" idx="11"/>
          </p:nvPr>
        </p:nvSpPr>
        <p:spPr>
          <a:xfrm>
            <a:off x="1097781" y="6438900"/>
            <a:ext cx="4775030" cy="419100"/>
          </a:xfrm>
        </p:spPr>
        <p:txBody>
          <a:bodyPr/>
          <a:lstStyle/>
          <a:p>
            <a:r>
              <a:rPr lang="en-US"/>
              <a:t>Sample Footer Text</a:t>
            </a:r>
          </a:p>
        </p:txBody>
      </p:sp>
      <p:sp>
        <p:nvSpPr>
          <p:cNvPr id="5" name="Date Placeholder 4">
            <a:extLst>
              <a:ext uri="{FF2B5EF4-FFF2-40B4-BE49-F238E27FC236}">
                <a16:creationId xmlns:a16="http://schemas.microsoft.com/office/drawing/2014/main" id="{F4339383-0924-E735-8737-2CFD7A1D40E9}"/>
              </a:ext>
            </a:extLst>
          </p:cNvPr>
          <p:cNvSpPr>
            <a:spLocks noGrp="1"/>
          </p:cNvSpPr>
          <p:nvPr>
            <p:ph type="dt" sz="half" idx="15"/>
          </p:nvPr>
        </p:nvSpPr>
        <p:spPr>
          <a:xfrm>
            <a:off x="5963017" y="6438900"/>
            <a:ext cx="864704" cy="419100"/>
          </a:xfrm>
        </p:spPr>
        <p:txBody>
          <a:bodyPr/>
          <a:lstStyle/>
          <a:p>
            <a:fld id="{2ABAD28B-DD56-4B56-883A-96608C765E28}" type="datetimeFigureOut">
              <a:rPr lang="en-US" smtClean="0"/>
              <a:pPr/>
              <a:t>10/16/2026</a:t>
            </a:fld>
            <a:endParaRPr lang="en-US"/>
          </a:p>
        </p:txBody>
      </p:sp>
      <p:sp>
        <p:nvSpPr>
          <p:cNvPr id="6" name="Slide Number Placeholder 5">
            <a:extLst>
              <a:ext uri="{FF2B5EF4-FFF2-40B4-BE49-F238E27FC236}">
                <a16:creationId xmlns:a16="http://schemas.microsoft.com/office/drawing/2014/main" id="{92279924-70A9-325D-5C94-812F304840DB}"/>
              </a:ext>
            </a:extLst>
          </p:cNvPr>
          <p:cNvSpPr>
            <a:spLocks noGrp="1"/>
          </p:cNvSpPr>
          <p:nvPr>
            <p:ph type="sldNum" sz="quarter" idx="12"/>
          </p:nvPr>
        </p:nvSpPr>
        <p:spPr>
          <a:xfrm>
            <a:off x="6835885" y="6438900"/>
            <a:ext cx="601436" cy="419100"/>
          </a:xfrm>
        </p:spPr>
        <p:txBody>
          <a:bodyPr/>
          <a:lstStyle/>
          <a:p>
            <a:fld id="{AEAA3239-9EA4-4A65-A281-97F994456D9F}"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685414" y="0"/>
            <a:ext cx="4506585" cy="6858000"/>
          </a:xfrm>
          <a:blipFill dpi="0" rotWithShape="1">
            <a:blip r:embed="rId2">
              <a:alphaModFix amt="60000"/>
            </a:blip>
            <a:srcRect/>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30498344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776991" y="1112104"/>
            <a:ext cx="7321615" cy="932688"/>
          </a:xfrm>
        </p:spPr>
        <p:txBody>
          <a:bodyPr anchor="t"/>
          <a:lstStyle/>
          <a:p>
            <a:r>
              <a:rPr lang="en-US"/>
              <a:t>Click to edit Master title style</a:t>
            </a:r>
          </a:p>
        </p:txBody>
      </p:sp>
      <p:sp>
        <p:nvSpPr>
          <p:cNvPr id="15" name="Picture Placeholder 10">
            <a:extLst>
              <a:ext uri="{FF2B5EF4-FFF2-40B4-BE49-F238E27FC236}">
                <a16:creationId xmlns:a16="http://schemas.microsoft.com/office/drawing/2014/main" id="{5189CF27-6D02-DB0D-F5D1-1535F1479166}"/>
              </a:ext>
            </a:extLst>
          </p:cNvPr>
          <p:cNvSpPr>
            <a:spLocks noGrp="1"/>
          </p:cNvSpPr>
          <p:nvPr>
            <p:ph type="pic" sz="quarter" idx="19" hasCustomPrompt="1"/>
          </p:nvPr>
        </p:nvSpPr>
        <p:spPr>
          <a:xfrm>
            <a:off x="0" y="0"/>
            <a:ext cx="3526439" cy="6858000"/>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6" name="Content Placeholder 7">
            <a:extLst>
              <a:ext uri="{FF2B5EF4-FFF2-40B4-BE49-F238E27FC236}">
                <a16:creationId xmlns:a16="http://schemas.microsoft.com/office/drawing/2014/main" id="{6373ED08-D584-FD0F-C5B0-EF4E07A0D890}"/>
              </a:ext>
            </a:extLst>
          </p:cNvPr>
          <p:cNvSpPr>
            <a:spLocks noGrp="1"/>
          </p:cNvSpPr>
          <p:nvPr>
            <p:ph sz="quarter" idx="18"/>
          </p:nvPr>
        </p:nvSpPr>
        <p:spPr>
          <a:xfrm>
            <a:off x="3776075" y="2187258"/>
            <a:ext cx="7349126" cy="4099242"/>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10" name="Straight Connector 9">
            <a:extLst>
              <a:ext uri="{FF2B5EF4-FFF2-40B4-BE49-F238E27FC236}">
                <a16:creationId xmlns:a16="http://schemas.microsoft.com/office/drawing/2014/main" id="{7D906524-8E7E-05A8-4F9E-A2C39750A30C}"/>
              </a:ext>
              <a:ext uri="{C183D7F6-B498-43B3-948B-1728B52AA6E4}">
                <adec:decorative xmlns:adec="http://schemas.microsoft.com/office/drawing/2017/decorative" val="1"/>
              </a:ext>
            </a:extLst>
          </p:cNvPr>
          <p:cNvCxnSpPr>
            <a:cxnSpLocks/>
          </p:cNvCxnSpPr>
          <p:nvPr userDrawn="1"/>
        </p:nvCxnSpPr>
        <p:spPr>
          <a:xfrm flipH="1">
            <a:off x="11375613"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8F256971-28FA-FA33-0A85-0B851EA7AE9B}"/>
              </a:ext>
            </a:extLst>
          </p:cNvPr>
          <p:cNvSpPr>
            <a:spLocks noGrp="1"/>
          </p:cNvSpPr>
          <p:nvPr>
            <p:ph type="ftr" sz="quarter" idx="11"/>
          </p:nvPr>
        </p:nvSpPr>
        <p:spPr>
          <a:xfrm>
            <a:off x="3776076" y="6438900"/>
            <a:ext cx="5784614" cy="419100"/>
          </a:xfrm>
        </p:spPr>
        <p:txBody>
          <a:bodyPr/>
          <a:lstStyle/>
          <a:p>
            <a:r>
              <a:rPr lang="en-US"/>
              <a:t>Sample Footer Text</a:t>
            </a:r>
          </a:p>
        </p:txBody>
      </p:sp>
      <p:sp>
        <p:nvSpPr>
          <p:cNvPr id="7" name="Date Placeholder 4">
            <a:extLst>
              <a:ext uri="{FF2B5EF4-FFF2-40B4-BE49-F238E27FC236}">
                <a16:creationId xmlns:a16="http://schemas.microsoft.com/office/drawing/2014/main" id="{F04B437D-29C2-D3ED-BEFA-E1F868B0FB5E}"/>
              </a:ext>
            </a:extLst>
          </p:cNvPr>
          <p:cNvSpPr>
            <a:spLocks noGrp="1"/>
          </p:cNvSpPr>
          <p:nvPr>
            <p:ph type="dt" sz="half" idx="15"/>
          </p:nvPr>
        </p:nvSpPr>
        <p:spPr>
          <a:xfrm>
            <a:off x="9650896" y="6438900"/>
            <a:ext cx="864704" cy="419100"/>
          </a:xfrm>
        </p:spPr>
        <p:txBody>
          <a:bodyPr/>
          <a:lstStyle/>
          <a:p>
            <a:fld id="{2ABAD28B-DD56-4B56-883A-96608C765E28}" type="datetimeFigureOut">
              <a:rPr lang="en-US" smtClean="0"/>
              <a:pPr/>
              <a:t>10/16/2026</a:t>
            </a:fld>
            <a:endParaRPr lang="en-US"/>
          </a:p>
        </p:txBody>
      </p:sp>
      <p:sp>
        <p:nvSpPr>
          <p:cNvPr id="8" name="Slide Number Placeholder 5">
            <a:extLst>
              <a:ext uri="{FF2B5EF4-FFF2-40B4-BE49-F238E27FC236}">
                <a16:creationId xmlns:a16="http://schemas.microsoft.com/office/drawing/2014/main" id="{70EB108D-6128-5356-6097-7D1D10551222}"/>
              </a:ext>
            </a:extLst>
          </p:cNvPr>
          <p:cNvSpPr>
            <a:spLocks noGrp="1"/>
          </p:cNvSpPr>
          <p:nvPr>
            <p:ph type="sldNum" sz="quarter" idx="12"/>
          </p:nvPr>
        </p:nvSpPr>
        <p:spPr>
          <a:xfrm>
            <a:off x="10523764" y="6438900"/>
            <a:ext cx="601436" cy="4191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72049640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93394" y="1112104"/>
            <a:ext cx="7343564" cy="932688"/>
          </a:xfrm>
        </p:spPr>
        <p:txBody>
          <a:bodyPr anchor="t"/>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1093393" y="2187258"/>
            <a:ext cx="7343565" cy="4099242"/>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4D039FC6-F740-7D02-FD07-5B1B076DCE63}"/>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DC666571-786A-B2D2-4FC3-C22E71C243E1}"/>
              </a:ext>
            </a:extLst>
          </p:cNvPr>
          <p:cNvSpPr>
            <a:spLocks noGrp="1"/>
          </p:cNvSpPr>
          <p:nvPr>
            <p:ph type="ftr" sz="quarter" idx="11"/>
          </p:nvPr>
        </p:nvSpPr>
        <p:spPr>
          <a:xfrm>
            <a:off x="1093394" y="6438900"/>
            <a:ext cx="5779054" cy="419100"/>
          </a:xfrm>
        </p:spPr>
        <p:txBody>
          <a:bodyPr/>
          <a:lstStyle/>
          <a:p>
            <a:r>
              <a:rPr lang="en-US"/>
              <a:t>Sample Footer Text</a:t>
            </a:r>
          </a:p>
        </p:txBody>
      </p:sp>
      <p:sp>
        <p:nvSpPr>
          <p:cNvPr id="6" name="Date Placeholder 4">
            <a:extLst>
              <a:ext uri="{FF2B5EF4-FFF2-40B4-BE49-F238E27FC236}">
                <a16:creationId xmlns:a16="http://schemas.microsoft.com/office/drawing/2014/main" id="{A324A0C0-9CB0-6208-0780-67E3C7F2C02C}"/>
              </a:ext>
            </a:extLst>
          </p:cNvPr>
          <p:cNvSpPr>
            <a:spLocks noGrp="1"/>
          </p:cNvSpPr>
          <p:nvPr>
            <p:ph type="dt" sz="half" idx="15"/>
          </p:nvPr>
        </p:nvSpPr>
        <p:spPr>
          <a:xfrm>
            <a:off x="6962654" y="6438900"/>
            <a:ext cx="864704" cy="419100"/>
          </a:xfrm>
        </p:spPr>
        <p:txBody>
          <a:bodyPr/>
          <a:lstStyle/>
          <a:p>
            <a:fld id="{2ABAD28B-DD56-4B56-883A-96608C765E28}" type="datetimeFigureOut">
              <a:rPr lang="en-US" smtClean="0"/>
              <a:pPr/>
              <a:t>10/16/2026</a:t>
            </a:fld>
            <a:endParaRPr lang="en-US"/>
          </a:p>
        </p:txBody>
      </p:sp>
      <p:sp>
        <p:nvSpPr>
          <p:cNvPr id="7" name="Slide Number Placeholder 5">
            <a:extLst>
              <a:ext uri="{FF2B5EF4-FFF2-40B4-BE49-F238E27FC236}">
                <a16:creationId xmlns:a16="http://schemas.microsoft.com/office/drawing/2014/main" id="{7F7421E2-5EEC-7791-DBEE-600FF5170816}"/>
              </a:ext>
            </a:extLst>
          </p:cNvPr>
          <p:cNvSpPr>
            <a:spLocks noGrp="1"/>
          </p:cNvSpPr>
          <p:nvPr>
            <p:ph type="sldNum" sz="quarter" idx="12"/>
          </p:nvPr>
        </p:nvSpPr>
        <p:spPr>
          <a:xfrm>
            <a:off x="7835522" y="6438900"/>
            <a:ext cx="601436" cy="419100"/>
          </a:xfrm>
        </p:spPr>
        <p:txBody>
          <a:bodyPr/>
          <a:lstStyle/>
          <a:p>
            <a:fld id="{AEAA3239-9EA4-4A65-A281-97F994456D9F}" type="slidenum">
              <a:rPr lang="en-US" smtClean="0"/>
              <a:t>‹#›</a:t>
            </a:fld>
            <a:endParaRPr lang="en-US"/>
          </a:p>
        </p:txBody>
      </p:sp>
      <p:sp>
        <p:nvSpPr>
          <p:cNvPr id="12" name="Picture Placeholder 10">
            <a:extLst>
              <a:ext uri="{FF2B5EF4-FFF2-40B4-BE49-F238E27FC236}">
                <a16:creationId xmlns:a16="http://schemas.microsoft.com/office/drawing/2014/main" id="{61964118-5CFA-FFA8-E19F-A107D63DDC08}"/>
              </a:ext>
            </a:extLst>
          </p:cNvPr>
          <p:cNvSpPr>
            <a:spLocks noGrp="1"/>
          </p:cNvSpPr>
          <p:nvPr>
            <p:ph type="pic" sz="quarter" idx="13" hasCustomPrompt="1"/>
          </p:nvPr>
        </p:nvSpPr>
        <p:spPr>
          <a:xfrm>
            <a:off x="8665559" y="0"/>
            <a:ext cx="3526439" cy="6858000"/>
          </a:xfrm>
          <a:blipFill dpi="0" rotWithShape="1">
            <a:blip r:embed="rId2">
              <a:alphaModFix amt="60000"/>
            </a:blip>
            <a:srcRect/>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152333206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86751" y="1115736"/>
            <a:ext cx="4738450" cy="1283986"/>
          </a:xfrm>
        </p:spPr>
        <p:txBody>
          <a:bodyPr anchor="t">
            <a:normAutofit/>
          </a:bodyPr>
          <a:lstStyle>
            <a:lvl1pPr>
              <a:defRPr sz="3600"/>
            </a:lvl1pPr>
          </a:lstStyle>
          <a:p>
            <a:r>
              <a:rPr lang="en-US"/>
              <a:t>Click to edit Master title style</a:t>
            </a:r>
          </a:p>
        </p:txBody>
      </p:sp>
      <p:sp>
        <p:nvSpPr>
          <p:cNvPr id="9" name="Picture Placeholder 10">
            <a:extLst>
              <a:ext uri="{FF2B5EF4-FFF2-40B4-BE49-F238E27FC236}">
                <a16:creationId xmlns:a16="http://schemas.microsoft.com/office/drawing/2014/main" id="{F01DFFF1-3C5B-AB29-A606-DE5652872224}"/>
              </a:ext>
            </a:extLst>
          </p:cNvPr>
          <p:cNvSpPr>
            <a:spLocks noGrp="1"/>
          </p:cNvSpPr>
          <p:nvPr>
            <p:ph type="pic" sz="quarter" idx="13" hasCustomPrompt="1"/>
          </p:nvPr>
        </p:nvSpPr>
        <p:spPr>
          <a:xfrm>
            <a:off x="0" y="0"/>
            <a:ext cx="6096000" cy="6858000"/>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13" name="Content Placeholder 7">
            <a:extLst>
              <a:ext uri="{FF2B5EF4-FFF2-40B4-BE49-F238E27FC236}">
                <a16:creationId xmlns:a16="http://schemas.microsoft.com/office/drawing/2014/main" id="{E2816D63-0E0C-C808-4BF8-6A562C18459A}"/>
              </a:ext>
            </a:extLst>
          </p:cNvPr>
          <p:cNvSpPr>
            <a:spLocks noGrp="1"/>
          </p:cNvSpPr>
          <p:nvPr>
            <p:ph sz="quarter" idx="15"/>
          </p:nvPr>
        </p:nvSpPr>
        <p:spPr>
          <a:xfrm>
            <a:off x="6386751" y="2552124"/>
            <a:ext cx="4738450" cy="3734376"/>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10" name="Straight Connector 9">
            <a:extLst>
              <a:ext uri="{FF2B5EF4-FFF2-40B4-BE49-F238E27FC236}">
                <a16:creationId xmlns:a16="http://schemas.microsoft.com/office/drawing/2014/main" id="{04FCA30A-9E9D-9618-76A9-8B4CFF8E32FB}"/>
              </a:ext>
              <a:ext uri="{C183D7F6-B498-43B3-948B-1728B52AA6E4}">
                <adec:decorative xmlns:adec="http://schemas.microsoft.com/office/drawing/2017/decorative" val="1"/>
              </a:ext>
            </a:extLst>
          </p:cNvPr>
          <p:cNvCxnSpPr>
            <a:cxnSpLocks/>
          </p:cNvCxnSpPr>
          <p:nvPr userDrawn="1"/>
        </p:nvCxnSpPr>
        <p:spPr>
          <a:xfrm flipH="1">
            <a:off x="11375613"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Footer Placeholder 4">
            <a:extLst>
              <a:ext uri="{FF2B5EF4-FFF2-40B4-BE49-F238E27FC236}">
                <a16:creationId xmlns:a16="http://schemas.microsoft.com/office/drawing/2014/main" id="{536C1912-E3D3-9A9F-E1CD-E0E6FFC247FA}"/>
              </a:ext>
            </a:extLst>
          </p:cNvPr>
          <p:cNvSpPr>
            <a:spLocks noGrp="1"/>
          </p:cNvSpPr>
          <p:nvPr>
            <p:ph type="ftr" sz="quarter" idx="11"/>
          </p:nvPr>
        </p:nvSpPr>
        <p:spPr>
          <a:xfrm>
            <a:off x="6386752" y="6438900"/>
            <a:ext cx="3173938" cy="419100"/>
          </a:xfrm>
        </p:spPr>
        <p:txBody>
          <a:bodyPr/>
          <a:lstStyle/>
          <a:p>
            <a:r>
              <a:rPr lang="en-US"/>
              <a:t>Sample Footer Text</a:t>
            </a:r>
          </a:p>
        </p:txBody>
      </p:sp>
      <p:sp>
        <p:nvSpPr>
          <p:cNvPr id="4" name="Date Placeholder 4">
            <a:extLst>
              <a:ext uri="{FF2B5EF4-FFF2-40B4-BE49-F238E27FC236}">
                <a16:creationId xmlns:a16="http://schemas.microsoft.com/office/drawing/2014/main" id="{8D67CAFB-8059-63E5-52A8-1184092A0F3D}"/>
              </a:ext>
            </a:extLst>
          </p:cNvPr>
          <p:cNvSpPr>
            <a:spLocks noGrp="1"/>
          </p:cNvSpPr>
          <p:nvPr>
            <p:ph type="dt" sz="half" idx="16"/>
          </p:nvPr>
        </p:nvSpPr>
        <p:spPr>
          <a:xfrm>
            <a:off x="9650896" y="6438900"/>
            <a:ext cx="864704" cy="419100"/>
          </a:xfrm>
        </p:spPr>
        <p:txBody>
          <a:bodyPr/>
          <a:lstStyle/>
          <a:p>
            <a:fld id="{2ABAD28B-DD56-4B56-883A-96608C765E28}" type="datetimeFigureOut">
              <a:rPr lang="en-US" smtClean="0"/>
              <a:pPr/>
              <a:t>10/16/2026</a:t>
            </a:fld>
            <a:endParaRPr lang="en-US"/>
          </a:p>
        </p:txBody>
      </p:sp>
      <p:sp>
        <p:nvSpPr>
          <p:cNvPr id="8" name="Slide Number Placeholder 5">
            <a:extLst>
              <a:ext uri="{FF2B5EF4-FFF2-40B4-BE49-F238E27FC236}">
                <a16:creationId xmlns:a16="http://schemas.microsoft.com/office/drawing/2014/main" id="{12D5E22B-CB25-9948-A8AA-BACF7E422F0B}"/>
              </a:ext>
            </a:extLst>
          </p:cNvPr>
          <p:cNvSpPr>
            <a:spLocks noGrp="1"/>
          </p:cNvSpPr>
          <p:nvPr>
            <p:ph type="sldNum" sz="quarter" idx="12"/>
          </p:nvPr>
        </p:nvSpPr>
        <p:spPr>
          <a:xfrm>
            <a:off x="10523764" y="6438900"/>
            <a:ext cx="601436" cy="4191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7823282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88066" y="1115736"/>
            <a:ext cx="4738583" cy="1288169"/>
          </a:xfrm>
        </p:spPr>
        <p:txBody>
          <a:bodyPr anchor="t">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1088192" y="2552124"/>
            <a:ext cx="4738450" cy="3734376"/>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B84581EB-7A5A-925D-6E20-5C04A0EAA2CE}"/>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Footer Placeholder 4">
            <a:extLst>
              <a:ext uri="{FF2B5EF4-FFF2-40B4-BE49-F238E27FC236}">
                <a16:creationId xmlns:a16="http://schemas.microsoft.com/office/drawing/2014/main" id="{084EA123-AEAB-8F33-C22D-31F9F11A93CE}"/>
              </a:ext>
            </a:extLst>
          </p:cNvPr>
          <p:cNvSpPr>
            <a:spLocks noGrp="1"/>
          </p:cNvSpPr>
          <p:nvPr>
            <p:ph type="ftr" sz="quarter" idx="11"/>
          </p:nvPr>
        </p:nvSpPr>
        <p:spPr>
          <a:xfrm>
            <a:off x="1088066" y="6438900"/>
            <a:ext cx="3174065" cy="419100"/>
          </a:xfrm>
        </p:spPr>
        <p:txBody>
          <a:bodyPr/>
          <a:lstStyle/>
          <a:p>
            <a:r>
              <a:rPr lang="en-US"/>
              <a:t>Sample Footer Text</a:t>
            </a:r>
          </a:p>
        </p:txBody>
      </p:sp>
      <p:sp>
        <p:nvSpPr>
          <p:cNvPr id="9" name="Date Placeholder 4">
            <a:extLst>
              <a:ext uri="{FF2B5EF4-FFF2-40B4-BE49-F238E27FC236}">
                <a16:creationId xmlns:a16="http://schemas.microsoft.com/office/drawing/2014/main" id="{AA2FCA56-AA13-81B1-1707-7A5D7557B5F8}"/>
              </a:ext>
            </a:extLst>
          </p:cNvPr>
          <p:cNvSpPr>
            <a:spLocks noGrp="1"/>
          </p:cNvSpPr>
          <p:nvPr>
            <p:ph type="dt" sz="half" idx="15"/>
          </p:nvPr>
        </p:nvSpPr>
        <p:spPr>
          <a:xfrm>
            <a:off x="4352338" y="6438900"/>
            <a:ext cx="864704" cy="419100"/>
          </a:xfrm>
        </p:spPr>
        <p:txBody>
          <a:bodyPr/>
          <a:lstStyle/>
          <a:p>
            <a:fld id="{2ABAD28B-DD56-4B56-883A-96608C765E28}" type="datetimeFigureOut">
              <a:rPr lang="en-US" smtClean="0"/>
              <a:pPr/>
              <a:t>10/16/2026</a:t>
            </a:fld>
            <a:endParaRPr lang="en-US"/>
          </a:p>
        </p:txBody>
      </p:sp>
      <p:sp>
        <p:nvSpPr>
          <p:cNvPr id="10" name="Slide Number Placeholder 5">
            <a:extLst>
              <a:ext uri="{FF2B5EF4-FFF2-40B4-BE49-F238E27FC236}">
                <a16:creationId xmlns:a16="http://schemas.microsoft.com/office/drawing/2014/main" id="{4358A8E3-C7AA-9216-35FD-FE820598287A}"/>
              </a:ext>
            </a:extLst>
          </p:cNvPr>
          <p:cNvSpPr>
            <a:spLocks noGrp="1"/>
          </p:cNvSpPr>
          <p:nvPr>
            <p:ph type="sldNum" sz="quarter" idx="12"/>
          </p:nvPr>
        </p:nvSpPr>
        <p:spPr>
          <a:xfrm>
            <a:off x="5225206" y="6438900"/>
            <a:ext cx="601436" cy="419100"/>
          </a:xfrm>
        </p:spPr>
        <p:txBody>
          <a:bodyPr/>
          <a:lstStyle/>
          <a:p>
            <a:fld id="{AEAA3239-9EA4-4A65-A281-97F994456D9F}"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096000" y="0"/>
            <a:ext cx="6096000" cy="6858000"/>
          </a:xfrm>
          <a:blipFill dpi="0" rotWithShape="1">
            <a:blip r:embed="rId2">
              <a:alphaModFix amt="60000"/>
            </a:blip>
            <a:srcRect/>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383022179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1355" y="1111101"/>
            <a:ext cx="3813845" cy="1493861"/>
          </a:xfrm>
        </p:spPr>
        <p:txBody>
          <a:bodyPr anchor="t">
            <a:normAutofit/>
          </a:bodyPr>
          <a:lstStyle>
            <a:lvl1pPr>
              <a:defRPr sz="3600"/>
            </a:lvl1pPr>
          </a:lstStyle>
          <a:p>
            <a:r>
              <a:rPr lang="en-US"/>
              <a:t>Click to edit Master title style</a:t>
            </a:r>
          </a:p>
        </p:txBody>
      </p:sp>
      <p:sp>
        <p:nvSpPr>
          <p:cNvPr id="5" name="Picture Placeholder 10">
            <a:extLst>
              <a:ext uri="{FF2B5EF4-FFF2-40B4-BE49-F238E27FC236}">
                <a16:creationId xmlns:a16="http://schemas.microsoft.com/office/drawing/2014/main" id="{F6B569F2-50A1-6E37-5081-6843927083F0}"/>
              </a:ext>
            </a:extLst>
          </p:cNvPr>
          <p:cNvSpPr>
            <a:spLocks noGrp="1"/>
          </p:cNvSpPr>
          <p:nvPr>
            <p:ph type="pic" sz="quarter" idx="13" hasCustomPrompt="1"/>
          </p:nvPr>
        </p:nvSpPr>
        <p:spPr>
          <a:xfrm>
            <a:off x="12192" y="0"/>
            <a:ext cx="6999768" cy="6858000"/>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7" name="Content Placeholder 7">
            <a:extLst>
              <a:ext uri="{FF2B5EF4-FFF2-40B4-BE49-F238E27FC236}">
                <a16:creationId xmlns:a16="http://schemas.microsoft.com/office/drawing/2014/main" id="{7B790101-D67D-E697-E691-37D8E802AC85}"/>
              </a:ext>
            </a:extLst>
          </p:cNvPr>
          <p:cNvSpPr>
            <a:spLocks noGrp="1"/>
          </p:cNvSpPr>
          <p:nvPr>
            <p:ph sz="quarter" idx="18"/>
          </p:nvPr>
        </p:nvSpPr>
        <p:spPr>
          <a:xfrm>
            <a:off x="7311355" y="2700671"/>
            <a:ext cx="3813846" cy="3585830"/>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84F1FBBF-D97E-831B-C809-27FFA216026F}"/>
              </a:ext>
              <a:ext uri="{C183D7F6-B498-43B3-948B-1728B52AA6E4}">
                <adec:decorative xmlns:adec="http://schemas.microsoft.com/office/drawing/2017/decorative" val="1"/>
              </a:ext>
            </a:extLst>
          </p:cNvPr>
          <p:cNvCxnSpPr>
            <a:cxnSpLocks/>
          </p:cNvCxnSpPr>
          <p:nvPr userDrawn="1"/>
        </p:nvCxnSpPr>
        <p:spPr>
          <a:xfrm flipH="1">
            <a:off x="11375613"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Footer Placeholder 4">
            <a:extLst>
              <a:ext uri="{FF2B5EF4-FFF2-40B4-BE49-F238E27FC236}">
                <a16:creationId xmlns:a16="http://schemas.microsoft.com/office/drawing/2014/main" id="{456D6AD1-4AB5-D3E4-10D2-9E53DB2CC8EA}"/>
              </a:ext>
            </a:extLst>
          </p:cNvPr>
          <p:cNvSpPr>
            <a:spLocks noGrp="1"/>
          </p:cNvSpPr>
          <p:nvPr>
            <p:ph type="ftr" sz="quarter" idx="11"/>
          </p:nvPr>
        </p:nvSpPr>
        <p:spPr>
          <a:xfrm>
            <a:off x="7311355" y="6438900"/>
            <a:ext cx="2249334" cy="419100"/>
          </a:xfrm>
        </p:spPr>
        <p:txBody>
          <a:bodyPr/>
          <a:lstStyle/>
          <a:p>
            <a:r>
              <a:rPr lang="en-US"/>
              <a:t>Sample Footer Text</a:t>
            </a:r>
          </a:p>
        </p:txBody>
      </p:sp>
      <p:sp>
        <p:nvSpPr>
          <p:cNvPr id="8" name="Date Placeholder 4">
            <a:extLst>
              <a:ext uri="{FF2B5EF4-FFF2-40B4-BE49-F238E27FC236}">
                <a16:creationId xmlns:a16="http://schemas.microsoft.com/office/drawing/2014/main" id="{9760FBEC-EA46-6A15-284D-4BBD1E04A1B4}"/>
              </a:ext>
            </a:extLst>
          </p:cNvPr>
          <p:cNvSpPr>
            <a:spLocks noGrp="1"/>
          </p:cNvSpPr>
          <p:nvPr>
            <p:ph type="dt" sz="half" idx="15"/>
          </p:nvPr>
        </p:nvSpPr>
        <p:spPr>
          <a:xfrm>
            <a:off x="9650896" y="6438900"/>
            <a:ext cx="864704" cy="419100"/>
          </a:xfrm>
        </p:spPr>
        <p:txBody>
          <a:bodyPr/>
          <a:lstStyle/>
          <a:p>
            <a:fld id="{2ABAD28B-DD56-4B56-883A-96608C765E28}" type="datetimeFigureOut">
              <a:rPr lang="en-US" smtClean="0"/>
              <a:pPr/>
              <a:t>10/16/2026</a:t>
            </a:fld>
            <a:endParaRPr lang="en-US"/>
          </a:p>
        </p:txBody>
      </p:sp>
      <p:sp>
        <p:nvSpPr>
          <p:cNvPr id="11" name="Slide Number Placeholder 5">
            <a:extLst>
              <a:ext uri="{FF2B5EF4-FFF2-40B4-BE49-F238E27FC236}">
                <a16:creationId xmlns:a16="http://schemas.microsoft.com/office/drawing/2014/main" id="{919DC249-6449-71C0-F0A2-E5A28E550CB0}"/>
              </a:ext>
            </a:extLst>
          </p:cNvPr>
          <p:cNvSpPr>
            <a:spLocks noGrp="1"/>
          </p:cNvSpPr>
          <p:nvPr>
            <p:ph type="sldNum" sz="quarter" idx="12"/>
          </p:nvPr>
        </p:nvSpPr>
        <p:spPr>
          <a:xfrm>
            <a:off x="10523764" y="6438900"/>
            <a:ext cx="601436" cy="4191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83972233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98396" y="1111101"/>
            <a:ext cx="3813845" cy="1493863"/>
          </a:xfrm>
        </p:spPr>
        <p:txBody>
          <a:bodyPr anchor="t">
            <a:no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1098397" y="2700671"/>
            <a:ext cx="3813846" cy="3585830"/>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36A796DD-1556-39E2-B5E4-90C1C2459D2D}"/>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06713B13-BCC2-B853-769C-4BC6A57D7B6D}"/>
              </a:ext>
            </a:extLst>
          </p:cNvPr>
          <p:cNvSpPr>
            <a:spLocks noGrp="1"/>
          </p:cNvSpPr>
          <p:nvPr>
            <p:ph type="ftr" sz="quarter" idx="11"/>
          </p:nvPr>
        </p:nvSpPr>
        <p:spPr>
          <a:xfrm>
            <a:off x="1098395" y="6438900"/>
            <a:ext cx="2249335" cy="419100"/>
          </a:xfrm>
        </p:spPr>
        <p:txBody>
          <a:bodyPr/>
          <a:lstStyle/>
          <a:p>
            <a:r>
              <a:rPr lang="en-US"/>
              <a:t>Sample Footer Text</a:t>
            </a:r>
          </a:p>
        </p:txBody>
      </p:sp>
      <p:sp>
        <p:nvSpPr>
          <p:cNvPr id="6" name="Date Placeholder 4">
            <a:extLst>
              <a:ext uri="{FF2B5EF4-FFF2-40B4-BE49-F238E27FC236}">
                <a16:creationId xmlns:a16="http://schemas.microsoft.com/office/drawing/2014/main" id="{A9915D6C-CE56-12D3-C15C-C56B3EFEAFE7}"/>
              </a:ext>
            </a:extLst>
          </p:cNvPr>
          <p:cNvSpPr>
            <a:spLocks noGrp="1"/>
          </p:cNvSpPr>
          <p:nvPr>
            <p:ph type="dt" sz="half" idx="15"/>
          </p:nvPr>
        </p:nvSpPr>
        <p:spPr>
          <a:xfrm>
            <a:off x="3437937" y="6438900"/>
            <a:ext cx="864704" cy="419100"/>
          </a:xfrm>
        </p:spPr>
        <p:txBody>
          <a:bodyPr/>
          <a:lstStyle/>
          <a:p>
            <a:fld id="{2ABAD28B-DD56-4B56-883A-96608C765E28}" type="datetimeFigureOut">
              <a:rPr lang="en-US" smtClean="0"/>
              <a:pPr/>
              <a:t>10/16/2026</a:t>
            </a:fld>
            <a:endParaRPr lang="en-US"/>
          </a:p>
        </p:txBody>
      </p:sp>
      <p:sp>
        <p:nvSpPr>
          <p:cNvPr id="7" name="Slide Number Placeholder 5">
            <a:extLst>
              <a:ext uri="{FF2B5EF4-FFF2-40B4-BE49-F238E27FC236}">
                <a16:creationId xmlns:a16="http://schemas.microsoft.com/office/drawing/2014/main" id="{3C3F576B-887C-7B84-0990-9143EA6C6012}"/>
              </a:ext>
            </a:extLst>
          </p:cNvPr>
          <p:cNvSpPr>
            <a:spLocks noGrp="1"/>
          </p:cNvSpPr>
          <p:nvPr>
            <p:ph type="sldNum" sz="quarter" idx="12"/>
          </p:nvPr>
        </p:nvSpPr>
        <p:spPr>
          <a:xfrm>
            <a:off x="4310805" y="6438900"/>
            <a:ext cx="601436" cy="419100"/>
          </a:xfrm>
        </p:spPr>
        <p:txBody>
          <a:bodyPr/>
          <a:lstStyle/>
          <a:p>
            <a:fld id="{AEAA3239-9EA4-4A65-A281-97F994456D9F}"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192232" y="0"/>
            <a:ext cx="6999768" cy="6858000"/>
          </a:xfrm>
          <a:blipFill dpi="0" rotWithShape="1">
            <a:blip r:embed="rId2">
              <a:alphaModFix amt="60000"/>
            </a:blip>
            <a:srcRect/>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417045866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ntent with Picture 9">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175ACA1F-D859-596B-9F50-F1E9A2654EAF}"/>
              </a:ext>
            </a:extLst>
          </p:cNvPr>
          <p:cNvSpPr>
            <a:spLocks noGrp="1"/>
          </p:cNvSpPr>
          <p:nvPr>
            <p:ph type="title"/>
          </p:nvPr>
        </p:nvSpPr>
        <p:spPr>
          <a:xfrm flipH="1">
            <a:off x="7894207" y="1112431"/>
            <a:ext cx="3230993" cy="1858941"/>
          </a:xfrm>
        </p:spPr>
        <p:txBody>
          <a:bodyPr anchor="t"/>
          <a:lstStyle/>
          <a:p>
            <a:r>
              <a:rPr lang="en-US"/>
              <a:t>Click to edit Master title style</a:t>
            </a:r>
          </a:p>
        </p:txBody>
      </p:sp>
      <p:sp>
        <p:nvSpPr>
          <p:cNvPr id="2" name="Picture Placeholder 9">
            <a:extLst>
              <a:ext uri="{FF2B5EF4-FFF2-40B4-BE49-F238E27FC236}">
                <a16:creationId xmlns:a16="http://schemas.microsoft.com/office/drawing/2014/main" id="{2A43D9F3-C10E-5B48-BB59-16A8600BD36F}"/>
              </a:ext>
            </a:extLst>
          </p:cNvPr>
          <p:cNvSpPr>
            <a:spLocks noGrp="1"/>
          </p:cNvSpPr>
          <p:nvPr>
            <p:ph type="pic" sz="quarter" idx="13" hasCustomPrompt="1"/>
          </p:nvPr>
        </p:nvSpPr>
        <p:spPr>
          <a:xfrm>
            <a:off x="12192" y="0"/>
            <a:ext cx="7481777" cy="6858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4" name="Content Placeholder 7">
            <a:extLst>
              <a:ext uri="{FF2B5EF4-FFF2-40B4-BE49-F238E27FC236}">
                <a16:creationId xmlns:a16="http://schemas.microsoft.com/office/drawing/2014/main" id="{2E10F120-2F5B-B2FD-DB40-683E6176C3D4}"/>
              </a:ext>
            </a:extLst>
          </p:cNvPr>
          <p:cNvSpPr>
            <a:spLocks noGrp="1"/>
          </p:cNvSpPr>
          <p:nvPr>
            <p:ph sz="quarter" idx="15"/>
          </p:nvPr>
        </p:nvSpPr>
        <p:spPr>
          <a:xfrm>
            <a:off x="7901280" y="3133255"/>
            <a:ext cx="3223920" cy="2656250"/>
          </a:xfrm>
        </p:spPr>
        <p:txBody>
          <a:bodyPr vert="horz" lIns="91440" tIns="45720" rIns="91440" bIns="45720" rtlCol="0">
            <a:normAutofit/>
          </a:bodyPr>
          <a:lstStyle>
            <a:lvl1pPr marL="0" indent="0">
              <a:lnSpc>
                <a:spcPct val="100000"/>
              </a:lnSpc>
              <a:buNone/>
              <a:defRPr lang="en-US" dirty="0"/>
            </a:lvl1pPr>
            <a:lvl2pPr marL="228600" indent="0">
              <a:lnSpc>
                <a:spcPct val="100000"/>
              </a:lnSpc>
              <a:buNone/>
              <a:defRPr lang="en-US" dirty="0"/>
            </a:lvl2pPr>
            <a:lvl3pPr marL="457200" indent="0">
              <a:lnSpc>
                <a:spcPct val="100000"/>
              </a:lnSpc>
              <a:buNone/>
              <a:defRPr lang="en-US" dirty="0"/>
            </a:lvl3pPr>
            <a:lvl4pPr marL="685800" indent="0">
              <a:lnSpc>
                <a:spcPct val="100000"/>
              </a:lnSpc>
              <a:buNone/>
              <a:defRPr lang="en-US" dirty="0"/>
            </a:lvl4pPr>
            <a:lvl5pPr marL="914400" indent="0">
              <a:lnSpc>
                <a:spcPct val="100000"/>
              </a:lnSpc>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20" name="Straight Connector 19">
            <a:extLst>
              <a:ext uri="{FF2B5EF4-FFF2-40B4-BE49-F238E27FC236}">
                <a16:creationId xmlns:a16="http://schemas.microsoft.com/office/drawing/2014/main" id="{C9A12B08-97E1-66BD-9B69-377E28512750}"/>
              </a:ext>
              <a:ext uri="{C183D7F6-B498-43B3-948B-1728B52AA6E4}">
                <adec:decorative xmlns:adec="http://schemas.microsoft.com/office/drawing/2017/decorative" val="1"/>
              </a:ext>
            </a:extLst>
          </p:cNvPr>
          <p:cNvCxnSpPr>
            <a:cxnSpLocks/>
          </p:cNvCxnSpPr>
          <p:nvPr userDrawn="1"/>
        </p:nvCxnSpPr>
        <p:spPr>
          <a:xfrm flipH="1">
            <a:off x="11375613"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7" name="Footer Placeholder 4">
            <a:extLst>
              <a:ext uri="{FF2B5EF4-FFF2-40B4-BE49-F238E27FC236}">
                <a16:creationId xmlns:a16="http://schemas.microsoft.com/office/drawing/2014/main" id="{9EACEEC7-E0DC-ABF5-188B-5636A17BD6A4}"/>
              </a:ext>
            </a:extLst>
          </p:cNvPr>
          <p:cNvSpPr>
            <a:spLocks noGrp="1"/>
          </p:cNvSpPr>
          <p:nvPr>
            <p:ph type="ftr" sz="quarter" idx="11"/>
          </p:nvPr>
        </p:nvSpPr>
        <p:spPr>
          <a:xfrm>
            <a:off x="7894207" y="6438900"/>
            <a:ext cx="1666482" cy="419100"/>
          </a:xfrm>
        </p:spPr>
        <p:txBody>
          <a:bodyPr/>
          <a:lstStyle/>
          <a:p>
            <a:r>
              <a:rPr lang="en-US"/>
              <a:t>Sample Footer Text</a:t>
            </a:r>
          </a:p>
        </p:txBody>
      </p:sp>
      <p:sp>
        <p:nvSpPr>
          <p:cNvPr id="8" name="Date Placeholder 4">
            <a:extLst>
              <a:ext uri="{FF2B5EF4-FFF2-40B4-BE49-F238E27FC236}">
                <a16:creationId xmlns:a16="http://schemas.microsoft.com/office/drawing/2014/main" id="{D0A24C6D-468E-EAE9-2363-772EA5E51DD0}"/>
              </a:ext>
            </a:extLst>
          </p:cNvPr>
          <p:cNvSpPr>
            <a:spLocks noGrp="1"/>
          </p:cNvSpPr>
          <p:nvPr>
            <p:ph type="dt" sz="half" idx="16"/>
          </p:nvPr>
        </p:nvSpPr>
        <p:spPr>
          <a:xfrm>
            <a:off x="9650896" y="6438900"/>
            <a:ext cx="864704" cy="419100"/>
          </a:xfrm>
        </p:spPr>
        <p:txBody>
          <a:bodyPr/>
          <a:lstStyle/>
          <a:p>
            <a:fld id="{2ABAD28B-DD56-4B56-883A-96608C765E28}" type="datetimeFigureOut">
              <a:rPr lang="en-US" smtClean="0"/>
              <a:pPr/>
              <a:t>10/16/2026</a:t>
            </a:fld>
            <a:endParaRPr lang="en-US"/>
          </a:p>
        </p:txBody>
      </p:sp>
      <p:sp>
        <p:nvSpPr>
          <p:cNvPr id="9" name="Slide Number Placeholder 5">
            <a:extLst>
              <a:ext uri="{FF2B5EF4-FFF2-40B4-BE49-F238E27FC236}">
                <a16:creationId xmlns:a16="http://schemas.microsoft.com/office/drawing/2014/main" id="{C4C85811-EF51-7552-5F12-17748D280645}"/>
              </a:ext>
            </a:extLst>
          </p:cNvPr>
          <p:cNvSpPr>
            <a:spLocks noGrp="1"/>
          </p:cNvSpPr>
          <p:nvPr>
            <p:ph type="sldNum" sz="quarter" idx="12"/>
          </p:nvPr>
        </p:nvSpPr>
        <p:spPr>
          <a:xfrm>
            <a:off x="10523764" y="6438900"/>
            <a:ext cx="601436" cy="4191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63791096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91746" y="1112431"/>
            <a:ext cx="3230992" cy="1858941"/>
          </a:xfrm>
        </p:spPr>
        <p:txBody>
          <a:bodyPr anchor="t"/>
          <a:lstStyle/>
          <a:p>
            <a:r>
              <a:rPr lang="en-US"/>
              <a:t>Click to edit Master title style</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1092741" y="3133255"/>
            <a:ext cx="3223920" cy="2656250"/>
          </a:xfrm>
        </p:spPr>
        <p:txBody>
          <a:bodyPr vert="horz" lIns="91440" tIns="45720" rIns="91440" bIns="45720" rtlCol="0">
            <a:normAutofit/>
          </a:bodyPr>
          <a:lstStyle>
            <a:lvl1pPr marL="0" indent="0">
              <a:lnSpc>
                <a:spcPct val="100000"/>
              </a:lnSpc>
              <a:buNone/>
              <a:defRPr lang="en-US" dirty="0"/>
            </a:lvl1pPr>
            <a:lvl2pPr marL="228600" indent="0">
              <a:lnSpc>
                <a:spcPct val="100000"/>
              </a:lnSpc>
              <a:buNone/>
              <a:defRPr lang="en-US" dirty="0"/>
            </a:lvl2pPr>
            <a:lvl3pPr marL="457200" indent="0">
              <a:lnSpc>
                <a:spcPct val="100000"/>
              </a:lnSpc>
              <a:buNone/>
              <a:defRPr lang="en-US" dirty="0"/>
            </a:lvl3pPr>
            <a:lvl4pPr marL="685800" indent="0">
              <a:lnSpc>
                <a:spcPct val="100000"/>
              </a:lnSpc>
              <a:buNone/>
              <a:defRPr lang="en-US" dirty="0"/>
            </a:lvl4pPr>
            <a:lvl5pPr marL="914400" indent="0">
              <a:lnSpc>
                <a:spcPct val="100000"/>
              </a:lnSpc>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4" name="Straight Connector 3">
            <a:extLst>
              <a:ext uri="{FF2B5EF4-FFF2-40B4-BE49-F238E27FC236}">
                <a16:creationId xmlns:a16="http://schemas.microsoft.com/office/drawing/2014/main" id="{FDC26608-3419-7FD3-1CD3-EB1EF5977467}"/>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Footer Placeholder 4">
            <a:extLst>
              <a:ext uri="{FF2B5EF4-FFF2-40B4-BE49-F238E27FC236}">
                <a16:creationId xmlns:a16="http://schemas.microsoft.com/office/drawing/2014/main" id="{2FF5E252-7CD5-70EF-A3E5-C079B418EA8A}"/>
              </a:ext>
            </a:extLst>
          </p:cNvPr>
          <p:cNvSpPr>
            <a:spLocks noGrp="1"/>
          </p:cNvSpPr>
          <p:nvPr>
            <p:ph type="ftr" sz="quarter" idx="11"/>
          </p:nvPr>
        </p:nvSpPr>
        <p:spPr>
          <a:xfrm>
            <a:off x="1091746" y="6438900"/>
            <a:ext cx="1656002" cy="419100"/>
          </a:xfrm>
        </p:spPr>
        <p:txBody>
          <a:bodyPr/>
          <a:lstStyle/>
          <a:p>
            <a:r>
              <a:rPr lang="en-US"/>
              <a:t>Sample Footer Text</a:t>
            </a:r>
          </a:p>
        </p:txBody>
      </p:sp>
      <p:sp>
        <p:nvSpPr>
          <p:cNvPr id="9" name="Date Placeholder 4">
            <a:extLst>
              <a:ext uri="{FF2B5EF4-FFF2-40B4-BE49-F238E27FC236}">
                <a16:creationId xmlns:a16="http://schemas.microsoft.com/office/drawing/2014/main" id="{7204A7B0-14BD-7B7E-62AF-3685F9B4BFEF}"/>
              </a:ext>
            </a:extLst>
          </p:cNvPr>
          <p:cNvSpPr>
            <a:spLocks noGrp="1"/>
          </p:cNvSpPr>
          <p:nvPr>
            <p:ph type="dt" sz="half" idx="15"/>
          </p:nvPr>
        </p:nvSpPr>
        <p:spPr>
          <a:xfrm>
            <a:off x="2837954" y="6438900"/>
            <a:ext cx="864704" cy="419100"/>
          </a:xfrm>
        </p:spPr>
        <p:txBody>
          <a:bodyPr/>
          <a:lstStyle/>
          <a:p>
            <a:fld id="{2ABAD28B-DD56-4B56-883A-96608C765E28}" type="datetimeFigureOut">
              <a:rPr lang="en-US" smtClean="0"/>
              <a:pPr/>
              <a:t>10/16/2026</a:t>
            </a:fld>
            <a:endParaRPr lang="en-US"/>
          </a:p>
        </p:txBody>
      </p:sp>
      <p:sp>
        <p:nvSpPr>
          <p:cNvPr id="11" name="Slide Number Placeholder 5">
            <a:extLst>
              <a:ext uri="{FF2B5EF4-FFF2-40B4-BE49-F238E27FC236}">
                <a16:creationId xmlns:a16="http://schemas.microsoft.com/office/drawing/2014/main" id="{33A8D2A5-F36B-C5DD-6ABC-6D69A63EFD3E}"/>
              </a:ext>
            </a:extLst>
          </p:cNvPr>
          <p:cNvSpPr>
            <a:spLocks noGrp="1"/>
          </p:cNvSpPr>
          <p:nvPr>
            <p:ph type="sldNum" sz="quarter" idx="12"/>
          </p:nvPr>
        </p:nvSpPr>
        <p:spPr>
          <a:xfrm>
            <a:off x="3710822" y="6438900"/>
            <a:ext cx="601436" cy="419100"/>
          </a:xfrm>
        </p:spPr>
        <p:txBody>
          <a:bodyPr/>
          <a:lstStyle/>
          <a:p>
            <a:fld id="{AEAA3239-9EA4-4A65-A281-97F994456D9F}" type="slidenum">
              <a:rPr lang="en-US" smtClean="0"/>
              <a:t>‹#›</a:t>
            </a:fld>
            <a:endParaRPr lang="en-US"/>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4710223" y="0"/>
            <a:ext cx="7481777" cy="6858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Tree>
    <p:extLst>
      <p:ext uri="{BB962C8B-B14F-4D97-AF65-F5344CB8AC3E}">
        <p14:creationId xmlns:p14="http://schemas.microsoft.com/office/powerpoint/2010/main" val="144920677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103132" y="4454843"/>
            <a:ext cx="2734129" cy="1988825"/>
          </a:xfrm>
        </p:spPr>
        <p:txBody>
          <a:bodyPr anchor="t">
            <a:normAutofit/>
          </a:bodyPr>
          <a:lstStyle>
            <a:lvl1pPr>
              <a:defRPr sz="36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6911"/>
            <a:ext cx="12192000" cy="4136455"/>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136199" y="4454843"/>
            <a:ext cx="7579766" cy="1988825"/>
          </a:xfrm>
        </p:spPr>
        <p:txBody>
          <a:bodyPr vert="horz" lIns="91440" tIns="45720" rIns="91440" bIns="45720" rtlCol="0" anchor="t">
            <a:normAutofit/>
          </a:bodyPr>
          <a:lstStyle>
            <a:lvl1pPr marL="0" indent="0">
              <a:lnSpc>
                <a:spcPct val="100000"/>
              </a:lnSpc>
              <a:buNone/>
              <a:defRPr lang="en-US" dirty="0"/>
            </a:lvl1pPr>
            <a:lvl2pPr marL="228600" indent="0">
              <a:lnSpc>
                <a:spcPct val="100000"/>
              </a:lnSpc>
              <a:buNone/>
              <a:defRPr lang="en-US" dirty="0"/>
            </a:lvl2pPr>
            <a:lvl3pPr marL="457200" indent="0">
              <a:lnSpc>
                <a:spcPct val="100000"/>
              </a:lnSpc>
              <a:buNone/>
              <a:defRPr lang="en-US" dirty="0"/>
            </a:lvl3pPr>
            <a:lvl4pPr marL="685800" indent="0">
              <a:lnSpc>
                <a:spcPct val="100000"/>
              </a:lnSpc>
              <a:buNone/>
              <a:defRPr lang="en-US" dirty="0"/>
            </a:lvl4pPr>
            <a:lvl5pPr marL="914400" indent="0">
              <a:lnSpc>
                <a:spcPct val="100000"/>
              </a:lnSpc>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4" name="Straight Connector 3">
            <a:extLst>
              <a:ext uri="{FF2B5EF4-FFF2-40B4-BE49-F238E27FC236}">
                <a16:creationId xmlns:a16="http://schemas.microsoft.com/office/drawing/2014/main" id="{CCF35F03-6B82-7805-3568-C459D0906B68}"/>
              </a:ext>
              <a:ext uri="{C183D7F6-B498-43B3-948B-1728B52AA6E4}">
                <adec:decorative xmlns:adec="http://schemas.microsoft.com/office/drawing/2017/decorative" val="1"/>
              </a:ext>
            </a:extLst>
          </p:cNvPr>
          <p:cNvCxnSpPr>
            <a:cxnSpLocks/>
          </p:cNvCxnSpPr>
          <p:nvPr userDrawn="1"/>
        </p:nvCxnSpPr>
        <p:spPr>
          <a:xfrm>
            <a:off x="0" y="4569435"/>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D566ECED-4F66-9F69-9550-8AEE33E69132}"/>
              </a:ext>
            </a:extLst>
          </p:cNvPr>
          <p:cNvSpPr>
            <a:spLocks noGrp="1"/>
          </p:cNvSpPr>
          <p:nvPr>
            <p:ph type="dt" sz="half" idx="15"/>
          </p:nvPr>
        </p:nvSpPr>
        <p:spPr/>
        <p:txBody>
          <a:bodyPr/>
          <a:lstStyle/>
          <a:p>
            <a:fld id="{2ABAD28B-DD56-4B56-883A-96608C765E28}" type="datetimeFigureOut">
              <a:rPr lang="en-US" smtClean="0"/>
              <a:pPr/>
              <a:t>10/16/2026</a:t>
            </a:fld>
            <a:endParaRPr lang="en-US"/>
          </a:p>
        </p:txBody>
      </p:sp>
      <p:sp>
        <p:nvSpPr>
          <p:cNvPr id="9" name="Footer Placeholder 8">
            <a:extLst>
              <a:ext uri="{FF2B5EF4-FFF2-40B4-BE49-F238E27FC236}">
                <a16:creationId xmlns:a16="http://schemas.microsoft.com/office/drawing/2014/main" id="{71D64763-04B8-333B-5679-3D29011ED739}"/>
              </a:ext>
            </a:extLst>
          </p:cNvPr>
          <p:cNvSpPr>
            <a:spLocks noGrp="1"/>
          </p:cNvSpPr>
          <p:nvPr>
            <p:ph type="ftr" sz="quarter" idx="16"/>
          </p:nvPr>
        </p:nvSpPr>
        <p:spPr/>
        <p:txBody>
          <a:bodyPr/>
          <a:lstStyle/>
          <a:p>
            <a:endParaRPr lang="en-US"/>
          </a:p>
        </p:txBody>
      </p:sp>
      <p:sp>
        <p:nvSpPr>
          <p:cNvPr id="10" name="Slide Number Placeholder 9">
            <a:extLst>
              <a:ext uri="{FF2B5EF4-FFF2-40B4-BE49-F238E27FC236}">
                <a16:creationId xmlns:a16="http://schemas.microsoft.com/office/drawing/2014/main" id="{C6F9DBBC-106A-8C73-CFE2-A01128FF9A72}"/>
              </a:ext>
            </a:extLst>
          </p:cNvPr>
          <p:cNvSpPr>
            <a:spLocks noGrp="1"/>
          </p:cNvSpPr>
          <p:nvPr>
            <p:ph type="sldNum" sz="quarter" idx="17"/>
          </p:nvPr>
        </p:nvSpPr>
        <p:spPr/>
        <p:txBody>
          <a:bodyPr/>
          <a:lstStyle/>
          <a:p>
            <a:fld id="{7DF5BAF5-ABAB-4575-8E56-D109A3D17F9F}" type="slidenum">
              <a:rPr lang="en-US" smtClean="0"/>
              <a:pPr/>
              <a:t>‹#›</a:t>
            </a:fld>
            <a:endParaRPr lang="en-US"/>
          </a:p>
        </p:txBody>
      </p:sp>
    </p:spTree>
    <p:extLst>
      <p:ext uri="{BB962C8B-B14F-4D97-AF65-F5344CB8AC3E}">
        <p14:creationId xmlns:p14="http://schemas.microsoft.com/office/powerpoint/2010/main" val="331032448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115324" y="3987802"/>
            <a:ext cx="3044954" cy="2309785"/>
          </a:xfrm>
        </p:spPr>
        <p:txBody>
          <a:bodyPr anchor="t">
            <a:normAutofit/>
          </a:bodyPr>
          <a:lstStyle>
            <a:lvl1pPr>
              <a:defRPr sz="36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3443331"/>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255935" y="3987802"/>
            <a:ext cx="7460029" cy="2309785"/>
          </a:xfrm>
        </p:spPr>
        <p:txBody>
          <a:bodyPr vert="horz" lIns="91440" tIns="45720" rIns="91440" bIns="45720" rtlCol="0" anchor="t">
            <a:normAutofit/>
          </a:bodyPr>
          <a:lstStyle>
            <a:lvl1pPr marL="0" indent="0">
              <a:lnSpc>
                <a:spcPct val="100000"/>
              </a:lnSpc>
              <a:buNone/>
              <a:defRPr lang="en-US" dirty="0"/>
            </a:lvl1pPr>
            <a:lvl2pPr marL="228600" indent="0">
              <a:lnSpc>
                <a:spcPct val="100000"/>
              </a:lnSpc>
              <a:buNone/>
              <a:defRPr lang="en-US" dirty="0"/>
            </a:lvl2pPr>
            <a:lvl3pPr marL="457200" indent="0">
              <a:lnSpc>
                <a:spcPct val="100000"/>
              </a:lnSpc>
              <a:buNone/>
              <a:defRPr lang="en-US" dirty="0"/>
            </a:lvl3pPr>
            <a:lvl4pPr marL="685800" indent="0">
              <a:lnSpc>
                <a:spcPct val="100000"/>
              </a:lnSpc>
              <a:buNone/>
              <a:defRPr lang="en-US" dirty="0"/>
            </a:lvl4pPr>
            <a:lvl5pPr marL="914400" indent="0">
              <a:lnSpc>
                <a:spcPct val="100000"/>
              </a:lnSpc>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4" name="Straight Connector 3">
            <a:extLst>
              <a:ext uri="{FF2B5EF4-FFF2-40B4-BE49-F238E27FC236}">
                <a16:creationId xmlns:a16="http://schemas.microsoft.com/office/drawing/2014/main" id="{4C699AE1-DA01-C4DA-C5BE-8DD9BE13F668}"/>
              </a:ext>
              <a:ext uri="{C183D7F6-B498-43B3-948B-1728B52AA6E4}">
                <adec:decorative xmlns:adec="http://schemas.microsoft.com/office/drawing/2017/decorative" val="1"/>
              </a:ext>
            </a:extLst>
          </p:cNvPr>
          <p:cNvCxnSpPr>
            <a:cxnSpLocks/>
          </p:cNvCxnSpPr>
          <p:nvPr userDrawn="1"/>
        </p:nvCxnSpPr>
        <p:spPr>
          <a:xfrm>
            <a:off x="0" y="4115092"/>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9373F0BC-3C5E-8E58-AFDC-804E1C1C7617}"/>
              </a:ext>
            </a:extLst>
          </p:cNvPr>
          <p:cNvSpPr>
            <a:spLocks noGrp="1"/>
          </p:cNvSpPr>
          <p:nvPr>
            <p:ph type="dt" sz="half" idx="15"/>
          </p:nvPr>
        </p:nvSpPr>
        <p:spPr/>
        <p:txBody>
          <a:bodyPr/>
          <a:lstStyle/>
          <a:p>
            <a:fld id="{2ABAD28B-DD56-4B56-883A-96608C765E28}" type="datetimeFigureOut">
              <a:rPr lang="en-US" smtClean="0"/>
              <a:pPr/>
              <a:t>10/16/2026</a:t>
            </a:fld>
            <a:endParaRPr lang="en-US"/>
          </a:p>
        </p:txBody>
      </p:sp>
      <p:sp>
        <p:nvSpPr>
          <p:cNvPr id="9" name="Footer Placeholder 8">
            <a:extLst>
              <a:ext uri="{FF2B5EF4-FFF2-40B4-BE49-F238E27FC236}">
                <a16:creationId xmlns:a16="http://schemas.microsoft.com/office/drawing/2014/main" id="{E6E5C888-EE74-5D59-47AA-40A53F60011B}"/>
              </a:ext>
            </a:extLst>
          </p:cNvPr>
          <p:cNvSpPr>
            <a:spLocks noGrp="1"/>
          </p:cNvSpPr>
          <p:nvPr>
            <p:ph type="ftr" sz="quarter" idx="16"/>
          </p:nvPr>
        </p:nvSpPr>
        <p:spPr/>
        <p:txBody>
          <a:bodyPr/>
          <a:lstStyle/>
          <a:p>
            <a:endParaRPr lang="en-US"/>
          </a:p>
        </p:txBody>
      </p:sp>
      <p:sp>
        <p:nvSpPr>
          <p:cNvPr id="10" name="Slide Number Placeholder 9">
            <a:extLst>
              <a:ext uri="{FF2B5EF4-FFF2-40B4-BE49-F238E27FC236}">
                <a16:creationId xmlns:a16="http://schemas.microsoft.com/office/drawing/2014/main" id="{4794CA46-7ABA-FF39-20BD-C83B4F6D957B}"/>
              </a:ext>
            </a:extLst>
          </p:cNvPr>
          <p:cNvSpPr>
            <a:spLocks noGrp="1"/>
          </p:cNvSpPr>
          <p:nvPr>
            <p:ph type="sldNum" sz="quarter" idx="17"/>
          </p:nvPr>
        </p:nvSpPr>
        <p:spPr/>
        <p:txBody>
          <a:bodyPr/>
          <a:lstStyle/>
          <a:p>
            <a:fld id="{7DF5BAF5-ABAB-4575-8E56-D109A3D17F9F}" type="slidenum">
              <a:rPr lang="en-US" smtClean="0"/>
              <a:pPr/>
              <a:t>‹#›</a:t>
            </a:fld>
            <a:endParaRPr lang="en-US"/>
          </a:p>
        </p:txBody>
      </p:sp>
    </p:spTree>
    <p:extLst>
      <p:ext uri="{BB962C8B-B14F-4D97-AF65-F5344CB8AC3E}">
        <p14:creationId xmlns:p14="http://schemas.microsoft.com/office/powerpoint/2010/main" val="355538830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88305" y="1111141"/>
            <a:ext cx="3021873" cy="1926781"/>
          </a:xfrm>
        </p:spPr>
        <p:txBody>
          <a:bodyPr anchor="t">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394288" y="1033272"/>
            <a:ext cx="7188111" cy="2395728"/>
          </a:xfrm>
        </p:spPr>
        <p:txBody>
          <a:bodyPr vert="horz" lIns="91440" tIns="45720" rIns="91440" bIns="45720" rtlCol="0">
            <a:normAutofit/>
          </a:bodyPr>
          <a:lstStyle>
            <a:lvl1pPr marL="0" indent="0">
              <a:lnSpc>
                <a:spcPct val="100000"/>
              </a:lnSpc>
              <a:buNone/>
              <a:defRPr lang="en-US" dirty="0"/>
            </a:lvl1pPr>
            <a:lvl2pPr marL="228600" indent="0">
              <a:lnSpc>
                <a:spcPct val="100000"/>
              </a:lnSpc>
              <a:buNone/>
              <a:defRPr lang="en-US" dirty="0"/>
            </a:lvl2pPr>
            <a:lvl3pPr marL="457200" indent="0">
              <a:lnSpc>
                <a:spcPct val="100000"/>
              </a:lnSpc>
              <a:buNone/>
              <a:defRPr lang="en-US" dirty="0"/>
            </a:lvl3pPr>
            <a:lvl4pPr marL="685800" indent="0">
              <a:lnSpc>
                <a:spcPct val="100000"/>
              </a:lnSpc>
              <a:buNone/>
              <a:defRPr lang="en-US" dirty="0"/>
            </a:lvl4pPr>
            <a:lvl5pPr marL="914400" indent="0">
              <a:lnSpc>
                <a:spcPct val="100000"/>
              </a:lnSpc>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9" name="Straight Connector 8">
            <a:extLst>
              <a:ext uri="{FF2B5EF4-FFF2-40B4-BE49-F238E27FC236}">
                <a16:creationId xmlns:a16="http://schemas.microsoft.com/office/drawing/2014/main" id="{1EACFAF5-0970-68B5-D05E-9879C8497D82}"/>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Footer Placeholder 9">
            <a:extLst>
              <a:ext uri="{FF2B5EF4-FFF2-40B4-BE49-F238E27FC236}">
                <a16:creationId xmlns:a16="http://schemas.microsoft.com/office/drawing/2014/main" id="{B78A30E2-3F57-8F47-602F-5C2276719499}"/>
              </a:ext>
            </a:extLst>
          </p:cNvPr>
          <p:cNvSpPr>
            <a:spLocks noGrp="1"/>
          </p:cNvSpPr>
          <p:nvPr>
            <p:ph type="ftr" sz="quarter" idx="16"/>
          </p:nvPr>
        </p:nvSpPr>
        <p:spPr>
          <a:xfrm>
            <a:off x="1088136" y="3498930"/>
            <a:ext cx="8562760" cy="419100"/>
          </a:xfrm>
        </p:spPr>
        <p:txBody>
          <a:bodyPr/>
          <a:lstStyle/>
          <a:p>
            <a:endParaRPr lang="en-US"/>
          </a:p>
        </p:txBody>
      </p:sp>
      <p:sp>
        <p:nvSpPr>
          <p:cNvPr id="3" name="Date Placeholder 2">
            <a:extLst>
              <a:ext uri="{FF2B5EF4-FFF2-40B4-BE49-F238E27FC236}">
                <a16:creationId xmlns:a16="http://schemas.microsoft.com/office/drawing/2014/main" id="{CAC29AEB-6392-7627-D3BB-B1FE7ADEE113}"/>
              </a:ext>
            </a:extLst>
          </p:cNvPr>
          <p:cNvSpPr>
            <a:spLocks noGrp="1"/>
          </p:cNvSpPr>
          <p:nvPr>
            <p:ph type="dt" sz="half" idx="15"/>
          </p:nvPr>
        </p:nvSpPr>
        <p:spPr>
          <a:xfrm>
            <a:off x="9650896" y="3498930"/>
            <a:ext cx="864704" cy="419100"/>
          </a:xfrm>
        </p:spPr>
        <p:txBody>
          <a:bodyPr/>
          <a:lstStyle/>
          <a:p>
            <a:fld id="{2ABAD28B-DD56-4B56-883A-96608C765E28}" type="datetimeFigureOut">
              <a:rPr lang="en-US" smtClean="0"/>
              <a:pPr/>
              <a:t>10/16/2026</a:t>
            </a:fld>
            <a:endParaRPr lang="en-US"/>
          </a:p>
        </p:txBody>
      </p:sp>
      <p:sp>
        <p:nvSpPr>
          <p:cNvPr id="11" name="Slide Number Placeholder 10">
            <a:extLst>
              <a:ext uri="{FF2B5EF4-FFF2-40B4-BE49-F238E27FC236}">
                <a16:creationId xmlns:a16="http://schemas.microsoft.com/office/drawing/2014/main" id="{B5316922-C670-FE33-CD5C-8173F749255B}"/>
              </a:ext>
            </a:extLst>
          </p:cNvPr>
          <p:cNvSpPr>
            <a:spLocks noGrp="1"/>
          </p:cNvSpPr>
          <p:nvPr>
            <p:ph type="sldNum" sz="quarter" idx="17"/>
          </p:nvPr>
        </p:nvSpPr>
        <p:spPr>
          <a:xfrm>
            <a:off x="10523764" y="3498930"/>
            <a:ext cx="601436" cy="419100"/>
          </a:xfrm>
        </p:spPr>
        <p:txBody>
          <a:bodyPr/>
          <a:lstStyle/>
          <a:p>
            <a:fld id="{7DF5BAF5-ABAB-4575-8E56-D109A3D17F9F}" type="slidenum">
              <a:rPr lang="en-US" smtClean="0"/>
              <a:pPr/>
              <a:t>‹#›</a:t>
            </a:fld>
            <a:endParaRPr lang="en-US"/>
          </a:p>
        </p:txBody>
      </p:sp>
      <p:sp>
        <p:nvSpPr>
          <p:cNvPr id="4" name="Picture Placeholder 3">
            <a:extLst>
              <a:ext uri="{FF2B5EF4-FFF2-40B4-BE49-F238E27FC236}">
                <a16:creationId xmlns:a16="http://schemas.microsoft.com/office/drawing/2014/main" id="{EDB92F6E-55FC-C88B-734D-26D3B9923E69}"/>
              </a:ext>
            </a:extLst>
          </p:cNvPr>
          <p:cNvSpPr>
            <a:spLocks noGrp="1"/>
          </p:cNvSpPr>
          <p:nvPr>
            <p:ph type="pic" sz="quarter" idx="13" hasCustomPrompt="1"/>
          </p:nvPr>
        </p:nvSpPr>
        <p:spPr>
          <a:xfrm>
            <a:off x="-1" y="3914863"/>
            <a:ext cx="12192000" cy="2943138"/>
          </a:xfrm>
          <a:custGeom>
            <a:avLst/>
            <a:gdLst>
              <a:gd name="connsiteX0" fmla="*/ 0 w 12192000"/>
              <a:gd name="connsiteY0" fmla="*/ 0 h 3221477"/>
              <a:gd name="connsiteX1" fmla="*/ 12192000 w 12192000"/>
              <a:gd name="connsiteY1" fmla="*/ 0 h 3221477"/>
              <a:gd name="connsiteX2" fmla="*/ 12192000 w 12192000"/>
              <a:gd name="connsiteY2" fmla="*/ 3221477 h 3221477"/>
              <a:gd name="connsiteX3" fmla="*/ 0 w 12192000"/>
              <a:gd name="connsiteY3" fmla="*/ 3221477 h 3221477"/>
            </a:gdLst>
            <a:ahLst/>
            <a:cxnLst>
              <a:cxn ang="0">
                <a:pos x="connsiteX0" y="connsiteY0"/>
              </a:cxn>
              <a:cxn ang="0">
                <a:pos x="connsiteX1" y="connsiteY1"/>
              </a:cxn>
              <a:cxn ang="0">
                <a:pos x="connsiteX2" y="connsiteY2"/>
              </a:cxn>
              <a:cxn ang="0">
                <a:pos x="connsiteX3" y="connsiteY3"/>
              </a:cxn>
            </a:cxnLst>
            <a:rect l="l" t="t" r="r" b="b"/>
            <a:pathLst>
              <a:path w="12192000" h="3221477">
                <a:moveTo>
                  <a:pt x="0" y="0"/>
                </a:moveTo>
                <a:lnTo>
                  <a:pt x="12192000" y="0"/>
                </a:lnTo>
                <a:lnTo>
                  <a:pt x="12192000" y="3221477"/>
                </a:lnTo>
                <a:lnTo>
                  <a:pt x="0" y="3221477"/>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Tree>
    <p:extLst>
      <p:ext uri="{BB962C8B-B14F-4D97-AF65-F5344CB8AC3E}">
        <p14:creationId xmlns:p14="http://schemas.microsoft.com/office/powerpoint/2010/main" val="95745021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ontent with Picture 14">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F8DD8E17-974D-2F0F-D2EF-4321ADF69D7D}"/>
              </a:ext>
            </a:extLst>
          </p:cNvPr>
          <p:cNvSpPr>
            <a:spLocks noGrp="1"/>
          </p:cNvSpPr>
          <p:nvPr>
            <p:ph type="title"/>
          </p:nvPr>
        </p:nvSpPr>
        <p:spPr>
          <a:xfrm>
            <a:off x="1090940" y="1120990"/>
            <a:ext cx="10477320" cy="969264"/>
          </a:xfrm>
        </p:spPr>
        <p:txBody>
          <a:bodyPr anchor="t">
            <a:noAutofit/>
          </a:bodyPr>
          <a:lstStyle>
            <a:lvl1pPr>
              <a:defRPr sz="3600"/>
            </a:lvl1pPr>
          </a:lstStyle>
          <a:p>
            <a:r>
              <a:rPr lang="en-US"/>
              <a:t>Click to edit Master title style</a:t>
            </a:r>
          </a:p>
        </p:txBody>
      </p:sp>
      <p:sp>
        <p:nvSpPr>
          <p:cNvPr id="5" name="Content Placeholder 7">
            <a:extLst>
              <a:ext uri="{FF2B5EF4-FFF2-40B4-BE49-F238E27FC236}">
                <a16:creationId xmlns:a16="http://schemas.microsoft.com/office/drawing/2014/main" id="{B30C58BE-F380-22BA-CA7C-FB2B96D78536}"/>
              </a:ext>
            </a:extLst>
          </p:cNvPr>
          <p:cNvSpPr>
            <a:spLocks noGrp="1"/>
          </p:cNvSpPr>
          <p:nvPr>
            <p:ph sz="quarter" idx="14"/>
          </p:nvPr>
        </p:nvSpPr>
        <p:spPr>
          <a:xfrm>
            <a:off x="1090940" y="2286008"/>
            <a:ext cx="4876515" cy="4033964"/>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13" name="Straight Connector 12">
            <a:extLst>
              <a:ext uri="{FF2B5EF4-FFF2-40B4-BE49-F238E27FC236}">
                <a16:creationId xmlns:a16="http://schemas.microsoft.com/office/drawing/2014/main" id="{BF998679-00B4-E130-BD79-0313E0E76C57}"/>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Footer Placeholder 4">
            <a:extLst>
              <a:ext uri="{FF2B5EF4-FFF2-40B4-BE49-F238E27FC236}">
                <a16:creationId xmlns:a16="http://schemas.microsoft.com/office/drawing/2014/main" id="{71E0CB0C-BB20-9ACF-5731-283BD5D232EC}"/>
              </a:ext>
            </a:extLst>
          </p:cNvPr>
          <p:cNvSpPr>
            <a:spLocks noGrp="1"/>
          </p:cNvSpPr>
          <p:nvPr>
            <p:ph type="ftr" sz="quarter" idx="11"/>
          </p:nvPr>
        </p:nvSpPr>
        <p:spPr>
          <a:xfrm>
            <a:off x="1090941" y="6438900"/>
            <a:ext cx="3312004" cy="419100"/>
          </a:xfrm>
        </p:spPr>
        <p:txBody>
          <a:bodyPr/>
          <a:lstStyle/>
          <a:p>
            <a:r>
              <a:rPr lang="en-US"/>
              <a:t>Sample Footer Text</a:t>
            </a:r>
          </a:p>
        </p:txBody>
      </p:sp>
      <p:sp>
        <p:nvSpPr>
          <p:cNvPr id="3" name="Date Placeholder 4">
            <a:extLst>
              <a:ext uri="{FF2B5EF4-FFF2-40B4-BE49-F238E27FC236}">
                <a16:creationId xmlns:a16="http://schemas.microsoft.com/office/drawing/2014/main" id="{17475061-2831-1993-95F3-3031A57F1454}"/>
              </a:ext>
            </a:extLst>
          </p:cNvPr>
          <p:cNvSpPr>
            <a:spLocks noGrp="1"/>
          </p:cNvSpPr>
          <p:nvPr>
            <p:ph type="dt" sz="half" idx="15"/>
          </p:nvPr>
        </p:nvSpPr>
        <p:spPr>
          <a:xfrm>
            <a:off x="4493151" y="6438900"/>
            <a:ext cx="864704" cy="419100"/>
          </a:xfrm>
        </p:spPr>
        <p:txBody>
          <a:bodyPr/>
          <a:lstStyle/>
          <a:p>
            <a:fld id="{2ABAD28B-DD56-4B56-883A-96608C765E28}" type="datetimeFigureOut">
              <a:rPr lang="en-US" smtClean="0"/>
              <a:pPr/>
              <a:t>10/16/2026</a:t>
            </a:fld>
            <a:endParaRPr lang="en-US"/>
          </a:p>
        </p:txBody>
      </p:sp>
      <p:sp>
        <p:nvSpPr>
          <p:cNvPr id="7" name="Slide Number Placeholder 5">
            <a:extLst>
              <a:ext uri="{FF2B5EF4-FFF2-40B4-BE49-F238E27FC236}">
                <a16:creationId xmlns:a16="http://schemas.microsoft.com/office/drawing/2014/main" id="{AA14588C-2112-9C19-7A4F-9706756316DE}"/>
              </a:ext>
            </a:extLst>
          </p:cNvPr>
          <p:cNvSpPr>
            <a:spLocks noGrp="1"/>
          </p:cNvSpPr>
          <p:nvPr>
            <p:ph type="sldNum" sz="quarter" idx="12"/>
          </p:nvPr>
        </p:nvSpPr>
        <p:spPr>
          <a:xfrm>
            <a:off x="5366019" y="6438900"/>
            <a:ext cx="601436" cy="419100"/>
          </a:xfrm>
        </p:spPr>
        <p:txBody>
          <a:bodyPr/>
          <a:lstStyle/>
          <a:p>
            <a:fld id="{AEAA3239-9EA4-4A65-A281-97F994456D9F}" type="slidenum">
              <a:rPr lang="en-US" smtClean="0"/>
              <a:t>‹#›</a:t>
            </a:fld>
            <a:endParaRPr lang="en-US"/>
          </a:p>
        </p:txBody>
      </p:sp>
      <p:sp>
        <p:nvSpPr>
          <p:cNvPr id="6" name="Picture Placeholder 5">
            <a:extLst>
              <a:ext uri="{FF2B5EF4-FFF2-40B4-BE49-F238E27FC236}">
                <a16:creationId xmlns:a16="http://schemas.microsoft.com/office/drawing/2014/main" id="{71A5194B-746E-D0FD-A7D1-71D10560BCCE}"/>
              </a:ext>
            </a:extLst>
          </p:cNvPr>
          <p:cNvSpPr>
            <a:spLocks noGrp="1"/>
          </p:cNvSpPr>
          <p:nvPr>
            <p:ph type="pic" sz="quarter" idx="13" hasCustomPrompt="1"/>
          </p:nvPr>
        </p:nvSpPr>
        <p:spPr>
          <a:xfrm>
            <a:off x="6096000" y="2286008"/>
            <a:ext cx="6096000" cy="4571992"/>
          </a:xfrm>
          <a:custGeom>
            <a:avLst/>
            <a:gdLst>
              <a:gd name="connsiteX0" fmla="*/ 0 w 5560101"/>
              <a:gd name="connsiteY0" fmla="*/ 0 h 4074407"/>
              <a:gd name="connsiteX1" fmla="*/ 5560101 w 5560101"/>
              <a:gd name="connsiteY1" fmla="*/ 0 h 4074407"/>
              <a:gd name="connsiteX2" fmla="*/ 5560101 w 5560101"/>
              <a:gd name="connsiteY2" fmla="*/ 4074407 h 4074407"/>
              <a:gd name="connsiteX3" fmla="*/ 0 w 5560101"/>
              <a:gd name="connsiteY3" fmla="*/ 4074407 h 4074407"/>
            </a:gdLst>
            <a:ahLst/>
            <a:cxnLst>
              <a:cxn ang="0">
                <a:pos x="connsiteX0" y="connsiteY0"/>
              </a:cxn>
              <a:cxn ang="0">
                <a:pos x="connsiteX1" y="connsiteY1"/>
              </a:cxn>
              <a:cxn ang="0">
                <a:pos x="connsiteX2" y="connsiteY2"/>
              </a:cxn>
              <a:cxn ang="0">
                <a:pos x="connsiteX3" y="connsiteY3"/>
              </a:cxn>
            </a:cxnLst>
            <a:rect l="l" t="t" r="r" b="b"/>
            <a:pathLst>
              <a:path w="5560101" h="4074407">
                <a:moveTo>
                  <a:pt x="0" y="0"/>
                </a:moveTo>
                <a:lnTo>
                  <a:pt x="5560101" y="0"/>
                </a:lnTo>
                <a:lnTo>
                  <a:pt x="5560101" y="4074407"/>
                </a:lnTo>
                <a:lnTo>
                  <a:pt x="0" y="4074407"/>
                </a:lnTo>
                <a:close/>
              </a:path>
            </a:pathLst>
          </a:custGeom>
          <a:blipFill dpi="0" rotWithShape="1">
            <a:blip r:embed="rId2">
              <a:alphaModFix amt="60000"/>
            </a:blip>
            <a:srcRect/>
            <a:stretch>
              <a:fillRect/>
            </a:stretch>
          </a:blipFill>
        </p:spPr>
        <p:txBody>
          <a:bodyPr vert="horz" wrap="square" lIns="91440" tIns="45720" rIns="91440" bIns="45720" rtlCol="0">
            <a:noAutofit/>
          </a:bodyPr>
          <a:lstStyle>
            <a:lvl1pPr>
              <a:defRPr lang="en-US" dirty="0"/>
            </a:lvl1pPr>
          </a:lstStyle>
          <a:p>
            <a:pPr marL="0" lvl="0" indent="0">
              <a:buNone/>
            </a:pPr>
            <a:r>
              <a:rPr lang="en-US"/>
              <a:t>  </a:t>
            </a:r>
          </a:p>
        </p:txBody>
      </p:sp>
    </p:spTree>
    <p:extLst>
      <p:ext uri="{BB962C8B-B14F-4D97-AF65-F5344CB8AC3E}">
        <p14:creationId xmlns:p14="http://schemas.microsoft.com/office/powerpoint/2010/main" val="324221152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ontent with Picture 15">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8EC7A501-810E-43B8-6142-56CF2DD390A0}"/>
              </a:ext>
            </a:extLst>
          </p:cNvPr>
          <p:cNvSpPr>
            <a:spLocks noGrp="1"/>
          </p:cNvSpPr>
          <p:nvPr>
            <p:ph type="title"/>
          </p:nvPr>
        </p:nvSpPr>
        <p:spPr>
          <a:xfrm>
            <a:off x="1090940" y="1120990"/>
            <a:ext cx="10477320" cy="969264"/>
          </a:xfrm>
        </p:spPr>
        <p:txBody>
          <a:bodyPr anchor="t">
            <a:noAutofit/>
          </a:bodyPr>
          <a:lstStyle>
            <a:lvl1pPr>
              <a:defRPr sz="3600"/>
            </a:lvl1pPr>
          </a:lstStyle>
          <a:p>
            <a:r>
              <a:rPr lang="en-US"/>
              <a:t>Click to edit Master title style</a:t>
            </a:r>
          </a:p>
        </p:txBody>
      </p:sp>
      <p:sp>
        <p:nvSpPr>
          <p:cNvPr id="11" name="Content Placeholder 7">
            <a:extLst>
              <a:ext uri="{FF2B5EF4-FFF2-40B4-BE49-F238E27FC236}">
                <a16:creationId xmlns:a16="http://schemas.microsoft.com/office/drawing/2014/main" id="{FFBA175C-D562-25E3-032D-477540223664}"/>
              </a:ext>
            </a:extLst>
          </p:cNvPr>
          <p:cNvSpPr>
            <a:spLocks noGrp="1"/>
          </p:cNvSpPr>
          <p:nvPr>
            <p:ph sz="quarter" idx="14"/>
          </p:nvPr>
        </p:nvSpPr>
        <p:spPr>
          <a:xfrm>
            <a:off x="1090940" y="2286008"/>
            <a:ext cx="4876515" cy="4033964"/>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Picture Placeholder 5">
            <a:extLst>
              <a:ext uri="{FF2B5EF4-FFF2-40B4-BE49-F238E27FC236}">
                <a16:creationId xmlns:a16="http://schemas.microsoft.com/office/drawing/2014/main" id="{66CA4FE8-A575-44AF-2D37-5A551B6953FD}"/>
              </a:ext>
            </a:extLst>
          </p:cNvPr>
          <p:cNvSpPr>
            <a:spLocks noGrp="1"/>
          </p:cNvSpPr>
          <p:nvPr>
            <p:ph type="pic" sz="quarter" idx="13" hasCustomPrompt="1"/>
          </p:nvPr>
        </p:nvSpPr>
        <p:spPr>
          <a:xfrm>
            <a:off x="6096000" y="2286008"/>
            <a:ext cx="5472260" cy="4033964"/>
          </a:xfrm>
          <a:custGeom>
            <a:avLst/>
            <a:gdLst>
              <a:gd name="connsiteX0" fmla="*/ 0 w 5560101"/>
              <a:gd name="connsiteY0" fmla="*/ 0 h 4074407"/>
              <a:gd name="connsiteX1" fmla="*/ 5560101 w 5560101"/>
              <a:gd name="connsiteY1" fmla="*/ 0 h 4074407"/>
              <a:gd name="connsiteX2" fmla="*/ 5560101 w 5560101"/>
              <a:gd name="connsiteY2" fmla="*/ 4074407 h 4074407"/>
              <a:gd name="connsiteX3" fmla="*/ 0 w 5560101"/>
              <a:gd name="connsiteY3" fmla="*/ 4074407 h 4074407"/>
            </a:gdLst>
            <a:ahLst/>
            <a:cxnLst>
              <a:cxn ang="0">
                <a:pos x="connsiteX0" y="connsiteY0"/>
              </a:cxn>
              <a:cxn ang="0">
                <a:pos x="connsiteX1" y="connsiteY1"/>
              </a:cxn>
              <a:cxn ang="0">
                <a:pos x="connsiteX2" y="connsiteY2"/>
              </a:cxn>
              <a:cxn ang="0">
                <a:pos x="connsiteX3" y="connsiteY3"/>
              </a:cxn>
            </a:cxnLst>
            <a:rect l="l" t="t" r="r" b="b"/>
            <a:pathLst>
              <a:path w="5560101" h="4074407">
                <a:moveTo>
                  <a:pt x="0" y="0"/>
                </a:moveTo>
                <a:lnTo>
                  <a:pt x="5560101" y="0"/>
                </a:lnTo>
                <a:lnTo>
                  <a:pt x="5560101" y="4074407"/>
                </a:lnTo>
                <a:lnTo>
                  <a:pt x="0" y="4074407"/>
                </a:lnTo>
                <a:close/>
              </a:path>
            </a:pathLst>
          </a:custGeom>
          <a:blipFill dpi="0" rotWithShape="1">
            <a:blip r:embed="rId2">
              <a:alphaModFix amt="60000"/>
            </a:blip>
            <a:srcRect/>
            <a:stretch>
              <a:fillRect/>
            </a:stretch>
          </a:blipFill>
        </p:spPr>
        <p:txBody>
          <a:bodyPr vert="horz" wrap="square" lIns="91440" tIns="45720" rIns="91440" bIns="45720" rtlCol="0">
            <a:noAutofit/>
          </a:bodyPr>
          <a:lstStyle>
            <a:lvl1pPr>
              <a:defRPr lang="en-US" dirty="0"/>
            </a:lvl1pPr>
          </a:lstStyle>
          <a:p>
            <a:pPr marL="0" lvl="0" indent="0">
              <a:buNone/>
            </a:pPr>
            <a:r>
              <a:rPr lang="en-US"/>
              <a:t>  </a:t>
            </a:r>
          </a:p>
        </p:txBody>
      </p:sp>
      <p:cxnSp>
        <p:nvCxnSpPr>
          <p:cNvPr id="13" name="Straight Connector 12">
            <a:extLst>
              <a:ext uri="{FF2B5EF4-FFF2-40B4-BE49-F238E27FC236}">
                <a16:creationId xmlns:a16="http://schemas.microsoft.com/office/drawing/2014/main" id="{162FC458-AD46-D16B-DA22-2B3ED9D3A2BA}"/>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Date Placeholder 1">
            <a:extLst>
              <a:ext uri="{FF2B5EF4-FFF2-40B4-BE49-F238E27FC236}">
                <a16:creationId xmlns:a16="http://schemas.microsoft.com/office/drawing/2014/main" id="{7BA7B643-7883-8028-6ECF-5692E3171384}"/>
              </a:ext>
            </a:extLst>
          </p:cNvPr>
          <p:cNvSpPr>
            <a:spLocks noGrp="1"/>
          </p:cNvSpPr>
          <p:nvPr>
            <p:ph type="dt" sz="half" idx="15"/>
          </p:nvPr>
        </p:nvSpPr>
        <p:spPr/>
        <p:txBody>
          <a:bodyPr/>
          <a:lstStyle/>
          <a:p>
            <a:fld id="{2ABAD28B-DD56-4B56-883A-96608C765E28}" type="datetimeFigureOut">
              <a:rPr lang="en-US" smtClean="0"/>
              <a:pPr/>
              <a:t>10/16/2026</a:t>
            </a:fld>
            <a:endParaRPr lang="en-US"/>
          </a:p>
        </p:txBody>
      </p:sp>
      <p:sp>
        <p:nvSpPr>
          <p:cNvPr id="3" name="Footer Placeholder 2">
            <a:extLst>
              <a:ext uri="{FF2B5EF4-FFF2-40B4-BE49-F238E27FC236}">
                <a16:creationId xmlns:a16="http://schemas.microsoft.com/office/drawing/2014/main" id="{C0881F55-F029-7591-FDF9-168F3C85A65B}"/>
              </a:ext>
            </a:extLst>
          </p:cNvPr>
          <p:cNvSpPr>
            <a:spLocks noGrp="1"/>
          </p:cNvSpPr>
          <p:nvPr>
            <p:ph type="ftr" sz="quarter" idx="16"/>
          </p:nvPr>
        </p:nvSpPr>
        <p:spPr/>
        <p:txBody>
          <a:bodyPr/>
          <a:lstStyle/>
          <a:p>
            <a:endParaRPr lang="en-US"/>
          </a:p>
        </p:txBody>
      </p:sp>
      <p:sp>
        <p:nvSpPr>
          <p:cNvPr id="6" name="Slide Number Placeholder 5">
            <a:extLst>
              <a:ext uri="{FF2B5EF4-FFF2-40B4-BE49-F238E27FC236}">
                <a16:creationId xmlns:a16="http://schemas.microsoft.com/office/drawing/2014/main" id="{2BD88C49-7B47-A791-77EE-3E97DBBC9AC1}"/>
              </a:ext>
            </a:extLst>
          </p:cNvPr>
          <p:cNvSpPr>
            <a:spLocks noGrp="1"/>
          </p:cNvSpPr>
          <p:nvPr>
            <p:ph type="sldNum" sz="quarter" idx="17"/>
          </p:nvPr>
        </p:nvSpPr>
        <p:spPr/>
        <p:txBody>
          <a:bodyPr/>
          <a:lstStyle/>
          <a:p>
            <a:fld id="{7DF5BAF5-ABAB-4575-8E56-D109A3D17F9F}" type="slidenum">
              <a:rPr lang="en-US" smtClean="0"/>
              <a:pPr/>
              <a:t>‹#›</a:t>
            </a:fld>
            <a:endParaRPr lang="en-US"/>
          </a:p>
        </p:txBody>
      </p:sp>
    </p:spTree>
    <p:extLst>
      <p:ext uri="{BB962C8B-B14F-4D97-AF65-F5344CB8AC3E}">
        <p14:creationId xmlns:p14="http://schemas.microsoft.com/office/powerpoint/2010/main" val="202872477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ontent with Picture 16">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D85BA164-9326-7934-95DF-A6AAB3F4258D}"/>
              </a:ext>
            </a:extLst>
          </p:cNvPr>
          <p:cNvSpPr>
            <a:spLocks noGrp="1"/>
          </p:cNvSpPr>
          <p:nvPr>
            <p:ph type="title"/>
          </p:nvPr>
        </p:nvSpPr>
        <p:spPr>
          <a:xfrm>
            <a:off x="1090940" y="1120990"/>
            <a:ext cx="10477320" cy="969264"/>
          </a:xfrm>
        </p:spPr>
        <p:txBody>
          <a:bodyPr anchor="t">
            <a:noAutofit/>
          </a:bodyPr>
          <a:lstStyle>
            <a:lvl1pPr>
              <a:defRPr sz="3600"/>
            </a:lvl1pPr>
          </a:lstStyle>
          <a:p>
            <a:r>
              <a:rPr lang="en-US"/>
              <a:t>Click to edit Master title style</a:t>
            </a:r>
          </a:p>
        </p:txBody>
      </p:sp>
      <p:sp>
        <p:nvSpPr>
          <p:cNvPr id="12" name="Picture Placeholder 11">
            <a:extLst>
              <a:ext uri="{FF2B5EF4-FFF2-40B4-BE49-F238E27FC236}">
                <a16:creationId xmlns:a16="http://schemas.microsoft.com/office/drawing/2014/main" id="{96F64025-FA05-CC42-8294-F944BC95DD00}"/>
              </a:ext>
            </a:extLst>
          </p:cNvPr>
          <p:cNvSpPr>
            <a:spLocks noGrp="1"/>
          </p:cNvSpPr>
          <p:nvPr>
            <p:ph type="pic" sz="quarter" idx="13" hasCustomPrompt="1"/>
          </p:nvPr>
        </p:nvSpPr>
        <p:spPr>
          <a:xfrm>
            <a:off x="1" y="2286008"/>
            <a:ext cx="6096000" cy="4571992"/>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dpi="0" rotWithShape="1">
            <a:blip r:embed="rId2">
              <a:alphaModFix amt="60000"/>
            </a:blip>
            <a:srcRect/>
            <a:stretch>
              <a:fillRect/>
            </a:stretch>
          </a:blipFill>
        </p:spPr>
        <p:txBody>
          <a:bodyPr vert="horz" wrap="square" lIns="91440" tIns="45720" rIns="91440" bIns="45720" rtlCol="0">
            <a:noAutofit/>
          </a:bodyPr>
          <a:lstStyle>
            <a:lvl1pPr>
              <a:defRPr lang="en-US" dirty="0"/>
            </a:lvl1pPr>
          </a:lstStyle>
          <a:p>
            <a:pPr marL="0" lvl="0" indent="0">
              <a:buNone/>
            </a:pPr>
            <a:r>
              <a:rPr lang="en-US"/>
              <a:t>  </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691745" y="2286008"/>
            <a:ext cx="4876515" cy="4000492"/>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7" name="Straight Connector 6">
            <a:extLst>
              <a:ext uri="{FF2B5EF4-FFF2-40B4-BE49-F238E27FC236}">
                <a16:creationId xmlns:a16="http://schemas.microsoft.com/office/drawing/2014/main" id="{5FB0BF8A-7D94-1C82-F661-F1B7A93A4359}"/>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Footer Placeholder 2">
            <a:extLst>
              <a:ext uri="{FF2B5EF4-FFF2-40B4-BE49-F238E27FC236}">
                <a16:creationId xmlns:a16="http://schemas.microsoft.com/office/drawing/2014/main" id="{1988C72B-1D4E-3882-C750-7F965F6E7BC7}"/>
              </a:ext>
            </a:extLst>
          </p:cNvPr>
          <p:cNvSpPr>
            <a:spLocks noGrp="1"/>
          </p:cNvSpPr>
          <p:nvPr>
            <p:ph type="ftr" sz="quarter" idx="16"/>
          </p:nvPr>
        </p:nvSpPr>
        <p:spPr>
          <a:xfrm>
            <a:off x="6691744" y="6438900"/>
            <a:ext cx="2959151" cy="419100"/>
          </a:xfrm>
        </p:spPr>
        <p:txBody>
          <a:bodyPr/>
          <a:lstStyle/>
          <a:p>
            <a:endParaRPr lang="en-US"/>
          </a:p>
        </p:txBody>
      </p:sp>
      <p:sp>
        <p:nvSpPr>
          <p:cNvPr id="2" name="Date Placeholder 1">
            <a:extLst>
              <a:ext uri="{FF2B5EF4-FFF2-40B4-BE49-F238E27FC236}">
                <a16:creationId xmlns:a16="http://schemas.microsoft.com/office/drawing/2014/main" id="{4914FA71-0863-B2C8-8E42-C0A1F133DC69}"/>
              </a:ext>
            </a:extLst>
          </p:cNvPr>
          <p:cNvSpPr>
            <a:spLocks noGrp="1"/>
          </p:cNvSpPr>
          <p:nvPr>
            <p:ph type="dt" sz="half" idx="15"/>
          </p:nvPr>
        </p:nvSpPr>
        <p:spPr/>
        <p:txBody>
          <a:bodyPr/>
          <a:lstStyle/>
          <a:p>
            <a:fld id="{2ABAD28B-DD56-4B56-883A-96608C765E28}" type="datetimeFigureOut">
              <a:rPr lang="en-US" smtClean="0"/>
              <a:pPr/>
              <a:t>10/16/2026</a:t>
            </a:fld>
            <a:endParaRPr lang="en-US"/>
          </a:p>
        </p:txBody>
      </p:sp>
      <p:sp>
        <p:nvSpPr>
          <p:cNvPr id="6" name="Slide Number Placeholder 5">
            <a:extLst>
              <a:ext uri="{FF2B5EF4-FFF2-40B4-BE49-F238E27FC236}">
                <a16:creationId xmlns:a16="http://schemas.microsoft.com/office/drawing/2014/main" id="{4CD6C2E8-E8FC-5DC8-863C-CF7823CD4AED}"/>
              </a:ext>
            </a:extLst>
          </p:cNvPr>
          <p:cNvSpPr>
            <a:spLocks noGrp="1"/>
          </p:cNvSpPr>
          <p:nvPr>
            <p:ph type="sldNum" sz="quarter" idx="17"/>
          </p:nvPr>
        </p:nvSpPr>
        <p:spPr/>
        <p:txBody>
          <a:bodyPr/>
          <a:lstStyle/>
          <a:p>
            <a:fld id="{7DF5BAF5-ABAB-4575-8E56-D109A3D17F9F}" type="slidenum">
              <a:rPr lang="en-US" smtClean="0"/>
              <a:pPr/>
              <a:t>‹#›</a:t>
            </a:fld>
            <a:endParaRPr lang="en-US"/>
          </a:p>
        </p:txBody>
      </p:sp>
    </p:spTree>
    <p:extLst>
      <p:ext uri="{BB962C8B-B14F-4D97-AF65-F5344CB8AC3E}">
        <p14:creationId xmlns:p14="http://schemas.microsoft.com/office/powerpoint/2010/main" val="420408376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ontent with Picture 17">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BC735FAB-6C69-9305-A8CD-D9A2ADB4CBD4}"/>
              </a:ext>
            </a:extLst>
          </p:cNvPr>
          <p:cNvSpPr>
            <a:spLocks noGrp="1"/>
          </p:cNvSpPr>
          <p:nvPr>
            <p:ph type="title"/>
          </p:nvPr>
        </p:nvSpPr>
        <p:spPr>
          <a:xfrm>
            <a:off x="1090940" y="1120990"/>
            <a:ext cx="4194291" cy="1505157"/>
          </a:xfrm>
        </p:spPr>
        <p:txBody>
          <a:bodyPr anchor="t">
            <a:noAutofit/>
          </a:bodyPr>
          <a:lstStyle>
            <a:lvl1pPr>
              <a:defRPr sz="3600"/>
            </a:lvl1pPr>
          </a:lstStyle>
          <a:p>
            <a:r>
              <a:rPr lang="en-US"/>
              <a:t>Click to edit Master title style</a:t>
            </a:r>
          </a:p>
        </p:txBody>
      </p:sp>
      <p:sp>
        <p:nvSpPr>
          <p:cNvPr id="9" name="Picture Placeholder 10">
            <a:extLst>
              <a:ext uri="{FF2B5EF4-FFF2-40B4-BE49-F238E27FC236}">
                <a16:creationId xmlns:a16="http://schemas.microsoft.com/office/drawing/2014/main" id="{0C28B273-3A6A-8E26-2D29-29957F83B5B4}"/>
              </a:ext>
            </a:extLst>
          </p:cNvPr>
          <p:cNvSpPr>
            <a:spLocks noGrp="1"/>
          </p:cNvSpPr>
          <p:nvPr>
            <p:ph type="pic" sz="quarter" idx="15" hasCustomPrompt="1"/>
          </p:nvPr>
        </p:nvSpPr>
        <p:spPr>
          <a:xfrm>
            <a:off x="1181100" y="2840181"/>
            <a:ext cx="4104132" cy="3446317"/>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12" name="Content Placeholder 7">
            <a:extLst>
              <a:ext uri="{FF2B5EF4-FFF2-40B4-BE49-F238E27FC236}">
                <a16:creationId xmlns:a16="http://schemas.microsoft.com/office/drawing/2014/main" id="{263ECDE9-389D-5CB3-FE9B-8EFC501599B5}"/>
              </a:ext>
            </a:extLst>
          </p:cNvPr>
          <p:cNvSpPr>
            <a:spLocks noGrp="1"/>
          </p:cNvSpPr>
          <p:nvPr>
            <p:ph sz="quarter" idx="16"/>
          </p:nvPr>
        </p:nvSpPr>
        <p:spPr>
          <a:xfrm>
            <a:off x="5571977" y="1120989"/>
            <a:ext cx="6143988" cy="5165511"/>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3CC8FB4D-92F2-4C28-8BFC-2AE0229C3E9A}" type="datetime1">
              <a:rPr lang="en-US" smtClean="0"/>
              <a:t>10/16/2026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cxnSp>
        <p:nvCxnSpPr>
          <p:cNvPr id="13" name="Straight Connector 12">
            <a:extLst>
              <a:ext uri="{FF2B5EF4-FFF2-40B4-BE49-F238E27FC236}">
                <a16:creationId xmlns:a16="http://schemas.microsoft.com/office/drawing/2014/main" id="{756A3193-AC76-4E78-CD10-F173CED7D4ED}"/>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9818958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showMasterSp="0" preserve="1" userDrawn="1">
  <p:cSld name="Content with Picture 18">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B243CE06-05E5-2B64-1E1C-8F81B788D099}"/>
              </a:ext>
            </a:extLst>
          </p:cNvPr>
          <p:cNvSpPr>
            <a:spLocks noGrp="1"/>
          </p:cNvSpPr>
          <p:nvPr>
            <p:ph type="title"/>
          </p:nvPr>
        </p:nvSpPr>
        <p:spPr>
          <a:xfrm>
            <a:off x="1090940" y="1122200"/>
            <a:ext cx="3696859" cy="1505157"/>
          </a:xfrm>
        </p:spPr>
        <p:txBody>
          <a:bodyPr anchor="t">
            <a:noAutofit/>
          </a:bodyPr>
          <a:lstStyle>
            <a:lvl1pPr>
              <a:defRPr sz="3600"/>
            </a:lvl1pPr>
          </a:lstStyle>
          <a:p>
            <a:r>
              <a:rPr lang="en-US"/>
              <a:t>Click to edit Master title style</a:t>
            </a:r>
          </a:p>
        </p:txBody>
      </p:sp>
      <p:sp>
        <p:nvSpPr>
          <p:cNvPr id="9" name="Picture Placeholder 10">
            <a:extLst>
              <a:ext uri="{FF2B5EF4-FFF2-40B4-BE49-F238E27FC236}">
                <a16:creationId xmlns:a16="http://schemas.microsoft.com/office/drawing/2014/main" id="{9ADE1102-BF4C-FC7C-22F6-B8453DE3B195}"/>
              </a:ext>
            </a:extLst>
          </p:cNvPr>
          <p:cNvSpPr>
            <a:spLocks noGrp="1"/>
          </p:cNvSpPr>
          <p:nvPr>
            <p:ph type="pic" sz="quarter" idx="13" hasCustomPrompt="1"/>
          </p:nvPr>
        </p:nvSpPr>
        <p:spPr>
          <a:xfrm>
            <a:off x="1181100" y="2840181"/>
            <a:ext cx="3606699" cy="3446317"/>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10" name="Content Placeholder 7">
            <a:extLst>
              <a:ext uri="{FF2B5EF4-FFF2-40B4-BE49-F238E27FC236}">
                <a16:creationId xmlns:a16="http://schemas.microsoft.com/office/drawing/2014/main" id="{6C8ACD7F-7B34-5741-6323-6829CFDA10C3}"/>
              </a:ext>
            </a:extLst>
          </p:cNvPr>
          <p:cNvSpPr>
            <a:spLocks noGrp="1"/>
          </p:cNvSpPr>
          <p:nvPr>
            <p:ph sz="quarter" idx="14"/>
          </p:nvPr>
        </p:nvSpPr>
        <p:spPr>
          <a:xfrm>
            <a:off x="5113673" y="1122201"/>
            <a:ext cx="6602291" cy="5164298"/>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73859A7-84EB-4384-87AF-59CC16704CF8}" type="datetime1">
              <a:rPr lang="en-US" smtClean="0"/>
              <a:t>10/16/2026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cxnSp>
        <p:nvCxnSpPr>
          <p:cNvPr id="12" name="Straight Connector 11">
            <a:extLst>
              <a:ext uri="{FF2B5EF4-FFF2-40B4-BE49-F238E27FC236}">
                <a16:creationId xmlns:a16="http://schemas.microsoft.com/office/drawing/2014/main" id="{B1322A97-1C32-A52E-951B-60B114B307A0}"/>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5351450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showMasterSp="0" preserve="1" userDrawn="1">
  <p:cSld name="Number Large">
    <p:bg>
      <p:bgPr>
        <a:solidFill>
          <a:schemeClr val="tx1"/>
        </a:solidFill>
        <a:effectLst/>
      </p:bgPr>
    </p:bg>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99AD5248-C0E5-8356-EB8F-904EDDA5FC95}"/>
              </a:ext>
            </a:extLst>
          </p:cNvPr>
          <p:cNvSpPr>
            <a:spLocks noGrp="1"/>
          </p:cNvSpPr>
          <p:nvPr>
            <p:ph type="title"/>
          </p:nvPr>
        </p:nvSpPr>
        <p:spPr>
          <a:xfrm>
            <a:off x="4647304" y="4757193"/>
            <a:ext cx="6477896" cy="1126554"/>
          </a:xfrm>
        </p:spPr>
        <p:txBody>
          <a:bodyPr anchor="b">
            <a:normAutofit/>
          </a:bodyPr>
          <a:lstStyle>
            <a:lvl1pPr algn="r">
              <a:defRPr sz="2000" b="0" cap="none" baseline="0">
                <a:solidFill>
                  <a:schemeClr val="bg1"/>
                </a:solidFill>
              </a:defRPr>
            </a:lvl1pPr>
          </a:lstStyle>
          <a:p>
            <a:r>
              <a:rPr lang="en-US"/>
              <a:t>Click to edit Master title style</a:t>
            </a:r>
          </a:p>
        </p:txBody>
      </p:sp>
      <p:sp>
        <p:nvSpPr>
          <p:cNvPr id="10" name="Content Placeholder 9">
            <a:extLst>
              <a:ext uri="{FF2B5EF4-FFF2-40B4-BE49-F238E27FC236}">
                <a16:creationId xmlns:a16="http://schemas.microsoft.com/office/drawing/2014/main" id="{A5F5F1C4-3BA4-0163-6A5F-9D95D58C7EA2}"/>
              </a:ext>
            </a:extLst>
          </p:cNvPr>
          <p:cNvSpPr>
            <a:spLocks noGrp="1"/>
          </p:cNvSpPr>
          <p:nvPr>
            <p:ph sz="quarter" idx="13" hasCustomPrompt="1"/>
          </p:nvPr>
        </p:nvSpPr>
        <p:spPr>
          <a:xfrm>
            <a:off x="82296" y="64008"/>
            <a:ext cx="12027408" cy="4600592"/>
          </a:xfrm>
        </p:spPr>
        <p:txBody>
          <a:bodyPr>
            <a:noAutofit/>
          </a:bodyPr>
          <a:lstStyle>
            <a:lvl1pPr>
              <a:lnSpc>
                <a:spcPct val="85000"/>
              </a:lnSpc>
              <a:defRPr sz="31000" b="1">
                <a:solidFill>
                  <a:schemeClr val="bg1"/>
                </a:solidFill>
              </a:defRPr>
            </a:lvl1pPr>
          </a:lstStyle>
          <a:p>
            <a:pPr lvl="0"/>
            <a:r>
              <a:rPr lang="en-US"/>
              <a:t>##%</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bg1"/>
                </a:solidFill>
              </a:defRPr>
            </a:lvl1pPr>
          </a:lstStyle>
          <a:p>
            <a:fld id="{E5AD3D17-73C9-402C-91E7-BA73E6829C50}" type="datetime1">
              <a:rPr lang="en-US" smtClean="0"/>
              <a:pPr/>
              <a:t>10/16/2026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cxnSp>
        <p:nvCxnSpPr>
          <p:cNvPr id="7" name="Straight Connector 6">
            <a:extLst>
              <a:ext uri="{FF2B5EF4-FFF2-40B4-BE49-F238E27FC236}">
                <a16:creationId xmlns:a16="http://schemas.microsoft.com/office/drawing/2014/main" id="{EA84DB20-94E7-1E79-B65B-67C6158DB14C}"/>
              </a:ext>
              <a:ext uri="{C183D7F6-B498-43B3-948B-1728B52AA6E4}">
                <adec:decorative xmlns:adec="http://schemas.microsoft.com/office/drawing/2017/decorative" val="1"/>
              </a:ext>
            </a:extLst>
          </p:cNvPr>
          <p:cNvCxnSpPr>
            <a:cxnSpLocks/>
          </p:cNvCxnSpPr>
          <p:nvPr/>
        </p:nvCxnSpPr>
        <p:spPr>
          <a:xfrm>
            <a:off x="11387805" y="5715000"/>
            <a:ext cx="804195" cy="0"/>
          </a:xfrm>
          <a:prstGeom prst="line">
            <a:avLst/>
          </a:prstGeom>
          <a:ln w="1206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4484825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0.xml><?xml version="1.0" encoding="utf-8"?>
<p:sldLayout xmlns:a="http://schemas.openxmlformats.org/drawingml/2006/main" xmlns:r="http://schemas.openxmlformats.org/officeDocument/2006/relationships" xmlns:p="http://schemas.openxmlformats.org/presentationml/2006/main" showMasterSp="0" preserve="1" userDrawn="1">
  <p:cSld name="Number Large 2">
    <p:bg>
      <p:bgPr>
        <a:solidFill>
          <a:schemeClr val="tx1"/>
        </a:solidFill>
        <a:effectLst/>
      </p:bgPr>
    </p:bg>
    <p:spTree>
      <p:nvGrpSpPr>
        <p:cNvPr id="1" name=""/>
        <p:cNvGrpSpPr/>
        <p:nvPr/>
      </p:nvGrpSpPr>
      <p:grpSpPr>
        <a:xfrm>
          <a:off x="0" y="0"/>
          <a:ext cx="0" cy="0"/>
          <a:chOff x="0" y="0"/>
          <a:chExt cx="0" cy="0"/>
        </a:xfrm>
      </p:grpSpPr>
      <p:sp>
        <p:nvSpPr>
          <p:cNvPr id="8" name="Title 10">
            <a:extLst>
              <a:ext uri="{FF2B5EF4-FFF2-40B4-BE49-F238E27FC236}">
                <a16:creationId xmlns:a16="http://schemas.microsoft.com/office/drawing/2014/main" id="{B6AA5ABE-1DAA-140F-061D-F98431F5FB12}"/>
              </a:ext>
            </a:extLst>
          </p:cNvPr>
          <p:cNvSpPr>
            <a:spLocks noGrp="1"/>
          </p:cNvSpPr>
          <p:nvPr>
            <p:ph type="title"/>
          </p:nvPr>
        </p:nvSpPr>
        <p:spPr>
          <a:xfrm>
            <a:off x="2377440" y="4809744"/>
            <a:ext cx="7525512" cy="1545336"/>
          </a:xfrm>
        </p:spPr>
        <p:txBody>
          <a:bodyPr anchor="t">
            <a:normAutofit/>
          </a:bodyPr>
          <a:lstStyle>
            <a:lvl1pPr algn="ctr">
              <a:defRPr sz="2000" b="0" cap="none" baseline="0">
                <a:solidFill>
                  <a:schemeClr val="bg1"/>
                </a:solidFill>
              </a:defRPr>
            </a:lvl1pPr>
          </a:lstStyle>
          <a:p>
            <a:r>
              <a:rPr lang="en-US"/>
              <a:t>Click to edit Master title style</a:t>
            </a:r>
          </a:p>
        </p:txBody>
      </p:sp>
      <p:sp>
        <p:nvSpPr>
          <p:cNvPr id="7" name="Content Placeholder 9">
            <a:extLst>
              <a:ext uri="{FF2B5EF4-FFF2-40B4-BE49-F238E27FC236}">
                <a16:creationId xmlns:a16="http://schemas.microsoft.com/office/drawing/2014/main" id="{C37BF13F-F73B-BAD2-4508-876DA49EFA61}"/>
              </a:ext>
            </a:extLst>
          </p:cNvPr>
          <p:cNvSpPr>
            <a:spLocks noGrp="1"/>
          </p:cNvSpPr>
          <p:nvPr>
            <p:ph sz="quarter" idx="13" hasCustomPrompt="1"/>
          </p:nvPr>
        </p:nvSpPr>
        <p:spPr>
          <a:xfrm>
            <a:off x="822960" y="603504"/>
            <a:ext cx="10543032" cy="4206240"/>
          </a:xfrm>
        </p:spPr>
        <p:txBody>
          <a:bodyPr anchor="b">
            <a:noAutofit/>
          </a:bodyPr>
          <a:lstStyle>
            <a:lvl1pPr algn="ctr">
              <a:lnSpc>
                <a:spcPct val="85000"/>
              </a:lnSpc>
              <a:defRPr sz="23200" b="1">
                <a:solidFill>
                  <a:schemeClr val="bg1"/>
                </a:solidFill>
              </a:defRPr>
            </a:lvl1pPr>
          </a:lstStyle>
          <a:p>
            <a:pPr lvl="0"/>
            <a:r>
              <a:rPr lang="en-US"/>
              <a:t>##%</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bg1"/>
                </a:solidFill>
              </a:defRPr>
            </a:lvl1pPr>
          </a:lstStyle>
          <a:p>
            <a:fld id="{C77A7CDD-9512-40CC-9351-FC0DE186CFBD}" type="datetime1">
              <a:rPr lang="en-US" smtClean="0"/>
              <a:pPr/>
              <a:t>10/16/2026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610666586"/>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1.xml><?xml version="1.0" encoding="utf-8"?>
<p:sldLayout xmlns:a="http://schemas.openxmlformats.org/drawingml/2006/main" xmlns:r="http://schemas.openxmlformats.org/officeDocument/2006/relationships" xmlns:p="http://schemas.openxmlformats.org/presentationml/2006/main" showMasterSp="0" preserve="1" userDrawn="1">
  <p:cSld name="Number Large 3">
    <p:bg>
      <p:bgPr>
        <a:solidFill>
          <a:schemeClr val="bg1"/>
        </a:solidFill>
        <a:effectLst/>
      </p:bgPr>
    </p:bg>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82BF491B-1AFE-7CD8-0B38-954C4D0021E7}"/>
              </a:ext>
            </a:extLst>
          </p:cNvPr>
          <p:cNvSpPr>
            <a:spLocks noGrp="1"/>
          </p:cNvSpPr>
          <p:nvPr>
            <p:ph type="title"/>
          </p:nvPr>
        </p:nvSpPr>
        <p:spPr>
          <a:xfrm>
            <a:off x="1088136" y="4297680"/>
            <a:ext cx="7525512" cy="1545336"/>
          </a:xfrm>
        </p:spPr>
        <p:txBody>
          <a:bodyPr anchor="b">
            <a:normAutofit/>
          </a:bodyPr>
          <a:lstStyle>
            <a:lvl1pPr>
              <a:defRPr sz="2000" b="0" cap="none" baseline="0"/>
            </a:lvl1pPr>
          </a:lstStyle>
          <a:p>
            <a:r>
              <a:rPr lang="en-US"/>
              <a:t>Click to edit Master title style</a:t>
            </a:r>
          </a:p>
        </p:txBody>
      </p:sp>
      <p:sp>
        <p:nvSpPr>
          <p:cNvPr id="8" name="Content Placeholder 9">
            <a:extLst>
              <a:ext uri="{FF2B5EF4-FFF2-40B4-BE49-F238E27FC236}">
                <a16:creationId xmlns:a16="http://schemas.microsoft.com/office/drawing/2014/main" id="{52FCE1AA-B772-B201-9710-EF4E78417EBA}"/>
              </a:ext>
            </a:extLst>
          </p:cNvPr>
          <p:cNvSpPr>
            <a:spLocks noGrp="1"/>
          </p:cNvSpPr>
          <p:nvPr>
            <p:ph sz="quarter" idx="13" hasCustomPrompt="1"/>
          </p:nvPr>
        </p:nvSpPr>
        <p:spPr>
          <a:xfrm>
            <a:off x="1002790" y="417576"/>
            <a:ext cx="10713173" cy="3706364"/>
          </a:xfrm>
        </p:spPr>
        <p:txBody>
          <a:bodyPr anchor="b">
            <a:noAutofit/>
          </a:bodyPr>
          <a:lstStyle>
            <a:lvl1pPr>
              <a:lnSpc>
                <a:spcPct val="85000"/>
              </a:lnSpc>
              <a:defRPr sz="23200" b="1">
                <a:solidFill>
                  <a:schemeClr val="tx1"/>
                </a:solidFill>
              </a:defRPr>
            </a:lvl1pPr>
          </a:lstStyle>
          <a:p>
            <a:pPr lvl="0"/>
            <a:r>
              <a:rPr lang="en-US"/>
              <a:t>##%</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483EFCC7-B7E8-4ABE-BBCB-C75FD27800CD}" type="datetime1">
              <a:rPr lang="en-US" smtClean="0"/>
              <a:t>10/16/2026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cxnSp>
        <p:nvCxnSpPr>
          <p:cNvPr id="10" name="Straight Connector 9">
            <a:extLst>
              <a:ext uri="{FF2B5EF4-FFF2-40B4-BE49-F238E27FC236}">
                <a16:creationId xmlns:a16="http://schemas.microsoft.com/office/drawing/2014/main" id="{2612899A-E63A-CD12-F97C-A2FA6094E560}"/>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98256794"/>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286261"/>
            <a:ext cx="10652760" cy="1133856"/>
          </a:xfrm>
        </p:spPr>
        <p:txBody>
          <a:bodyPr/>
          <a:lstStyle>
            <a:lvl1pPr>
              <a:defRPr>
                <a:solidFill>
                  <a:schemeClr val="tx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088136" y="1039095"/>
            <a:ext cx="9418320" cy="5070068"/>
          </a:xfrm>
        </p:spPr>
        <p:txBody>
          <a:bodyPr anchor="t">
            <a:noAutofit/>
          </a:bodyPr>
          <a:lstStyle>
            <a:lvl1pPr marL="0" indent="0">
              <a:lnSpc>
                <a:spcPct val="90000"/>
              </a:lnSpc>
              <a:buNone/>
              <a:defRPr sz="6000" b="1"/>
            </a:lvl1pPr>
            <a:lvl2pPr marL="228600" indent="0">
              <a:lnSpc>
                <a:spcPct val="90000"/>
              </a:lnSpc>
              <a:buNone/>
              <a:defRPr sz="6000" b="1"/>
            </a:lvl2pPr>
            <a:lvl3pPr marL="457200" indent="0">
              <a:lnSpc>
                <a:spcPct val="90000"/>
              </a:lnSpc>
              <a:buNone/>
              <a:defRPr sz="6000" b="1"/>
            </a:lvl3pPr>
            <a:lvl4pPr marL="685800" indent="0">
              <a:lnSpc>
                <a:spcPct val="90000"/>
              </a:lnSpc>
              <a:buNone/>
              <a:defRPr sz="6000" b="1"/>
            </a:lvl4pPr>
            <a:lvl5pPr marL="914400" indent="0">
              <a:lnSpc>
                <a:spcPct val="90000"/>
              </a:lnSpc>
              <a:buNone/>
              <a:defRPr sz="6000" b="1"/>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507735E4-737B-43D4-B991-92C3D63DE68F}" type="datetime1">
              <a:rPr lang="en-US" smtClean="0"/>
              <a:t>10/16/2026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a:p>
        </p:txBody>
      </p:sp>
      <p:cxnSp>
        <p:nvCxnSpPr>
          <p:cNvPr id="6" name="Straight Connector 5">
            <a:extLst>
              <a:ext uri="{FF2B5EF4-FFF2-40B4-BE49-F238E27FC236}">
                <a16:creationId xmlns:a16="http://schemas.microsoft.com/office/drawing/2014/main" id="{77F2505C-CAED-34DC-7CD1-C57ADBBF98DD}"/>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807616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Statement 2">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286261"/>
            <a:ext cx="10652760" cy="1133856"/>
          </a:xfrm>
        </p:spPr>
        <p:txBody>
          <a:bodyPr/>
          <a:lstStyle>
            <a:lvl1pPr>
              <a:defRPr>
                <a:solidFill>
                  <a:schemeClr val="tx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088136" y="1039095"/>
            <a:ext cx="9418320" cy="5070068"/>
          </a:xfrm>
        </p:spPr>
        <p:txBody>
          <a:bodyPr anchor="t">
            <a:noAutofit/>
          </a:bodyPr>
          <a:lstStyle>
            <a:lvl1pPr marL="0" indent="0">
              <a:lnSpc>
                <a:spcPct val="90000"/>
              </a:lnSpc>
              <a:buNone/>
              <a:defRPr sz="6000" b="1">
                <a:solidFill>
                  <a:schemeClr val="bg1"/>
                </a:solidFill>
              </a:defRPr>
            </a:lvl1pPr>
            <a:lvl2pPr marL="228600" indent="0">
              <a:lnSpc>
                <a:spcPct val="90000"/>
              </a:lnSpc>
              <a:buNone/>
              <a:defRPr sz="6000" b="1">
                <a:solidFill>
                  <a:schemeClr val="bg1"/>
                </a:solidFill>
              </a:defRPr>
            </a:lvl2pPr>
            <a:lvl3pPr marL="457200" indent="0">
              <a:lnSpc>
                <a:spcPct val="90000"/>
              </a:lnSpc>
              <a:buNone/>
              <a:defRPr sz="6000" b="1">
                <a:solidFill>
                  <a:schemeClr val="bg1"/>
                </a:solidFill>
              </a:defRPr>
            </a:lvl3pPr>
            <a:lvl4pPr marL="685800" indent="0">
              <a:lnSpc>
                <a:spcPct val="90000"/>
              </a:lnSpc>
              <a:buNone/>
              <a:defRPr sz="6000" b="1">
                <a:solidFill>
                  <a:schemeClr val="bg1"/>
                </a:solidFill>
              </a:defRPr>
            </a:lvl4pPr>
            <a:lvl5pPr marL="914400" indent="0">
              <a:lnSpc>
                <a:spcPct val="90000"/>
              </a:lnSpc>
              <a:buNone/>
              <a:defRPr sz="6000" b="1">
                <a:solidFill>
                  <a:schemeClr val="bg1"/>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bg1"/>
                </a:solidFill>
              </a:defRPr>
            </a:lvl1pPr>
          </a:lstStyle>
          <a:p>
            <a:fld id="{507735E4-737B-43D4-B991-92C3D63DE68F}" type="datetime1">
              <a:rPr lang="en-US" smtClean="0"/>
              <a:pPr/>
              <a:t>10/16/2026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cxnSp>
        <p:nvCxnSpPr>
          <p:cNvPr id="8" name="Straight Connector 7">
            <a:extLst>
              <a:ext uri="{FF2B5EF4-FFF2-40B4-BE49-F238E27FC236}">
                <a16:creationId xmlns:a16="http://schemas.microsoft.com/office/drawing/2014/main" id="{08E120EF-96AD-49A8-BA09-D58A87141B99}"/>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6859911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Statem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lvl1pPr>
              <a:defRPr>
                <a:solidFill>
                  <a:schemeClr val="tx1"/>
                </a:solidFill>
              </a:defRPr>
            </a:lvl1pPr>
          </a:lstStyle>
          <a:p>
            <a:r>
              <a:rPr lang="en-US"/>
              <a:t>Click to edit Master title style</a:t>
            </a:r>
          </a:p>
        </p:txBody>
      </p:sp>
      <p:sp>
        <p:nvSpPr>
          <p:cNvPr id="6" name="Content Placeholder 6">
            <a:extLst>
              <a:ext uri="{FF2B5EF4-FFF2-40B4-BE49-F238E27FC236}">
                <a16:creationId xmlns:a16="http://schemas.microsoft.com/office/drawing/2014/main" id="{BC837C73-FD1C-6BC3-42AE-E47123E09474}"/>
              </a:ext>
            </a:extLst>
          </p:cNvPr>
          <p:cNvSpPr>
            <a:spLocks noGrp="1"/>
          </p:cNvSpPr>
          <p:nvPr>
            <p:ph sz="quarter" idx="13" hasCustomPrompt="1"/>
          </p:nvPr>
        </p:nvSpPr>
        <p:spPr>
          <a:xfrm>
            <a:off x="1088136" y="962895"/>
            <a:ext cx="9418320" cy="5070068"/>
          </a:xfrm>
        </p:spPr>
        <p:txBody>
          <a:bodyPr anchor="b">
            <a:noAutofit/>
          </a:bodyPr>
          <a:lstStyle>
            <a:lvl1pPr marL="0" indent="0">
              <a:lnSpc>
                <a:spcPct val="90000"/>
              </a:lnSpc>
              <a:buNone/>
              <a:defRPr sz="6000" b="1"/>
            </a:lvl1pPr>
            <a:lvl2pPr marL="228600" indent="0">
              <a:lnSpc>
                <a:spcPct val="90000"/>
              </a:lnSpc>
              <a:buNone/>
              <a:defRPr sz="6000" b="1"/>
            </a:lvl2pPr>
            <a:lvl3pPr marL="457200" indent="0">
              <a:lnSpc>
                <a:spcPct val="90000"/>
              </a:lnSpc>
              <a:buNone/>
              <a:defRPr sz="6000" b="1"/>
            </a:lvl3pPr>
            <a:lvl4pPr marL="685800" indent="0">
              <a:lnSpc>
                <a:spcPct val="90000"/>
              </a:lnSpc>
              <a:buNone/>
              <a:defRPr sz="6000" b="1"/>
            </a:lvl4pPr>
            <a:lvl5pPr marL="914400" indent="0">
              <a:lnSpc>
                <a:spcPct val="90000"/>
              </a:lnSpc>
              <a:buNone/>
              <a:defRPr sz="6000" b="1"/>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D615EEC7-2B19-40F0-9B64-A564E832ADEB}" type="datetime1">
              <a:rPr lang="en-US" smtClean="0"/>
              <a:t>10/16/2026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AEAA3239-9EA4-4A65-A281-97F994456D9F}" type="slidenum">
              <a:rPr lang="en-US" smtClean="0"/>
              <a:t>‹#›</a:t>
            </a:fld>
            <a:endParaRPr lang="en-US"/>
          </a:p>
        </p:txBody>
      </p:sp>
      <p:cxnSp>
        <p:nvCxnSpPr>
          <p:cNvPr id="7" name="Straight Connector 6">
            <a:extLst>
              <a:ext uri="{FF2B5EF4-FFF2-40B4-BE49-F238E27FC236}">
                <a16:creationId xmlns:a16="http://schemas.microsoft.com/office/drawing/2014/main" id="{79C237F4-1671-5EFD-3EAE-BEA28978BBA6}"/>
              </a:ext>
              <a:ext uri="{C183D7F6-B498-43B3-948B-1728B52AA6E4}">
                <adec:decorative xmlns:adec="http://schemas.microsoft.com/office/drawing/2017/decorative" val="1"/>
              </a:ext>
            </a:extLst>
          </p:cNvPr>
          <p:cNvCxnSpPr>
            <a:cxnSpLocks/>
          </p:cNvCxnSpPr>
          <p:nvPr userDrawn="1"/>
        </p:nvCxnSpPr>
        <p:spPr>
          <a:xfrm>
            <a:off x="0" y="5715292"/>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9121393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showMasterSp="0" preserve="1" userDrawn="1">
  <p:cSld name="Quote">
    <p:spTree>
      <p:nvGrpSpPr>
        <p:cNvPr id="1" name=""/>
        <p:cNvGrpSpPr/>
        <p:nvPr/>
      </p:nvGrpSpPr>
      <p:grpSpPr>
        <a:xfrm>
          <a:off x="0" y="0"/>
          <a:ext cx="0" cy="0"/>
          <a:chOff x="0" y="0"/>
          <a:chExt cx="0" cy="0"/>
        </a:xfrm>
      </p:grpSpPr>
      <p:sp>
        <p:nvSpPr>
          <p:cNvPr id="11" name="Title 9">
            <a:extLst>
              <a:ext uri="{FF2B5EF4-FFF2-40B4-BE49-F238E27FC236}">
                <a16:creationId xmlns:a16="http://schemas.microsoft.com/office/drawing/2014/main" id="{873E5EF9-EDC5-CB2D-000A-85BB4DB58221}"/>
              </a:ext>
            </a:extLst>
          </p:cNvPr>
          <p:cNvSpPr>
            <a:spLocks noGrp="1"/>
          </p:cNvSpPr>
          <p:nvPr>
            <p:ph type="title" hasCustomPrompt="1"/>
          </p:nvPr>
        </p:nvSpPr>
        <p:spPr>
          <a:xfrm>
            <a:off x="1066800" y="5418360"/>
            <a:ext cx="10058400" cy="466345"/>
          </a:xfrm>
        </p:spPr>
        <p:txBody>
          <a:bodyPr anchor="b">
            <a:normAutofit/>
          </a:bodyPr>
          <a:lstStyle>
            <a:lvl1pPr algn="r">
              <a:lnSpc>
                <a:spcPct val="100000"/>
              </a:lnSpc>
              <a:defRPr sz="2000" b="0" cap="none" baseline="0"/>
            </a:lvl1pPr>
          </a:lstStyle>
          <a:p>
            <a:r>
              <a:rPr lang="en-US"/>
              <a:t>Quote Author</a:t>
            </a:r>
          </a:p>
        </p:txBody>
      </p:sp>
      <p:sp>
        <p:nvSpPr>
          <p:cNvPr id="10" name="Content Placeholder 9">
            <a:extLst>
              <a:ext uri="{FF2B5EF4-FFF2-40B4-BE49-F238E27FC236}">
                <a16:creationId xmlns:a16="http://schemas.microsoft.com/office/drawing/2014/main" id="{E5D1FFC6-C597-BE81-1790-A08954F44C4B}"/>
              </a:ext>
            </a:extLst>
          </p:cNvPr>
          <p:cNvSpPr>
            <a:spLocks noGrp="1"/>
          </p:cNvSpPr>
          <p:nvPr>
            <p:ph sz="quarter" idx="13" hasCustomPrompt="1"/>
          </p:nvPr>
        </p:nvSpPr>
        <p:spPr>
          <a:xfrm>
            <a:off x="95250" y="63500"/>
            <a:ext cx="11977688" cy="5080000"/>
          </a:xfrm>
        </p:spPr>
        <p:txBody>
          <a:bodyPr>
            <a:normAutofit/>
          </a:bodyPr>
          <a:lstStyle>
            <a:lvl1pPr>
              <a:lnSpc>
                <a:spcPct val="85000"/>
              </a:lnSpc>
              <a:defRPr sz="8000" b="1" cap="all" baseline="0">
                <a:solidFill>
                  <a:schemeClr val="tx1"/>
                </a:solidFill>
              </a:defRPr>
            </a:lvl1pPr>
          </a:lstStyle>
          <a:p>
            <a:pPr lvl="0"/>
            <a:r>
              <a:rPr lang="en-US"/>
              <a:t>Click to add Quote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4D63035D-22A0-4334-A9AE-2457016C8B47}" type="datetime1">
              <a:rPr lang="en-US" smtClean="0"/>
              <a:t>10/16/2026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cxnSp>
        <p:nvCxnSpPr>
          <p:cNvPr id="7" name="Straight Connector 6">
            <a:extLst>
              <a:ext uri="{FF2B5EF4-FFF2-40B4-BE49-F238E27FC236}">
                <a16:creationId xmlns:a16="http://schemas.microsoft.com/office/drawing/2014/main" id="{52949BEA-90AC-BE5F-28A7-80D65BD19B42}"/>
              </a:ext>
              <a:ext uri="{C183D7F6-B498-43B3-948B-1728B52AA6E4}">
                <adec:decorative xmlns:adec="http://schemas.microsoft.com/office/drawing/2017/decorative" val="1"/>
              </a:ext>
            </a:extLst>
          </p:cNvPr>
          <p:cNvCxnSpPr>
            <a:cxnSpLocks/>
          </p:cNvCxnSpPr>
          <p:nvPr/>
        </p:nvCxnSpPr>
        <p:spPr>
          <a:xfrm>
            <a:off x="11387805" y="5715292"/>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0648567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Quote 2">
    <p:bg>
      <p:bgRef idx="1001">
        <a:schemeClr val="bg1"/>
      </p:bgRef>
    </p:bg>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F1792072-4C91-C8F5-8610-85D14AF776EF}"/>
              </a:ext>
            </a:extLst>
          </p:cNvPr>
          <p:cNvSpPr>
            <a:spLocks noGrp="1"/>
          </p:cNvSpPr>
          <p:nvPr>
            <p:ph type="title" hasCustomPrompt="1"/>
          </p:nvPr>
        </p:nvSpPr>
        <p:spPr>
          <a:xfrm>
            <a:off x="1066800" y="5418360"/>
            <a:ext cx="9229888" cy="466345"/>
          </a:xfrm>
        </p:spPr>
        <p:txBody>
          <a:bodyPr anchor="b">
            <a:normAutofit/>
          </a:bodyPr>
          <a:lstStyle>
            <a:lvl1pPr>
              <a:lnSpc>
                <a:spcPct val="100000"/>
              </a:lnSpc>
              <a:defRPr sz="2000" b="0" cap="none" baseline="0"/>
            </a:lvl1pPr>
          </a:lstStyle>
          <a:p>
            <a:r>
              <a:rPr lang="en-US"/>
              <a:t>Quote Author</a:t>
            </a:r>
          </a:p>
        </p:txBody>
      </p:sp>
      <p:sp>
        <p:nvSpPr>
          <p:cNvPr id="9" name="Content Placeholder 9">
            <a:extLst>
              <a:ext uri="{FF2B5EF4-FFF2-40B4-BE49-F238E27FC236}">
                <a16:creationId xmlns:a16="http://schemas.microsoft.com/office/drawing/2014/main" id="{5C136A94-B9AF-C114-ADA5-F7C4F9C6BB46}"/>
              </a:ext>
            </a:extLst>
          </p:cNvPr>
          <p:cNvSpPr>
            <a:spLocks noGrp="1"/>
          </p:cNvSpPr>
          <p:nvPr>
            <p:ph sz="quarter" idx="13" hasCustomPrompt="1"/>
          </p:nvPr>
        </p:nvSpPr>
        <p:spPr>
          <a:xfrm>
            <a:off x="1097824" y="1041245"/>
            <a:ext cx="9198864" cy="3657600"/>
          </a:xfrm>
        </p:spPr>
        <p:txBody>
          <a:bodyPr>
            <a:normAutofit/>
          </a:bodyPr>
          <a:lstStyle>
            <a:lvl1pPr>
              <a:lnSpc>
                <a:spcPct val="100000"/>
              </a:lnSpc>
              <a:defRPr sz="6000" b="1" cap="all" baseline="0">
                <a:solidFill>
                  <a:schemeClr val="tx1"/>
                </a:solidFill>
              </a:defRPr>
            </a:lvl1pPr>
          </a:lstStyle>
          <a:p>
            <a:pPr lvl="0"/>
            <a:r>
              <a:rPr lang="en-US"/>
              <a:t>Click to add Quote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4D63035D-22A0-4334-A9AE-2457016C8B47}" type="datetime1">
              <a:rPr lang="en-US" smtClean="0"/>
              <a:pPr/>
              <a:t>10/16/2026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cxnSp>
        <p:nvCxnSpPr>
          <p:cNvPr id="7" name="Straight Connector 6">
            <a:extLst>
              <a:ext uri="{FF2B5EF4-FFF2-40B4-BE49-F238E27FC236}">
                <a16:creationId xmlns:a16="http://schemas.microsoft.com/office/drawing/2014/main" id="{BBBA1285-A10F-FAE9-76E3-2B86ABE5A10E}"/>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14194994"/>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Quote 3">
    <p:bg>
      <p:bgRef idx="1002">
        <a:schemeClr val="bg1"/>
      </p:bgRef>
    </p:bg>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C623297E-8165-FAA9-BD47-048A40470A95}"/>
              </a:ext>
            </a:extLst>
          </p:cNvPr>
          <p:cNvSpPr>
            <a:spLocks noGrp="1"/>
          </p:cNvSpPr>
          <p:nvPr>
            <p:ph type="title" hasCustomPrompt="1"/>
          </p:nvPr>
        </p:nvSpPr>
        <p:spPr>
          <a:xfrm>
            <a:off x="1066800" y="5418360"/>
            <a:ext cx="9229888" cy="466345"/>
          </a:xfrm>
        </p:spPr>
        <p:txBody>
          <a:bodyPr anchor="b">
            <a:normAutofit/>
          </a:bodyPr>
          <a:lstStyle>
            <a:lvl1pPr>
              <a:lnSpc>
                <a:spcPct val="100000"/>
              </a:lnSpc>
              <a:defRPr sz="2000" b="0" cap="none" baseline="0"/>
            </a:lvl1pPr>
          </a:lstStyle>
          <a:p>
            <a:r>
              <a:rPr lang="en-US"/>
              <a:t>Quote Author</a:t>
            </a:r>
          </a:p>
        </p:txBody>
      </p:sp>
      <p:sp>
        <p:nvSpPr>
          <p:cNvPr id="8" name="Content Placeholder 9">
            <a:extLst>
              <a:ext uri="{FF2B5EF4-FFF2-40B4-BE49-F238E27FC236}">
                <a16:creationId xmlns:a16="http://schemas.microsoft.com/office/drawing/2014/main" id="{EB06CB5A-8941-99F2-1165-02A2756457AA}"/>
              </a:ext>
            </a:extLst>
          </p:cNvPr>
          <p:cNvSpPr>
            <a:spLocks noGrp="1"/>
          </p:cNvSpPr>
          <p:nvPr>
            <p:ph sz="quarter" idx="13" hasCustomPrompt="1"/>
          </p:nvPr>
        </p:nvSpPr>
        <p:spPr>
          <a:xfrm>
            <a:off x="1097824" y="1041245"/>
            <a:ext cx="9198864" cy="3657600"/>
          </a:xfrm>
        </p:spPr>
        <p:txBody>
          <a:bodyPr>
            <a:normAutofit/>
          </a:bodyPr>
          <a:lstStyle>
            <a:lvl1pPr>
              <a:lnSpc>
                <a:spcPct val="100000"/>
              </a:lnSpc>
              <a:defRPr sz="6000" b="1" cap="all" baseline="0">
                <a:solidFill>
                  <a:schemeClr val="tx1"/>
                </a:solidFill>
              </a:defRPr>
            </a:lvl1pPr>
          </a:lstStyle>
          <a:p>
            <a:pPr lvl="0"/>
            <a:r>
              <a:rPr lang="en-US"/>
              <a:t>Click to add Quote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DF8418BD-2BA9-41CB-AB89-625779A7563D}" type="datetime1">
              <a:rPr lang="en-US" smtClean="0"/>
              <a:pPr/>
              <a:t>10/16/2026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cxnSp>
        <p:nvCxnSpPr>
          <p:cNvPr id="7" name="Straight Connector 6">
            <a:extLst>
              <a:ext uri="{FF2B5EF4-FFF2-40B4-BE49-F238E27FC236}">
                <a16:creationId xmlns:a16="http://schemas.microsoft.com/office/drawing/2014/main" id="{EE632116-9F85-9512-0994-6B728E08093B}"/>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59749220"/>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BF7AE-3892-4896-8C15-7A35A41EFD9C}"/>
              </a:ext>
            </a:extLst>
          </p:cNvPr>
          <p:cNvSpPr>
            <a:spLocks noGrp="1"/>
          </p:cNvSpPr>
          <p:nvPr>
            <p:ph type="title"/>
          </p:nvPr>
        </p:nvSpPr>
        <p:spPr>
          <a:xfrm>
            <a:off x="1088136" y="1119132"/>
            <a:ext cx="9890066" cy="1204593"/>
          </a:xfrm>
        </p:spPr>
        <p:txBody>
          <a:bodyPr>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F2FD9A26-86F1-4817-B243-4DE63B4F182F}"/>
              </a:ext>
            </a:extLst>
          </p:cNvPr>
          <p:cNvSpPr>
            <a:spLocks noGrp="1"/>
          </p:cNvSpPr>
          <p:nvPr>
            <p:ph sz="half" idx="1"/>
          </p:nvPr>
        </p:nvSpPr>
        <p:spPr>
          <a:xfrm>
            <a:off x="1082185" y="2440568"/>
            <a:ext cx="4841505" cy="3801284"/>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454BF9B-EA16-48C8-96B9-7A66051BE768}"/>
              </a:ext>
            </a:extLst>
          </p:cNvPr>
          <p:cNvSpPr>
            <a:spLocks noGrp="1"/>
          </p:cNvSpPr>
          <p:nvPr>
            <p:ph sz="half" idx="2"/>
          </p:nvPr>
        </p:nvSpPr>
        <p:spPr>
          <a:xfrm>
            <a:off x="6172200" y="2440568"/>
            <a:ext cx="4806002" cy="3801283"/>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40629E05-3F6C-40BF-9324-118588B6CAE6}"/>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D16E2D9F-1FCE-4A1C-996E-DB05777A8994}"/>
              </a:ext>
            </a:extLst>
          </p:cNvPr>
          <p:cNvSpPr>
            <a:spLocks noGrp="1"/>
          </p:cNvSpPr>
          <p:nvPr>
            <p:ph type="dt" sz="half" idx="10"/>
          </p:nvPr>
        </p:nvSpPr>
        <p:spPr/>
        <p:txBody>
          <a:bodyPr/>
          <a:lstStyle/>
          <a:p>
            <a:fld id="{2ABAD28B-DD56-4B56-883A-96608C765E28}" type="datetimeFigureOut">
              <a:rPr lang="en-US" smtClean="0"/>
              <a:t>10/16/2026</a:t>
            </a:fld>
            <a:endParaRPr lang="en-US"/>
          </a:p>
        </p:txBody>
      </p:sp>
      <p:sp>
        <p:nvSpPr>
          <p:cNvPr id="7" name="Slide Number Placeholder 6">
            <a:extLst>
              <a:ext uri="{FF2B5EF4-FFF2-40B4-BE49-F238E27FC236}">
                <a16:creationId xmlns:a16="http://schemas.microsoft.com/office/drawing/2014/main" id="{069BE013-C5C0-4CBD-982E-36F037F7366F}"/>
              </a:ext>
            </a:extLst>
          </p:cNvPr>
          <p:cNvSpPr>
            <a:spLocks noGrp="1"/>
          </p:cNvSpPr>
          <p:nvPr>
            <p:ph type="sldNum" sz="quarter" idx="12"/>
          </p:nvPr>
        </p:nvSpPr>
        <p:spPr/>
        <p:txBody>
          <a:bodyPr/>
          <a:lstStyle/>
          <a:p>
            <a:fld id="{7DF5BAF5-ABAB-4575-8E56-D109A3D17F9F}" type="slidenum">
              <a:rPr lang="en-US" smtClean="0"/>
              <a:t>‹#›</a:t>
            </a:fld>
            <a:endParaRPr lang="en-US"/>
          </a:p>
        </p:txBody>
      </p:sp>
      <p:cxnSp>
        <p:nvCxnSpPr>
          <p:cNvPr id="8" name="Straight Connector 7">
            <a:extLst>
              <a:ext uri="{FF2B5EF4-FFF2-40B4-BE49-F238E27FC236}">
                <a16:creationId xmlns:a16="http://schemas.microsoft.com/office/drawing/2014/main" id="{AB20CA7A-449A-6AC2-BFC5-17AF5007E7E1}"/>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74014727"/>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ED885-5FE5-4407-BE4D-FAD01C40A905}"/>
              </a:ext>
            </a:extLst>
          </p:cNvPr>
          <p:cNvSpPr>
            <a:spLocks noGrp="1"/>
          </p:cNvSpPr>
          <p:nvPr>
            <p:ph type="title"/>
          </p:nvPr>
        </p:nvSpPr>
        <p:spPr>
          <a:xfrm>
            <a:off x="1090940" y="1115329"/>
            <a:ext cx="9949455" cy="838856"/>
          </a:xfrm>
        </p:spPr>
        <p:txBody>
          <a:bodyPr>
            <a:normAutofit/>
          </a:bodyPr>
          <a:lstStyle>
            <a:lvl1pPr>
              <a:defRPr sz="3600"/>
            </a:lvl1pPr>
          </a:lstStyle>
          <a:p>
            <a:r>
              <a:rPr lang="en-US"/>
              <a:t>Click to edit Master title style</a:t>
            </a:r>
          </a:p>
        </p:txBody>
      </p:sp>
      <p:sp>
        <p:nvSpPr>
          <p:cNvPr id="3" name="Text Placeholder 2">
            <a:extLst>
              <a:ext uri="{FF2B5EF4-FFF2-40B4-BE49-F238E27FC236}">
                <a16:creationId xmlns:a16="http://schemas.microsoft.com/office/drawing/2014/main" id="{6E322A77-C134-4857-83E5-51217D3C29FB}"/>
              </a:ext>
            </a:extLst>
          </p:cNvPr>
          <p:cNvSpPr>
            <a:spLocks noGrp="1"/>
          </p:cNvSpPr>
          <p:nvPr>
            <p:ph type="body" idx="1"/>
          </p:nvPr>
        </p:nvSpPr>
        <p:spPr>
          <a:xfrm>
            <a:off x="1092088" y="1923190"/>
            <a:ext cx="4816475" cy="838856"/>
          </a:xfrm>
        </p:spPr>
        <p:txBody>
          <a:bodyPr anchor="b">
            <a:normAutofit/>
          </a:bodyPr>
          <a:lstStyle>
            <a:lvl1pPr marL="0" indent="0">
              <a:lnSpc>
                <a:spcPct val="100000"/>
              </a:lnSpc>
              <a:buNone/>
              <a:defRPr sz="1800" b="1"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a:extLst>
              <a:ext uri="{FF2B5EF4-FFF2-40B4-BE49-F238E27FC236}">
                <a16:creationId xmlns:a16="http://schemas.microsoft.com/office/drawing/2014/main" id="{7710AFC6-F407-4F35-BD37-B32F9B4036D0}"/>
              </a:ext>
            </a:extLst>
          </p:cNvPr>
          <p:cNvSpPr>
            <a:spLocks noGrp="1"/>
          </p:cNvSpPr>
          <p:nvPr>
            <p:ph type="body" sz="quarter" idx="3"/>
          </p:nvPr>
        </p:nvSpPr>
        <p:spPr>
          <a:xfrm>
            <a:off x="6215482" y="1923190"/>
            <a:ext cx="4824913" cy="838856"/>
          </a:xfrm>
        </p:spPr>
        <p:txBody>
          <a:bodyPr anchor="b">
            <a:normAutofit/>
          </a:bodyPr>
          <a:lstStyle>
            <a:lvl1pPr marL="0" indent="0">
              <a:lnSpc>
                <a:spcPct val="100000"/>
              </a:lnSpc>
              <a:buNone/>
              <a:defRPr sz="1800" b="1"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A4ECBFE-C62C-471B-BFE4-1272EAC3479D}"/>
              </a:ext>
            </a:extLst>
          </p:cNvPr>
          <p:cNvSpPr>
            <a:spLocks noGrp="1"/>
          </p:cNvSpPr>
          <p:nvPr>
            <p:ph sz="half" idx="2"/>
          </p:nvPr>
        </p:nvSpPr>
        <p:spPr>
          <a:xfrm>
            <a:off x="1092088" y="2825791"/>
            <a:ext cx="4816475" cy="3363871"/>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a:extLst>
              <a:ext uri="{FF2B5EF4-FFF2-40B4-BE49-F238E27FC236}">
                <a16:creationId xmlns:a16="http://schemas.microsoft.com/office/drawing/2014/main" id="{458D60D5-0F83-46CB-92F3-849FC08E6E92}"/>
              </a:ext>
            </a:extLst>
          </p:cNvPr>
          <p:cNvSpPr>
            <a:spLocks noGrp="1"/>
          </p:cNvSpPr>
          <p:nvPr>
            <p:ph sz="quarter" idx="4"/>
          </p:nvPr>
        </p:nvSpPr>
        <p:spPr>
          <a:xfrm>
            <a:off x="6215482" y="2825791"/>
            <a:ext cx="4824913" cy="3363871"/>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7">
            <a:extLst>
              <a:ext uri="{FF2B5EF4-FFF2-40B4-BE49-F238E27FC236}">
                <a16:creationId xmlns:a16="http://schemas.microsoft.com/office/drawing/2014/main" id="{F340A80D-4CCB-4899-9E1D-A5967F4E649A}"/>
              </a:ext>
            </a:extLst>
          </p:cNvPr>
          <p:cNvSpPr>
            <a:spLocks noGrp="1"/>
          </p:cNvSpPr>
          <p:nvPr>
            <p:ph type="ftr" sz="quarter" idx="11"/>
          </p:nvPr>
        </p:nvSpPr>
        <p:spPr/>
        <p:txBody>
          <a:bodyPr/>
          <a:lstStyle/>
          <a:p>
            <a:endParaRPr lang="en-US"/>
          </a:p>
        </p:txBody>
      </p:sp>
      <p:sp>
        <p:nvSpPr>
          <p:cNvPr id="7" name="Date Placeholder 6">
            <a:extLst>
              <a:ext uri="{FF2B5EF4-FFF2-40B4-BE49-F238E27FC236}">
                <a16:creationId xmlns:a16="http://schemas.microsoft.com/office/drawing/2014/main" id="{AA5AE694-5CA0-48DA-90D3-EC42BD1D86C1}"/>
              </a:ext>
            </a:extLst>
          </p:cNvPr>
          <p:cNvSpPr>
            <a:spLocks noGrp="1"/>
          </p:cNvSpPr>
          <p:nvPr>
            <p:ph type="dt" sz="half" idx="10"/>
          </p:nvPr>
        </p:nvSpPr>
        <p:spPr/>
        <p:txBody>
          <a:bodyPr/>
          <a:lstStyle/>
          <a:p>
            <a:fld id="{2ABAD28B-DD56-4B56-883A-96608C765E28}" type="datetimeFigureOut">
              <a:rPr lang="en-US" smtClean="0"/>
              <a:t>10/16/2026</a:t>
            </a:fld>
            <a:endParaRPr lang="en-US"/>
          </a:p>
        </p:txBody>
      </p:sp>
      <p:sp>
        <p:nvSpPr>
          <p:cNvPr id="9" name="Slide Number Placeholder 8">
            <a:extLst>
              <a:ext uri="{FF2B5EF4-FFF2-40B4-BE49-F238E27FC236}">
                <a16:creationId xmlns:a16="http://schemas.microsoft.com/office/drawing/2014/main" id="{4F753A9D-469A-4ED9-99A1-7E4B115F8933}"/>
              </a:ext>
            </a:extLst>
          </p:cNvPr>
          <p:cNvSpPr>
            <a:spLocks noGrp="1"/>
          </p:cNvSpPr>
          <p:nvPr>
            <p:ph type="sldNum" sz="quarter" idx="12"/>
          </p:nvPr>
        </p:nvSpPr>
        <p:spPr/>
        <p:txBody>
          <a:bodyPr/>
          <a:lstStyle/>
          <a:p>
            <a:fld id="{7DF5BAF5-ABAB-4575-8E56-D109A3D17F9F}" type="slidenum">
              <a:rPr lang="en-US" smtClean="0"/>
              <a:t>‹#›</a:t>
            </a:fld>
            <a:endParaRPr lang="en-US"/>
          </a:p>
        </p:txBody>
      </p:sp>
      <p:cxnSp>
        <p:nvCxnSpPr>
          <p:cNvPr id="10" name="Straight Connector 9">
            <a:extLst>
              <a:ext uri="{FF2B5EF4-FFF2-40B4-BE49-F238E27FC236}">
                <a16:creationId xmlns:a16="http://schemas.microsoft.com/office/drawing/2014/main" id="{CDA35A86-E7F6-6593-119D-A6DC85581FEA}"/>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857860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7C91E-0A11-4E5D-9B8D-5316E73A2D58}"/>
              </a:ext>
            </a:extLst>
          </p:cNvPr>
          <p:cNvSpPr>
            <a:spLocks noGrp="1"/>
          </p:cNvSpPr>
          <p:nvPr>
            <p:ph type="title"/>
          </p:nvPr>
        </p:nvSpPr>
        <p:spPr>
          <a:xfrm>
            <a:off x="1088136" y="1104100"/>
            <a:ext cx="9922764" cy="1294228"/>
          </a:xfrm>
        </p:spPr>
        <p:txBody>
          <a:bodyPr>
            <a:normAutofit/>
          </a:bodyPr>
          <a:lstStyle>
            <a:lvl1pPr>
              <a:defRPr sz="3600" cap="none" baseline="0"/>
            </a:lvl1pPr>
          </a:lstStyle>
          <a:p>
            <a:r>
              <a:rPr lang="en-US"/>
              <a:t>Click to edit Master title style</a:t>
            </a:r>
          </a:p>
        </p:txBody>
      </p:sp>
      <p:sp>
        <p:nvSpPr>
          <p:cNvPr id="4" name="Footer Placeholder 3">
            <a:extLst>
              <a:ext uri="{FF2B5EF4-FFF2-40B4-BE49-F238E27FC236}">
                <a16:creationId xmlns:a16="http://schemas.microsoft.com/office/drawing/2014/main" id="{D7E36922-9A4C-453D-9B70-0C3A70281C03}"/>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A1B8A8D1-71AD-4F9F-B393-9EED83FEF003}"/>
              </a:ext>
            </a:extLst>
          </p:cNvPr>
          <p:cNvSpPr>
            <a:spLocks noGrp="1"/>
          </p:cNvSpPr>
          <p:nvPr>
            <p:ph type="dt" sz="half" idx="10"/>
          </p:nvPr>
        </p:nvSpPr>
        <p:spPr/>
        <p:txBody>
          <a:bodyPr/>
          <a:lstStyle/>
          <a:p>
            <a:fld id="{2ABAD28B-DD56-4B56-883A-96608C765E28}" type="datetimeFigureOut">
              <a:rPr lang="en-US" smtClean="0"/>
              <a:t>10/16/2026</a:t>
            </a:fld>
            <a:endParaRPr lang="en-US"/>
          </a:p>
        </p:txBody>
      </p:sp>
      <p:sp>
        <p:nvSpPr>
          <p:cNvPr id="5" name="Slide Number Placeholder 4">
            <a:extLst>
              <a:ext uri="{FF2B5EF4-FFF2-40B4-BE49-F238E27FC236}">
                <a16:creationId xmlns:a16="http://schemas.microsoft.com/office/drawing/2014/main" id="{EF5AAEF2-65DC-4E28-9AA4-5115ACB074CC}"/>
              </a:ext>
            </a:extLst>
          </p:cNvPr>
          <p:cNvSpPr>
            <a:spLocks noGrp="1"/>
          </p:cNvSpPr>
          <p:nvPr>
            <p:ph type="sldNum" sz="quarter" idx="12"/>
          </p:nvPr>
        </p:nvSpPr>
        <p:spPr/>
        <p:txBody>
          <a:bodyPr/>
          <a:lstStyle/>
          <a:p>
            <a:fld id="{7DF5BAF5-ABAB-4575-8E56-D109A3D17F9F}" type="slidenum">
              <a:rPr lang="en-US" smtClean="0"/>
              <a:t>‹#›</a:t>
            </a:fld>
            <a:endParaRPr lang="en-US"/>
          </a:p>
        </p:txBody>
      </p:sp>
      <p:cxnSp>
        <p:nvCxnSpPr>
          <p:cNvPr id="6" name="Straight Connector 5">
            <a:extLst>
              <a:ext uri="{FF2B5EF4-FFF2-40B4-BE49-F238E27FC236}">
                <a16:creationId xmlns:a16="http://schemas.microsoft.com/office/drawing/2014/main" id="{28CF7AFD-0570-B046-A2C2-3EFA873546CA}"/>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87476225"/>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Empty">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80459378-C430-49DB-B2D6-E32FBBCD4A6F}"/>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9AFF5A02-0FC4-41C8-A13C-4C929B28846B}"/>
              </a:ext>
            </a:extLst>
          </p:cNvPr>
          <p:cNvSpPr>
            <a:spLocks noGrp="1"/>
          </p:cNvSpPr>
          <p:nvPr>
            <p:ph type="dt" sz="half" idx="10"/>
          </p:nvPr>
        </p:nvSpPr>
        <p:spPr/>
        <p:txBody>
          <a:bodyPr/>
          <a:lstStyle/>
          <a:p>
            <a:fld id="{2ABAD28B-DD56-4B56-883A-96608C765E28}" type="datetimeFigureOut">
              <a:rPr lang="en-US" smtClean="0"/>
              <a:t>10/16/2026</a:t>
            </a:fld>
            <a:endParaRPr lang="en-US"/>
          </a:p>
        </p:txBody>
      </p:sp>
      <p:sp>
        <p:nvSpPr>
          <p:cNvPr id="6" name="Slide Number Placeholder 5">
            <a:extLst>
              <a:ext uri="{FF2B5EF4-FFF2-40B4-BE49-F238E27FC236}">
                <a16:creationId xmlns:a16="http://schemas.microsoft.com/office/drawing/2014/main" id="{E7B9D57D-CB8E-4E67-AE2D-2790E2AA60CB}"/>
              </a:ext>
            </a:extLst>
          </p:cNvPr>
          <p:cNvSpPr>
            <a:spLocks noGrp="1"/>
          </p:cNvSpPr>
          <p:nvPr>
            <p:ph type="sldNum" sz="quarter" idx="12"/>
          </p:nvPr>
        </p:nvSpPr>
        <p:spPr/>
        <p:txBody>
          <a:bodyPr/>
          <a:lstStyle/>
          <a:p>
            <a:fld id="{7DF5BAF5-ABAB-4575-8E56-D109A3D17F9F}" type="slidenum">
              <a:rPr lang="en-US" smtClean="0"/>
              <a:t>‹#›</a:t>
            </a:fld>
            <a:endParaRPr lang="en-US"/>
          </a:p>
        </p:txBody>
      </p:sp>
    </p:spTree>
    <p:extLst>
      <p:ext uri="{BB962C8B-B14F-4D97-AF65-F5344CB8AC3E}">
        <p14:creationId xmlns:p14="http://schemas.microsoft.com/office/powerpoint/2010/main" val="1643845353"/>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BA6BBA35-FE70-186E-0D41-43FF7DB180B5}"/>
              </a:ext>
            </a:extLst>
          </p:cNvPr>
          <p:cNvSpPr>
            <a:spLocks noGrp="1"/>
          </p:cNvSpPr>
          <p:nvPr>
            <p:ph type="title"/>
          </p:nvPr>
        </p:nvSpPr>
        <p:spPr>
          <a:xfrm>
            <a:off x="1090940" y="1114007"/>
            <a:ext cx="3595634" cy="1757505"/>
          </a:xfrm>
        </p:spPr>
        <p:txBody>
          <a:bodyPr anchor="t">
            <a:normAutofit/>
          </a:bodyPr>
          <a:lstStyle>
            <a:lvl1pPr>
              <a:defRPr sz="3600"/>
            </a:lvl1pPr>
          </a:lstStyle>
          <a:p>
            <a:r>
              <a:rPr lang="en-US"/>
              <a:t>Click to edit Master title style</a:t>
            </a:r>
          </a:p>
        </p:txBody>
      </p:sp>
      <p:sp>
        <p:nvSpPr>
          <p:cNvPr id="10" name="Text Placeholder 3">
            <a:extLst>
              <a:ext uri="{FF2B5EF4-FFF2-40B4-BE49-F238E27FC236}">
                <a16:creationId xmlns:a16="http://schemas.microsoft.com/office/drawing/2014/main" id="{866776A3-4932-D86F-96CB-5A080182B290}"/>
              </a:ext>
            </a:extLst>
          </p:cNvPr>
          <p:cNvSpPr>
            <a:spLocks noGrp="1"/>
          </p:cNvSpPr>
          <p:nvPr>
            <p:ph type="body" sz="half" idx="2"/>
          </p:nvPr>
        </p:nvSpPr>
        <p:spPr>
          <a:xfrm>
            <a:off x="1090940" y="3151191"/>
            <a:ext cx="3595634" cy="3124195"/>
          </a:xfrm>
        </p:spPr>
        <p:txBody>
          <a:bodyPr anchor="t">
            <a:normAutofit/>
          </a:bodyPr>
          <a:lstStyle>
            <a:lvl1pPr marL="0" indent="0">
              <a:lnSpc>
                <a:spcPct val="100000"/>
              </a:lnSpc>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1" name="Content Placeholder 2">
            <a:extLst>
              <a:ext uri="{FF2B5EF4-FFF2-40B4-BE49-F238E27FC236}">
                <a16:creationId xmlns:a16="http://schemas.microsoft.com/office/drawing/2014/main" id="{AF432AC3-A40E-E003-2947-B99A796F9E5A}"/>
              </a:ext>
            </a:extLst>
          </p:cNvPr>
          <p:cNvSpPr>
            <a:spLocks noGrp="1"/>
          </p:cNvSpPr>
          <p:nvPr>
            <p:ph idx="1"/>
          </p:nvPr>
        </p:nvSpPr>
        <p:spPr>
          <a:xfrm>
            <a:off x="5275706" y="1114007"/>
            <a:ext cx="6440258" cy="5161380"/>
          </a:xfrm>
        </p:spPr>
        <p:txBody>
          <a:bodyPr vert="horz" lIns="91440" tIns="45720" rIns="91440" bIns="45720" rtlCol="0">
            <a:normAutofit/>
          </a:bodyPr>
          <a:lstStyle>
            <a:lvl1pPr>
              <a:lnSpc>
                <a:spcPct val="100000"/>
              </a:lnSpc>
              <a:defRPr lang="en-US" dirty="0"/>
            </a:lvl1pPr>
            <a:lvl2pPr>
              <a:lnSpc>
                <a:spcPct val="100000"/>
              </a:lnSpc>
              <a:defRPr lang="en-US" dirty="0"/>
            </a:lvl2pPr>
            <a:lvl3pPr>
              <a:lnSpc>
                <a:spcPct val="100000"/>
              </a:lnSpc>
              <a:defRPr lang="en-US" dirty="0"/>
            </a:lvl3pPr>
            <a:lvl4pPr>
              <a:lnSpc>
                <a:spcPct val="100000"/>
              </a:lnSpc>
              <a:defRPr lang="en-US" dirty="0"/>
            </a:lvl4pPr>
            <a:lvl5pPr>
              <a:lnSpc>
                <a:spcPct val="100000"/>
              </a:lnSpc>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12DB3EA1-DD0C-4B8D-8364-52024B4530F1}" type="datetime1">
              <a:rPr lang="en-US" smtClean="0"/>
              <a:t>10/16/2026</a:t>
            </a:fld>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cxnSp>
        <p:nvCxnSpPr>
          <p:cNvPr id="8" name="Straight Connector 7">
            <a:extLst>
              <a:ext uri="{FF2B5EF4-FFF2-40B4-BE49-F238E27FC236}">
                <a16:creationId xmlns:a16="http://schemas.microsoft.com/office/drawing/2014/main" id="{29DA9D5E-44AB-AC59-BF1B-0A23217D6ED7}"/>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20615711"/>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Picture with Caption ">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C7608BFB-2ED8-159F-6A27-89452808DC50}"/>
              </a:ext>
            </a:extLst>
          </p:cNvPr>
          <p:cNvSpPr>
            <a:spLocks noGrp="1"/>
          </p:cNvSpPr>
          <p:nvPr>
            <p:ph type="title"/>
          </p:nvPr>
        </p:nvSpPr>
        <p:spPr>
          <a:xfrm>
            <a:off x="1090940" y="1121098"/>
            <a:ext cx="3595634" cy="1585660"/>
          </a:xfrm>
        </p:spPr>
        <p:txBody>
          <a:bodyPr anchor="t">
            <a:normAutofit/>
          </a:bodyPr>
          <a:lstStyle>
            <a:lvl1pPr>
              <a:defRPr sz="3600"/>
            </a:lvl1pPr>
          </a:lstStyle>
          <a:p>
            <a:r>
              <a:rPr lang="en-US"/>
              <a:t>Click to edit Master title style</a:t>
            </a:r>
          </a:p>
        </p:txBody>
      </p:sp>
      <p:sp>
        <p:nvSpPr>
          <p:cNvPr id="9" name="Text Placeholder 3">
            <a:extLst>
              <a:ext uri="{FF2B5EF4-FFF2-40B4-BE49-F238E27FC236}">
                <a16:creationId xmlns:a16="http://schemas.microsoft.com/office/drawing/2014/main" id="{8CDE9255-016B-D7F7-ECF1-C39D5F73C898}"/>
              </a:ext>
            </a:extLst>
          </p:cNvPr>
          <p:cNvSpPr>
            <a:spLocks noGrp="1"/>
          </p:cNvSpPr>
          <p:nvPr>
            <p:ph type="body" sz="half" idx="2"/>
          </p:nvPr>
        </p:nvSpPr>
        <p:spPr>
          <a:xfrm>
            <a:off x="1090940" y="2812473"/>
            <a:ext cx="3585586" cy="3328922"/>
          </a:xfrm>
        </p:spPr>
        <p:txBody>
          <a:bodyPr anchor="b">
            <a:normAutofit/>
          </a:bodyPr>
          <a:lstStyle>
            <a:lvl1pPr marL="0" indent="0">
              <a:lnSpc>
                <a:spcPct val="100000"/>
              </a:lnSpc>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2" name="Picture Placeholder 2">
            <a:extLst>
              <a:ext uri="{FF2B5EF4-FFF2-40B4-BE49-F238E27FC236}">
                <a16:creationId xmlns:a16="http://schemas.microsoft.com/office/drawing/2014/main" id="{1917ECD0-1364-5EE8-D8DC-C5D439E04572}"/>
              </a:ext>
            </a:extLst>
          </p:cNvPr>
          <p:cNvSpPr>
            <a:spLocks noGrp="1"/>
          </p:cNvSpPr>
          <p:nvPr>
            <p:ph type="pic" idx="1" hasCustomPrompt="1"/>
          </p:nvPr>
        </p:nvSpPr>
        <p:spPr>
          <a:xfrm>
            <a:off x="5576327" y="1143000"/>
            <a:ext cx="6139637" cy="4998395"/>
          </a:xfrm>
          <a:blipFill dpi="0" rotWithShape="1">
            <a:blip r:embed="rId2">
              <a:alphaModFix amt="60000"/>
            </a:blip>
            <a:srcRect/>
            <a:stretch>
              <a:fillRect/>
            </a:stretch>
          </a:blipFill>
        </p:spPr>
        <p:txBody>
          <a:bodyPr>
            <a:normAutofit/>
          </a:bodyPr>
          <a:lstStyle>
            <a:lvl1pPr marL="0" indent="0">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3D157344-9CC7-412D-8C20-072BE86D5A11}" type="datetime1">
              <a:rPr lang="en-US" smtClean="0"/>
              <a:t>10/16/2026</a:t>
            </a:fld>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a:xfrm>
            <a:off x="10515600" y="6438900"/>
            <a:ext cx="609600" cy="419100"/>
          </a:xfrm>
        </p:spPr>
        <p:txBody>
          <a:bodyPr/>
          <a:lstStyle/>
          <a:p>
            <a:fld id="{CC057153-B650-4DEB-B370-79DDCFDCE934}" type="slidenum">
              <a:rPr lang="en-US" smtClean="0"/>
              <a:t>‹#›</a:t>
            </a:fld>
            <a:endParaRPr lang="en-US"/>
          </a:p>
        </p:txBody>
      </p:sp>
      <p:cxnSp>
        <p:nvCxnSpPr>
          <p:cNvPr id="10" name="Straight Connector 9">
            <a:extLst>
              <a:ext uri="{FF2B5EF4-FFF2-40B4-BE49-F238E27FC236}">
                <a16:creationId xmlns:a16="http://schemas.microsoft.com/office/drawing/2014/main" id="{747B791B-0FFC-B470-22DF-BCA62BD9859C}"/>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29643991"/>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88136" y="1088135"/>
            <a:ext cx="10627828" cy="2084551"/>
          </a:xfrm>
        </p:spPr>
        <p:txBody>
          <a:bodyPr anchor="t" anchorCtr="0">
            <a:noAutofit/>
          </a:bodyPr>
          <a:lstStyle>
            <a:lvl1pPr>
              <a:defRPr sz="6000" cap="all" baseline="0">
                <a:solidFill>
                  <a:schemeClr val="tx1"/>
                </a:solidFill>
              </a:defRPr>
            </a:lvl1pPr>
          </a:lstStyle>
          <a:p>
            <a:r>
              <a:rPr lang="en-US"/>
              <a:t>Click to edit Master title style</a:t>
            </a:r>
          </a:p>
        </p:txBody>
      </p:sp>
      <p:sp>
        <p:nvSpPr>
          <p:cNvPr id="7" name="Content Placeholder 7">
            <a:extLst>
              <a:ext uri="{FF2B5EF4-FFF2-40B4-BE49-F238E27FC236}">
                <a16:creationId xmlns:a16="http://schemas.microsoft.com/office/drawing/2014/main" id="{419A5DD2-B3B3-D9BF-1A71-B20742D142B9}"/>
              </a:ext>
            </a:extLst>
          </p:cNvPr>
          <p:cNvSpPr>
            <a:spLocks noGrp="1"/>
          </p:cNvSpPr>
          <p:nvPr>
            <p:ph sz="quarter" idx="13"/>
          </p:nvPr>
        </p:nvSpPr>
        <p:spPr>
          <a:xfrm>
            <a:off x="1088134" y="3276600"/>
            <a:ext cx="10627829" cy="3162300"/>
          </a:xfrm>
        </p:spPr>
        <p:txBody>
          <a:bodyPr/>
          <a:lstStyle>
            <a:lvl1pPr marL="0" indent="0">
              <a:lnSpc>
                <a:spcPct val="100000"/>
              </a:lnSpc>
              <a:buNone/>
              <a:defRPr>
                <a:solidFill>
                  <a:schemeClr val="tx1"/>
                </a:solidFill>
              </a:defRPr>
            </a:lvl1pPr>
            <a:lvl2pPr marL="228600" indent="0">
              <a:lnSpc>
                <a:spcPct val="100000"/>
              </a:lnSpc>
              <a:buNone/>
              <a:defRPr>
                <a:solidFill>
                  <a:schemeClr val="tx1"/>
                </a:solidFill>
              </a:defRPr>
            </a:lvl2pPr>
            <a:lvl3pPr marL="457200" indent="0">
              <a:lnSpc>
                <a:spcPct val="100000"/>
              </a:lnSpc>
              <a:buNone/>
              <a:defRPr>
                <a:solidFill>
                  <a:schemeClr val="tx1"/>
                </a:solidFill>
              </a:defRPr>
            </a:lvl3pPr>
            <a:lvl4pPr marL="685800" indent="0">
              <a:lnSpc>
                <a:spcPct val="100000"/>
              </a:lnSpc>
              <a:buNone/>
              <a:defRPr>
                <a:solidFill>
                  <a:schemeClr val="tx1"/>
                </a:solidFill>
              </a:defRPr>
            </a:lvl4pPr>
            <a:lvl5pPr marL="914400" indent="0">
              <a:lnSpc>
                <a:spcPct val="100000"/>
              </a:lnSpc>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157987AA-E4E6-4FC1-BAD8-09A952212C58}" type="datetime1">
              <a:rPr lang="en-US" smtClean="0"/>
              <a:pPr/>
              <a:t>10/16/2026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cxnSp>
        <p:nvCxnSpPr>
          <p:cNvPr id="3" name="Straight Connector 2">
            <a:extLst>
              <a:ext uri="{FF2B5EF4-FFF2-40B4-BE49-F238E27FC236}">
                <a16:creationId xmlns:a16="http://schemas.microsoft.com/office/drawing/2014/main" id="{6DCA1022-3377-EB7D-8261-EDD841636BE3}"/>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50334043"/>
      </p:ext>
    </p:extLst>
  </p:cSld>
  <p:clrMapOvr>
    <a:overrideClrMapping bg1="dk1" tx1="lt1" bg2="dk2" tx2="lt2" accent1="accent1" accent2="accent2" accent3="accent3" accent4="accent4" accent5="accent5" accent6="accent6" hlink="hlink" folHlink="folHlink"/>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Conclusion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88136" y="1088136"/>
            <a:ext cx="8430767" cy="1842020"/>
          </a:xfrm>
        </p:spPr>
        <p:txBody>
          <a:bodyPr anchor="t" anchorCtr="0">
            <a:noAutofit/>
          </a:bodyPr>
          <a:lstStyle>
            <a:lvl1pPr>
              <a:defRPr sz="6000" cap="all" baseline="0">
                <a:solidFill>
                  <a:schemeClr val="tx1"/>
                </a:solidFill>
              </a:defRPr>
            </a:lvl1pPr>
          </a:lstStyle>
          <a:p>
            <a:r>
              <a:rPr lang="en-US"/>
              <a:t>Click to edit Master title style</a:t>
            </a:r>
          </a:p>
        </p:txBody>
      </p:sp>
      <p:sp>
        <p:nvSpPr>
          <p:cNvPr id="8" name="Content Placeholder 6">
            <a:extLst>
              <a:ext uri="{FF2B5EF4-FFF2-40B4-BE49-F238E27FC236}">
                <a16:creationId xmlns:a16="http://schemas.microsoft.com/office/drawing/2014/main" id="{C06F55DC-E754-4B2B-C0AE-962C82565D0D}"/>
              </a:ext>
            </a:extLst>
          </p:cNvPr>
          <p:cNvSpPr>
            <a:spLocks noGrp="1"/>
          </p:cNvSpPr>
          <p:nvPr>
            <p:ph sz="quarter" idx="14"/>
          </p:nvPr>
        </p:nvSpPr>
        <p:spPr>
          <a:xfrm>
            <a:off x="1077213" y="4246692"/>
            <a:ext cx="8430639" cy="1608008"/>
          </a:xfrm>
        </p:spPr>
        <p:txBody>
          <a:bodyPr anchor="b">
            <a:noAutofit/>
          </a:bodyPr>
          <a:lstStyle>
            <a:lvl1pPr marL="0" indent="0">
              <a:lnSpc>
                <a:spcPct val="100000"/>
              </a:lnSpc>
              <a:buNone/>
              <a:defRPr sz="2000">
                <a:solidFill>
                  <a:schemeClr val="tx1"/>
                </a:solidFill>
              </a:defRPr>
            </a:lvl1pPr>
            <a:lvl2pPr marL="228600" indent="0">
              <a:lnSpc>
                <a:spcPct val="100000"/>
              </a:lnSpc>
              <a:buNone/>
              <a:defRPr sz="2000">
                <a:solidFill>
                  <a:schemeClr val="tx1"/>
                </a:solidFill>
              </a:defRPr>
            </a:lvl2pPr>
            <a:lvl3pPr marL="457200" indent="0">
              <a:lnSpc>
                <a:spcPct val="100000"/>
              </a:lnSpc>
              <a:buNone/>
              <a:defRPr sz="2000">
                <a:solidFill>
                  <a:schemeClr val="tx1"/>
                </a:solidFill>
              </a:defRPr>
            </a:lvl3pPr>
            <a:lvl4pPr marL="685800" indent="0">
              <a:lnSpc>
                <a:spcPct val="100000"/>
              </a:lnSpc>
              <a:buNone/>
              <a:defRPr sz="2000">
                <a:solidFill>
                  <a:schemeClr val="tx1"/>
                </a:solidFill>
              </a:defRPr>
            </a:lvl4pPr>
            <a:lvl5pPr marL="914400" indent="0">
              <a:lnSpc>
                <a:spcPct val="100000"/>
              </a:lnSpc>
              <a:buNone/>
              <a:defRPr sz="20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043CF65F-0E21-48DE-8D75-4BF66A547E8E}" type="datetime1">
              <a:rPr lang="en-US" smtClean="0"/>
              <a:pPr/>
              <a:t>10/16/2026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cxnSp>
        <p:nvCxnSpPr>
          <p:cNvPr id="3" name="Straight Connector 2">
            <a:extLst>
              <a:ext uri="{FF2B5EF4-FFF2-40B4-BE49-F238E27FC236}">
                <a16:creationId xmlns:a16="http://schemas.microsoft.com/office/drawing/2014/main" id="{FC829929-F774-AF4E-F1BE-2DA3C43D0DAC}"/>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89101307"/>
      </p:ext>
    </p:extLst>
  </p:cSld>
  <p:clrMapOvr>
    <a:overrideClrMapping bg1="dk1" tx1="lt1" bg2="dk2" tx2="lt2" accent1="accent1" accent2="accent2" accent3="accent3" accent4="accent4" accent5="accent5" accent6="accent6" hlink="hlink" folHlink="folHlink"/>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Conclusion 3">
    <p:bg>
      <p:bgRef idx="1001">
        <a:schemeClr val="bg1"/>
      </p:bgRef>
    </p:bg>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CCD39DEB-067C-9D79-3029-F27DEA1D48E1}"/>
              </a:ext>
            </a:extLst>
          </p:cNvPr>
          <p:cNvSpPr>
            <a:spLocks noGrp="1"/>
          </p:cNvSpPr>
          <p:nvPr>
            <p:ph type="title"/>
          </p:nvPr>
        </p:nvSpPr>
        <p:spPr>
          <a:xfrm>
            <a:off x="82296" y="64009"/>
            <a:ext cx="12015216" cy="3364989"/>
          </a:xfrm>
        </p:spPr>
        <p:txBody>
          <a:bodyPr anchor="t" anchorCtr="0">
            <a:noAutofit/>
          </a:bodyPr>
          <a:lstStyle>
            <a:lvl1pPr>
              <a:defRPr sz="8000" cap="all" baseline="0">
                <a:solidFill>
                  <a:schemeClr val="tx1"/>
                </a:solidFill>
              </a:defRPr>
            </a:lvl1pPr>
          </a:lstStyle>
          <a:p>
            <a:r>
              <a:rPr lang="en-US"/>
              <a:t>Click to edit Master title style</a:t>
            </a:r>
          </a:p>
        </p:txBody>
      </p:sp>
      <p:sp>
        <p:nvSpPr>
          <p:cNvPr id="8" name="Content Placeholder 6">
            <a:extLst>
              <a:ext uri="{FF2B5EF4-FFF2-40B4-BE49-F238E27FC236}">
                <a16:creationId xmlns:a16="http://schemas.microsoft.com/office/drawing/2014/main" id="{C06F55DC-E754-4B2B-C0AE-962C82565D0D}"/>
              </a:ext>
            </a:extLst>
          </p:cNvPr>
          <p:cNvSpPr>
            <a:spLocks noGrp="1"/>
          </p:cNvSpPr>
          <p:nvPr>
            <p:ph sz="quarter" idx="14"/>
          </p:nvPr>
        </p:nvSpPr>
        <p:spPr>
          <a:xfrm>
            <a:off x="4647304" y="3673928"/>
            <a:ext cx="6477896" cy="2180771"/>
          </a:xfrm>
        </p:spPr>
        <p:txBody>
          <a:bodyPr anchor="b">
            <a:noAutofit/>
          </a:bodyPr>
          <a:lstStyle>
            <a:lvl1pPr marL="0" indent="0" algn="r">
              <a:lnSpc>
                <a:spcPct val="100000"/>
              </a:lnSpc>
              <a:buNone/>
              <a:defRPr sz="2000">
                <a:solidFill>
                  <a:schemeClr val="tx1"/>
                </a:solidFill>
              </a:defRPr>
            </a:lvl1pPr>
            <a:lvl2pPr marL="228600" indent="0" algn="r">
              <a:lnSpc>
                <a:spcPct val="100000"/>
              </a:lnSpc>
              <a:buNone/>
              <a:defRPr sz="2000">
                <a:solidFill>
                  <a:schemeClr val="tx1"/>
                </a:solidFill>
              </a:defRPr>
            </a:lvl2pPr>
            <a:lvl3pPr marL="457200" indent="0" algn="r">
              <a:lnSpc>
                <a:spcPct val="100000"/>
              </a:lnSpc>
              <a:buNone/>
              <a:defRPr sz="2000">
                <a:solidFill>
                  <a:schemeClr val="tx1"/>
                </a:solidFill>
              </a:defRPr>
            </a:lvl3pPr>
            <a:lvl4pPr marL="685800" indent="0" algn="r">
              <a:lnSpc>
                <a:spcPct val="100000"/>
              </a:lnSpc>
              <a:buNone/>
              <a:defRPr sz="2000">
                <a:solidFill>
                  <a:schemeClr val="tx1"/>
                </a:solidFill>
              </a:defRPr>
            </a:lvl4pPr>
            <a:lvl5pPr marL="914400" indent="0" algn="r">
              <a:lnSpc>
                <a:spcPct val="100000"/>
              </a:lnSpc>
              <a:buNone/>
              <a:defRPr sz="20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043CF65F-0E21-48DE-8D75-4BF66A547E8E}" type="datetime1">
              <a:rPr lang="en-US" smtClean="0"/>
              <a:pPr/>
              <a:t>10/16/2026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cxnSp>
        <p:nvCxnSpPr>
          <p:cNvPr id="7" name="Straight Connector 6">
            <a:extLst>
              <a:ext uri="{FF2B5EF4-FFF2-40B4-BE49-F238E27FC236}">
                <a16:creationId xmlns:a16="http://schemas.microsoft.com/office/drawing/2014/main" id="{23ED45B0-E181-14EB-63CB-0A76273817B5}"/>
              </a:ext>
              <a:ext uri="{C183D7F6-B498-43B3-948B-1728B52AA6E4}">
                <adec:decorative xmlns:adec="http://schemas.microsoft.com/office/drawing/2017/decorative" val="1"/>
              </a:ext>
            </a:extLst>
          </p:cNvPr>
          <p:cNvCxnSpPr>
            <a:cxnSpLocks/>
          </p:cNvCxnSpPr>
          <p:nvPr userDrawn="1"/>
        </p:nvCxnSpPr>
        <p:spPr>
          <a:xfrm>
            <a:off x="11387805" y="5749927"/>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90521121"/>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 Type="http://schemas.openxmlformats.org/officeDocument/2006/relationships/slideLayout" Target="../slideLayouts/slideLayout5.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theme" Target="../theme/theme1.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E4438DC-3CEE-4170-9B1C-BAC05CD8C3B5}"/>
              </a:ext>
            </a:extLst>
          </p:cNvPr>
          <p:cNvSpPr>
            <a:spLocks noGrp="1"/>
          </p:cNvSpPr>
          <p:nvPr>
            <p:ph type="title"/>
          </p:nvPr>
        </p:nvSpPr>
        <p:spPr>
          <a:xfrm>
            <a:off x="1088136" y="1090245"/>
            <a:ext cx="9922764" cy="935982"/>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47C19D24-DCBE-47F9-8B85-8A118B02B3C9}"/>
              </a:ext>
            </a:extLst>
          </p:cNvPr>
          <p:cNvSpPr>
            <a:spLocks noGrp="1"/>
          </p:cNvSpPr>
          <p:nvPr>
            <p:ph type="body" idx="1"/>
          </p:nvPr>
        </p:nvSpPr>
        <p:spPr>
          <a:xfrm>
            <a:off x="1088136" y="2119745"/>
            <a:ext cx="9922764" cy="416675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FD1D5844-8163-4D82-BEFC-BC2D8D511B7E}"/>
              </a:ext>
            </a:extLst>
          </p:cNvPr>
          <p:cNvSpPr>
            <a:spLocks noGrp="1"/>
          </p:cNvSpPr>
          <p:nvPr>
            <p:ph type="ftr" sz="quarter" idx="3"/>
          </p:nvPr>
        </p:nvSpPr>
        <p:spPr>
          <a:xfrm>
            <a:off x="1088136" y="6438900"/>
            <a:ext cx="8562760" cy="419100"/>
          </a:xfrm>
          <a:prstGeom prst="rect">
            <a:avLst/>
          </a:prstGeom>
        </p:spPr>
        <p:txBody>
          <a:bodyPr vert="horz" lIns="91440" tIns="45720" rIns="91440" bIns="45720" rtlCol="0" anchor="ctr"/>
          <a:lstStyle>
            <a:lvl1pPr algn="l" rtl="0">
              <a:defRPr sz="900">
                <a:solidFill>
                  <a:schemeClr val="tx1"/>
                </a:solidFill>
              </a:defRPr>
            </a:lvl1pPr>
          </a:lstStyle>
          <a:p>
            <a:endParaRPr lang="en-US"/>
          </a:p>
        </p:txBody>
      </p:sp>
      <p:sp>
        <p:nvSpPr>
          <p:cNvPr id="4" name="Date Placeholder 3">
            <a:extLst>
              <a:ext uri="{FF2B5EF4-FFF2-40B4-BE49-F238E27FC236}">
                <a16:creationId xmlns:a16="http://schemas.microsoft.com/office/drawing/2014/main" id="{334F5788-BDCE-49E2-80AE-31C739C6A0CE}"/>
              </a:ext>
            </a:extLst>
          </p:cNvPr>
          <p:cNvSpPr>
            <a:spLocks noGrp="1"/>
          </p:cNvSpPr>
          <p:nvPr>
            <p:ph type="dt" sz="half" idx="2"/>
          </p:nvPr>
        </p:nvSpPr>
        <p:spPr>
          <a:xfrm>
            <a:off x="9650896" y="6438900"/>
            <a:ext cx="864704" cy="419100"/>
          </a:xfrm>
          <a:prstGeom prst="rect">
            <a:avLst/>
          </a:prstGeom>
        </p:spPr>
        <p:txBody>
          <a:bodyPr vert="horz" lIns="91440" tIns="45720" rIns="91440" bIns="45720" rtlCol="0" anchor="ctr"/>
          <a:lstStyle>
            <a:lvl1pPr algn="l" rtl="0">
              <a:defRPr sz="900">
                <a:solidFill>
                  <a:schemeClr val="tx1"/>
                </a:solidFill>
              </a:defRPr>
            </a:lvl1pPr>
          </a:lstStyle>
          <a:p>
            <a:fld id="{2ABAD28B-DD56-4B56-883A-96608C765E28}" type="datetimeFigureOut">
              <a:rPr lang="en-US" smtClean="0"/>
              <a:pPr/>
              <a:t>10/16/2026</a:t>
            </a:fld>
            <a:endParaRPr lang="en-US"/>
          </a:p>
        </p:txBody>
      </p:sp>
      <p:sp>
        <p:nvSpPr>
          <p:cNvPr id="6" name="Slide Number Placeholder 5">
            <a:extLst>
              <a:ext uri="{FF2B5EF4-FFF2-40B4-BE49-F238E27FC236}">
                <a16:creationId xmlns:a16="http://schemas.microsoft.com/office/drawing/2014/main" id="{22698A50-C435-4220-82C6-C8D62A7C9EB0}"/>
              </a:ext>
            </a:extLst>
          </p:cNvPr>
          <p:cNvSpPr>
            <a:spLocks noGrp="1"/>
          </p:cNvSpPr>
          <p:nvPr>
            <p:ph type="sldNum" sz="quarter" idx="4"/>
          </p:nvPr>
        </p:nvSpPr>
        <p:spPr>
          <a:xfrm>
            <a:off x="10523764" y="6438900"/>
            <a:ext cx="601436" cy="419100"/>
          </a:xfrm>
          <a:prstGeom prst="rect">
            <a:avLst/>
          </a:prstGeom>
        </p:spPr>
        <p:txBody>
          <a:bodyPr vert="horz" lIns="91440" tIns="45720" rIns="91440" bIns="45720" rtlCol="0" anchor="ctr"/>
          <a:lstStyle>
            <a:lvl1pPr algn="r" rtl="0">
              <a:defRPr sz="900">
                <a:solidFill>
                  <a:schemeClr val="tx1"/>
                </a:solidFill>
              </a:defRPr>
            </a:lvl1pPr>
          </a:lstStyle>
          <a:p>
            <a:fld id="{7DF5BAF5-ABAB-4575-8E56-D109A3D17F9F}" type="slidenum">
              <a:rPr lang="en-US" smtClean="0"/>
              <a:pPr/>
              <a:t>‹#›</a:t>
            </a:fld>
            <a:endParaRPr lang="en-US"/>
          </a:p>
        </p:txBody>
      </p:sp>
    </p:spTree>
    <p:extLst>
      <p:ext uri="{BB962C8B-B14F-4D97-AF65-F5344CB8AC3E}">
        <p14:creationId xmlns:p14="http://schemas.microsoft.com/office/powerpoint/2010/main" val="2969869501"/>
      </p:ext>
    </p:extLst>
  </p:cSld>
  <p:clrMap bg1="lt1" tx1="dk1" bg2="lt2" tx2="dk2" accent1="accent1" accent2="accent2" accent3="accent3" accent4="accent4" accent5="accent5" accent6="accent6" hlink="hlink" folHlink="folHlink"/>
  <p:sldLayoutIdLst>
    <p:sldLayoutId id="2147483727" r:id="rId1"/>
    <p:sldLayoutId id="2147483730" r:id="rId2"/>
    <p:sldLayoutId id="2147483726" r:id="rId3"/>
    <p:sldLayoutId id="2147483737" r:id="rId4"/>
    <p:sldLayoutId id="2147483728" r:id="rId5"/>
    <p:sldLayoutId id="2147483729" r:id="rId6"/>
    <p:sldLayoutId id="2147483738" r:id="rId7"/>
    <p:sldLayoutId id="2147483789" r:id="rId8"/>
    <p:sldLayoutId id="2147483818" r:id="rId9"/>
    <p:sldLayoutId id="2147483819" r:id="rId10"/>
    <p:sldLayoutId id="2147483820" r:id="rId11"/>
    <p:sldLayoutId id="2147483731" r:id="rId12"/>
    <p:sldLayoutId id="2147483743" r:id="rId13"/>
    <p:sldLayoutId id="2147483788" r:id="rId14"/>
    <p:sldLayoutId id="2147483792" r:id="rId15"/>
    <p:sldLayoutId id="2147483793" r:id="rId16"/>
    <p:sldLayoutId id="2147483794" r:id="rId17"/>
    <p:sldLayoutId id="2147483795" r:id="rId18"/>
    <p:sldLayoutId id="2147483796" r:id="rId19"/>
    <p:sldLayoutId id="2147483797" r:id="rId20"/>
    <p:sldLayoutId id="2147483816" r:id="rId21"/>
    <p:sldLayoutId id="2147483817" r:id="rId22"/>
    <p:sldLayoutId id="2147483814" r:id="rId23"/>
    <p:sldLayoutId id="2147483815" r:id="rId24"/>
    <p:sldLayoutId id="2147483812" r:id="rId25"/>
    <p:sldLayoutId id="2147483813" r:id="rId26"/>
    <p:sldLayoutId id="2147483811" r:id="rId27"/>
    <p:sldLayoutId id="2147483810" r:id="rId28"/>
    <p:sldLayoutId id="2147483809" r:id="rId29"/>
    <p:sldLayoutId id="2147483808" r:id="rId30"/>
    <p:sldLayoutId id="2147483807" r:id="rId31"/>
    <p:sldLayoutId id="2147483806" r:id="rId32"/>
    <p:sldLayoutId id="2147483805" r:id="rId33"/>
    <p:sldLayoutId id="2147483803" r:id="rId34"/>
    <p:sldLayoutId id="2147483804" r:id="rId35"/>
    <p:sldLayoutId id="2147483802" r:id="rId36"/>
    <p:sldLayoutId id="2147483801" r:id="rId37"/>
    <p:sldLayoutId id="2147483768" r:id="rId38"/>
    <p:sldLayoutId id="2147483769" r:id="rId39"/>
    <p:sldLayoutId id="2147483770" r:id="rId40"/>
    <p:sldLayoutId id="2147483771" r:id="rId41"/>
    <p:sldLayoutId id="2147483774" r:id="rId42"/>
    <p:sldLayoutId id="2147483800" r:id="rId43"/>
    <p:sldLayoutId id="2147483821" r:id="rId44"/>
    <p:sldLayoutId id="2147483775" r:id="rId45"/>
    <p:sldLayoutId id="2147483776" r:id="rId46"/>
    <p:sldLayoutId id="2147483778" r:id="rId47"/>
    <p:sldLayoutId id="2147483798" r:id="rId48"/>
    <p:sldLayoutId id="2147483799" r:id="rId49"/>
    <p:sldLayoutId id="2147483734" r:id="rId50"/>
    <p:sldLayoutId id="2147483782" r:id="rId51"/>
    <p:sldLayoutId id="2147483783" r:id="rId52"/>
    <p:sldLayoutId id="2147483784" r:id="rId53"/>
    <p:sldLayoutId id="2147483785" r:id="rId54"/>
    <p:sldLayoutId id="2147483786" r:id="rId55"/>
    <p:sldLayoutId id="2147483822" r:id="rId56"/>
  </p:sldLayoutIdLst>
  <p:txStyles>
    <p:titleStyle>
      <a:lvl1pPr algn="l" defTabSz="914400" rtl="0" eaLnBrk="1" latinLnBrk="0" hangingPunct="1">
        <a:lnSpc>
          <a:spcPct val="85000"/>
        </a:lnSpc>
        <a:spcBef>
          <a:spcPct val="0"/>
        </a:spcBef>
        <a:buNone/>
        <a:defRPr sz="3600" b="1" kern="1200" cap="all" baseline="0">
          <a:solidFill>
            <a:schemeClr val="tx1"/>
          </a:solidFill>
          <a:latin typeface="+mj-lt"/>
          <a:ea typeface="+mj-ea"/>
          <a:cs typeface="+mj-cs"/>
        </a:defRPr>
      </a:lvl1pPr>
    </p:titleStyle>
    <p:bodyStyle>
      <a:lvl1pPr marL="0" indent="0" algn="l" defTabSz="914400" rtl="0" eaLnBrk="1" latinLnBrk="0" hangingPunct="1">
        <a:lnSpc>
          <a:spcPct val="130000"/>
        </a:lnSpc>
        <a:spcBef>
          <a:spcPts val="0"/>
        </a:spcBef>
        <a:buFont typeface="Neue Haas Grotesk Text Pro" panose="020B0504020202020204" pitchFamily="34" charset="0"/>
        <a:buNone/>
        <a:defRPr sz="1600" kern="1200">
          <a:solidFill>
            <a:schemeClr val="tx1"/>
          </a:solidFill>
          <a:latin typeface="+mn-lt"/>
          <a:ea typeface="+mn-ea"/>
          <a:cs typeface="+mn-cs"/>
        </a:defRPr>
      </a:lvl1pPr>
      <a:lvl2pPr marL="50292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2pPr>
      <a:lvl3pPr marL="73152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4pPr>
      <a:lvl5pPr marL="128016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pos="744">
          <p15:clr>
            <a:srgbClr val="F26B43"/>
          </p15:clr>
        </p15:guide>
        <p15:guide id="6" userDrawn="1">
          <p15:clr>
            <a:srgbClr val="F26B43"/>
          </p15:clr>
        </p15:guide>
        <p15:guide id="8" pos="6936">
          <p15:clr>
            <a:srgbClr val="F26B43"/>
          </p15:clr>
        </p15:guide>
        <p15:guide id="10" orient="horz" pos="720">
          <p15:clr>
            <a:srgbClr val="F26B43"/>
          </p15:clr>
        </p15:guide>
        <p15:guide id="14" pos="6624" userDrawn="1">
          <p15:clr>
            <a:srgbClr val="F26B43"/>
          </p15:clr>
        </p15:guide>
        <p15:guide id="22" orient="horz" pos="360">
          <p15:clr>
            <a:srgbClr val="F26B43"/>
          </p15:clr>
        </p15:guide>
        <p15:guide id="23" orient="horz" pos="3960" userDrawn="1">
          <p15:clr>
            <a:srgbClr val="F26B43"/>
          </p15:clr>
        </p15:guide>
        <p15:guide id="24" orient="horz" pos="2160" userDrawn="1">
          <p15:clr>
            <a:srgbClr val="F26B43"/>
          </p15:clr>
        </p15:guide>
        <p15:guide id="25" pos="7680" userDrawn="1">
          <p15:clr>
            <a:srgbClr val="F26B43"/>
          </p15:clr>
        </p15:guide>
        <p15:guide id="26" pos="3840" userDrawn="1">
          <p15:clr>
            <a:srgbClr val="F26B43"/>
          </p15:clr>
        </p15:guide>
        <p15:guide id="27" pos="6168" userDrawn="1">
          <p15:clr>
            <a:srgbClr val="F26B43"/>
          </p15:clr>
        </p15:guide>
        <p15:guide id="28" pos="672" userDrawn="1">
          <p15:clr>
            <a:srgbClr val="F26B43"/>
          </p15:clr>
        </p15:guide>
        <p15:guide id="29" pos="7008" userDrawn="1">
          <p15:clr>
            <a:srgbClr val="F26B43"/>
          </p15:clr>
        </p15:guide>
        <p15:guide id="30" orient="horz" pos="4056" userDrawn="1">
          <p15:clr>
            <a:srgbClr val="F26B43"/>
          </p15:clr>
        </p15:guide>
        <p15:guide id="31" orient="horz" pos="3648"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0.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hyperlink" Target="https://www.roboticgizmos.com/woxiaobai/#google_vignette" TargetMode="External"/><Relationship Id="rId7" Type="http://schemas.openxmlformats.org/officeDocument/2006/relationships/hyperlink" Target="https://www.killis.co.uk/Products/0022000b/lionsbot-r3-vac/R3V02" TargetMode="External"/><Relationship Id="rId2" Type="http://schemas.openxmlformats.org/officeDocument/2006/relationships/image" Target="../media/image7.png"/><Relationship Id="rId1" Type="http://schemas.openxmlformats.org/officeDocument/2006/relationships/slideLayout" Target="../slideLayouts/slideLayout10.xml"/><Relationship Id="rId6" Type="http://schemas.openxmlformats.org/officeDocument/2006/relationships/image" Target="../media/image9.png"/><Relationship Id="rId5" Type="http://schemas.openxmlformats.org/officeDocument/2006/relationships/hyperlink" Target="https://www.robotechsrl.com/dustclean-en-robot-sweeper/" TargetMode="External"/><Relationship Id="rId4" Type="http://schemas.openxmlformats.org/officeDocument/2006/relationships/image" Target="../media/image8.png"/><Relationship Id="rId9" Type="http://schemas.openxmlformats.org/officeDocument/2006/relationships/hyperlink" Target="https://www.kemaro.ch/?utm_source=google&amp;utm_medium=cpc&amp;utm_campaign=%7bcampaignname%7d&amp;utm_content=202503629470&amp;utm_term=robotic%20sweeping%20machine&amp;hsa_acc=1609583345&amp;hsa_cam=23821272607&amp;hsa_grp=202503629470&amp;hsa_ad=818154731733&amp;hsa_src=g&amp;hsa_tgt=kwd-845158077729&amp;hsa_kw=robotic%20sweeping%20machine&amp;hsa_mt=p&amp;hsa_net=adwords&amp;hsa_ver=3&amp;gad_source=4&amp;gad_campaignid=24064346534&amp;gbraid=0AAAAA9j8-juIlzdulZXyE8szGJd7-CT5T&amp;gclid=CjwKCAjwoaLWBhAWEiwAnyitu-q8Ypg80mlFOe5ncz5icr58ii9XB_91AMU2MkTpR16iZR3wU_IEbRoCpcAQAvD_BwE"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11.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9.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image" Target="../media/image19.jpeg"/><Relationship Id="rId1" Type="http://schemas.openxmlformats.org/officeDocument/2006/relationships/slideLayout" Target="../slideLayouts/slideLayout9.xml"/><Relationship Id="rId6" Type="http://schemas.openxmlformats.org/officeDocument/2006/relationships/customXml" Target="../ink/ink3.xml"/><Relationship Id="rId5" Type="http://schemas.openxmlformats.org/officeDocument/2006/relationships/customXml" Target="../ink/ink2.xml"/><Relationship Id="rId4" Type="http://schemas.openxmlformats.org/officeDocument/2006/relationships/image" Target="../media/image20.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B39981-DA40-D21F-B904-E50D9505F2B6}"/>
            </a:ext>
          </a:extLst>
        </p:cNvPr>
        <p:cNvGrpSpPr/>
        <p:nvPr/>
      </p:nvGrpSpPr>
      <p:grpSpPr>
        <a:xfrm>
          <a:off x="0" y="0"/>
          <a:ext cx="0" cy="0"/>
          <a:chOff x="0" y="0"/>
          <a:chExt cx="0" cy="0"/>
        </a:xfrm>
      </p:grpSpPr>
      <p:pic>
        <p:nvPicPr>
          <p:cNvPr id="17" name="Picture 16" descr="Colorful carved figures of humans">
            <a:extLst>
              <a:ext uri="{FF2B5EF4-FFF2-40B4-BE49-F238E27FC236}">
                <a16:creationId xmlns:a16="http://schemas.microsoft.com/office/drawing/2014/main" id="{5F176C2B-2070-5EE0-848C-8AA39DF6F811}"/>
              </a:ext>
            </a:extLst>
          </p:cNvPr>
          <p:cNvPicPr>
            <a:picLocks noChangeAspect="1"/>
          </p:cNvPicPr>
          <p:nvPr/>
        </p:nvPicPr>
        <p:blipFill>
          <a:blip r:embed="rId2"/>
          <a:srcRect l="10836" r="10023" b="-10"/>
          <a:stretch>
            <a:fillRect/>
          </a:stretch>
        </p:blipFill>
        <p:spPr>
          <a:xfrm>
            <a:off x="20" y="10"/>
            <a:ext cx="7617765" cy="685799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noFill/>
        </p:spPr>
      </p:pic>
      <p:sp>
        <p:nvSpPr>
          <p:cNvPr id="4" name="Title 3">
            <a:extLst>
              <a:ext uri="{FF2B5EF4-FFF2-40B4-BE49-F238E27FC236}">
                <a16:creationId xmlns:a16="http://schemas.microsoft.com/office/drawing/2014/main" id="{2F558EE7-B0FF-10DE-DA5D-2045FDE15DF8}"/>
              </a:ext>
            </a:extLst>
          </p:cNvPr>
          <p:cNvSpPr>
            <a:spLocks noGrp="1"/>
          </p:cNvSpPr>
          <p:nvPr>
            <p:ph type="ctrTitle"/>
          </p:nvPr>
        </p:nvSpPr>
        <p:spPr>
          <a:xfrm>
            <a:off x="8019110" y="1642135"/>
            <a:ext cx="3725850" cy="2878950"/>
          </a:xfrm>
        </p:spPr>
        <p:txBody>
          <a:bodyPr/>
          <a:lstStyle/>
          <a:p>
            <a:pPr algn="ctr"/>
            <a:r>
              <a:rPr lang="en-GB" sz="2800"/>
              <a:t>Emerging Trends (ACCB6019)</a:t>
            </a:r>
            <a:br>
              <a:rPr lang="en-GB" sz="2800"/>
            </a:br>
            <a:br>
              <a:rPr lang="en-GB" sz="2800"/>
            </a:br>
            <a:r>
              <a:rPr lang="en-GB" sz="2800"/>
              <a:t>Group 6</a:t>
            </a:r>
            <a:br>
              <a:rPr lang="en-GB" sz="2800"/>
            </a:br>
            <a:br>
              <a:rPr lang="en-GB" sz="2800"/>
            </a:br>
            <a:r>
              <a:rPr lang="en-GB" sz="2800"/>
              <a:t>'Clean Up Duty'</a:t>
            </a:r>
            <a:endParaRPr lang="en-US"/>
          </a:p>
        </p:txBody>
      </p:sp>
    </p:spTree>
    <p:extLst>
      <p:ext uri="{BB962C8B-B14F-4D97-AF65-F5344CB8AC3E}">
        <p14:creationId xmlns:p14="http://schemas.microsoft.com/office/powerpoint/2010/main" val="18134096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A5B60-55E1-7B9A-85B9-A2A1EA8E250F}"/>
              </a:ext>
            </a:extLst>
          </p:cNvPr>
          <p:cNvSpPr>
            <a:spLocks noGrp="1"/>
          </p:cNvSpPr>
          <p:nvPr>
            <p:ph type="title"/>
          </p:nvPr>
        </p:nvSpPr>
        <p:spPr>
          <a:xfrm>
            <a:off x="1035324" y="773373"/>
            <a:ext cx="5232664" cy="5306280"/>
          </a:xfrm>
        </p:spPr>
        <p:txBody>
          <a:bodyPr>
            <a:normAutofit fontScale="90000"/>
          </a:bodyPr>
          <a:lstStyle/>
          <a:p>
            <a:r>
              <a:rPr lang="en-US" dirty="0"/>
              <a:t>Joseph LEE</a:t>
            </a:r>
            <a:br>
              <a:rPr lang="en-US" dirty="0"/>
            </a:br>
            <a:r>
              <a:rPr lang="en-US" b="0" dirty="0"/>
              <a:t>Project Head</a:t>
            </a:r>
            <a:br>
              <a:rPr lang="en-US" b="0" dirty="0"/>
            </a:br>
            <a:br>
              <a:rPr lang="en-US" b="0" dirty="0"/>
            </a:br>
            <a:r>
              <a:rPr lang="en-US" dirty="0"/>
              <a:t>JOSHUA THOMAS</a:t>
            </a:r>
            <a:br>
              <a:rPr lang="en-US" b="0" dirty="0"/>
            </a:br>
            <a:r>
              <a:rPr lang="en-US" b="0" dirty="0"/>
              <a:t>HEAD of Design</a:t>
            </a:r>
            <a:br>
              <a:rPr lang="en-US" b="0" dirty="0"/>
            </a:br>
            <a:br>
              <a:rPr lang="en-US" b="0" dirty="0"/>
            </a:br>
            <a:r>
              <a:rPr lang="en-US" dirty="0"/>
              <a:t>ZACH HOWELLS</a:t>
            </a:r>
            <a:br>
              <a:rPr lang="en-US" dirty="0"/>
            </a:br>
            <a:r>
              <a:rPr lang="en-US" b="0" dirty="0"/>
              <a:t>INDUSTRY researcher</a:t>
            </a:r>
            <a:br>
              <a:rPr lang="en-US" dirty="0"/>
            </a:br>
            <a:br>
              <a:rPr lang="en-US" dirty="0"/>
            </a:br>
            <a:r>
              <a:rPr lang="en-US" dirty="0"/>
              <a:t>ROBERT PURDUE</a:t>
            </a:r>
            <a:br>
              <a:rPr lang="en-US" dirty="0"/>
            </a:br>
            <a:r>
              <a:rPr lang="en-US" b="0" dirty="0"/>
              <a:t>HEALTH AND SAFETY </a:t>
            </a:r>
            <a:r>
              <a:rPr lang="en-US" b="0"/>
              <a:t>advisor</a:t>
            </a:r>
            <a:br>
              <a:rPr lang="en-US" b="0" dirty="0"/>
            </a:br>
            <a:endParaRPr lang="en-US" b="0"/>
          </a:p>
        </p:txBody>
      </p:sp>
      <p:sp>
        <p:nvSpPr>
          <p:cNvPr id="6" name="Title 1">
            <a:extLst>
              <a:ext uri="{FF2B5EF4-FFF2-40B4-BE49-F238E27FC236}">
                <a16:creationId xmlns:a16="http://schemas.microsoft.com/office/drawing/2014/main" id="{FD67CBA5-234C-846F-2CD5-968E8717055A}"/>
              </a:ext>
            </a:extLst>
          </p:cNvPr>
          <p:cNvSpPr txBox="1">
            <a:spLocks/>
          </p:cNvSpPr>
          <p:nvPr/>
        </p:nvSpPr>
        <p:spPr>
          <a:xfrm>
            <a:off x="6997031" y="925772"/>
            <a:ext cx="4651734" cy="5608063"/>
          </a:xfrm>
          <a:prstGeom prst="rect">
            <a:avLst/>
          </a:prstGeom>
        </p:spPr>
        <p:txBody>
          <a:bodyPr vert="horz" lIns="91440" tIns="45720" rIns="91440" bIns="45720" rtlCol="0" anchor="t">
            <a:normAutofit fontScale="90000" lnSpcReduction="10000"/>
          </a:bodyPr>
          <a:lstStyle>
            <a:lvl1pPr algn="l" defTabSz="914400" rtl="0" eaLnBrk="1" latinLnBrk="0" hangingPunct="1">
              <a:lnSpc>
                <a:spcPct val="85000"/>
              </a:lnSpc>
              <a:spcBef>
                <a:spcPct val="0"/>
              </a:spcBef>
              <a:buNone/>
              <a:defRPr sz="3600" b="1" kern="1200" cap="all" baseline="0">
                <a:solidFill>
                  <a:schemeClr val="tx1"/>
                </a:solidFill>
                <a:latin typeface="+mj-lt"/>
                <a:ea typeface="+mj-ea"/>
                <a:cs typeface="+mj-cs"/>
              </a:defRPr>
            </a:lvl1pPr>
          </a:lstStyle>
          <a:p>
            <a:br>
              <a:rPr lang="en-US" b="0"/>
            </a:br>
            <a:br>
              <a:rPr lang="en-US" b="0"/>
            </a:br>
            <a:r>
              <a:rPr lang="en-US"/>
              <a:t>SCOTT WILLIAMS</a:t>
            </a:r>
          </a:p>
          <a:p>
            <a:r>
              <a:rPr lang="en-US" b="0"/>
              <a:t>LEGAL Advisor &amp; RESEARCHER</a:t>
            </a:r>
            <a:br>
              <a:rPr lang="en-US" b="0"/>
            </a:br>
            <a:br>
              <a:rPr lang="en-US" b="0"/>
            </a:br>
            <a:r>
              <a:rPr lang="en-US"/>
              <a:t>HARLEY HARRIS</a:t>
            </a:r>
            <a:br>
              <a:rPr lang="en-US"/>
            </a:br>
            <a:r>
              <a:rPr lang="en-US" b="0"/>
              <a:t>Field RESEARCHER/</a:t>
            </a:r>
            <a:endParaRPr lang="en-US"/>
          </a:p>
          <a:p>
            <a:r>
              <a:rPr lang="en-US" b="0"/>
              <a:t>Concept artist</a:t>
            </a:r>
            <a:br>
              <a:rPr lang="en-US"/>
            </a:br>
            <a:br>
              <a:rPr lang="en-US"/>
            </a:br>
            <a:r>
              <a:rPr lang="en-US"/>
              <a:t>ROMAN WOODS</a:t>
            </a:r>
            <a:br>
              <a:rPr lang="en-US"/>
            </a:br>
            <a:r>
              <a:rPr lang="en-US" b="0"/>
              <a:t>FINANCIAL ADVISOR    </a:t>
            </a:r>
            <a:br>
              <a:rPr lang="en-US" b="0"/>
            </a:br>
            <a:endParaRPr lang="en-US" b="0"/>
          </a:p>
        </p:txBody>
      </p:sp>
    </p:spTree>
    <p:extLst>
      <p:ext uri="{BB962C8B-B14F-4D97-AF65-F5344CB8AC3E}">
        <p14:creationId xmlns:p14="http://schemas.microsoft.com/office/powerpoint/2010/main" val="34164700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B337EF-E2C6-BBD9-33E8-A0B6E284CD2B}"/>
              </a:ext>
            </a:extLst>
          </p:cNvPr>
          <p:cNvSpPr>
            <a:spLocks noGrp="1"/>
          </p:cNvSpPr>
          <p:nvPr>
            <p:ph type="ctrTitle"/>
          </p:nvPr>
        </p:nvSpPr>
        <p:spPr>
          <a:xfrm>
            <a:off x="7208905" y="284481"/>
            <a:ext cx="4244009" cy="761213"/>
          </a:xfrm>
        </p:spPr>
        <p:txBody>
          <a:bodyPr>
            <a:normAutofit fontScale="90000"/>
          </a:bodyPr>
          <a:lstStyle/>
          <a:p>
            <a:r>
              <a:rPr lang="en-US"/>
              <a:t>Joseph lee</a:t>
            </a:r>
            <a:br>
              <a:rPr lang="en-US" sz="2400" b="0"/>
            </a:br>
            <a:r>
              <a:rPr lang="en-US" sz="2000" b="0"/>
              <a:t>Proposal</a:t>
            </a:r>
            <a:endParaRPr lang="en-US"/>
          </a:p>
        </p:txBody>
      </p:sp>
      <p:sp>
        <p:nvSpPr>
          <p:cNvPr id="3" name="TextBox 2">
            <a:extLst>
              <a:ext uri="{FF2B5EF4-FFF2-40B4-BE49-F238E27FC236}">
                <a16:creationId xmlns:a16="http://schemas.microsoft.com/office/drawing/2014/main" id="{AEF42155-AA67-9E0C-45A6-6477A3EBEFAA}"/>
              </a:ext>
            </a:extLst>
          </p:cNvPr>
          <p:cNvSpPr txBox="1"/>
          <p:nvPr/>
        </p:nvSpPr>
        <p:spPr>
          <a:xfrm>
            <a:off x="372449" y="1197024"/>
            <a:ext cx="10580365" cy="50167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u="sng"/>
              <a:t>The Problem:</a:t>
            </a:r>
            <a:br>
              <a:rPr lang="en-GB" sz="1600"/>
            </a:br>
            <a:endParaRPr lang="en-GB" sz="1600" u="sng"/>
          </a:p>
          <a:p>
            <a:r>
              <a:rPr lang="en-GB" sz="1600">
                <a:latin typeface="Calibri"/>
                <a:ea typeface="Calibri"/>
                <a:cs typeface="Calibri"/>
              </a:rPr>
              <a:t>Swansea has a litter problem</a:t>
            </a:r>
          </a:p>
          <a:p>
            <a:endParaRPr lang="en-GB" sz="1600" u="sng">
              <a:ea typeface="Calibri"/>
              <a:cs typeface="Calibri"/>
            </a:endParaRPr>
          </a:p>
          <a:p>
            <a:r>
              <a:rPr lang="en-GB" sz="1600" u="sng"/>
              <a:t>Our Solution:</a:t>
            </a:r>
            <a:endParaRPr lang="en-GB"/>
          </a:p>
          <a:p>
            <a:endParaRPr lang="en-GB" sz="1600" err="1"/>
          </a:p>
          <a:p>
            <a:pPr marL="285750" indent="-285750">
              <a:buFont typeface="Calibri"/>
              <a:buChar char="-"/>
            </a:pPr>
            <a:r>
              <a:rPr lang="en-GB" sz="1600">
                <a:latin typeface="Calibri"/>
                <a:ea typeface="Calibri"/>
                <a:cs typeface="Calibri"/>
              </a:rPr>
              <a:t>robot street cleaner, inspired by "Roomba", scaled up in size to pick up more litter.</a:t>
            </a:r>
          </a:p>
          <a:p>
            <a:pPr marL="285750" indent="-285750">
              <a:buFont typeface="Calibri"/>
              <a:buChar char="-"/>
            </a:pPr>
            <a:r>
              <a:rPr lang="en-GB" sz="1600" err="1">
                <a:latin typeface="Calibri"/>
                <a:ea typeface="Calibri"/>
                <a:cs typeface="Calibri"/>
              </a:rPr>
              <a:t>Pathfinds</a:t>
            </a:r>
            <a:r>
              <a:rPr lang="en-GB" sz="1600">
                <a:latin typeface="Calibri"/>
                <a:ea typeface="Calibri"/>
                <a:cs typeface="Calibri"/>
              </a:rPr>
              <a:t> via LiDAR and Radar detection</a:t>
            </a:r>
          </a:p>
          <a:p>
            <a:pPr marL="285750" indent="-285750">
              <a:buFont typeface="Calibri"/>
              <a:buChar char="-"/>
            </a:pPr>
            <a:r>
              <a:rPr lang="en-GB" sz="1600">
                <a:latin typeface="Calibri"/>
                <a:ea typeface="Calibri"/>
                <a:cs typeface="Calibri"/>
              </a:rPr>
              <a:t>Detects people in its surroundings when it's working</a:t>
            </a:r>
          </a:p>
          <a:p>
            <a:pPr marL="285750" indent="-285750">
              <a:buFont typeface="Calibri"/>
              <a:buChar char="-"/>
            </a:pPr>
            <a:r>
              <a:rPr lang="en-GB" sz="1600">
                <a:latin typeface="Calibri"/>
                <a:ea typeface="Calibri"/>
                <a:cs typeface="Calibri"/>
              </a:rPr>
              <a:t>Uses specifically the pavements, using GPS technology to not deviate from its task</a:t>
            </a:r>
          </a:p>
          <a:p>
            <a:pPr marL="285750" indent="-285750">
              <a:buFont typeface="Calibri"/>
              <a:buChar char="-"/>
            </a:pPr>
            <a:endParaRPr lang="en-GB" sz="1600">
              <a:latin typeface="Calibri"/>
              <a:ea typeface="Calibri"/>
              <a:cs typeface="Calibri"/>
            </a:endParaRPr>
          </a:p>
          <a:p>
            <a:pPr marL="285750" indent="-285750">
              <a:buFont typeface="Calibri"/>
              <a:buChar char="-"/>
            </a:pPr>
            <a:endParaRPr lang="en-GB" sz="1600">
              <a:latin typeface="Calibri"/>
              <a:ea typeface="Calibri"/>
              <a:cs typeface="Calibri"/>
            </a:endParaRPr>
          </a:p>
          <a:p>
            <a:r>
              <a:rPr lang="en-GB" sz="1600" u="sng">
                <a:latin typeface="Calibri"/>
                <a:ea typeface="Calibri"/>
                <a:cs typeface="Calibri"/>
              </a:rPr>
              <a:t>Our Previous Ideas Issue and Solution:</a:t>
            </a:r>
          </a:p>
          <a:p>
            <a:endParaRPr lang="en-GB" sz="1600">
              <a:latin typeface="Calibri"/>
              <a:ea typeface="Calibri"/>
              <a:cs typeface="Calibri"/>
            </a:endParaRPr>
          </a:p>
          <a:p>
            <a:r>
              <a:rPr lang="en-GB" sz="1600">
                <a:latin typeface="Calibri"/>
                <a:ea typeface="Calibri"/>
                <a:cs typeface="Calibri"/>
              </a:rPr>
              <a:t>Elderly/disabled people can easily forget their medication</a:t>
            </a:r>
          </a:p>
          <a:p>
            <a:r>
              <a:rPr lang="en-GB" sz="1600">
                <a:latin typeface="Calibri"/>
                <a:ea typeface="Calibri"/>
                <a:cs typeface="Calibri"/>
              </a:rPr>
              <a:t>Solution: an automatic dispenser that stores medication for people</a:t>
            </a:r>
          </a:p>
          <a:p>
            <a:endParaRPr lang="en-GB" sz="1600">
              <a:latin typeface="Calibri"/>
              <a:ea typeface="Calibri"/>
              <a:cs typeface="Calibri"/>
            </a:endParaRPr>
          </a:p>
          <a:p>
            <a:pPr marL="285750" indent="-285750">
              <a:buFont typeface="Calibri"/>
              <a:buChar char="-"/>
            </a:pPr>
            <a:r>
              <a:rPr lang="en-GB" sz="1600">
                <a:latin typeface="Calibri"/>
                <a:ea typeface="Calibri"/>
                <a:cs typeface="Calibri"/>
              </a:rPr>
              <a:t>Stores and automatically sorts out pills/medication so that not too much is given</a:t>
            </a:r>
          </a:p>
          <a:p>
            <a:pPr marL="285750" indent="-285750">
              <a:buFont typeface="Calibri"/>
              <a:buChar char="-"/>
            </a:pPr>
            <a:r>
              <a:rPr lang="en-GB" sz="1600">
                <a:latin typeface="Calibri"/>
                <a:ea typeface="Calibri"/>
                <a:cs typeface="Calibri"/>
              </a:rPr>
              <a:t>Uses a timer to know when to give medication</a:t>
            </a:r>
          </a:p>
          <a:p>
            <a:pPr marL="285750" indent="-285750">
              <a:buFont typeface="Calibri"/>
              <a:buChar char="-"/>
            </a:pPr>
            <a:r>
              <a:rPr lang="en-GB" sz="1600">
                <a:latin typeface="Calibri"/>
                <a:ea typeface="Calibri"/>
                <a:cs typeface="Calibri"/>
              </a:rPr>
              <a:t>Comes with a loud sound to help people who may be hard of hearing to know when it's time for their medication</a:t>
            </a:r>
          </a:p>
        </p:txBody>
      </p:sp>
    </p:spTree>
    <p:extLst>
      <p:ext uri="{BB962C8B-B14F-4D97-AF65-F5344CB8AC3E}">
        <p14:creationId xmlns:p14="http://schemas.microsoft.com/office/powerpoint/2010/main" val="19864860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0176FA-ADD9-C0B3-5AFA-90B1B5AC8FCE}"/>
              </a:ext>
            </a:extLst>
          </p:cNvPr>
          <p:cNvSpPr>
            <a:spLocks noGrp="1"/>
          </p:cNvSpPr>
          <p:nvPr>
            <p:ph type="ctrTitle"/>
          </p:nvPr>
        </p:nvSpPr>
        <p:spPr>
          <a:xfrm>
            <a:off x="165430" y="202318"/>
            <a:ext cx="3796970" cy="1128527"/>
          </a:xfrm>
        </p:spPr>
        <p:txBody>
          <a:bodyPr/>
          <a:lstStyle/>
          <a:p>
            <a:r>
              <a:rPr lang="en-GB"/>
              <a:t>Joshua Thomas</a:t>
            </a:r>
          </a:p>
        </p:txBody>
      </p:sp>
      <p:sp>
        <p:nvSpPr>
          <p:cNvPr id="3" name="Subtitle 2">
            <a:extLst>
              <a:ext uri="{FF2B5EF4-FFF2-40B4-BE49-F238E27FC236}">
                <a16:creationId xmlns:a16="http://schemas.microsoft.com/office/drawing/2014/main" id="{F8D7C265-461A-91E4-8E08-6AD8394E7834}"/>
              </a:ext>
            </a:extLst>
          </p:cNvPr>
          <p:cNvSpPr>
            <a:spLocks noGrp="1"/>
          </p:cNvSpPr>
          <p:nvPr>
            <p:ph type="subTitle" idx="1"/>
          </p:nvPr>
        </p:nvSpPr>
        <p:spPr>
          <a:xfrm>
            <a:off x="165428" y="1578559"/>
            <a:ext cx="2886635" cy="503362"/>
          </a:xfrm>
        </p:spPr>
        <p:txBody>
          <a:bodyPr vert="horz" lIns="91440" tIns="45720" rIns="91440" bIns="45720" rtlCol="0" anchor="t">
            <a:normAutofit/>
          </a:bodyPr>
          <a:lstStyle/>
          <a:p>
            <a:r>
              <a:rPr lang="en-GB"/>
              <a:t>Research and modelling</a:t>
            </a:r>
          </a:p>
        </p:txBody>
      </p:sp>
      <p:sp>
        <p:nvSpPr>
          <p:cNvPr id="5" name="TextBox 4">
            <a:extLst>
              <a:ext uri="{FF2B5EF4-FFF2-40B4-BE49-F238E27FC236}">
                <a16:creationId xmlns:a16="http://schemas.microsoft.com/office/drawing/2014/main" id="{72181C5B-12DC-2856-74CB-52E561379800}"/>
              </a:ext>
            </a:extLst>
          </p:cNvPr>
          <p:cNvSpPr txBox="1"/>
          <p:nvPr/>
        </p:nvSpPr>
        <p:spPr>
          <a:xfrm>
            <a:off x="203200" y="2143760"/>
            <a:ext cx="6299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Main points of research </a:t>
            </a:r>
          </a:p>
          <a:p>
            <a:pPr marL="285750" indent="-285750">
              <a:buFont typeface="Arial"/>
              <a:buChar char="•"/>
            </a:pPr>
            <a:r>
              <a:rPr lang="en-GB"/>
              <a:t>The look of already existing models </a:t>
            </a:r>
          </a:p>
          <a:p>
            <a:pPr marL="285750" indent="-285750">
              <a:buFont typeface="Arial"/>
              <a:buChar char="•"/>
            </a:pPr>
            <a:r>
              <a:rPr lang="en-GB"/>
              <a:t>What they are made of </a:t>
            </a:r>
          </a:p>
          <a:p>
            <a:endParaRPr lang="en-GB"/>
          </a:p>
        </p:txBody>
      </p:sp>
      <p:sp>
        <p:nvSpPr>
          <p:cNvPr id="4" name="TextBox 3">
            <a:extLst>
              <a:ext uri="{FF2B5EF4-FFF2-40B4-BE49-F238E27FC236}">
                <a16:creationId xmlns:a16="http://schemas.microsoft.com/office/drawing/2014/main" id="{437B52C5-17C9-4F1D-C315-6B03BB68EFB2}"/>
              </a:ext>
            </a:extLst>
          </p:cNvPr>
          <p:cNvSpPr txBox="1"/>
          <p:nvPr/>
        </p:nvSpPr>
        <p:spPr>
          <a:xfrm>
            <a:off x="5750560" y="386080"/>
            <a:ext cx="485648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Examples of already existing models </a:t>
            </a:r>
          </a:p>
        </p:txBody>
      </p:sp>
      <p:pic>
        <p:nvPicPr>
          <p:cNvPr id="7" name="Picture 6">
            <a:extLst>
              <a:ext uri="{FF2B5EF4-FFF2-40B4-BE49-F238E27FC236}">
                <a16:creationId xmlns:a16="http://schemas.microsoft.com/office/drawing/2014/main" id="{54A631BF-F209-1E1B-6FC8-0E5D6ECD0B3C}"/>
              </a:ext>
            </a:extLst>
          </p:cNvPr>
          <p:cNvPicPr>
            <a:picLocks noChangeAspect="1"/>
          </p:cNvPicPr>
          <p:nvPr/>
        </p:nvPicPr>
        <p:blipFill>
          <a:blip r:embed="rId2"/>
          <a:stretch>
            <a:fillRect/>
          </a:stretch>
        </p:blipFill>
        <p:spPr>
          <a:xfrm>
            <a:off x="5753735" y="855345"/>
            <a:ext cx="1314450" cy="1123950"/>
          </a:xfrm>
          <a:prstGeom prst="rect">
            <a:avLst/>
          </a:prstGeom>
        </p:spPr>
      </p:pic>
      <p:sp>
        <p:nvSpPr>
          <p:cNvPr id="8" name="TextBox 7">
            <a:extLst>
              <a:ext uri="{FF2B5EF4-FFF2-40B4-BE49-F238E27FC236}">
                <a16:creationId xmlns:a16="http://schemas.microsoft.com/office/drawing/2014/main" id="{42054044-7FE3-60FC-4C08-E570D8391331}"/>
              </a:ext>
            </a:extLst>
          </p:cNvPr>
          <p:cNvSpPr txBox="1"/>
          <p:nvPr/>
        </p:nvSpPr>
        <p:spPr>
          <a:xfrm>
            <a:off x="7223760" y="858520"/>
            <a:ext cx="23876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hlinkClick r:id="rId3"/>
              </a:rPr>
              <a:t>WOXIAOBAI Autonomous Street Cleaning Robot</a:t>
            </a:r>
            <a:endParaRPr lang="en-GB"/>
          </a:p>
          <a:p>
            <a:pPr algn="ctr"/>
            <a:endParaRPr lang="en-GB"/>
          </a:p>
        </p:txBody>
      </p:sp>
      <p:pic>
        <p:nvPicPr>
          <p:cNvPr id="9" name="Picture 8">
            <a:extLst>
              <a:ext uri="{FF2B5EF4-FFF2-40B4-BE49-F238E27FC236}">
                <a16:creationId xmlns:a16="http://schemas.microsoft.com/office/drawing/2014/main" id="{FFF51FC7-1B8D-A4F8-F9A7-F9C71B3FF6AE}"/>
              </a:ext>
            </a:extLst>
          </p:cNvPr>
          <p:cNvPicPr>
            <a:picLocks noChangeAspect="1"/>
          </p:cNvPicPr>
          <p:nvPr/>
        </p:nvPicPr>
        <p:blipFill>
          <a:blip r:embed="rId4"/>
          <a:stretch>
            <a:fillRect/>
          </a:stretch>
        </p:blipFill>
        <p:spPr>
          <a:xfrm>
            <a:off x="5753417" y="2060892"/>
            <a:ext cx="1650365" cy="1120775"/>
          </a:xfrm>
          <a:prstGeom prst="rect">
            <a:avLst/>
          </a:prstGeom>
        </p:spPr>
      </p:pic>
      <p:sp>
        <p:nvSpPr>
          <p:cNvPr id="10" name="TextBox 9">
            <a:extLst>
              <a:ext uri="{FF2B5EF4-FFF2-40B4-BE49-F238E27FC236}">
                <a16:creationId xmlns:a16="http://schemas.microsoft.com/office/drawing/2014/main" id="{C5FA2441-25F6-F30D-1131-1AF68A18A4A1}"/>
              </a:ext>
            </a:extLst>
          </p:cNvPr>
          <p:cNvSpPr txBox="1"/>
          <p:nvPr/>
        </p:nvSpPr>
        <p:spPr>
          <a:xfrm>
            <a:off x="7406640" y="2148840"/>
            <a:ext cx="134112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hlinkClick r:id="rId5"/>
              </a:rPr>
              <a:t>DustClean</a:t>
            </a:r>
            <a:r>
              <a:t> </a:t>
            </a:r>
            <a:endParaRPr lang="en-GB"/>
          </a:p>
          <a:p>
            <a:pPr algn="ctr"/>
            <a:endParaRPr lang="en-GB"/>
          </a:p>
        </p:txBody>
      </p:sp>
      <p:pic>
        <p:nvPicPr>
          <p:cNvPr id="11" name="Picture 10">
            <a:extLst>
              <a:ext uri="{FF2B5EF4-FFF2-40B4-BE49-F238E27FC236}">
                <a16:creationId xmlns:a16="http://schemas.microsoft.com/office/drawing/2014/main" id="{B74898F0-F629-B14D-DD4B-B995C19714BE}"/>
              </a:ext>
            </a:extLst>
          </p:cNvPr>
          <p:cNvPicPr>
            <a:picLocks noChangeAspect="1"/>
          </p:cNvPicPr>
          <p:nvPr/>
        </p:nvPicPr>
        <p:blipFill>
          <a:blip r:embed="rId6"/>
          <a:stretch>
            <a:fillRect/>
          </a:stretch>
        </p:blipFill>
        <p:spPr>
          <a:xfrm>
            <a:off x="5751512" y="3433445"/>
            <a:ext cx="1654175" cy="1393190"/>
          </a:xfrm>
          <a:prstGeom prst="rect">
            <a:avLst/>
          </a:prstGeom>
        </p:spPr>
      </p:pic>
      <p:sp>
        <p:nvSpPr>
          <p:cNvPr id="12" name="TextBox 11">
            <a:extLst>
              <a:ext uri="{FF2B5EF4-FFF2-40B4-BE49-F238E27FC236}">
                <a16:creationId xmlns:a16="http://schemas.microsoft.com/office/drawing/2014/main" id="{DE1A7E25-D9BB-41DD-8C7D-85DC47E540B2}"/>
              </a:ext>
            </a:extLst>
          </p:cNvPr>
          <p:cNvSpPr txBox="1"/>
          <p:nvPr/>
        </p:nvSpPr>
        <p:spPr>
          <a:xfrm>
            <a:off x="7620000" y="3622040"/>
            <a:ext cx="112776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hlinkClick r:id="rId7"/>
              </a:rPr>
              <a:t>R3 Vac</a:t>
            </a:r>
            <a:endParaRPr lang="en-GB"/>
          </a:p>
          <a:p>
            <a:pPr algn="ctr"/>
            <a:endParaRPr lang="en-GB"/>
          </a:p>
        </p:txBody>
      </p:sp>
      <p:pic>
        <p:nvPicPr>
          <p:cNvPr id="13" name="Picture 12">
            <a:extLst>
              <a:ext uri="{FF2B5EF4-FFF2-40B4-BE49-F238E27FC236}">
                <a16:creationId xmlns:a16="http://schemas.microsoft.com/office/drawing/2014/main" id="{85946D3C-DCB7-2370-BF84-96BD3514C5ED}"/>
              </a:ext>
            </a:extLst>
          </p:cNvPr>
          <p:cNvPicPr>
            <a:picLocks noChangeAspect="1"/>
          </p:cNvPicPr>
          <p:nvPr/>
        </p:nvPicPr>
        <p:blipFill>
          <a:blip r:embed="rId8"/>
          <a:stretch>
            <a:fillRect/>
          </a:stretch>
        </p:blipFill>
        <p:spPr>
          <a:xfrm>
            <a:off x="5753417" y="4989195"/>
            <a:ext cx="2767965" cy="1604010"/>
          </a:xfrm>
          <a:prstGeom prst="rect">
            <a:avLst/>
          </a:prstGeom>
        </p:spPr>
      </p:pic>
      <p:sp>
        <p:nvSpPr>
          <p:cNvPr id="14" name="TextBox 13">
            <a:extLst>
              <a:ext uri="{FF2B5EF4-FFF2-40B4-BE49-F238E27FC236}">
                <a16:creationId xmlns:a16="http://schemas.microsoft.com/office/drawing/2014/main" id="{B8832D50-6FBB-7FCB-4839-D87F7B5312F6}"/>
              </a:ext>
            </a:extLst>
          </p:cNvPr>
          <p:cNvSpPr txBox="1"/>
          <p:nvPr/>
        </p:nvSpPr>
        <p:spPr>
          <a:xfrm>
            <a:off x="8747760" y="5654040"/>
            <a:ext cx="344424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hlinkClick r:id="rId9"/>
              </a:rPr>
              <a:t>K900 Gen II by KEMARO AG</a:t>
            </a:r>
            <a:endParaRPr lang="en-GB"/>
          </a:p>
          <a:p>
            <a:pPr algn="ctr"/>
            <a:endParaRPr lang="en-GB"/>
          </a:p>
        </p:txBody>
      </p:sp>
      <p:sp>
        <p:nvSpPr>
          <p:cNvPr id="15" name="Rectangle 14">
            <a:extLst>
              <a:ext uri="{FF2B5EF4-FFF2-40B4-BE49-F238E27FC236}">
                <a16:creationId xmlns:a16="http://schemas.microsoft.com/office/drawing/2014/main" id="{32B7E796-D5D8-B4CB-E19B-D228C29F4142}"/>
              </a:ext>
            </a:extLst>
          </p:cNvPr>
          <p:cNvSpPr/>
          <p:nvPr/>
        </p:nvSpPr>
        <p:spPr>
          <a:xfrm rot="5400000">
            <a:off x="2326639" y="3566159"/>
            <a:ext cx="802640" cy="54864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6AE58555-73C6-FEB4-833E-EE0CE7D0D0FF}"/>
              </a:ext>
            </a:extLst>
          </p:cNvPr>
          <p:cNvSpPr/>
          <p:nvPr/>
        </p:nvSpPr>
        <p:spPr>
          <a:xfrm>
            <a:off x="4805680" y="152400"/>
            <a:ext cx="751840" cy="65532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5BCC0359-363A-44C1-63B9-59BE07191425}"/>
              </a:ext>
            </a:extLst>
          </p:cNvPr>
          <p:cNvSpPr txBox="1"/>
          <p:nvPr/>
        </p:nvSpPr>
        <p:spPr>
          <a:xfrm>
            <a:off x="162559" y="3667760"/>
            <a:ext cx="43688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Why research this?</a:t>
            </a:r>
          </a:p>
          <a:p>
            <a:pPr marL="285750" indent="-285750">
              <a:buFont typeface="Arial"/>
              <a:buChar char="•"/>
            </a:pPr>
            <a:r>
              <a:rPr lang="en-GB"/>
              <a:t>To </a:t>
            </a:r>
            <a:r>
              <a:rPr lang="en-GB" err="1"/>
              <a:t>deci</a:t>
            </a:r>
            <a:r>
              <a:rPr lang="en-GB"/>
              <a:t>de how to best design our product </a:t>
            </a:r>
          </a:p>
          <a:p>
            <a:pPr marL="285750" indent="-285750">
              <a:buFont typeface="Arial"/>
              <a:buChar char="•"/>
            </a:pPr>
            <a:r>
              <a:rPr lang="en-GB"/>
              <a:t>To estimate the cost </a:t>
            </a:r>
          </a:p>
        </p:txBody>
      </p:sp>
    </p:spTree>
    <p:extLst>
      <p:ext uri="{BB962C8B-B14F-4D97-AF65-F5344CB8AC3E}">
        <p14:creationId xmlns:p14="http://schemas.microsoft.com/office/powerpoint/2010/main" val="33744066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D7DF-BDB7-B4AC-1EFF-47C38084A01D}"/>
              </a:ext>
            </a:extLst>
          </p:cNvPr>
          <p:cNvSpPr>
            <a:spLocks noGrp="1"/>
          </p:cNvSpPr>
          <p:nvPr>
            <p:ph type="title"/>
          </p:nvPr>
        </p:nvSpPr>
        <p:spPr/>
        <p:txBody>
          <a:bodyPr>
            <a:normAutofit fontScale="90000"/>
          </a:bodyPr>
          <a:lstStyle/>
          <a:p>
            <a:r>
              <a:rPr lang="en-GB"/>
              <a:t>Zach Howells</a:t>
            </a:r>
            <a:br>
              <a:rPr lang="en-GB"/>
            </a:br>
            <a:r>
              <a:rPr lang="en-GB" b="0"/>
              <a:t>Industry Research</a:t>
            </a:r>
            <a:br>
              <a:rPr lang="en-GB"/>
            </a:br>
            <a:endParaRPr lang="en-US"/>
          </a:p>
        </p:txBody>
      </p:sp>
      <p:sp>
        <p:nvSpPr>
          <p:cNvPr id="3" name="Subtitle 2">
            <a:extLst>
              <a:ext uri="{FF2B5EF4-FFF2-40B4-BE49-F238E27FC236}">
                <a16:creationId xmlns:a16="http://schemas.microsoft.com/office/drawing/2014/main" id="{A28AC718-484E-30AE-D007-25618D5E0BA7}"/>
              </a:ext>
            </a:extLst>
          </p:cNvPr>
          <p:cNvSpPr>
            <a:spLocks noGrp="1"/>
          </p:cNvSpPr>
          <p:nvPr>
            <p:ph idx="1"/>
          </p:nvPr>
        </p:nvSpPr>
        <p:spPr>
          <a:xfrm>
            <a:off x="1033503" y="1979604"/>
            <a:ext cx="4657103" cy="4590144"/>
          </a:xfrm>
        </p:spPr>
        <p:txBody>
          <a:bodyPr vert="horz" lIns="91440" tIns="45720" rIns="91440" bIns="45720" rtlCol="0" anchor="t">
            <a:normAutofit/>
          </a:bodyPr>
          <a:lstStyle/>
          <a:p>
            <a:pPr marL="285750" indent="-285750">
              <a:buFont typeface="Arial" panose="020B0604020202020204" pitchFamily="34" charset="0"/>
              <a:buChar char="•"/>
            </a:pPr>
            <a:r>
              <a:rPr lang="en-GB" sz="1200"/>
              <a:t>Lots of similar products on the market (CleanWalker [1] being the best comparison).</a:t>
            </a:r>
          </a:p>
          <a:p>
            <a:pPr marL="285750" indent="-285750">
              <a:buFont typeface="Arial" panose="020B0604020202020204" pitchFamily="34" charset="0"/>
              <a:buChar char="•"/>
            </a:pPr>
            <a:r>
              <a:rPr lang="en-GB" sz="1200"/>
              <a:t>Varieties of land-based and aquatic litter collection robots on the market.</a:t>
            </a:r>
          </a:p>
          <a:p>
            <a:pPr marL="285750" indent="-285750">
              <a:buFont typeface="Arial" panose="020B0604020202020204" pitchFamily="34" charset="0"/>
              <a:buChar char="•"/>
            </a:pPr>
            <a:r>
              <a:rPr lang="en-GB" sz="1200"/>
              <a:t>Commonly function using deep-learning AI models. [2]</a:t>
            </a:r>
          </a:p>
          <a:p>
            <a:pPr marL="285750" indent="-285750">
              <a:buFont typeface="Arial" panose="020B0604020202020204" pitchFamily="34" charset="0"/>
              <a:buChar char="•"/>
            </a:pPr>
            <a:r>
              <a:rPr lang="en-GB" sz="1200"/>
              <a:t>Ours is planned to operate the same way, as it is already tried and tested by other companies. </a:t>
            </a:r>
          </a:p>
          <a:p>
            <a:pPr marL="285750" indent="-285750">
              <a:buFont typeface="Arial" panose="020B0604020202020204" pitchFamily="34" charset="0"/>
              <a:buChar char="•"/>
            </a:pPr>
            <a:r>
              <a:rPr lang="en-GB" sz="1200"/>
              <a:t>No product like this currently operating in Swansea, and current city council efforts are not enough to keep the streets clean from litter. </a:t>
            </a:r>
          </a:p>
          <a:p>
            <a:pPr marL="285750" indent="-285750">
              <a:buFont typeface="Arial" panose="020B0604020202020204" pitchFamily="34" charset="0"/>
              <a:buChar char="•"/>
            </a:pPr>
            <a:r>
              <a:rPr lang="en-GB" sz="1200"/>
              <a:t>All similar models use 2D/3D cameras and LiDAR to scan environments and find items to pick up. </a:t>
            </a:r>
          </a:p>
          <a:p>
            <a:pPr marL="285750" indent="-285750">
              <a:buFont typeface="Arial" panose="020B0604020202020204" pitchFamily="34" charset="0"/>
              <a:buChar char="•"/>
            </a:pPr>
            <a:r>
              <a:rPr lang="en-GB" sz="1200"/>
              <a:t>Nantwich, England – UOM engineers have released a fleet of 12 humanoid robots that collect litter. [3]</a:t>
            </a:r>
          </a:p>
          <a:p>
            <a:pPr marL="285750" indent="-285750">
              <a:buFont typeface="Arial" panose="020B0604020202020204" pitchFamily="34" charset="0"/>
              <a:buChar char="•"/>
            </a:pPr>
            <a:r>
              <a:rPr lang="en-GB" sz="1200"/>
              <a:t>These examples are much more advanced than our product and would be too costly to produce – ours is more affordable and achievable. </a:t>
            </a:r>
          </a:p>
          <a:p>
            <a:pPr marL="285750" indent="-285750">
              <a:buFont typeface="Arial" panose="020B0604020202020204" pitchFamily="34" charset="0"/>
              <a:buChar char="•"/>
            </a:pPr>
            <a:r>
              <a:rPr lang="en-GB" sz="1200"/>
              <a:t>USP is that our robot would be the only one in Swansea – further research needs to be done in this area. </a:t>
            </a:r>
          </a:p>
        </p:txBody>
      </p:sp>
      <p:pic>
        <p:nvPicPr>
          <p:cNvPr id="4" name="Picture 3">
            <a:extLst>
              <a:ext uri="{FF2B5EF4-FFF2-40B4-BE49-F238E27FC236}">
                <a16:creationId xmlns:a16="http://schemas.microsoft.com/office/drawing/2014/main" id="{C1D89838-A3D9-733E-549C-77324C061CE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72082" y="452747"/>
            <a:ext cx="2594426" cy="2976253"/>
          </a:xfrm>
          <a:prstGeom prst="rect">
            <a:avLst/>
          </a:prstGeom>
        </p:spPr>
      </p:pic>
      <p:pic>
        <p:nvPicPr>
          <p:cNvPr id="5" name="Picture 4">
            <a:extLst>
              <a:ext uri="{FF2B5EF4-FFF2-40B4-BE49-F238E27FC236}">
                <a16:creationId xmlns:a16="http://schemas.microsoft.com/office/drawing/2014/main" id="{B42B47AA-43B8-3C78-3338-3FE53C31112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34725" y="3581950"/>
            <a:ext cx="4469140" cy="2790589"/>
          </a:xfrm>
          <a:prstGeom prst="rect">
            <a:avLst/>
          </a:prstGeom>
        </p:spPr>
      </p:pic>
    </p:spTree>
    <p:extLst>
      <p:ext uri="{BB962C8B-B14F-4D97-AF65-F5344CB8AC3E}">
        <p14:creationId xmlns:p14="http://schemas.microsoft.com/office/powerpoint/2010/main" val="1518280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6C7ECD-3779-9767-2164-047B1FA1229A}"/>
              </a:ext>
            </a:extLst>
          </p:cNvPr>
          <p:cNvSpPr>
            <a:spLocks noGrp="1"/>
          </p:cNvSpPr>
          <p:nvPr>
            <p:ph type="title"/>
          </p:nvPr>
        </p:nvSpPr>
        <p:spPr>
          <a:xfrm>
            <a:off x="4785788" y="140334"/>
            <a:ext cx="6339412" cy="1143000"/>
          </a:xfrm>
        </p:spPr>
        <p:txBody>
          <a:bodyPr vert="horz" lIns="91440" tIns="45720" rIns="91440" bIns="45720" rtlCol="0">
            <a:normAutofit/>
          </a:bodyPr>
          <a:lstStyle/>
          <a:p>
            <a:r>
              <a:rPr lang="en-US"/>
              <a:t>Robert PURDUE</a:t>
            </a:r>
            <a:r>
              <a:rPr lang="en-US" b="1" kern="1200" cap="all" baseline="0">
                <a:latin typeface="+mj-lt"/>
                <a:ea typeface="+mj-ea"/>
                <a:cs typeface="+mj-cs"/>
              </a:rPr>
              <a:t> - Health and Safety</a:t>
            </a:r>
          </a:p>
        </p:txBody>
      </p:sp>
      <p:pic>
        <p:nvPicPr>
          <p:cNvPr id="3" name="Picture 2" descr="Workplace health and safety training transitioning to Brightspace – The ...">
            <a:extLst>
              <a:ext uri="{FF2B5EF4-FFF2-40B4-BE49-F238E27FC236}">
                <a16:creationId xmlns:a16="http://schemas.microsoft.com/office/drawing/2014/main" id="{57DC7B51-2C9A-C7FE-4C95-1A48B36ABA18}"/>
              </a:ext>
            </a:extLst>
          </p:cNvPr>
          <p:cNvPicPr>
            <a:picLocks noChangeAspect="1"/>
          </p:cNvPicPr>
          <p:nvPr/>
        </p:nvPicPr>
        <p:blipFill>
          <a:blip r:embed="rId2"/>
          <a:srcRect l="11938" r="36642" b="2"/>
          <a:stretch>
            <a:fillRect/>
          </a:stretch>
        </p:blipFill>
        <p:spPr>
          <a:xfrm>
            <a:off x="12192" y="10"/>
            <a:ext cx="4506585" cy="6857990"/>
          </a:xfrm>
          <a:prstGeom prst="rect">
            <a:avLst/>
          </a:prstGeom>
          <a:noFill/>
        </p:spPr>
      </p:pic>
      <p:sp>
        <p:nvSpPr>
          <p:cNvPr id="4" name="Content Placeholder 2">
            <a:extLst>
              <a:ext uri="{FF2B5EF4-FFF2-40B4-BE49-F238E27FC236}">
                <a16:creationId xmlns:a16="http://schemas.microsoft.com/office/drawing/2014/main" id="{00327C6E-D18F-6A4A-3D37-A306C7A402F8}"/>
              </a:ext>
            </a:extLst>
          </p:cNvPr>
          <p:cNvSpPr>
            <a:spLocks noGrp="1"/>
          </p:cNvSpPr>
          <p:nvPr/>
        </p:nvSpPr>
        <p:spPr>
          <a:xfrm>
            <a:off x="4785787" y="1285983"/>
            <a:ext cx="7237112" cy="6263559"/>
          </a:xfrm>
          <a:prstGeom prst="rect">
            <a:avLst/>
          </a:prstGeom>
        </p:spPr>
        <p:txBody>
          <a:bodyPr vert="horz" lIns="91440" tIns="45720" rIns="91440" bIns="45720" rtlCol="0" anchor="t">
            <a:noAutofit/>
          </a:bodyPr>
          <a:lstStyle>
            <a:lvl1pPr marL="0" indent="0" algn="l" defTabSz="914400" rtl="0" eaLnBrk="1" latinLnBrk="0" hangingPunct="1">
              <a:lnSpc>
                <a:spcPct val="130000"/>
              </a:lnSpc>
              <a:spcBef>
                <a:spcPts val="0"/>
              </a:spcBef>
              <a:buFont typeface="Neue Haas Grotesk Text Pro" panose="020B0504020202020204" pitchFamily="34" charset="0"/>
              <a:buNone/>
              <a:defRPr sz="1600" kern="1200">
                <a:solidFill>
                  <a:schemeClr val="tx1"/>
                </a:solidFill>
                <a:latin typeface="+mn-lt"/>
                <a:ea typeface="+mn-ea"/>
                <a:cs typeface="+mn-cs"/>
              </a:defRPr>
            </a:lvl1pPr>
            <a:lvl2pPr marL="50292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2pPr>
            <a:lvl3pPr marL="73152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4pPr>
            <a:lvl5pPr marL="128016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90000"/>
              </a:lnSpc>
              <a:spcAft>
                <a:spcPts val="600"/>
              </a:spcAft>
            </a:pPr>
            <a:r>
              <a:rPr lang="en-US" sz="1200" u="sng">
                <a:highlight>
                  <a:srgbClr val="FFFFFF"/>
                </a:highlight>
              </a:rPr>
              <a:t>How idoes the robot act towards humans?</a:t>
            </a:r>
            <a:endParaRPr lang="en-US" sz="1200">
              <a:highlight>
                <a:srgbClr val="C6C6C6"/>
              </a:highlight>
            </a:endParaRPr>
          </a:p>
          <a:p>
            <a:pPr>
              <a:lnSpc>
                <a:spcPct val="90000"/>
              </a:lnSpc>
              <a:spcAft>
                <a:spcPts val="600"/>
              </a:spcAft>
            </a:pPr>
            <a:r>
              <a:rPr lang="en-US" sz="1200">
                <a:highlight>
                  <a:srgbClr val="FFFFFF"/>
                </a:highlight>
              </a:rPr>
              <a:t>  If a human is in the way of the robot, the robot will stop and when the human moves out of the way, the robot carries on with its work </a:t>
            </a:r>
            <a:endParaRPr lang="en-US" sz="1200">
              <a:highlight>
                <a:srgbClr val="C6C6C6"/>
              </a:highlight>
            </a:endParaRPr>
          </a:p>
          <a:p>
            <a:pPr>
              <a:lnSpc>
                <a:spcPct val="90000"/>
              </a:lnSpc>
              <a:spcAft>
                <a:spcPts val="600"/>
              </a:spcAft>
            </a:pPr>
            <a:r>
              <a:rPr lang="en-US" sz="1200">
                <a:highlight>
                  <a:srgbClr val="FFFFFF"/>
                </a:highlight>
              </a:rPr>
              <a:t>If a human tries to damages the robot it will activate its alarm to call the police/or the operator</a:t>
            </a:r>
            <a:endParaRPr lang="en-US" sz="1200">
              <a:highlight>
                <a:srgbClr val="C6C6C6"/>
              </a:highlight>
            </a:endParaRPr>
          </a:p>
          <a:p>
            <a:pPr>
              <a:lnSpc>
                <a:spcPct val="90000"/>
              </a:lnSpc>
              <a:spcAft>
                <a:spcPts val="600"/>
              </a:spcAft>
            </a:pPr>
            <a:endParaRPr lang="en-US" sz="1200" u="sng">
              <a:highlight>
                <a:srgbClr val="FFFFFF"/>
              </a:highlight>
            </a:endParaRPr>
          </a:p>
          <a:p>
            <a:pPr>
              <a:lnSpc>
                <a:spcPct val="90000"/>
              </a:lnSpc>
              <a:spcAft>
                <a:spcPts val="600"/>
              </a:spcAft>
            </a:pPr>
            <a:r>
              <a:rPr lang="en-US" sz="1200" u="sng">
                <a:highlight>
                  <a:srgbClr val="FFFFFF"/>
                </a:highlight>
              </a:rPr>
              <a:t>What happens if it gets stuck</a:t>
            </a:r>
            <a:endParaRPr lang="en-US" sz="1200">
              <a:highlight>
                <a:srgbClr val="C6C6C6"/>
              </a:highlight>
            </a:endParaRPr>
          </a:p>
          <a:p>
            <a:pPr>
              <a:lnSpc>
                <a:spcPct val="90000"/>
              </a:lnSpc>
              <a:spcAft>
                <a:spcPts val="600"/>
              </a:spcAft>
            </a:pPr>
            <a:r>
              <a:rPr lang="en-US" sz="1200">
                <a:highlight>
                  <a:srgbClr val="FFFFFF"/>
                </a:highlight>
              </a:rPr>
              <a:t>If it goes stuck off-road – it has off-road wheels</a:t>
            </a:r>
            <a:endParaRPr lang="en-US" sz="1200">
              <a:highlight>
                <a:srgbClr val="C6C6C6"/>
              </a:highlight>
            </a:endParaRPr>
          </a:p>
          <a:p>
            <a:pPr>
              <a:lnSpc>
                <a:spcPct val="90000"/>
              </a:lnSpc>
              <a:spcAft>
                <a:spcPts val="600"/>
              </a:spcAft>
            </a:pPr>
            <a:r>
              <a:rPr lang="en-US" sz="1200">
                <a:highlight>
                  <a:srgbClr val="FFFFFF"/>
                </a:highlight>
              </a:rPr>
              <a:t>If it gets stuck in an area, it has reverse feature which help him get unstuck</a:t>
            </a:r>
            <a:endParaRPr lang="en-US" sz="1200">
              <a:highlight>
                <a:srgbClr val="C6C6C6"/>
              </a:highlight>
            </a:endParaRPr>
          </a:p>
          <a:p>
            <a:pPr>
              <a:lnSpc>
                <a:spcPct val="90000"/>
              </a:lnSpc>
              <a:spcAft>
                <a:spcPts val="600"/>
              </a:spcAft>
            </a:pPr>
            <a:endParaRPr lang="en-US" sz="1200">
              <a:highlight>
                <a:srgbClr val="C6C6C6"/>
              </a:highlight>
            </a:endParaRPr>
          </a:p>
          <a:p>
            <a:pPr>
              <a:lnSpc>
                <a:spcPct val="90000"/>
              </a:lnSpc>
              <a:spcAft>
                <a:spcPts val="600"/>
              </a:spcAft>
            </a:pPr>
            <a:r>
              <a:rPr lang="en-US" sz="1200" u="sng">
                <a:highlight>
                  <a:srgbClr val="FFFFFF"/>
                </a:highlight>
              </a:rPr>
              <a:t>How robust is it </a:t>
            </a:r>
            <a:endParaRPr lang="en-US" sz="1200">
              <a:highlight>
                <a:srgbClr val="C6C6C6"/>
              </a:highlight>
            </a:endParaRPr>
          </a:p>
          <a:p>
            <a:pPr>
              <a:lnSpc>
                <a:spcPct val="90000"/>
              </a:lnSpc>
              <a:spcAft>
                <a:spcPts val="600"/>
              </a:spcAft>
            </a:pPr>
            <a:r>
              <a:rPr lang="en-US" sz="1200">
                <a:highlight>
                  <a:srgbClr val="FFFFFF"/>
                </a:highlight>
              </a:rPr>
              <a:t>Long battery hours last – 60 minutes to 240 minutes</a:t>
            </a:r>
            <a:endParaRPr lang="en-US" sz="1200">
              <a:highlight>
                <a:srgbClr val="C6C6C6"/>
              </a:highlight>
            </a:endParaRPr>
          </a:p>
          <a:p>
            <a:pPr>
              <a:lnSpc>
                <a:spcPct val="90000"/>
              </a:lnSpc>
              <a:spcAft>
                <a:spcPts val="600"/>
              </a:spcAft>
            </a:pPr>
            <a:r>
              <a:rPr lang="en-US" sz="1200">
                <a:highlight>
                  <a:srgbClr val="FFFFFF"/>
                </a:highlight>
              </a:rPr>
              <a:t>Will detect the nearest charging point when the battery is low</a:t>
            </a:r>
            <a:endParaRPr lang="en-US" sz="1200">
              <a:highlight>
                <a:srgbClr val="C6C6C6"/>
              </a:highlight>
            </a:endParaRPr>
          </a:p>
          <a:p>
            <a:pPr>
              <a:lnSpc>
                <a:spcPct val="90000"/>
              </a:lnSpc>
              <a:spcAft>
                <a:spcPts val="600"/>
              </a:spcAft>
            </a:pPr>
            <a:r>
              <a:rPr lang="en-US" sz="1200">
                <a:highlight>
                  <a:srgbClr val="FFFFFF"/>
                </a:highlight>
              </a:rPr>
              <a:t>Will take 25 minutes for the robot's battery to charge to 100%</a:t>
            </a:r>
            <a:endParaRPr lang="en-US" sz="1200">
              <a:highlight>
                <a:srgbClr val="C6C6C6"/>
              </a:highlight>
            </a:endParaRPr>
          </a:p>
          <a:p>
            <a:pPr>
              <a:lnSpc>
                <a:spcPct val="90000"/>
              </a:lnSpc>
              <a:spcAft>
                <a:spcPts val="600"/>
              </a:spcAft>
            </a:pPr>
            <a:r>
              <a:rPr lang="en-US" sz="1200">
                <a:highlight>
                  <a:srgbClr val="FFFFFF"/>
                </a:highlight>
              </a:rPr>
              <a:t>If it needs fixing it will send a notification to the operator to call somebody down to fix it</a:t>
            </a:r>
            <a:endParaRPr lang="en-US" sz="1200">
              <a:highlight>
                <a:srgbClr val="C6C6C6"/>
              </a:highlight>
            </a:endParaRPr>
          </a:p>
          <a:p>
            <a:pPr>
              <a:lnSpc>
                <a:spcPct val="90000"/>
              </a:lnSpc>
              <a:spcAft>
                <a:spcPts val="600"/>
              </a:spcAft>
            </a:pPr>
            <a:r>
              <a:rPr lang="en-US" sz="1200">
                <a:highlight>
                  <a:srgbClr val="FFFFFF"/>
                </a:highlight>
              </a:rPr>
              <a:t>Made from stainless less – very good durability </a:t>
            </a:r>
            <a:endParaRPr lang="en-US" sz="1200">
              <a:highlight>
                <a:srgbClr val="C6C6C6"/>
              </a:highlight>
            </a:endParaRPr>
          </a:p>
          <a:p>
            <a:pPr>
              <a:lnSpc>
                <a:spcPct val="90000"/>
              </a:lnSpc>
              <a:spcAft>
                <a:spcPts val="600"/>
              </a:spcAft>
            </a:pPr>
            <a:endParaRPr lang="en-US" sz="1200" u="sng">
              <a:highlight>
                <a:srgbClr val="FFFFFF"/>
              </a:highlight>
            </a:endParaRPr>
          </a:p>
          <a:p>
            <a:pPr>
              <a:lnSpc>
                <a:spcPct val="90000"/>
              </a:lnSpc>
              <a:spcAft>
                <a:spcPts val="600"/>
              </a:spcAft>
            </a:pPr>
            <a:r>
              <a:rPr lang="en-US" sz="1200" u="sng">
                <a:highlight>
                  <a:srgbClr val="FFFFFF"/>
                </a:highlight>
              </a:rPr>
              <a:t>What happens if a path is closed</a:t>
            </a:r>
            <a:endParaRPr lang="en-US" sz="1200">
              <a:highlight>
                <a:srgbClr val="C6C6C6"/>
              </a:highlight>
            </a:endParaRPr>
          </a:p>
          <a:p>
            <a:pPr>
              <a:lnSpc>
                <a:spcPct val="90000"/>
              </a:lnSpc>
              <a:spcAft>
                <a:spcPts val="600"/>
              </a:spcAft>
            </a:pPr>
            <a:r>
              <a:rPr lang="en-US" sz="1200">
                <a:highlight>
                  <a:srgbClr val="FFFFFF"/>
                </a:highlight>
              </a:rPr>
              <a:t>It will detect and navigate to the nearest crossing </a:t>
            </a:r>
            <a:endParaRPr lang="en-US" sz="1200">
              <a:highlight>
                <a:srgbClr val="C6C6C6"/>
              </a:highlight>
            </a:endParaRPr>
          </a:p>
          <a:p>
            <a:pPr>
              <a:lnSpc>
                <a:spcPct val="90000"/>
              </a:lnSpc>
              <a:spcAft>
                <a:spcPts val="600"/>
              </a:spcAft>
            </a:pPr>
            <a:endParaRPr lang="en-US" sz="1200" u="sng">
              <a:highlight>
                <a:srgbClr val="FFFFFF"/>
              </a:highlight>
            </a:endParaRPr>
          </a:p>
          <a:p>
            <a:pPr>
              <a:lnSpc>
                <a:spcPct val="90000"/>
              </a:lnSpc>
              <a:spcAft>
                <a:spcPts val="600"/>
              </a:spcAft>
            </a:pPr>
            <a:r>
              <a:rPr lang="en-US" sz="1200" u="sng">
                <a:highlight>
                  <a:srgbClr val="FFFFFF"/>
                </a:highlight>
              </a:rPr>
              <a:t>Weather</a:t>
            </a:r>
            <a:endParaRPr lang="en-US" sz="1200">
              <a:highlight>
                <a:srgbClr val="C6C6C6"/>
              </a:highlight>
            </a:endParaRPr>
          </a:p>
          <a:p>
            <a:pPr>
              <a:lnSpc>
                <a:spcPct val="90000"/>
              </a:lnSpc>
              <a:spcAft>
                <a:spcPts val="600"/>
              </a:spcAft>
            </a:pPr>
            <a:r>
              <a:rPr lang="en-US" sz="1200">
                <a:highlight>
                  <a:srgbClr val="FFFFFF"/>
                </a:highlight>
              </a:rPr>
              <a:t>Waterproof – robot is made from stainless steal </a:t>
            </a:r>
            <a:endParaRPr lang="en-US" sz="1200">
              <a:highlight>
                <a:srgbClr val="C6C6C6"/>
              </a:highlight>
            </a:endParaRPr>
          </a:p>
          <a:p>
            <a:pPr>
              <a:lnSpc>
                <a:spcPct val="90000"/>
              </a:lnSpc>
              <a:spcAft>
                <a:spcPts val="600"/>
              </a:spcAft>
            </a:pPr>
            <a:r>
              <a:rPr lang="en-US" sz="1200">
                <a:highlight>
                  <a:srgbClr val="FFFFFF"/>
                </a:highlight>
              </a:rPr>
              <a:t>If the robot is to hot from the sun it will go to the nearest shelter and cool off</a:t>
            </a:r>
            <a:endParaRPr lang="en-US" sz="1200">
              <a:highlight>
                <a:srgbClr val="C6C6C6"/>
              </a:highlight>
            </a:endParaRPr>
          </a:p>
          <a:p>
            <a:pPr>
              <a:lnSpc>
                <a:spcPct val="90000"/>
              </a:lnSpc>
              <a:spcAft>
                <a:spcPts val="600"/>
              </a:spcAft>
            </a:pPr>
            <a:endParaRPr lang="en-US" sz="600"/>
          </a:p>
          <a:p>
            <a:pPr>
              <a:lnSpc>
                <a:spcPct val="90000"/>
              </a:lnSpc>
              <a:spcAft>
                <a:spcPts val="600"/>
              </a:spcAft>
            </a:pPr>
            <a:endParaRPr lang="en-US" sz="600">
              <a:highlight>
                <a:srgbClr val="FFFFFF"/>
              </a:highlight>
            </a:endParaRPr>
          </a:p>
        </p:txBody>
      </p:sp>
    </p:spTree>
    <p:extLst>
      <p:ext uri="{BB962C8B-B14F-4D97-AF65-F5344CB8AC3E}">
        <p14:creationId xmlns:p14="http://schemas.microsoft.com/office/powerpoint/2010/main" val="16653125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66BBE-8CF5-11BF-5E3E-08145034DF8A}"/>
              </a:ext>
            </a:extLst>
          </p:cNvPr>
          <p:cNvSpPr>
            <a:spLocks noGrp="1"/>
          </p:cNvSpPr>
          <p:nvPr>
            <p:ph type="title"/>
          </p:nvPr>
        </p:nvSpPr>
        <p:spPr>
          <a:xfrm>
            <a:off x="675386" y="310103"/>
            <a:ext cx="10840626" cy="790510"/>
          </a:xfrm>
        </p:spPr>
        <p:txBody>
          <a:bodyPr/>
          <a:lstStyle/>
          <a:p>
            <a:r>
              <a:rPr lang="en-GB"/>
              <a:t>Scott Williams</a:t>
            </a:r>
          </a:p>
        </p:txBody>
      </p:sp>
      <p:sp>
        <p:nvSpPr>
          <p:cNvPr id="3" name="Content Placeholder 2">
            <a:extLst>
              <a:ext uri="{FF2B5EF4-FFF2-40B4-BE49-F238E27FC236}">
                <a16:creationId xmlns:a16="http://schemas.microsoft.com/office/drawing/2014/main" id="{62DC5AE4-F77F-3D86-8410-DC05B850D764}"/>
              </a:ext>
            </a:extLst>
          </p:cNvPr>
          <p:cNvSpPr>
            <a:spLocks noGrp="1"/>
          </p:cNvSpPr>
          <p:nvPr>
            <p:ph idx="1"/>
          </p:nvPr>
        </p:nvSpPr>
        <p:spPr>
          <a:xfrm>
            <a:off x="847742" y="946399"/>
            <a:ext cx="10840627" cy="5120572"/>
          </a:xfrm>
        </p:spPr>
        <p:txBody>
          <a:bodyPr vert="horz" lIns="91440" tIns="45720" rIns="91440" bIns="45720" rtlCol="0" anchor="t">
            <a:normAutofit fontScale="92500" lnSpcReduction="20000"/>
          </a:bodyPr>
          <a:lstStyle/>
          <a:p>
            <a:r>
              <a:rPr lang="en-GB" sz="2000"/>
              <a:t>Risks </a:t>
            </a:r>
          </a:p>
          <a:p>
            <a:r>
              <a:rPr lang="en-GB">
                <a:highlight>
                  <a:srgbClr val="FFFFFF"/>
                </a:highlight>
                <a:latin typeface="Aptos"/>
              </a:rPr>
              <a:t>The risks using a robot to clean up rubbish</a:t>
            </a:r>
          </a:p>
          <a:p>
            <a:pPr marL="285750" indent="-285750">
              <a:buFont typeface="Arial" panose="020B0504020202020204" pitchFamily="34" charset="0"/>
              <a:buChar char="•"/>
            </a:pPr>
            <a:r>
              <a:rPr lang="en-GB">
                <a:highlight>
                  <a:srgbClr val="FFFFFF"/>
                </a:highlight>
                <a:latin typeface="Aptos"/>
              </a:rPr>
              <a:t>It will take away jobs from Bin Men: The robot will collect all black bags from houses and you won't need to worry about missing the bin men because the Robot can be tracked on your phone. </a:t>
            </a:r>
          </a:p>
          <a:p>
            <a:pPr marL="285750" indent="-285750">
              <a:buFont typeface="Arial"/>
              <a:buChar char="•"/>
            </a:pPr>
            <a:r>
              <a:rPr lang="en-GB">
                <a:highlight>
                  <a:srgbClr val="FFFFFF"/>
                </a:highlight>
                <a:latin typeface="Aptos"/>
              </a:rPr>
              <a:t>Will the Robot dispose of the waste properly? If there is a malfunction, the Robot might dispose of the waste in a clean field, like fly tipping.  Something to avoid.</a:t>
            </a:r>
          </a:p>
          <a:p>
            <a:pPr marL="285750" indent="-285750">
              <a:buFont typeface="Arial"/>
              <a:buChar char="•"/>
            </a:pPr>
            <a:r>
              <a:rPr lang="en-GB">
                <a:highlight>
                  <a:srgbClr val="FFFFFF"/>
                </a:highlight>
                <a:latin typeface="Aptos"/>
              </a:rPr>
              <a:t>Can AI control the Robot: Yes but if this happens, the commands that AI give the Robot will be </a:t>
            </a:r>
            <a:r>
              <a:rPr lang="en-GB" err="1">
                <a:highlight>
                  <a:srgbClr val="FFFFFF"/>
                </a:highlight>
                <a:latin typeface="Aptos"/>
              </a:rPr>
              <a:t>moni</a:t>
            </a:r>
            <a:r>
              <a:rPr lang="en-GB">
                <a:highlight>
                  <a:srgbClr val="FFFFFF"/>
                </a:highlight>
                <a:latin typeface="Aptos"/>
              </a:rPr>
              <a:t>tored to make sure AI doesn't use it to its own doing like attack people. </a:t>
            </a:r>
          </a:p>
          <a:p>
            <a:pPr marL="285750" indent="-285750">
              <a:buFont typeface="Arial"/>
              <a:buChar char="•"/>
            </a:pPr>
            <a:r>
              <a:rPr lang="en-GB">
                <a:highlight>
                  <a:srgbClr val="FFFFFF"/>
                </a:highlight>
                <a:latin typeface="Aptos"/>
              </a:rPr>
              <a:t>Emergency shut down switch on remote control in case of malfunction: This will be used if the Robot goes Rogue, if it was about to hit the Nuclear destination button the kill switch will stop it in the nick of time.</a:t>
            </a:r>
          </a:p>
          <a:p>
            <a:pPr marL="285750" indent="-285750">
              <a:buFont typeface="Arial"/>
              <a:buChar char="•"/>
            </a:pPr>
            <a:r>
              <a:rPr lang="en-GB">
                <a:highlight>
                  <a:srgbClr val="FFFFFF"/>
                </a:highlight>
                <a:latin typeface="Aptos"/>
              </a:rPr>
              <a:t>Will the robot catch fire: If this happens, there is an automatic fire extinguisher in the Robot's main body and it will activate when a fire starts to avoid a bigger fire. </a:t>
            </a:r>
          </a:p>
          <a:p>
            <a:pPr marL="285750" indent="-285750">
              <a:buFont typeface="Arial"/>
              <a:buChar char="•"/>
            </a:pPr>
            <a:endParaRPr lang="en-GB">
              <a:highlight>
                <a:srgbClr val="FFFFFF"/>
              </a:highlight>
              <a:latin typeface="Aptos"/>
            </a:endParaRPr>
          </a:p>
          <a:p>
            <a:r>
              <a:rPr lang="en-GB" sz="2200">
                <a:highlight>
                  <a:srgbClr val="FFFFFF"/>
                </a:highlight>
                <a:latin typeface="Neue Haas Grotesk Text Pro"/>
              </a:rPr>
              <a:t>Business</a:t>
            </a:r>
            <a:endParaRPr lang="en-GB"/>
          </a:p>
          <a:p>
            <a:pPr marL="285750" indent="-285750">
              <a:buFont typeface="Arial"/>
              <a:buChar char="•"/>
            </a:pPr>
            <a:r>
              <a:rPr lang="en-GB">
                <a:highlight>
                  <a:srgbClr val="FFFFFF"/>
                </a:highlight>
                <a:latin typeface="Aptos"/>
              </a:rPr>
              <a:t>You don't need a licence for litter picking or for owning a Robot, but for our product, it would. Licences are to protect public safety and control high risk hazards. If someone wants to hire our robot to cause harm, they won't be able to get their hands on it because they don't have a licence. </a:t>
            </a:r>
          </a:p>
          <a:p>
            <a:pPr marL="285750" indent="-285750">
              <a:buFont typeface="Arial"/>
              <a:buChar char="•"/>
            </a:pPr>
            <a:r>
              <a:rPr lang="en-GB">
                <a:highlight>
                  <a:srgbClr val="FFFFFF"/>
                </a:highlight>
                <a:latin typeface="Aptos"/>
              </a:rPr>
              <a:t>For selling and buying these Robots you can only do that if you have a licence, by </a:t>
            </a:r>
            <a:r>
              <a:rPr lang="en-GB" err="1">
                <a:highlight>
                  <a:srgbClr val="FFFFFF"/>
                </a:highlight>
                <a:latin typeface="Aptos"/>
              </a:rPr>
              <a:t>havin</a:t>
            </a:r>
            <a:r>
              <a:rPr lang="en-GB">
                <a:highlight>
                  <a:srgbClr val="FFFFFF"/>
                </a:highlight>
                <a:latin typeface="Aptos"/>
              </a:rPr>
              <a:t>g a licence you are fully trusted to take care and responsibility for your actions. </a:t>
            </a:r>
          </a:p>
          <a:p>
            <a:pPr marL="285750" indent="-285750">
              <a:buFont typeface="Arial"/>
              <a:buChar char="•"/>
            </a:pPr>
            <a:endParaRPr lang="en-GB">
              <a:highlight>
                <a:srgbClr val="FFFFFF"/>
              </a:highlight>
              <a:latin typeface="Aptos"/>
            </a:endParaRPr>
          </a:p>
          <a:p>
            <a:pPr marL="285750" indent="-285750">
              <a:buFont typeface="Arial"/>
              <a:buChar char="•"/>
            </a:pPr>
            <a:endParaRPr lang="en-GB">
              <a:highlight>
                <a:srgbClr val="FFFFFF"/>
              </a:highlight>
              <a:latin typeface="Aptos"/>
            </a:endParaRPr>
          </a:p>
        </p:txBody>
      </p:sp>
    </p:spTree>
    <p:extLst>
      <p:ext uri="{BB962C8B-B14F-4D97-AF65-F5344CB8AC3E}">
        <p14:creationId xmlns:p14="http://schemas.microsoft.com/office/powerpoint/2010/main" val="14029758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B39981-DA40-D21F-B904-E50D9505F2B6}"/>
            </a:ext>
          </a:extLst>
        </p:cNvPr>
        <p:cNvGrpSpPr/>
        <p:nvPr/>
      </p:nvGrpSpPr>
      <p:grpSpPr>
        <a:xfrm>
          <a:off x="0" y="0"/>
          <a:ext cx="0" cy="0"/>
          <a:chOff x="0" y="0"/>
          <a:chExt cx="0" cy="0"/>
        </a:xfrm>
      </p:grpSpPr>
      <p:sp>
        <p:nvSpPr>
          <p:cNvPr id="14" name="TextBox 13">
            <a:extLst>
              <a:ext uri="{FF2B5EF4-FFF2-40B4-BE49-F238E27FC236}">
                <a16:creationId xmlns:a16="http://schemas.microsoft.com/office/drawing/2014/main" id="{E133F38E-7084-2F79-290A-8CC30EA0A2E1}"/>
              </a:ext>
            </a:extLst>
          </p:cNvPr>
          <p:cNvSpPr txBox="1"/>
          <p:nvPr/>
        </p:nvSpPr>
        <p:spPr>
          <a:xfrm>
            <a:off x="169333" y="254000"/>
            <a:ext cx="543983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HARLEY HARRIS – FIELD RESEARCH – CONCEPT ARTIST</a:t>
            </a:r>
          </a:p>
        </p:txBody>
      </p:sp>
      <p:pic>
        <p:nvPicPr>
          <p:cNvPr id="2" name="Picture 1" descr="Litter levels across Wales at a crisis point, warn campaigners">
            <a:extLst>
              <a:ext uri="{FF2B5EF4-FFF2-40B4-BE49-F238E27FC236}">
                <a16:creationId xmlns:a16="http://schemas.microsoft.com/office/drawing/2014/main" id="{4E50F8B1-24BC-D85F-1AD8-FB1829B07E8A}"/>
              </a:ext>
            </a:extLst>
          </p:cNvPr>
          <p:cNvPicPr>
            <a:picLocks noChangeAspect="1"/>
          </p:cNvPicPr>
          <p:nvPr/>
        </p:nvPicPr>
        <p:blipFill>
          <a:blip r:embed="rId2"/>
          <a:stretch>
            <a:fillRect/>
          </a:stretch>
        </p:blipFill>
        <p:spPr>
          <a:xfrm>
            <a:off x="106180" y="1449049"/>
            <a:ext cx="2329722" cy="1311640"/>
          </a:xfrm>
          <a:prstGeom prst="rect">
            <a:avLst/>
          </a:prstGeom>
        </p:spPr>
      </p:pic>
      <p:pic>
        <p:nvPicPr>
          <p:cNvPr id="3" name="Picture 2" descr="A shocking amount of rubbish is still being dumped on beaches in Swansea |  Wales Online">
            <a:extLst>
              <a:ext uri="{FF2B5EF4-FFF2-40B4-BE49-F238E27FC236}">
                <a16:creationId xmlns:a16="http://schemas.microsoft.com/office/drawing/2014/main" id="{3ABAC2E1-4640-ED50-B4AC-D5D9140547D3}"/>
              </a:ext>
            </a:extLst>
          </p:cNvPr>
          <p:cNvPicPr>
            <a:picLocks noChangeAspect="1"/>
          </p:cNvPicPr>
          <p:nvPr/>
        </p:nvPicPr>
        <p:blipFill>
          <a:blip r:embed="rId3"/>
          <a:stretch>
            <a:fillRect/>
          </a:stretch>
        </p:blipFill>
        <p:spPr>
          <a:xfrm>
            <a:off x="107755" y="2872059"/>
            <a:ext cx="2325746" cy="1740676"/>
          </a:xfrm>
          <a:prstGeom prst="rect">
            <a:avLst/>
          </a:prstGeom>
        </p:spPr>
      </p:pic>
      <p:sp>
        <p:nvSpPr>
          <p:cNvPr id="11" name="TextBox 10">
            <a:extLst>
              <a:ext uri="{FF2B5EF4-FFF2-40B4-BE49-F238E27FC236}">
                <a16:creationId xmlns:a16="http://schemas.microsoft.com/office/drawing/2014/main" id="{F7DD5EA4-63ED-90EE-4DBB-65BA61F10A42}"/>
              </a:ext>
            </a:extLst>
          </p:cNvPr>
          <p:cNvSpPr txBox="1"/>
          <p:nvPr/>
        </p:nvSpPr>
        <p:spPr>
          <a:xfrm>
            <a:off x="2434767" y="1554435"/>
            <a:ext cx="5051458" cy="30162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1100" b="1">
                <a:ea typeface="+mn-lt"/>
                <a:cs typeface="+mn-lt"/>
              </a:rPr>
              <a:t>Dominant Litter Types:</a:t>
            </a:r>
            <a:endParaRPr lang="en-US" sz="1100"/>
          </a:p>
          <a:p>
            <a:pPr marL="285750" indent="-285750">
              <a:buFont typeface="Arial"/>
              <a:buChar char="•"/>
            </a:pPr>
            <a:r>
              <a:rPr lang="en-US" sz="1100">
                <a:ea typeface="+mn-lt"/>
                <a:cs typeface="+mn-lt"/>
              </a:rPr>
              <a:t>Field surveys conducted via Keep Wales Tidy’s GLÂN (</a:t>
            </a:r>
            <a:r>
              <a:rPr lang="en-US" sz="1100" i="1">
                <a:ea typeface="+mn-lt"/>
                <a:cs typeface="+mn-lt"/>
              </a:rPr>
              <a:t>Geospatial Litter Analysis</a:t>
            </a:r>
            <a:r>
              <a:rPr lang="en-US" sz="1100">
                <a:ea typeface="+mn-lt"/>
                <a:cs typeface="+mn-lt"/>
              </a:rPr>
              <a:t>) methodology show that </a:t>
            </a:r>
            <a:r>
              <a:rPr lang="en-US" sz="1100" b="1">
                <a:ea typeface="+mn-lt"/>
                <a:cs typeface="+mn-lt"/>
              </a:rPr>
              <a:t>food packaging</a:t>
            </a:r>
            <a:r>
              <a:rPr lang="en-US" sz="1100">
                <a:ea typeface="+mn-lt"/>
                <a:cs typeface="+mn-lt"/>
              </a:rPr>
              <a:t>, </a:t>
            </a:r>
            <a:r>
              <a:rPr lang="en-US" sz="1100" b="1">
                <a:ea typeface="+mn-lt"/>
                <a:cs typeface="+mn-lt"/>
              </a:rPr>
              <a:t>smoking materials</a:t>
            </a:r>
            <a:r>
              <a:rPr lang="en-US" sz="1100">
                <a:ea typeface="+mn-lt"/>
                <a:cs typeface="+mn-lt"/>
              </a:rPr>
              <a:t> (cigarette butts), and </a:t>
            </a:r>
            <a:r>
              <a:rPr lang="en-US" sz="1100" b="1">
                <a:ea typeface="+mn-lt"/>
                <a:cs typeface="+mn-lt"/>
              </a:rPr>
              <a:t>drinks containers</a:t>
            </a:r>
            <a:r>
              <a:rPr lang="en-US" sz="1100">
                <a:ea typeface="+mn-lt"/>
                <a:cs typeface="+mn-lt"/>
              </a:rPr>
              <a:t> (plastic bottles and cans) consistently make up the vast majority of terrestrial litter across public sites in South Wales.</a:t>
            </a:r>
            <a:endParaRPr lang="en-US" sz="1100"/>
          </a:p>
          <a:p>
            <a:pPr marL="285750" indent="-285750">
              <a:buFont typeface="Arial"/>
              <a:buChar char="•"/>
            </a:pPr>
            <a:r>
              <a:rPr lang="en-US" sz="1100">
                <a:ea typeface="+mn-lt"/>
                <a:cs typeface="+mn-lt"/>
              </a:rPr>
              <a:t>Single-use items (takeaway containers, crisp packets, and discarded vapes) form a significant proportion of recorded roadside and urban street litter. </a:t>
            </a:r>
            <a:endParaRPr lang="en-US" sz="1100"/>
          </a:p>
          <a:p>
            <a:pPr marL="285750" indent="-285750">
              <a:buFont typeface="Arial"/>
              <a:buChar char="•"/>
            </a:pPr>
            <a:r>
              <a:rPr lang="en-US" sz="1100" b="1">
                <a:ea typeface="+mn-lt"/>
                <a:cs typeface="+mn-lt"/>
              </a:rPr>
              <a:t>Roadside &amp; Rural Hotspots:</a:t>
            </a:r>
            <a:endParaRPr lang="en-US" sz="1100"/>
          </a:p>
          <a:p>
            <a:pPr marL="285750" indent="-285750">
              <a:buFont typeface="Arial"/>
              <a:buChar char="•"/>
            </a:pPr>
            <a:r>
              <a:rPr lang="en-US" sz="1100">
                <a:ea typeface="+mn-lt"/>
                <a:cs typeface="+mn-lt"/>
              </a:rPr>
              <a:t>Field studies and council observations identify suburban connecting roads, rural verges, and laybys (e.g., around </a:t>
            </a:r>
            <a:r>
              <a:rPr lang="en-US" sz="1100" err="1">
                <a:ea typeface="+mn-lt"/>
                <a:cs typeface="+mn-lt"/>
              </a:rPr>
              <a:t>Sketty</a:t>
            </a:r>
            <a:r>
              <a:rPr lang="en-US" sz="1100">
                <a:ea typeface="+mn-lt"/>
                <a:cs typeface="+mn-lt"/>
              </a:rPr>
              <a:t>, Killay, and Gower access routes) as persistent littering hotspots caused by vehicle-dropped rubbish.</a:t>
            </a:r>
            <a:endParaRPr lang="en-US" sz="1100"/>
          </a:p>
          <a:p>
            <a:pPr marL="285750" indent="-285750">
              <a:buFont typeface="Arial"/>
              <a:buChar char="•"/>
            </a:pPr>
            <a:r>
              <a:rPr lang="en-US" sz="1100">
                <a:ea typeface="+mn-lt"/>
                <a:cs typeface="+mn-lt"/>
              </a:rPr>
              <a:t>Roadside verges often accumulate hard-to-reach waste such as drink containers, takeaway wrappers, and fly-tipped caddies/bags. </a:t>
            </a:r>
            <a:endParaRPr lang="en-US" sz="1100"/>
          </a:p>
          <a:p>
            <a:pPr algn="l"/>
            <a:endParaRPr lang="en-US" sz="1400"/>
          </a:p>
        </p:txBody>
      </p:sp>
      <p:pic>
        <p:nvPicPr>
          <p:cNvPr id="9" name="Picture 8">
            <a:extLst>
              <a:ext uri="{FF2B5EF4-FFF2-40B4-BE49-F238E27FC236}">
                <a16:creationId xmlns:a16="http://schemas.microsoft.com/office/drawing/2014/main" id="{5B81B2E4-FC77-725B-54CC-F1C3C7B7D5EF}"/>
              </a:ext>
            </a:extLst>
          </p:cNvPr>
          <p:cNvPicPr>
            <a:picLocks noChangeAspect="1"/>
          </p:cNvPicPr>
          <p:nvPr/>
        </p:nvPicPr>
        <p:blipFill>
          <a:blip r:embed="rId4"/>
          <a:stretch>
            <a:fillRect/>
          </a:stretch>
        </p:blipFill>
        <p:spPr>
          <a:xfrm flipH="1">
            <a:off x="8647450" y="0"/>
            <a:ext cx="3372787" cy="2242280"/>
          </a:xfrm>
          <a:prstGeom prst="rect">
            <a:avLst/>
          </a:prstGeom>
        </p:spPr>
      </p:pic>
      <p:pic>
        <p:nvPicPr>
          <p:cNvPr id="10" name="Picture 9">
            <a:extLst>
              <a:ext uri="{FF2B5EF4-FFF2-40B4-BE49-F238E27FC236}">
                <a16:creationId xmlns:a16="http://schemas.microsoft.com/office/drawing/2014/main" id="{C2EDF3A6-6ADE-0A58-602A-647953E7547F}"/>
              </a:ext>
            </a:extLst>
          </p:cNvPr>
          <p:cNvPicPr>
            <a:picLocks noChangeAspect="1"/>
          </p:cNvPicPr>
          <p:nvPr/>
        </p:nvPicPr>
        <p:blipFill>
          <a:blip r:embed="rId5"/>
          <a:stretch>
            <a:fillRect/>
          </a:stretch>
        </p:blipFill>
        <p:spPr>
          <a:xfrm>
            <a:off x="8216483" y="2092376"/>
            <a:ext cx="3803755" cy="2535837"/>
          </a:xfrm>
          <a:prstGeom prst="rect">
            <a:avLst/>
          </a:prstGeom>
        </p:spPr>
      </p:pic>
      <p:pic>
        <p:nvPicPr>
          <p:cNvPr id="12" name="Picture 11">
            <a:extLst>
              <a:ext uri="{FF2B5EF4-FFF2-40B4-BE49-F238E27FC236}">
                <a16:creationId xmlns:a16="http://schemas.microsoft.com/office/drawing/2014/main" id="{9594619C-3037-39EE-A55C-0734F2F0529E}"/>
              </a:ext>
            </a:extLst>
          </p:cNvPr>
          <p:cNvPicPr>
            <a:picLocks noChangeAspect="1"/>
          </p:cNvPicPr>
          <p:nvPr/>
        </p:nvPicPr>
        <p:blipFill>
          <a:blip r:embed="rId6"/>
          <a:stretch>
            <a:fillRect/>
          </a:stretch>
        </p:blipFill>
        <p:spPr>
          <a:xfrm>
            <a:off x="8054090" y="4097311"/>
            <a:ext cx="4134787" cy="2760689"/>
          </a:xfrm>
          <a:prstGeom prst="rect">
            <a:avLst/>
          </a:prstGeom>
        </p:spPr>
      </p:pic>
    </p:spTree>
    <p:extLst>
      <p:ext uri="{BB962C8B-B14F-4D97-AF65-F5344CB8AC3E}">
        <p14:creationId xmlns:p14="http://schemas.microsoft.com/office/powerpoint/2010/main" val="20432304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Happy Money Million Dollars | Great PowerPoint ClipArt for Presentations -  PresenterMedia.com">
            <a:extLst>
              <a:ext uri="{FF2B5EF4-FFF2-40B4-BE49-F238E27FC236}">
                <a16:creationId xmlns:a16="http://schemas.microsoft.com/office/drawing/2014/main" id="{E211D5CE-EB61-551C-0BF7-679443C66EB6}"/>
              </a:ext>
            </a:extLst>
          </p:cNvPr>
          <p:cNvPicPr>
            <a:picLocks noChangeAspect="1"/>
          </p:cNvPicPr>
          <p:nvPr/>
        </p:nvPicPr>
        <p:blipFill>
          <a:blip r:embed="rId2"/>
          <a:srcRect l="8446" r="6081" b="2198"/>
          <a:stretch>
            <a:fillRect/>
          </a:stretch>
        </p:blipFill>
        <p:spPr>
          <a:xfrm>
            <a:off x="7982580" y="1135811"/>
            <a:ext cx="3399975" cy="4931752"/>
          </a:xfrm>
          <a:prstGeom prst="rect">
            <a:avLst/>
          </a:prstGeom>
        </p:spPr>
      </p:pic>
      <p:sp>
        <p:nvSpPr>
          <p:cNvPr id="2" name="Title 1">
            <a:extLst>
              <a:ext uri="{FF2B5EF4-FFF2-40B4-BE49-F238E27FC236}">
                <a16:creationId xmlns:a16="http://schemas.microsoft.com/office/drawing/2014/main" id="{6684795C-84A8-EAF9-A297-8BA2270E1924}"/>
              </a:ext>
            </a:extLst>
          </p:cNvPr>
          <p:cNvSpPr>
            <a:spLocks noGrp="1"/>
          </p:cNvSpPr>
          <p:nvPr>
            <p:ph type="ctrTitle"/>
          </p:nvPr>
        </p:nvSpPr>
        <p:spPr>
          <a:xfrm>
            <a:off x="408415" y="672670"/>
            <a:ext cx="7392649" cy="1200424"/>
          </a:xfrm>
        </p:spPr>
        <p:txBody>
          <a:bodyPr>
            <a:normAutofit/>
          </a:bodyPr>
          <a:lstStyle/>
          <a:p>
            <a:r>
              <a:rPr lang="en-GB"/>
              <a:t>Roman Woods</a:t>
            </a:r>
            <a:br>
              <a:rPr lang="en-GB"/>
            </a:br>
            <a:r>
              <a:rPr lang="en-GB" b="0"/>
              <a:t>Financial Considerations</a:t>
            </a:r>
          </a:p>
        </p:txBody>
      </p:sp>
      <p:sp>
        <p:nvSpPr>
          <p:cNvPr id="4" name="TextBox 3">
            <a:extLst>
              <a:ext uri="{FF2B5EF4-FFF2-40B4-BE49-F238E27FC236}">
                <a16:creationId xmlns:a16="http://schemas.microsoft.com/office/drawing/2014/main" id="{A06A30E3-FF04-E86F-CD07-9DE346056467}"/>
              </a:ext>
            </a:extLst>
          </p:cNvPr>
          <p:cNvSpPr txBox="1"/>
          <p:nvPr/>
        </p:nvSpPr>
        <p:spPr>
          <a:xfrm>
            <a:off x="401955" y="1870585"/>
            <a:ext cx="7411375" cy="40318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1400">
                <a:latin typeface="Calibri"/>
                <a:ea typeface="Calibri"/>
                <a:cs typeface="Calibri"/>
              </a:rPr>
              <a:t>Making an automated machine can be pricey to produce, especially if incorporating intelligent technology (such as visual sensors).</a:t>
            </a:r>
          </a:p>
          <a:p>
            <a:pPr marL="285750" indent="-285750">
              <a:buFont typeface="Arial"/>
              <a:buChar char="•"/>
            </a:pPr>
            <a:r>
              <a:rPr lang="en-US" sz="1400">
                <a:latin typeface="Calibri"/>
                <a:ea typeface="Calibri"/>
                <a:cs typeface="Calibri"/>
              </a:rPr>
              <a:t>It’s important to use a material on the external case that is stronger and won’t be affected by damage (attacks from people, wear and tear, weather, etc. are all factors to consider). </a:t>
            </a:r>
          </a:p>
          <a:p>
            <a:pPr marL="285750" indent="-285750">
              <a:buFont typeface="Arial"/>
              <a:buChar char="•"/>
            </a:pPr>
            <a:r>
              <a:rPr lang="en-US" sz="1400">
                <a:latin typeface="Calibri"/>
                <a:ea typeface="Calibri"/>
                <a:cs typeface="Calibri"/>
              </a:rPr>
              <a:t>Cheaper materials, like plastic, would make the initial production costs cheaper but affect long-term structural integrity, which may end up causing damage to the components inside - this could make repair and replacement costs end up being higher over time.</a:t>
            </a:r>
          </a:p>
          <a:p>
            <a:pPr marL="285750" indent="-285750">
              <a:buFont typeface="Arial"/>
              <a:buChar char="•"/>
            </a:pPr>
            <a:r>
              <a:rPr lang="en-US" sz="1400">
                <a:latin typeface="Calibri"/>
                <a:ea typeface="Calibri"/>
                <a:cs typeface="Calibri"/>
              </a:rPr>
              <a:t>Older machines may be prone to breaking or needing repairs - this can cost money to maintain.</a:t>
            </a:r>
          </a:p>
          <a:p>
            <a:br>
              <a:rPr lang="en-US"/>
            </a:br>
            <a:endParaRPr lang="en-US" sz="1400">
              <a:latin typeface="Calibri"/>
              <a:ea typeface="Calibri"/>
              <a:cs typeface="Calibri"/>
            </a:endParaRPr>
          </a:p>
          <a:p>
            <a:r>
              <a:rPr lang="en-US" sz="1400" b="1">
                <a:latin typeface="Calibri"/>
                <a:ea typeface="Calibri"/>
                <a:cs typeface="Calibri"/>
              </a:rPr>
              <a:t>Key points:</a:t>
            </a:r>
          </a:p>
          <a:p>
            <a:pPr marL="285750" indent="-285750">
              <a:buFont typeface="Arial"/>
              <a:buChar char="•"/>
            </a:pPr>
            <a:r>
              <a:rPr lang="en-US" sz="1400">
                <a:latin typeface="Calibri"/>
                <a:ea typeface="Calibri"/>
                <a:cs typeface="Calibri"/>
              </a:rPr>
              <a:t>Cost VS Quality: we should find a good middle-ground to make a product that is both good quality and cost effective.</a:t>
            </a:r>
          </a:p>
          <a:p>
            <a:pPr marL="285750" indent="-285750">
              <a:buFont typeface="Arial"/>
              <a:buChar char="•"/>
            </a:pPr>
            <a:r>
              <a:rPr lang="en-US" sz="1400">
                <a:latin typeface="Calibri"/>
                <a:ea typeface="Calibri"/>
                <a:cs typeface="Calibri"/>
              </a:rPr>
              <a:t>Keeping the consumer in mind: if we are planning to work with Swansea council, we must consider their budget when distributing the product to them.</a:t>
            </a:r>
          </a:p>
          <a:p>
            <a:pPr marL="285750" indent="-285750">
              <a:buFont typeface="Arial"/>
              <a:buChar char="•"/>
            </a:pPr>
            <a:r>
              <a:rPr lang="en-US" sz="1400">
                <a:latin typeface="Calibri"/>
                <a:ea typeface="Calibri"/>
                <a:cs typeface="Calibri"/>
              </a:rPr>
              <a:t>Style: materials can vary in texture, </a:t>
            </a:r>
            <a:r>
              <a:rPr lang="en-US" sz="1400" err="1">
                <a:latin typeface="Calibri"/>
                <a:ea typeface="Calibri"/>
                <a:cs typeface="Calibri"/>
              </a:rPr>
              <a:t>colour</a:t>
            </a:r>
            <a:r>
              <a:rPr lang="en-US" sz="1400">
                <a:latin typeface="Calibri"/>
                <a:ea typeface="Calibri"/>
                <a:cs typeface="Calibri"/>
              </a:rPr>
              <a:t>, etc., especially if going for exclusively cheap options. It would be worth stretching the budget to ensure a more uniform look, that way our machines are easily identifiable across Swansea.</a:t>
            </a:r>
          </a:p>
        </p:txBody>
      </p:sp>
      <mc:AlternateContent xmlns:mc="http://schemas.openxmlformats.org/markup-compatibility/2006" xmlns:p14="http://schemas.microsoft.com/office/powerpoint/2010/main">
        <mc:Choice Requires="p14">
          <p:contentPart p14:bwMode="auto" r:id="rId3">
            <p14:nvContentPartPr>
              <p14:cNvPr id="11" name="Ink 10">
                <a:extLst>
                  <a:ext uri="{FF2B5EF4-FFF2-40B4-BE49-F238E27FC236}">
                    <a16:creationId xmlns:a16="http://schemas.microsoft.com/office/drawing/2014/main" id="{D672B397-D422-5DE9-0103-FEA936AA422F}"/>
                  </a:ext>
                </a:extLst>
              </p14:cNvPr>
              <p14:cNvContentPartPr/>
              <p14:nvPr/>
            </p14:nvContentPartPr>
            <p14:xfrm>
              <a:off x="2317749" y="5460999"/>
              <a:ext cx="15875" cy="15875"/>
            </p14:xfrm>
          </p:contentPart>
        </mc:Choice>
        <mc:Fallback xmlns="">
          <p:pic>
            <p:nvPicPr>
              <p:cNvPr id="11" name="Ink 10">
                <a:extLst>
                  <a:ext uri="{FF2B5EF4-FFF2-40B4-BE49-F238E27FC236}">
                    <a16:creationId xmlns:a16="http://schemas.microsoft.com/office/drawing/2014/main" id="{D672B397-D422-5DE9-0103-FEA936AA422F}"/>
                  </a:ext>
                </a:extLst>
              </p:cNvPr>
              <p:cNvPicPr/>
              <p:nvPr/>
            </p:nvPicPr>
            <p:blipFill>
              <a:blip r:embed="rId4"/>
              <a:stretch>
                <a:fillRect/>
              </a:stretch>
            </p:blipFill>
            <p:spPr>
              <a:xfrm>
                <a:off x="1523999" y="4667249"/>
                <a:ext cx="1587500" cy="15875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17" name="Ink 16">
                <a:extLst>
                  <a:ext uri="{FF2B5EF4-FFF2-40B4-BE49-F238E27FC236}">
                    <a16:creationId xmlns:a16="http://schemas.microsoft.com/office/drawing/2014/main" id="{6BF554BA-0052-25E8-D000-E8441C8570B5}"/>
                  </a:ext>
                </a:extLst>
              </p14:cNvPr>
              <p14:cNvContentPartPr/>
              <p14:nvPr/>
            </p14:nvContentPartPr>
            <p14:xfrm>
              <a:off x="10382249" y="2555874"/>
              <a:ext cx="15875" cy="15875"/>
            </p14:xfrm>
          </p:contentPart>
        </mc:Choice>
        <mc:Fallback xmlns="">
          <p:pic>
            <p:nvPicPr>
              <p:cNvPr id="17" name="Ink 16">
                <a:extLst>
                  <a:ext uri="{FF2B5EF4-FFF2-40B4-BE49-F238E27FC236}">
                    <a16:creationId xmlns:a16="http://schemas.microsoft.com/office/drawing/2014/main" id="{6BF554BA-0052-25E8-D000-E8441C8570B5}"/>
                  </a:ext>
                </a:extLst>
              </p:cNvPr>
              <p:cNvPicPr/>
              <p:nvPr/>
            </p:nvPicPr>
            <p:blipFill>
              <a:blip r:embed="rId4"/>
              <a:stretch>
                <a:fillRect/>
              </a:stretch>
            </p:blipFill>
            <p:spPr>
              <a:xfrm>
                <a:off x="9588499" y="1762124"/>
                <a:ext cx="1587500" cy="15875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18" name="Ink 17">
                <a:extLst>
                  <a:ext uri="{FF2B5EF4-FFF2-40B4-BE49-F238E27FC236}">
                    <a16:creationId xmlns:a16="http://schemas.microsoft.com/office/drawing/2014/main" id="{00DAD1FD-B9B6-A208-897D-5CD0F91FEF41}"/>
                  </a:ext>
                </a:extLst>
              </p14:cNvPr>
              <p14:cNvContentPartPr/>
              <p14:nvPr/>
            </p14:nvContentPartPr>
            <p14:xfrm>
              <a:off x="2000249" y="1190624"/>
              <a:ext cx="15875" cy="15875"/>
            </p14:xfrm>
          </p:contentPart>
        </mc:Choice>
        <mc:Fallback xmlns="">
          <p:pic>
            <p:nvPicPr>
              <p:cNvPr id="18" name="Ink 17">
                <a:extLst>
                  <a:ext uri="{FF2B5EF4-FFF2-40B4-BE49-F238E27FC236}">
                    <a16:creationId xmlns:a16="http://schemas.microsoft.com/office/drawing/2014/main" id="{00DAD1FD-B9B6-A208-897D-5CD0F91FEF41}"/>
                  </a:ext>
                </a:extLst>
              </p:cNvPr>
              <p:cNvPicPr/>
              <p:nvPr/>
            </p:nvPicPr>
            <p:blipFill>
              <a:blip r:embed="rId4"/>
              <a:stretch>
                <a:fillRect/>
              </a:stretch>
            </p:blipFill>
            <p:spPr>
              <a:xfrm>
                <a:off x="1206499" y="396874"/>
                <a:ext cx="1587500" cy="1587500"/>
              </a:xfrm>
              <a:prstGeom prst="rect">
                <a:avLst/>
              </a:prstGeom>
            </p:spPr>
          </p:pic>
        </mc:Fallback>
      </mc:AlternateContent>
    </p:spTree>
    <p:extLst>
      <p:ext uri="{BB962C8B-B14F-4D97-AF65-F5344CB8AC3E}">
        <p14:creationId xmlns:p14="http://schemas.microsoft.com/office/powerpoint/2010/main" val="20879626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17A22F-F4FD-FBFA-C56C-4F5193C104CA}"/>
              </a:ext>
            </a:extLst>
          </p:cNvPr>
          <p:cNvSpPr>
            <a:spLocks noGrp="1"/>
          </p:cNvSpPr>
          <p:nvPr>
            <p:ph type="title"/>
          </p:nvPr>
        </p:nvSpPr>
        <p:spPr>
          <a:xfrm>
            <a:off x="609288" y="783280"/>
            <a:ext cx="9582683" cy="2649639"/>
          </a:xfrm>
        </p:spPr>
        <p:txBody>
          <a:bodyPr/>
          <a:lstStyle/>
          <a:p>
            <a:r>
              <a:rPr lang="en-US"/>
              <a:t>THANK YOU</a:t>
            </a:r>
          </a:p>
        </p:txBody>
      </p:sp>
      <p:sp>
        <p:nvSpPr>
          <p:cNvPr id="3" name="Subtitle 2">
            <a:extLst>
              <a:ext uri="{FF2B5EF4-FFF2-40B4-BE49-F238E27FC236}">
                <a16:creationId xmlns:a16="http://schemas.microsoft.com/office/drawing/2014/main" id="{6B046FFD-5FA3-AB5D-20EF-0AE46739A9EC}"/>
              </a:ext>
            </a:extLst>
          </p:cNvPr>
          <p:cNvSpPr>
            <a:spLocks noGrp="1"/>
          </p:cNvSpPr>
          <p:nvPr>
            <p:ph type="subTitle" idx="1"/>
          </p:nvPr>
        </p:nvSpPr>
        <p:spPr/>
        <p:txBody>
          <a:bodyPr/>
          <a:lstStyle/>
          <a:p>
            <a:r>
              <a:rPr lang="en-US"/>
              <a:t>Any questions?</a:t>
            </a:r>
          </a:p>
        </p:txBody>
      </p:sp>
    </p:spTree>
    <p:extLst>
      <p:ext uri="{BB962C8B-B14F-4D97-AF65-F5344CB8AC3E}">
        <p14:creationId xmlns:p14="http://schemas.microsoft.com/office/powerpoint/2010/main" val="413118146"/>
      </p:ext>
    </p:extLst>
  </p:cSld>
  <p:clrMapOvr>
    <a:masterClrMapping/>
  </p:clrMapOvr>
</p:sld>
</file>

<file path=ppt/theme/theme1.xml><?xml version="1.0" encoding="utf-8"?>
<a:theme xmlns:a="http://schemas.openxmlformats.org/drawingml/2006/main" name="Bjorn">
  <a:themeElements>
    <a:clrScheme name="Bjorn">
      <a:dk1>
        <a:srgbClr val="000000"/>
      </a:dk1>
      <a:lt1>
        <a:srgbClr val="FFFFFF"/>
      </a:lt1>
      <a:dk2>
        <a:srgbClr val="003474"/>
      </a:dk2>
      <a:lt2>
        <a:srgbClr val="EFE6EB"/>
      </a:lt2>
      <a:accent1>
        <a:srgbClr val="28AE70"/>
      </a:accent1>
      <a:accent2>
        <a:srgbClr val="AC9E0C"/>
      </a:accent2>
      <a:accent3>
        <a:srgbClr val="EF3475"/>
      </a:accent3>
      <a:accent4>
        <a:srgbClr val="8961F3"/>
      </a:accent4>
      <a:accent5>
        <a:srgbClr val="11ADD3"/>
      </a:accent5>
      <a:accent6>
        <a:srgbClr val="E78813"/>
      </a:accent6>
      <a:hlink>
        <a:srgbClr val="CD45C3"/>
      </a:hlink>
      <a:folHlink>
        <a:srgbClr val="E34E4E"/>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jorn design_Copilot Layouts_win32_SD_V7" id="{D68CBEBD-98F0-4FAF-8687-8614116B2926}" vid="{DBF1F633-2586-48B7-A7E5-6478FA1D81C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A9D4D66-A82C-4C14-A5CE-108788051B7D}">
  <ds:schemaRefs>
    <ds:schemaRef ds:uri="230e9df3-be65-4c73-a93b-d1236ebd677e"/>
    <ds:schemaRef ds:uri="71af3243-3dd4-4a8d-8c0d-dd76da1f02a5"/>
    <ds:schemaRef ds:uri="http://schemas.microsoft.com/office/2006/metadata/properties"/>
    <ds:schemaRef ds:uri="http://schemas.microsoft.com/office/infopath/2007/PartnerControls"/>
    <ds:schemaRef ds:uri="http://schemas.microsoft.com/sharepoint/v3"/>
    <ds:schemaRef ds:uri="http://www.w3.org/2000/xmlns/"/>
    <ds:schemaRef ds:uri="http://www.w3.org/2001/XMLSchema-instance"/>
  </ds:schemaRefs>
</ds:datastoreItem>
</file>

<file path=customXml/itemProps2.xml><?xml version="1.0" encoding="utf-8"?>
<ds:datastoreItem xmlns:ds="http://schemas.openxmlformats.org/officeDocument/2006/customXml" ds:itemID="{8D147B0A-A3D1-43B0-B0BE-D6581D3609D1}">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0/xmlns/"/>
    <ds:schemaRef ds:uri="http://www.w3.org/2001/XMLSchema"/>
  </ds:schemaRefs>
</ds:datastoreItem>
</file>

<file path=customXml/itemProps3.xml><?xml version="1.0" encoding="utf-8"?>
<ds:datastoreItem xmlns:ds="http://schemas.openxmlformats.org/officeDocument/2006/customXml" ds:itemID="{3416ACBC-C288-4FE2-A121-1047B4270A61}">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10</Slides>
  <Notes>1</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Bjorn</vt:lpstr>
      <vt:lpstr>Emerging Trends (ACCB6019)  Group 6  'Clean Up Duty'</vt:lpstr>
      <vt:lpstr>Joseph LEE Project Head  JOSHUA THOMAS HEAD of Design  ZACH HOWELLS INDUSTRY researcher  ROBERT PURDUE HEALTH AND SAFETY advisor </vt:lpstr>
      <vt:lpstr>Joseph lee Proposal</vt:lpstr>
      <vt:lpstr>Joshua Thomas</vt:lpstr>
      <vt:lpstr>Zach Howells Industry Research </vt:lpstr>
      <vt:lpstr>Robert PURDUE - Health and Safety</vt:lpstr>
      <vt:lpstr>Scott Williams</vt:lpstr>
      <vt:lpstr>PowerPoint Presentation</vt:lpstr>
      <vt:lpstr>Roman Woods Financial Considerations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TEL AVIV Trip 2026</dc:title>
  <dc:creator/>
  <cp:revision>4</cp:revision>
  <dcterms:created xsi:type="dcterms:W3CDTF">2026-10-09T09:40:54Z</dcterms:created>
  <dcterms:modified xsi:type="dcterms:W3CDTF">2026-10-16T10:02:05Z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