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18"/>
  </p:notesMasterIdLst>
  <p:sldIdLst>
    <p:sldId id="719" r:id="rId6"/>
    <p:sldId id="812" r:id="rId7"/>
    <p:sldId id="816" r:id="rId8"/>
    <p:sldId id="814" r:id="rId9"/>
    <p:sldId id="817" r:id="rId10"/>
    <p:sldId id="818" r:id="rId11"/>
    <p:sldId id="813" r:id="rId12"/>
    <p:sldId id="819" r:id="rId13"/>
    <p:sldId id="820" r:id="rId14"/>
    <p:sldId id="811" r:id="rId15"/>
    <p:sldId id="815" r:id="rId16"/>
    <p:sldId id="732" r:id="rId17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88" autoAdjust="0"/>
  </p:normalViewPr>
  <p:slideViewPr>
    <p:cSldViewPr snapToGrid="0">
      <p:cViewPr varScale="1">
        <p:scale>
          <a:sx n="99" d="100"/>
          <a:sy n="99" d="100"/>
        </p:scale>
        <p:origin x="136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C7F1C5EA-DD80-447D-89E8-F7E118C9D15C}"/>
    <pc:docChg chg="undo custSel modSld delMainMaster">
      <pc:chgData name="Jenifer Prince Devaraj" userId="c3fb109c-09d1-42a6-93f4-69472d709861" providerId="ADAL" clId="{C7F1C5EA-DD80-447D-89E8-F7E118C9D15C}" dt="2024-10-09T00:23:04.311" v="56" actId="20577"/>
      <pc:docMkLst>
        <pc:docMk/>
      </pc:docMkLst>
      <pc:sldChg chg="addSp modSp mod">
        <pc:chgData name="Jenifer Prince Devaraj" userId="c3fb109c-09d1-42a6-93f4-69472d709861" providerId="ADAL" clId="{C7F1C5EA-DD80-447D-89E8-F7E118C9D15C}" dt="2024-10-05T12:01:53.803" v="49" actId="1076"/>
        <pc:sldMkLst>
          <pc:docMk/>
          <pc:sldMk cId="2966249998" sldId="817"/>
        </pc:sldMkLst>
        <pc:spChg chg="mod">
          <ac:chgData name="Jenifer Prince Devaraj" userId="c3fb109c-09d1-42a6-93f4-69472d709861" providerId="ADAL" clId="{C7F1C5EA-DD80-447D-89E8-F7E118C9D15C}" dt="2024-10-05T12:00:07.184" v="26" actId="255"/>
          <ac:spMkLst>
            <pc:docMk/>
            <pc:sldMk cId="2966249998" sldId="817"/>
            <ac:spMk id="4" creationId="{ED60D6CA-57E5-FA36-984D-021B30829F43}"/>
          </ac:spMkLst>
        </pc:spChg>
        <pc:spChg chg="mod">
          <ac:chgData name="Jenifer Prince Devaraj" userId="c3fb109c-09d1-42a6-93f4-69472d709861" providerId="ADAL" clId="{C7F1C5EA-DD80-447D-89E8-F7E118C9D15C}" dt="2024-10-05T12:01:53.431" v="48" actId="1076"/>
          <ac:spMkLst>
            <pc:docMk/>
            <pc:sldMk cId="2966249998" sldId="817"/>
            <ac:spMk id="8" creationId="{0A1D7812-09BA-8E9F-D067-084B7805A689}"/>
          </ac:spMkLst>
        </pc:spChg>
        <pc:spChg chg="add mod">
          <ac:chgData name="Jenifer Prince Devaraj" userId="c3fb109c-09d1-42a6-93f4-69472d709861" providerId="ADAL" clId="{C7F1C5EA-DD80-447D-89E8-F7E118C9D15C}" dt="2024-10-05T12:01:53.803" v="49" actId="1076"/>
          <ac:spMkLst>
            <pc:docMk/>
            <pc:sldMk cId="2966249998" sldId="817"/>
            <ac:spMk id="9" creationId="{1595FE2B-EC89-D36C-4149-771C352708BA}"/>
          </ac:spMkLst>
        </pc:spChg>
        <pc:picChg chg="mod">
          <ac:chgData name="Jenifer Prince Devaraj" userId="c3fb109c-09d1-42a6-93f4-69472d709861" providerId="ADAL" clId="{C7F1C5EA-DD80-447D-89E8-F7E118C9D15C}" dt="2024-10-05T12:00:09.332" v="27" actId="1076"/>
          <ac:picMkLst>
            <pc:docMk/>
            <pc:sldMk cId="2966249998" sldId="817"/>
            <ac:picMk id="7" creationId="{DCC38DE5-FAC0-A86A-8335-0A9B046AD622}"/>
          </ac:picMkLst>
        </pc:picChg>
      </pc:sldChg>
      <pc:sldChg chg="modSp mod">
        <pc:chgData name="Jenifer Prince Devaraj" userId="c3fb109c-09d1-42a6-93f4-69472d709861" providerId="ADAL" clId="{C7F1C5EA-DD80-447D-89E8-F7E118C9D15C}" dt="2024-10-09T00:22:52.538" v="50" actId="6549"/>
        <pc:sldMkLst>
          <pc:docMk/>
          <pc:sldMk cId="1548082727" sldId="819"/>
        </pc:sldMkLst>
        <pc:spChg chg="mod">
          <ac:chgData name="Jenifer Prince Devaraj" userId="c3fb109c-09d1-42a6-93f4-69472d709861" providerId="ADAL" clId="{C7F1C5EA-DD80-447D-89E8-F7E118C9D15C}" dt="2024-10-09T00:22:52.538" v="50" actId="6549"/>
          <ac:spMkLst>
            <pc:docMk/>
            <pc:sldMk cId="1548082727" sldId="819"/>
            <ac:spMk id="6" creationId="{662D4BCB-4120-4195-13F2-51CB2F4D54D8}"/>
          </ac:spMkLst>
        </pc:spChg>
      </pc:sldChg>
      <pc:sldChg chg="modSp mod">
        <pc:chgData name="Jenifer Prince Devaraj" userId="c3fb109c-09d1-42a6-93f4-69472d709861" providerId="ADAL" clId="{C7F1C5EA-DD80-447D-89E8-F7E118C9D15C}" dt="2024-10-09T00:23:04.311" v="56" actId="20577"/>
        <pc:sldMkLst>
          <pc:docMk/>
          <pc:sldMk cId="511377208" sldId="820"/>
        </pc:sldMkLst>
        <pc:spChg chg="mod">
          <ac:chgData name="Jenifer Prince Devaraj" userId="c3fb109c-09d1-42a6-93f4-69472d709861" providerId="ADAL" clId="{C7F1C5EA-DD80-447D-89E8-F7E118C9D15C}" dt="2024-10-09T00:23:04.311" v="56" actId="20577"/>
          <ac:spMkLst>
            <pc:docMk/>
            <pc:sldMk cId="511377208" sldId="820"/>
            <ac:spMk id="6" creationId="{662D4BCB-4120-4195-13F2-51CB2F4D54D8}"/>
          </ac:spMkLst>
        </pc:spChg>
      </pc:sldChg>
      <pc:sldMasterChg chg="del delSldLayout">
        <pc:chgData name="Jenifer Prince Devaraj" userId="c3fb109c-09d1-42a6-93f4-69472d709861" providerId="ADAL" clId="{C7F1C5EA-DD80-447D-89E8-F7E118C9D15C}" dt="2024-10-05T11:59:43.156" v="3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C7F1C5EA-DD80-447D-89E8-F7E118C9D15C}" dt="2024-10-05T11:59:43.156" v="3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5" v="2"/>
        <pc:sldMasterMkLst>
          <pc:docMk/>
          <pc:sldMasterMk cId="332921129" sldId="2147483651"/>
        </pc:sldMasterMkLst>
        <pc:sldLayoutChg chg="del">
          <pc:chgData name="Jenifer Prince Devaraj" userId="c3fb109c-09d1-42a6-93f4-69472d709861" providerId="ADAL" clId="{C7F1C5EA-DD80-447D-89E8-F7E118C9D15C}" dt="2024-10-05T11:59:43.155" v="2"/>
          <pc:sldLayoutMkLst>
            <pc:docMk/>
            <pc:sldMasterMk cId="332921129" sldId="2147483651"/>
            <pc:sldLayoutMk cId="1273137694" sldId="2147483674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5" v="2"/>
          <pc:sldLayoutMkLst>
            <pc:docMk/>
            <pc:sldMasterMk cId="332921129" sldId="2147483651"/>
            <pc:sldLayoutMk cId="3329800859" sldId="2147483784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4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C7F1C5EA-DD80-447D-89E8-F7E118C9D15C}" dt="2024-10-05T11:59:43.156" v="4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4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5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C7F1C5EA-DD80-447D-89E8-F7E118C9D15C}" dt="2024-10-05T11:59:43.156" v="5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5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6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C7F1C5EA-DD80-447D-89E8-F7E118C9D15C}" dt="2024-10-05T11:59:43.156" v="6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6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6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6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6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6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7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C7F1C5EA-DD80-447D-89E8-F7E118C9D15C}" dt="2024-10-05T11:59:43.156" v="7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7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8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C7F1C5EA-DD80-447D-89E8-F7E118C9D15C}" dt="2024-10-05T11:59:43.156" v="8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8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9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C7F1C5EA-DD80-447D-89E8-F7E118C9D15C}" dt="2024-10-05T11:59:43.156" v="9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9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9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9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9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9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1"/>
        <pc:sldMasterMkLst>
          <pc:docMk/>
          <pc:sldMasterMk cId="1800093731" sldId="2147483659"/>
        </pc:sldMasterMkLst>
        <pc:sldLayoutChg chg="del">
          <pc:chgData name="Jenifer Prince Devaraj" userId="c3fb109c-09d1-42a6-93f4-69472d709861" providerId="ADAL" clId="{C7F1C5EA-DD80-447D-89E8-F7E118C9D15C}" dt="2024-10-05T11:59:43.156" v="11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1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1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1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0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C7F1C5EA-DD80-447D-89E8-F7E118C9D15C}" dt="2024-10-05T11:59:43.156" v="10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0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0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0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0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2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C7F1C5EA-DD80-447D-89E8-F7E118C9D15C}" dt="2024-10-05T11:59:43.156" v="12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3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C7F1C5EA-DD80-447D-89E8-F7E118C9D15C}" dt="2024-10-05T11:59:43.156" v="13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3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3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3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3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4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C7F1C5EA-DD80-447D-89E8-F7E118C9D15C}" dt="2024-10-05T11:59:43.156" v="14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4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4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4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4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5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C7F1C5EA-DD80-447D-89E8-F7E118C9D15C}" dt="2024-10-05T11:59:43.156" v="15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5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5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5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5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6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6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71" v="18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C7F1C5EA-DD80-447D-89E8-F7E118C9D15C}" dt="2024-10-05T11:59:43.171" v="18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71" v="18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71" v="18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71" v="18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71" v="18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71" v="19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C7F1C5EA-DD80-447D-89E8-F7E118C9D15C}" dt="2024-10-05T11:59:43.171" v="19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C7F1C5EA-DD80-447D-89E8-F7E118C9D15C}" dt="2024-10-05T11:59:43.156" v="17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C7F1C5EA-DD80-447D-89E8-F7E118C9D15C}" dt="2024-10-05T11:59:43.156" v="17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7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7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7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7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C7F1C5EA-DD80-447D-89E8-F7E118C9D15C}" dt="2024-10-05T11:59:43.156" v="17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  <pc:docChgLst>
    <pc:chgData name="Jenifer Prince Devaraj" userId="c3fb109c-09d1-42a6-93f4-69472d709861" providerId="ADAL" clId="{78922238-22B5-4391-A068-3193B69F24BA}"/>
    <pc:docChg chg="modSld">
      <pc:chgData name="Jenifer Prince Devaraj" userId="c3fb109c-09d1-42a6-93f4-69472d709861" providerId="ADAL" clId="{78922238-22B5-4391-A068-3193B69F24BA}" dt="2024-12-11T11:47:21.643" v="15" actId="1076"/>
      <pc:docMkLst>
        <pc:docMk/>
      </pc:docMkLst>
      <pc:sldChg chg="addSp modSp mod">
        <pc:chgData name="Jenifer Prince Devaraj" userId="c3fb109c-09d1-42a6-93f4-69472d709861" providerId="ADAL" clId="{78922238-22B5-4391-A068-3193B69F24BA}" dt="2024-12-11T11:47:21.643" v="15" actId="1076"/>
        <pc:sldMkLst>
          <pc:docMk/>
          <pc:sldMk cId="2966249998" sldId="817"/>
        </pc:sldMkLst>
        <pc:spChg chg="mod">
          <ac:chgData name="Jenifer Prince Devaraj" userId="c3fb109c-09d1-42a6-93f4-69472d709861" providerId="ADAL" clId="{78922238-22B5-4391-A068-3193B69F24BA}" dt="2024-12-11T11:47:14.159" v="13" actId="1076"/>
          <ac:spMkLst>
            <pc:docMk/>
            <pc:sldMk cId="2966249998" sldId="817"/>
            <ac:spMk id="8" creationId="{0A1D7812-09BA-8E9F-D067-084B7805A689}"/>
          </ac:spMkLst>
        </pc:spChg>
        <pc:cxnChg chg="add mod">
          <ac:chgData name="Jenifer Prince Devaraj" userId="c3fb109c-09d1-42a6-93f4-69472d709861" providerId="ADAL" clId="{78922238-22B5-4391-A068-3193B69F24BA}" dt="2024-12-11T11:47:21.643" v="15" actId="1076"/>
          <ac:cxnSpMkLst>
            <pc:docMk/>
            <pc:sldMk cId="2966249998" sldId="817"/>
            <ac:cxnSpMk id="6" creationId="{67534593-AF40-9956-9AAE-8DF0EB231F0F}"/>
          </ac:cxnSpMkLst>
        </pc:cxnChg>
      </pc:sldChg>
    </pc:docChg>
  </pc:docChgLst>
  <pc:docChgLst>
    <pc:chgData name="Jenifer Prince Devaraj" userId="c3fb109c-09d1-42a6-93f4-69472d709861" providerId="ADAL" clId="{12954DDB-224C-4670-8A6B-2C4A94BAD1E9}"/>
    <pc:docChg chg="undo custSel addSld delSld modSld sldOrd">
      <pc:chgData name="Jenifer Prince Devaraj" userId="c3fb109c-09d1-42a6-93f4-69472d709861" providerId="ADAL" clId="{12954DDB-224C-4670-8A6B-2C4A94BAD1E9}" dt="2024-06-07T09:46:49.951" v="1228"/>
      <pc:docMkLst>
        <pc:docMk/>
      </pc:docMkLst>
      <pc:sldChg chg="modSp mod">
        <pc:chgData name="Jenifer Prince Devaraj" userId="c3fb109c-09d1-42a6-93f4-69472d709861" providerId="ADAL" clId="{12954DDB-224C-4670-8A6B-2C4A94BAD1E9}" dt="2024-06-07T05:28:47.622" v="1193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12954DDB-224C-4670-8A6B-2C4A94BAD1E9}" dt="2024-06-07T05:28:47.622" v="1193" actId="20577"/>
          <ac:spMkLst>
            <pc:docMk/>
            <pc:sldMk cId="3119007398" sldId="719"/>
            <ac:spMk id="6" creationId="{32FAECD2-AEF9-E0BD-7C77-6008C9287772}"/>
          </ac:spMkLst>
        </pc:spChg>
      </pc:sldChg>
      <pc:sldChg chg="del">
        <pc:chgData name="Jenifer Prince Devaraj" userId="c3fb109c-09d1-42a6-93f4-69472d709861" providerId="ADAL" clId="{12954DDB-224C-4670-8A6B-2C4A94BAD1E9}" dt="2024-06-06T23:10:21.375" v="0" actId="47"/>
        <pc:sldMkLst>
          <pc:docMk/>
          <pc:sldMk cId="2008570622" sldId="768"/>
        </pc:sldMkLst>
      </pc:sldChg>
      <pc:sldChg chg="del">
        <pc:chgData name="Jenifer Prince Devaraj" userId="c3fb109c-09d1-42a6-93f4-69472d709861" providerId="ADAL" clId="{12954DDB-224C-4670-8A6B-2C4A94BAD1E9}" dt="2024-06-06T23:10:34.798" v="31" actId="47"/>
        <pc:sldMkLst>
          <pc:docMk/>
          <pc:sldMk cId="1443105621" sldId="774"/>
        </pc:sldMkLst>
      </pc:sldChg>
      <pc:sldChg chg="del">
        <pc:chgData name="Jenifer Prince Devaraj" userId="c3fb109c-09d1-42a6-93f4-69472d709861" providerId="ADAL" clId="{12954DDB-224C-4670-8A6B-2C4A94BAD1E9}" dt="2024-06-06T23:10:21.649" v="1" actId="47"/>
        <pc:sldMkLst>
          <pc:docMk/>
          <pc:sldMk cId="1866367559" sldId="777"/>
        </pc:sldMkLst>
      </pc:sldChg>
      <pc:sldChg chg="del">
        <pc:chgData name="Jenifer Prince Devaraj" userId="c3fb109c-09d1-42a6-93f4-69472d709861" providerId="ADAL" clId="{12954DDB-224C-4670-8A6B-2C4A94BAD1E9}" dt="2024-06-06T23:10:21.857" v="2" actId="47"/>
        <pc:sldMkLst>
          <pc:docMk/>
          <pc:sldMk cId="1792316017" sldId="778"/>
        </pc:sldMkLst>
      </pc:sldChg>
      <pc:sldChg chg="del">
        <pc:chgData name="Jenifer Prince Devaraj" userId="c3fb109c-09d1-42a6-93f4-69472d709861" providerId="ADAL" clId="{12954DDB-224C-4670-8A6B-2C4A94BAD1E9}" dt="2024-06-06T23:10:27.630" v="27" actId="47"/>
        <pc:sldMkLst>
          <pc:docMk/>
          <pc:sldMk cId="1155870785" sldId="779"/>
        </pc:sldMkLst>
      </pc:sldChg>
      <pc:sldChg chg="del">
        <pc:chgData name="Jenifer Prince Devaraj" userId="c3fb109c-09d1-42a6-93f4-69472d709861" providerId="ADAL" clId="{12954DDB-224C-4670-8A6B-2C4A94BAD1E9}" dt="2024-06-06T23:10:25.188" v="18" actId="47"/>
        <pc:sldMkLst>
          <pc:docMk/>
          <pc:sldMk cId="2212136448" sldId="780"/>
        </pc:sldMkLst>
      </pc:sldChg>
      <pc:sldChg chg="del">
        <pc:chgData name="Jenifer Prince Devaraj" userId="c3fb109c-09d1-42a6-93f4-69472d709861" providerId="ADAL" clId="{12954DDB-224C-4670-8A6B-2C4A94BAD1E9}" dt="2024-06-06T23:10:24.609" v="16" actId="47"/>
        <pc:sldMkLst>
          <pc:docMk/>
          <pc:sldMk cId="1203934204" sldId="781"/>
        </pc:sldMkLst>
      </pc:sldChg>
      <pc:sldChg chg="del">
        <pc:chgData name="Jenifer Prince Devaraj" userId="c3fb109c-09d1-42a6-93f4-69472d709861" providerId="ADAL" clId="{12954DDB-224C-4670-8A6B-2C4A94BAD1E9}" dt="2024-06-06T23:10:24.857" v="17" actId="47"/>
        <pc:sldMkLst>
          <pc:docMk/>
          <pc:sldMk cId="2122262958" sldId="782"/>
        </pc:sldMkLst>
      </pc:sldChg>
      <pc:sldChg chg="del">
        <pc:chgData name="Jenifer Prince Devaraj" userId="c3fb109c-09d1-42a6-93f4-69472d709861" providerId="ADAL" clId="{12954DDB-224C-4670-8A6B-2C4A94BAD1E9}" dt="2024-06-06T23:10:22.056" v="3" actId="47"/>
        <pc:sldMkLst>
          <pc:docMk/>
          <pc:sldMk cId="1612223720" sldId="783"/>
        </pc:sldMkLst>
      </pc:sldChg>
      <pc:sldChg chg="del">
        <pc:chgData name="Jenifer Prince Devaraj" userId="c3fb109c-09d1-42a6-93f4-69472d709861" providerId="ADAL" clId="{12954DDB-224C-4670-8A6B-2C4A94BAD1E9}" dt="2024-06-06T23:10:25.703" v="19" actId="47"/>
        <pc:sldMkLst>
          <pc:docMk/>
          <pc:sldMk cId="3211259743" sldId="784"/>
        </pc:sldMkLst>
      </pc:sldChg>
      <pc:sldChg chg="del">
        <pc:chgData name="Jenifer Prince Devaraj" userId="c3fb109c-09d1-42a6-93f4-69472d709861" providerId="ADAL" clId="{12954DDB-224C-4670-8A6B-2C4A94BAD1E9}" dt="2024-06-06T23:10:26.304" v="21" actId="47"/>
        <pc:sldMkLst>
          <pc:docMk/>
          <pc:sldMk cId="3484330549" sldId="785"/>
        </pc:sldMkLst>
      </pc:sldChg>
      <pc:sldChg chg="del">
        <pc:chgData name="Jenifer Prince Devaraj" userId="c3fb109c-09d1-42a6-93f4-69472d709861" providerId="ADAL" clId="{12954DDB-224C-4670-8A6B-2C4A94BAD1E9}" dt="2024-06-06T23:10:26.667" v="25" actId="47"/>
        <pc:sldMkLst>
          <pc:docMk/>
          <pc:sldMk cId="547610993" sldId="787"/>
        </pc:sldMkLst>
      </pc:sldChg>
      <pc:sldChg chg="del">
        <pc:chgData name="Jenifer Prince Devaraj" userId="c3fb109c-09d1-42a6-93f4-69472d709861" providerId="ADAL" clId="{12954DDB-224C-4670-8A6B-2C4A94BAD1E9}" dt="2024-06-06T23:10:28.199" v="29" actId="47"/>
        <pc:sldMkLst>
          <pc:docMk/>
          <pc:sldMk cId="877828334" sldId="791"/>
        </pc:sldMkLst>
      </pc:sldChg>
      <pc:sldChg chg="del">
        <pc:chgData name="Jenifer Prince Devaraj" userId="c3fb109c-09d1-42a6-93f4-69472d709861" providerId="ADAL" clId="{12954DDB-224C-4670-8A6B-2C4A94BAD1E9}" dt="2024-06-06T23:10:27.923" v="28" actId="47"/>
        <pc:sldMkLst>
          <pc:docMk/>
          <pc:sldMk cId="468928933" sldId="792"/>
        </pc:sldMkLst>
      </pc:sldChg>
      <pc:sldChg chg="del">
        <pc:chgData name="Jenifer Prince Devaraj" userId="c3fb109c-09d1-42a6-93f4-69472d709861" providerId="ADAL" clId="{12954DDB-224C-4670-8A6B-2C4A94BAD1E9}" dt="2024-06-06T23:10:27.320" v="26" actId="47"/>
        <pc:sldMkLst>
          <pc:docMk/>
          <pc:sldMk cId="2862071036" sldId="793"/>
        </pc:sldMkLst>
      </pc:sldChg>
      <pc:sldChg chg="del">
        <pc:chgData name="Jenifer Prince Devaraj" userId="c3fb109c-09d1-42a6-93f4-69472d709861" providerId="ADAL" clId="{12954DDB-224C-4670-8A6B-2C4A94BAD1E9}" dt="2024-06-06T23:10:22.302" v="4" actId="47"/>
        <pc:sldMkLst>
          <pc:docMk/>
          <pc:sldMk cId="1854445084" sldId="794"/>
        </pc:sldMkLst>
      </pc:sldChg>
      <pc:sldChg chg="del">
        <pc:chgData name="Jenifer Prince Devaraj" userId="c3fb109c-09d1-42a6-93f4-69472d709861" providerId="ADAL" clId="{12954DDB-224C-4670-8A6B-2C4A94BAD1E9}" dt="2024-06-06T23:10:24.395" v="15" actId="47"/>
        <pc:sldMkLst>
          <pc:docMk/>
          <pc:sldMk cId="2361923109" sldId="795"/>
        </pc:sldMkLst>
      </pc:sldChg>
      <pc:sldChg chg="del">
        <pc:chgData name="Jenifer Prince Devaraj" userId="c3fb109c-09d1-42a6-93f4-69472d709861" providerId="ADAL" clId="{12954DDB-224C-4670-8A6B-2C4A94BAD1E9}" dt="2024-06-06T23:10:24.145" v="13" actId="47"/>
        <pc:sldMkLst>
          <pc:docMk/>
          <pc:sldMk cId="3558236419" sldId="796"/>
        </pc:sldMkLst>
      </pc:sldChg>
      <pc:sldChg chg="del">
        <pc:chgData name="Jenifer Prince Devaraj" userId="c3fb109c-09d1-42a6-93f4-69472d709861" providerId="ADAL" clId="{12954DDB-224C-4670-8A6B-2C4A94BAD1E9}" dt="2024-06-06T23:10:26.378" v="22" actId="47"/>
        <pc:sldMkLst>
          <pc:docMk/>
          <pc:sldMk cId="2878625616" sldId="797"/>
        </pc:sldMkLst>
      </pc:sldChg>
      <pc:sldChg chg="del">
        <pc:chgData name="Jenifer Prince Devaraj" userId="c3fb109c-09d1-42a6-93f4-69472d709861" providerId="ADAL" clId="{12954DDB-224C-4670-8A6B-2C4A94BAD1E9}" dt="2024-06-06T23:10:26.255" v="20" actId="47"/>
        <pc:sldMkLst>
          <pc:docMk/>
          <pc:sldMk cId="152282574" sldId="798"/>
        </pc:sldMkLst>
      </pc:sldChg>
      <pc:sldChg chg="del">
        <pc:chgData name="Jenifer Prince Devaraj" userId="c3fb109c-09d1-42a6-93f4-69472d709861" providerId="ADAL" clId="{12954DDB-224C-4670-8A6B-2C4A94BAD1E9}" dt="2024-06-06T23:10:22.472" v="5" actId="47"/>
        <pc:sldMkLst>
          <pc:docMk/>
          <pc:sldMk cId="3763667503" sldId="799"/>
        </pc:sldMkLst>
      </pc:sldChg>
      <pc:sldChg chg="del">
        <pc:chgData name="Jenifer Prince Devaraj" userId="c3fb109c-09d1-42a6-93f4-69472d709861" providerId="ADAL" clId="{12954DDB-224C-4670-8A6B-2C4A94BAD1E9}" dt="2024-06-06T23:10:22.668" v="6" actId="47"/>
        <pc:sldMkLst>
          <pc:docMk/>
          <pc:sldMk cId="469368754" sldId="800"/>
        </pc:sldMkLst>
      </pc:sldChg>
      <pc:sldChg chg="del">
        <pc:chgData name="Jenifer Prince Devaraj" userId="c3fb109c-09d1-42a6-93f4-69472d709861" providerId="ADAL" clId="{12954DDB-224C-4670-8A6B-2C4A94BAD1E9}" dt="2024-06-06T23:10:22.846" v="7" actId="47"/>
        <pc:sldMkLst>
          <pc:docMk/>
          <pc:sldMk cId="3862089783" sldId="801"/>
        </pc:sldMkLst>
      </pc:sldChg>
      <pc:sldChg chg="del">
        <pc:chgData name="Jenifer Prince Devaraj" userId="c3fb109c-09d1-42a6-93f4-69472d709861" providerId="ADAL" clId="{12954DDB-224C-4670-8A6B-2C4A94BAD1E9}" dt="2024-06-06T23:10:23.070" v="8" actId="47"/>
        <pc:sldMkLst>
          <pc:docMk/>
          <pc:sldMk cId="4064629556" sldId="802"/>
        </pc:sldMkLst>
      </pc:sldChg>
      <pc:sldChg chg="del">
        <pc:chgData name="Jenifer Prince Devaraj" userId="c3fb109c-09d1-42a6-93f4-69472d709861" providerId="ADAL" clId="{12954DDB-224C-4670-8A6B-2C4A94BAD1E9}" dt="2024-06-06T23:10:23.240" v="9" actId="47"/>
        <pc:sldMkLst>
          <pc:docMk/>
          <pc:sldMk cId="637437930" sldId="803"/>
        </pc:sldMkLst>
      </pc:sldChg>
      <pc:sldChg chg="del">
        <pc:chgData name="Jenifer Prince Devaraj" userId="c3fb109c-09d1-42a6-93f4-69472d709861" providerId="ADAL" clId="{12954DDB-224C-4670-8A6B-2C4A94BAD1E9}" dt="2024-06-06T23:10:23.451" v="10" actId="47"/>
        <pc:sldMkLst>
          <pc:docMk/>
          <pc:sldMk cId="345789418" sldId="804"/>
        </pc:sldMkLst>
      </pc:sldChg>
      <pc:sldChg chg="del">
        <pc:chgData name="Jenifer Prince Devaraj" userId="c3fb109c-09d1-42a6-93f4-69472d709861" providerId="ADAL" clId="{12954DDB-224C-4670-8A6B-2C4A94BAD1E9}" dt="2024-06-06T23:10:24.317" v="14" actId="47"/>
        <pc:sldMkLst>
          <pc:docMk/>
          <pc:sldMk cId="4186251716" sldId="805"/>
        </pc:sldMkLst>
      </pc:sldChg>
      <pc:sldChg chg="del">
        <pc:chgData name="Jenifer Prince Devaraj" userId="c3fb109c-09d1-42a6-93f4-69472d709861" providerId="ADAL" clId="{12954DDB-224C-4670-8A6B-2C4A94BAD1E9}" dt="2024-06-06T23:10:23.709" v="11" actId="47"/>
        <pc:sldMkLst>
          <pc:docMk/>
          <pc:sldMk cId="709116349" sldId="806"/>
        </pc:sldMkLst>
      </pc:sldChg>
      <pc:sldChg chg="del">
        <pc:chgData name="Jenifer Prince Devaraj" userId="c3fb109c-09d1-42a6-93f4-69472d709861" providerId="ADAL" clId="{12954DDB-224C-4670-8A6B-2C4A94BAD1E9}" dt="2024-06-06T23:10:23.995" v="12" actId="47"/>
        <pc:sldMkLst>
          <pc:docMk/>
          <pc:sldMk cId="1781516385" sldId="807"/>
        </pc:sldMkLst>
      </pc:sldChg>
      <pc:sldChg chg="del">
        <pc:chgData name="Jenifer Prince Devaraj" userId="c3fb109c-09d1-42a6-93f4-69472d709861" providerId="ADAL" clId="{12954DDB-224C-4670-8A6B-2C4A94BAD1E9}" dt="2024-06-06T23:10:26.521" v="23" actId="47"/>
        <pc:sldMkLst>
          <pc:docMk/>
          <pc:sldMk cId="2114410931" sldId="808"/>
        </pc:sldMkLst>
      </pc:sldChg>
      <pc:sldChg chg="del">
        <pc:chgData name="Jenifer Prince Devaraj" userId="c3fb109c-09d1-42a6-93f4-69472d709861" providerId="ADAL" clId="{12954DDB-224C-4670-8A6B-2C4A94BAD1E9}" dt="2024-06-06T23:10:26.650" v="24" actId="47"/>
        <pc:sldMkLst>
          <pc:docMk/>
          <pc:sldMk cId="2005087331" sldId="809"/>
        </pc:sldMkLst>
      </pc:sldChg>
      <pc:sldChg chg="del">
        <pc:chgData name="Jenifer Prince Devaraj" userId="c3fb109c-09d1-42a6-93f4-69472d709861" providerId="ADAL" clId="{12954DDB-224C-4670-8A6B-2C4A94BAD1E9}" dt="2024-06-06T23:10:28.817" v="30" actId="47"/>
        <pc:sldMkLst>
          <pc:docMk/>
          <pc:sldMk cId="3162211303" sldId="810"/>
        </pc:sldMkLst>
      </pc:sldChg>
      <pc:sldChg chg="delSp modSp mod ord">
        <pc:chgData name="Jenifer Prince Devaraj" userId="c3fb109c-09d1-42a6-93f4-69472d709861" providerId="ADAL" clId="{12954DDB-224C-4670-8A6B-2C4A94BAD1E9}" dt="2024-06-07T09:46:46.136" v="1226"/>
        <pc:sldMkLst>
          <pc:docMk/>
          <pc:sldMk cId="2378268304" sldId="811"/>
        </pc:sldMkLst>
        <pc:spChg chg="mod">
          <ac:chgData name="Jenifer Prince Devaraj" userId="c3fb109c-09d1-42a6-93f4-69472d709861" providerId="ADAL" clId="{12954DDB-224C-4670-8A6B-2C4A94BAD1E9}" dt="2024-06-06T23:11:06.061" v="50" actId="20577"/>
          <ac:spMkLst>
            <pc:docMk/>
            <pc:sldMk cId="2378268304" sldId="811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12954DDB-224C-4670-8A6B-2C4A94BAD1E9}" dt="2024-06-07T09:45:55.424" v="1205" actId="20577"/>
          <ac:spMkLst>
            <pc:docMk/>
            <pc:sldMk cId="2378268304" sldId="811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12954DDB-224C-4670-8A6B-2C4A94BAD1E9}" dt="2024-06-06T23:13:46.317" v="130" actId="478"/>
          <ac:picMkLst>
            <pc:docMk/>
            <pc:sldMk cId="2378268304" sldId="811"/>
            <ac:picMk id="4" creationId="{CFB084B3-16BE-63AD-C555-14785997B429}"/>
          </ac:picMkLst>
        </pc:picChg>
        <pc:picChg chg="del">
          <ac:chgData name="Jenifer Prince Devaraj" userId="c3fb109c-09d1-42a6-93f4-69472d709861" providerId="ADAL" clId="{12954DDB-224C-4670-8A6B-2C4A94BAD1E9}" dt="2024-06-06T23:13:48.082" v="131" actId="478"/>
          <ac:picMkLst>
            <pc:docMk/>
            <pc:sldMk cId="2378268304" sldId="811"/>
            <ac:picMk id="7" creationId="{7D0279A1-2CAD-6803-D200-AD8DD15FF816}"/>
          </ac:picMkLst>
        </pc:picChg>
        <pc:picChg chg="del">
          <ac:chgData name="Jenifer Prince Devaraj" userId="c3fb109c-09d1-42a6-93f4-69472d709861" providerId="ADAL" clId="{12954DDB-224C-4670-8A6B-2C4A94BAD1E9}" dt="2024-06-06T23:13:49.873" v="132" actId="478"/>
          <ac:picMkLst>
            <pc:docMk/>
            <pc:sldMk cId="2378268304" sldId="811"/>
            <ac:picMk id="8" creationId="{7D2165FE-C804-2A4A-10B7-2DE3E154A2D2}"/>
          </ac:picMkLst>
        </pc:picChg>
        <pc:picChg chg="mod">
          <ac:chgData name="Jenifer Prince Devaraj" userId="c3fb109c-09d1-42a6-93f4-69472d709861" providerId="ADAL" clId="{12954DDB-224C-4670-8A6B-2C4A94BAD1E9}" dt="2024-06-06T23:13:52.129" v="133" actId="1076"/>
          <ac:picMkLst>
            <pc:docMk/>
            <pc:sldMk cId="2378268304" sldId="811"/>
            <ac:picMk id="10" creationId="{F55F57B3-FA63-41F4-5F11-F967C5D98EC9}"/>
          </ac:picMkLst>
        </pc:picChg>
      </pc:sldChg>
      <pc:sldChg chg="addSp delSp modSp add mod">
        <pc:chgData name="Jenifer Prince Devaraj" userId="c3fb109c-09d1-42a6-93f4-69472d709861" providerId="ADAL" clId="{12954DDB-224C-4670-8A6B-2C4A94BAD1E9}" dt="2024-06-07T09:46:04.139" v="1209" actId="20577"/>
        <pc:sldMkLst>
          <pc:docMk/>
          <pc:sldMk cId="1126995659" sldId="812"/>
        </pc:sldMkLst>
        <pc:spChg chg="mod">
          <ac:chgData name="Jenifer Prince Devaraj" userId="c3fb109c-09d1-42a6-93f4-69472d709861" providerId="ADAL" clId="{12954DDB-224C-4670-8A6B-2C4A94BAD1E9}" dt="2024-06-06T23:11:19.141" v="51"/>
          <ac:spMkLst>
            <pc:docMk/>
            <pc:sldMk cId="1126995659" sldId="812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12954DDB-224C-4670-8A6B-2C4A94BAD1E9}" dt="2024-06-07T09:46:04.139" v="1209" actId="20577"/>
          <ac:spMkLst>
            <pc:docMk/>
            <pc:sldMk cId="1126995659" sldId="812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12954DDB-224C-4670-8A6B-2C4A94BAD1E9}" dt="2024-06-06T23:10:47.652" v="34" actId="478"/>
          <ac:picMkLst>
            <pc:docMk/>
            <pc:sldMk cId="1126995659" sldId="812"/>
            <ac:picMk id="4" creationId="{CFB084B3-16BE-63AD-C555-14785997B429}"/>
          </ac:picMkLst>
        </pc:picChg>
        <pc:picChg chg="del">
          <ac:chgData name="Jenifer Prince Devaraj" userId="c3fb109c-09d1-42a6-93f4-69472d709861" providerId="ADAL" clId="{12954DDB-224C-4670-8A6B-2C4A94BAD1E9}" dt="2024-06-06T23:10:53.507" v="37" actId="478"/>
          <ac:picMkLst>
            <pc:docMk/>
            <pc:sldMk cId="1126995659" sldId="812"/>
            <ac:picMk id="6" creationId="{F336D9D4-4C94-2744-C39B-C517BC5979E4}"/>
          </ac:picMkLst>
        </pc:picChg>
        <pc:picChg chg="del">
          <ac:chgData name="Jenifer Prince Devaraj" userId="c3fb109c-09d1-42a6-93f4-69472d709861" providerId="ADAL" clId="{12954DDB-224C-4670-8A6B-2C4A94BAD1E9}" dt="2024-06-06T23:10:48.991" v="35" actId="478"/>
          <ac:picMkLst>
            <pc:docMk/>
            <pc:sldMk cId="1126995659" sldId="812"/>
            <ac:picMk id="7" creationId="{7D0279A1-2CAD-6803-D200-AD8DD15FF816}"/>
          </ac:picMkLst>
        </pc:picChg>
        <pc:picChg chg="del">
          <ac:chgData name="Jenifer Prince Devaraj" userId="c3fb109c-09d1-42a6-93f4-69472d709861" providerId="ADAL" clId="{12954DDB-224C-4670-8A6B-2C4A94BAD1E9}" dt="2024-06-06T23:10:50.507" v="36" actId="478"/>
          <ac:picMkLst>
            <pc:docMk/>
            <pc:sldMk cId="1126995659" sldId="812"/>
            <ac:picMk id="8" creationId="{7D2165FE-C804-2A4A-10B7-2DE3E154A2D2}"/>
          </ac:picMkLst>
        </pc:picChg>
        <pc:picChg chg="del">
          <ac:chgData name="Jenifer Prince Devaraj" userId="c3fb109c-09d1-42a6-93f4-69472d709861" providerId="ADAL" clId="{12954DDB-224C-4670-8A6B-2C4A94BAD1E9}" dt="2024-06-06T23:10:46.154" v="33" actId="478"/>
          <ac:picMkLst>
            <pc:docMk/>
            <pc:sldMk cId="1126995659" sldId="812"/>
            <ac:picMk id="10" creationId="{F55F57B3-FA63-41F4-5F11-F967C5D98EC9}"/>
          </ac:picMkLst>
        </pc:picChg>
        <pc:picChg chg="add mod">
          <ac:chgData name="Jenifer Prince Devaraj" userId="c3fb109c-09d1-42a6-93f4-69472d709861" providerId="ADAL" clId="{12954DDB-224C-4670-8A6B-2C4A94BAD1E9}" dt="2024-06-06T23:13:12.977" v="122" actId="1076"/>
          <ac:picMkLst>
            <pc:docMk/>
            <pc:sldMk cId="1126995659" sldId="812"/>
            <ac:picMk id="11" creationId="{AB81D727-4C1C-7F1B-F6B4-FB85E99915D9}"/>
          </ac:picMkLst>
        </pc:picChg>
      </pc:sldChg>
      <pc:sldChg chg="addSp delSp modSp add mod">
        <pc:chgData name="Jenifer Prince Devaraj" userId="c3fb109c-09d1-42a6-93f4-69472d709861" providerId="ADAL" clId="{12954DDB-224C-4670-8A6B-2C4A94BAD1E9}" dt="2024-06-07T09:46:23.811" v="1217" actId="20577"/>
        <pc:sldMkLst>
          <pc:docMk/>
          <pc:sldMk cId="2901712554" sldId="813"/>
        </pc:sldMkLst>
        <pc:spChg chg="add mod">
          <ac:chgData name="Jenifer Prince Devaraj" userId="c3fb109c-09d1-42a6-93f4-69472d709861" providerId="ADAL" clId="{12954DDB-224C-4670-8A6B-2C4A94BAD1E9}" dt="2024-06-07T00:24:42.802" v="980" actId="207"/>
          <ac:spMkLst>
            <pc:docMk/>
            <pc:sldMk cId="2901712554" sldId="813"/>
            <ac:spMk id="4" creationId="{4313097A-B016-5657-5001-5AB20A97137A}"/>
          </ac:spMkLst>
        </pc:spChg>
        <pc:spChg chg="mod">
          <ac:chgData name="Jenifer Prince Devaraj" userId="c3fb109c-09d1-42a6-93f4-69472d709861" providerId="ADAL" clId="{12954DDB-224C-4670-8A6B-2C4A94BAD1E9}" dt="2024-06-07T09:46:23.811" v="1217" actId="20577"/>
          <ac:spMkLst>
            <pc:docMk/>
            <pc:sldMk cId="2901712554" sldId="813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12954DDB-224C-4670-8A6B-2C4A94BAD1E9}" dt="2024-06-07T00:03:07.605" v="523" actId="1076"/>
          <ac:picMkLst>
            <pc:docMk/>
            <pc:sldMk cId="2901712554" sldId="813"/>
            <ac:picMk id="6" creationId="{4E422086-CB0F-5EFD-038A-D17D535DD7D3}"/>
          </ac:picMkLst>
        </pc:picChg>
        <pc:cxnChg chg="add del mod">
          <ac:chgData name="Jenifer Prince Devaraj" userId="c3fb109c-09d1-42a6-93f4-69472d709861" providerId="ADAL" clId="{12954DDB-224C-4670-8A6B-2C4A94BAD1E9}" dt="2024-06-07T00:25:41.913" v="993" actId="478"/>
          <ac:cxnSpMkLst>
            <pc:docMk/>
            <pc:sldMk cId="2901712554" sldId="813"/>
            <ac:cxnSpMk id="8" creationId="{239C83EB-254D-25A1-3565-FA88D3E13290}"/>
          </ac:cxnSpMkLst>
        </pc:cxnChg>
      </pc:sldChg>
      <pc:sldChg chg="addSp delSp modSp add mod">
        <pc:chgData name="Jenifer Prince Devaraj" userId="c3fb109c-09d1-42a6-93f4-69472d709861" providerId="ADAL" clId="{12954DDB-224C-4670-8A6B-2C4A94BAD1E9}" dt="2024-06-07T09:46:10.527" v="1211" actId="20577"/>
        <pc:sldMkLst>
          <pc:docMk/>
          <pc:sldMk cId="2703496223" sldId="814"/>
        </pc:sldMkLst>
        <pc:spChg chg="add mod">
          <ac:chgData name="Jenifer Prince Devaraj" userId="c3fb109c-09d1-42a6-93f4-69472d709861" providerId="ADAL" clId="{12954DDB-224C-4670-8A6B-2C4A94BAD1E9}" dt="2024-06-07T09:46:10.527" v="1211" actId="20577"/>
          <ac:spMkLst>
            <pc:docMk/>
            <pc:sldMk cId="2703496223" sldId="814"/>
            <ac:spMk id="4" creationId="{ED60D6CA-57E5-FA36-984D-021B30829F43}"/>
          </ac:spMkLst>
        </pc:spChg>
        <pc:spChg chg="del">
          <ac:chgData name="Jenifer Prince Devaraj" userId="c3fb109c-09d1-42a6-93f4-69472d709861" providerId="ADAL" clId="{12954DDB-224C-4670-8A6B-2C4A94BAD1E9}" dt="2024-06-06T23:27:32.070" v="155" actId="478"/>
          <ac:spMkLst>
            <pc:docMk/>
            <pc:sldMk cId="2703496223" sldId="814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12954DDB-224C-4670-8A6B-2C4A94BAD1E9}" dt="2024-06-06T23:51:12.444" v="243" actId="1076"/>
          <ac:picMkLst>
            <pc:docMk/>
            <pc:sldMk cId="2703496223" sldId="814"/>
            <ac:picMk id="7" creationId="{DCC38DE5-FAC0-A86A-8335-0A9B046AD622}"/>
          </ac:picMkLst>
        </pc:picChg>
      </pc:sldChg>
      <pc:sldChg chg="modSp add mod ord">
        <pc:chgData name="Jenifer Prince Devaraj" userId="c3fb109c-09d1-42a6-93f4-69472d709861" providerId="ADAL" clId="{12954DDB-224C-4670-8A6B-2C4A94BAD1E9}" dt="2024-06-07T09:46:46.136" v="1226"/>
        <pc:sldMkLst>
          <pc:docMk/>
          <pc:sldMk cId="1721269192" sldId="815"/>
        </pc:sldMkLst>
        <pc:spChg chg="mod">
          <ac:chgData name="Jenifer Prince Devaraj" userId="c3fb109c-09d1-42a6-93f4-69472d709861" providerId="ADAL" clId="{12954DDB-224C-4670-8A6B-2C4A94BAD1E9}" dt="2024-06-07T09:45:59.824" v="1207" actId="20577"/>
          <ac:spMkLst>
            <pc:docMk/>
            <pc:sldMk cId="1721269192" sldId="815"/>
            <ac:spMk id="13" creationId="{3312A586-4590-93BF-A17C-9DDCFE6FA802}"/>
          </ac:spMkLst>
        </pc:spChg>
      </pc:sldChg>
      <pc:sldChg chg="addSp modSp add mod modAnim">
        <pc:chgData name="Jenifer Prince Devaraj" userId="c3fb109c-09d1-42a6-93f4-69472d709861" providerId="ADAL" clId="{12954DDB-224C-4670-8A6B-2C4A94BAD1E9}" dt="2024-06-07T08:52:52.120" v="1198"/>
        <pc:sldMkLst>
          <pc:docMk/>
          <pc:sldMk cId="530907001" sldId="816"/>
        </pc:sldMkLst>
        <pc:spChg chg="mod">
          <ac:chgData name="Jenifer Prince Devaraj" userId="c3fb109c-09d1-42a6-93f4-69472d709861" providerId="ADAL" clId="{12954DDB-224C-4670-8A6B-2C4A94BAD1E9}" dt="2024-06-07T08:51:57.941" v="1194" actId="20577"/>
          <ac:spMkLst>
            <pc:docMk/>
            <pc:sldMk cId="530907001" sldId="816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12954DDB-224C-4670-8A6B-2C4A94BAD1E9}" dt="2024-06-06T23:15:35.850" v="144" actId="1076"/>
          <ac:picMkLst>
            <pc:docMk/>
            <pc:sldMk cId="530907001" sldId="816"/>
            <ac:picMk id="6" creationId="{471B7807-69C6-FCC5-0EA3-1582720F43C1}"/>
          </ac:picMkLst>
        </pc:picChg>
        <pc:picChg chg="add mod">
          <ac:chgData name="Jenifer Prince Devaraj" userId="c3fb109c-09d1-42a6-93f4-69472d709861" providerId="ADAL" clId="{12954DDB-224C-4670-8A6B-2C4A94BAD1E9}" dt="2024-06-06T23:15:50.620" v="147" actId="1076"/>
          <ac:picMkLst>
            <pc:docMk/>
            <pc:sldMk cId="530907001" sldId="816"/>
            <ac:picMk id="8" creationId="{CC86247E-186C-2489-3F2F-9E4747BD927B}"/>
          </ac:picMkLst>
        </pc:picChg>
        <pc:picChg chg="add mod">
          <ac:chgData name="Jenifer Prince Devaraj" userId="c3fb109c-09d1-42a6-93f4-69472d709861" providerId="ADAL" clId="{12954DDB-224C-4670-8A6B-2C4A94BAD1E9}" dt="2024-06-06T23:16:09.950" v="152" actId="1076"/>
          <ac:picMkLst>
            <pc:docMk/>
            <pc:sldMk cId="530907001" sldId="816"/>
            <ac:picMk id="10" creationId="{6A2E314E-D8F9-8114-F635-01D5E919EDAD}"/>
          </ac:picMkLst>
        </pc:picChg>
        <pc:picChg chg="mod">
          <ac:chgData name="Jenifer Prince Devaraj" userId="c3fb109c-09d1-42a6-93f4-69472d709861" providerId="ADAL" clId="{12954DDB-224C-4670-8A6B-2C4A94BAD1E9}" dt="2024-06-06T23:15:27.481" v="140" actId="1076"/>
          <ac:picMkLst>
            <pc:docMk/>
            <pc:sldMk cId="530907001" sldId="816"/>
            <ac:picMk id="11" creationId="{AB81D727-4C1C-7F1B-F6B4-FB85E99915D9}"/>
          </ac:picMkLst>
        </pc:picChg>
      </pc:sldChg>
      <pc:sldChg chg="addSp modSp add mod">
        <pc:chgData name="Jenifer Prince Devaraj" userId="c3fb109c-09d1-42a6-93f4-69472d709861" providerId="ADAL" clId="{12954DDB-224C-4670-8A6B-2C4A94BAD1E9}" dt="2024-06-07T09:46:14.648" v="1213" actId="20577"/>
        <pc:sldMkLst>
          <pc:docMk/>
          <pc:sldMk cId="2966249998" sldId="817"/>
        </pc:sldMkLst>
        <pc:spChg chg="mod">
          <ac:chgData name="Jenifer Prince Devaraj" userId="c3fb109c-09d1-42a6-93f4-69472d709861" providerId="ADAL" clId="{12954DDB-224C-4670-8A6B-2C4A94BAD1E9}" dt="2024-06-07T09:46:14.648" v="1213" actId="20577"/>
          <ac:spMkLst>
            <pc:docMk/>
            <pc:sldMk cId="2966249998" sldId="817"/>
            <ac:spMk id="4" creationId="{ED60D6CA-57E5-FA36-984D-021B30829F43}"/>
          </ac:spMkLst>
        </pc:spChg>
        <pc:spChg chg="add mod">
          <ac:chgData name="Jenifer Prince Devaraj" userId="c3fb109c-09d1-42a6-93f4-69472d709861" providerId="ADAL" clId="{12954DDB-224C-4670-8A6B-2C4A94BAD1E9}" dt="2024-06-07T00:25:17.630" v="989" actId="1076"/>
          <ac:spMkLst>
            <pc:docMk/>
            <pc:sldMk cId="2966249998" sldId="817"/>
            <ac:spMk id="8" creationId="{0A1D7812-09BA-8E9F-D067-084B7805A689}"/>
          </ac:spMkLst>
        </pc:spChg>
        <pc:picChg chg="mod">
          <ac:chgData name="Jenifer Prince Devaraj" userId="c3fb109c-09d1-42a6-93f4-69472d709861" providerId="ADAL" clId="{12954DDB-224C-4670-8A6B-2C4A94BAD1E9}" dt="2024-06-06T23:51:31.569" v="246" actId="1076"/>
          <ac:picMkLst>
            <pc:docMk/>
            <pc:sldMk cId="2966249998" sldId="817"/>
            <ac:picMk id="7" creationId="{DCC38DE5-FAC0-A86A-8335-0A9B046AD622}"/>
          </ac:picMkLst>
        </pc:picChg>
      </pc:sldChg>
      <pc:sldChg chg="addSp delSp modSp add mod ord">
        <pc:chgData name="Jenifer Prince Devaraj" userId="c3fb109c-09d1-42a6-93f4-69472d709861" providerId="ADAL" clId="{12954DDB-224C-4670-8A6B-2C4A94BAD1E9}" dt="2024-06-07T09:46:19.099" v="1215" actId="20577"/>
        <pc:sldMkLst>
          <pc:docMk/>
          <pc:sldMk cId="734815100" sldId="818"/>
        </pc:sldMkLst>
        <pc:spChg chg="mod">
          <ac:chgData name="Jenifer Prince Devaraj" userId="c3fb109c-09d1-42a6-93f4-69472d709861" providerId="ADAL" clId="{12954DDB-224C-4670-8A6B-2C4A94BAD1E9}" dt="2024-06-07T09:46:19.099" v="1215" actId="20577"/>
          <ac:spMkLst>
            <pc:docMk/>
            <pc:sldMk cId="734815100" sldId="818"/>
            <ac:spMk id="4" creationId="{ED60D6CA-57E5-FA36-984D-021B30829F43}"/>
          </ac:spMkLst>
        </pc:spChg>
        <pc:picChg chg="del">
          <ac:chgData name="Jenifer Prince Devaraj" userId="c3fb109c-09d1-42a6-93f4-69472d709861" providerId="ADAL" clId="{12954DDB-224C-4670-8A6B-2C4A94BAD1E9}" dt="2024-06-07T00:00:41.772" v="374" actId="478"/>
          <ac:picMkLst>
            <pc:docMk/>
            <pc:sldMk cId="734815100" sldId="818"/>
            <ac:picMk id="7" creationId="{DCC38DE5-FAC0-A86A-8335-0A9B046AD622}"/>
          </ac:picMkLst>
        </pc:picChg>
        <pc:picChg chg="add mod">
          <ac:chgData name="Jenifer Prince Devaraj" userId="c3fb109c-09d1-42a6-93f4-69472d709861" providerId="ADAL" clId="{12954DDB-224C-4670-8A6B-2C4A94BAD1E9}" dt="2024-06-07T00:00:46.696" v="377" actId="1076"/>
          <ac:picMkLst>
            <pc:docMk/>
            <pc:sldMk cId="734815100" sldId="818"/>
            <ac:picMk id="8" creationId="{1254EF1D-15C3-3FA2-F8A7-D81989665F27}"/>
          </ac:picMkLst>
        </pc:picChg>
      </pc:sldChg>
      <pc:sldChg chg="addSp delSp modSp add mod ord">
        <pc:chgData name="Jenifer Prince Devaraj" userId="c3fb109c-09d1-42a6-93f4-69472d709861" providerId="ADAL" clId="{12954DDB-224C-4670-8A6B-2C4A94BAD1E9}" dt="2024-06-07T09:46:33.914" v="1222" actId="20577"/>
        <pc:sldMkLst>
          <pc:docMk/>
          <pc:sldMk cId="1548082727" sldId="819"/>
        </pc:sldMkLst>
        <pc:spChg chg="del">
          <ac:chgData name="Jenifer Prince Devaraj" userId="c3fb109c-09d1-42a6-93f4-69472d709861" providerId="ADAL" clId="{12954DDB-224C-4670-8A6B-2C4A94BAD1E9}" dt="2024-06-07T00:37:36.887" v="997" actId="478"/>
          <ac:spMkLst>
            <pc:docMk/>
            <pc:sldMk cId="1548082727" sldId="819"/>
            <ac:spMk id="4" creationId="{ED60D6CA-57E5-FA36-984D-021B30829F43}"/>
          </ac:spMkLst>
        </pc:spChg>
        <pc:spChg chg="add mod">
          <ac:chgData name="Jenifer Prince Devaraj" userId="c3fb109c-09d1-42a6-93f4-69472d709861" providerId="ADAL" clId="{12954DDB-224C-4670-8A6B-2C4A94BAD1E9}" dt="2024-06-07T09:46:33.914" v="1222" actId="20577"/>
          <ac:spMkLst>
            <pc:docMk/>
            <pc:sldMk cId="1548082727" sldId="819"/>
            <ac:spMk id="6" creationId="{662D4BCB-4120-4195-13F2-51CB2F4D54D8}"/>
          </ac:spMkLst>
        </pc:spChg>
        <pc:picChg chg="add mod">
          <ac:chgData name="Jenifer Prince Devaraj" userId="c3fb109c-09d1-42a6-93f4-69472d709861" providerId="ADAL" clId="{12954DDB-224C-4670-8A6B-2C4A94BAD1E9}" dt="2024-06-07T00:53:56.544" v="1168" actId="1076"/>
          <ac:picMkLst>
            <pc:docMk/>
            <pc:sldMk cId="1548082727" sldId="819"/>
            <ac:picMk id="7" creationId="{55274A0C-17CA-3A24-8A2D-42DE527FE51C}"/>
          </ac:picMkLst>
        </pc:picChg>
        <pc:picChg chg="del">
          <ac:chgData name="Jenifer Prince Devaraj" userId="c3fb109c-09d1-42a6-93f4-69472d709861" providerId="ADAL" clId="{12954DDB-224C-4670-8A6B-2C4A94BAD1E9}" dt="2024-06-07T00:37:38.364" v="998" actId="478"/>
          <ac:picMkLst>
            <pc:docMk/>
            <pc:sldMk cId="1548082727" sldId="819"/>
            <ac:picMk id="8" creationId="{1254EF1D-15C3-3FA2-F8A7-D81989665F27}"/>
          </ac:picMkLst>
        </pc:picChg>
      </pc:sldChg>
      <pc:sldChg chg="addSp delSp modSp add mod ord">
        <pc:chgData name="Jenifer Prince Devaraj" userId="c3fb109c-09d1-42a6-93f4-69472d709861" providerId="ADAL" clId="{12954DDB-224C-4670-8A6B-2C4A94BAD1E9}" dt="2024-06-07T09:46:49.951" v="1228"/>
        <pc:sldMkLst>
          <pc:docMk/>
          <pc:sldMk cId="511377208" sldId="820"/>
        </pc:sldMkLst>
        <pc:spChg chg="mod">
          <ac:chgData name="Jenifer Prince Devaraj" userId="c3fb109c-09d1-42a6-93f4-69472d709861" providerId="ADAL" clId="{12954DDB-224C-4670-8A6B-2C4A94BAD1E9}" dt="2024-06-07T09:46:37.582" v="1224" actId="20577"/>
          <ac:spMkLst>
            <pc:docMk/>
            <pc:sldMk cId="511377208" sldId="820"/>
            <ac:spMk id="6" creationId="{662D4BCB-4120-4195-13F2-51CB2F4D54D8}"/>
          </ac:spMkLst>
        </pc:spChg>
        <pc:picChg chg="del">
          <ac:chgData name="Jenifer Prince Devaraj" userId="c3fb109c-09d1-42a6-93f4-69472d709861" providerId="ADAL" clId="{12954DDB-224C-4670-8A6B-2C4A94BAD1E9}" dt="2024-06-07T00:47:33.366" v="1034" actId="478"/>
          <ac:picMkLst>
            <pc:docMk/>
            <pc:sldMk cId="511377208" sldId="820"/>
            <ac:picMk id="7" creationId="{55274A0C-17CA-3A24-8A2D-42DE527FE51C}"/>
          </ac:picMkLst>
        </pc:picChg>
        <pc:picChg chg="add mod">
          <ac:chgData name="Jenifer Prince Devaraj" userId="c3fb109c-09d1-42a6-93f4-69472d709861" providerId="ADAL" clId="{12954DDB-224C-4670-8A6B-2C4A94BAD1E9}" dt="2024-06-07T09:44:50.241" v="1201" actId="1076"/>
          <ac:picMkLst>
            <pc:docMk/>
            <pc:sldMk cId="511377208" sldId="820"/>
            <ac:picMk id="7" creationId="{B215AD18-A396-72E8-E5FE-13D6803ECB3E}"/>
          </ac:picMkLst>
        </pc:picChg>
        <pc:picChg chg="add del">
          <ac:chgData name="Jenifer Prince Devaraj" userId="c3fb109c-09d1-42a6-93f4-69472d709861" providerId="ADAL" clId="{12954DDB-224C-4670-8A6B-2C4A94BAD1E9}" dt="2024-06-07T00:47:53.771" v="1037" actId="22"/>
          <ac:picMkLst>
            <pc:docMk/>
            <pc:sldMk cId="511377208" sldId="820"/>
            <ac:picMk id="8" creationId="{7630D2B2-2223-C732-80D8-778BAFCE72BB}"/>
          </ac:picMkLst>
        </pc:picChg>
        <pc:picChg chg="add del mod">
          <ac:chgData name="Jenifer Prince Devaraj" userId="c3fb109c-09d1-42a6-93f4-69472d709861" providerId="ADAL" clId="{12954DDB-224C-4670-8A6B-2C4A94BAD1E9}" dt="2024-06-07T00:48:58.026" v="1069" actId="478"/>
          <ac:picMkLst>
            <pc:docMk/>
            <pc:sldMk cId="511377208" sldId="820"/>
            <ac:picMk id="10" creationId="{637BCD03-E3CE-034A-30E3-1D40FCFB3E4B}"/>
          </ac:picMkLst>
        </pc:picChg>
        <pc:picChg chg="add mod">
          <ac:chgData name="Jenifer Prince Devaraj" userId="c3fb109c-09d1-42a6-93f4-69472d709861" providerId="ADAL" clId="{12954DDB-224C-4670-8A6B-2C4A94BAD1E9}" dt="2024-06-07T00:51:48.479" v="1134" actId="1076"/>
          <ac:picMkLst>
            <pc:docMk/>
            <pc:sldMk cId="511377208" sldId="820"/>
            <ac:picMk id="12" creationId="{C81B7A66-8866-7AE3-35CE-D411E7ECAF9E}"/>
          </ac:picMkLst>
        </pc:picChg>
        <pc:picChg chg="add mod">
          <ac:chgData name="Jenifer Prince Devaraj" userId="c3fb109c-09d1-42a6-93f4-69472d709861" providerId="ADAL" clId="{12954DDB-224C-4670-8A6B-2C4A94BAD1E9}" dt="2024-06-07T00:52:09.889" v="1138" actId="1076"/>
          <ac:picMkLst>
            <pc:docMk/>
            <pc:sldMk cId="511377208" sldId="820"/>
            <ac:picMk id="14" creationId="{5E6C1F9E-0ED3-F51E-165C-1A070667D4C3}"/>
          </ac:picMkLst>
        </pc:picChg>
        <pc:picChg chg="add del mod">
          <ac:chgData name="Jenifer Prince Devaraj" userId="c3fb109c-09d1-42a6-93f4-69472d709861" providerId="ADAL" clId="{12954DDB-224C-4670-8A6B-2C4A94BAD1E9}" dt="2024-06-07T09:44:45.475" v="1199" actId="478"/>
          <ac:picMkLst>
            <pc:docMk/>
            <pc:sldMk cId="511377208" sldId="820"/>
            <ac:picMk id="16" creationId="{EF5F01E9-383A-FDA0-7120-2F46BC0394B0}"/>
          </ac:picMkLst>
        </pc:picChg>
      </pc:sldChg>
      <pc:sldChg chg="addSp delSp modSp add del mod">
        <pc:chgData name="Jenifer Prince Devaraj" userId="c3fb109c-09d1-42a6-93f4-69472d709861" providerId="ADAL" clId="{12954DDB-224C-4670-8A6B-2C4A94BAD1E9}" dt="2024-06-07T09:46:29.516" v="1220" actId="47"/>
        <pc:sldMkLst>
          <pc:docMk/>
          <pc:sldMk cId="198380417" sldId="821"/>
        </pc:sldMkLst>
        <pc:spChg chg="mod">
          <ac:chgData name="Jenifer Prince Devaraj" userId="c3fb109c-09d1-42a6-93f4-69472d709861" providerId="ADAL" clId="{12954DDB-224C-4670-8A6B-2C4A94BAD1E9}" dt="2024-06-07T00:53:35.827" v="1165"/>
          <ac:spMkLst>
            <pc:docMk/>
            <pc:sldMk cId="198380417" sldId="821"/>
            <ac:spMk id="6" creationId="{662D4BCB-4120-4195-13F2-51CB2F4D54D8}"/>
          </ac:spMkLst>
        </pc:spChg>
        <pc:picChg chg="del">
          <ac:chgData name="Jenifer Prince Devaraj" userId="c3fb109c-09d1-42a6-93f4-69472d709861" providerId="ADAL" clId="{12954DDB-224C-4670-8A6B-2C4A94BAD1E9}" dt="2024-06-07T00:49:25.607" v="1073" actId="478"/>
          <ac:picMkLst>
            <pc:docMk/>
            <pc:sldMk cId="198380417" sldId="821"/>
            <ac:picMk id="7" creationId="{55274A0C-17CA-3A24-8A2D-42DE527FE51C}"/>
          </ac:picMkLst>
        </pc:picChg>
        <pc:picChg chg="add mod">
          <ac:chgData name="Jenifer Prince Devaraj" userId="c3fb109c-09d1-42a6-93f4-69472d709861" providerId="ADAL" clId="{12954DDB-224C-4670-8A6B-2C4A94BAD1E9}" dt="2024-06-07T00:53:39.528" v="1166" actId="1076"/>
          <ac:picMkLst>
            <pc:docMk/>
            <pc:sldMk cId="198380417" sldId="821"/>
            <ac:picMk id="8" creationId="{1BF4C855-C25C-B233-6F5F-F9E07377433F}"/>
          </ac:picMkLst>
        </pc:picChg>
        <pc:picChg chg="add mod">
          <ac:chgData name="Jenifer Prince Devaraj" userId="c3fb109c-09d1-42a6-93f4-69472d709861" providerId="ADAL" clId="{12954DDB-224C-4670-8A6B-2C4A94BAD1E9}" dt="2024-06-07T00:50:35.960" v="1093" actId="1076"/>
          <ac:picMkLst>
            <pc:docMk/>
            <pc:sldMk cId="198380417" sldId="821"/>
            <ac:picMk id="10" creationId="{15C5D279-0638-0EA1-FBB5-88AD383A10B3}"/>
          </ac:picMkLst>
        </pc:picChg>
        <pc:picChg chg="add del">
          <ac:chgData name="Jenifer Prince Devaraj" userId="c3fb109c-09d1-42a6-93f4-69472d709861" providerId="ADAL" clId="{12954DDB-224C-4670-8A6B-2C4A94BAD1E9}" dt="2024-06-07T00:53:27.974" v="1164" actId="22"/>
          <ac:picMkLst>
            <pc:docMk/>
            <pc:sldMk cId="198380417" sldId="821"/>
            <ac:picMk id="12" creationId="{1B66823F-E1FA-51BC-7E60-CAEBB557A944}"/>
          </ac:picMkLst>
        </pc:picChg>
      </pc:sldChg>
    </pc:docChg>
  </pc:docChgLst>
  <pc:docChgLst>
    <pc:chgData name="Jenifer Prince Devaraj" userId="c3fb109c-09d1-42a6-93f4-69472d709861" providerId="ADAL" clId="{D302047E-C03F-4CF9-B8C6-9A128EC6E8B5}"/>
    <pc:docChg chg="modSld">
      <pc:chgData name="Jenifer Prince Devaraj" userId="c3fb109c-09d1-42a6-93f4-69472d709861" providerId="ADAL" clId="{D302047E-C03F-4CF9-B8C6-9A128EC6E8B5}" dt="2025-02-10T10:28:41.655" v="6" actId="1076"/>
      <pc:docMkLst>
        <pc:docMk/>
      </pc:docMkLst>
      <pc:sldChg chg="modSp mod">
        <pc:chgData name="Jenifer Prince Devaraj" userId="c3fb109c-09d1-42a6-93f4-69472d709861" providerId="ADAL" clId="{D302047E-C03F-4CF9-B8C6-9A128EC6E8B5}" dt="2025-02-10T10:28:41.655" v="6" actId="1076"/>
        <pc:sldMkLst>
          <pc:docMk/>
          <pc:sldMk cId="2378268304" sldId="811"/>
        </pc:sldMkLst>
        <pc:spChg chg="mod">
          <ac:chgData name="Jenifer Prince Devaraj" userId="c3fb109c-09d1-42a6-93f4-69472d709861" providerId="ADAL" clId="{D302047E-C03F-4CF9-B8C6-9A128EC6E8B5}" dt="2025-02-10T10:28:32.683" v="3" actId="1076"/>
          <ac:spMkLst>
            <pc:docMk/>
            <pc:sldMk cId="2378268304" sldId="811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D302047E-C03F-4CF9-B8C6-9A128EC6E8B5}" dt="2025-02-10T10:28:35.447" v="4" actId="1076"/>
          <ac:picMkLst>
            <pc:docMk/>
            <pc:sldMk cId="2378268304" sldId="811"/>
            <ac:picMk id="6" creationId="{F336D9D4-4C94-2744-C39B-C517BC5979E4}"/>
          </ac:picMkLst>
        </pc:picChg>
        <pc:picChg chg="mod">
          <ac:chgData name="Jenifer Prince Devaraj" userId="c3fb109c-09d1-42a6-93f4-69472d709861" providerId="ADAL" clId="{D302047E-C03F-4CF9-B8C6-9A128EC6E8B5}" dt="2025-02-10T10:28:41.655" v="6" actId="1076"/>
          <ac:picMkLst>
            <pc:docMk/>
            <pc:sldMk cId="2378268304" sldId="811"/>
            <ac:picMk id="10" creationId="{F55F57B3-FA63-41F4-5F11-F967C5D98EC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4533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32FAECD2-AEF9-E0BD-7C77-6008C9287772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Name	: Signals and System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Code		:  ACDA4009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Topic			</a:t>
            </a:r>
            <a:r>
              <a:rPr lang="en-GB" sz="2200" b="1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:  Exercise - Signals</a:t>
            </a:r>
            <a:endParaRPr lang="en-GB" sz="2200" b="1" dirty="0">
              <a:latin typeface="Book Antiqua" panose="02040602050305030304" pitchFamily="18" charset="0"/>
              <a:ea typeface="Cambria" panose="02040503050406030204" pitchFamily="18" charset="0"/>
              <a:cs typeface="Arial"/>
            </a:endParaRP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Lecture 		:   6</a:t>
            </a: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E822A2C5-03E7-9C76-CF81-917ED8B3D5DA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5" y="1227762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 1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Find the Odd and Even Signals for the Plot given below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B81D727-4C1C-7F1B-F6B4-FB85E9991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342" y="3050266"/>
            <a:ext cx="4169026" cy="236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95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5" y="1227762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Exercise1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Find the Odd and Even Signals for the Plot given below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B81D727-4C1C-7F1B-F6B4-FB85E9991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5" y="3271659"/>
            <a:ext cx="3142495" cy="17846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1B7807-69C6-FCC5-0EA3-1582720F43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0571" y="3133157"/>
            <a:ext cx="3156910" cy="19211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86247E-186C-2489-3F2F-9E4747BD9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7554" y="2924897"/>
            <a:ext cx="2878127" cy="20432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2E314E-D8F9-8114-F635-01D5E919ED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178" y="3166253"/>
            <a:ext cx="2696767" cy="197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0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60D6CA-57E5-FA36-984D-021B30829F43}"/>
              </a:ext>
            </a:extLst>
          </p:cNvPr>
          <p:cNvSpPr txBox="1"/>
          <p:nvPr/>
        </p:nvSpPr>
        <p:spPr>
          <a:xfrm>
            <a:off x="171649" y="1308516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 2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Calculate the Energy of the signal for the plot given below.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C38DE5-FAC0-A86A-8335-0A9B046AD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487" y="3221421"/>
            <a:ext cx="3649158" cy="254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96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60D6CA-57E5-FA36-984D-021B30829F43}"/>
              </a:ext>
            </a:extLst>
          </p:cNvPr>
          <p:cNvSpPr txBox="1"/>
          <p:nvPr/>
        </p:nvSpPr>
        <p:spPr>
          <a:xfrm>
            <a:off x="58846" y="975477"/>
            <a:ext cx="8527551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/>
              <a:t>Exercise 2</a:t>
            </a:r>
          </a:p>
          <a:p>
            <a:pPr>
              <a:lnSpc>
                <a:spcPct val="150000"/>
              </a:lnSpc>
            </a:pPr>
            <a:r>
              <a:rPr lang="en-GB" sz="2200" dirty="0"/>
              <a:t>Calculate the Energy of the signal for the plot given below.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C38DE5-FAC0-A86A-8335-0A9B046AD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442" y="2118547"/>
            <a:ext cx="2978894" cy="208013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A1D7812-09BA-8E9F-D067-084B7805A689}"/>
                  </a:ext>
                </a:extLst>
              </p:cNvPr>
              <p:cNvSpPr txBox="1"/>
              <p:nvPr/>
            </p:nvSpPr>
            <p:spPr>
              <a:xfrm>
                <a:off x="5330717" y="1914264"/>
                <a:ext cx="7438170" cy="43197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sSup>
                            <m:sSupPr>
                              <m:ctrlPr>
                                <a:rPr lang="en-GB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⌈"/>
                                  <m:endChr m:val="⌉"/>
                                  <m:ctrlPr>
                                    <a:rPr lang="en-GB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  <m:r>
                                    <a:rPr lang="en-GB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  <m:sup>
                              <m:r>
                                <a:rPr lang="en-GB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25[</m:t>
                          </m:r>
                          <m:f>
                            <m:f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]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bSup>
                    </m:oMath>
                  </m:oMathPara>
                </a14:m>
                <a:endParaRPr lang="en-GB" dirty="0"/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25 </m:t>
                      </m:r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[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GB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			E = 225 Joules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A1D7812-09BA-8E9F-D067-084B7805A6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0717" y="1914264"/>
                <a:ext cx="7438170" cy="43197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595FE2B-EC89-D36C-4149-771C352708BA}"/>
                  </a:ext>
                </a:extLst>
              </p:cNvPr>
              <p:cNvSpPr txBox="1"/>
              <p:nvPr/>
            </p:nvSpPr>
            <p:spPr>
              <a:xfrm>
                <a:off x="789710" y="4724357"/>
                <a:ext cx="7439890" cy="14134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dirty="0"/>
                  <a:t>The Energy can be  calculated using </a:t>
                </a:r>
                <a:endParaRPr lang="en-GB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−∝</m:t>
                          </m:r>
                        </m:sub>
                        <m:sup>
                          <m:r>
                            <a:rPr lang="en-GB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∝</m:t>
                          </m:r>
                        </m:sup>
                        <m:e>
                          <m:sSup>
                            <m:sSupPr>
                              <m:ctrlPr>
                                <a:rPr lang="en-GB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⌈"/>
                                  <m:endChr m:val="⌉"/>
                                  <m:ctrlPr>
                                    <a:rPr lang="en-GB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d>
                                    <m:dPr>
                                      <m:ctrlPr>
                                        <a:rPr lang="en-GB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GB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595FE2B-EC89-D36C-4149-771C352708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710" y="4724357"/>
                <a:ext cx="7439890" cy="1413400"/>
              </a:xfrm>
              <a:prstGeom prst="rect">
                <a:avLst/>
              </a:prstGeom>
              <a:blipFill>
                <a:blip r:embed="rId4"/>
                <a:stretch>
                  <a:fillRect l="-7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7534593-AF40-9956-9AAE-8DF0EB231F0F}"/>
              </a:ext>
            </a:extLst>
          </p:cNvPr>
          <p:cNvCxnSpPr/>
          <p:nvPr/>
        </p:nvCxnSpPr>
        <p:spPr>
          <a:xfrm>
            <a:off x="6579125" y="2381436"/>
            <a:ext cx="0" cy="30496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249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60D6CA-57E5-FA36-984D-021B30829F43}"/>
              </a:ext>
            </a:extLst>
          </p:cNvPr>
          <p:cNvSpPr txBox="1"/>
          <p:nvPr/>
        </p:nvSpPr>
        <p:spPr>
          <a:xfrm>
            <a:off x="171649" y="1308516"/>
            <a:ext cx="8527551" cy="146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/>
              <a:t>Exercise 3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Calculate the Energy of the signal for the plot given below.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54EF1D-15C3-3FA2-F8A7-D81989665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091" y="2900912"/>
            <a:ext cx="40195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15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6" y="1227762"/>
            <a:ext cx="3590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Exercise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313097A-B016-5657-5001-5AB20A97137A}"/>
                  </a:ext>
                </a:extLst>
              </p:cNvPr>
              <p:cNvSpPr txBox="1"/>
              <p:nvPr/>
            </p:nvSpPr>
            <p:spPr>
              <a:xfrm>
                <a:off x="113314" y="1574533"/>
                <a:ext cx="8828690" cy="52161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This is of the form y = mx ; where m is the slope, x and y represents the axis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By referring the given plot, the above equation can be written as 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			       </a:t>
                </a:r>
                <a:r>
                  <a:rPr lang="en-GB" sz="20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x(t) = 2t </a:t>
                </a:r>
                <a:r>
                  <a:rPr lang="en-GB" sz="2000" dirty="0">
                    <a:latin typeface="Cambria" panose="02040503050406030204" pitchFamily="18" charset="0"/>
                    <a:ea typeface="Cambria" panose="02040503050406030204" pitchFamily="18" charset="0"/>
                    <a:sym typeface="Wingdings" panose="05000000000000000000" pitchFamily="2" charset="2"/>
                  </a:rPr>
                  <a:t>(1)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 Energy can be  calculated using </a:t>
                </a:r>
                <a:endParaRPr lang="en-GB" sz="2000" i="1" dirty="0">
                  <a:latin typeface="Cambria Math" panose="02040503050406030204" pitchFamily="18" charset="0"/>
                </a:endParaRPr>
              </a:p>
              <a:p>
                <a:pPr>
                  <a:tabLst>
                    <a:tab pos="295910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−∝</m:t>
                          </m:r>
                        </m:sub>
                        <m:sup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∝</m:t>
                          </m:r>
                        </m:sup>
                        <m:e>
                          <m:sSup>
                            <m:sSupPr>
                              <m:ctrlPr>
                                <a:rPr lang="en-GB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⌈"/>
                                  <m:endChr m:val="⌉"/>
                                  <m:ctrlPr>
                                    <a:rPr lang="en-GB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d>
                                    <m:dPr>
                                      <m:ctrlPr>
                                        <a:rPr lang="en-GB" sz="20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sz="20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GB" sz="200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sz="2000" dirty="0">
                  <a:latin typeface="Cambria" panose="02040503050406030204" pitchFamily="18" charset="0"/>
                  <a:ea typeface="Cambria" panose="02040503050406030204" pitchFamily="18" charset="0"/>
                  <a:sym typeface="Wingdings" panose="05000000000000000000" pitchFamily="2" charset="2"/>
                </a:endParaRPr>
              </a:p>
              <a:p>
                <a:r>
                  <a:rPr lang="en-GB" sz="2000" dirty="0">
                    <a:latin typeface="Cambria" panose="02040503050406030204" pitchFamily="18" charset="0"/>
                    <a:ea typeface="Cambria" panose="02040503050406030204" pitchFamily="18" charset="0"/>
                    <a:sym typeface="Wingdings" panose="05000000000000000000" pitchFamily="2" charset="2"/>
                  </a:rPr>
                  <a:t>Applying (1) in the Energy formula we get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limLoc m:val="subSup"/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sSup>
                            <m:sSupPr>
                              <m:ctrlPr>
                                <a:rPr lang="en-GB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⌈"/>
                                  <m:endChr m:val="⌉"/>
                                  <m:ctrlPr>
                                    <a:rPr lang="en-GB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GB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  <m:sup>
                              <m:r>
                                <a:rPr lang="en-GB" sz="200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sz="2000" dirty="0">
                  <a:latin typeface="Cambria" panose="02040503050406030204" pitchFamily="18" charset="0"/>
                  <a:ea typeface="Cambria" panose="02040503050406030204" pitchFamily="18" charset="0"/>
                  <a:sym typeface="Wingdings" panose="05000000000000000000" pitchFamily="2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4</m:t>
                      </m:r>
                      <m:nary>
                        <m:naryPr>
                          <m:limLoc m:val="subSup"/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sSup>
                            <m:sSupPr>
                              <m:ctrlPr>
                                <a:rPr lang="en-GB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⌈"/>
                                  <m:endChr m:val="⌉"/>
                                  <m:ctrlPr>
                                    <a:rPr lang="en-GB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  <m:sup>
                              <m:r>
                                <a:rPr lang="en-GB" sz="200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sz="2000" dirty="0">
                  <a:latin typeface="Cambria" panose="02040503050406030204" pitchFamily="18" charset="0"/>
                  <a:ea typeface="Cambria" panose="02040503050406030204" pitchFamily="18" charset="0"/>
                  <a:sym typeface="Wingdings" panose="05000000000000000000" pitchFamily="2" charset="2"/>
                </a:endParaRPr>
              </a:p>
              <a:p>
                <a:r>
                  <a:rPr lang="en-GB" sz="2000" dirty="0">
                    <a:latin typeface="Cambria" panose="02040503050406030204" pitchFamily="18" charset="0"/>
                    <a:ea typeface="Cambria" panose="02040503050406030204" pitchFamily="18" charset="0"/>
                    <a:sym typeface="Wingdings" panose="05000000000000000000" pitchFamily="2" charset="2"/>
                  </a:rPr>
                  <a:t>				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" panose="02040503050406030204" pitchFamily="18" charset="0"/>
                        <a:sym typeface="Wingdings" panose="05000000000000000000" pitchFamily="2" charset="2"/>
                      </a:rPr>
                      <m:t>𝐸</m:t>
                    </m:r>
                    <m:r>
                      <a:rPr lang="en-GB" sz="2000" b="0" i="1" smtClean="0">
                        <a:latin typeface="Cambria Math" panose="02040503050406030204" pitchFamily="18" charset="0"/>
                        <a:ea typeface="Cambria" panose="02040503050406030204" pitchFamily="18" charset="0"/>
                        <a:sym typeface="Wingdings" panose="05000000000000000000" pitchFamily="2" charset="2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  <a:ea typeface="Cambria" panose="02040503050406030204" pitchFamily="18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r>
                          <a:rPr lang="en-GB" sz="2000" b="0" i="1" smtClean="0">
                            <a:latin typeface="Cambria Math" panose="02040503050406030204" pitchFamily="18" charset="0"/>
                            <a:ea typeface="Cambria" panose="02040503050406030204" pitchFamily="18" charset="0"/>
                            <a:sym typeface="Wingdings" panose="05000000000000000000" pitchFamily="2" charset="2"/>
                          </a:rPr>
                          <m:t>4</m:t>
                        </m:r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  <a:ea typeface="Cambria" panose="02040503050406030204" pitchFamily="18" charset="0"/>
                            <a:sym typeface="Wingdings" panose="05000000000000000000" pitchFamily="2" charset="2"/>
                          </a:rPr>
                          <m:t>3</m:t>
                        </m:r>
                      </m:den>
                    </m:f>
                    <m:r>
                      <a:rPr lang="en-GB" sz="2000" b="0" i="1" smtClean="0">
                        <a:latin typeface="Cambria Math" panose="02040503050406030204" pitchFamily="18" charset="0"/>
                        <a:ea typeface="Cambria" panose="02040503050406030204" pitchFamily="18" charset="0"/>
                        <a:sym typeface="Wingdings" panose="05000000000000000000" pitchFamily="2" charset="2"/>
                      </a:rPr>
                      <m:t>𝐽𝑜𝑢𝑙𝑒𝑠</m:t>
                    </m:r>
                  </m:oMath>
                </a14:m>
                <a:endParaRPr lang="en-GB" sz="2000" dirty="0">
                  <a:latin typeface="Cambria" panose="02040503050406030204" pitchFamily="18" charset="0"/>
                  <a:ea typeface="Cambria" panose="02040503050406030204" pitchFamily="18" charset="0"/>
                  <a:sym typeface="Wingdings" panose="05000000000000000000" pitchFamily="2" charset="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GB" sz="2200" dirty="0">
                    <a:ea typeface="Cambria" panose="02040503050406030204" pitchFamily="18" charset="0"/>
                  </a:rPr>
                  <a:t>				</a:t>
                </a:r>
                <a:endParaRPr lang="en-GB" sz="220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313097A-B016-5657-5001-5AB20A9713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314" y="1574533"/>
                <a:ext cx="8828690" cy="5216172"/>
              </a:xfrm>
              <a:prstGeom prst="rect">
                <a:avLst/>
              </a:prstGeom>
              <a:blipFill>
                <a:blip r:embed="rId2"/>
                <a:stretch>
                  <a:fillRect l="-7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4E422086-CB0F-5EFD-038A-D17D535DD7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6975" y="1531772"/>
            <a:ext cx="1900561" cy="162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712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D4BCB-4120-4195-13F2-51CB2F4D54D8}"/>
              </a:ext>
            </a:extLst>
          </p:cNvPr>
          <p:cNvSpPr txBox="1"/>
          <p:nvPr/>
        </p:nvSpPr>
        <p:spPr>
          <a:xfrm>
            <a:off x="222368" y="1331021"/>
            <a:ext cx="9880600" cy="5442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Exercise </a:t>
            </a:r>
            <a:r>
              <a:rPr lang="en-GB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GB" sz="1800" b="1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the  triangular pulse x(t) shown below, sketch the time scaling for each of the following derived from x(t)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0" lvl="0" indent="-342900">
              <a:lnSpc>
                <a:spcPct val="150000"/>
              </a:lnSpc>
              <a:buAutoNum type="alpha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x(2t)</a:t>
            </a:r>
          </a:p>
          <a:p>
            <a:pPr marL="1079500" lvl="0" indent="-342900">
              <a:lnSpc>
                <a:spcPct val="150000"/>
              </a:lnSpc>
              <a:buAutoNum type="alpha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(2(t+2))</a:t>
            </a:r>
          </a:p>
          <a:p>
            <a:pPr marL="1079500" indent="-342900">
              <a:lnSpc>
                <a:spcPct val="150000"/>
              </a:lnSpc>
              <a:buFontTx/>
              <a:buAutoNum type="alpha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(2(t-2))</a:t>
            </a: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274A0C-17CA-3A24-8A2D-42DE527FE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800" y="2163424"/>
            <a:ext cx="3284303" cy="198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082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D4BCB-4120-4195-13F2-51CB2F4D54D8}"/>
              </a:ext>
            </a:extLst>
          </p:cNvPr>
          <p:cNvSpPr txBox="1"/>
          <p:nvPr/>
        </p:nvSpPr>
        <p:spPr>
          <a:xfrm>
            <a:off x="222368" y="1331021"/>
            <a:ext cx="11664832" cy="3780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Exercise 4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the  triangular pulse x(t) shown below, sketch the time scaling for each of the following derived from x(t)</a:t>
            </a: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(a)     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x(2t)		</a:t>
            </a:r>
            <a:r>
              <a:rPr lang="en-GB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(b)     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(2(t+2))		</a:t>
            </a:r>
            <a:r>
              <a:rPr lang="en-GB" sz="180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(c)      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(2(t-2))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1B7A66-8866-7AE3-35CE-D411E7ECA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20" y="3275654"/>
            <a:ext cx="3093900" cy="20463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E6C1F9E-0ED3-F51E-165C-1A070667D4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268" y="3441211"/>
            <a:ext cx="3587660" cy="17152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15AD18-A396-72E8-E5FE-13D6803ECB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8583" y="3307108"/>
            <a:ext cx="3400425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77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36D9D4-4C94-2744-C39B-C517BC597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92" y="1466180"/>
            <a:ext cx="8705817" cy="6369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0" y="1070897"/>
            <a:ext cx="3590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Exercise 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5F57B3-FA63-41F4-5F11-F967C5D98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9215" y="1784643"/>
            <a:ext cx="6785855" cy="545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68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Exercise -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36D9D4-4C94-2744-C39B-C517BC597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7" y="1900502"/>
            <a:ext cx="8705817" cy="6369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6" y="1227762"/>
            <a:ext cx="3590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Exercise 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5F57B3-FA63-41F4-5F11-F967C5D98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68" y="3038608"/>
            <a:ext cx="3594482" cy="28877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B084B3-16BE-63AD-C555-14785997B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078" y="3300170"/>
            <a:ext cx="2809875" cy="22383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0279A1-2CAD-6803-D200-AD8DD15FF8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2871" y="3487101"/>
            <a:ext cx="2524125" cy="2019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2165FE-C804-2A4A-10B7-2DE3E154A2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8876" y="3864884"/>
            <a:ext cx="2524125" cy="178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269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e5768a75-12e4-4501-a17a-a71c3e10baf7"/>
  <p:tag name="SLIDO_EVENT_SECTION_UUID" val="78852cb9-7f89-4759-86ac-fd01d2c7a0cf"/>
</p:tagLst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464</Words>
  <Application>Microsoft Office PowerPoint</Application>
  <PresentationFormat>Widescreen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Book Antiqua</vt:lpstr>
      <vt:lpstr>Calibri</vt:lpstr>
      <vt:lpstr>Calibri Light</vt:lpstr>
      <vt:lpstr>Cambria</vt:lpstr>
      <vt:lpstr>Cambria Math</vt:lpstr>
      <vt:lpstr>UWTSD 200_Title Page 2</vt:lpstr>
      <vt:lpstr>UWTSD 200_Text 4</vt:lpstr>
      <vt:lpstr>PowerPoint Presentation</vt:lpstr>
      <vt:lpstr>Exercise - Signals</vt:lpstr>
      <vt:lpstr>Exercise - Signals</vt:lpstr>
      <vt:lpstr>Exercise - Signals</vt:lpstr>
      <vt:lpstr>Exercise - Signals</vt:lpstr>
      <vt:lpstr>Exercise - Signals</vt:lpstr>
      <vt:lpstr>Exercise - Signals</vt:lpstr>
      <vt:lpstr>Exercise - Signals</vt:lpstr>
      <vt:lpstr>Exercise - Signals</vt:lpstr>
      <vt:lpstr>Exercise - Signals</vt:lpstr>
      <vt:lpstr>Exercise - Signals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5</cp:revision>
  <dcterms:created xsi:type="dcterms:W3CDTF">2021-03-09T15:35:42Z</dcterms:created>
  <dcterms:modified xsi:type="dcterms:W3CDTF">2025-02-10T10:28:42Z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