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10.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1.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1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1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62" r:id="rId5"/>
    <p:sldMasterId id="2147483663" r:id="rId6"/>
    <p:sldMasterId id="2147483666" r:id="rId7"/>
    <p:sldMasterId id="2147483668" r:id="rId8"/>
    <p:sldMasterId id="2147483669" r:id="rId9"/>
    <p:sldMasterId id="2147483672" r:id="rId10"/>
    <p:sldMasterId id="2147483674" r:id="rId11"/>
    <p:sldMasterId id="2147483676" r:id="rId12"/>
    <p:sldMasterId id="2147483680" r:id="rId13"/>
    <p:sldMasterId id="2147483692" r:id="rId14"/>
    <p:sldMasterId id="2147483704" r:id="rId15"/>
    <p:sldMasterId id="2147483724" r:id="rId16"/>
    <p:sldMasterId id="2147483712" r:id="rId17"/>
    <p:sldMasterId id="2147483728" r:id="rId18"/>
    <p:sldMasterId id="2147483740" r:id="rId19"/>
  </p:sldMasterIdLst>
  <p:notesMasterIdLst>
    <p:notesMasterId r:id="rId65"/>
  </p:notesMasterIdLst>
  <p:sldIdLst>
    <p:sldId id="262" r:id="rId20"/>
    <p:sldId id="257" r:id="rId21"/>
    <p:sldId id="273" r:id="rId22"/>
    <p:sldId id="264" r:id="rId23"/>
    <p:sldId id="265" r:id="rId24"/>
    <p:sldId id="271" r:id="rId25"/>
    <p:sldId id="268" r:id="rId26"/>
    <p:sldId id="269" r:id="rId27"/>
    <p:sldId id="274" r:id="rId28"/>
    <p:sldId id="276" r:id="rId29"/>
    <p:sldId id="277" r:id="rId30"/>
    <p:sldId id="278" r:id="rId31"/>
    <p:sldId id="275" r:id="rId32"/>
    <p:sldId id="308" r:id="rId33"/>
    <p:sldId id="309" r:id="rId34"/>
    <p:sldId id="307" r:id="rId35"/>
    <p:sldId id="297" r:id="rId36"/>
    <p:sldId id="302" r:id="rId37"/>
    <p:sldId id="298" r:id="rId38"/>
    <p:sldId id="301" r:id="rId39"/>
    <p:sldId id="300" r:id="rId40"/>
    <p:sldId id="299" r:id="rId41"/>
    <p:sldId id="279" r:id="rId42"/>
    <p:sldId id="281" r:id="rId43"/>
    <p:sldId id="285" r:id="rId44"/>
    <p:sldId id="287" r:id="rId45"/>
    <p:sldId id="289" r:id="rId46"/>
    <p:sldId id="286" r:id="rId47"/>
    <p:sldId id="290" r:id="rId48"/>
    <p:sldId id="284" r:id="rId49"/>
    <p:sldId id="310" r:id="rId50"/>
    <p:sldId id="282" r:id="rId51"/>
    <p:sldId id="283" r:id="rId52"/>
    <p:sldId id="293" r:id="rId53"/>
    <p:sldId id="294" r:id="rId54"/>
    <p:sldId id="295" r:id="rId55"/>
    <p:sldId id="280" r:id="rId56"/>
    <p:sldId id="296" r:id="rId57"/>
    <p:sldId id="292" r:id="rId58"/>
    <p:sldId id="303" r:id="rId59"/>
    <p:sldId id="306" r:id="rId60"/>
    <p:sldId id="267" r:id="rId61"/>
    <p:sldId id="266" r:id="rId62"/>
    <p:sldId id="263" r:id="rId63"/>
    <p:sldId id="304" r:id="rId6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72F46C-657B-4E80-A84D-14FB841E24A7}" v="181" dt="2022-11-13T13:34:00.0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31"/>
    <p:restoredTop sz="87405" autoAdjust="0"/>
  </p:normalViewPr>
  <p:slideViewPr>
    <p:cSldViewPr snapToGrid="0" snapToObjects="1">
      <p:cViewPr varScale="1">
        <p:scale>
          <a:sx n="70" d="100"/>
          <a:sy n="70" d="100"/>
        </p:scale>
        <p:origin x="957" y="27"/>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7.xml"/><Relationship Id="rId21" Type="http://schemas.openxmlformats.org/officeDocument/2006/relationships/slide" Target="slides/slide2.xml"/><Relationship Id="rId42" Type="http://schemas.openxmlformats.org/officeDocument/2006/relationships/slide" Target="slides/slide23.xml"/><Relationship Id="rId47" Type="http://schemas.openxmlformats.org/officeDocument/2006/relationships/slide" Target="slides/slide28.xml"/><Relationship Id="rId63" Type="http://schemas.openxmlformats.org/officeDocument/2006/relationships/slide" Target="slides/slide44.xml"/><Relationship Id="rId68" Type="http://schemas.openxmlformats.org/officeDocument/2006/relationships/theme" Target="theme/theme1.xml"/><Relationship Id="rId7" Type="http://schemas.openxmlformats.org/officeDocument/2006/relationships/slideMaster" Target="slideMasters/slideMaster4.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0.xml"/><Relationship Id="rId11" Type="http://schemas.openxmlformats.org/officeDocument/2006/relationships/slideMaster" Target="slideMasters/slideMaster8.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slide" Target="slides/slide39.xml"/><Relationship Id="rId66"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42.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slide" Target="slides/slide37.xml"/><Relationship Id="rId64" Type="http://schemas.openxmlformats.org/officeDocument/2006/relationships/slide" Target="slides/slide45.xml"/><Relationship Id="rId69"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32.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slide" Target="slides/slide40.xml"/><Relationship Id="rId67" Type="http://schemas.openxmlformats.org/officeDocument/2006/relationships/viewProps" Target="viewProps.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slide" Target="slides/slide43.xml"/><Relationship Id="rId7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10" Type="http://schemas.openxmlformats.org/officeDocument/2006/relationships/slideMaster" Target="slideMasters/slideMaster7.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slide" Target="slides/slide41.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20.xml"/><Relationship Id="rId34" Type="http://schemas.openxmlformats.org/officeDocument/2006/relationships/slide" Target="slides/slide15.xml"/><Relationship Id="rId50" Type="http://schemas.openxmlformats.org/officeDocument/2006/relationships/slide" Target="slides/slide31.xml"/><Relationship Id="rId55" Type="http://schemas.openxmlformats.org/officeDocument/2006/relationships/slide" Target="slides/slide3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Marie Bassler" userId="38f25fa2-f4e2-42aa-a629-d2ccc29b42c2" providerId="ADAL" clId="{1572F46C-657B-4E80-A84D-14FB841E24A7}"/>
    <pc:docChg chg="undo redo custSel addSld delSld modSld sldOrd modMainMaster">
      <pc:chgData name="Lisa-Marie Bassler" userId="38f25fa2-f4e2-42aa-a629-d2ccc29b42c2" providerId="ADAL" clId="{1572F46C-657B-4E80-A84D-14FB841E24A7}" dt="2022-11-13T13:37:31.824" v="8250" actId="20577"/>
      <pc:docMkLst>
        <pc:docMk/>
      </pc:docMkLst>
      <pc:sldChg chg="del">
        <pc:chgData name="Lisa-Marie Bassler" userId="38f25fa2-f4e2-42aa-a629-d2ccc29b42c2" providerId="ADAL" clId="{1572F46C-657B-4E80-A84D-14FB841E24A7}" dt="2022-11-07T13:03:20.632" v="0" actId="47"/>
        <pc:sldMkLst>
          <pc:docMk/>
          <pc:sldMk cId="2409679819" sldId="256"/>
        </pc:sldMkLst>
      </pc:sldChg>
      <pc:sldChg chg="addSp delSp modSp mod modTransition">
        <pc:chgData name="Lisa-Marie Bassler" userId="38f25fa2-f4e2-42aa-a629-d2ccc29b42c2" providerId="ADAL" clId="{1572F46C-657B-4E80-A84D-14FB841E24A7}" dt="2022-11-13T13:10:59.653" v="7052"/>
        <pc:sldMkLst>
          <pc:docMk/>
          <pc:sldMk cId="1370600217" sldId="257"/>
        </pc:sldMkLst>
        <pc:spChg chg="del">
          <ac:chgData name="Lisa-Marie Bassler" userId="38f25fa2-f4e2-42aa-a629-d2ccc29b42c2" providerId="ADAL" clId="{1572F46C-657B-4E80-A84D-14FB841E24A7}" dt="2022-11-07T13:04:00.418" v="22" actId="478"/>
          <ac:spMkLst>
            <pc:docMk/>
            <pc:sldMk cId="1370600217" sldId="257"/>
            <ac:spMk id="2" creationId="{A6E9004F-BFD6-4ADC-A0B5-89A9E2C7C48E}"/>
          </ac:spMkLst>
        </pc:spChg>
        <pc:spChg chg="add mod">
          <ac:chgData name="Lisa-Marie Bassler" userId="38f25fa2-f4e2-42aa-a629-d2ccc29b42c2" providerId="ADAL" clId="{1572F46C-657B-4E80-A84D-14FB841E24A7}" dt="2022-11-07T13:04:00.824" v="23"/>
          <ac:spMkLst>
            <pc:docMk/>
            <pc:sldMk cId="1370600217" sldId="257"/>
            <ac:spMk id="3" creationId="{0DCE2349-6C8D-2833-8113-7AF31F7849F7}"/>
          </ac:spMkLst>
        </pc:spChg>
        <pc:spChg chg="add mod">
          <ac:chgData name="Lisa-Marie Bassler" userId="38f25fa2-f4e2-42aa-a629-d2ccc29b42c2" providerId="ADAL" clId="{1572F46C-657B-4E80-A84D-14FB841E24A7}" dt="2022-11-12T14:11:13.884" v="1149" actId="20577"/>
          <ac:spMkLst>
            <pc:docMk/>
            <pc:sldMk cId="1370600217" sldId="257"/>
            <ac:spMk id="4" creationId="{B6BF37B6-AB77-09B5-E63E-06B48A711D4F}"/>
          </ac:spMkLst>
        </pc:spChg>
      </pc:sldChg>
      <pc:sldChg chg="del">
        <pc:chgData name="Lisa-Marie Bassler" userId="38f25fa2-f4e2-42aa-a629-d2ccc29b42c2" providerId="ADAL" clId="{1572F46C-657B-4E80-A84D-14FB841E24A7}" dt="2022-11-07T13:03:23.801" v="1" actId="47"/>
        <pc:sldMkLst>
          <pc:docMk/>
          <pc:sldMk cId="1643495520" sldId="258"/>
        </pc:sldMkLst>
      </pc:sldChg>
      <pc:sldChg chg="del">
        <pc:chgData name="Lisa-Marie Bassler" userId="38f25fa2-f4e2-42aa-a629-d2ccc29b42c2" providerId="ADAL" clId="{1572F46C-657B-4E80-A84D-14FB841E24A7}" dt="2022-11-07T13:03:27.339" v="2" actId="47"/>
        <pc:sldMkLst>
          <pc:docMk/>
          <pc:sldMk cId="2537598040" sldId="259"/>
        </pc:sldMkLst>
      </pc:sldChg>
      <pc:sldChg chg="del">
        <pc:chgData name="Lisa-Marie Bassler" userId="38f25fa2-f4e2-42aa-a629-d2ccc29b42c2" providerId="ADAL" clId="{1572F46C-657B-4E80-A84D-14FB841E24A7}" dt="2022-11-07T13:03:41.586" v="19" actId="47"/>
        <pc:sldMkLst>
          <pc:docMk/>
          <pc:sldMk cId="800588195" sldId="260"/>
        </pc:sldMkLst>
      </pc:sldChg>
      <pc:sldChg chg="del">
        <pc:chgData name="Lisa-Marie Bassler" userId="38f25fa2-f4e2-42aa-a629-d2ccc29b42c2" providerId="ADAL" clId="{1572F46C-657B-4E80-A84D-14FB841E24A7}" dt="2022-11-07T13:03:37.166" v="17" actId="47"/>
        <pc:sldMkLst>
          <pc:docMk/>
          <pc:sldMk cId="2310473440" sldId="261"/>
        </pc:sldMkLst>
      </pc:sldChg>
      <pc:sldChg chg="modTransition">
        <pc:chgData name="Lisa-Marie Bassler" userId="38f25fa2-f4e2-42aa-a629-d2ccc29b42c2" providerId="ADAL" clId="{1572F46C-657B-4E80-A84D-14FB841E24A7}" dt="2022-11-13T13:10:59.653" v="7052"/>
        <pc:sldMkLst>
          <pc:docMk/>
          <pc:sldMk cId="1855405413" sldId="262"/>
        </pc:sldMkLst>
      </pc:sldChg>
      <pc:sldChg chg="addSp delSp modSp new mod modTransition">
        <pc:chgData name="Lisa-Marie Bassler" userId="38f25fa2-f4e2-42aa-a629-d2ccc29b42c2" providerId="ADAL" clId="{1572F46C-657B-4E80-A84D-14FB841E24A7}" dt="2022-11-13T13:25:17.699" v="7499" actId="20577"/>
        <pc:sldMkLst>
          <pc:docMk/>
          <pc:sldMk cId="3422068895" sldId="263"/>
        </pc:sldMkLst>
        <pc:spChg chg="mod">
          <ac:chgData name="Lisa-Marie Bassler" userId="38f25fa2-f4e2-42aa-a629-d2ccc29b42c2" providerId="ADAL" clId="{1572F46C-657B-4E80-A84D-14FB841E24A7}" dt="2022-11-13T12:46:17.047" v="6726" actId="404"/>
          <ac:spMkLst>
            <pc:docMk/>
            <pc:sldMk cId="3422068895" sldId="263"/>
            <ac:spMk id="2" creationId="{6B01665A-E7F4-3C27-DAFE-179CCE8EF832}"/>
          </ac:spMkLst>
        </pc:spChg>
        <pc:spChg chg="mod">
          <ac:chgData name="Lisa-Marie Bassler" userId="38f25fa2-f4e2-42aa-a629-d2ccc29b42c2" providerId="ADAL" clId="{1572F46C-657B-4E80-A84D-14FB841E24A7}" dt="2022-11-13T13:25:17.699" v="7499" actId="20577"/>
          <ac:spMkLst>
            <pc:docMk/>
            <pc:sldMk cId="3422068895" sldId="263"/>
            <ac:spMk id="3" creationId="{267FE1BA-C087-20F6-E38D-B38F494C9575}"/>
          </ac:spMkLst>
        </pc:spChg>
        <pc:spChg chg="add del mod">
          <ac:chgData name="Lisa-Marie Bassler" userId="38f25fa2-f4e2-42aa-a629-d2ccc29b42c2" providerId="ADAL" clId="{1572F46C-657B-4E80-A84D-14FB841E24A7}" dt="2022-11-12T14:53:50.094" v="2484"/>
          <ac:spMkLst>
            <pc:docMk/>
            <pc:sldMk cId="3422068895" sldId="263"/>
            <ac:spMk id="4" creationId="{6337E6F3-7ABD-DE42-6F23-99A8C93A0874}"/>
          </ac:spMkLst>
        </pc:spChg>
        <pc:spChg chg="add del mod">
          <ac:chgData name="Lisa-Marie Bassler" userId="38f25fa2-f4e2-42aa-a629-d2ccc29b42c2" providerId="ADAL" clId="{1572F46C-657B-4E80-A84D-14FB841E24A7}" dt="2022-11-12T14:53:50.094" v="2484"/>
          <ac:spMkLst>
            <pc:docMk/>
            <pc:sldMk cId="3422068895" sldId="263"/>
            <ac:spMk id="5" creationId="{2AD3FD89-C71C-158B-A79A-248438D77391}"/>
          </ac:spMkLst>
        </pc:spChg>
        <pc:spChg chg="add del mod">
          <ac:chgData name="Lisa-Marie Bassler" userId="38f25fa2-f4e2-42aa-a629-d2ccc29b42c2" providerId="ADAL" clId="{1572F46C-657B-4E80-A84D-14FB841E24A7}" dt="2022-11-12T14:53:50.094" v="2484"/>
          <ac:spMkLst>
            <pc:docMk/>
            <pc:sldMk cId="3422068895" sldId="263"/>
            <ac:spMk id="6" creationId="{FCD635E9-68BE-7EFF-5773-68E0065EA674}"/>
          </ac:spMkLst>
        </pc:spChg>
        <pc:spChg chg="add del mod">
          <ac:chgData name="Lisa-Marie Bassler" userId="38f25fa2-f4e2-42aa-a629-d2ccc29b42c2" providerId="ADAL" clId="{1572F46C-657B-4E80-A84D-14FB841E24A7}" dt="2022-11-12T14:53:50.094" v="2484"/>
          <ac:spMkLst>
            <pc:docMk/>
            <pc:sldMk cId="3422068895" sldId="263"/>
            <ac:spMk id="7" creationId="{75698B0B-FF3B-6FB5-5828-8B20E0A58D75}"/>
          </ac:spMkLst>
        </pc:spChg>
        <pc:spChg chg="add del mod">
          <ac:chgData name="Lisa-Marie Bassler" userId="38f25fa2-f4e2-42aa-a629-d2ccc29b42c2" providerId="ADAL" clId="{1572F46C-657B-4E80-A84D-14FB841E24A7}" dt="2022-11-12T14:53:50.094" v="2484"/>
          <ac:spMkLst>
            <pc:docMk/>
            <pc:sldMk cId="3422068895" sldId="263"/>
            <ac:spMk id="8" creationId="{719AD140-BCCC-150D-70F3-8B6FAE405689}"/>
          </ac:spMkLst>
        </pc:spChg>
        <pc:spChg chg="add del mod">
          <ac:chgData name="Lisa-Marie Bassler" userId="38f25fa2-f4e2-42aa-a629-d2ccc29b42c2" providerId="ADAL" clId="{1572F46C-657B-4E80-A84D-14FB841E24A7}" dt="2022-11-12T14:53:50.094" v="2484"/>
          <ac:spMkLst>
            <pc:docMk/>
            <pc:sldMk cId="3422068895" sldId="263"/>
            <ac:spMk id="9" creationId="{BD2FCCD7-C2D5-E2D3-F372-BC37D3AA5C78}"/>
          </ac:spMkLst>
        </pc:spChg>
        <pc:spChg chg="add del mod">
          <ac:chgData name="Lisa-Marie Bassler" userId="38f25fa2-f4e2-42aa-a629-d2ccc29b42c2" providerId="ADAL" clId="{1572F46C-657B-4E80-A84D-14FB841E24A7}" dt="2022-11-12T14:53:55.688" v="2486"/>
          <ac:spMkLst>
            <pc:docMk/>
            <pc:sldMk cId="3422068895" sldId="263"/>
            <ac:spMk id="10" creationId="{14E76F85-F20C-3195-3F5B-118686AF9001}"/>
          </ac:spMkLst>
        </pc:spChg>
        <pc:spChg chg="add del mod">
          <ac:chgData name="Lisa-Marie Bassler" userId="38f25fa2-f4e2-42aa-a629-d2ccc29b42c2" providerId="ADAL" clId="{1572F46C-657B-4E80-A84D-14FB841E24A7}" dt="2022-11-12T14:53:55.688" v="2486"/>
          <ac:spMkLst>
            <pc:docMk/>
            <pc:sldMk cId="3422068895" sldId="263"/>
            <ac:spMk id="11" creationId="{6AA59083-6CB9-3A86-0EC1-A17156E52B3D}"/>
          </ac:spMkLst>
        </pc:spChg>
        <pc:spChg chg="add del mod">
          <ac:chgData name="Lisa-Marie Bassler" userId="38f25fa2-f4e2-42aa-a629-d2ccc29b42c2" providerId="ADAL" clId="{1572F46C-657B-4E80-A84D-14FB841E24A7}" dt="2022-11-12T14:53:55.688" v="2486"/>
          <ac:spMkLst>
            <pc:docMk/>
            <pc:sldMk cId="3422068895" sldId="263"/>
            <ac:spMk id="12" creationId="{CB3031B7-0B4D-0AC7-EDCB-7A683090E359}"/>
          </ac:spMkLst>
        </pc:spChg>
        <pc:spChg chg="add del mod">
          <ac:chgData name="Lisa-Marie Bassler" userId="38f25fa2-f4e2-42aa-a629-d2ccc29b42c2" providerId="ADAL" clId="{1572F46C-657B-4E80-A84D-14FB841E24A7}" dt="2022-11-12T14:53:55.688" v="2486"/>
          <ac:spMkLst>
            <pc:docMk/>
            <pc:sldMk cId="3422068895" sldId="263"/>
            <ac:spMk id="13" creationId="{92869259-3B6E-B6B5-D984-11AB5A692707}"/>
          </ac:spMkLst>
        </pc:spChg>
        <pc:spChg chg="add del mod">
          <ac:chgData name="Lisa-Marie Bassler" userId="38f25fa2-f4e2-42aa-a629-d2ccc29b42c2" providerId="ADAL" clId="{1572F46C-657B-4E80-A84D-14FB841E24A7}" dt="2022-11-12T14:53:55.688" v="2486"/>
          <ac:spMkLst>
            <pc:docMk/>
            <pc:sldMk cId="3422068895" sldId="263"/>
            <ac:spMk id="14" creationId="{CC327D76-B310-D8DE-3D94-073D919EA1A8}"/>
          </ac:spMkLst>
        </pc:spChg>
        <pc:spChg chg="add del mod">
          <ac:chgData name="Lisa-Marie Bassler" userId="38f25fa2-f4e2-42aa-a629-d2ccc29b42c2" providerId="ADAL" clId="{1572F46C-657B-4E80-A84D-14FB841E24A7}" dt="2022-11-12T14:53:55.688" v="2486"/>
          <ac:spMkLst>
            <pc:docMk/>
            <pc:sldMk cId="3422068895" sldId="263"/>
            <ac:spMk id="15" creationId="{443D5ABE-A4CC-F2C2-E870-9CA0B3BF8A8E}"/>
          </ac:spMkLst>
        </pc:spChg>
      </pc:sldChg>
      <pc:sldChg chg="addSp delSp modSp new mod modTransition setBg modNotesTx">
        <pc:chgData name="Lisa-Marie Bassler" userId="38f25fa2-f4e2-42aa-a629-d2ccc29b42c2" providerId="ADAL" clId="{1572F46C-657B-4E80-A84D-14FB841E24A7}" dt="2022-11-13T13:10:59.653" v="7052"/>
        <pc:sldMkLst>
          <pc:docMk/>
          <pc:sldMk cId="1483083896" sldId="264"/>
        </pc:sldMkLst>
        <pc:spChg chg="mod">
          <ac:chgData name="Lisa-Marie Bassler" userId="38f25fa2-f4e2-42aa-a629-d2ccc29b42c2" providerId="ADAL" clId="{1572F46C-657B-4E80-A84D-14FB841E24A7}" dt="2022-11-11T16:59:11.741" v="878" actId="122"/>
          <ac:spMkLst>
            <pc:docMk/>
            <pc:sldMk cId="1483083896" sldId="264"/>
            <ac:spMk id="2" creationId="{CBE47B52-B96A-9A1C-BF5F-57A5B1CC6E6E}"/>
          </ac:spMkLst>
        </pc:spChg>
        <pc:spChg chg="add del mod">
          <ac:chgData name="Lisa-Marie Bassler" userId="38f25fa2-f4e2-42aa-a629-d2ccc29b42c2" providerId="ADAL" clId="{1572F46C-657B-4E80-A84D-14FB841E24A7}" dt="2022-11-11T16:59:33.188" v="926" actId="1035"/>
          <ac:spMkLst>
            <pc:docMk/>
            <pc:sldMk cId="1483083896" sldId="264"/>
            <ac:spMk id="3" creationId="{E786FED3-B39E-1831-F7A9-E410B598B629}"/>
          </ac:spMkLst>
        </pc:spChg>
        <pc:spChg chg="add del">
          <ac:chgData name="Lisa-Marie Bassler" userId="38f25fa2-f4e2-42aa-a629-d2ccc29b42c2" providerId="ADAL" clId="{1572F46C-657B-4E80-A84D-14FB841E24A7}" dt="2022-11-11T16:58:35.825" v="874" actId="26606"/>
          <ac:spMkLst>
            <pc:docMk/>
            <pc:sldMk cId="1483083896" sldId="264"/>
            <ac:spMk id="9" creationId="{42285737-90EE-47DC-AC80-8AE156B11969}"/>
          </ac:spMkLst>
        </pc:spChg>
        <pc:spChg chg="add">
          <ac:chgData name="Lisa-Marie Bassler" userId="38f25fa2-f4e2-42aa-a629-d2ccc29b42c2" providerId="ADAL" clId="{1572F46C-657B-4E80-A84D-14FB841E24A7}" dt="2022-11-11T16:59:06.717" v="876" actId="26606"/>
          <ac:spMkLst>
            <pc:docMk/>
            <pc:sldMk cId="1483083896" sldId="264"/>
            <ac:spMk id="1031" creationId="{5E39A796-BE83-48B1-B33F-35C4A32AAB57}"/>
          </ac:spMkLst>
        </pc:spChg>
        <pc:spChg chg="add">
          <ac:chgData name="Lisa-Marie Bassler" userId="38f25fa2-f4e2-42aa-a629-d2ccc29b42c2" providerId="ADAL" clId="{1572F46C-657B-4E80-A84D-14FB841E24A7}" dt="2022-11-11T16:59:06.717" v="876" actId="26606"/>
          <ac:spMkLst>
            <pc:docMk/>
            <pc:sldMk cId="1483083896" sldId="264"/>
            <ac:spMk id="1033" creationId="{72F84B47-E267-4194-8194-831DB7B5547F}"/>
          </ac:spMkLst>
        </pc:spChg>
        <pc:grpChg chg="add del">
          <ac:chgData name="Lisa-Marie Bassler" userId="38f25fa2-f4e2-42aa-a629-d2ccc29b42c2" providerId="ADAL" clId="{1572F46C-657B-4E80-A84D-14FB841E24A7}" dt="2022-11-11T16:58:35.825" v="874" actId="26606"/>
          <ac:grpSpMkLst>
            <pc:docMk/>
            <pc:sldMk cId="1483083896" sldId="264"/>
            <ac:grpSpMk id="11" creationId="{B57BDC17-F1B3-455F-BBF1-680AA1F25C06}"/>
          </ac:grpSpMkLst>
        </pc:grpChg>
        <pc:graphicFrameChg chg="add del">
          <ac:chgData name="Lisa-Marie Bassler" userId="38f25fa2-f4e2-42aa-a629-d2ccc29b42c2" providerId="ADAL" clId="{1572F46C-657B-4E80-A84D-14FB841E24A7}" dt="2022-11-11T16:58:35.825" v="874" actId="26606"/>
          <ac:graphicFrameMkLst>
            <pc:docMk/>
            <pc:sldMk cId="1483083896" sldId="264"/>
            <ac:graphicFrameMk id="5" creationId="{295F546A-E4BC-F39E-87B8-DF6F5E793822}"/>
          </ac:graphicFrameMkLst>
        </pc:graphicFrameChg>
        <pc:picChg chg="add mod">
          <ac:chgData name="Lisa-Marie Bassler" userId="38f25fa2-f4e2-42aa-a629-d2ccc29b42c2" providerId="ADAL" clId="{1572F46C-657B-4E80-A84D-14FB841E24A7}" dt="2022-11-11T16:59:06.717" v="876" actId="26606"/>
          <ac:picMkLst>
            <pc:docMk/>
            <pc:sldMk cId="1483083896" sldId="264"/>
            <ac:picMk id="1026" creationId="{5071B185-E2D8-2093-3255-86152BAE7A43}"/>
          </ac:picMkLst>
        </pc:picChg>
      </pc:sldChg>
      <pc:sldChg chg="addSp delSp modSp new mod modTransition">
        <pc:chgData name="Lisa-Marie Bassler" userId="38f25fa2-f4e2-42aa-a629-d2ccc29b42c2" providerId="ADAL" clId="{1572F46C-657B-4E80-A84D-14FB841E24A7}" dt="2022-11-13T13:10:59.653" v="7052"/>
        <pc:sldMkLst>
          <pc:docMk/>
          <pc:sldMk cId="2123931953" sldId="265"/>
        </pc:sldMkLst>
        <pc:spChg chg="mod">
          <ac:chgData name="Lisa-Marie Bassler" userId="38f25fa2-f4e2-42aa-a629-d2ccc29b42c2" providerId="ADAL" clId="{1572F46C-657B-4E80-A84D-14FB841E24A7}" dt="2022-11-13T12:44:55.766" v="6612" actId="1036"/>
          <ac:spMkLst>
            <pc:docMk/>
            <pc:sldMk cId="2123931953" sldId="265"/>
            <ac:spMk id="2" creationId="{814626CB-8AD1-10DA-27B8-793592762B24}"/>
          </ac:spMkLst>
        </pc:spChg>
        <pc:spChg chg="add del mod">
          <ac:chgData name="Lisa-Marie Bassler" userId="38f25fa2-f4e2-42aa-a629-d2ccc29b42c2" providerId="ADAL" clId="{1572F46C-657B-4E80-A84D-14FB841E24A7}" dt="2022-11-13T12:44:49.655" v="6598" actId="26606"/>
          <ac:spMkLst>
            <pc:docMk/>
            <pc:sldMk cId="2123931953" sldId="265"/>
            <ac:spMk id="3" creationId="{7187DC83-D7F1-A069-EEB3-685237139F41}"/>
          </ac:spMkLst>
        </pc:spChg>
        <pc:graphicFrameChg chg="add del">
          <ac:chgData name="Lisa-Marie Bassler" userId="38f25fa2-f4e2-42aa-a629-d2ccc29b42c2" providerId="ADAL" clId="{1572F46C-657B-4E80-A84D-14FB841E24A7}" dt="2022-11-13T12:44:46.336" v="6597" actId="26606"/>
          <ac:graphicFrameMkLst>
            <pc:docMk/>
            <pc:sldMk cId="2123931953" sldId="265"/>
            <ac:graphicFrameMk id="5" creationId="{AA857180-BCF9-C715-FF8E-777ECB21393F}"/>
          </ac:graphicFrameMkLst>
        </pc:graphicFrameChg>
        <pc:graphicFrameChg chg="add">
          <ac:chgData name="Lisa-Marie Bassler" userId="38f25fa2-f4e2-42aa-a629-d2ccc29b42c2" providerId="ADAL" clId="{1572F46C-657B-4E80-A84D-14FB841E24A7}" dt="2022-11-13T12:44:49.655" v="6598" actId="26606"/>
          <ac:graphicFrameMkLst>
            <pc:docMk/>
            <pc:sldMk cId="2123931953" sldId="265"/>
            <ac:graphicFrameMk id="6" creationId="{F216E892-0BBC-7E68-EB5B-3645C6729E0A}"/>
          </ac:graphicFrameMkLst>
        </pc:graphicFrameChg>
      </pc:sldChg>
      <pc:sldChg chg="addSp delSp modSp new mod modTransition">
        <pc:chgData name="Lisa-Marie Bassler" userId="38f25fa2-f4e2-42aa-a629-d2ccc29b42c2" providerId="ADAL" clId="{1572F46C-657B-4E80-A84D-14FB841E24A7}" dt="2022-11-13T13:10:59.653" v="7052"/>
        <pc:sldMkLst>
          <pc:docMk/>
          <pc:sldMk cId="174129449" sldId="266"/>
        </pc:sldMkLst>
        <pc:spChg chg="mod">
          <ac:chgData name="Lisa-Marie Bassler" userId="38f25fa2-f4e2-42aa-a629-d2ccc29b42c2" providerId="ADAL" clId="{1572F46C-657B-4E80-A84D-14FB841E24A7}" dt="2022-11-07T13:06:04.343" v="127" actId="113"/>
          <ac:spMkLst>
            <pc:docMk/>
            <pc:sldMk cId="174129449" sldId="266"/>
            <ac:spMk id="2" creationId="{5537BE84-D70B-D54D-C71B-7C30EE23683A}"/>
          </ac:spMkLst>
        </pc:spChg>
        <pc:spChg chg="mod">
          <ac:chgData name="Lisa-Marie Bassler" userId="38f25fa2-f4e2-42aa-a629-d2ccc29b42c2" providerId="ADAL" clId="{1572F46C-657B-4E80-A84D-14FB841E24A7}" dt="2022-11-09T20:31:57.152" v="872" actId="20577"/>
          <ac:spMkLst>
            <pc:docMk/>
            <pc:sldMk cId="174129449" sldId="266"/>
            <ac:spMk id="3" creationId="{D2EF14D2-1D78-63AC-8687-D02AED5A357A}"/>
          </ac:spMkLst>
        </pc:spChg>
        <pc:picChg chg="add mod">
          <ac:chgData name="Lisa-Marie Bassler" userId="38f25fa2-f4e2-42aa-a629-d2ccc29b42c2" providerId="ADAL" clId="{1572F46C-657B-4E80-A84D-14FB841E24A7}" dt="2022-11-09T19:53:56.249" v="776" actId="14100"/>
          <ac:picMkLst>
            <pc:docMk/>
            <pc:sldMk cId="174129449" sldId="266"/>
            <ac:picMk id="1026" creationId="{8B4A43C0-DFB3-566E-6210-79D1120C17B1}"/>
          </ac:picMkLst>
        </pc:picChg>
        <pc:picChg chg="add mod">
          <ac:chgData name="Lisa-Marie Bassler" userId="38f25fa2-f4e2-42aa-a629-d2ccc29b42c2" providerId="ADAL" clId="{1572F46C-657B-4E80-A84D-14FB841E24A7}" dt="2022-11-09T19:53:52.671" v="775" actId="1076"/>
          <ac:picMkLst>
            <pc:docMk/>
            <pc:sldMk cId="174129449" sldId="266"/>
            <ac:picMk id="1028" creationId="{F09135A8-48B5-2413-E71B-1C18F9E955D2}"/>
          </ac:picMkLst>
        </pc:picChg>
        <pc:picChg chg="add del">
          <ac:chgData name="Lisa-Marie Bassler" userId="38f25fa2-f4e2-42aa-a629-d2ccc29b42c2" providerId="ADAL" clId="{1572F46C-657B-4E80-A84D-14FB841E24A7}" dt="2022-11-09T19:56:25.279" v="865"/>
          <ac:picMkLst>
            <pc:docMk/>
            <pc:sldMk cId="174129449" sldId="266"/>
            <ac:picMk id="1030" creationId="{CB576E9C-C654-9D8C-CB23-DEE445D627BE}"/>
          </ac:picMkLst>
        </pc:picChg>
      </pc:sldChg>
      <pc:sldChg chg="addSp delSp modSp new mod modTransition">
        <pc:chgData name="Lisa-Marie Bassler" userId="38f25fa2-f4e2-42aa-a629-d2ccc29b42c2" providerId="ADAL" clId="{1572F46C-657B-4E80-A84D-14FB841E24A7}" dt="2022-11-13T13:31:30.187" v="7668" actId="1036"/>
        <pc:sldMkLst>
          <pc:docMk/>
          <pc:sldMk cId="2407074552" sldId="267"/>
        </pc:sldMkLst>
        <pc:spChg chg="del">
          <ac:chgData name="Lisa-Marie Bassler" userId="38f25fa2-f4e2-42aa-a629-d2ccc29b42c2" providerId="ADAL" clId="{1572F46C-657B-4E80-A84D-14FB841E24A7}" dt="2022-11-07T13:06:14.202" v="128" actId="478"/>
          <ac:spMkLst>
            <pc:docMk/>
            <pc:sldMk cId="2407074552" sldId="267"/>
            <ac:spMk id="2" creationId="{58236DDD-DDCB-5815-472C-427061FEED52}"/>
          </ac:spMkLst>
        </pc:spChg>
        <pc:spChg chg="mod">
          <ac:chgData name="Lisa-Marie Bassler" userId="38f25fa2-f4e2-42aa-a629-d2ccc29b42c2" providerId="ADAL" clId="{1572F46C-657B-4E80-A84D-14FB841E24A7}" dt="2022-11-13T13:31:30.187" v="7668" actId="1036"/>
          <ac:spMkLst>
            <pc:docMk/>
            <pc:sldMk cId="2407074552" sldId="267"/>
            <ac:spMk id="3" creationId="{EC83BF85-8D06-F170-AC48-BFBD1296F4C5}"/>
          </ac:spMkLst>
        </pc:spChg>
        <pc:picChg chg="add mod">
          <ac:chgData name="Lisa-Marie Bassler" userId="38f25fa2-f4e2-42aa-a629-d2ccc29b42c2" providerId="ADAL" clId="{1572F46C-657B-4E80-A84D-14FB841E24A7}" dt="2022-11-13T13:31:27.049" v="7667" actId="1036"/>
          <ac:picMkLst>
            <pc:docMk/>
            <pc:sldMk cId="2407074552" sldId="267"/>
            <ac:picMk id="4" creationId="{3E889DCD-A496-FA05-E59A-B143274F6BAD}"/>
          </ac:picMkLst>
        </pc:picChg>
      </pc:sldChg>
      <pc:sldChg chg="addSp delSp modSp new mod modTransition setBg addAnim setClrOvrMap">
        <pc:chgData name="Lisa-Marie Bassler" userId="38f25fa2-f4e2-42aa-a629-d2ccc29b42c2" providerId="ADAL" clId="{1572F46C-657B-4E80-A84D-14FB841E24A7}" dt="2022-11-13T13:10:59.653" v="7052"/>
        <pc:sldMkLst>
          <pc:docMk/>
          <pc:sldMk cId="964280278" sldId="268"/>
        </pc:sldMkLst>
        <pc:spChg chg="mod">
          <ac:chgData name="Lisa-Marie Bassler" userId="38f25fa2-f4e2-42aa-a629-d2ccc29b42c2" providerId="ADAL" clId="{1572F46C-657B-4E80-A84D-14FB841E24A7}" dt="2022-11-12T14:21:30.964" v="1382" actId="26606"/>
          <ac:spMkLst>
            <pc:docMk/>
            <pc:sldMk cId="964280278" sldId="268"/>
            <ac:spMk id="2" creationId="{14EC5E62-B294-BADC-5DF3-B682C0788A53}"/>
          </ac:spMkLst>
        </pc:spChg>
        <pc:spChg chg="mod">
          <ac:chgData name="Lisa-Marie Bassler" userId="38f25fa2-f4e2-42aa-a629-d2ccc29b42c2" providerId="ADAL" clId="{1572F46C-657B-4E80-A84D-14FB841E24A7}" dt="2022-11-12T14:21:43.133" v="1386"/>
          <ac:spMkLst>
            <pc:docMk/>
            <pc:sldMk cId="964280278" sldId="268"/>
            <ac:spMk id="3" creationId="{2AF89003-EB77-377A-A98A-ABD2585F7674}"/>
          </ac:spMkLst>
        </pc:spChg>
        <pc:spChg chg="add">
          <ac:chgData name="Lisa-Marie Bassler" userId="38f25fa2-f4e2-42aa-a629-d2ccc29b42c2" providerId="ADAL" clId="{1572F46C-657B-4E80-A84D-14FB841E24A7}" dt="2022-11-12T14:21:30.964" v="1382" actId="26606"/>
          <ac:spMkLst>
            <pc:docMk/>
            <pc:sldMk cId="964280278" sldId="268"/>
            <ac:spMk id="2052" creationId="{71B2258F-86CA-4D4D-8270-BC05FCDEBFB3}"/>
          </ac:spMkLst>
        </pc:spChg>
        <pc:spChg chg="add del">
          <ac:chgData name="Lisa-Marie Bassler" userId="38f25fa2-f4e2-42aa-a629-d2ccc29b42c2" providerId="ADAL" clId="{1572F46C-657B-4E80-A84D-14FB841E24A7}" dt="2022-11-12T14:13:33.981" v="1236" actId="26606"/>
          <ac:spMkLst>
            <pc:docMk/>
            <pc:sldMk cId="964280278" sldId="268"/>
            <ac:spMk id="2055" creationId="{657F69E0-C4B0-4BEC-A689-4F8D877F05D4}"/>
          </ac:spMkLst>
        </pc:spChg>
        <pc:spChg chg="add del">
          <ac:chgData name="Lisa-Marie Bassler" userId="38f25fa2-f4e2-42aa-a629-d2ccc29b42c2" providerId="ADAL" clId="{1572F46C-657B-4E80-A84D-14FB841E24A7}" dt="2022-11-12T14:13:33.981" v="1236" actId="26606"/>
          <ac:spMkLst>
            <pc:docMk/>
            <pc:sldMk cId="964280278" sldId="268"/>
            <ac:spMk id="2057" creationId="{9F6380B4-6A1C-481E-8408-B4E6C75B9B81}"/>
          </ac:spMkLst>
        </pc:spChg>
        <pc:spChg chg="add del">
          <ac:chgData name="Lisa-Marie Bassler" userId="38f25fa2-f4e2-42aa-a629-d2ccc29b42c2" providerId="ADAL" clId="{1572F46C-657B-4E80-A84D-14FB841E24A7}" dt="2022-11-12T14:13:44.307" v="1238" actId="26606"/>
          <ac:spMkLst>
            <pc:docMk/>
            <pc:sldMk cId="964280278" sldId="268"/>
            <ac:spMk id="2059" creationId="{E49CC64F-7275-4E33-961B-0C5CDC439875}"/>
          </ac:spMkLst>
        </pc:spChg>
        <pc:picChg chg="add mod ord">
          <ac:chgData name="Lisa-Marie Bassler" userId="38f25fa2-f4e2-42aa-a629-d2ccc29b42c2" providerId="ADAL" clId="{1572F46C-657B-4E80-A84D-14FB841E24A7}" dt="2022-11-12T14:21:30.964" v="1382" actId="26606"/>
          <ac:picMkLst>
            <pc:docMk/>
            <pc:sldMk cId="964280278" sldId="268"/>
            <ac:picMk id="2050" creationId="{05DBFC1A-5E77-27B9-2CE0-C21FA1891326}"/>
          </ac:picMkLst>
        </pc:picChg>
      </pc:sldChg>
      <pc:sldChg chg="addSp delSp modSp new mod modTransition delAnim modAnim">
        <pc:chgData name="Lisa-Marie Bassler" userId="38f25fa2-f4e2-42aa-a629-d2ccc29b42c2" providerId="ADAL" clId="{1572F46C-657B-4E80-A84D-14FB841E24A7}" dt="2022-11-13T13:10:59.653" v="7052"/>
        <pc:sldMkLst>
          <pc:docMk/>
          <pc:sldMk cId="3756520738" sldId="269"/>
        </pc:sldMkLst>
        <pc:spChg chg="mod">
          <ac:chgData name="Lisa-Marie Bassler" userId="38f25fa2-f4e2-42aa-a629-d2ccc29b42c2" providerId="ADAL" clId="{1572F46C-657B-4E80-A84D-14FB841E24A7}" dt="2022-11-13T13:09:44.777" v="7026" actId="404"/>
          <ac:spMkLst>
            <pc:docMk/>
            <pc:sldMk cId="3756520738" sldId="269"/>
            <ac:spMk id="2" creationId="{3D648CC0-58FC-5F4F-39F8-1A238FB48DEA}"/>
          </ac:spMkLst>
        </pc:spChg>
        <pc:spChg chg="add del mod">
          <ac:chgData name="Lisa-Marie Bassler" userId="38f25fa2-f4e2-42aa-a629-d2ccc29b42c2" providerId="ADAL" clId="{1572F46C-657B-4E80-A84D-14FB841E24A7}" dt="2022-11-13T13:08:49.114" v="7015" actId="20577"/>
          <ac:spMkLst>
            <pc:docMk/>
            <pc:sldMk cId="3756520738" sldId="269"/>
            <ac:spMk id="3" creationId="{E9608458-33AF-5E2B-A5A8-7AAB02B542B2}"/>
          </ac:spMkLst>
        </pc:spChg>
        <pc:spChg chg="add mod">
          <ac:chgData name="Lisa-Marie Bassler" userId="38f25fa2-f4e2-42aa-a629-d2ccc29b42c2" providerId="ADAL" clId="{1572F46C-657B-4E80-A84D-14FB841E24A7}" dt="2022-11-12T14:22:58.795" v="1479" actId="1035"/>
          <ac:spMkLst>
            <pc:docMk/>
            <pc:sldMk cId="3756520738" sldId="269"/>
            <ac:spMk id="7" creationId="{BA615A8C-AA12-E9D6-4C14-68FC72C0FB9C}"/>
          </ac:spMkLst>
        </pc:spChg>
        <pc:graphicFrameChg chg="add del mod">
          <ac:chgData name="Lisa-Marie Bassler" userId="38f25fa2-f4e2-42aa-a629-d2ccc29b42c2" providerId="ADAL" clId="{1572F46C-657B-4E80-A84D-14FB841E24A7}" dt="2022-11-12T14:16:55.453" v="1345"/>
          <ac:graphicFrameMkLst>
            <pc:docMk/>
            <pc:sldMk cId="3756520738" sldId="269"/>
            <ac:graphicFrameMk id="4" creationId="{7395C424-A34E-8B72-18B8-D262ABB3E15F}"/>
          </ac:graphicFrameMkLst>
        </pc:graphicFrameChg>
        <pc:graphicFrameChg chg="add del mod">
          <ac:chgData name="Lisa-Marie Bassler" userId="38f25fa2-f4e2-42aa-a629-d2ccc29b42c2" providerId="ADAL" clId="{1572F46C-657B-4E80-A84D-14FB841E24A7}" dt="2022-11-12T14:18:47.687" v="1350"/>
          <ac:graphicFrameMkLst>
            <pc:docMk/>
            <pc:sldMk cId="3756520738" sldId="269"/>
            <ac:graphicFrameMk id="5" creationId="{643622F6-3E39-5AA0-210B-BC6073286E3F}"/>
          </ac:graphicFrameMkLst>
        </pc:graphicFrameChg>
        <pc:graphicFrameChg chg="add del mod modGraphic">
          <ac:chgData name="Lisa-Marie Bassler" userId="38f25fa2-f4e2-42aa-a629-d2ccc29b42c2" providerId="ADAL" clId="{1572F46C-657B-4E80-A84D-14FB841E24A7}" dt="2022-11-12T14:21:56.051" v="1388" actId="478"/>
          <ac:graphicFrameMkLst>
            <pc:docMk/>
            <pc:sldMk cId="3756520738" sldId="269"/>
            <ac:graphicFrameMk id="6" creationId="{4F70FD97-CEFE-FDF3-8D14-0BBBDD5B3256}"/>
          </ac:graphicFrameMkLst>
        </pc:graphicFrameChg>
      </pc:sldChg>
      <pc:sldChg chg="modSp add del mod">
        <pc:chgData name="Lisa-Marie Bassler" userId="38f25fa2-f4e2-42aa-a629-d2ccc29b42c2" providerId="ADAL" clId="{1572F46C-657B-4E80-A84D-14FB841E24A7}" dt="2022-11-13T13:08:30.978" v="7014" actId="47"/>
        <pc:sldMkLst>
          <pc:docMk/>
          <pc:sldMk cId="133152664" sldId="270"/>
        </pc:sldMkLst>
        <pc:spChg chg="mod">
          <ac:chgData name="Lisa-Marie Bassler" userId="38f25fa2-f4e2-42aa-a629-d2ccc29b42c2" providerId="ADAL" clId="{1572F46C-657B-4E80-A84D-14FB841E24A7}" dt="2022-11-09T19:46:29.410" v="147" actId="6549"/>
          <ac:spMkLst>
            <pc:docMk/>
            <pc:sldMk cId="133152664" sldId="270"/>
            <ac:spMk id="2" creationId="{814626CB-8AD1-10DA-27B8-793592762B24}"/>
          </ac:spMkLst>
        </pc:spChg>
        <pc:spChg chg="mod">
          <ac:chgData name="Lisa-Marie Bassler" userId="38f25fa2-f4e2-42aa-a629-d2ccc29b42c2" providerId="ADAL" clId="{1572F46C-657B-4E80-A84D-14FB841E24A7}" dt="2022-11-13T13:08:27.237" v="7013" actId="20577"/>
          <ac:spMkLst>
            <pc:docMk/>
            <pc:sldMk cId="133152664" sldId="270"/>
            <ac:spMk id="3" creationId="{7187DC83-D7F1-A069-EEB3-685237139F41}"/>
          </ac:spMkLst>
        </pc:spChg>
      </pc:sldChg>
      <pc:sldChg chg="addSp modSp new mod modTransition setBg modNotesTx">
        <pc:chgData name="Lisa-Marie Bassler" userId="38f25fa2-f4e2-42aa-a629-d2ccc29b42c2" providerId="ADAL" clId="{1572F46C-657B-4E80-A84D-14FB841E24A7}" dt="2022-11-13T13:30:36.238" v="7661" actId="404"/>
        <pc:sldMkLst>
          <pc:docMk/>
          <pc:sldMk cId="2789510710" sldId="271"/>
        </pc:sldMkLst>
        <pc:spChg chg="mod">
          <ac:chgData name="Lisa-Marie Bassler" userId="38f25fa2-f4e2-42aa-a629-d2ccc29b42c2" providerId="ADAL" clId="{1572F46C-657B-4E80-A84D-14FB841E24A7}" dt="2022-11-13T13:30:36.238" v="7661" actId="404"/>
          <ac:spMkLst>
            <pc:docMk/>
            <pc:sldMk cId="2789510710" sldId="271"/>
            <ac:spMk id="2" creationId="{8604E685-4974-FFB0-C684-129415F4AC59}"/>
          </ac:spMkLst>
        </pc:spChg>
        <pc:spChg chg="mod">
          <ac:chgData name="Lisa-Marie Bassler" userId="38f25fa2-f4e2-42aa-a629-d2ccc29b42c2" providerId="ADAL" clId="{1572F46C-657B-4E80-A84D-14FB841E24A7}" dt="2022-11-09T19:47:34.879" v="293" actId="403"/>
          <ac:spMkLst>
            <pc:docMk/>
            <pc:sldMk cId="2789510710" sldId="271"/>
            <ac:spMk id="3" creationId="{FC728C3F-11DF-D1CB-22C7-6ADB9C291B3B}"/>
          </ac:spMkLst>
        </pc:spChg>
        <pc:picChg chg="add">
          <ac:chgData name="Lisa-Marie Bassler" userId="38f25fa2-f4e2-42aa-a629-d2ccc29b42c2" providerId="ADAL" clId="{1572F46C-657B-4E80-A84D-14FB841E24A7}" dt="2022-11-09T19:47:27.681" v="289" actId="26606"/>
          <ac:picMkLst>
            <pc:docMk/>
            <pc:sldMk cId="2789510710" sldId="271"/>
            <ac:picMk id="5" creationId="{BF4B492C-2B6A-1960-1F05-47F8359F0E16}"/>
          </ac:picMkLst>
        </pc:picChg>
        <pc:cxnChg chg="add">
          <ac:chgData name="Lisa-Marie Bassler" userId="38f25fa2-f4e2-42aa-a629-d2ccc29b42c2" providerId="ADAL" clId="{1572F46C-657B-4E80-A84D-14FB841E24A7}" dt="2022-11-09T19:47:27.681" v="289" actId="26606"/>
          <ac:cxnSpMkLst>
            <pc:docMk/>
            <pc:sldMk cId="2789510710" sldId="271"/>
            <ac:cxnSpMk id="9" creationId="{A7F400EE-A8A5-48AF-B4D6-291B52C6F0B0}"/>
          </ac:cxnSpMkLst>
        </pc:cxnChg>
      </pc:sldChg>
      <pc:sldChg chg="modSp new del mod">
        <pc:chgData name="Lisa-Marie Bassler" userId="38f25fa2-f4e2-42aa-a629-d2ccc29b42c2" providerId="ADAL" clId="{1572F46C-657B-4E80-A84D-14FB841E24A7}" dt="2022-11-12T14:47:39.233" v="2329" actId="47"/>
        <pc:sldMkLst>
          <pc:docMk/>
          <pc:sldMk cId="1321513995" sldId="272"/>
        </pc:sldMkLst>
        <pc:spChg chg="mod">
          <ac:chgData name="Lisa-Marie Bassler" userId="38f25fa2-f4e2-42aa-a629-d2ccc29b42c2" providerId="ADAL" clId="{1572F46C-657B-4E80-A84D-14FB841E24A7}" dt="2022-11-09T19:48:14.488" v="375" actId="113"/>
          <ac:spMkLst>
            <pc:docMk/>
            <pc:sldMk cId="1321513995" sldId="272"/>
            <ac:spMk id="2" creationId="{96DBC59C-A2D9-903A-5DBF-A9281487BC21}"/>
          </ac:spMkLst>
        </pc:spChg>
        <pc:spChg chg="mod">
          <ac:chgData name="Lisa-Marie Bassler" userId="38f25fa2-f4e2-42aa-a629-d2ccc29b42c2" providerId="ADAL" clId="{1572F46C-657B-4E80-A84D-14FB841E24A7}" dt="2022-11-12T14:47:37.418" v="2328" actId="20577"/>
          <ac:spMkLst>
            <pc:docMk/>
            <pc:sldMk cId="1321513995" sldId="272"/>
            <ac:spMk id="3" creationId="{C1B6A9C6-7F33-2D93-EB38-3AAA44B2B48C}"/>
          </ac:spMkLst>
        </pc:spChg>
      </pc:sldChg>
      <pc:sldChg chg="addSp delSp modSp new mod ord modTransition setBg">
        <pc:chgData name="Lisa-Marie Bassler" userId="38f25fa2-f4e2-42aa-a629-d2ccc29b42c2" providerId="ADAL" clId="{1572F46C-657B-4E80-A84D-14FB841E24A7}" dt="2022-11-13T13:10:59.653" v="7052"/>
        <pc:sldMkLst>
          <pc:docMk/>
          <pc:sldMk cId="1706519388" sldId="273"/>
        </pc:sldMkLst>
        <pc:spChg chg="mod">
          <ac:chgData name="Lisa-Marie Bassler" userId="38f25fa2-f4e2-42aa-a629-d2ccc29b42c2" providerId="ADAL" clId="{1572F46C-657B-4E80-A84D-14FB841E24A7}" dt="2022-11-11T17:03:39.766" v="1095" actId="1035"/>
          <ac:spMkLst>
            <pc:docMk/>
            <pc:sldMk cId="1706519388" sldId="273"/>
            <ac:spMk id="2" creationId="{A3292C82-0D44-1A5E-88D8-92784D6B8011}"/>
          </ac:spMkLst>
        </pc:spChg>
        <pc:spChg chg="del">
          <ac:chgData name="Lisa-Marie Bassler" userId="38f25fa2-f4e2-42aa-a629-d2ccc29b42c2" providerId="ADAL" clId="{1572F46C-657B-4E80-A84D-14FB841E24A7}" dt="2022-11-11T17:02:43.028" v="1009" actId="478"/>
          <ac:spMkLst>
            <pc:docMk/>
            <pc:sldMk cId="1706519388" sldId="273"/>
            <ac:spMk id="3" creationId="{93D8A7EE-C5FF-8DF5-E278-34A471E585FB}"/>
          </ac:spMkLst>
        </pc:spChg>
        <pc:spChg chg="add del">
          <ac:chgData name="Lisa-Marie Bassler" userId="38f25fa2-f4e2-42aa-a629-d2ccc29b42c2" providerId="ADAL" clId="{1572F46C-657B-4E80-A84D-14FB841E24A7}" dt="2022-11-11T17:02:54.504" v="1012" actId="26606"/>
          <ac:spMkLst>
            <pc:docMk/>
            <pc:sldMk cId="1706519388" sldId="273"/>
            <ac:spMk id="9" creationId="{D4771268-CB57-404A-9271-370EB28F6090}"/>
          </ac:spMkLst>
        </pc:spChg>
        <pc:picChg chg="add mod">
          <ac:chgData name="Lisa-Marie Bassler" userId="38f25fa2-f4e2-42aa-a629-d2ccc29b42c2" providerId="ADAL" clId="{1572F46C-657B-4E80-A84D-14FB841E24A7}" dt="2022-11-11T17:03:33.253" v="1084" actId="1036"/>
          <ac:picMkLst>
            <pc:docMk/>
            <pc:sldMk cId="1706519388" sldId="273"/>
            <ac:picMk id="4" creationId="{E59CC842-5306-12A8-99FE-638F1EE70125}"/>
          </ac:picMkLst>
        </pc:picChg>
      </pc:sldChg>
      <pc:sldChg chg="new del">
        <pc:chgData name="Lisa-Marie Bassler" userId="38f25fa2-f4e2-42aa-a629-d2ccc29b42c2" providerId="ADAL" clId="{1572F46C-657B-4E80-A84D-14FB841E24A7}" dt="2022-11-12T14:18:45.911" v="1349" actId="680"/>
        <pc:sldMkLst>
          <pc:docMk/>
          <pc:sldMk cId="1383274039" sldId="274"/>
        </pc:sldMkLst>
      </pc:sldChg>
      <pc:sldChg chg="modSp add mod modTransition">
        <pc:chgData name="Lisa-Marie Bassler" userId="38f25fa2-f4e2-42aa-a629-d2ccc29b42c2" providerId="ADAL" clId="{1572F46C-657B-4E80-A84D-14FB841E24A7}" dt="2022-11-13T13:10:59.653" v="7052"/>
        <pc:sldMkLst>
          <pc:docMk/>
          <pc:sldMk cId="3398433687" sldId="274"/>
        </pc:sldMkLst>
        <pc:spChg chg="mod">
          <ac:chgData name="Lisa-Marie Bassler" userId="38f25fa2-f4e2-42aa-a629-d2ccc29b42c2" providerId="ADAL" clId="{1572F46C-657B-4E80-A84D-14FB841E24A7}" dt="2022-11-13T13:09:41.239" v="7025" actId="404"/>
          <ac:spMkLst>
            <pc:docMk/>
            <pc:sldMk cId="3398433687" sldId="274"/>
            <ac:spMk id="2" creationId="{3D648CC0-58FC-5F4F-39F8-1A238FB48DEA}"/>
          </ac:spMkLst>
        </pc:spChg>
        <pc:spChg chg="mod">
          <ac:chgData name="Lisa-Marie Bassler" userId="38f25fa2-f4e2-42aa-a629-d2ccc29b42c2" providerId="ADAL" clId="{1572F46C-657B-4E80-A84D-14FB841E24A7}" dt="2022-11-13T13:08:54.848" v="7016" actId="20577"/>
          <ac:spMkLst>
            <pc:docMk/>
            <pc:sldMk cId="3398433687" sldId="274"/>
            <ac:spMk id="3" creationId="{E9608458-33AF-5E2B-A5A8-7AAB02B542B2}"/>
          </ac:spMkLst>
        </pc:spChg>
        <pc:spChg chg="mod">
          <ac:chgData name="Lisa-Marie Bassler" userId="38f25fa2-f4e2-42aa-a629-d2ccc29b42c2" providerId="ADAL" clId="{1572F46C-657B-4E80-A84D-14FB841E24A7}" dt="2022-11-12T14:22:41.669" v="1429" actId="1035"/>
          <ac:spMkLst>
            <pc:docMk/>
            <pc:sldMk cId="3398433687" sldId="274"/>
            <ac:spMk id="7" creationId="{BA615A8C-AA12-E9D6-4C14-68FC72C0FB9C}"/>
          </ac:spMkLst>
        </pc:spChg>
        <pc:graphicFrameChg chg="mod modGraphic">
          <ac:chgData name="Lisa-Marie Bassler" userId="38f25fa2-f4e2-42aa-a629-d2ccc29b42c2" providerId="ADAL" clId="{1572F46C-657B-4E80-A84D-14FB841E24A7}" dt="2022-11-13T13:09:34.409" v="7024" actId="255"/>
          <ac:graphicFrameMkLst>
            <pc:docMk/>
            <pc:sldMk cId="3398433687" sldId="274"/>
            <ac:graphicFrameMk id="6" creationId="{4F70FD97-CEFE-FDF3-8D14-0BBBDD5B3256}"/>
          </ac:graphicFrameMkLst>
        </pc:graphicFrameChg>
      </pc:sldChg>
      <pc:sldChg chg="add del">
        <pc:chgData name="Lisa-Marie Bassler" userId="38f25fa2-f4e2-42aa-a629-d2ccc29b42c2" providerId="ADAL" clId="{1572F46C-657B-4E80-A84D-14FB841E24A7}" dt="2022-11-11T17:05:13.553" v="1097" actId="47"/>
        <pc:sldMkLst>
          <pc:docMk/>
          <pc:sldMk cId="3733134707" sldId="274"/>
        </pc:sldMkLst>
      </pc:sldChg>
      <pc:sldChg chg="addSp delSp modSp new mod ord modTransition setBg">
        <pc:chgData name="Lisa-Marie Bassler" userId="38f25fa2-f4e2-42aa-a629-d2ccc29b42c2" providerId="ADAL" clId="{1572F46C-657B-4E80-A84D-14FB841E24A7}" dt="2022-11-13T13:15:53.574" v="7114" actId="404"/>
        <pc:sldMkLst>
          <pc:docMk/>
          <pc:sldMk cId="3205612878" sldId="275"/>
        </pc:sldMkLst>
        <pc:spChg chg="mod">
          <ac:chgData name="Lisa-Marie Bassler" userId="38f25fa2-f4e2-42aa-a629-d2ccc29b42c2" providerId="ADAL" clId="{1572F46C-657B-4E80-A84D-14FB841E24A7}" dt="2022-11-13T13:15:53.574" v="7114" actId="404"/>
          <ac:spMkLst>
            <pc:docMk/>
            <pc:sldMk cId="3205612878" sldId="275"/>
            <ac:spMk id="2" creationId="{73E209EC-EF1C-C060-FF0F-A47F8DDD44C9}"/>
          </ac:spMkLst>
        </pc:spChg>
        <pc:spChg chg="add del mod">
          <ac:chgData name="Lisa-Marie Bassler" userId="38f25fa2-f4e2-42aa-a629-d2ccc29b42c2" providerId="ADAL" clId="{1572F46C-657B-4E80-A84D-14FB841E24A7}" dt="2022-11-13T13:15:49.787" v="7113" actId="403"/>
          <ac:spMkLst>
            <pc:docMk/>
            <pc:sldMk cId="3205612878" sldId="275"/>
            <ac:spMk id="3" creationId="{CA5D7468-06A9-2E83-2040-A16441322400}"/>
          </ac:spMkLst>
        </pc:spChg>
        <pc:graphicFrameChg chg="add del">
          <ac:chgData name="Lisa-Marie Bassler" userId="38f25fa2-f4e2-42aa-a629-d2ccc29b42c2" providerId="ADAL" clId="{1572F46C-657B-4E80-A84D-14FB841E24A7}" dt="2022-11-13T13:15:29.536" v="7107" actId="26606"/>
          <ac:graphicFrameMkLst>
            <pc:docMk/>
            <pc:sldMk cId="3205612878" sldId="275"/>
            <ac:graphicFrameMk id="5" creationId="{8ADFA5BC-015C-DD2D-C0B1-7C4D5962D6F5}"/>
          </ac:graphicFrameMkLst>
        </pc:graphicFrameChg>
        <pc:picChg chg="add">
          <ac:chgData name="Lisa-Marie Bassler" userId="38f25fa2-f4e2-42aa-a629-d2ccc29b42c2" providerId="ADAL" clId="{1572F46C-657B-4E80-A84D-14FB841E24A7}" dt="2022-11-13T13:15:41.244" v="7108" actId="26606"/>
          <ac:picMkLst>
            <pc:docMk/>
            <pc:sldMk cId="3205612878" sldId="275"/>
            <ac:picMk id="6" creationId="{8E76C0F2-93AE-932B-8421-9267FB8A3D38}"/>
          </ac:picMkLst>
        </pc:picChg>
        <pc:cxnChg chg="add">
          <ac:chgData name="Lisa-Marie Bassler" userId="38f25fa2-f4e2-42aa-a629-d2ccc29b42c2" providerId="ADAL" clId="{1572F46C-657B-4E80-A84D-14FB841E24A7}" dt="2022-11-13T13:15:41.244" v="7108" actId="26606"/>
          <ac:cxnSpMkLst>
            <pc:docMk/>
            <pc:sldMk cId="3205612878" sldId="275"/>
            <ac:cxnSpMk id="9" creationId="{A7F400EE-A8A5-48AF-B4D6-291B52C6F0B0}"/>
          </ac:cxnSpMkLst>
        </pc:cxnChg>
      </pc:sldChg>
      <pc:sldChg chg="addSp modSp new mod modTransition setBg">
        <pc:chgData name="Lisa-Marie Bassler" userId="38f25fa2-f4e2-42aa-a629-d2ccc29b42c2" providerId="ADAL" clId="{1572F46C-657B-4E80-A84D-14FB841E24A7}" dt="2022-11-13T13:10:59.653" v="7052"/>
        <pc:sldMkLst>
          <pc:docMk/>
          <pc:sldMk cId="1495771419" sldId="276"/>
        </pc:sldMkLst>
        <pc:spChg chg="mod">
          <ac:chgData name="Lisa-Marie Bassler" userId="38f25fa2-f4e2-42aa-a629-d2ccc29b42c2" providerId="ADAL" clId="{1572F46C-657B-4E80-A84D-14FB841E24A7}" dt="2022-11-13T13:10:33.818" v="7037" actId="404"/>
          <ac:spMkLst>
            <pc:docMk/>
            <pc:sldMk cId="1495771419" sldId="276"/>
            <ac:spMk id="2" creationId="{EEAEB17C-6292-65C9-6E52-01CFDB4716DB}"/>
          </ac:spMkLst>
        </pc:spChg>
        <pc:spChg chg="mod">
          <ac:chgData name="Lisa-Marie Bassler" userId="38f25fa2-f4e2-42aa-a629-d2ccc29b42c2" providerId="ADAL" clId="{1572F46C-657B-4E80-A84D-14FB841E24A7}" dt="2022-11-13T13:10:49.180" v="7049" actId="1035"/>
          <ac:spMkLst>
            <pc:docMk/>
            <pc:sldMk cId="1495771419" sldId="276"/>
            <ac:spMk id="3" creationId="{6168300A-99DE-1800-DD78-020AA3DAE0C4}"/>
          </ac:spMkLst>
        </pc:spChg>
        <pc:picChg chg="add">
          <ac:chgData name="Lisa-Marie Bassler" userId="38f25fa2-f4e2-42aa-a629-d2ccc29b42c2" providerId="ADAL" clId="{1572F46C-657B-4E80-A84D-14FB841E24A7}" dt="2022-11-13T13:10:26.631" v="7034" actId="26606"/>
          <ac:picMkLst>
            <pc:docMk/>
            <pc:sldMk cId="1495771419" sldId="276"/>
            <ac:picMk id="5" creationId="{5E046DC3-AF42-FEDA-26C4-572E4C4B65C0}"/>
          </ac:picMkLst>
        </pc:picChg>
        <pc:cxnChg chg="add">
          <ac:chgData name="Lisa-Marie Bassler" userId="38f25fa2-f4e2-42aa-a629-d2ccc29b42c2" providerId="ADAL" clId="{1572F46C-657B-4E80-A84D-14FB841E24A7}" dt="2022-11-13T13:10:26.631" v="7034" actId="26606"/>
          <ac:cxnSpMkLst>
            <pc:docMk/>
            <pc:sldMk cId="1495771419" sldId="276"/>
            <ac:cxnSpMk id="9" creationId="{A7F400EE-A8A5-48AF-B4D6-291B52C6F0B0}"/>
          </ac:cxnSpMkLst>
        </pc:cxnChg>
      </pc:sldChg>
      <pc:sldChg chg="addSp delSp modSp new mod modTransition setBg">
        <pc:chgData name="Lisa-Marie Bassler" userId="38f25fa2-f4e2-42aa-a629-d2ccc29b42c2" providerId="ADAL" clId="{1572F46C-657B-4E80-A84D-14FB841E24A7}" dt="2022-11-13T13:13:47.906" v="7069" actId="1076"/>
        <pc:sldMkLst>
          <pc:docMk/>
          <pc:sldMk cId="1110238878" sldId="277"/>
        </pc:sldMkLst>
        <pc:spChg chg="mod">
          <ac:chgData name="Lisa-Marie Bassler" userId="38f25fa2-f4e2-42aa-a629-d2ccc29b42c2" providerId="ADAL" clId="{1572F46C-657B-4E80-A84D-14FB841E24A7}" dt="2022-11-13T13:13:47.906" v="7069" actId="1076"/>
          <ac:spMkLst>
            <pc:docMk/>
            <pc:sldMk cId="1110238878" sldId="277"/>
            <ac:spMk id="2" creationId="{55CC15D7-0ECD-D8C5-6A73-EA819C3904B6}"/>
          </ac:spMkLst>
        </pc:spChg>
        <pc:spChg chg="add del mod">
          <ac:chgData name="Lisa-Marie Bassler" userId="38f25fa2-f4e2-42aa-a629-d2ccc29b42c2" providerId="ADAL" clId="{1572F46C-657B-4E80-A84D-14FB841E24A7}" dt="2022-11-13T13:12:42.897" v="7055" actId="26606"/>
          <ac:spMkLst>
            <pc:docMk/>
            <pc:sldMk cId="1110238878" sldId="277"/>
            <ac:spMk id="3" creationId="{A597E611-0922-526A-F41A-ECD69260E2CE}"/>
          </ac:spMkLst>
        </pc:spChg>
        <pc:graphicFrameChg chg="add del">
          <ac:chgData name="Lisa-Marie Bassler" userId="38f25fa2-f4e2-42aa-a629-d2ccc29b42c2" providerId="ADAL" clId="{1572F46C-657B-4E80-A84D-14FB841E24A7}" dt="2022-11-13T13:12:42.881" v="7054" actId="26606"/>
          <ac:graphicFrameMkLst>
            <pc:docMk/>
            <pc:sldMk cId="1110238878" sldId="277"/>
            <ac:graphicFrameMk id="5" creationId="{017D4EAF-16DA-6207-3398-D12C5A1DC78E}"/>
          </ac:graphicFrameMkLst>
        </pc:graphicFrameChg>
        <pc:graphicFrameChg chg="add mod">
          <ac:chgData name="Lisa-Marie Bassler" userId="38f25fa2-f4e2-42aa-a629-d2ccc29b42c2" providerId="ADAL" clId="{1572F46C-657B-4E80-A84D-14FB841E24A7}" dt="2022-11-13T13:13:06.197" v="7061" actId="20577"/>
          <ac:graphicFrameMkLst>
            <pc:docMk/>
            <pc:sldMk cId="1110238878" sldId="277"/>
            <ac:graphicFrameMk id="12" creationId="{091568AD-B75C-1217-5F69-CF166DD4B095}"/>
          </ac:graphicFrameMkLst>
        </pc:graphicFrameChg>
        <pc:picChg chg="add del">
          <ac:chgData name="Lisa-Marie Bassler" userId="38f25fa2-f4e2-42aa-a629-d2ccc29b42c2" providerId="ADAL" clId="{1572F46C-657B-4E80-A84D-14FB841E24A7}" dt="2022-11-13T13:12:42.881" v="7054" actId="26606"/>
          <ac:picMkLst>
            <pc:docMk/>
            <pc:sldMk cId="1110238878" sldId="277"/>
            <ac:picMk id="6" creationId="{EDBE2EC7-989C-F143-9FEB-06D0A10C206C}"/>
          </ac:picMkLst>
        </pc:picChg>
        <pc:cxnChg chg="add del">
          <ac:chgData name="Lisa-Marie Bassler" userId="38f25fa2-f4e2-42aa-a629-d2ccc29b42c2" providerId="ADAL" clId="{1572F46C-657B-4E80-A84D-14FB841E24A7}" dt="2022-11-13T13:12:42.881" v="7054" actId="26606"/>
          <ac:cxnSpMkLst>
            <pc:docMk/>
            <pc:sldMk cId="1110238878" sldId="277"/>
            <ac:cxnSpMk id="10" creationId="{A7F400EE-A8A5-48AF-B4D6-291B52C6F0B0}"/>
          </ac:cxnSpMkLst>
        </pc:cxnChg>
      </pc:sldChg>
      <pc:sldChg chg="addSp modSp new mod modTransition setBg">
        <pc:chgData name="Lisa-Marie Bassler" userId="38f25fa2-f4e2-42aa-a629-d2ccc29b42c2" providerId="ADAL" clId="{1572F46C-657B-4E80-A84D-14FB841E24A7}" dt="2022-11-13T13:26:04.112" v="7510" actId="113"/>
        <pc:sldMkLst>
          <pc:docMk/>
          <pc:sldMk cId="1227212313" sldId="278"/>
        </pc:sldMkLst>
        <pc:spChg chg="mod">
          <ac:chgData name="Lisa-Marie Bassler" userId="38f25fa2-f4e2-42aa-a629-d2ccc29b42c2" providerId="ADAL" clId="{1572F46C-657B-4E80-A84D-14FB841E24A7}" dt="2022-11-13T13:13:29.586" v="7066" actId="404"/>
          <ac:spMkLst>
            <pc:docMk/>
            <pc:sldMk cId="1227212313" sldId="278"/>
            <ac:spMk id="2" creationId="{5582BF5F-9872-2EF0-9746-A653CC3D033B}"/>
          </ac:spMkLst>
        </pc:spChg>
        <pc:spChg chg="mod">
          <ac:chgData name="Lisa-Marie Bassler" userId="38f25fa2-f4e2-42aa-a629-d2ccc29b42c2" providerId="ADAL" clId="{1572F46C-657B-4E80-A84D-14FB841E24A7}" dt="2022-11-13T13:26:04.112" v="7510" actId="113"/>
          <ac:spMkLst>
            <pc:docMk/>
            <pc:sldMk cId="1227212313" sldId="278"/>
            <ac:spMk id="3" creationId="{E368A78E-3328-060A-EB73-EF2BF9179C70}"/>
          </ac:spMkLst>
        </pc:spChg>
        <pc:picChg chg="add mod">
          <ac:chgData name="Lisa-Marie Bassler" userId="38f25fa2-f4e2-42aa-a629-d2ccc29b42c2" providerId="ADAL" clId="{1572F46C-657B-4E80-A84D-14FB841E24A7}" dt="2022-11-13T13:13:24.032" v="7064" actId="1076"/>
          <ac:picMkLst>
            <pc:docMk/>
            <pc:sldMk cId="1227212313" sldId="278"/>
            <ac:picMk id="7" creationId="{80F21125-7695-B91D-46DE-A0B5781A57AA}"/>
          </ac:picMkLst>
        </pc:picChg>
      </pc:sldChg>
      <pc:sldChg chg="addSp modSp new mod modTransition setBg">
        <pc:chgData name="Lisa-Marie Bassler" userId="38f25fa2-f4e2-42aa-a629-d2ccc29b42c2" providerId="ADAL" clId="{1572F46C-657B-4E80-A84D-14FB841E24A7}" dt="2022-11-13T13:10:59.653" v="7052"/>
        <pc:sldMkLst>
          <pc:docMk/>
          <pc:sldMk cId="3142658320" sldId="279"/>
        </pc:sldMkLst>
        <pc:spChg chg="mod">
          <ac:chgData name="Lisa-Marie Bassler" userId="38f25fa2-f4e2-42aa-a629-d2ccc29b42c2" providerId="ADAL" clId="{1572F46C-657B-4E80-A84D-14FB841E24A7}" dt="2022-11-13T11:28:30.084" v="3155" actId="404"/>
          <ac:spMkLst>
            <pc:docMk/>
            <pc:sldMk cId="3142658320" sldId="279"/>
            <ac:spMk id="2" creationId="{84AD65EB-616B-E111-3442-E7CB545C1775}"/>
          </ac:spMkLst>
        </pc:spChg>
        <pc:spChg chg="mod">
          <ac:chgData name="Lisa-Marie Bassler" userId="38f25fa2-f4e2-42aa-a629-d2ccc29b42c2" providerId="ADAL" clId="{1572F46C-657B-4E80-A84D-14FB841E24A7}" dt="2022-11-13T11:43:09.667" v="4008" actId="255"/>
          <ac:spMkLst>
            <pc:docMk/>
            <pc:sldMk cId="3142658320" sldId="279"/>
            <ac:spMk id="3" creationId="{0B0987A0-540D-5628-7B90-287899ACA605}"/>
          </ac:spMkLst>
        </pc:spChg>
        <pc:picChg chg="add">
          <ac:chgData name="Lisa-Marie Bassler" userId="38f25fa2-f4e2-42aa-a629-d2ccc29b42c2" providerId="ADAL" clId="{1572F46C-657B-4E80-A84D-14FB841E24A7}" dt="2022-11-13T11:28:24.723" v="3152" actId="26606"/>
          <ac:picMkLst>
            <pc:docMk/>
            <pc:sldMk cId="3142658320" sldId="279"/>
            <ac:picMk id="5" creationId="{EA67A48B-4A88-1575-F40A-3BB83B9E8C38}"/>
          </ac:picMkLst>
        </pc:picChg>
        <pc:cxnChg chg="add">
          <ac:chgData name="Lisa-Marie Bassler" userId="38f25fa2-f4e2-42aa-a629-d2ccc29b42c2" providerId="ADAL" clId="{1572F46C-657B-4E80-A84D-14FB841E24A7}" dt="2022-11-13T11:28:24.723" v="3152" actId="26606"/>
          <ac:cxnSpMkLst>
            <pc:docMk/>
            <pc:sldMk cId="3142658320" sldId="279"/>
            <ac:cxnSpMk id="9" creationId="{A7F400EE-A8A5-48AF-B4D6-291B52C6F0B0}"/>
          </ac:cxnSpMkLst>
        </pc:cxnChg>
      </pc:sldChg>
      <pc:sldChg chg="addSp modSp new mod modTransition setBg">
        <pc:chgData name="Lisa-Marie Bassler" userId="38f25fa2-f4e2-42aa-a629-d2ccc29b42c2" providerId="ADAL" clId="{1572F46C-657B-4E80-A84D-14FB841E24A7}" dt="2022-11-13T13:10:59.653" v="7052"/>
        <pc:sldMkLst>
          <pc:docMk/>
          <pc:sldMk cId="3934790644" sldId="280"/>
        </pc:sldMkLst>
        <pc:spChg chg="mod">
          <ac:chgData name="Lisa-Marie Bassler" userId="38f25fa2-f4e2-42aa-a629-d2ccc29b42c2" providerId="ADAL" clId="{1572F46C-657B-4E80-A84D-14FB841E24A7}" dt="2022-11-13T11:56:42.412" v="4229" actId="404"/>
          <ac:spMkLst>
            <pc:docMk/>
            <pc:sldMk cId="3934790644" sldId="280"/>
            <ac:spMk id="2" creationId="{E7B5091C-49F3-E8A9-FDDB-DC0340A06337}"/>
          </ac:spMkLst>
        </pc:spChg>
        <pc:spChg chg="mod">
          <ac:chgData name="Lisa-Marie Bassler" userId="38f25fa2-f4e2-42aa-a629-d2ccc29b42c2" providerId="ADAL" clId="{1572F46C-657B-4E80-A84D-14FB841E24A7}" dt="2022-11-13T12:08:35.027" v="4975" actId="255"/>
          <ac:spMkLst>
            <pc:docMk/>
            <pc:sldMk cId="3934790644" sldId="280"/>
            <ac:spMk id="3" creationId="{B4D4F8B0-6CA3-361B-6A63-BD111E06BF9D}"/>
          </ac:spMkLst>
        </pc:spChg>
        <pc:picChg chg="add">
          <ac:chgData name="Lisa-Marie Bassler" userId="38f25fa2-f4e2-42aa-a629-d2ccc29b42c2" providerId="ADAL" clId="{1572F46C-657B-4E80-A84D-14FB841E24A7}" dt="2022-11-13T11:56:38.328" v="4226" actId="26606"/>
          <ac:picMkLst>
            <pc:docMk/>
            <pc:sldMk cId="3934790644" sldId="280"/>
            <ac:picMk id="5" creationId="{516455E9-A2FC-32E1-6688-5713DA681636}"/>
          </ac:picMkLst>
        </pc:picChg>
        <pc:cxnChg chg="add">
          <ac:chgData name="Lisa-Marie Bassler" userId="38f25fa2-f4e2-42aa-a629-d2ccc29b42c2" providerId="ADAL" clId="{1572F46C-657B-4E80-A84D-14FB841E24A7}" dt="2022-11-13T11:56:38.328" v="4226" actId="26606"/>
          <ac:cxnSpMkLst>
            <pc:docMk/>
            <pc:sldMk cId="3934790644" sldId="280"/>
            <ac:cxnSpMk id="9" creationId="{A7F400EE-A8A5-48AF-B4D6-291B52C6F0B0}"/>
          </ac:cxnSpMkLst>
        </pc:cxnChg>
      </pc:sldChg>
      <pc:sldChg chg="addSp modSp add mod modTransition setBg">
        <pc:chgData name="Lisa-Marie Bassler" userId="38f25fa2-f4e2-42aa-a629-d2ccc29b42c2" providerId="ADAL" clId="{1572F46C-657B-4E80-A84D-14FB841E24A7}" dt="2022-11-13T13:28:45.640" v="7556" actId="404"/>
        <pc:sldMkLst>
          <pc:docMk/>
          <pc:sldMk cId="62317417" sldId="281"/>
        </pc:sldMkLst>
        <pc:spChg chg="mod">
          <ac:chgData name="Lisa-Marie Bassler" userId="38f25fa2-f4e2-42aa-a629-d2ccc29b42c2" providerId="ADAL" clId="{1572F46C-657B-4E80-A84D-14FB841E24A7}" dt="2022-11-13T13:28:45.640" v="7556" actId="404"/>
          <ac:spMkLst>
            <pc:docMk/>
            <pc:sldMk cId="62317417" sldId="281"/>
            <ac:spMk id="2" creationId="{84AD65EB-616B-E111-3442-E7CB545C1775}"/>
          </ac:spMkLst>
        </pc:spChg>
        <pc:spChg chg="mod">
          <ac:chgData name="Lisa-Marie Bassler" userId="38f25fa2-f4e2-42aa-a629-d2ccc29b42c2" providerId="ADAL" clId="{1572F46C-657B-4E80-A84D-14FB841E24A7}" dt="2022-11-13T13:28:41.488" v="7553" actId="403"/>
          <ac:spMkLst>
            <pc:docMk/>
            <pc:sldMk cId="62317417" sldId="281"/>
            <ac:spMk id="3" creationId="{0B0987A0-540D-5628-7B90-287899ACA605}"/>
          </ac:spMkLst>
        </pc:spChg>
        <pc:picChg chg="add">
          <ac:chgData name="Lisa-Marie Bassler" userId="38f25fa2-f4e2-42aa-a629-d2ccc29b42c2" providerId="ADAL" clId="{1572F46C-657B-4E80-A84D-14FB841E24A7}" dt="2022-11-13T13:28:37.225" v="7550" actId="26606"/>
          <ac:picMkLst>
            <pc:docMk/>
            <pc:sldMk cId="62317417" sldId="281"/>
            <ac:picMk id="5" creationId="{0EC71F92-9795-594C-4A2C-141236639C61}"/>
          </ac:picMkLst>
        </pc:picChg>
        <pc:cxnChg chg="add">
          <ac:chgData name="Lisa-Marie Bassler" userId="38f25fa2-f4e2-42aa-a629-d2ccc29b42c2" providerId="ADAL" clId="{1572F46C-657B-4E80-A84D-14FB841E24A7}" dt="2022-11-13T13:28:37.225" v="7550" actId="26606"/>
          <ac:cxnSpMkLst>
            <pc:docMk/>
            <pc:sldMk cId="62317417" sldId="281"/>
            <ac:cxnSpMk id="9" creationId="{A7F400EE-A8A5-48AF-B4D6-291B52C6F0B0}"/>
          </ac:cxnSpMkLst>
        </pc:cxnChg>
      </pc:sldChg>
      <pc:sldChg chg="modSp new del mod">
        <pc:chgData name="Lisa-Marie Bassler" userId="38f25fa2-f4e2-42aa-a629-d2ccc29b42c2" providerId="ADAL" clId="{1572F46C-657B-4E80-A84D-14FB841E24A7}" dt="2022-11-12T14:30:46.366" v="1779" actId="47"/>
        <pc:sldMkLst>
          <pc:docMk/>
          <pc:sldMk cId="1097891845" sldId="281"/>
        </pc:sldMkLst>
        <pc:spChg chg="mod">
          <ac:chgData name="Lisa-Marie Bassler" userId="38f25fa2-f4e2-42aa-a629-d2ccc29b42c2" providerId="ADAL" clId="{1572F46C-657B-4E80-A84D-14FB841E24A7}" dt="2022-11-12T14:30:40.863" v="1776" actId="20577"/>
          <ac:spMkLst>
            <pc:docMk/>
            <pc:sldMk cId="1097891845" sldId="281"/>
            <ac:spMk id="2" creationId="{BE8C46BC-6901-40FE-AEEC-A3DC1A91A560}"/>
          </ac:spMkLst>
        </pc:spChg>
      </pc:sldChg>
      <pc:sldChg chg="new del">
        <pc:chgData name="Lisa-Marie Bassler" userId="38f25fa2-f4e2-42aa-a629-d2ccc29b42c2" providerId="ADAL" clId="{1572F46C-657B-4E80-A84D-14FB841E24A7}" dt="2022-11-12T14:30:45.272" v="1778" actId="47"/>
        <pc:sldMkLst>
          <pc:docMk/>
          <pc:sldMk cId="245052270" sldId="282"/>
        </pc:sldMkLst>
      </pc:sldChg>
      <pc:sldChg chg="addSp delSp modSp new mod modTransition modAnim">
        <pc:chgData name="Lisa-Marie Bassler" userId="38f25fa2-f4e2-42aa-a629-d2ccc29b42c2" providerId="ADAL" clId="{1572F46C-657B-4E80-A84D-14FB841E24A7}" dt="2022-11-13T13:10:59.653" v="7052"/>
        <pc:sldMkLst>
          <pc:docMk/>
          <pc:sldMk cId="3185431744" sldId="282"/>
        </pc:sldMkLst>
        <pc:spChg chg="mod">
          <ac:chgData name="Lisa-Marie Bassler" userId="38f25fa2-f4e2-42aa-a629-d2ccc29b42c2" providerId="ADAL" clId="{1572F46C-657B-4E80-A84D-14FB841E24A7}" dt="2022-11-12T14:36:07.696" v="1866" actId="113"/>
          <ac:spMkLst>
            <pc:docMk/>
            <pc:sldMk cId="3185431744" sldId="282"/>
            <ac:spMk id="2" creationId="{6211F2D1-3084-1A57-92F7-3EBB18984CB8}"/>
          </ac:spMkLst>
        </pc:spChg>
        <pc:spChg chg="del">
          <ac:chgData name="Lisa-Marie Bassler" userId="38f25fa2-f4e2-42aa-a629-d2ccc29b42c2" providerId="ADAL" clId="{1572F46C-657B-4E80-A84D-14FB841E24A7}" dt="2022-11-12T14:36:26.836" v="1867"/>
          <ac:spMkLst>
            <pc:docMk/>
            <pc:sldMk cId="3185431744" sldId="282"/>
            <ac:spMk id="3" creationId="{211C8F69-AE2B-3C15-D9BD-4036C528D7A1}"/>
          </ac:spMkLst>
        </pc:spChg>
        <pc:picChg chg="add mod">
          <ac:chgData name="Lisa-Marie Bassler" userId="38f25fa2-f4e2-42aa-a629-d2ccc29b42c2" providerId="ADAL" clId="{1572F46C-657B-4E80-A84D-14FB841E24A7}" dt="2022-11-12T14:36:30.936" v="1891" actId="1035"/>
          <ac:picMkLst>
            <pc:docMk/>
            <pc:sldMk cId="3185431744" sldId="282"/>
            <ac:picMk id="4" creationId="{29589531-C170-8335-73A0-85DEED799B88}"/>
          </ac:picMkLst>
        </pc:picChg>
      </pc:sldChg>
      <pc:sldChg chg="addSp delSp modSp add mod modTransition setBg delAnim">
        <pc:chgData name="Lisa-Marie Bassler" userId="38f25fa2-f4e2-42aa-a629-d2ccc29b42c2" providerId="ADAL" clId="{1572F46C-657B-4E80-A84D-14FB841E24A7}" dt="2022-11-13T13:29:35.414" v="7569" actId="26606"/>
        <pc:sldMkLst>
          <pc:docMk/>
          <pc:sldMk cId="135111126" sldId="283"/>
        </pc:sldMkLst>
        <pc:spChg chg="mod">
          <ac:chgData name="Lisa-Marie Bassler" userId="38f25fa2-f4e2-42aa-a629-d2ccc29b42c2" providerId="ADAL" clId="{1572F46C-657B-4E80-A84D-14FB841E24A7}" dt="2022-11-13T13:29:35.414" v="7569" actId="26606"/>
          <ac:spMkLst>
            <pc:docMk/>
            <pc:sldMk cId="135111126" sldId="283"/>
            <ac:spMk id="2" creationId="{6211F2D1-3084-1A57-92F7-3EBB18984CB8}"/>
          </ac:spMkLst>
        </pc:spChg>
        <pc:spChg chg="add del mod">
          <ac:chgData name="Lisa-Marie Bassler" userId="38f25fa2-f4e2-42aa-a629-d2ccc29b42c2" providerId="ADAL" clId="{1572F46C-657B-4E80-A84D-14FB841E24A7}" dt="2022-11-13T13:29:35.414" v="7569" actId="26606"/>
          <ac:spMkLst>
            <pc:docMk/>
            <pc:sldMk cId="135111126" sldId="283"/>
            <ac:spMk id="5" creationId="{4568CE36-351E-F821-D5C5-DB83475579FC}"/>
          </ac:spMkLst>
        </pc:spChg>
        <pc:spChg chg="add del">
          <ac:chgData name="Lisa-Marie Bassler" userId="38f25fa2-f4e2-42aa-a629-d2ccc29b42c2" providerId="ADAL" clId="{1572F46C-657B-4E80-A84D-14FB841E24A7}" dt="2022-11-13T13:29:35.414" v="7569" actId="26606"/>
          <ac:spMkLst>
            <pc:docMk/>
            <pc:sldMk cId="135111126" sldId="283"/>
            <ac:spMk id="11" creationId="{42285737-90EE-47DC-AC80-8AE156B11969}"/>
          </ac:spMkLst>
        </pc:spChg>
        <pc:grpChg chg="add del">
          <ac:chgData name="Lisa-Marie Bassler" userId="38f25fa2-f4e2-42aa-a629-d2ccc29b42c2" providerId="ADAL" clId="{1572F46C-657B-4E80-A84D-14FB841E24A7}" dt="2022-11-13T13:29:35.414" v="7569" actId="26606"/>
          <ac:grpSpMkLst>
            <pc:docMk/>
            <pc:sldMk cId="135111126" sldId="283"/>
            <ac:grpSpMk id="13" creationId="{B57BDC17-F1B3-455F-BBF1-680AA1F25C06}"/>
          </ac:grpSpMkLst>
        </pc:grpChg>
        <pc:graphicFrameChg chg="add del mod">
          <ac:chgData name="Lisa-Marie Bassler" userId="38f25fa2-f4e2-42aa-a629-d2ccc29b42c2" providerId="ADAL" clId="{1572F46C-657B-4E80-A84D-14FB841E24A7}" dt="2022-11-13T13:29:35.414" v="7569" actId="26606"/>
          <ac:graphicFrameMkLst>
            <pc:docMk/>
            <pc:sldMk cId="135111126" sldId="283"/>
            <ac:graphicFrameMk id="7" creationId="{440A558C-A011-4ED4-3132-618BC24984A9}"/>
          </ac:graphicFrameMkLst>
        </pc:graphicFrameChg>
        <pc:picChg chg="del">
          <ac:chgData name="Lisa-Marie Bassler" userId="38f25fa2-f4e2-42aa-a629-d2ccc29b42c2" providerId="ADAL" clId="{1572F46C-657B-4E80-A84D-14FB841E24A7}" dt="2022-11-12T14:38:45.110" v="2012" actId="478"/>
          <ac:picMkLst>
            <pc:docMk/>
            <pc:sldMk cId="135111126" sldId="283"/>
            <ac:picMk id="4" creationId="{29589531-C170-8335-73A0-85DEED799B88}"/>
          </ac:picMkLst>
        </pc:picChg>
      </pc:sldChg>
      <pc:sldChg chg="addSp delSp modSp new mod modTransition modAnim">
        <pc:chgData name="Lisa-Marie Bassler" userId="38f25fa2-f4e2-42aa-a629-d2ccc29b42c2" providerId="ADAL" clId="{1572F46C-657B-4E80-A84D-14FB841E24A7}" dt="2022-11-13T13:28:09.935" v="7548" actId="404"/>
        <pc:sldMkLst>
          <pc:docMk/>
          <pc:sldMk cId="3134932826" sldId="284"/>
        </pc:sldMkLst>
        <pc:spChg chg="mod">
          <ac:chgData name="Lisa-Marie Bassler" userId="38f25fa2-f4e2-42aa-a629-d2ccc29b42c2" providerId="ADAL" clId="{1572F46C-657B-4E80-A84D-14FB841E24A7}" dt="2022-11-13T13:28:09.935" v="7548" actId="404"/>
          <ac:spMkLst>
            <pc:docMk/>
            <pc:sldMk cId="3134932826" sldId="284"/>
            <ac:spMk id="2" creationId="{23B81A54-C3D8-FC7A-0A5E-94C7F866ABE3}"/>
          </ac:spMkLst>
        </pc:spChg>
        <pc:spChg chg="del">
          <ac:chgData name="Lisa-Marie Bassler" userId="38f25fa2-f4e2-42aa-a629-d2ccc29b42c2" providerId="ADAL" clId="{1572F46C-657B-4E80-A84D-14FB841E24A7}" dt="2022-11-12T14:45:39.588" v="2210"/>
          <ac:spMkLst>
            <pc:docMk/>
            <pc:sldMk cId="3134932826" sldId="284"/>
            <ac:spMk id="3" creationId="{E305CE8D-A9F4-908D-D63E-E544DD95B3D9}"/>
          </ac:spMkLst>
        </pc:spChg>
        <pc:picChg chg="add mod">
          <ac:chgData name="Lisa-Marie Bassler" userId="38f25fa2-f4e2-42aa-a629-d2ccc29b42c2" providerId="ADAL" clId="{1572F46C-657B-4E80-A84D-14FB841E24A7}" dt="2022-11-12T14:45:43.297" v="2232" actId="1035"/>
          <ac:picMkLst>
            <pc:docMk/>
            <pc:sldMk cId="3134932826" sldId="284"/>
            <ac:picMk id="4" creationId="{0AF0DB83-AA20-3740-B42A-0E68783DF91E}"/>
          </ac:picMkLst>
        </pc:picChg>
      </pc:sldChg>
      <pc:sldChg chg="addSp delSp modSp new mod modTransition modAnim">
        <pc:chgData name="Lisa-Marie Bassler" userId="38f25fa2-f4e2-42aa-a629-d2ccc29b42c2" providerId="ADAL" clId="{1572F46C-657B-4E80-A84D-14FB841E24A7}" dt="2022-11-13T13:10:59.653" v="7052"/>
        <pc:sldMkLst>
          <pc:docMk/>
          <pc:sldMk cId="171456308" sldId="285"/>
        </pc:sldMkLst>
        <pc:spChg chg="mod">
          <ac:chgData name="Lisa-Marie Bassler" userId="38f25fa2-f4e2-42aa-a629-d2ccc29b42c2" providerId="ADAL" clId="{1572F46C-657B-4E80-A84D-14FB841E24A7}" dt="2022-11-12T14:50:18.004" v="2358" actId="113"/>
          <ac:spMkLst>
            <pc:docMk/>
            <pc:sldMk cId="171456308" sldId="285"/>
            <ac:spMk id="2" creationId="{111D6BC8-1DCA-B1EC-FB5C-D2B0CBCBAC0E}"/>
          </ac:spMkLst>
        </pc:spChg>
        <pc:spChg chg="del">
          <ac:chgData name="Lisa-Marie Bassler" userId="38f25fa2-f4e2-42aa-a629-d2ccc29b42c2" providerId="ADAL" clId="{1572F46C-657B-4E80-A84D-14FB841E24A7}" dt="2022-11-12T14:50:10.029" v="2355"/>
          <ac:spMkLst>
            <pc:docMk/>
            <pc:sldMk cId="171456308" sldId="285"/>
            <ac:spMk id="3" creationId="{6BDA09FC-F785-290B-FA01-11ADE1553AAD}"/>
          </ac:spMkLst>
        </pc:spChg>
        <pc:picChg chg="add mod">
          <ac:chgData name="Lisa-Marie Bassler" userId="38f25fa2-f4e2-42aa-a629-d2ccc29b42c2" providerId="ADAL" clId="{1572F46C-657B-4E80-A84D-14FB841E24A7}" dt="2022-11-12T14:50:22.825" v="2389" actId="1035"/>
          <ac:picMkLst>
            <pc:docMk/>
            <pc:sldMk cId="171456308" sldId="285"/>
            <ac:picMk id="4" creationId="{28A5377A-1334-BDCF-E881-51D26C342421}"/>
          </ac:picMkLst>
        </pc:picChg>
      </pc:sldChg>
      <pc:sldChg chg="addSp delSp modSp new mod modTransition setBg modNotesTx">
        <pc:chgData name="Lisa-Marie Bassler" userId="38f25fa2-f4e2-42aa-a629-d2ccc29b42c2" providerId="ADAL" clId="{1572F46C-657B-4E80-A84D-14FB841E24A7}" dt="2022-11-13T13:10:59.653" v="7052"/>
        <pc:sldMkLst>
          <pc:docMk/>
          <pc:sldMk cId="2448052246" sldId="286"/>
        </pc:sldMkLst>
        <pc:spChg chg="mod">
          <ac:chgData name="Lisa-Marie Bassler" userId="38f25fa2-f4e2-42aa-a629-d2ccc29b42c2" providerId="ADAL" clId="{1572F46C-657B-4E80-A84D-14FB841E24A7}" dt="2022-11-13T10:28:51.565" v="2731" actId="26606"/>
          <ac:spMkLst>
            <pc:docMk/>
            <pc:sldMk cId="2448052246" sldId="286"/>
            <ac:spMk id="2" creationId="{772B589D-20F6-FBBB-F43E-903A3E3C8585}"/>
          </ac:spMkLst>
        </pc:spChg>
        <pc:spChg chg="del">
          <ac:chgData name="Lisa-Marie Bassler" userId="38f25fa2-f4e2-42aa-a629-d2ccc29b42c2" providerId="ADAL" clId="{1572F46C-657B-4E80-A84D-14FB841E24A7}" dt="2022-11-13T10:28:41.387" v="2710"/>
          <ac:spMkLst>
            <pc:docMk/>
            <pc:sldMk cId="2448052246" sldId="286"/>
            <ac:spMk id="3" creationId="{B22037D0-A870-3AEC-8A9D-58833EB3556F}"/>
          </ac:spMkLst>
        </pc:spChg>
        <pc:spChg chg="add del">
          <ac:chgData name="Lisa-Marie Bassler" userId="38f25fa2-f4e2-42aa-a629-d2ccc29b42c2" providerId="ADAL" clId="{1572F46C-657B-4E80-A84D-14FB841E24A7}" dt="2022-11-13T11:10:55.786" v="2790" actId="26606"/>
          <ac:spMkLst>
            <pc:docMk/>
            <pc:sldMk cId="2448052246" sldId="286"/>
            <ac:spMk id="4103" creationId="{D4771268-CB57-404A-9271-370EB28F6090}"/>
          </ac:spMkLst>
        </pc:spChg>
        <pc:spChg chg="add del">
          <ac:chgData name="Lisa-Marie Bassler" userId="38f25fa2-f4e2-42aa-a629-d2ccc29b42c2" providerId="ADAL" clId="{1572F46C-657B-4E80-A84D-14FB841E24A7}" dt="2022-11-13T11:11:28.330" v="2797" actId="26606"/>
          <ac:spMkLst>
            <pc:docMk/>
            <pc:sldMk cId="2448052246" sldId="286"/>
            <ac:spMk id="4108" creationId="{D4771268-CB57-404A-9271-370EB28F6090}"/>
          </ac:spMkLst>
        </pc:spChg>
        <pc:spChg chg="add">
          <ac:chgData name="Lisa-Marie Bassler" userId="38f25fa2-f4e2-42aa-a629-d2ccc29b42c2" providerId="ADAL" clId="{1572F46C-657B-4E80-A84D-14FB841E24A7}" dt="2022-11-13T11:11:28.330" v="2797" actId="26606"/>
          <ac:spMkLst>
            <pc:docMk/>
            <pc:sldMk cId="2448052246" sldId="286"/>
            <ac:spMk id="4113" creationId="{D4771268-CB57-404A-9271-370EB28F6090}"/>
          </ac:spMkLst>
        </pc:spChg>
        <pc:picChg chg="add mod">
          <ac:chgData name="Lisa-Marie Bassler" userId="38f25fa2-f4e2-42aa-a629-d2ccc29b42c2" providerId="ADAL" clId="{1572F46C-657B-4E80-A84D-14FB841E24A7}" dt="2022-11-13T11:11:36.668" v="2799" actId="14100"/>
          <ac:picMkLst>
            <pc:docMk/>
            <pc:sldMk cId="2448052246" sldId="286"/>
            <ac:picMk id="4098" creationId="{3B6EDA71-BFD5-7269-566D-67EBEA928FAE}"/>
          </ac:picMkLst>
        </pc:picChg>
      </pc:sldChg>
      <pc:sldChg chg="addSp delSp modSp new mod modTransition setBg modNotesTx">
        <pc:chgData name="Lisa-Marie Bassler" userId="38f25fa2-f4e2-42aa-a629-d2ccc29b42c2" providerId="ADAL" clId="{1572F46C-657B-4E80-A84D-14FB841E24A7}" dt="2022-11-13T13:27:33.582" v="7520" actId="26606"/>
        <pc:sldMkLst>
          <pc:docMk/>
          <pc:sldMk cId="2666431626" sldId="287"/>
        </pc:sldMkLst>
        <pc:spChg chg="mod">
          <ac:chgData name="Lisa-Marie Bassler" userId="38f25fa2-f4e2-42aa-a629-d2ccc29b42c2" providerId="ADAL" clId="{1572F46C-657B-4E80-A84D-14FB841E24A7}" dt="2022-11-13T13:27:33.582" v="7520" actId="26606"/>
          <ac:spMkLst>
            <pc:docMk/>
            <pc:sldMk cId="2666431626" sldId="287"/>
            <ac:spMk id="2" creationId="{C7108824-A4F7-ED25-390E-F6DB917D393B}"/>
          </ac:spMkLst>
        </pc:spChg>
        <pc:spChg chg="add del mod">
          <ac:chgData name="Lisa-Marie Bassler" userId="38f25fa2-f4e2-42aa-a629-d2ccc29b42c2" providerId="ADAL" clId="{1572F46C-657B-4E80-A84D-14FB841E24A7}" dt="2022-11-13T13:27:33.582" v="7520" actId="26606"/>
          <ac:spMkLst>
            <pc:docMk/>
            <pc:sldMk cId="2666431626" sldId="287"/>
            <ac:spMk id="3" creationId="{BEB2BCB3-851A-BAC4-BFC9-0C40CCE0E2D3}"/>
          </ac:spMkLst>
        </pc:spChg>
        <pc:spChg chg="add del">
          <ac:chgData name="Lisa-Marie Bassler" userId="38f25fa2-f4e2-42aa-a629-d2ccc29b42c2" providerId="ADAL" clId="{1572F46C-657B-4E80-A84D-14FB841E24A7}" dt="2022-11-13T13:27:33.566" v="7519" actId="26606"/>
          <ac:spMkLst>
            <pc:docMk/>
            <pc:sldMk cId="2666431626" sldId="287"/>
            <ac:spMk id="9" creationId="{B819A166-7571-4003-A6B8-B62034C3ED30}"/>
          </ac:spMkLst>
        </pc:spChg>
        <pc:spChg chg="add">
          <ac:chgData name="Lisa-Marie Bassler" userId="38f25fa2-f4e2-42aa-a629-d2ccc29b42c2" providerId="ADAL" clId="{1572F46C-657B-4E80-A84D-14FB841E24A7}" dt="2022-11-13T13:27:33.582" v="7520" actId="26606"/>
          <ac:spMkLst>
            <pc:docMk/>
            <pc:sldMk cId="2666431626" sldId="287"/>
            <ac:spMk id="18" creationId="{42285737-90EE-47DC-AC80-8AE156B11969}"/>
          </ac:spMkLst>
        </pc:spChg>
        <pc:grpChg chg="add">
          <ac:chgData name="Lisa-Marie Bassler" userId="38f25fa2-f4e2-42aa-a629-d2ccc29b42c2" providerId="ADAL" clId="{1572F46C-657B-4E80-A84D-14FB841E24A7}" dt="2022-11-13T13:27:33.582" v="7520" actId="26606"/>
          <ac:grpSpMkLst>
            <pc:docMk/>
            <pc:sldMk cId="2666431626" sldId="287"/>
            <ac:grpSpMk id="11" creationId="{B57BDC17-F1B3-455F-BBF1-680AA1F25C06}"/>
          </ac:grpSpMkLst>
        </pc:grpChg>
        <pc:graphicFrameChg chg="add del">
          <ac:chgData name="Lisa-Marie Bassler" userId="38f25fa2-f4e2-42aa-a629-d2ccc29b42c2" providerId="ADAL" clId="{1572F46C-657B-4E80-A84D-14FB841E24A7}" dt="2022-11-13T13:27:33.566" v="7519" actId="26606"/>
          <ac:graphicFrameMkLst>
            <pc:docMk/>
            <pc:sldMk cId="2666431626" sldId="287"/>
            <ac:graphicFrameMk id="5" creationId="{A71959D7-48CB-6A54-BEE4-AA9F8E4F665D}"/>
          </ac:graphicFrameMkLst>
        </pc:graphicFrameChg>
        <pc:graphicFrameChg chg="add">
          <ac:chgData name="Lisa-Marie Bassler" userId="38f25fa2-f4e2-42aa-a629-d2ccc29b42c2" providerId="ADAL" clId="{1572F46C-657B-4E80-A84D-14FB841E24A7}" dt="2022-11-13T13:27:33.582" v="7520" actId="26606"/>
          <ac:graphicFrameMkLst>
            <pc:docMk/>
            <pc:sldMk cId="2666431626" sldId="287"/>
            <ac:graphicFrameMk id="19" creationId="{26D7A00D-C270-FCD0-2DEA-DF74694166EE}"/>
          </ac:graphicFrameMkLst>
        </pc:graphicFrameChg>
      </pc:sldChg>
      <pc:sldChg chg="addSp delSp modSp new del modAnim">
        <pc:chgData name="Lisa-Marie Bassler" userId="38f25fa2-f4e2-42aa-a629-d2ccc29b42c2" providerId="ADAL" clId="{1572F46C-657B-4E80-A84D-14FB841E24A7}" dt="2022-11-13T11:11:42.034" v="2800" actId="47"/>
        <pc:sldMkLst>
          <pc:docMk/>
          <pc:sldMk cId="2733384792" sldId="288"/>
        </pc:sldMkLst>
        <pc:spChg chg="add del">
          <ac:chgData name="Lisa-Marie Bassler" userId="38f25fa2-f4e2-42aa-a629-d2ccc29b42c2" providerId="ADAL" clId="{1572F46C-657B-4E80-A84D-14FB841E24A7}" dt="2022-11-13T11:10:40.421" v="2788"/>
          <ac:spMkLst>
            <pc:docMk/>
            <pc:sldMk cId="2733384792" sldId="288"/>
            <ac:spMk id="3" creationId="{43D72E25-33F5-BFFF-730F-8F6C0A222B8F}"/>
          </ac:spMkLst>
        </pc:spChg>
        <pc:picChg chg="add mod">
          <ac:chgData name="Lisa-Marie Bassler" userId="38f25fa2-f4e2-42aa-a629-d2ccc29b42c2" providerId="ADAL" clId="{1572F46C-657B-4E80-A84D-14FB841E24A7}" dt="2022-11-13T10:30:21.519" v="2787"/>
          <ac:picMkLst>
            <pc:docMk/>
            <pc:sldMk cId="2733384792" sldId="288"/>
            <ac:picMk id="4" creationId="{EA9C9D82-3324-7158-7CD5-E6F91AF806F0}"/>
          </ac:picMkLst>
        </pc:picChg>
        <pc:picChg chg="add mod">
          <ac:chgData name="Lisa-Marie Bassler" userId="38f25fa2-f4e2-42aa-a629-d2ccc29b42c2" providerId="ADAL" clId="{1572F46C-657B-4E80-A84D-14FB841E24A7}" dt="2022-11-13T11:10:40.421" v="2788"/>
          <ac:picMkLst>
            <pc:docMk/>
            <pc:sldMk cId="2733384792" sldId="288"/>
            <ac:picMk id="5122" creationId="{D2CC0542-0DD4-D5AA-BB6E-CB77FD113DB7}"/>
          </ac:picMkLst>
        </pc:picChg>
      </pc:sldChg>
      <pc:sldChg chg="addSp modSp add del mod setBg">
        <pc:chgData name="Lisa-Marie Bassler" userId="38f25fa2-f4e2-42aa-a629-d2ccc29b42c2" providerId="ADAL" clId="{1572F46C-657B-4E80-A84D-14FB841E24A7}" dt="2022-11-13T11:34:42.831" v="3653" actId="47"/>
        <pc:sldMkLst>
          <pc:docMk/>
          <pc:sldMk cId="3316304282" sldId="288"/>
        </pc:sldMkLst>
        <pc:spChg chg="mod">
          <ac:chgData name="Lisa-Marie Bassler" userId="38f25fa2-f4e2-42aa-a629-d2ccc29b42c2" providerId="ADAL" clId="{1572F46C-657B-4E80-A84D-14FB841E24A7}" dt="2022-11-13T11:32:29.687" v="3549" actId="122"/>
          <ac:spMkLst>
            <pc:docMk/>
            <pc:sldMk cId="3316304282" sldId="288"/>
            <ac:spMk id="2" creationId="{C7108824-A4F7-ED25-390E-F6DB917D393B}"/>
          </ac:spMkLst>
        </pc:spChg>
        <pc:spChg chg="mod">
          <ac:chgData name="Lisa-Marie Bassler" userId="38f25fa2-f4e2-42aa-a629-d2ccc29b42c2" providerId="ADAL" clId="{1572F46C-657B-4E80-A84D-14FB841E24A7}" dt="2022-11-13T11:32:53.220" v="3573" actId="1036"/>
          <ac:spMkLst>
            <pc:docMk/>
            <pc:sldMk cId="3316304282" sldId="288"/>
            <ac:spMk id="3" creationId="{BEB2BCB3-851A-BAC4-BFC9-0C40CCE0E2D3}"/>
          </ac:spMkLst>
        </pc:spChg>
        <pc:spChg chg="add">
          <ac:chgData name="Lisa-Marie Bassler" userId="38f25fa2-f4e2-42aa-a629-d2ccc29b42c2" providerId="ADAL" clId="{1572F46C-657B-4E80-A84D-14FB841E24A7}" dt="2022-11-13T11:32:21.987" v="3543" actId="26606"/>
          <ac:spMkLst>
            <pc:docMk/>
            <pc:sldMk cId="3316304282" sldId="288"/>
            <ac:spMk id="9" creationId="{5E39A796-BE83-48B1-B33F-35C4A32AAB57}"/>
          </ac:spMkLst>
        </pc:spChg>
        <pc:spChg chg="add">
          <ac:chgData name="Lisa-Marie Bassler" userId="38f25fa2-f4e2-42aa-a629-d2ccc29b42c2" providerId="ADAL" clId="{1572F46C-657B-4E80-A84D-14FB841E24A7}" dt="2022-11-13T11:32:21.987" v="3543" actId="26606"/>
          <ac:spMkLst>
            <pc:docMk/>
            <pc:sldMk cId="3316304282" sldId="288"/>
            <ac:spMk id="11" creationId="{72F84B47-E267-4194-8194-831DB7B5547F}"/>
          </ac:spMkLst>
        </pc:spChg>
        <pc:picChg chg="add mod">
          <ac:chgData name="Lisa-Marie Bassler" userId="38f25fa2-f4e2-42aa-a629-d2ccc29b42c2" providerId="ADAL" clId="{1572F46C-657B-4E80-A84D-14FB841E24A7}" dt="2022-11-13T11:32:27.026" v="3545" actId="27614"/>
          <ac:picMkLst>
            <pc:docMk/>
            <pc:sldMk cId="3316304282" sldId="288"/>
            <ac:picMk id="4" creationId="{0D50BCA1-E369-E933-C522-88AA213572E4}"/>
          </ac:picMkLst>
        </pc:picChg>
      </pc:sldChg>
      <pc:sldChg chg="addSp delSp modSp add mod modTransition setBg">
        <pc:chgData name="Lisa-Marie Bassler" userId="38f25fa2-f4e2-42aa-a629-d2ccc29b42c2" providerId="ADAL" clId="{1572F46C-657B-4E80-A84D-14FB841E24A7}" dt="2022-11-13T13:27:49.248" v="7523" actId="404"/>
        <pc:sldMkLst>
          <pc:docMk/>
          <pc:sldMk cId="700638641" sldId="289"/>
        </pc:sldMkLst>
        <pc:spChg chg="mod">
          <ac:chgData name="Lisa-Marie Bassler" userId="38f25fa2-f4e2-42aa-a629-d2ccc29b42c2" providerId="ADAL" clId="{1572F46C-657B-4E80-A84D-14FB841E24A7}" dt="2022-11-13T13:27:49.248" v="7523" actId="404"/>
          <ac:spMkLst>
            <pc:docMk/>
            <pc:sldMk cId="700638641" sldId="289"/>
            <ac:spMk id="2" creationId="{C7108824-A4F7-ED25-390E-F6DB917D393B}"/>
          </ac:spMkLst>
        </pc:spChg>
        <pc:spChg chg="del mod">
          <ac:chgData name="Lisa-Marie Bassler" userId="38f25fa2-f4e2-42aa-a629-d2ccc29b42c2" providerId="ADAL" clId="{1572F46C-657B-4E80-A84D-14FB841E24A7}" dt="2022-11-13T13:27:42.239" v="7521" actId="26606"/>
          <ac:spMkLst>
            <pc:docMk/>
            <pc:sldMk cId="700638641" sldId="289"/>
            <ac:spMk id="3" creationId="{BEB2BCB3-851A-BAC4-BFC9-0C40CCE0E2D3}"/>
          </ac:spMkLst>
        </pc:spChg>
        <pc:spChg chg="add">
          <ac:chgData name="Lisa-Marie Bassler" userId="38f25fa2-f4e2-42aa-a629-d2ccc29b42c2" providerId="ADAL" clId="{1572F46C-657B-4E80-A84D-14FB841E24A7}" dt="2022-11-13T13:27:42.239" v="7521" actId="26606"/>
          <ac:spMkLst>
            <pc:docMk/>
            <pc:sldMk cId="700638641" sldId="289"/>
            <ac:spMk id="9" creationId="{42285737-90EE-47DC-AC80-8AE156B11969}"/>
          </ac:spMkLst>
        </pc:spChg>
        <pc:grpChg chg="add">
          <ac:chgData name="Lisa-Marie Bassler" userId="38f25fa2-f4e2-42aa-a629-d2ccc29b42c2" providerId="ADAL" clId="{1572F46C-657B-4E80-A84D-14FB841E24A7}" dt="2022-11-13T13:27:42.239" v="7521" actId="26606"/>
          <ac:grpSpMkLst>
            <pc:docMk/>
            <pc:sldMk cId="700638641" sldId="289"/>
            <ac:grpSpMk id="11" creationId="{B57BDC17-F1B3-455F-BBF1-680AA1F25C06}"/>
          </ac:grpSpMkLst>
        </pc:grpChg>
        <pc:graphicFrameChg chg="add">
          <ac:chgData name="Lisa-Marie Bassler" userId="38f25fa2-f4e2-42aa-a629-d2ccc29b42c2" providerId="ADAL" clId="{1572F46C-657B-4E80-A84D-14FB841E24A7}" dt="2022-11-13T13:27:42.239" v="7521" actId="26606"/>
          <ac:graphicFrameMkLst>
            <pc:docMk/>
            <pc:sldMk cId="700638641" sldId="289"/>
            <ac:graphicFrameMk id="5" creationId="{3D54AE29-87FD-C145-FD2A-343DB7FC9914}"/>
          </ac:graphicFrameMkLst>
        </pc:graphicFrameChg>
      </pc:sldChg>
      <pc:sldChg chg="new del">
        <pc:chgData name="Lisa-Marie Bassler" userId="38f25fa2-f4e2-42aa-a629-d2ccc29b42c2" providerId="ADAL" clId="{1572F46C-657B-4E80-A84D-14FB841E24A7}" dt="2022-11-13T11:11:44.549" v="2801" actId="47"/>
        <pc:sldMkLst>
          <pc:docMk/>
          <pc:sldMk cId="1965343336" sldId="289"/>
        </pc:sldMkLst>
      </pc:sldChg>
      <pc:sldChg chg="new del">
        <pc:chgData name="Lisa-Marie Bassler" userId="38f25fa2-f4e2-42aa-a629-d2ccc29b42c2" providerId="ADAL" clId="{1572F46C-657B-4E80-A84D-14FB841E24A7}" dt="2022-11-13T11:34:08.066" v="3577" actId="47"/>
        <pc:sldMkLst>
          <pc:docMk/>
          <pc:sldMk cId="2997237581" sldId="289"/>
        </pc:sldMkLst>
      </pc:sldChg>
      <pc:sldChg chg="addSp delSp modSp new mod modTransition modAnim modNotesTx">
        <pc:chgData name="Lisa-Marie Bassler" userId="38f25fa2-f4e2-42aa-a629-d2ccc29b42c2" providerId="ADAL" clId="{1572F46C-657B-4E80-A84D-14FB841E24A7}" dt="2022-11-13T13:10:59.653" v="7052"/>
        <pc:sldMkLst>
          <pc:docMk/>
          <pc:sldMk cId="2576030599" sldId="290"/>
        </pc:sldMkLst>
        <pc:spChg chg="mod">
          <ac:chgData name="Lisa-Marie Bassler" userId="38f25fa2-f4e2-42aa-a629-d2ccc29b42c2" providerId="ADAL" clId="{1572F46C-657B-4E80-A84D-14FB841E24A7}" dt="2022-11-13T11:39:37.576" v="3839" actId="404"/>
          <ac:spMkLst>
            <pc:docMk/>
            <pc:sldMk cId="2576030599" sldId="290"/>
            <ac:spMk id="2" creationId="{880D6F2E-DE58-582E-236A-7768F35236B8}"/>
          </ac:spMkLst>
        </pc:spChg>
        <pc:spChg chg="del">
          <ac:chgData name="Lisa-Marie Bassler" userId="38f25fa2-f4e2-42aa-a629-d2ccc29b42c2" providerId="ADAL" clId="{1572F46C-657B-4E80-A84D-14FB841E24A7}" dt="2022-11-13T11:39:08.165" v="3780"/>
          <ac:spMkLst>
            <pc:docMk/>
            <pc:sldMk cId="2576030599" sldId="290"/>
            <ac:spMk id="3" creationId="{6D1F6123-147D-2AF9-F3B3-E005284C8518}"/>
          </ac:spMkLst>
        </pc:spChg>
        <pc:picChg chg="add mod">
          <ac:chgData name="Lisa-Marie Bassler" userId="38f25fa2-f4e2-42aa-a629-d2ccc29b42c2" providerId="ADAL" clId="{1572F46C-657B-4E80-A84D-14FB841E24A7}" dt="2022-11-13T11:39:40.006" v="3846" actId="1035"/>
          <ac:picMkLst>
            <pc:docMk/>
            <pc:sldMk cId="2576030599" sldId="290"/>
            <ac:picMk id="4" creationId="{5414124A-C93B-9598-4A00-48E63847B4A4}"/>
          </ac:picMkLst>
        </pc:picChg>
      </pc:sldChg>
      <pc:sldChg chg="addSp modSp new del mod ord modTransition">
        <pc:chgData name="Lisa-Marie Bassler" userId="38f25fa2-f4e2-42aa-a629-d2ccc29b42c2" providerId="ADAL" clId="{1572F46C-657B-4E80-A84D-14FB841E24A7}" dt="2022-11-13T13:30:00.343" v="7589" actId="47"/>
        <pc:sldMkLst>
          <pc:docMk/>
          <pc:sldMk cId="454608849" sldId="291"/>
        </pc:sldMkLst>
        <pc:spChg chg="mod">
          <ac:chgData name="Lisa-Marie Bassler" userId="38f25fa2-f4e2-42aa-a629-d2ccc29b42c2" providerId="ADAL" clId="{1572F46C-657B-4E80-A84D-14FB841E24A7}" dt="2022-11-13T11:52:03.462" v="4038" actId="113"/>
          <ac:spMkLst>
            <pc:docMk/>
            <pc:sldMk cId="454608849" sldId="291"/>
            <ac:spMk id="2" creationId="{E11EAFA1-07BA-331E-BD65-31BA532843D8}"/>
          </ac:spMkLst>
        </pc:spChg>
        <pc:spChg chg="mod">
          <ac:chgData name="Lisa-Marie Bassler" userId="38f25fa2-f4e2-42aa-a629-d2ccc29b42c2" providerId="ADAL" clId="{1572F46C-657B-4E80-A84D-14FB841E24A7}" dt="2022-11-13T13:29:52.742" v="7588" actId="20577"/>
          <ac:spMkLst>
            <pc:docMk/>
            <pc:sldMk cId="454608849" sldId="291"/>
            <ac:spMk id="3" creationId="{0F8EDD9D-3733-031D-3916-CDE60AB31987}"/>
          </ac:spMkLst>
        </pc:spChg>
        <pc:picChg chg="add mod">
          <ac:chgData name="Lisa-Marie Bassler" userId="38f25fa2-f4e2-42aa-a629-d2ccc29b42c2" providerId="ADAL" clId="{1572F46C-657B-4E80-A84D-14FB841E24A7}" dt="2022-11-13T11:52:41.262" v="4041" actId="1076"/>
          <ac:picMkLst>
            <pc:docMk/>
            <pc:sldMk cId="454608849" sldId="291"/>
            <ac:picMk id="6146" creationId="{5CE5EBCD-8DDE-00F2-BA9C-0C4E4193270D}"/>
          </ac:picMkLst>
        </pc:picChg>
      </pc:sldChg>
      <pc:sldChg chg="addSp delSp modSp new mod modTransition setBg">
        <pc:chgData name="Lisa-Marie Bassler" userId="38f25fa2-f4e2-42aa-a629-d2ccc29b42c2" providerId="ADAL" clId="{1572F46C-657B-4E80-A84D-14FB841E24A7}" dt="2022-11-13T13:10:59.653" v="7052"/>
        <pc:sldMkLst>
          <pc:docMk/>
          <pc:sldMk cId="3613718289" sldId="292"/>
        </pc:sldMkLst>
        <pc:spChg chg="del">
          <ac:chgData name="Lisa-Marie Bassler" userId="38f25fa2-f4e2-42aa-a629-d2ccc29b42c2" providerId="ADAL" clId="{1572F46C-657B-4E80-A84D-14FB841E24A7}" dt="2022-11-13T11:55:48.595" v="4222" actId="26606"/>
          <ac:spMkLst>
            <pc:docMk/>
            <pc:sldMk cId="3613718289" sldId="292"/>
            <ac:spMk id="2" creationId="{C0FFD28B-3D41-090B-B910-F989EDA84F1E}"/>
          </ac:spMkLst>
        </pc:spChg>
        <pc:spChg chg="del">
          <ac:chgData name="Lisa-Marie Bassler" userId="38f25fa2-f4e2-42aa-a629-d2ccc29b42c2" providerId="ADAL" clId="{1572F46C-657B-4E80-A84D-14FB841E24A7}" dt="2022-11-13T11:55:48.595" v="4222" actId="26606"/>
          <ac:spMkLst>
            <pc:docMk/>
            <pc:sldMk cId="3613718289" sldId="292"/>
            <ac:spMk id="3" creationId="{97185AA3-DB89-4620-0500-2966914178B3}"/>
          </ac:spMkLst>
        </pc:spChg>
        <pc:spChg chg="add mod">
          <ac:chgData name="Lisa-Marie Bassler" userId="38f25fa2-f4e2-42aa-a629-d2ccc29b42c2" providerId="ADAL" clId="{1572F46C-657B-4E80-A84D-14FB841E24A7}" dt="2022-11-13T12:11:39.200" v="5040" actId="1037"/>
          <ac:spMkLst>
            <pc:docMk/>
            <pc:sldMk cId="3613718289" sldId="292"/>
            <ac:spMk id="5" creationId="{9161E410-C741-08A8-E3E0-F292BA9ED6A1}"/>
          </ac:spMkLst>
        </pc:spChg>
        <pc:picChg chg="add mod">
          <ac:chgData name="Lisa-Marie Bassler" userId="38f25fa2-f4e2-42aa-a629-d2ccc29b42c2" providerId="ADAL" clId="{1572F46C-657B-4E80-A84D-14FB841E24A7}" dt="2022-11-13T12:11:04.631" v="5001" actId="1036"/>
          <ac:picMkLst>
            <pc:docMk/>
            <pc:sldMk cId="3613718289" sldId="292"/>
            <ac:picMk id="4" creationId="{2CED2576-2CFF-9FA4-0432-9F06DFEF74D9}"/>
          </ac:picMkLst>
        </pc:picChg>
        <pc:picChg chg="add mod">
          <ac:chgData name="Lisa-Marie Bassler" userId="38f25fa2-f4e2-42aa-a629-d2ccc29b42c2" providerId="ADAL" clId="{1572F46C-657B-4E80-A84D-14FB841E24A7}" dt="2022-11-13T11:56:25.529" v="4225" actId="1076"/>
          <ac:picMkLst>
            <pc:docMk/>
            <pc:sldMk cId="3613718289" sldId="292"/>
            <ac:picMk id="7170" creationId="{4432FC53-95EC-7DE5-B0E2-9C3A325D4808}"/>
          </ac:picMkLst>
        </pc:picChg>
      </pc:sldChg>
      <pc:sldChg chg="addSp delSp modSp new mod modTransition setBg addAnim setClrOvrMap">
        <pc:chgData name="Lisa-Marie Bassler" userId="38f25fa2-f4e2-42aa-a629-d2ccc29b42c2" providerId="ADAL" clId="{1572F46C-657B-4E80-A84D-14FB841E24A7}" dt="2022-11-13T13:10:59.653" v="7052"/>
        <pc:sldMkLst>
          <pc:docMk/>
          <pc:sldMk cId="146511992" sldId="293"/>
        </pc:sldMkLst>
        <pc:spChg chg="mod">
          <ac:chgData name="Lisa-Marie Bassler" userId="38f25fa2-f4e2-42aa-a629-d2ccc29b42c2" providerId="ADAL" clId="{1572F46C-657B-4E80-A84D-14FB841E24A7}" dt="2022-11-13T11:57:58.635" v="4276" actId="26606"/>
          <ac:spMkLst>
            <pc:docMk/>
            <pc:sldMk cId="146511992" sldId="293"/>
            <ac:spMk id="2" creationId="{CBE8E4AC-FD87-C2F0-A3CD-A9A4E721606E}"/>
          </ac:spMkLst>
        </pc:spChg>
        <pc:spChg chg="del">
          <ac:chgData name="Lisa-Marie Bassler" userId="38f25fa2-f4e2-42aa-a629-d2ccc29b42c2" providerId="ADAL" clId="{1572F46C-657B-4E80-A84D-14FB841E24A7}" dt="2022-11-13T11:57:47.557" v="4275" actId="478"/>
          <ac:spMkLst>
            <pc:docMk/>
            <pc:sldMk cId="146511992" sldId="293"/>
            <ac:spMk id="3" creationId="{61404959-430C-91BC-99EC-1250A03411C3}"/>
          </ac:spMkLst>
        </pc:spChg>
        <pc:spChg chg="add">
          <ac:chgData name="Lisa-Marie Bassler" userId="38f25fa2-f4e2-42aa-a629-d2ccc29b42c2" providerId="ADAL" clId="{1572F46C-657B-4E80-A84D-14FB841E24A7}" dt="2022-11-13T11:57:58.635" v="4276" actId="26606"/>
          <ac:spMkLst>
            <pc:docMk/>
            <pc:sldMk cId="146511992" sldId="293"/>
            <ac:spMk id="8" creationId="{8496D4E3-2042-4A7A-B321-DC5615463299}"/>
          </ac:spMkLst>
        </pc:spChg>
        <pc:picChg chg="add">
          <ac:chgData name="Lisa-Marie Bassler" userId="38f25fa2-f4e2-42aa-a629-d2ccc29b42c2" providerId="ADAL" clId="{1572F46C-657B-4E80-A84D-14FB841E24A7}" dt="2022-11-13T11:57:58.635" v="4276" actId="26606"/>
          <ac:picMkLst>
            <pc:docMk/>
            <pc:sldMk cId="146511992" sldId="293"/>
            <ac:picMk id="4" creationId="{3666CF1A-ECDC-2574-AD99-544D3ACA7155}"/>
          </ac:picMkLst>
        </pc:picChg>
        <pc:cxnChg chg="add">
          <ac:chgData name="Lisa-Marie Bassler" userId="38f25fa2-f4e2-42aa-a629-d2ccc29b42c2" providerId="ADAL" clId="{1572F46C-657B-4E80-A84D-14FB841E24A7}" dt="2022-11-13T11:57:58.635" v="4276" actId="26606"/>
          <ac:cxnSpMkLst>
            <pc:docMk/>
            <pc:sldMk cId="146511992" sldId="293"/>
            <ac:cxnSpMk id="10" creationId="{B44245A4-2E90-4CC3-80EB-0F26D03B9822}"/>
          </ac:cxnSpMkLst>
        </pc:cxnChg>
      </pc:sldChg>
      <pc:sldChg chg="addSp delSp modSp new del mod">
        <pc:chgData name="Lisa-Marie Bassler" userId="38f25fa2-f4e2-42aa-a629-d2ccc29b42c2" providerId="ADAL" clId="{1572F46C-657B-4E80-A84D-14FB841E24A7}" dt="2022-11-13T11:57:32.415" v="4260" actId="47"/>
        <pc:sldMkLst>
          <pc:docMk/>
          <pc:sldMk cId="671271906" sldId="293"/>
        </pc:sldMkLst>
        <pc:spChg chg="mod">
          <ac:chgData name="Lisa-Marie Bassler" userId="38f25fa2-f4e2-42aa-a629-d2ccc29b42c2" providerId="ADAL" clId="{1572F46C-657B-4E80-A84D-14FB841E24A7}" dt="2022-11-13T11:57:13.207" v="4255" actId="20577"/>
          <ac:spMkLst>
            <pc:docMk/>
            <pc:sldMk cId="671271906" sldId="293"/>
            <ac:spMk id="2" creationId="{635B60A4-6745-8A28-F14C-56DEDDC9B8F0}"/>
          </ac:spMkLst>
        </pc:spChg>
        <pc:spChg chg="del">
          <ac:chgData name="Lisa-Marie Bassler" userId="38f25fa2-f4e2-42aa-a629-d2ccc29b42c2" providerId="ADAL" clId="{1572F46C-657B-4E80-A84D-14FB841E24A7}" dt="2022-11-13T11:57:17.308" v="4256" actId="478"/>
          <ac:spMkLst>
            <pc:docMk/>
            <pc:sldMk cId="671271906" sldId="293"/>
            <ac:spMk id="3" creationId="{76225D4F-3A9A-8E09-3BF6-B1D5CB2F2450}"/>
          </ac:spMkLst>
        </pc:spChg>
        <pc:picChg chg="add mod">
          <ac:chgData name="Lisa-Marie Bassler" userId="38f25fa2-f4e2-42aa-a629-d2ccc29b42c2" providerId="ADAL" clId="{1572F46C-657B-4E80-A84D-14FB841E24A7}" dt="2022-11-13T11:57:24.896" v="4259"/>
          <ac:picMkLst>
            <pc:docMk/>
            <pc:sldMk cId="671271906" sldId="293"/>
            <ac:picMk id="4" creationId="{568AA520-7F85-E3D3-3834-19AFA48498A5}"/>
          </ac:picMkLst>
        </pc:picChg>
        <pc:picChg chg="add del">
          <ac:chgData name="Lisa-Marie Bassler" userId="38f25fa2-f4e2-42aa-a629-d2ccc29b42c2" providerId="ADAL" clId="{1572F46C-657B-4E80-A84D-14FB841E24A7}" dt="2022-11-13T11:57:21.062" v="4258"/>
          <ac:picMkLst>
            <pc:docMk/>
            <pc:sldMk cId="671271906" sldId="293"/>
            <ac:picMk id="8194" creationId="{442B8A7A-3088-B314-3BF2-218726FE9C58}"/>
          </ac:picMkLst>
        </pc:picChg>
      </pc:sldChg>
      <pc:sldChg chg="addSp modSp new mod modTransition setBg modNotesTx">
        <pc:chgData name="Lisa-Marie Bassler" userId="38f25fa2-f4e2-42aa-a629-d2ccc29b42c2" providerId="ADAL" clId="{1572F46C-657B-4E80-A84D-14FB841E24A7}" dt="2022-11-13T13:10:59.653" v="7052"/>
        <pc:sldMkLst>
          <pc:docMk/>
          <pc:sldMk cId="1512424586" sldId="294"/>
        </pc:sldMkLst>
        <pc:spChg chg="mod">
          <ac:chgData name="Lisa-Marie Bassler" userId="38f25fa2-f4e2-42aa-a629-d2ccc29b42c2" providerId="ADAL" clId="{1572F46C-657B-4E80-A84D-14FB841E24A7}" dt="2022-11-13T12:00:47.541" v="4465" actId="404"/>
          <ac:spMkLst>
            <pc:docMk/>
            <pc:sldMk cId="1512424586" sldId="294"/>
            <ac:spMk id="2" creationId="{7EDFCDF4-E2F1-7ACD-DF0C-A5C2A439FCA0}"/>
          </ac:spMkLst>
        </pc:spChg>
        <pc:spChg chg="mod ord">
          <ac:chgData name="Lisa-Marie Bassler" userId="38f25fa2-f4e2-42aa-a629-d2ccc29b42c2" providerId="ADAL" clId="{1572F46C-657B-4E80-A84D-14FB841E24A7}" dt="2022-11-13T12:01:01.061" v="4469" actId="403"/>
          <ac:spMkLst>
            <pc:docMk/>
            <pc:sldMk cId="1512424586" sldId="294"/>
            <ac:spMk id="3" creationId="{5B80A84C-7D33-5E61-599F-720CEB4D8000}"/>
          </ac:spMkLst>
        </pc:spChg>
        <pc:picChg chg="add mod">
          <ac:chgData name="Lisa-Marie Bassler" userId="38f25fa2-f4e2-42aa-a629-d2ccc29b42c2" providerId="ADAL" clId="{1572F46C-657B-4E80-A84D-14FB841E24A7}" dt="2022-11-13T12:00:38.953" v="4461" actId="26606"/>
          <ac:picMkLst>
            <pc:docMk/>
            <pc:sldMk cId="1512424586" sldId="294"/>
            <ac:picMk id="9218" creationId="{1235E706-EA50-9533-42F0-BEFE6629345B}"/>
          </ac:picMkLst>
        </pc:picChg>
      </pc:sldChg>
      <pc:sldChg chg="addSp delSp modSp new mod modTransition setBg setClrOvrMap">
        <pc:chgData name="Lisa-Marie Bassler" userId="38f25fa2-f4e2-42aa-a629-d2ccc29b42c2" providerId="ADAL" clId="{1572F46C-657B-4E80-A84D-14FB841E24A7}" dt="2022-11-13T13:10:59.653" v="7052"/>
        <pc:sldMkLst>
          <pc:docMk/>
          <pc:sldMk cId="2901974804" sldId="295"/>
        </pc:sldMkLst>
        <pc:spChg chg="mod">
          <ac:chgData name="Lisa-Marie Bassler" userId="38f25fa2-f4e2-42aa-a629-d2ccc29b42c2" providerId="ADAL" clId="{1572F46C-657B-4E80-A84D-14FB841E24A7}" dt="2022-11-13T12:06:43.821" v="4910" actId="403"/>
          <ac:spMkLst>
            <pc:docMk/>
            <pc:sldMk cId="2901974804" sldId="295"/>
            <ac:spMk id="2" creationId="{B95B6312-A56D-5110-8BAA-59D80C878F26}"/>
          </ac:spMkLst>
        </pc:spChg>
        <pc:spChg chg="del mod">
          <ac:chgData name="Lisa-Marie Bassler" userId="38f25fa2-f4e2-42aa-a629-d2ccc29b42c2" providerId="ADAL" clId="{1572F46C-657B-4E80-A84D-14FB841E24A7}" dt="2022-11-13T12:06:30.640" v="4888" actId="26606"/>
          <ac:spMkLst>
            <pc:docMk/>
            <pc:sldMk cId="2901974804" sldId="295"/>
            <ac:spMk id="3" creationId="{ECE15910-4D74-B284-EA38-6C891319737B}"/>
          </ac:spMkLst>
        </pc:spChg>
        <pc:spChg chg="add del">
          <ac:chgData name="Lisa-Marie Bassler" userId="38f25fa2-f4e2-42aa-a629-d2ccc29b42c2" providerId="ADAL" clId="{1572F46C-657B-4E80-A84D-14FB841E24A7}" dt="2022-11-13T12:06:30.640" v="4888" actId="26606"/>
          <ac:spMkLst>
            <pc:docMk/>
            <pc:sldMk cId="2901974804" sldId="295"/>
            <ac:spMk id="8" creationId="{DFF2AC85-FAA0-4844-813F-83C04D7382E2}"/>
          </ac:spMkLst>
        </pc:spChg>
        <pc:spChg chg="add del">
          <ac:chgData name="Lisa-Marie Bassler" userId="38f25fa2-f4e2-42aa-a629-d2ccc29b42c2" providerId="ADAL" clId="{1572F46C-657B-4E80-A84D-14FB841E24A7}" dt="2022-11-13T12:06:30.640" v="4888" actId="26606"/>
          <ac:spMkLst>
            <pc:docMk/>
            <pc:sldMk cId="2901974804" sldId="295"/>
            <ac:spMk id="10" creationId="{89CC0F1E-BAA2-47B1-8F83-7ECB9FD9E009}"/>
          </ac:spMkLst>
        </pc:spChg>
        <pc:spChg chg="add">
          <ac:chgData name="Lisa-Marie Bassler" userId="38f25fa2-f4e2-42aa-a629-d2ccc29b42c2" providerId="ADAL" clId="{1572F46C-657B-4E80-A84D-14FB841E24A7}" dt="2022-11-13T12:06:30.640" v="4888" actId="26606"/>
          <ac:spMkLst>
            <pc:docMk/>
            <pc:sldMk cId="2901974804" sldId="295"/>
            <ac:spMk id="16" creationId="{42285737-90EE-47DC-AC80-8AE156B11969}"/>
          </ac:spMkLst>
        </pc:spChg>
        <pc:grpChg chg="add">
          <ac:chgData name="Lisa-Marie Bassler" userId="38f25fa2-f4e2-42aa-a629-d2ccc29b42c2" providerId="ADAL" clId="{1572F46C-657B-4E80-A84D-14FB841E24A7}" dt="2022-11-13T12:06:30.640" v="4888" actId="26606"/>
          <ac:grpSpMkLst>
            <pc:docMk/>
            <pc:sldMk cId="2901974804" sldId="295"/>
            <ac:grpSpMk id="18" creationId="{B57BDC17-F1B3-455F-BBF1-680AA1F25C06}"/>
          </ac:grpSpMkLst>
        </pc:grpChg>
        <pc:graphicFrameChg chg="add">
          <ac:chgData name="Lisa-Marie Bassler" userId="38f25fa2-f4e2-42aa-a629-d2ccc29b42c2" providerId="ADAL" clId="{1572F46C-657B-4E80-A84D-14FB841E24A7}" dt="2022-11-13T12:06:30.640" v="4888" actId="26606"/>
          <ac:graphicFrameMkLst>
            <pc:docMk/>
            <pc:sldMk cId="2901974804" sldId="295"/>
            <ac:graphicFrameMk id="12" creationId="{C877C3A9-A4C2-200C-7D1D-74FE383BBC28}"/>
          </ac:graphicFrameMkLst>
        </pc:graphicFrameChg>
      </pc:sldChg>
      <pc:sldChg chg="addSp delSp modSp new mod modTransition setBg">
        <pc:chgData name="Lisa-Marie Bassler" userId="38f25fa2-f4e2-42aa-a629-d2ccc29b42c2" providerId="ADAL" clId="{1572F46C-657B-4E80-A84D-14FB841E24A7}" dt="2022-11-13T13:10:59.653" v="7052"/>
        <pc:sldMkLst>
          <pc:docMk/>
          <pc:sldMk cId="3972431487" sldId="296"/>
        </pc:sldMkLst>
        <pc:spChg chg="mod">
          <ac:chgData name="Lisa-Marie Bassler" userId="38f25fa2-f4e2-42aa-a629-d2ccc29b42c2" providerId="ADAL" clId="{1572F46C-657B-4E80-A84D-14FB841E24A7}" dt="2022-11-13T12:14:58.836" v="5428" actId="122"/>
          <ac:spMkLst>
            <pc:docMk/>
            <pc:sldMk cId="3972431487" sldId="296"/>
            <ac:spMk id="2" creationId="{197B9E4C-AE50-CDC1-A6B5-BFF51D885F9B}"/>
          </ac:spMkLst>
        </pc:spChg>
        <pc:spChg chg="add del mod">
          <ac:chgData name="Lisa-Marie Bassler" userId="38f25fa2-f4e2-42aa-a629-d2ccc29b42c2" providerId="ADAL" clId="{1572F46C-657B-4E80-A84D-14FB841E24A7}" dt="2022-11-13T12:14:54.957" v="5427" actId="26606"/>
          <ac:spMkLst>
            <pc:docMk/>
            <pc:sldMk cId="3972431487" sldId="296"/>
            <ac:spMk id="3" creationId="{FC2ADB03-F2F4-B923-2000-5D64ACF5992A}"/>
          </ac:spMkLst>
        </pc:spChg>
        <pc:spChg chg="add del">
          <ac:chgData name="Lisa-Marie Bassler" userId="38f25fa2-f4e2-42aa-a629-d2ccc29b42c2" providerId="ADAL" clId="{1572F46C-657B-4E80-A84D-14FB841E24A7}" dt="2022-11-13T12:14:54.936" v="5426" actId="26606"/>
          <ac:spMkLst>
            <pc:docMk/>
            <pc:sldMk cId="3972431487" sldId="296"/>
            <ac:spMk id="9" creationId="{3A5B4632-C963-4296-86F0-79AA9EA5AE98}"/>
          </ac:spMkLst>
        </pc:spChg>
        <pc:spChg chg="add mod">
          <ac:chgData name="Lisa-Marie Bassler" userId="38f25fa2-f4e2-42aa-a629-d2ccc29b42c2" providerId="ADAL" clId="{1572F46C-657B-4E80-A84D-14FB841E24A7}" dt="2022-11-13T12:15:12.240" v="5433" actId="14100"/>
          <ac:spMkLst>
            <pc:docMk/>
            <pc:sldMk cId="3972431487" sldId="296"/>
            <ac:spMk id="11" creationId="{FC2ADB03-F2F4-B923-2000-5D64ACF5992A}"/>
          </ac:spMkLst>
        </pc:spChg>
        <pc:graphicFrameChg chg="add del">
          <ac:chgData name="Lisa-Marie Bassler" userId="38f25fa2-f4e2-42aa-a629-d2ccc29b42c2" providerId="ADAL" clId="{1572F46C-657B-4E80-A84D-14FB841E24A7}" dt="2022-11-13T12:14:54.936" v="5426" actId="26606"/>
          <ac:graphicFrameMkLst>
            <pc:docMk/>
            <pc:sldMk cId="3972431487" sldId="296"/>
            <ac:graphicFrameMk id="5" creationId="{5C14958E-C987-2C6E-82D0-B92B373CE4A0}"/>
          </ac:graphicFrameMkLst>
        </pc:graphicFrameChg>
        <pc:picChg chg="add">
          <ac:chgData name="Lisa-Marie Bassler" userId="38f25fa2-f4e2-42aa-a629-d2ccc29b42c2" providerId="ADAL" clId="{1572F46C-657B-4E80-A84D-14FB841E24A7}" dt="2022-11-13T12:14:54.957" v="5427" actId="26606"/>
          <ac:picMkLst>
            <pc:docMk/>
            <pc:sldMk cId="3972431487" sldId="296"/>
            <ac:picMk id="12" creationId="{5725DFCA-E3AA-A511-A1DF-EFB1F1EF40E9}"/>
          </ac:picMkLst>
        </pc:picChg>
        <pc:cxnChg chg="add">
          <ac:chgData name="Lisa-Marie Bassler" userId="38f25fa2-f4e2-42aa-a629-d2ccc29b42c2" providerId="ADAL" clId="{1572F46C-657B-4E80-A84D-14FB841E24A7}" dt="2022-11-13T12:14:54.957" v="5427" actId="26606"/>
          <ac:cxnSpMkLst>
            <pc:docMk/>
            <pc:sldMk cId="3972431487" sldId="296"/>
            <ac:cxnSpMk id="13" creationId="{A7F400EE-A8A5-48AF-B4D6-291B52C6F0B0}"/>
          </ac:cxnSpMkLst>
        </pc:cxnChg>
      </pc:sldChg>
      <pc:sldChg chg="addSp delSp modSp new mod modTransition setBg">
        <pc:chgData name="Lisa-Marie Bassler" userId="38f25fa2-f4e2-42aa-a629-d2ccc29b42c2" providerId="ADAL" clId="{1572F46C-657B-4E80-A84D-14FB841E24A7}" dt="2022-11-13T13:10:59.653" v="7052"/>
        <pc:sldMkLst>
          <pc:docMk/>
          <pc:sldMk cId="1381674133" sldId="297"/>
        </pc:sldMkLst>
        <pc:spChg chg="mod">
          <ac:chgData name="Lisa-Marie Bassler" userId="38f25fa2-f4e2-42aa-a629-d2ccc29b42c2" providerId="ADAL" clId="{1572F46C-657B-4E80-A84D-14FB841E24A7}" dt="2022-11-13T12:37:30.798" v="6284" actId="404"/>
          <ac:spMkLst>
            <pc:docMk/>
            <pc:sldMk cId="1381674133" sldId="297"/>
            <ac:spMk id="2" creationId="{A0AF7C0D-B863-DB74-71C0-70DDFC52F04E}"/>
          </ac:spMkLst>
        </pc:spChg>
        <pc:spChg chg="add del mod">
          <ac:chgData name="Lisa-Marie Bassler" userId="38f25fa2-f4e2-42aa-a629-d2ccc29b42c2" providerId="ADAL" clId="{1572F46C-657B-4E80-A84D-14FB841E24A7}" dt="2022-11-13T12:36:55.018" v="6277" actId="26606"/>
          <ac:spMkLst>
            <pc:docMk/>
            <pc:sldMk cId="1381674133" sldId="297"/>
            <ac:spMk id="3" creationId="{3F8361F7-7CBA-E80D-6488-40F0D18D2AC9}"/>
          </ac:spMkLst>
        </pc:spChg>
        <pc:spChg chg="add">
          <ac:chgData name="Lisa-Marie Bassler" userId="38f25fa2-f4e2-42aa-a629-d2ccc29b42c2" providerId="ADAL" clId="{1572F46C-657B-4E80-A84D-14FB841E24A7}" dt="2022-11-13T12:36:55.018" v="6277" actId="26606"/>
          <ac:spMkLst>
            <pc:docMk/>
            <pc:sldMk cId="1381674133" sldId="297"/>
            <ac:spMk id="10" creationId="{59A309A7-1751-4ABE-A3C1-EEC40366AD89}"/>
          </ac:spMkLst>
        </pc:spChg>
        <pc:spChg chg="add">
          <ac:chgData name="Lisa-Marie Bassler" userId="38f25fa2-f4e2-42aa-a629-d2ccc29b42c2" providerId="ADAL" clId="{1572F46C-657B-4E80-A84D-14FB841E24A7}" dt="2022-11-13T12:36:55.018" v="6277" actId="26606"/>
          <ac:spMkLst>
            <pc:docMk/>
            <pc:sldMk cId="1381674133" sldId="297"/>
            <ac:spMk id="12" creationId="{967D8EB6-EAE1-4F9C-B398-83321E287204}"/>
          </ac:spMkLst>
        </pc:spChg>
        <pc:spChg chg="add del">
          <ac:chgData name="Lisa-Marie Bassler" userId="38f25fa2-f4e2-42aa-a629-d2ccc29b42c2" providerId="ADAL" clId="{1572F46C-657B-4E80-A84D-14FB841E24A7}" dt="2022-11-13T12:36:55" v="6276" actId="26606"/>
          <ac:spMkLst>
            <pc:docMk/>
            <pc:sldMk cId="1381674133" sldId="297"/>
            <ac:spMk id="18" creationId="{42285737-90EE-47DC-AC80-8AE156B11969}"/>
          </ac:spMkLst>
        </pc:spChg>
        <pc:spChg chg="add mod">
          <ac:chgData name="Lisa-Marie Bassler" userId="38f25fa2-f4e2-42aa-a629-d2ccc29b42c2" providerId="ADAL" clId="{1572F46C-657B-4E80-A84D-14FB841E24A7}" dt="2022-11-13T12:37:26.392" v="6283" actId="14100"/>
          <ac:spMkLst>
            <pc:docMk/>
            <pc:sldMk cId="1381674133" sldId="297"/>
            <ac:spMk id="21" creationId="{3F8361F7-7CBA-E80D-6488-40F0D18D2AC9}"/>
          </ac:spMkLst>
        </pc:spChg>
        <pc:grpChg chg="add del">
          <ac:chgData name="Lisa-Marie Bassler" userId="38f25fa2-f4e2-42aa-a629-d2ccc29b42c2" providerId="ADAL" clId="{1572F46C-657B-4E80-A84D-14FB841E24A7}" dt="2022-11-13T12:36:55" v="6276" actId="26606"/>
          <ac:grpSpMkLst>
            <pc:docMk/>
            <pc:sldMk cId="1381674133" sldId="297"/>
            <ac:grpSpMk id="11" creationId="{B57BDC17-F1B3-455F-BBF1-680AA1F25C06}"/>
          </ac:grpSpMkLst>
        </pc:grpChg>
        <pc:graphicFrameChg chg="add del">
          <ac:chgData name="Lisa-Marie Bassler" userId="38f25fa2-f4e2-42aa-a629-d2ccc29b42c2" providerId="ADAL" clId="{1572F46C-657B-4E80-A84D-14FB841E24A7}" dt="2022-11-13T12:36:55" v="6276" actId="26606"/>
          <ac:graphicFrameMkLst>
            <pc:docMk/>
            <pc:sldMk cId="1381674133" sldId="297"/>
            <ac:graphicFrameMk id="19" creationId="{7BB7118F-FA1F-0A3D-917C-075F903E0C19}"/>
          </ac:graphicFrameMkLst>
        </pc:graphicFrameChg>
        <pc:picChg chg="add del">
          <ac:chgData name="Lisa-Marie Bassler" userId="38f25fa2-f4e2-42aa-a629-d2ccc29b42c2" providerId="ADAL" clId="{1572F46C-657B-4E80-A84D-14FB841E24A7}" dt="2022-11-13T12:36:53.398" v="6274" actId="26606"/>
          <ac:picMkLst>
            <pc:docMk/>
            <pc:sldMk cId="1381674133" sldId="297"/>
            <ac:picMk id="5" creationId="{D826BDD8-01DE-A886-D33F-74D6C58577AC}"/>
          </ac:picMkLst>
        </pc:picChg>
        <pc:picChg chg="add">
          <ac:chgData name="Lisa-Marie Bassler" userId="38f25fa2-f4e2-42aa-a629-d2ccc29b42c2" providerId="ADAL" clId="{1572F46C-657B-4E80-A84D-14FB841E24A7}" dt="2022-11-13T12:36:55.018" v="6277" actId="26606"/>
          <ac:picMkLst>
            <pc:docMk/>
            <pc:sldMk cId="1381674133" sldId="297"/>
            <ac:picMk id="7" creationId="{28A56077-88BE-1858-7E6B-22E162304D17}"/>
          </ac:picMkLst>
        </pc:picChg>
        <pc:cxnChg chg="add del">
          <ac:chgData name="Lisa-Marie Bassler" userId="38f25fa2-f4e2-42aa-a629-d2ccc29b42c2" providerId="ADAL" clId="{1572F46C-657B-4E80-A84D-14FB841E24A7}" dt="2022-11-13T12:36:53.398" v="6274" actId="26606"/>
          <ac:cxnSpMkLst>
            <pc:docMk/>
            <pc:sldMk cId="1381674133" sldId="297"/>
            <ac:cxnSpMk id="9" creationId="{A7F400EE-A8A5-48AF-B4D6-291B52C6F0B0}"/>
          </ac:cxnSpMkLst>
        </pc:cxnChg>
      </pc:sldChg>
      <pc:sldChg chg="addSp delSp modSp new del mod setBg addAnim setClrOvrMap">
        <pc:chgData name="Lisa-Marie Bassler" userId="38f25fa2-f4e2-42aa-a629-d2ccc29b42c2" providerId="ADAL" clId="{1572F46C-657B-4E80-A84D-14FB841E24A7}" dt="2022-11-13T12:20:23.802" v="5616" actId="47"/>
        <pc:sldMkLst>
          <pc:docMk/>
          <pc:sldMk cId="3859089776" sldId="297"/>
        </pc:sldMkLst>
        <pc:spChg chg="mod">
          <ac:chgData name="Lisa-Marie Bassler" userId="38f25fa2-f4e2-42aa-a629-d2ccc29b42c2" providerId="ADAL" clId="{1572F46C-657B-4E80-A84D-14FB841E24A7}" dt="2022-11-13T12:20:11.991" v="5615" actId="26606"/>
          <ac:spMkLst>
            <pc:docMk/>
            <pc:sldMk cId="3859089776" sldId="297"/>
            <ac:spMk id="2" creationId="{B7D9720E-4494-7F78-BCF0-665D67E7DA76}"/>
          </ac:spMkLst>
        </pc:spChg>
        <pc:spChg chg="del">
          <ac:chgData name="Lisa-Marie Bassler" userId="38f25fa2-f4e2-42aa-a629-d2ccc29b42c2" providerId="ADAL" clId="{1572F46C-657B-4E80-A84D-14FB841E24A7}" dt="2022-11-13T12:19:05.915" v="5612" actId="478"/>
          <ac:spMkLst>
            <pc:docMk/>
            <pc:sldMk cId="3859089776" sldId="297"/>
            <ac:spMk id="3" creationId="{A22444F4-742B-84CC-0E83-B5DA4ECD6318}"/>
          </ac:spMkLst>
        </pc:spChg>
        <pc:spChg chg="add del">
          <ac:chgData name="Lisa-Marie Bassler" userId="38f25fa2-f4e2-42aa-a629-d2ccc29b42c2" providerId="ADAL" clId="{1572F46C-657B-4E80-A84D-14FB841E24A7}" dt="2022-11-13T12:20:11.991" v="5615" actId="26606"/>
          <ac:spMkLst>
            <pc:docMk/>
            <pc:sldMk cId="3859089776" sldId="297"/>
            <ac:spMk id="7" creationId="{C7D023E4-8DE1-436E-9847-ED6A4B4B04FD}"/>
          </ac:spMkLst>
        </pc:spChg>
        <pc:spChg chg="add del">
          <ac:chgData name="Lisa-Marie Bassler" userId="38f25fa2-f4e2-42aa-a629-d2ccc29b42c2" providerId="ADAL" clId="{1572F46C-657B-4E80-A84D-14FB841E24A7}" dt="2022-11-13T12:20:11.991" v="5615" actId="26606"/>
          <ac:spMkLst>
            <pc:docMk/>
            <pc:sldMk cId="3859089776" sldId="297"/>
            <ac:spMk id="9" creationId="{6BE11944-ED05-4FE9-9927-06C110BB3A36}"/>
          </ac:spMkLst>
        </pc:spChg>
        <pc:spChg chg="add">
          <ac:chgData name="Lisa-Marie Bassler" userId="38f25fa2-f4e2-42aa-a629-d2ccc29b42c2" providerId="ADAL" clId="{1572F46C-657B-4E80-A84D-14FB841E24A7}" dt="2022-11-13T12:20:11.991" v="5615" actId="26606"/>
          <ac:spMkLst>
            <pc:docMk/>
            <pc:sldMk cId="3859089776" sldId="297"/>
            <ac:spMk id="27" creationId="{26BDCA6B-3C9C-4213-A0D9-30BD5F0B073E}"/>
          </ac:spMkLst>
        </pc:spChg>
        <pc:spChg chg="add">
          <ac:chgData name="Lisa-Marie Bassler" userId="38f25fa2-f4e2-42aa-a629-d2ccc29b42c2" providerId="ADAL" clId="{1572F46C-657B-4E80-A84D-14FB841E24A7}" dt="2022-11-13T12:20:11.991" v="5615" actId="26606"/>
          <ac:spMkLst>
            <pc:docMk/>
            <pc:sldMk cId="3859089776" sldId="297"/>
            <ac:spMk id="29" creationId="{FDA12F62-867F-4684-B28B-E085D09DCC06}"/>
          </ac:spMkLst>
        </pc:spChg>
        <pc:grpChg chg="add del">
          <ac:chgData name="Lisa-Marie Bassler" userId="38f25fa2-f4e2-42aa-a629-d2ccc29b42c2" providerId="ADAL" clId="{1572F46C-657B-4E80-A84D-14FB841E24A7}" dt="2022-11-13T12:20:11.991" v="5615" actId="26606"/>
          <ac:grpSpMkLst>
            <pc:docMk/>
            <pc:sldMk cId="3859089776" sldId="297"/>
            <ac:grpSpMk id="11" creationId="{A2812508-238C-4BCD-BDD3-25C99C5CA233}"/>
          </ac:grpSpMkLst>
        </pc:grpChg>
        <pc:grpChg chg="add del">
          <ac:chgData name="Lisa-Marie Bassler" userId="38f25fa2-f4e2-42aa-a629-d2ccc29b42c2" providerId="ADAL" clId="{1572F46C-657B-4E80-A84D-14FB841E24A7}" dt="2022-11-13T12:20:11.991" v="5615" actId="26606"/>
          <ac:grpSpMkLst>
            <pc:docMk/>
            <pc:sldMk cId="3859089776" sldId="297"/>
            <ac:grpSpMk id="15" creationId="{43F5E015-E085-4624-B431-B42414448684}"/>
          </ac:grpSpMkLst>
        </pc:grpChg>
      </pc:sldChg>
      <pc:sldChg chg="addSp delSp modSp new mod modTransition modAnim">
        <pc:chgData name="Lisa-Marie Bassler" userId="38f25fa2-f4e2-42aa-a629-d2ccc29b42c2" providerId="ADAL" clId="{1572F46C-657B-4E80-A84D-14FB841E24A7}" dt="2022-11-13T13:27:05.709" v="7517" actId="404"/>
        <pc:sldMkLst>
          <pc:docMk/>
          <pc:sldMk cId="2538942938" sldId="298"/>
        </pc:sldMkLst>
        <pc:spChg chg="mod">
          <ac:chgData name="Lisa-Marie Bassler" userId="38f25fa2-f4e2-42aa-a629-d2ccc29b42c2" providerId="ADAL" clId="{1572F46C-657B-4E80-A84D-14FB841E24A7}" dt="2022-11-13T13:27:05.709" v="7517" actId="404"/>
          <ac:spMkLst>
            <pc:docMk/>
            <pc:sldMk cId="2538942938" sldId="298"/>
            <ac:spMk id="2" creationId="{6CE31EEC-0C2D-9B3C-79A7-D3D80106722A}"/>
          </ac:spMkLst>
        </pc:spChg>
        <pc:spChg chg="del">
          <ac:chgData name="Lisa-Marie Bassler" userId="38f25fa2-f4e2-42aa-a629-d2ccc29b42c2" providerId="ADAL" clId="{1572F46C-657B-4E80-A84D-14FB841E24A7}" dt="2022-11-13T12:23:25.458" v="5666"/>
          <ac:spMkLst>
            <pc:docMk/>
            <pc:sldMk cId="2538942938" sldId="298"/>
            <ac:spMk id="3" creationId="{0E9F2666-0DF2-5BDF-CA36-89E85C3D52EE}"/>
          </ac:spMkLst>
        </pc:spChg>
        <pc:picChg chg="add mod">
          <ac:chgData name="Lisa-Marie Bassler" userId="38f25fa2-f4e2-42aa-a629-d2ccc29b42c2" providerId="ADAL" clId="{1572F46C-657B-4E80-A84D-14FB841E24A7}" dt="2022-11-13T12:24:24.968" v="5764" actId="1036"/>
          <ac:picMkLst>
            <pc:docMk/>
            <pc:sldMk cId="2538942938" sldId="298"/>
            <ac:picMk id="4" creationId="{AB2DFCB7-CC17-4E8F-A221-AB0E2BCCA66A}"/>
          </ac:picMkLst>
        </pc:picChg>
      </pc:sldChg>
      <pc:sldChg chg="addSp delSp modSp new mod modTransition setBg addAnim delAnim setClrOvrMap">
        <pc:chgData name="Lisa-Marie Bassler" userId="38f25fa2-f4e2-42aa-a629-d2ccc29b42c2" providerId="ADAL" clId="{1572F46C-657B-4E80-A84D-14FB841E24A7}" dt="2022-11-13T13:10:59.653" v="7052"/>
        <pc:sldMkLst>
          <pc:docMk/>
          <pc:sldMk cId="3308807048" sldId="299"/>
        </pc:sldMkLst>
        <pc:spChg chg="mod">
          <ac:chgData name="Lisa-Marie Bassler" userId="38f25fa2-f4e2-42aa-a629-d2ccc29b42c2" providerId="ADAL" clId="{1572F46C-657B-4E80-A84D-14FB841E24A7}" dt="2022-11-13T12:28:46.243" v="5921" actId="26606"/>
          <ac:spMkLst>
            <pc:docMk/>
            <pc:sldMk cId="3308807048" sldId="299"/>
            <ac:spMk id="2" creationId="{C197C0CB-2A4F-0838-BF35-C7914FEE099A}"/>
          </ac:spMkLst>
        </pc:spChg>
        <pc:spChg chg="del">
          <ac:chgData name="Lisa-Marie Bassler" userId="38f25fa2-f4e2-42aa-a629-d2ccc29b42c2" providerId="ADAL" clId="{1572F46C-657B-4E80-A84D-14FB841E24A7}" dt="2022-11-13T12:27:14.562" v="5917" actId="478"/>
          <ac:spMkLst>
            <pc:docMk/>
            <pc:sldMk cId="3308807048" sldId="299"/>
            <ac:spMk id="3" creationId="{2737883F-25A8-E822-652F-1D4F768CDDEA}"/>
          </ac:spMkLst>
        </pc:spChg>
        <pc:spChg chg="add del">
          <ac:chgData name="Lisa-Marie Bassler" userId="38f25fa2-f4e2-42aa-a629-d2ccc29b42c2" providerId="ADAL" clId="{1572F46C-657B-4E80-A84D-14FB841E24A7}" dt="2022-11-13T12:28:46.237" v="5920" actId="26606"/>
          <ac:spMkLst>
            <pc:docMk/>
            <pc:sldMk cId="3308807048" sldId="299"/>
            <ac:spMk id="7" creationId="{51D98CAC-3EFF-4342-BD5A-6C0E8CAB4C1A}"/>
          </ac:spMkLst>
        </pc:spChg>
        <pc:spChg chg="add">
          <ac:chgData name="Lisa-Marie Bassler" userId="38f25fa2-f4e2-42aa-a629-d2ccc29b42c2" providerId="ADAL" clId="{1572F46C-657B-4E80-A84D-14FB841E24A7}" dt="2022-11-13T12:28:46.243" v="5921" actId="26606"/>
          <ac:spMkLst>
            <pc:docMk/>
            <pc:sldMk cId="3308807048" sldId="299"/>
            <ac:spMk id="9" creationId="{FDA12F62-867F-4684-B28B-E085D09DCC06}"/>
          </ac:spMkLst>
        </pc:spChg>
        <pc:spChg chg="add">
          <ac:chgData name="Lisa-Marie Bassler" userId="38f25fa2-f4e2-42aa-a629-d2ccc29b42c2" providerId="ADAL" clId="{1572F46C-657B-4E80-A84D-14FB841E24A7}" dt="2022-11-13T12:28:46.243" v="5921" actId="26606"/>
          <ac:spMkLst>
            <pc:docMk/>
            <pc:sldMk cId="3308807048" sldId="299"/>
            <ac:spMk id="10" creationId="{26BDCA6B-3C9C-4213-A0D9-30BD5F0B073E}"/>
          </ac:spMkLst>
        </pc:spChg>
      </pc:sldChg>
      <pc:sldChg chg="addSp delSp modSp new mod modTransition setBg">
        <pc:chgData name="Lisa-Marie Bassler" userId="38f25fa2-f4e2-42aa-a629-d2ccc29b42c2" providerId="ADAL" clId="{1572F46C-657B-4E80-A84D-14FB841E24A7}" dt="2022-11-13T13:10:59.653" v="7052"/>
        <pc:sldMkLst>
          <pc:docMk/>
          <pc:sldMk cId="2399039378" sldId="300"/>
        </pc:sldMkLst>
        <pc:spChg chg="mod">
          <ac:chgData name="Lisa-Marie Bassler" userId="38f25fa2-f4e2-42aa-a629-d2ccc29b42c2" providerId="ADAL" clId="{1572F46C-657B-4E80-A84D-14FB841E24A7}" dt="2022-11-13T12:33:33.034" v="6222" actId="26606"/>
          <ac:spMkLst>
            <pc:docMk/>
            <pc:sldMk cId="2399039378" sldId="300"/>
            <ac:spMk id="2" creationId="{99952FBF-91DE-274D-B112-054FAF49D27B}"/>
          </ac:spMkLst>
        </pc:spChg>
        <pc:spChg chg="add del mod">
          <ac:chgData name="Lisa-Marie Bassler" userId="38f25fa2-f4e2-42aa-a629-d2ccc29b42c2" providerId="ADAL" clId="{1572F46C-657B-4E80-A84D-14FB841E24A7}" dt="2022-11-13T12:33:33.136" v="6223" actId="26606"/>
          <ac:spMkLst>
            <pc:docMk/>
            <pc:sldMk cId="2399039378" sldId="300"/>
            <ac:spMk id="3" creationId="{98D3B820-EFBD-C354-2EFA-85A7200E7D73}"/>
          </ac:spMkLst>
        </pc:spChg>
        <pc:spChg chg="add del">
          <ac:chgData name="Lisa-Marie Bassler" userId="38f25fa2-f4e2-42aa-a629-d2ccc29b42c2" providerId="ADAL" clId="{1572F46C-657B-4E80-A84D-14FB841E24A7}" dt="2022-11-13T12:33:33.034" v="6222" actId="26606"/>
          <ac:spMkLst>
            <pc:docMk/>
            <pc:sldMk cId="2399039378" sldId="300"/>
            <ac:spMk id="10" creationId="{6166C6D1-23AC-49C4-BA07-238E4E9F8CEB}"/>
          </ac:spMkLst>
        </pc:spChg>
        <pc:spChg chg="add del">
          <ac:chgData name="Lisa-Marie Bassler" userId="38f25fa2-f4e2-42aa-a629-d2ccc29b42c2" providerId="ADAL" clId="{1572F46C-657B-4E80-A84D-14FB841E24A7}" dt="2022-11-13T12:33:33.034" v="6222" actId="26606"/>
          <ac:spMkLst>
            <pc:docMk/>
            <pc:sldMk cId="2399039378" sldId="300"/>
            <ac:spMk id="12" creationId="{E186B68C-84BC-4A6E-99D1-EE87483C1349}"/>
          </ac:spMkLst>
        </pc:spChg>
        <pc:spChg chg="add del">
          <ac:chgData name="Lisa-Marie Bassler" userId="38f25fa2-f4e2-42aa-a629-d2ccc29b42c2" providerId="ADAL" clId="{1572F46C-657B-4E80-A84D-14FB841E24A7}" dt="2022-11-13T12:33:33.034" v="6222" actId="26606"/>
          <ac:spMkLst>
            <pc:docMk/>
            <pc:sldMk cId="2399039378" sldId="300"/>
            <ac:spMk id="14" creationId="{5F218A6E-A365-45D3-80AE-344CE856136E}"/>
          </ac:spMkLst>
        </pc:spChg>
        <pc:spChg chg="add del">
          <ac:chgData name="Lisa-Marie Bassler" userId="38f25fa2-f4e2-42aa-a629-d2ccc29b42c2" providerId="ADAL" clId="{1572F46C-657B-4E80-A84D-14FB841E24A7}" dt="2022-11-13T12:33:33.034" v="6222" actId="26606"/>
          <ac:spMkLst>
            <pc:docMk/>
            <pc:sldMk cId="2399039378" sldId="300"/>
            <ac:spMk id="16" creationId="{B775CD93-9DF2-48CB-9F57-1BCA9A46C7FA}"/>
          </ac:spMkLst>
        </pc:spChg>
        <pc:spChg chg="add del">
          <ac:chgData name="Lisa-Marie Bassler" userId="38f25fa2-f4e2-42aa-a629-d2ccc29b42c2" providerId="ADAL" clId="{1572F46C-657B-4E80-A84D-14FB841E24A7}" dt="2022-11-13T12:33:33.034" v="6222" actId="26606"/>
          <ac:spMkLst>
            <pc:docMk/>
            <pc:sldMk cId="2399039378" sldId="300"/>
            <ac:spMk id="18" creationId="{1C091803-41C2-48E0-9228-5148460C7479}"/>
          </ac:spMkLst>
        </pc:spChg>
        <pc:graphicFrameChg chg="add del">
          <ac:chgData name="Lisa-Marie Bassler" userId="38f25fa2-f4e2-42aa-a629-d2ccc29b42c2" providerId="ADAL" clId="{1572F46C-657B-4E80-A84D-14FB841E24A7}" dt="2022-11-13T12:33:04.337" v="6212" actId="26606"/>
          <ac:graphicFrameMkLst>
            <pc:docMk/>
            <pc:sldMk cId="2399039378" sldId="300"/>
            <ac:graphicFrameMk id="5" creationId="{00F5E606-D9BA-941F-2206-8FFB9E5AF4F2}"/>
          </ac:graphicFrameMkLst>
        </pc:graphicFrameChg>
        <pc:graphicFrameChg chg="add del">
          <ac:chgData name="Lisa-Marie Bassler" userId="38f25fa2-f4e2-42aa-a629-d2ccc29b42c2" providerId="ADAL" clId="{1572F46C-657B-4E80-A84D-14FB841E24A7}" dt="2022-11-13T12:33:07.049" v="6214" actId="26606"/>
          <ac:graphicFrameMkLst>
            <pc:docMk/>
            <pc:sldMk cId="2399039378" sldId="300"/>
            <ac:graphicFrameMk id="7" creationId="{148F4656-9257-0F47-914B-301D0E2D388D}"/>
          </ac:graphicFrameMkLst>
        </pc:graphicFrameChg>
        <pc:graphicFrameChg chg="add del">
          <ac:chgData name="Lisa-Marie Bassler" userId="38f25fa2-f4e2-42aa-a629-d2ccc29b42c2" providerId="ADAL" clId="{1572F46C-657B-4E80-A84D-14FB841E24A7}" dt="2022-11-13T12:33:18.763" v="6220" actId="26606"/>
          <ac:graphicFrameMkLst>
            <pc:docMk/>
            <pc:sldMk cId="2399039378" sldId="300"/>
            <ac:graphicFrameMk id="9" creationId="{8A34C287-6C78-35F4-0988-03BFABD045EC}"/>
          </ac:graphicFrameMkLst>
        </pc:graphicFrameChg>
        <pc:graphicFrameChg chg="add mod">
          <ac:chgData name="Lisa-Marie Bassler" userId="38f25fa2-f4e2-42aa-a629-d2ccc29b42c2" providerId="ADAL" clId="{1572F46C-657B-4E80-A84D-14FB841E24A7}" dt="2022-11-13T12:39:35.232" v="6369"/>
          <ac:graphicFrameMkLst>
            <pc:docMk/>
            <pc:sldMk cId="2399039378" sldId="300"/>
            <ac:graphicFrameMk id="20" creationId="{8C2EF3A2-A32C-2A8E-47AE-1C2B57B621A5}"/>
          </ac:graphicFrameMkLst>
        </pc:graphicFrameChg>
        <pc:picChg chg="add del">
          <ac:chgData name="Lisa-Marie Bassler" userId="38f25fa2-f4e2-42aa-a629-d2ccc29b42c2" providerId="ADAL" clId="{1572F46C-657B-4E80-A84D-14FB841E24A7}" dt="2022-11-13T12:33:33.034" v="6222" actId="26606"/>
          <ac:picMkLst>
            <pc:docMk/>
            <pc:sldMk cId="2399039378" sldId="300"/>
            <ac:picMk id="6" creationId="{2656A1F2-8F55-7413-8716-23CC82C07BF5}"/>
          </ac:picMkLst>
        </pc:picChg>
      </pc:sldChg>
      <pc:sldChg chg="addSp delSp modSp new mod modTransition modAnim">
        <pc:chgData name="Lisa-Marie Bassler" userId="38f25fa2-f4e2-42aa-a629-d2ccc29b42c2" providerId="ADAL" clId="{1572F46C-657B-4E80-A84D-14FB841E24A7}" dt="2022-11-13T13:10:59.653" v="7052"/>
        <pc:sldMkLst>
          <pc:docMk/>
          <pc:sldMk cId="817178007" sldId="301"/>
        </pc:sldMkLst>
        <pc:spChg chg="mod">
          <ac:chgData name="Lisa-Marie Bassler" userId="38f25fa2-f4e2-42aa-a629-d2ccc29b42c2" providerId="ADAL" clId="{1572F46C-657B-4E80-A84D-14FB841E24A7}" dt="2022-11-13T12:32:42.551" v="6208" actId="255"/>
          <ac:spMkLst>
            <pc:docMk/>
            <pc:sldMk cId="817178007" sldId="301"/>
            <ac:spMk id="2" creationId="{C614CD4B-6D1C-61C1-4CEA-C9B93CD54E4C}"/>
          </ac:spMkLst>
        </pc:spChg>
        <pc:spChg chg="del">
          <ac:chgData name="Lisa-Marie Bassler" userId="38f25fa2-f4e2-42aa-a629-d2ccc29b42c2" providerId="ADAL" clId="{1572F46C-657B-4E80-A84D-14FB841E24A7}" dt="2022-11-13T12:32:08.531" v="6178"/>
          <ac:spMkLst>
            <pc:docMk/>
            <pc:sldMk cId="817178007" sldId="301"/>
            <ac:spMk id="3" creationId="{A97BC2EF-7856-5365-C73A-DDAD14E95A10}"/>
          </ac:spMkLst>
        </pc:spChg>
        <pc:picChg chg="add mod">
          <ac:chgData name="Lisa-Marie Bassler" userId="38f25fa2-f4e2-42aa-a629-d2ccc29b42c2" providerId="ADAL" clId="{1572F46C-657B-4E80-A84D-14FB841E24A7}" dt="2022-11-13T12:32:34.161" v="6206" actId="1035"/>
          <ac:picMkLst>
            <pc:docMk/>
            <pc:sldMk cId="817178007" sldId="301"/>
            <ac:picMk id="4" creationId="{0C11AD46-2CF5-6749-3090-594EB8FAA5F1}"/>
          </ac:picMkLst>
        </pc:picChg>
      </pc:sldChg>
      <pc:sldChg chg="addSp modSp new mod modTransition setBg">
        <pc:chgData name="Lisa-Marie Bassler" userId="38f25fa2-f4e2-42aa-a629-d2ccc29b42c2" providerId="ADAL" clId="{1572F46C-657B-4E80-A84D-14FB841E24A7}" dt="2022-11-13T13:26:36.331" v="7516" actId="403"/>
        <pc:sldMkLst>
          <pc:docMk/>
          <pc:sldMk cId="1973212991" sldId="302"/>
        </pc:sldMkLst>
        <pc:spChg chg="mod">
          <ac:chgData name="Lisa-Marie Bassler" userId="38f25fa2-f4e2-42aa-a629-d2ccc29b42c2" providerId="ADAL" clId="{1572F46C-657B-4E80-A84D-14FB841E24A7}" dt="2022-11-13T12:41:36.642" v="6430" actId="404"/>
          <ac:spMkLst>
            <pc:docMk/>
            <pc:sldMk cId="1973212991" sldId="302"/>
            <ac:spMk id="2" creationId="{CC1560CD-B427-2D73-1F3F-526E15413423}"/>
          </ac:spMkLst>
        </pc:spChg>
        <pc:spChg chg="mod">
          <ac:chgData name="Lisa-Marie Bassler" userId="38f25fa2-f4e2-42aa-a629-d2ccc29b42c2" providerId="ADAL" clId="{1572F46C-657B-4E80-A84D-14FB841E24A7}" dt="2022-11-13T13:26:36.331" v="7516" actId="403"/>
          <ac:spMkLst>
            <pc:docMk/>
            <pc:sldMk cId="1973212991" sldId="302"/>
            <ac:spMk id="3" creationId="{4F40A89B-381B-0DA4-E0C1-7C644AA94E53}"/>
          </ac:spMkLst>
        </pc:spChg>
        <pc:picChg chg="add">
          <ac:chgData name="Lisa-Marie Bassler" userId="38f25fa2-f4e2-42aa-a629-d2ccc29b42c2" providerId="ADAL" clId="{1572F46C-657B-4E80-A84D-14FB841E24A7}" dt="2022-11-13T12:41:30.995" v="6427" actId="26606"/>
          <ac:picMkLst>
            <pc:docMk/>
            <pc:sldMk cId="1973212991" sldId="302"/>
            <ac:picMk id="5" creationId="{1990E36A-6933-34EF-805B-321DA80A8B17}"/>
          </ac:picMkLst>
        </pc:picChg>
        <pc:cxnChg chg="add">
          <ac:chgData name="Lisa-Marie Bassler" userId="38f25fa2-f4e2-42aa-a629-d2ccc29b42c2" providerId="ADAL" clId="{1572F46C-657B-4E80-A84D-14FB841E24A7}" dt="2022-11-13T12:41:30.995" v="6427" actId="26606"/>
          <ac:cxnSpMkLst>
            <pc:docMk/>
            <pc:sldMk cId="1973212991" sldId="302"/>
            <ac:cxnSpMk id="9" creationId="{A7F400EE-A8A5-48AF-B4D6-291B52C6F0B0}"/>
          </ac:cxnSpMkLst>
        </pc:cxnChg>
      </pc:sldChg>
      <pc:sldChg chg="addSp delSp modSp new mod modTransition modAnim modNotesTx">
        <pc:chgData name="Lisa-Marie Bassler" userId="38f25fa2-f4e2-42aa-a629-d2ccc29b42c2" providerId="ADAL" clId="{1572F46C-657B-4E80-A84D-14FB841E24A7}" dt="2022-11-13T13:10:59.653" v="7052"/>
        <pc:sldMkLst>
          <pc:docMk/>
          <pc:sldMk cId="382782929" sldId="303"/>
        </pc:sldMkLst>
        <pc:spChg chg="mod">
          <ac:chgData name="Lisa-Marie Bassler" userId="38f25fa2-f4e2-42aa-a629-d2ccc29b42c2" providerId="ADAL" clId="{1572F46C-657B-4E80-A84D-14FB841E24A7}" dt="2022-11-13T13:05:35.717" v="6932" actId="404"/>
          <ac:spMkLst>
            <pc:docMk/>
            <pc:sldMk cId="382782929" sldId="303"/>
            <ac:spMk id="2" creationId="{CB7074FA-7DE4-2705-8FF4-AB6D87136D85}"/>
          </ac:spMkLst>
        </pc:spChg>
        <pc:spChg chg="del">
          <ac:chgData name="Lisa-Marie Bassler" userId="38f25fa2-f4e2-42aa-a629-d2ccc29b42c2" providerId="ADAL" clId="{1572F46C-657B-4E80-A84D-14FB841E24A7}" dt="2022-11-13T12:42:14.087" v="6453"/>
          <ac:spMkLst>
            <pc:docMk/>
            <pc:sldMk cId="382782929" sldId="303"/>
            <ac:spMk id="3" creationId="{27BD8998-9F79-AB53-38B5-03986AE2B975}"/>
          </ac:spMkLst>
        </pc:spChg>
        <pc:picChg chg="add mod">
          <ac:chgData name="Lisa-Marie Bassler" userId="38f25fa2-f4e2-42aa-a629-d2ccc29b42c2" providerId="ADAL" clId="{1572F46C-657B-4E80-A84D-14FB841E24A7}" dt="2022-11-13T12:43:13.382" v="6504" actId="1035"/>
          <ac:picMkLst>
            <pc:docMk/>
            <pc:sldMk cId="382782929" sldId="303"/>
            <ac:picMk id="4" creationId="{2FC3755A-235A-65DD-29F2-EFDE59F847F7}"/>
          </ac:picMkLst>
        </pc:picChg>
        <pc:picChg chg="add mod">
          <ac:chgData name="Lisa-Marie Bassler" userId="38f25fa2-f4e2-42aa-a629-d2ccc29b42c2" providerId="ADAL" clId="{1572F46C-657B-4E80-A84D-14FB841E24A7}" dt="2022-11-13T12:43:28.865" v="6509" actId="1038"/>
          <ac:picMkLst>
            <pc:docMk/>
            <pc:sldMk cId="382782929" sldId="303"/>
            <ac:picMk id="10242" creationId="{BBF2F4E9-D276-4EE9-68D3-D4C22F7755FF}"/>
          </ac:picMkLst>
        </pc:picChg>
      </pc:sldChg>
      <pc:sldChg chg="modSp add mod modTransition">
        <pc:chgData name="Lisa-Marie Bassler" userId="38f25fa2-f4e2-42aa-a629-d2ccc29b42c2" providerId="ADAL" clId="{1572F46C-657B-4E80-A84D-14FB841E24A7}" dt="2022-11-13T13:37:31.824" v="8250" actId="20577"/>
        <pc:sldMkLst>
          <pc:docMk/>
          <pc:sldMk cId="3724090805" sldId="304"/>
        </pc:sldMkLst>
        <pc:spChg chg="mod">
          <ac:chgData name="Lisa-Marie Bassler" userId="38f25fa2-f4e2-42aa-a629-d2ccc29b42c2" providerId="ADAL" clId="{1572F46C-657B-4E80-A84D-14FB841E24A7}" dt="2022-11-13T13:37:31.824" v="8250" actId="20577"/>
          <ac:spMkLst>
            <pc:docMk/>
            <pc:sldMk cId="3724090805" sldId="304"/>
            <ac:spMk id="3" creationId="{267FE1BA-C087-20F6-E38D-B38F494C9575}"/>
          </ac:spMkLst>
        </pc:spChg>
      </pc:sldChg>
      <pc:sldChg chg="modSp new del mod modTransition">
        <pc:chgData name="Lisa-Marie Bassler" userId="38f25fa2-f4e2-42aa-a629-d2ccc29b42c2" providerId="ADAL" clId="{1572F46C-657B-4E80-A84D-14FB841E24A7}" dt="2022-11-13T13:30:02.490" v="7590" actId="47"/>
        <pc:sldMkLst>
          <pc:docMk/>
          <pc:sldMk cId="2445237887" sldId="305"/>
        </pc:sldMkLst>
        <pc:spChg chg="mod">
          <ac:chgData name="Lisa-Marie Bassler" userId="38f25fa2-f4e2-42aa-a629-d2ccc29b42c2" providerId="ADAL" clId="{1572F46C-657B-4E80-A84D-14FB841E24A7}" dt="2022-11-13T12:50:24.938" v="6901" actId="404"/>
          <ac:spMkLst>
            <pc:docMk/>
            <pc:sldMk cId="2445237887" sldId="305"/>
            <ac:spMk id="2" creationId="{6C65DABB-F345-7B71-49BE-5460840AA842}"/>
          </ac:spMkLst>
        </pc:spChg>
        <pc:spChg chg="mod">
          <ac:chgData name="Lisa-Marie Bassler" userId="38f25fa2-f4e2-42aa-a629-d2ccc29b42c2" providerId="ADAL" clId="{1572F46C-657B-4E80-A84D-14FB841E24A7}" dt="2022-11-13T12:50:33.816" v="6923" actId="404"/>
          <ac:spMkLst>
            <pc:docMk/>
            <pc:sldMk cId="2445237887" sldId="305"/>
            <ac:spMk id="3" creationId="{71DA5BEC-1BA1-DF71-6D1B-84871E2E8DC7}"/>
          </ac:spMkLst>
        </pc:spChg>
      </pc:sldChg>
      <pc:sldChg chg="addSp delSp modSp add mod modTransition delAnim">
        <pc:chgData name="Lisa-Marie Bassler" userId="38f25fa2-f4e2-42aa-a629-d2ccc29b42c2" providerId="ADAL" clId="{1572F46C-657B-4E80-A84D-14FB841E24A7}" dt="2022-11-13T13:10:59.653" v="7052"/>
        <pc:sldMkLst>
          <pc:docMk/>
          <pc:sldMk cId="3450299640" sldId="306"/>
        </pc:sldMkLst>
        <pc:spChg chg="mod">
          <ac:chgData name="Lisa-Marie Bassler" userId="38f25fa2-f4e2-42aa-a629-d2ccc29b42c2" providerId="ADAL" clId="{1572F46C-657B-4E80-A84D-14FB841E24A7}" dt="2022-11-13T13:05:31.266" v="6931" actId="404"/>
          <ac:spMkLst>
            <pc:docMk/>
            <pc:sldMk cId="3450299640" sldId="306"/>
            <ac:spMk id="2" creationId="{CB7074FA-7DE4-2705-8FF4-AB6D87136D85}"/>
          </ac:spMkLst>
        </pc:spChg>
        <pc:spChg chg="add mod">
          <ac:chgData name="Lisa-Marie Bassler" userId="38f25fa2-f4e2-42aa-a629-d2ccc29b42c2" providerId="ADAL" clId="{1572F46C-657B-4E80-A84D-14FB841E24A7}" dt="2022-11-13T13:08:06.327" v="7005" actId="5793"/>
          <ac:spMkLst>
            <pc:docMk/>
            <pc:sldMk cId="3450299640" sldId="306"/>
            <ac:spMk id="5" creationId="{5B45C2D7-457D-40C9-9741-3539C8AAEFB1}"/>
          </ac:spMkLst>
        </pc:spChg>
        <pc:picChg chg="del">
          <ac:chgData name="Lisa-Marie Bassler" userId="38f25fa2-f4e2-42aa-a629-d2ccc29b42c2" providerId="ADAL" clId="{1572F46C-657B-4E80-A84D-14FB841E24A7}" dt="2022-11-13T13:05:16.859" v="6926" actId="478"/>
          <ac:picMkLst>
            <pc:docMk/>
            <pc:sldMk cId="3450299640" sldId="306"/>
            <ac:picMk id="4" creationId="{2FC3755A-235A-65DD-29F2-EFDE59F847F7}"/>
          </ac:picMkLst>
        </pc:picChg>
      </pc:sldChg>
      <pc:sldChg chg="addSp delSp modSp new mod setBg addAnim modNotesTx">
        <pc:chgData name="Lisa-Marie Bassler" userId="38f25fa2-f4e2-42aa-a629-d2ccc29b42c2" providerId="ADAL" clId="{1572F46C-657B-4E80-A84D-14FB841E24A7}" dt="2022-11-13T13:24:34.089" v="7492" actId="20577"/>
        <pc:sldMkLst>
          <pc:docMk/>
          <pc:sldMk cId="4099588023" sldId="307"/>
        </pc:sldMkLst>
        <pc:spChg chg="mod">
          <ac:chgData name="Lisa-Marie Bassler" userId="38f25fa2-f4e2-42aa-a629-d2ccc29b42c2" providerId="ADAL" clId="{1572F46C-657B-4E80-A84D-14FB841E24A7}" dt="2022-11-13T13:19:46.566" v="7150" actId="26606"/>
          <ac:spMkLst>
            <pc:docMk/>
            <pc:sldMk cId="4099588023" sldId="307"/>
            <ac:spMk id="2" creationId="{3ABD0B48-0D9F-258B-BF9B-26CA76C2096F}"/>
          </ac:spMkLst>
        </pc:spChg>
        <pc:spChg chg="del">
          <ac:chgData name="Lisa-Marie Bassler" userId="38f25fa2-f4e2-42aa-a629-d2ccc29b42c2" providerId="ADAL" clId="{1572F46C-657B-4E80-A84D-14FB841E24A7}" dt="2022-11-13T13:19:39.400" v="7149" actId="478"/>
          <ac:spMkLst>
            <pc:docMk/>
            <pc:sldMk cId="4099588023" sldId="307"/>
            <ac:spMk id="3" creationId="{A2E61BB8-CABF-024D-3F3A-474FE806B12B}"/>
          </ac:spMkLst>
        </pc:spChg>
        <pc:spChg chg="add">
          <ac:chgData name="Lisa-Marie Bassler" userId="38f25fa2-f4e2-42aa-a629-d2ccc29b42c2" providerId="ADAL" clId="{1572F46C-657B-4E80-A84D-14FB841E24A7}" dt="2022-11-13T13:19:46.566" v="7150" actId="26606"/>
          <ac:spMkLst>
            <pc:docMk/>
            <pc:sldMk cId="4099588023" sldId="307"/>
            <ac:spMk id="7" creationId="{B26EE4FD-480F-42A5-9FEB-DA630457CFB7}"/>
          </ac:spMkLst>
        </pc:spChg>
        <pc:spChg chg="add">
          <ac:chgData name="Lisa-Marie Bassler" userId="38f25fa2-f4e2-42aa-a629-d2ccc29b42c2" providerId="ADAL" clId="{1572F46C-657B-4E80-A84D-14FB841E24A7}" dt="2022-11-13T13:19:46.566" v="7150" actId="26606"/>
          <ac:spMkLst>
            <pc:docMk/>
            <pc:sldMk cId="4099588023" sldId="307"/>
            <ac:spMk id="9" creationId="{A187062F-BE14-42FC-B06A-607DB23849C3}"/>
          </ac:spMkLst>
        </pc:spChg>
        <pc:spChg chg="add">
          <ac:chgData name="Lisa-Marie Bassler" userId="38f25fa2-f4e2-42aa-a629-d2ccc29b42c2" providerId="ADAL" clId="{1572F46C-657B-4E80-A84D-14FB841E24A7}" dt="2022-11-13T13:19:46.566" v="7150" actId="26606"/>
          <ac:spMkLst>
            <pc:docMk/>
            <pc:sldMk cId="4099588023" sldId="307"/>
            <ac:spMk id="11" creationId="{731FE21B-2A45-4BF5-8B03-E12341988774}"/>
          </ac:spMkLst>
        </pc:spChg>
        <pc:spChg chg="add">
          <ac:chgData name="Lisa-Marie Bassler" userId="38f25fa2-f4e2-42aa-a629-d2ccc29b42c2" providerId="ADAL" clId="{1572F46C-657B-4E80-A84D-14FB841E24A7}" dt="2022-11-13T13:19:46.566" v="7150" actId="26606"/>
          <ac:spMkLst>
            <pc:docMk/>
            <pc:sldMk cId="4099588023" sldId="307"/>
            <ac:spMk id="13" creationId="{2DC5A94D-79ED-48F5-9DC5-96CBB507CEC8}"/>
          </ac:spMkLst>
        </pc:spChg>
        <pc:spChg chg="add">
          <ac:chgData name="Lisa-Marie Bassler" userId="38f25fa2-f4e2-42aa-a629-d2ccc29b42c2" providerId="ADAL" clId="{1572F46C-657B-4E80-A84D-14FB841E24A7}" dt="2022-11-13T13:19:46.566" v="7150" actId="26606"/>
          <ac:spMkLst>
            <pc:docMk/>
            <pc:sldMk cId="4099588023" sldId="307"/>
            <ac:spMk id="15" creationId="{93A3D4BE-AF25-4F9A-9C29-1145CCE24A28}"/>
          </ac:spMkLst>
        </pc:spChg>
      </pc:sldChg>
      <pc:sldChg chg="addSp delSp modSp new mod setBg">
        <pc:chgData name="Lisa-Marie Bassler" userId="38f25fa2-f4e2-42aa-a629-d2ccc29b42c2" providerId="ADAL" clId="{1572F46C-657B-4E80-A84D-14FB841E24A7}" dt="2022-11-13T13:21:30.836" v="7184" actId="404"/>
        <pc:sldMkLst>
          <pc:docMk/>
          <pc:sldMk cId="2291263976" sldId="308"/>
        </pc:sldMkLst>
        <pc:spChg chg="mod">
          <ac:chgData name="Lisa-Marie Bassler" userId="38f25fa2-f4e2-42aa-a629-d2ccc29b42c2" providerId="ADAL" clId="{1572F46C-657B-4E80-A84D-14FB841E24A7}" dt="2022-11-13T13:21:30.836" v="7184" actId="404"/>
          <ac:spMkLst>
            <pc:docMk/>
            <pc:sldMk cId="2291263976" sldId="308"/>
            <ac:spMk id="2" creationId="{2FC8E516-49CD-0771-F6CB-4BF545F90C11}"/>
          </ac:spMkLst>
        </pc:spChg>
        <pc:spChg chg="del">
          <ac:chgData name="Lisa-Marie Bassler" userId="38f25fa2-f4e2-42aa-a629-d2ccc29b42c2" providerId="ADAL" clId="{1572F46C-657B-4E80-A84D-14FB841E24A7}" dt="2022-11-13T13:21:17.793" v="7175" actId="478"/>
          <ac:spMkLst>
            <pc:docMk/>
            <pc:sldMk cId="2291263976" sldId="308"/>
            <ac:spMk id="3" creationId="{07F6BE12-7763-EBEF-547A-5B5663F63AFE}"/>
          </ac:spMkLst>
        </pc:spChg>
        <pc:spChg chg="add del">
          <ac:chgData name="Lisa-Marie Bassler" userId="38f25fa2-f4e2-42aa-a629-d2ccc29b42c2" providerId="ADAL" clId="{1572F46C-657B-4E80-A84D-14FB841E24A7}" dt="2022-11-13T13:21:24.425" v="7178" actId="26606"/>
          <ac:spMkLst>
            <pc:docMk/>
            <pc:sldMk cId="2291263976" sldId="308"/>
            <ac:spMk id="9" creationId="{D4771268-CB57-404A-9271-370EB28F6090}"/>
          </ac:spMkLst>
        </pc:spChg>
        <pc:picChg chg="add mod">
          <ac:chgData name="Lisa-Marie Bassler" userId="38f25fa2-f4e2-42aa-a629-d2ccc29b42c2" providerId="ADAL" clId="{1572F46C-657B-4E80-A84D-14FB841E24A7}" dt="2022-11-13T13:21:27.325" v="7180" actId="1076"/>
          <ac:picMkLst>
            <pc:docMk/>
            <pc:sldMk cId="2291263976" sldId="308"/>
            <ac:picMk id="4" creationId="{DC0BCBBC-FCD1-7FE3-F35E-371A00E5E95B}"/>
          </ac:picMkLst>
        </pc:picChg>
      </pc:sldChg>
      <pc:sldChg chg="addSp delSp modSp new mod">
        <pc:chgData name="Lisa-Marie Bassler" userId="38f25fa2-f4e2-42aa-a629-d2ccc29b42c2" providerId="ADAL" clId="{1572F46C-657B-4E80-A84D-14FB841E24A7}" dt="2022-11-13T13:26:29.442" v="7515" actId="26606"/>
        <pc:sldMkLst>
          <pc:docMk/>
          <pc:sldMk cId="3188681690" sldId="309"/>
        </pc:sldMkLst>
        <pc:spChg chg="mod">
          <ac:chgData name="Lisa-Marie Bassler" userId="38f25fa2-f4e2-42aa-a629-d2ccc29b42c2" providerId="ADAL" clId="{1572F46C-657B-4E80-A84D-14FB841E24A7}" dt="2022-11-13T13:23:11.800" v="7239" actId="404"/>
          <ac:spMkLst>
            <pc:docMk/>
            <pc:sldMk cId="3188681690" sldId="309"/>
            <ac:spMk id="2" creationId="{328691D4-552A-CA75-DA5B-6FCB85BAD85B}"/>
          </ac:spMkLst>
        </pc:spChg>
        <pc:spChg chg="del mod">
          <ac:chgData name="Lisa-Marie Bassler" userId="38f25fa2-f4e2-42aa-a629-d2ccc29b42c2" providerId="ADAL" clId="{1572F46C-657B-4E80-A84D-14FB841E24A7}" dt="2022-11-13T13:23:32.542" v="7242" actId="26606"/>
          <ac:spMkLst>
            <pc:docMk/>
            <pc:sldMk cId="3188681690" sldId="309"/>
            <ac:spMk id="3" creationId="{246D4E56-9A97-ACBB-9F0A-5679ACFCD3E3}"/>
          </ac:spMkLst>
        </pc:spChg>
        <pc:graphicFrameChg chg="add modGraphic">
          <ac:chgData name="Lisa-Marie Bassler" userId="38f25fa2-f4e2-42aa-a629-d2ccc29b42c2" providerId="ADAL" clId="{1572F46C-657B-4E80-A84D-14FB841E24A7}" dt="2022-11-13T13:26:29.442" v="7515" actId="26606"/>
          <ac:graphicFrameMkLst>
            <pc:docMk/>
            <pc:sldMk cId="3188681690" sldId="309"/>
            <ac:graphicFrameMk id="5" creationId="{860DD47B-E8C2-BC63-83C6-596BC155E995}"/>
          </ac:graphicFrameMkLst>
        </pc:graphicFrameChg>
      </pc:sldChg>
      <pc:sldChg chg="addSp delSp add del mod">
        <pc:chgData name="Lisa-Marie Bassler" userId="38f25fa2-f4e2-42aa-a629-d2ccc29b42c2" providerId="ADAL" clId="{1572F46C-657B-4E80-A84D-14FB841E24A7}" dt="2022-11-13T13:22:29.846" v="7189" actId="47"/>
        <pc:sldMkLst>
          <pc:docMk/>
          <pc:sldMk cId="4140782895" sldId="309"/>
        </pc:sldMkLst>
        <pc:spChg chg="add del">
          <ac:chgData name="Lisa-Marie Bassler" userId="38f25fa2-f4e2-42aa-a629-d2ccc29b42c2" providerId="ADAL" clId="{1572F46C-657B-4E80-A84D-14FB841E24A7}" dt="2022-11-13T13:22:28.269" v="7188" actId="478"/>
          <ac:spMkLst>
            <pc:docMk/>
            <pc:sldMk cId="4140782895" sldId="309"/>
            <ac:spMk id="5" creationId="{FAC5C6C9-B0CA-5B60-0C15-BE07B49329EB}"/>
          </ac:spMkLst>
        </pc:spChg>
        <pc:picChg chg="del">
          <ac:chgData name="Lisa-Marie Bassler" userId="38f25fa2-f4e2-42aa-a629-d2ccc29b42c2" providerId="ADAL" clId="{1572F46C-657B-4E80-A84D-14FB841E24A7}" dt="2022-11-13T13:22:23.689" v="7186" actId="478"/>
          <ac:picMkLst>
            <pc:docMk/>
            <pc:sldMk cId="4140782895" sldId="309"/>
            <ac:picMk id="4" creationId="{DC0BCBBC-FCD1-7FE3-F35E-371A00E5E95B}"/>
          </ac:picMkLst>
        </pc:picChg>
      </pc:sldChg>
      <pc:sldChg chg="addSp delSp modSp new mod modAnim">
        <pc:chgData name="Lisa-Marie Bassler" userId="38f25fa2-f4e2-42aa-a629-d2ccc29b42c2" providerId="ADAL" clId="{1572F46C-657B-4E80-A84D-14FB841E24A7}" dt="2022-11-13T13:33:36.371" v="7747" actId="1036"/>
        <pc:sldMkLst>
          <pc:docMk/>
          <pc:sldMk cId="3815679604" sldId="310"/>
        </pc:sldMkLst>
        <pc:spChg chg="mod">
          <ac:chgData name="Lisa-Marie Bassler" userId="38f25fa2-f4e2-42aa-a629-d2ccc29b42c2" providerId="ADAL" clId="{1572F46C-657B-4E80-A84D-14FB841E24A7}" dt="2022-11-13T13:33:30.322" v="7715" actId="114"/>
          <ac:spMkLst>
            <pc:docMk/>
            <pc:sldMk cId="3815679604" sldId="310"/>
            <ac:spMk id="2" creationId="{E68765C3-3213-AE22-F3F0-1AEB86C1E600}"/>
          </ac:spMkLst>
        </pc:spChg>
        <pc:spChg chg="del">
          <ac:chgData name="Lisa-Marie Bassler" userId="38f25fa2-f4e2-42aa-a629-d2ccc29b42c2" providerId="ADAL" clId="{1572F46C-657B-4E80-A84D-14FB841E24A7}" dt="2022-11-13T13:33:00.511" v="7670"/>
          <ac:spMkLst>
            <pc:docMk/>
            <pc:sldMk cId="3815679604" sldId="310"/>
            <ac:spMk id="3" creationId="{72BBF0D7-1034-52E9-C325-A5198B7101E1}"/>
          </ac:spMkLst>
        </pc:spChg>
        <pc:picChg chg="add mod">
          <ac:chgData name="Lisa-Marie Bassler" userId="38f25fa2-f4e2-42aa-a629-d2ccc29b42c2" providerId="ADAL" clId="{1572F46C-657B-4E80-A84D-14FB841E24A7}" dt="2022-11-13T13:33:36.371" v="7747" actId="1036"/>
          <ac:picMkLst>
            <pc:docMk/>
            <pc:sldMk cId="3815679604" sldId="310"/>
            <ac:picMk id="4" creationId="{11847814-52BF-38E6-5BE2-B743C8389CCB}"/>
          </ac:picMkLst>
        </pc:picChg>
      </pc:sldChg>
      <pc:sldMasterChg chg="modTransition modSldLayout">
        <pc:chgData name="Lisa-Marie Bassler" userId="38f25fa2-f4e2-42aa-a629-d2ccc29b42c2" providerId="ADAL" clId="{1572F46C-657B-4E80-A84D-14FB841E24A7}" dt="2022-11-13T13:10:59.653" v="7052"/>
        <pc:sldMasterMkLst>
          <pc:docMk/>
          <pc:sldMasterMk cId="4262974614" sldId="2147483660"/>
        </pc:sldMasterMkLst>
        <pc:sldLayoutChg chg="modTransition">
          <pc:chgData name="Lisa-Marie Bassler" userId="38f25fa2-f4e2-42aa-a629-d2ccc29b42c2" providerId="ADAL" clId="{1572F46C-657B-4E80-A84D-14FB841E24A7}" dt="2022-11-13T13:10:59.653" v="7052"/>
          <pc:sldLayoutMkLst>
            <pc:docMk/>
            <pc:sldMasterMk cId="4262974614" sldId="2147483660"/>
            <pc:sldLayoutMk cId="2992351448" sldId="2147483661"/>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3199328627" sldId="2147483662"/>
        </pc:sldMasterMkLst>
        <pc:sldLayoutChg chg="modTransition">
          <pc:chgData name="Lisa-Marie Bassler" userId="38f25fa2-f4e2-42aa-a629-d2ccc29b42c2" providerId="ADAL" clId="{1572F46C-657B-4E80-A84D-14FB841E24A7}" dt="2022-11-13T13:10:59.653" v="7052"/>
          <pc:sldLayoutMkLst>
            <pc:docMk/>
            <pc:sldMasterMk cId="3199328627" sldId="2147483662"/>
            <pc:sldLayoutMk cId="2048649259" sldId="2147483648"/>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1439537101" sldId="2147483663"/>
        </pc:sldMasterMkLst>
        <pc:sldLayoutChg chg="modTransition">
          <pc:chgData name="Lisa-Marie Bassler" userId="38f25fa2-f4e2-42aa-a629-d2ccc29b42c2" providerId="ADAL" clId="{1572F46C-657B-4E80-A84D-14FB841E24A7}" dt="2022-11-13T13:10:59.653" v="7052"/>
          <pc:sldLayoutMkLst>
            <pc:docMk/>
            <pc:sldMasterMk cId="1439537101" sldId="2147483663"/>
            <pc:sldLayoutMk cId="3868080227" sldId="2147483752"/>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1288790940" sldId="2147483666"/>
        </pc:sldMasterMkLst>
        <pc:sldLayoutChg chg="modTransition">
          <pc:chgData name="Lisa-Marie Bassler" userId="38f25fa2-f4e2-42aa-a629-d2ccc29b42c2" providerId="ADAL" clId="{1572F46C-657B-4E80-A84D-14FB841E24A7}" dt="2022-11-13T13:10:59.653" v="7052"/>
          <pc:sldLayoutMkLst>
            <pc:docMk/>
            <pc:sldMasterMk cId="1288790940" sldId="2147483666"/>
            <pc:sldLayoutMk cId="286662793" sldId="2147483667"/>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1339742971" sldId="2147483668"/>
        </pc:sldMasterMkLst>
        <pc:sldLayoutChg chg="modTransition">
          <pc:chgData name="Lisa-Marie Bassler" userId="38f25fa2-f4e2-42aa-a629-d2ccc29b42c2" providerId="ADAL" clId="{1572F46C-657B-4E80-A84D-14FB841E24A7}" dt="2022-11-13T13:10:59.653" v="7052"/>
          <pc:sldLayoutMkLst>
            <pc:docMk/>
            <pc:sldMasterMk cId="1339742971" sldId="2147483668"/>
            <pc:sldLayoutMk cId="3761956396" sldId="2147483753"/>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921761218" sldId="2147483669"/>
        </pc:sldMasterMkLst>
        <pc:sldLayoutChg chg="modTransition">
          <pc:chgData name="Lisa-Marie Bassler" userId="38f25fa2-f4e2-42aa-a629-d2ccc29b42c2" providerId="ADAL" clId="{1572F46C-657B-4E80-A84D-14FB841E24A7}" dt="2022-11-13T13:10:59.653" v="7052"/>
          <pc:sldLayoutMkLst>
            <pc:docMk/>
            <pc:sldMasterMk cId="921761218" sldId="2147483669"/>
            <pc:sldLayoutMk cId="3440184068" sldId="2147483670"/>
          </pc:sldLayoutMkLst>
        </pc:sldLayoutChg>
        <pc:sldLayoutChg chg="modTransition">
          <pc:chgData name="Lisa-Marie Bassler" userId="38f25fa2-f4e2-42aa-a629-d2ccc29b42c2" providerId="ADAL" clId="{1572F46C-657B-4E80-A84D-14FB841E24A7}" dt="2022-11-13T13:10:59.653" v="7052"/>
          <pc:sldLayoutMkLst>
            <pc:docMk/>
            <pc:sldMasterMk cId="921761218" sldId="2147483669"/>
            <pc:sldLayoutMk cId="685753093" sldId="2147483671"/>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3119471356" sldId="2147483672"/>
        </pc:sldMasterMkLst>
        <pc:sldLayoutChg chg="modTransition">
          <pc:chgData name="Lisa-Marie Bassler" userId="38f25fa2-f4e2-42aa-a629-d2ccc29b42c2" providerId="ADAL" clId="{1572F46C-657B-4E80-A84D-14FB841E24A7}" dt="2022-11-13T13:10:59.653" v="7052"/>
          <pc:sldLayoutMkLst>
            <pc:docMk/>
            <pc:sldMasterMk cId="3119471356" sldId="2147483672"/>
            <pc:sldLayoutMk cId="3942648333" sldId="2147483673"/>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1919443053" sldId="2147483674"/>
        </pc:sldMasterMkLst>
        <pc:sldLayoutChg chg="modTransition">
          <pc:chgData name="Lisa-Marie Bassler" userId="38f25fa2-f4e2-42aa-a629-d2ccc29b42c2" providerId="ADAL" clId="{1572F46C-657B-4E80-A84D-14FB841E24A7}" dt="2022-11-13T13:10:59.653" v="7052"/>
          <pc:sldLayoutMkLst>
            <pc:docMk/>
            <pc:sldMasterMk cId="1919443053" sldId="2147483674"/>
            <pc:sldLayoutMk cId="4123628421" sldId="2147483675"/>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2867895613" sldId="2147483676"/>
        </pc:sldMasterMkLst>
        <pc:sldLayoutChg chg="modTransition">
          <pc:chgData name="Lisa-Marie Bassler" userId="38f25fa2-f4e2-42aa-a629-d2ccc29b42c2" providerId="ADAL" clId="{1572F46C-657B-4E80-A84D-14FB841E24A7}" dt="2022-11-13T13:10:59.653" v="7052"/>
          <pc:sldLayoutMkLst>
            <pc:docMk/>
            <pc:sldMasterMk cId="2867895613" sldId="2147483676"/>
            <pc:sldLayoutMk cId="2272742108" sldId="2147483677"/>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1251622122" sldId="2147483680"/>
        </pc:sldMasterMkLst>
        <pc:sldLayoutChg chg="modTransition">
          <pc:chgData name="Lisa-Marie Bassler" userId="38f25fa2-f4e2-42aa-a629-d2ccc29b42c2" providerId="ADAL" clId="{1572F46C-657B-4E80-A84D-14FB841E24A7}" dt="2022-11-13T13:10:59.653" v="7052"/>
          <pc:sldLayoutMkLst>
            <pc:docMk/>
            <pc:sldMasterMk cId="1251622122" sldId="2147483680"/>
            <pc:sldLayoutMk cId="3971786554" sldId="2147483681"/>
          </pc:sldLayoutMkLst>
        </pc:sldLayoutChg>
        <pc:sldLayoutChg chg="modTransition">
          <pc:chgData name="Lisa-Marie Bassler" userId="38f25fa2-f4e2-42aa-a629-d2ccc29b42c2" providerId="ADAL" clId="{1572F46C-657B-4E80-A84D-14FB841E24A7}" dt="2022-11-13T13:10:59.653" v="7052"/>
          <pc:sldLayoutMkLst>
            <pc:docMk/>
            <pc:sldMasterMk cId="1251622122" sldId="2147483680"/>
            <pc:sldLayoutMk cId="1989646181" sldId="2147483682"/>
          </pc:sldLayoutMkLst>
        </pc:sldLayoutChg>
        <pc:sldLayoutChg chg="modTransition">
          <pc:chgData name="Lisa-Marie Bassler" userId="38f25fa2-f4e2-42aa-a629-d2ccc29b42c2" providerId="ADAL" clId="{1572F46C-657B-4E80-A84D-14FB841E24A7}" dt="2022-11-13T13:10:59.653" v="7052"/>
          <pc:sldLayoutMkLst>
            <pc:docMk/>
            <pc:sldMasterMk cId="1251622122" sldId="2147483680"/>
            <pc:sldLayoutMk cId="2509027987" sldId="2147483683"/>
          </pc:sldLayoutMkLst>
        </pc:sldLayoutChg>
        <pc:sldLayoutChg chg="modTransition">
          <pc:chgData name="Lisa-Marie Bassler" userId="38f25fa2-f4e2-42aa-a629-d2ccc29b42c2" providerId="ADAL" clId="{1572F46C-657B-4E80-A84D-14FB841E24A7}" dt="2022-11-13T13:10:59.653" v="7052"/>
          <pc:sldLayoutMkLst>
            <pc:docMk/>
            <pc:sldMasterMk cId="1251622122" sldId="2147483680"/>
            <pc:sldLayoutMk cId="886049734" sldId="2147483684"/>
          </pc:sldLayoutMkLst>
        </pc:sldLayoutChg>
        <pc:sldLayoutChg chg="modTransition">
          <pc:chgData name="Lisa-Marie Bassler" userId="38f25fa2-f4e2-42aa-a629-d2ccc29b42c2" providerId="ADAL" clId="{1572F46C-657B-4E80-A84D-14FB841E24A7}" dt="2022-11-13T13:10:59.653" v="7052"/>
          <pc:sldLayoutMkLst>
            <pc:docMk/>
            <pc:sldMasterMk cId="1251622122" sldId="2147483680"/>
            <pc:sldLayoutMk cId="1079138667" sldId="2147483685"/>
          </pc:sldLayoutMkLst>
        </pc:sldLayoutChg>
        <pc:sldLayoutChg chg="modTransition">
          <pc:chgData name="Lisa-Marie Bassler" userId="38f25fa2-f4e2-42aa-a629-d2ccc29b42c2" providerId="ADAL" clId="{1572F46C-657B-4E80-A84D-14FB841E24A7}" dt="2022-11-13T13:10:59.653" v="7052"/>
          <pc:sldLayoutMkLst>
            <pc:docMk/>
            <pc:sldMasterMk cId="1251622122" sldId="2147483680"/>
            <pc:sldLayoutMk cId="2656021432" sldId="2147483686"/>
          </pc:sldLayoutMkLst>
        </pc:sldLayoutChg>
        <pc:sldLayoutChg chg="modTransition">
          <pc:chgData name="Lisa-Marie Bassler" userId="38f25fa2-f4e2-42aa-a629-d2ccc29b42c2" providerId="ADAL" clId="{1572F46C-657B-4E80-A84D-14FB841E24A7}" dt="2022-11-13T13:10:59.653" v="7052"/>
          <pc:sldLayoutMkLst>
            <pc:docMk/>
            <pc:sldMasterMk cId="1251622122" sldId="2147483680"/>
            <pc:sldLayoutMk cId="2593494363" sldId="2147483687"/>
          </pc:sldLayoutMkLst>
        </pc:sldLayoutChg>
        <pc:sldLayoutChg chg="modTransition">
          <pc:chgData name="Lisa-Marie Bassler" userId="38f25fa2-f4e2-42aa-a629-d2ccc29b42c2" providerId="ADAL" clId="{1572F46C-657B-4E80-A84D-14FB841E24A7}" dt="2022-11-13T13:10:59.653" v="7052"/>
          <pc:sldLayoutMkLst>
            <pc:docMk/>
            <pc:sldMasterMk cId="1251622122" sldId="2147483680"/>
            <pc:sldLayoutMk cId="979517844" sldId="2147483688"/>
          </pc:sldLayoutMkLst>
        </pc:sldLayoutChg>
        <pc:sldLayoutChg chg="modTransition">
          <pc:chgData name="Lisa-Marie Bassler" userId="38f25fa2-f4e2-42aa-a629-d2ccc29b42c2" providerId="ADAL" clId="{1572F46C-657B-4E80-A84D-14FB841E24A7}" dt="2022-11-13T13:10:59.653" v="7052"/>
          <pc:sldLayoutMkLst>
            <pc:docMk/>
            <pc:sldMasterMk cId="1251622122" sldId="2147483680"/>
            <pc:sldLayoutMk cId="4153212562" sldId="2147483689"/>
          </pc:sldLayoutMkLst>
        </pc:sldLayoutChg>
        <pc:sldLayoutChg chg="modTransition">
          <pc:chgData name="Lisa-Marie Bassler" userId="38f25fa2-f4e2-42aa-a629-d2ccc29b42c2" providerId="ADAL" clId="{1572F46C-657B-4E80-A84D-14FB841E24A7}" dt="2022-11-13T13:10:59.653" v="7052"/>
          <pc:sldLayoutMkLst>
            <pc:docMk/>
            <pc:sldMasterMk cId="1251622122" sldId="2147483680"/>
            <pc:sldLayoutMk cId="2911799620" sldId="2147483690"/>
          </pc:sldLayoutMkLst>
        </pc:sldLayoutChg>
        <pc:sldLayoutChg chg="modTransition">
          <pc:chgData name="Lisa-Marie Bassler" userId="38f25fa2-f4e2-42aa-a629-d2ccc29b42c2" providerId="ADAL" clId="{1572F46C-657B-4E80-A84D-14FB841E24A7}" dt="2022-11-13T13:10:59.653" v="7052"/>
          <pc:sldLayoutMkLst>
            <pc:docMk/>
            <pc:sldMasterMk cId="1251622122" sldId="2147483680"/>
            <pc:sldLayoutMk cId="3244335152" sldId="2147483691"/>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847168410" sldId="2147483692"/>
        </pc:sldMasterMkLst>
        <pc:sldLayoutChg chg="modTransition">
          <pc:chgData name="Lisa-Marie Bassler" userId="38f25fa2-f4e2-42aa-a629-d2ccc29b42c2" providerId="ADAL" clId="{1572F46C-657B-4E80-A84D-14FB841E24A7}" dt="2022-11-13T13:10:59.653" v="7052"/>
          <pc:sldLayoutMkLst>
            <pc:docMk/>
            <pc:sldMasterMk cId="847168410" sldId="2147483692"/>
            <pc:sldLayoutMk cId="1757194907" sldId="2147483694"/>
          </pc:sldLayoutMkLst>
        </pc:sldLayoutChg>
        <pc:sldLayoutChg chg="modTransition">
          <pc:chgData name="Lisa-Marie Bassler" userId="38f25fa2-f4e2-42aa-a629-d2ccc29b42c2" providerId="ADAL" clId="{1572F46C-657B-4E80-A84D-14FB841E24A7}" dt="2022-11-13T13:10:59.653" v="7052"/>
          <pc:sldLayoutMkLst>
            <pc:docMk/>
            <pc:sldMasterMk cId="847168410" sldId="2147483692"/>
            <pc:sldLayoutMk cId="2719517338" sldId="2147483696"/>
          </pc:sldLayoutMkLst>
        </pc:sldLayoutChg>
        <pc:sldLayoutChg chg="modTransition">
          <pc:chgData name="Lisa-Marie Bassler" userId="38f25fa2-f4e2-42aa-a629-d2ccc29b42c2" providerId="ADAL" clId="{1572F46C-657B-4E80-A84D-14FB841E24A7}" dt="2022-11-13T13:10:59.653" v="7052"/>
          <pc:sldLayoutMkLst>
            <pc:docMk/>
            <pc:sldMasterMk cId="847168410" sldId="2147483692"/>
            <pc:sldLayoutMk cId="2420102430" sldId="2147483699"/>
          </pc:sldLayoutMkLst>
        </pc:sldLayoutChg>
        <pc:sldLayoutChg chg="modTransition">
          <pc:chgData name="Lisa-Marie Bassler" userId="38f25fa2-f4e2-42aa-a629-d2ccc29b42c2" providerId="ADAL" clId="{1572F46C-657B-4E80-A84D-14FB841E24A7}" dt="2022-11-13T13:10:59.653" v="7052"/>
          <pc:sldLayoutMkLst>
            <pc:docMk/>
            <pc:sldMasterMk cId="847168410" sldId="2147483692"/>
            <pc:sldLayoutMk cId="1234747292" sldId="2147483701"/>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1915559488" sldId="2147483704"/>
        </pc:sldMasterMkLst>
        <pc:sldLayoutChg chg="modTransition">
          <pc:chgData name="Lisa-Marie Bassler" userId="38f25fa2-f4e2-42aa-a629-d2ccc29b42c2" providerId="ADAL" clId="{1572F46C-657B-4E80-A84D-14FB841E24A7}" dt="2022-11-13T13:10:59.653" v="7052"/>
          <pc:sldLayoutMkLst>
            <pc:docMk/>
            <pc:sldMasterMk cId="1915559488" sldId="2147483704"/>
            <pc:sldLayoutMk cId="3275815000" sldId="2147483705"/>
          </pc:sldLayoutMkLst>
        </pc:sldLayoutChg>
        <pc:sldLayoutChg chg="modTransition">
          <pc:chgData name="Lisa-Marie Bassler" userId="38f25fa2-f4e2-42aa-a629-d2ccc29b42c2" providerId="ADAL" clId="{1572F46C-657B-4E80-A84D-14FB841E24A7}" dt="2022-11-13T13:10:59.653" v="7052"/>
          <pc:sldLayoutMkLst>
            <pc:docMk/>
            <pc:sldMasterMk cId="1915559488" sldId="2147483704"/>
            <pc:sldLayoutMk cId="1743241292" sldId="2147483708"/>
          </pc:sldLayoutMkLst>
        </pc:sldLayoutChg>
        <pc:sldLayoutChg chg="modTransition">
          <pc:chgData name="Lisa-Marie Bassler" userId="38f25fa2-f4e2-42aa-a629-d2ccc29b42c2" providerId="ADAL" clId="{1572F46C-657B-4E80-A84D-14FB841E24A7}" dt="2022-11-13T13:10:59.653" v="7052"/>
          <pc:sldLayoutMkLst>
            <pc:docMk/>
            <pc:sldMasterMk cId="1915559488" sldId="2147483704"/>
            <pc:sldLayoutMk cId="3435645642" sldId="2147483711"/>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224443458" sldId="2147483712"/>
        </pc:sldMasterMkLst>
        <pc:sldLayoutChg chg="modTransition">
          <pc:chgData name="Lisa-Marie Bassler" userId="38f25fa2-f4e2-42aa-a629-d2ccc29b42c2" providerId="ADAL" clId="{1572F46C-657B-4E80-A84D-14FB841E24A7}" dt="2022-11-13T13:10:59.653" v="7052"/>
          <pc:sldLayoutMkLst>
            <pc:docMk/>
            <pc:sldMasterMk cId="224443458" sldId="2147483712"/>
            <pc:sldLayoutMk cId="1941042865" sldId="2147483713"/>
          </pc:sldLayoutMkLst>
        </pc:sldLayoutChg>
        <pc:sldLayoutChg chg="modTransition">
          <pc:chgData name="Lisa-Marie Bassler" userId="38f25fa2-f4e2-42aa-a629-d2ccc29b42c2" providerId="ADAL" clId="{1572F46C-657B-4E80-A84D-14FB841E24A7}" dt="2022-11-13T13:10:59.653" v="7052"/>
          <pc:sldLayoutMkLst>
            <pc:docMk/>
            <pc:sldMasterMk cId="224443458" sldId="2147483712"/>
            <pc:sldLayoutMk cId="2677773522" sldId="2147483714"/>
          </pc:sldLayoutMkLst>
        </pc:sldLayoutChg>
        <pc:sldLayoutChg chg="modTransition">
          <pc:chgData name="Lisa-Marie Bassler" userId="38f25fa2-f4e2-42aa-a629-d2ccc29b42c2" providerId="ADAL" clId="{1572F46C-657B-4E80-A84D-14FB841E24A7}" dt="2022-11-13T13:10:59.653" v="7052"/>
          <pc:sldLayoutMkLst>
            <pc:docMk/>
            <pc:sldMasterMk cId="224443458" sldId="2147483712"/>
            <pc:sldLayoutMk cId="2608033025" sldId="2147483715"/>
          </pc:sldLayoutMkLst>
        </pc:sldLayoutChg>
        <pc:sldLayoutChg chg="modTransition">
          <pc:chgData name="Lisa-Marie Bassler" userId="38f25fa2-f4e2-42aa-a629-d2ccc29b42c2" providerId="ADAL" clId="{1572F46C-657B-4E80-A84D-14FB841E24A7}" dt="2022-11-13T13:10:59.653" v="7052"/>
          <pc:sldLayoutMkLst>
            <pc:docMk/>
            <pc:sldMasterMk cId="224443458" sldId="2147483712"/>
            <pc:sldLayoutMk cId="3794458227" sldId="2147483716"/>
          </pc:sldLayoutMkLst>
        </pc:sldLayoutChg>
        <pc:sldLayoutChg chg="modTransition">
          <pc:chgData name="Lisa-Marie Bassler" userId="38f25fa2-f4e2-42aa-a629-d2ccc29b42c2" providerId="ADAL" clId="{1572F46C-657B-4E80-A84D-14FB841E24A7}" dt="2022-11-13T13:10:59.653" v="7052"/>
          <pc:sldLayoutMkLst>
            <pc:docMk/>
            <pc:sldMasterMk cId="224443458" sldId="2147483712"/>
            <pc:sldLayoutMk cId="4112017719" sldId="2147483717"/>
          </pc:sldLayoutMkLst>
        </pc:sldLayoutChg>
        <pc:sldLayoutChg chg="modTransition">
          <pc:chgData name="Lisa-Marie Bassler" userId="38f25fa2-f4e2-42aa-a629-d2ccc29b42c2" providerId="ADAL" clId="{1572F46C-657B-4E80-A84D-14FB841E24A7}" dt="2022-11-13T13:10:59.653" v="7052"/>
          <pc:sldLayoutMkLst>
            <pc:docMk/>
            <pc:sldMasterMk cId="224443458" sldId="2147483712"/>
            <pc:sldLayoutMk cId="1931748908" sldId="2147483718"/>
          </pc:sldLayoutMkLst>
        </pc:sldLayoutChg>
        <pc:sldLayoutChg chg="modTransition">
          <pc:chgData name="Lisa-Marie Bassler" userId="38f25fa2-f4e2-42aa-a629-d2ccc29b42c2" providerId="ADAL" clId="{1572F46C-657B-4E80-A84D-14FB841E24A7}" dt="2022-11-13T13:10:59.653" v="7052"/>
          <pc:sldLayoutMkLst>
            <pc:docMk/>
            <pc:sldMasterMk cId="224443458" sldId="2147483712"/>
            <pc:sldLayoutMk cId="1893947679" sldId="2147483719"/>
          </pc:sldLayoutMkLst>
        </pc:sldLayoutChg>
        <pc:sldLayoutChg chg="modTransition">
          <pc:chgData name="Lisa-Marie Bassler" userId="38f25fa2-f4e2-42aa-a629-d2ccc29b42c2" providerId="ADAL" clId="{1572F46C-657B-4E80-A84D-14FB841E24A7}" dt="2022-11-13T13:10:59.653" v="7052"/>
          <pc:sldLayoutMkLst>
            <pc:docMk/>
            <pc:sldMasterMk cId="224443458" sldId="2147483712"/>
            <pc:sldLayoutMk cId="1583265413" sldId="2147483720"/>
          </pc:sldLayoutMkLst>
        </pc:sldLayoutChg>
        <pc:sldLayoutChg chg="modTransition">
          <pc:chgData name="Lisa-Marie Bassler" userId="38f25fa2-f4e2-42aa-a629-d2ccc29b42c2" providerId="ADAL" clId="{1572F46C-657B-4E80-A84D-14FB841E24A7}" dt="2022-11-13T13:10:59.653" v="7052"/>
          <pc:sldLayoutMkLst>
            <pc:docMk/>
            <pc:sldMasterMk cId="224443458" sldId="2147483712"/>
            <pc:sldLayoutMk cId="2672035952" sldId="2147483721"/>
          </pc:sldLayoutMkLst>
        </pc:sldLayoutChg>
        <pc:sldLayoutChg chg="modTransition">
          <pc:chgData name="Lisa-Marie Bassler" userId="38f25fa2-f4e2-42aa-a629-d2ccc29b42c2" providerId="ADAL" clId="{1572F46C-657B-4E80-A84D-14FB841E24A7}" dt="2022-11-13T13:10:59.653" v="7052"/>
          <pc:sldLayoutMkLst>
            <pc:docMk/>
            <pc:sldMasterMk cId="224443458" sldId="2147483712"/>
            <pc:sldLayoutMk cId="3552218518" sldId="2147483722"/>
          </pc:sldLayoutMkLst>
        </pc:sldLayoutChg>
        <pc:sldLayoutChg chg="modTransition">
          <pc:chgData name="Lisa-Marie Bassler" userId="38f25fa2-f4e2-42aa-a629-d2ccc29b42c2" providerId="ADAL" clId="{1572F46C-657B-4E80-A84D-14FB841E24A7}" dt="2022-11-13T13:10:59.653" v="7052"/>
          <pc:sldLayoutMkLst>
            <pc:docMk/>
            <pc:sldMasterMk cId="224443458" sldId="2147483712"/>
            <pc:sldLayoutMk cId="1639903460" sldId="2147483723"/>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265431678" sldId="2147483724"/>
        </pc:sldMasterMkLst>
        <pc:sldLayoutChg chg="modTransition">
          <pc:chgData name="Lisa-Marie Bassler" userId="38f25fa2-f4e2-42aa-a629-d2ccc29b42c2" providerId="ADAL" clId="{1572F46C-657B-4E80-A84D-14FB841E24A7}" dt="2022-11-13T13:10:59.653" v="7052"/>
          <pc:sldLayoutMkLst>
            <pc:docMk/>
            <pc:sldMasterMk cId="265431678" sldId="2147483724"/>
            <pc:sldLayoutMk cId="791740406" sldId="2147483725"/>
          </pc:sldLayoutMkLst>
        </pc:sldLayoutChg>
        <pc:sldLayoutChg chg="modTransition">
          <pc:chgData name="Lisa-Marie Bassler" userId="38f25fa2-f4e2-42aa-a629-d2ccc29b42c2" providerId="ADAL" clId="{1572F46C-657B-4E80-A84D-14FB841E24A7}" dt="2022-11-13T13:10:59.653" v="7052"/>
          <pc:sldLayoutMkLst>
            <pc:docMk/>
            <pc:sldMasterMk cId="265431678" sldId="2147483724"/>
            <pc:sldLayoutMk cId="2329407591" sldId="2147483726"/>
          </pc:sldLayoutMkLst>
        </pc:sldLayoutChg>
        <pc:sldLayoutChg chg="modTransition">
          <pc:chgData name="Lisa-Marie Bassler" userId="38f25fa2-f4e2-42aa-a629-d2ccc29b42c2" providerId="ADAL" clId="{1572F46C-657B-4E80-A84D-14FB841E24A7}" dt="2022-11-13T13:10:59.653" v="7052"/>
          <pc:sldLayoutMkLst>
            <pc:docMk/>
            <pc:sldMasterMk cId="265431678" sldId="2147483724"/>
            <pc:sldLayoutMk cId="624217515" sldId="2147483727"/>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1898461747" sldId="2147483728"/>
        </pc:sldMasterMkLst>
        <pc:sldLayoutChg chg="modTransition">
          <pc:chgData name="Lisa-Marie Bassler" userId="38f25fa2-f4e2-42aa-a629-d2ccc29b42c2" providerId="ADAL" clId="{1572F46C-657B-4E80-A84D-14FB841E24A7}" dt="2022-11-13T13:10:59.653" v="7052"/>
          <pc:sldLayoutMkLst>
            <pc:docMk/>
            <pc:sldMasterMk cId="1898461747" sldId="2147483728"/>
            <pc:sldLayoutMk cId="2629640546" sldId="2147483729"/>
          </pc:sldLayoutMkLst>
        </pc:sldLayoutChg>
        <pc:sldLayoutChg chg="modTransition">
          <pc:chgData name="Lisa-Marie Bassler" userId="38f25fa2-f4e2-42aa-a629-d2ccc29b42c2" providerId="ADAL" clId="{1572F46C-657B-4E80-A84D-14FB841E24A7}" dt="2022-11-13T13:10:59.653" v="7052"/>
          <pc:sldLayoutMkLst>
            <pc:docMk/>
            <pc:sldMasterMk cId="1898461747" sldId="2147483728"/>
            <pc:sldLayoutMk cId="2995740351" sldId="2147483730"/>
          </pc:sldLayoutMkLst>
        </pc:sldLayoutChg>
        <pc:sldLayoutChg chg="modTransition">
          <pc:chgData name="Lisa-Marie Bassler" userId="38f25fa2-f4e2-42aa-a629-d2ccc29b42c2" providerId="ADAL" clId="{1572F46C-657B-4E80-A84D-14FB841E24A7}" dt="2022-11-13T13:10:59.653" v="7052"/>
          <pc:sldLayoutMkLst>
            <pc:docMk/>
            <pc:sldMasterMk cId="1898461747" sldId="2147483728"/>
            <pc:sldLayoutMk cId="448258358" sldId="2147483731"/>
          </pc:sldLayoutMkLst>
        </pc:sldLayoutChg>
        <pc:sldLayoutChg chg="modTransition">
          <pc:chgData name="Lisa-Marie Bassler" userId="38f25fa2-f4e2-42aa-a629-d2ccc29b42c2" providerId="ADAL" clId="{1572F46C-657B-4E80-A84D-14FB841E24A7}" dt="2022-11-13T13:10:59.653" v="7052"/>
          <pc:sldLayoutMkLst>
            <pc:docMk/>
            <pc:sldMasterMk cId="1898461747" sldId="2147483728"/>
            <pc:sldLayoutMk cId="2515892369" sldId="2147483732"/>
          </pc:sldLayoutMkLst>
        </pc:sldLayoutChg>
        <pc:sldLayoutChg chg="modTransition">
          <pc:chgData name="Lisa-Marie Bassler" userId="38f25fa2-f4e2-42aa-a629-d2ccc29b42c2" providerId="ADAL" clId="{1572F46C-657B-4E80-A84D-14FB841E24A7}" dt="2022-11-13T13:10:59.653" v="7052"/>
          <pc:sldLayoutMkLst>
            <pc:docMk/>
            <pc:sldMasterMk cId="1898461747" sldId="2147483728"/>
            <pc:sldLayoutMk cId="1460362126" sldId="2147483733"/>
          </pc:sldLayoutMkLst>
        </pc:sldLayoutChg>
        <pc:sldLayoutChg chg="modTransition">
          <pc:chgData name="Lisa-Marie Bassler" userId="38f25fa2-f4e2-42aa-a629-d2ccc29b42c2" providerId="ADAL" clId="{1572F46C-657B-4E80-A84D-14FB841E24A7}" dt="2022-11-13T13:10:59.653" v="7052"/>
          <pc:sldLayoutMkLst>
            <pc:docMk/>
            <pc:sldMasterMk cId="1898461747" sldId="2147483728"/>
            <pc:sldLayoutMk cId="1147444371" sldId="2147483734"/>
          </pc:sldLayoutMkLst>
        </pc:sldLayoutChg>
        <pc:sldLayoutChg chg="modTransition">
          <pc:chgData name="Lisa-Marie Bassler" userId="38f25fa2-f4e2-42aa-a629-d2ccc29b42c2" providerId="ADAL" clId="{1572F46C-657B-4E80-A84D-14FB841E24A7}" dt="2022-11-13T13:10:59.653" v="7052"/>
          <pc:sldLayoutMkLst>
            <pc:docMk/>
            <pc:sldMasterMk cId="1898461747" sldId="2147483728"/>
            <pc:sldLayoutMk cId="3207117977" sldId="2147483735"/>
          </pc:sldLayoutMkLst>
        </pc:sldLayoutChg>
        <pc:sldLayoutChg chg="modTransition">
          <pc:chgData name="Lisa-Marie Bassler" userId="38f25fa2-f4e2-42aa-a629-d2ccc29b42c2" providerId="ADAL" clId="{1572F46C-657B-4E80-A84D-14FB841E24A7}" dt="2022-11-13T13:10:59.653" v="7052"/>
          <pc:sldLayoutMkLst>
            <pc:docMk/>
            <pc:sldMasterMk cId="1898461747" sldId="2147483728"/>
            <pc:sldLayoutMk cId="645783211" sldId="2147483736"/>
          </pc:sldLayoutMkLst>
        </pc:sldLayoutChg>
        <pc:sldLayoutChg chg="modTransition">
          <pc:chgData name="Lisa-Marie Bassler" userId="38f25fa2-f4e2-42aa-a629-d2ccc29b42c2" providerId="ADAL" clId="{1572F46C-657B-4E80-A84D-14FB841E24A7}" dt="2022-11-13T13:10:59.653" v="7052"/>
          <pc:sldLayoutMkLst>
            <pc:docMk/>
            <pc:sldMasterMk cId="1898461747" sldId="2147483728"/>
            <pc:sldLayoutMk cId="2842928238" sldId="2147483737"/>
          </pc:sldLayoutMkLst>
        </pc:sldLayoutChg>
        <pc:sldLayoutChg chg="modTransition">
          <pc:chgData name="Lisa-Marie Bassler" userId="38f25fa2-f4e2-42aa-a629-d2ccc29b42c2" providerId="ADAL" clId="{1572F46C-657B-4E80-A84D-14FB841E24A7}" dt="2022-11-13T13:10:59.653" v="7052"/>
          <pc:sldLayoutMkLst>
            <pc:docMk/>
            <pc:sldMasterMk cId="1898461747" sldId="2147483728"/>
            <pc:sldLayoutMk cId="3163317495" sldId="2147483738"/>
          </pc:sldLayoutMkLst>
        </pc:sldLayoutChg>
        <pc:sldLayoutChg chg="modTransition">
          <pc:chgData name="Lisa-Marie Bassler" userId="38f25fa2-f4e2-42aa-a629-d2ccc29b42c2" providerId="ADAL" clId="{1572F46C-657B-4E80-A84D-14FB841E24A7}" dt="2022-11-13T13:10:59.653" v="7052"/>
          <pc:sldLayoutMkLst>
            <pc:docMk/>
            <pc:sldMasterMk cId="1898461747" sldId="2147483728"/>
            <pc:sldLayoutMk cId="2343064109" sldId="2147483739"/>
          </pc:sldLayoutMkLst>
        </pc:sldLayoutChg>
      </pc:sldMasterChg>
      <pc:sldMasterChg chg="modTransition modSldLayout">
        <pc:chgData name="Lisa-Marie Bassler" userId="38f25fa2-f4e2-42aa-a629-d2ccc29b42c2" providerId="ADAL" clId="{1572F46C-657B-4E80-A84D-14FB841E24A7}" dt="2022-11-13T13:10:59.653" v="7052"/>
        <pc:sldMasterMkLst>
          <pc:docMk/>
          <pc:sldMasterMk cId="3299703660" sldId="2147483740"/>
        </pc:sldMasterMkLst>
        <pc:sldLayoutChg chg="modTransition">
          <pc:chgData name="Lisa-Marie Bassler" userId="38f25fa2-f4e2-42aa-a629-d2ccc29b42c2" providerId="ADAL" clId="{1572F46C-657B-4E80-A84D-14FB841E24A7}" dt="2022-11-13T13:10:59.653" v="7052"/>
          <pc:sldLayoutMkLst>
            <pc:docMk/>
            <pc:sldMasterMk cId="3299703660" sldId="2147483740"/>
            <pc:sldLayoutMk cId="3983888747" sldId="2147483741"/>
          </pc:sldLayoutMkLst>
        </pc:sldLayoutChg>
        <pc:sldLayoutChg chg="modTransition">
          <pc:chgData name="Lisa-Marie Bassler" userId="38f25fa2-f4e2-42aa-a629-d2ccc29b42c2" providerId="ADAL" clId="{1572F46C-657B-4E80-A84D-14FB841E24A7}" dt="2022-11-13T13:10:59.653" v="7052"/>
          <pc:sldLayoutMkLst>
            <pc:docMk/>
            <pc:sldMasterMk cId="3299703660" sldId="2147483740"/>
            <pc:sldLayoutMk cId="2839593873" sldId="2147483742"/>
          </pc:sldLayoutMkLst>
        </pc:sldLayoutChg>
        <pc:sldLayoutChg chg="modTransition">
          <pc:chgData name="Lisa-Marie Bassler" userId="38f25fa2-f4e2-42aa-a629-d2ccc29b42c2" providerId="ADAL" clId="{1572F46C-657B-4E80-A84D-14FB841E24A7}" dt="2022-11-13T13:10:59.653" v="7052"/>
          <pc:sldLayoutMkLst>
            <pc:docMk/>
            <pc:sldMasterMk cId="3299703660" sldId="2147483740"/>
            <pc:sldLayoutMk cId="3405252121" sldId="2147483746"/>
          </pc:sldLayoutMkLst>
        </pc:sldLayoutChg>
        <pc:sldLayoutChg chg="modTransition">
          <pc:chgData name="Lisa-Marie Bassler" userId="38f25fa2-f4e2-42aa-a629-d2ccc29b42c2" providerId="ADAL" clId="{1572F46C-657B-4E80-A84D-14FB841E24A7}" dt="2022-11-13T13:10:59.653" v="7052"/>
          <pc:sldLayoutMkLst>
            <pc:docMk/>
            <pc:sldMasterMk cId="3299703660" sldId="2147483740"/>
            <pc:sldLayoutMk cId="1356628735" sldId="2147483747"/>
          </pc:sldLayoutMkLst>
        </pc:sldLayoutChg>
        <pc:sldLayoutChg chg="modTransition">
          <pc:chgData name="Lisa-Marie Bassler" userId="38f25fa2-f4e2-42aa-a629-d2ccc29b42c2" providerId="ADAL" clId="{1572F46C-657B-4E80-A84D-14FB841E24A7}" dt="2022-11-13T13:10:59.653" v="7052"/>
          <pc:sldLayoutMkLst>
            <pc:docMk/>
            <pc:sldMasterMk cId="3299703660" sldId="2147483740"/>
            <pc:sldLayoutMk cId="1864841059" sldId="2147483748"/>
          </pc:sldLayoutMkLst>
        </pc:sldLayoutChg>
        <pc:sldLayoutChg chg="modTransition">
          <pc:chgData name="Lisa-Marie Bassler" userId="38f25fa2-f4e2-42aa-a629-d2ccc29b42c2" providerId="ADAL" clId="{1572F46C-657B-4E80-A84D-14FB841E24A7}" dt="2022-11-13T13:10:59.653" v="7052"/>
          <pc:sldLayoutMkLst>
            <pc:docMk/>
            <pc:sldMasterMk cId="3299703660" sldId="2147483740"/>
            <pc:sldLayoutMk cId="1146472426" sldId="2147483749"/>
          </pc:sldLayoutMkLst>
        </pc:sldLayoutChg>
        <pc:sldLayoutChg chg="modTransition">
          <pc:chgData name="Lisa-Marie Bassler" userId="38f25fa2-f4e2-42aa-a629-d2ccc29b42c2" providerId="ADAL" clId="{1572F46C-657B-4E80-A84D-14FB841E24A7}" dt="2022-11-13T13:10:59.653" v="7052"/>
          <pc:sldLayoutMkLst>
            <pc:docMk/>
            <pc:sldMasterMk cId="3299703660" sldId="2147483740"/>
            <pc:sldLayoutMk cId="1740882548" sldId="2147483750"/>
          </pc:sldLayoutMkLst>
        </pc:sldLayoutChg>
        <pc:sldLayoutChg chg="modTransition">
          <pc:chgData name="Lisa-Marie Bassler" userId="38f25fa2-f4e2-42aa-a629-d2ccc29b42c2" providerId="ADAL" clId="{1572F46C-657B-4E80-A84D-14FB841E24A7}" dt="2022-11-13T13:10:59.653" v="7052"/>
          <pc:sldLayoutMkLst>
            <pc:docMk/>
            <pc:sldMasterMk cId="3299703660" sldId="2147483740"/>
            <pc:sldLayoutMk cId="358031164" sldId="2147483751"/>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9BE12D-FFCD-4707-A950-69B6C5500E0F}"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48906158-74B3-428B-A737-CCE4D8E8613B}">
      <dgm:prSet/>
      <dgm:spPr/>
      <dgm:t>
        <a:bodyPr/>
        <a:lstStyle/>
        <a:p>
          <a:r>
            <a:rPr lang="en-GB"/>
            <a:t>Guest Service Expectations</a:t>
          </a:r>
          <a:endParaRPr lang="en-US"/>
        </a:p>
      </dgm:t>
    </dgm:pt>
    <dgm:pt modelId="{459E0A1B-2B86-4623-B2DA-2399BDEFECD0}" type="parTrans" cxnId="{454BDF51-6B3F-4322-83B3-4495E8491795}">
      <dgm:prSet/>
      <dgm:spPr/>
      <dgm:t>
        <a:bodyPr/>
        <a:lstStyle/>
        <a:p>
          <a:endParaRPr lang="en-US"/>
        </a:p>
      </dgm:t>
    </dgm:pt>
    <dgm:pt modelId="{E71C4478-A20C-4C4A-9BC1-9BCE56591892}" type="sibTrans" cxnId="{454BDF51-6B3F-4322-83B3-4495E8491795}">
      <dgm:prSet/>
      <dgm:spPr/>
      <dgm:t>
        <a:bodyPr/>
        <a:lstStyle/>
        <a:p>
          <a:endParaRPr lang="en-US"/>
        </a:p>
      </dgm:t>
    </dgm:pt>
    <dgm:pt modelId="{34288C34-015F-4908-A3D9-A5B3A3CD711D}">
      <dgm:prSet/>
      <dgm:spPr/>
      <dgm:t>
        <a:bodyPr/>
        <a:lstStyle/>
        <a:p>
          <a:r>
            <a:rPr lang="en-GB"/>
            <a:t>What is Service Culture? Why is it important?</a:t>
          </a:r>
          <a:endParaRPr lang="en-US"/>
        </a:p>
      </dgm:t>
    </dgm:pt>
    <dgm:pt modelId="{EF9268D5-E995-428C-B629-4A8A9D2BC555}" type="parTrans" cxnId="{395594C4-6F91-4B58-822B-1E380523CD20}">
      <dgm:prSet/>
      <dgm:spPr/>
      <dgm:t>
        <a:bodyPr/>
        <a:lstStyle/>
        <a:p>
          <a:endParaRPr lang="en-US"/>
        </a:p>
      </dgm:t>
    </dgm:pt>
    <dgm:pt modelId="{06C0DDBF-1018-4C82-97A3-2EBEAB7FF949}" type="sibTrans" cxnId="{395594C4-6F91-4B58-822B-1E380523CD20}">
      <dgm:prSet/>
      <dgm:spPr/>
      <dgm:t>
        <a:bodyPr/>
        <a:lstStyle/>
        <a:p>
          <a:endParaRPr lang="en-US"/>
        </a:p>
      </dgm:t>
    </dgm:pt>
    <dgm:pt modelId="{E7E7D504-423D-4AD6-B1E0-D67FBA08B62C}">
      <dgm:prSet/>
      <dgm:spPr/>
      <dgm:t>
        <a:bodyPr/>
        <a:lstStyle/>
        <a:p>
          <a:r>
            <a:rPr lang="en-GB"/>
            <a:t>How to Create a Service Culture</a:t>
          </a:r>
          <a:endParaRPr lang="en-US"/>
        </a:p>
      </dgm:t>
    </dgm:pt>
    <dgm:pt modelId="{C1C1E43A-DD8C-4BCC-9DB8-9EB2A9D651B2}" type="parTrans" cxnId="{F7B3ECEA-AAE6-4176-9B04-89B2A946AAB5}">
      <dgm:prSet/>
      <dgm:spPr/>
      <dgm:t>
        <a:bodyPr/>
        <a:lstStyle/>
        <a:p>
          <a:endParaRPr lang="en-US"/>
        </a:p>
      </dgm:t>
    </dgm:pt>
    <dgm:pt modelId="{42600A1D-A9CB-44E0-8CD1-4C9A890CDDB7}" type="sibTrans" cxnId="{F7B3ECEA-AAE6-4176-9B04-89B2A946AAB5}">
      <dgm:prSet/>
      <dgm:spPr/>
      <dgm:t>
        <a:bodyPr/>
        <a:lstStyle/>
        <a:p>
          <a:endParaRPr lang="en-US"/>
        </a:p>
      </dgm:t>
    </dgm:pt>
    <dgm:pt modelId="{BBFC25D6-5CE4-41C3-922A-62C3686FB0A8}">
      <dgm:prSet/>
      <dgm:spPr/>
      <dgm:t>
        <a:bodyPr/>
        <a:lstStyle/>
        <a:p>
          <a:r>
            <a:rPr lang="en-GB"/>
            <a:t>The Importance of Service Recovery</a:t>
          </a:r>
          <a:endParaRPr lang="en-US"/>
        </a:p>
      </dgm:t>
    </dgm:pt>
    <dgm:pt modelId="{BFCA7AC5-8DE0-45C6-9E54-A440D2F6BAF8}" type="parTrans" cxnId="{2C13621E-388D-4A8C-8921-06F1A665C81F}">
      <dgm:prSet/>
      <dgm:spPr/>
      <dgm:t>
        <a:bodyPr/>
        <a:lstStyle/>
        <a:p>
          <a:endParaRPr lang="en-US"/>
        </a:p>
      </dgm:t>
    </dgm:pt>
    <dgm:pt modelId="{3FFD3B34-0310-4BB4-9DCE-4CF834D8BD5E}" type="sibTrans" cxnId="{2C13621E-388D-4A8C-8921-06F1A665C81F}">
      <dgm:prSet/>
      <dgm:spPr/>
      <dgm:t>
        <a:bodyPr/>
        <a:lstStyle/>
        <a:p>
          <a:endParaRPr lang="en-US"/>
        </a:p>
      </dgm:t>
    </dgm:pt>
    <dgm:pt modelId="{6864ABE1-9793-46E0-9178-BED65E246986}">
      <dgm:prSet/>
      <dgm:spPr/>
      <dgm:t>
        <a:bodyPr/>
        <a:lstStyle/>
        <a:p>
          <a:r>
            <a:rPr lang="en-GB"/>
            <a:t>Service Recovery Paradox (SRP)</a:t>
          </a:r>
          <a:endParaRPr lang="en-US"/>
        </a:p>
      </dgm:t>
    </dgm:pt>
    <dgm:pt modelId="{24B93BD3-2844-4E14-B92A-0E65114112A0}" type="parTrans" cxnId="{768BE518-5A8A-4160-AF9E-6FB69F532279}">
      <dgm:prSet/>
      <dgm:spPr/>
      <dgm:t>
        <a:bodyPr/>
        <a:lstStyle/>
        <a:p>
          <a:endParaRPr lang="en-US"/>
        </a:p>
      </dgm:t>
    </dgm:pt>
    <dgm:pt modelId="{176A3B6A-7D43-43E6-BD0E-830928733E27}" type="sibTrans" cxnId="{768BE518-5A8A-4160-AF9E-6FB69F532279}">
      <dgm:prSet/>
      <dgm:spPr/>
      <dgm:t>
        <a:bodyPr/>
        <a:lstStyle/>
        <a:p>
          <a:endParaRPr lang="en-US"/>
        </a:p>
      </dgm:t>
    </dgm:pt>
    <dgm:pt modelId="{7BD9D6BB-63FD-47E8-B561-5CDB70321C46}">
      <dgm:prSet/>
      <dgm:spPr/>
      <dgm:t>
        <a:bodyPr/>
        <a:lstStyle/>
        <a:p>
          <a:r>
            <a:rPr lang="en-GB"/>
            <a:t>Employee Empowerment</a:t>
          </a:r>
          <a:endParaRPr lang="en-US"/>
        </a:p>
      </dgm:t>
    </dgm:pt>
    <dgm:pt modelId="{3DFA1C5D-3AED-4353-ADDE-8F20470CBA37}" type="parTrans" cxnId="{C631F0B4-D7AF-4AF9-8BA2-2C8E7AB13828}">
      <dgm:prSet/>
      <dgm:spPr/>
      <dgm:t>
        <a:bodyPr/>
        <a:lstStyle/>
        <a:p>
          <a:endParaRPr lang="en-US"/>
        </a:p>
      </dgm:t>
    </dgm:pt>
    <dgm:pt modelId="{4089D058-9860-4126-A610-D2F4B17050FD}" type="sibTrans" cxnId="{C631F0B4-D7AF-4AF9-8BA2-2C8E7AB13828}">
      <dgm:prSet/>
      <dgm:spPr/>
      <dgm:t>
        <a:bodyPr/>
        <a:lstStyle/>
        <a:p>
          <a:endParaRPr lang="en-US"/>
        </a:p>
      </dgm:t>
    </dgm:pt>
    <dgm:pt modelId="{AFEEC0A3-A35B-4AE1-B6BB-45BB9C4A160B}" type="pres">
      <dgm:prSet presAssocID="{919BE12D-FFCD-4707-A950-69B6C5500E0F}" presName="diagram" presStyleCnt="0">
        <dgm:presLayoutVars>
          <dgm:dir/>
          <dgm:resizeHandles val="exact"/>
        </dgm:presLayoutVars>
      </dgm:prSet>
      <dgm:spPr/>
    </dgm:pt>
    <dgm:pt modelId="{6AFC4418-767E-43B2-A51D-6EC1DEF3BED0}" type="pres">
      <dgm:prSet presAssocID="{48906158-74B3-428B-A737-CCE4D8E8613B}" presName="node" presStyleLbl="node1" presStyleIdx="0" presStyleCnt="6">
        <dgm:presLayoutVars>
          <dgm:bulletEnabled val="1"/>
        </dgm:presLayoutVars>
      </dgm:prSet>
      <dgm:spPr/>
    </dgm:pt>
    <dgm:pt modelId="{A85D8F46-31DF-4575-92C5-4A9335CE25F8}" type="pres">
      <dgm:prSet presAssocID="{E71C4478-A20C-4C4A-9BC1-9BCE56591892}" presName="sibTrans" presStyleCnt="0"/>
      <dgm:spPr/>
    </dgm:pt>
    <dgm:pt modelId="{5F1174D1-F37B-4318-8098-9E4BBD8089D8}" type="pres">
      <dgm:prSet presAssocID="{34288C34-015F-4908-A3D9-A5B3A3CD711D}" presName="node" presStyleLbl="node1" presStyleIdx="1" presStyleCnt="6">
        <dgm:presLayoutVars>
          <dgm:bulletEnabled val="1"/>
        </dgm:presLayoutVars>
      </dgm:prSet>
      <dgm:spPr/>
    </dgm:pt>
    <dgm:pt modelId="{BC36F105-120F-4774-A5E8-296E0BFBEA2C}" type="pres">
      <dgm:prSet presAssocID="{06C0DDBF-1018-4C82-97A3-2EBEAB7FF949}" presName="sibTrans" presStyleCnt="0"/>
      <dgm:spPr/>
    </dgm:pt>
    <dgm:pt modelId="{B2BEC722-6727-403C-BF9B-DF9122F1148C}" type="pres">
      <dgm:prSet presAssocID="{E7E7D504-423D-4AD6-B1E0-D67FBA08B62C}" presName="node" presStyleLbl="node1" presStyleIdx="2" presStyleCnt="6">
        <dgm:presLayoutVars>
          <dgm:bulletEnabled val="1"/>
        </dgm:presLayoutVars>
      </dgm:prSet>
      <dgm:spPr/>
    </dgm:pt>
    <dgm:pt modelId="{479E4B2F-74BF-4325-AF4F-0C6DD217B7DD}" type="pres">
      <dgm:prSet presAssocID="{42600A1D-A9CB-44E0-8CD1-4C9A890CDDB7}" presName="sibTrans" presStyleCnt="0"/>
      <dgm:spPr/>
    </dgm:pt>
    <dgm:pt modelId="{A57F4EC8-9B0F-494E-B708-F74DFAC3966A}" type="pres">
      <dgm:prSet presAssocID="{BBFC25D6-5CE4-41C3-922A-62C3686FB0A8}" presName="node" presStyleLbl="node1" presStyleIdx="3" presStyleCnt="6">
        <dgm:presLayoutVars>
          <dgm:bulletEnabled val="1"/>
        </dgm:presLayoutVars>
      </dgm:prSet>
      <dgm:spPr/>
    </dgm:pt>
    <dgm:pt modelId="{AEE7C2DE-34D5-4D8D-B54E-DBD31065F5EF}" type="pres">
      <dgm:prSet presAssocID="{3FFD3B34-0310-4BB4-9DCE-4CF834D8BD5E}" presName="sibTrans" presStyleCnt="0"/>
      <dgm:spPr/>
    </dgm:pt>
    <dgm:pt modelId="{92C59006-57EF-4D56-B21E-1601DD17EF6D}" type="pres">
      <dgm:prSet presAssocID="{6864ABE1-9793-46E0-9178-BED65E246986}" presName="node" presStyleLbl="node1" presStyleIdx="4" presStyleCnt="6">
        <dgm:presLayoutVars>
          <dgm:bulletEnabled val="1"/>
        </dgm:presLayoutVars>
      </dgm:prSet>
      <dgm:spPr/>
    </dgm:pt>
    <dgm:pt modelId="{4F094CD0-987D-4ABA-8F47-E841DBE5AB0B}" type="pres">
      <dgm:prSet presAssocID="{176A3B6A-7D43-43E6-BD0E-830928733E27}" presName="sibTrans" presStyleCnt="0"/>
      <dgm:spPr/>
    </dgm:pt>
    <dgm:pt modelId="{36F5A688-A3DD-4233-9379-EBA3AFE48861}" type="pres">
      <dgm:prSet presAssocID="{7BD9D6BB-63FD-47E8-B561-5CDB70321C46}" presName="node" presStyleLbl="node1" presStyleIdx="5" presStyleCnt="6">
        <dgm:presLayoutVars>
          <dgm:bulletEnabled val="1"/>
        </dgm:presLayoutVars>
      </dgm:prSet>
      <dgm:spPr/>
    </dgm:pt>
  </dgm:ptLst>
  <dgm:cxnLst>
    <dgm:cxn modelId="{768BE518-5A8A-4160-AF9E-6FB69F532279}" srcId="{919BE12D-FFCD-4707-A950-69B6C5500E0F}" destId="{6864ABE1-9793-46E0-9178-BED65E246986}" srcOrd="4" destOrd="0" parTransId="{24B93BD3-2844-4E14-B92A-0E65114112A0}" sibTransId="{176A3B6A-7D43-43E6-BD0E-830928733E27}"/>
    <dgm:cxn modelId="{2C13621E-388D-4A8C-8921-06F1A665C81F}" srcId="{919BE12D-FFCD-4707-A950-69B6C5500E0F}" destId="{BBFC25D6-5CE4-41C3-922A-62C3686FB0A8}" srcOrd="3" destOrd="0" parTransId="{BFCA7AC5-8DE0-45C6-9E54-A440D2F6BAF8}" sibTransId="{3FFD3B34-0310-4BB4-9DCE-4CF834D8BD5E}"/>
    <dgm:cxn modelId="{454BDF51-6B3F-4322-83B3-4495E8491795}" srcId="{919BE12D-FFCD-4707-A950-69B6C5500E0F}" destId="{48906158-74B3-428B-A737-CCE4D8E8613B}" srcOrd="0" destOrd="0" parTransId="{459E0A1B-2B86-4623-B2DA-2399BDEFECD0}" sibTransId="{E71C4478-A20C-4C4A-9BC1-9BCE56591892}"/>
    <dgm:cxn modelId="{18E7B354-954E-4B1C-8C81-AFD3FF4408D4}" type="presOf" srcId="{6864ABE1-9793-46E0-9178-BED65E246986}" destId="{92C59006-57EF-4D56-B21E-1601DD17EF6D}" srcOrd="0" destOrd="0" presId="urn:microsoft.com/office/officeart/2005/8/layout/default"/>
    <dgm:cxn modelId="{EE36AB86-2F6F-4F4A-91B4-D48FF9124775}" type="presOf" srcId="{7BD9D6BB-63FD-47E8-B561-5CDB70321C46}" destId="{36F5A688-A3DD-4233-9379-EBA3AFE48861}" srcOrd="0" destOrd="0" presId="urn:microsoft.com/office/officeart/2005/8/layout/default"/>
    <dgm:cxn modelId="{D8D33888-23D3-4043-92FD-FFDC33C3B6E6}" type="presOf" srcId="{BBFC25D6-5CE4-41C3-922A-62C3686FB0A8}" destId="{A57F4EC8-9B0F-494E-B708-F74DFAC3966A}" srcOrd="0" destOrd="0" presId="urn:microsoft.com/office/officeart/2005/8/layout/default"/>
    <dgm:cxn modelId="{4E0B6E89-B4BD-4F7D-841B-2C0EE2A585B5}" type="presOf" srcId="{E7E7D504-423D-4AD6-B1E0-D67FBA08B62C}" destId="{B2BEC722-6727-403C-BF9B-DF9122F1148C}" srcOrd="0" destOrd="0" presId="urn:microsoft.com/office/officeart/2005/8/layout/default"/>
    <dgm:cxn modelId="{A6706DA0-A7DA-4665-9FBE-19DA0F5F41A8}" type="presOf" srcId="{48906158-74B3-428B-A737-CCE4D8E8613B}" destId="{6AFC4418-767E-43B2-A51D-6EC1DEF3BED0}" srcOrd="0" destOrd="0" presId="urn:microsoft.com/office/officeart/2005/8/layout/default"/>
    <dgm:cxn modelId="{C631F0B4-D7AF-4AF9-8BA2-2C8E7AB13828}" srcId="{919BE12D-FFCD-4707-A950-69B6C5500E0F}" destId="{7BD9D6BB-63FD-47E8-B561-5CDB70321C46}" srcOrd="5" destOrd="0" parTransId="{3DFA1C5D-3AED-4353-ADDE-8F20470CBA37}" sibTransId="{4089D058-9860-4126-A610-D2F4B17050FD}"/>
    <dgm:cxn modelId="{395594C4-6F91-4B58-822B-1E380523CD20}" srcId="{919BE12D-FFCD-4707-A950-69B6C5500E0F}" destId="{34288C34-015F-4908-A3D9-A5B3A3CD711D}" srcOrd="1" destOrd="0" parTransId="{EF9268D5-E995-428C-B629-4A8A9D2BC555}" sibTransId="{06C0DDBF-1018-4C82-97A3-2EBEAB7FF949}"/>
    <dgm:cxn modelId="{1E3A36E3-BC7D-4777-9DD3-1BDACDD94239}" type="presOf" srcId="{919BE12D-FFCD-4707-A950-69B6C5500E0F}" destId="{AFEEC0A3-A35B-4AE1-B6BB-45BB9C4A160B}" srcOrd="0" destOrd="0" presId="urn:microsoft.com/office/officeart/2005/8/layout/default"/>
    <dgm:cxn modelId="{F7B3ECEA-AAE6-4176-9B04-89B2A946AAB5}" srcId="{919BE12D-FFCD-4707-A950-69B6C5500E0F}" destId="{E7E7D504-423D-4AD6-B1E0-D67FBA08B62C}" srcOrd="2" destOrd="0" parTransId="{C1C1E43A-DD8C-4BCC-9DB8-9EB2A9D651B2}" sibTransId="{42600A1D-A9CB-44E0-8CD1-4C9A890CDDB7}"/>
    <dgm:cxn modelId="{9D51B7F0-F1AC-4DD0-B64D-385D9DB12802}" type="presOf" srcId="{34288C34-015F-4908-A3D9-A5B3A3CD711D}" destId="{5F1174D1-F37B-4318-8098-9E4BBD8089D8}" srcOrd="0" destOrd="0" presId="urn:microsoft.com/office/officeart/2005/8/layout/default"/>
    <dgm:cxn modelId="{65F73221-F3D2-41BE-8FEC-C7BA019384FF}" type="presParOf" srcId="{AFEEC0A3-A35B-4AE1-B6BB-45BB9C4A160B}" destId="{6AFC4418-767E-43B2-A51D-6EC1DEF3BED0}" srcOrd="0" destOrd="0" presId="urn:microsoft.com/office/officeart/2005/8/layout/default"/>
    <dgm:cxn modelId="{C8C36D2C-C296-4890-8FC3-2CE3DD52AF84}" type="presParOf" srcId="{AFEEC0A3-A35B-4AE1-B6BB-45BB9C4A160B}" destId="{A85D8F46-31DF-4575-92C5-4A9335CE25F8}" srcOrd="1" destOrd="0" presId="urn:microsoft.com/office/officeart/2005/8/layout/default"/>
    <dgm:cxn modelId="{F4C59CC4-0991-403D-A99E-D79800320944}" type="presParOf" srcId="{AFEEC0A3-A35B-4AE1-B6BB-45BB9C4A160B}" destId="{5F1174D1-F37B-4318-8098-9E4BBD8089D8}" srcOrd="2" destOrd="0" presId="urn:microsoft.com/office/officeart/2005/8/layout/default"/>
    <dgm:cxn modelId="{2C0EF55D-D72B-437F-955A-F7724807704F}" type="presParOf" srcId="{AFEEC0A3-A35B-4AE1-B6BB-45BB9C4A160B}" destId="{BC36F105-120F-4774-A5E8-296E0BFBEA2C}" srcOrd="3" destOrd="0" presId="urn:microsoft.com/office/officeart/2005/8/layout/default"/>
    <dgm:cxn modelId="{40876FC8-8291-4BB3-8839-21E71BDA1CF0}" type="presParOf" srcId="{AFEEC0A3-A35B-4AE1-B6BB-45BB9C4A160B}" destId="{B2BEC722-6727-403C-BF9B-DF9122F1148C}" srcOrd="4" destOrd="0" presId="urn:microsoft.com/office/officeart/2005/8/layout/default"/>
    <dgm:cxn modelId="{99015510-4727-476B-BA9C-700A3E635D09}" type="presParOf" srcId="{AFEEC0A3-A35B-4AE1-B6BB-45BB9C4A160B}" destId="{479E4B2F-74BF-4325-AF4F-0C6DD217B7DD}" srcOrd="5" destOrd="0" presId="urn:microsoft.com/office/officeart/2005/8/layout/default"/>
    <dgm:cxn modelId="{B87011B3-5F76-4F20-82B5-465D7C622B3B}" type="presParOf" srcId="{AFEEC0A3-A35B-4AE1-B6BB-45BB9C4A160B}" destId="{A57F4EC8-9B0F-494E-B708-F74DFAC3966A}" srcOrd="6" destOrd="0" presId="urn:microsoft.com/office/officeart/2005/8/layout/default"/>
    <dgm:cxn modelId="{8B95372E-CCA9-4A99-8001-2C9EFB259A21}" type="presParOf" srcId="{AFEEC0A3-A35B-4AE1-B6BB-45BB9C4A160B}" destId="{AEE7C2DE-34D5-4D8D-B54E-DBD31065F5EF}" srcOrd="7" destOrd="0" presId="urn:microsoft.com/office/officeart/2005/8/layout/default"/>
    <dgm:cxn modelId="{741CBD6E-07CA-4779-93DC-8CB06B9FD06C}" type="presParOf" srcId="{AFEEC0A3-A35B-4AE1-B6BB-45BB9C4A160B}" destId="{92C59006-57EF-4D56-B21E-1601DD17EF6D}" srcOrd="8" destOrd="0" presId="urn:microsoft.com/office/officeart/2005/8/layout/default"/>
    <dgm:cxn modelId="{835C9669-05CD-4ACC-B2AA-C8921EA60E42}" type="presParOf" srcId="{AFEEC0A3-A35B-4AE1-B6BB-45BB9C4A160B}" destId="{4F094CD0-987D-4ABA-8F47-E841DBE5AB0B}" srcOrd="9" destOrd="0" presId="urn:microsoft.com/office/officeart/2005/8/layout/default"/>
    <dgm:cxn modelId="{BF17B2F1-08CA-48C3-9835-CD1C7853E3CE}" type="presParOf" srcId="{AFEEC0A3-A35B-4AE1-B6BB-45BB9C4A160B}" destId="{36F5A688-A3DD-4233-9379-EBA3AFE48861}"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3FF1B8-9D06-4E6D-8893-8C72F6824398}" type="doc">
      <dgm:prSet loTypeId="urn:microsoft.com/office/officeart/2005/8/layout/cycle4" loCatId="relationship" qsTypeId="urn:microsoft.com/office/officeart/2005/8/quickstyle/simple1" qsCatId="simple" csTypeId="urn:microsoft.com/office/officeart/2005/8/colors/colorful5" csCatId="colorful" phldr="1"/>
      <dgm:spPr/>
      <dgm:t>
        <a:bodyPr/>
        <a:lstStyle/>
        <a:p>
          <a:endParaRPr lang="en-US"/>
        </a:p>
      </dgm:t>
    </dgm:pt>
    <dgm:pt modelId="{03C49EBC-BCBB-4DEA-A620-28BF0670B76B}">
      <dgm:prSet custT="1"/>
      <dgm:spPr>
        <a:xfrm>
          <a:off x="1058625" y="722770"/>
          <a:ext cx="2214420" cy="2214420"/>
        </a:xfrm>
        <a:prstGeom prst="pieWedge">
          <a:avLst/>
        </a:prstGeom>
        <a:solidFill>
          <a:srgbClr val="4BACC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rtl="0">
            <a:buNone/>
          </a:pPr>
          <a:r>
            <a:rPr lang="en-GB" sz="1700" b="1" i="0" dirty="0">
              <a:solidFill>
                <a:sysClr val="window" lastClr="FFFFFF"/>
              </a:solidFill>
              <a:latin typeface="Myriad Pro"/>
              <a:ea typeface="+mn-ea"/>
              <a:cs typeface="+mn-cs"/>
            </a:rPr>
            <a:t>Culture</a:t>
          </a:r>
        </a:p>
      </dgm:t>
    </dgm:pt>
    <dgm:pt modelId="{1581F665-88DC-440C-8EBC-70AC8E9627B7}" type="parTrans" cxnId="{78B14C5A-0432-4725-A838-991B045A17E2}">
      <dgm:prSet/>
      <dgm:spPr/>
      <dgm:t>
        <a:bodyPr/>
        <a:lstStyle/>
        <a:p>
          <a:endParaRPr lang="en-US"/>
        </a:p>
      </dgm:t>
    </dgm:pt>
    <dgm:pt modelId="{79DA4E4F-7B5F-42C5-96F6-3111D32E762F}" type="sibTrans" cxnId="{78B14C5A-0432-4725-A838-991B045A17E2}">
      <dgm:prSet/>
      <dgm:spPr/>
      <dgm:t>
        <a:bodyPr/>
        <a:lstStyle/>
        <a:p>
          <a:endParaRPr lang="en-US"/>
        </a:p>
      </dgm:t>
    </dgm:pt>
    <dgm:pt modelId="{26EA19D2-17F4-418D-B4DE-0C139C958A1B}">
      <dgm:prSet custT="1"/>
      <dgm:spPr>
        <a:xfrm rot="5400000">
          <a:off x="3375328" y="722770"/>
          <a:ext cx="2214420" cy="2214420"/>
        </a:xfrm>
        <a:prstGeom prst="pieWedge">
          <a:avLst/>
        </a:prstGeom>
        <a:solidFill>
          <a:srgbClr val="4BACC6">
            <a:hueOff val="-3311292"/>
            <a:satOff val="13270"/>
            <a:lumOff val="2876"/>
            <a:alphaOff val="0"/>
          </a:srgbClr>
        </a:solidFill>
        <a:ln w="25400" cap="flat" cmpd="sng" algn="ctr">
          <a:solidFill>
            <a:sysClr val="window" lastClr="FFFFFF">
              <a:hueOff val="0"/>
              <a:satOff val="0"/>
              <a:lumOff val="0"/>
              <a:alphaOff val="0"/>
            </a:sysClr>
          </a:solidFill>
          <a:prstDash val="solid"/>
        </a:ln>
        <a:effectLst/>
      </dgm:spPr>
      <dgm:t>
        <a:bodyPr/>
        <a:lstStyle/>
        <a:p>
          <a:pPr rtl="0">
            <a:buNone/>
          </a:pPr>
          <a:r>
            <a:rPr lang="en-GB" sz="1700" b="1" dirty="0">
              <a:solidFill>
                <a:sysClr val="window" lastClr="FFFFFF"/>
              </a:solidFill>
              <a:latin typeface="Myriad Pro"/>
              <a:ea typeface="+mn-ea"/>
              <a:cs typeface="+mn-cs"/>
            </a:rPr>
            <a:t>People</a:t>
          </a:r>
          <a:r>
            <a:rPr lang="en-GB" sz="1600" dirty="0">
              <a:solidFill>
                <a:sysClr val="window" lastClr="FFFFFF"/>
              </a:solidFill>
              <a:latin typeface="Myriad Pro"/>
              <a:ea typeface="+mn-ea"/>
              <a:cs typeface="+mn-cs"/>
            </a:rPr>
            <a:t> </a:t>
          </a:r>
        </a:p>
      </dgm:t>
    </dgm:pt>
    <dgm:pt modelId="{92092900-0746-4446-8B50-1BACE58C7944}" type="parTrans" cxnId="{7B3DBF33-B2D4-4DA2-9F15-3895855B70C5}">
      <dgm:prSet/>
      <dgm:spPr/>
      <dgm:t>
        <a:bodyPr/>
        <a:lstStyle/>
        <a:p>
          <a:endParaRPr lang="en-US"/>
        </a:p>
      </dgm:t>
    </dgm:pt>
    <dgm:pt modelId="{13C2559E-A7F2-4603-B0A7-D99B72286636}" type="sibTrans" cxnId="{7B3DBF33-B2D4-4DA2-9F15-3895855B70C5}">
      <dgm:prSet/>
      <dgm:spPr/>
      <dgm:t>
        <a:bodyPr/>
        <a:lstStyle/>
        <a:p>
          <a:endParaRPr lang="en-US"/>
        </a:p>
      </dgm:t>
    </dgm:pt>
    <dgm:pt modelId="{90828E6D-E394-44F9-8EC3-3DB39528F02E}">
      <dgm:prSet custT="1"/>
      <dgm:spPr>
        <a:xfrm rot="10800000">
          <a:off x="3375328" y="3039473"/>
          <a:ext cx="2214420" cy="2214420"/>
        </a:xfrm>
        <a:prstGeom prst="pieWedge">
          <a:avLst/>
        </a:prstGeom>
        <a:solidFill>
          <a:srgbClr val="4BACC6">
            <a:hueOff val="-6622584"/>
            <a:satOff val="26541"/>
            <a:lumOff val="5752"/>
            <a:alphaOff val="0"/>
          </a:srgbClr>
        </a:solidFill>
        <a:ln w="25400" cap="flat" cmpd="sng" algn="ctr">
          <a:solidFill>
            <a:sysClr val="window" lastClr="FFFFFF">
              <a:hueOff val="0"/>
              <a:satOff val="0"/>
              <a:lumOff val="0"/>
              <a:alphaOff val="0"/>
            </a:sysClr>
          </a:solidFill>
          <a:prstDash val="solid"/>
        </a:ln>
        <a:effectLst/>
      </dgm:spPr>
      <dgm:t>
        <a:bodyPr/>
        <a:lstStyle/>
        <a:p>
          <a:pPr rtl="0">
            <a:buNone/>
          </a:pPr>
          <a:endParaRPr lang="en-GB" sz="1600" dirty="0">
            <a:solidFill>
              <a:sysClr val="window" lastClr="FFFFFF"/>
            </a:solidFill>
            <a:latin typeface="Myriad Pro"/>
            <a:ea typeface="+mn-ea"/>
            <a:cs typeface="+mn-cs"/>
          </a:endParaRPr>
        </a:p>
        <a:p>
          <a:pPr rtl="0">
            <a:buNone/>
          </a:pPr>
          <a:endParaRPr lang="en-GB" sz="1600" dirty="0">
            <a:solidFill>
              <a:sysClr val="window" lastClr="FFFFFF"/>
            </a:solidFill>
            <a:latin typeface="Myriad Pro"/>
            <a:ea typeface="+mn-ea"/>
            <a:cs typeface="+mn-cs"/>
          </a:endParaRPr>
        </a:p>
        <a:p>
          <a:pPr rtl="0">
            <a:buNone/>
          </a:pPr>
          <a:r>
            <a:rPr lang="en-GB" sz="1700" b="1" dirty="0">
              <a:solidFill>
                <a:sysClr val="window" lastClr="FFFFFF"/>
              </a:solidFill>
              <a:latin typeface="Myriad Pro"/>
              <a:ea typeface="+mn-ea"/>
              <a:cs typeface="+mn-cs"/>
            </a:rPr>
            <a:t>Service                                                    Process</a:t>
          </a:r>
        </a:p>
      </dgm:t>
    </dgm:pt>
    <dgm:pt modelId="{2410ABAB-9A22-4A16-92B8-ED01C0D8C297}" type="parTrans" cxnId="{53D99DC9-B8CB-4DA6-A9B3-1BB63778C64C}">
      <dgm:prSet/>
      <dgm:spPr/>
      <dgm:t>
        <a:bodyPr/>
        <a:lstStyle/>
        <a:p>
          <a:endParaRPr lang="en-US"/>
        </a:p>
      </dgm:t>
    </dgm:pt>
    <dgm:pt modelId="{D245CB6E-1AB9-4EBD-B256-96E8C883D12F}" type="sibTrans" cxnId="{53D99DC9-B8CB-4DA6-A9B3-1BB63778C64C}">
      <dgm:prSet/>
      <dgm:spPr/>
      <dgm:t>
        <a:bodyPr/>
        <a:lstStyle/>
        <a:p>
          <a:endParaRPr lang="en-US"/>
        </a:p>
      </dgm:t>
    </dgm:pt>
    <dgm:pt modelId="{C036E0F1-77A8-4218-9EA3-CCB9BDDD4436}">
      <dgm:prSet custT="1"/>
      <dgm:spPr>
        <a:xfrm rot="16200000">
          <a:off x="1058625" y="3039473"/>
          <a:ext cx="2214420" cy="2214420"/>
        </a:xfrm>
        <a:prstGeom prst="pieWedge">
          <a:avLst/>
        </a:prstGeom>
        <a:solidFill>
          <a:srgbClr val="4BACC6">
            <a:hueOff val="-9933876"/>
            <a:satOff val="39811"/>
            <a:lumOff val="8628"/>
            <a:alphaOff val="0"/>
          </a:srgbClr>
        </a:solidFill>
        <a:ln w="25400" cap="flat" cmpd="sng" algn="ctr">
          <a:solidFill>
            <a:sysClr val="window" lastClr="FFFFFF">
              <a:hueOff val="0"/>
              <a:satOff val="0"/>
              <a:lumOff val="0"/>
              <a:alphaOff val="0"/>
            </a:sysClr>
          </a:solidFill>
          <a:prstDash val="solid"/>
        </a:ln>
        <a:effectLst/>
      </dgm:spPr>
      <dgm:t>
        <a:bodyPr/>
        <a:lstStyle/>
        <a:p>
          <a:pPr rtl="0">
            <a:buNone/>
          </a:pPr>
          <a:endParaRPr lang="en-GB" sz="1600" dirty="0">
            <a:solidFill>
              <a:sysClr val="window" lastClr="FFFFFF"/>
            </a:solidFill>
            <a:latin typeface="Myriad Pro"/>
            <a:ea typeface="+mn-ea"/>
            <a:cs typeface="+mn-cs"/>
          </a:endParaRPr>
        </a:p>
        <a:p>
          <a:pPr rtl="0">
            <a:buNone/>
          </a:pPr>
          <a:endParaRPr lang="en-GB" sz="2000" b="1" dirty="0">
            <a:solidFill>
              <a:sysClr val="window" lastClr="FFFFFF"/>
            </a:solidFill>
            <a:latin typeface="Myriad Pro"/>
            <a:ea typeface="+mn-ea"/>
            <a:cs typeface="+mn-cs"/>
          </a:endParaRPr>
        </a:p>
        <a:p>
          <a:pPr rtl="0">
            <a:buNone/>
          </a:pPr>
          <a:r>
            <a:rPr lang="en-GB" sz="1400" b="1" dirty="0">
              <a:solidFill>
                <a:sysClr val="window" lastClr="FFFFFF"/>
              </a:solidFill>
              <a:latin typeface="Myriad Pro"/>
              <a:ea typeface="+mn-ea"/>
              <a:cs typeface="+mn-cs"/>
            </a:rPr>
            <a:t>Relationships</a:t>
          </a:r>
          <a:r>
            <a:rPr lang="en-GB" sz="2000" b="1" dirty="0">
              <a:solidFill>
                <a:sysClr val="window" lastClr="FFFFFF"/>
              </a:solidFill>
              <a:latin typeface="Myriad Pro"/>
              <a:ea typeface="+mn-ea"/>
              <a:cs typeface="+mn-cs"/>
            </a:rPr>
            <a:t>                       </a:t>
          </a:r>
        </a:p>
      </dgm:t>
    </dgm:pt>
    <dgm:pt modelId="{CE412045-3A4A-4F7F-9777-489217148009}" type="parTrans" cxnId="{1E3DE4E8-D6C6-4457-B3B3-7DB5910FBAA3}">
      <dgm:prSet/>
      <dgm:spPr/>
      <dgm:t>
        <a:bodyPr/>
        <a:lstStyle/>
        <a:p>
          <a:endParaRPr lang="en-US"/>
        </a:p>
      </dgm:t>
    </dgm:pt>
    <dgm:pt modelId="{916F67B2-C805-4C2A-AADF-FB4477A29177}" type="sibTrans" cxnId="{1E3DE4E8-D6C6-4457-B3B3-7DB5910FBAA3}">
      <dgm:prSet/>
      <dgm:spPr/>
      <dgm:t>
        <a:bodyPr/>
        <a:lstStyle/>
        <a:p>
          <a:endParaRPr lang="en-US"/>
        </a:p>
      </dgm:t>
    </dgm:pt>
    <dgm:pt modelId="{FBC68A76-EFC1-4724-B08E-7343B117DDA2}" type="pres">
      <dgm:prSet presAssocID="{C33FF1B8-9D06-4E6D-8893-8C72F6824398}" presName="cycleMatrixDiagram" presStyleCnt="0">
        <dgm:presLayoutVars>
          <dgm:chMax val="1"/>
          <dgm:dir/>
          <dgm:animLvl val="lvl"/>
          <dgm:resizeHandles val="exact"/>
        </dgm:presLayoutVars>
      </dgm:prSet>
      <dgm:spPr/>
    </dgm:pt>
    <dgm:pt modelId="{9AB2C9CB-4353-45EB-B8C3-72C66FF34286}" type="pres">
      <dgm:prSet presAssocID="{C33FF1B8-9D06-4E6D-8893-8C72F6824398}" presName="children" presStyleCnt="0"/>
      <dgm:spPr/>
    </dgm:pt>
    <dgm:pt modelId="{D77E7107-A4C4-437D-92BA-5447971F783C}" type="pres">
      <dgm:prSet presAssocID="{C33FF1B8-9D06-4E6D-8893-8C72F6824398}" presName="childPlaceholder" presStyleCnt="0"/>
      <dgm:spPr/>
    </dgm:pt>
    <dgm:pt modelId="{6C27983E-685F-45C8-A30C-8114A6858A05}" type="pres">
      <dgm:prSet presAssocID="{C33FF1B8-9D06-4E6D-8893-8C72F6824398}" presName="circle" presStyleCnt="0"/>
      <dgm:spPr/>
    </dgm:pt>
    <dgm:pt modelId="{E86C9B72-6EA5-4521-8183-A77D8D726FB5}" type="pres">
      <dgm:prSet presAssocID="{C33FF1B8-9D06-4E6D-8893-8C72F6824398}" presName="quadrant1" presStyleLbl="node1" presStyleIdx="0" presStyleCnt="4">
        <dgm:presLayoutVars>
          <dgm:chMax val="1"/>
          <dgm:bulletEnabled val="1"/>
        </dgm:presLayoutVars>
      </dgm:prSet>
      <dgm:spPr/>
    </dgm:pt>
    <dgm:pt modelId="{3CB23505-742E-4E18-91AB-AB829717379B}" type="pres">
      <dgm:prSet presAssocID="{C33FF1B8-9D06-4E6D-8893-8C72F6824398}" presName="quadrant2" presStyleLbl="node1" presStyleIdx="1" presStyleCnt="4">
        <dgm:presLayoutVars>
          <dgm:chMax val="1"/>
          <dgm:bulletEnabled val="1"/>
        </dgm:presLayoutVars>
      </dgm:prSet>
      <dgm:spPr/>
    </dgm:pt>
    <dgm:pt modelId="{7201968F-FEB9-4700-8D48-424F6E5B78BE}" type="pres">
      <dgm:prSet presAssocID="{C33FF1B8-9D06-4E6D-8893-8C72F6824398}" presName="quadrant3" presStyleLbl="node1" presStyleIdx="2" presStyleCnt="4">
        <dgm:presLayoutVars>
          <dgm:chMax val="1"/>
          <dgm:bulletEnabled val="1"/>
        </dgm:presLayoutVars>
      </dgm:prSet>
      <dgm:spPr/>
    </dgm:pt>
    <dgm:pt modelId="{5A57CE78-E1FA-4A91-AB59-A13A6A8F5B05}" type="pres">
      <dgm:prSet presAssocID="{C33FF1B8-9D06-4E6D-8893-8C72F6824398}" presName="quadrant4" presStyleLbl="node1" presStyleIdx="3" presStyleCnt="4">
        <dgm:presLayoutVars>
          <dgm:chMax val="1"/>
          <dgm:bulletEnabled val="1"/>
        </dgm:presLayoutVars>
      </dgm:prSet>
      <dgm:spPr/>
    </dgm:pt>
    <dgm:pt modelId="{771165E4-248A-4213-AE22-431B5706E202}" type="pres">
      <dgm:prSet presAssocID="{C33FF1B8-9D06-4E6D-8893-8C72F6824398}" presName="quadrantPlaceholder" presStyleCnt="0"/>
      <dgm:spPr/>
    </dgm:pt>
    <dgm:pt modelId="{D7439AEF-5573-4F92-A766-7262048FA161}" type="pres">
      <dgm:prSet presAssocID="{C33FF1B8-9D06-4E6D-8893-8C72F6824398}" presName="center1" presStyleLbl="fgShp" presStyleIdx="0" presStyleCnt="2"/>
      <dgm:spPr>
        <a:xfrm>
          <a:off x="2941905" y="2528059"/>
          <a:ext cx="764563" cy="664837"/>
        </a:xfrm>
        <a:prstGeom prst="circularArrow">
          <a:avLst/>
        </a:prstGeom>
        <a:solidFill>
          <a:srgbClr val="4BACC6">
            <a:tint val="40000"/>
            <a:hueOff val="0"/>
            <a:satOff val="0"/>
            <a:lumOff val="0"/>
            <a:alphaOff val="0"/>
          </a:srgbClr>
        </a:solidFill>
        <a:ln w="25400" cap="flat" cmpd="sng" algn="ctr">
          <a:solidFill>
            <a:sysClr val="window" lastClr="FFFFFF">
              <a:hueOff val="0"/>
              <a:satOff val="0"/>
              <a:lumOff val="0"/>
              <a:alphaOff val="0"/>
            </a:sysClr>
          </a:solidFill>
          <a:prstDash val="solid"/>
        </a:ln>
        <a:effectLst/>
      </dgm:spPr>
    </dgm:pt>
    <dgm:pt modelId="{C7DD2BAA-21FA-44BD-A71B-BDCE21F020B7}" type="pres">
      <dgm:prSet presAssocID="{C33FF1B8-9D06-4E6D-8893-8C72F6824398}" presName="center2" presStyleLbl="fgShp" presStyleIdx="1" presStyleCnt="2"/>
      <dgm:spPr>
        <a:xfrm rot="10800000">
          <a:off x="2941905" y="2783766"/>
          <a:ext cx="764563" cy="664837"/>
        </a:xfrm>
        <a:prstGeom prst="circularArrow">
          <a:avLst/>
        </a:prstGeom>
        <a:solidFill>
          <a:srgbClr val="4BACC6">
            <a:tint val="40000"/>
            <a:hueOff val="0"/>
            <a:satOff val="0"/>
            <a:lumOff val="0"/>
            <a:alphaOff val="0"/>
          </a:srgbClr>
        </a:solidFill>
        <a:ln w="25400" cap="flat" cmpd="sng" algn="ctr">
          <a:solidFill>
            <a:sysClr val="window" lastClr="FFFFFF">
              <a:hueOff val="0"/>
              <a:satOff val="0"/>
              <a:lumOff val="0"/>
              <a:alphaOff val="0"/>
            </a:sysClr>
          </a:solidFill>
          <a:prstDash val="solid"/>
        </a:ln>
        <a:effectLst/>
      </dgm:spPr>
    </dgm:pt>
  </dgm:ptLst>
  <dgm:cxnLst>
    <dgm:cxn modelId="{333A341A-5B4B-4256-9135-3EDE4E973D81}" type="presOf" srcId="{C036E0F1-77A8-4218-9EA3-CCB9BDDD4436}" destId="{5A57CE78-E1FA-4A91-AB59-A13A6A8F5B05}" srcOrd="0" destOrd="0" presId="urn:microsoft.com/office/officeart/2005/8/layout/cycle4"/>
    <dgm:cxn modelId="{7B3DBF33-B2D4-4DA2-9F15-3895855B70C5}" srcId="{C33FF1B8-9D06-4E6D-8893-8C72F6824398}" destId="{26EA19D2-17F4-418D-B4DE-0C139C958A1B}" srcOrd="1" destOrd="0" parTransId="{92092900-0746-4446-8B50-1BACE58C7944}" sibTransId="{13C2559E-A7F2-4603-B0A7-D99B72286636}"/>
    <dgm:cxn modelId="{DC7F1740-80C7-43E6-B64A-5AB1FF468622}" type="presOf" srcId="{03C49EBC-BCBB-4DEA-A620-28BF0670B76B}" destId="{E86C9B72-6EA5-4521-8183-A77D8D726FB5}" srcOrd="0" destOrd="0" presId="urn:microsoft.com/office/officeart/2005/8/layout/cycle4"/>
    <dgm:cxn modelId="{78B14C5A-0432-4725-A838-991B045A17E2}" srcId="{C33FF1B8-9D06-4E6D-8893-8C72F6824398}" destId="{03C49EBC-BCBB-4DEA-A620-28BF0670B76B}" srcOrd="0" destOrd="0" parTransId="{1581F665-88DC-440C-8EBC-70AC8E9627B7}" sibTransId="{79DA4E4F-7B5F-42C5-96F6-3111D32E762F}"/>
    <dgm:cxn modelId="{697BD6A0-9D9C-49B6-97BE-47138DF86C45}" type="presOf" srcId="{90828E6D-E394-44F9-8EC3-3DB39528F02E}" destId="{7201968F-FEB9-4700-8D48-424F6E5B78BE}" srcOrd="0" destOrd="0" presId="urn:microsoft.com/office/officeart/2005/8/layout/cycle4"/>
    <dgm:cxn modelId="{BD599DAE-2829-4803-A26B-014CF49AFB24}" type="presOf" srcId="{C33FF1B8-9D06-4E6D-8893-8C72F6824398}" destId="{FBC68A76-EFC1-4724-B08E-7343B117DDA2}" srcOrd="0" destOrd="0" presId="urn:microsoft.com/office/officeart/2005/8/layout/cycle4"/>
    <dgm:cxn modelId="{53D99DC9-B8CB-4DA6-A9B3-1BB63778C64C}" srcId="{C33FF1B8-9D06-4E6D-8893-8C72F6824398}" destId="{90828E6D-E394-44F9-8EC3-3DB39528F02E}" srcOrd="2" destOrd="0" parTransId="{2410ABAB-9A22-4A16-92B8-ED01C0D8C297}" sibTransId="{D245CB6E-1AB9-4EBD-B256-96E8C883D12F}"/>
    <dgm:cxn modelId="{4D0404DC-4131-4BCA-B146-C05FD68054A4}" type="presOf" srcId="{26EA19D2-17F4-418D-B4DE-0C139C958A1B}" destId="{3CB23505-742E-4E18-91AB-AB829717379B}" srcOrd="0" destOrd="0" presId="urn:microsoft.com/office/officeart/2005/8/layout/cycle4"/>
    <dgm:cxn modelId="{1E3DE4E8-D6C6-4457-B3B3-7DB5910FBAA3}" srcId="{C33FF1B8-9D06-4E6D-8893-8C72F6824398}" destId="{C036E0F1-77A8-4218-9EA3-CCB9BDDD4436}" srcOrd="3" destOrd="0" parTransId="{CE412045-3A4A-4F7F-9777-489217148009}" sibTransId="{916F67B2-C805-4C2A-AADF-FB4477A29177}"/>
    <dgm:cxn modelId="{378C48F2-3B7E-48FC-B09E-F24463D91A5C}" type="presParOf" srcId="{FBC68A76-EFC1-4724-B08E-7343B117DDA2}" destId="{9AB2C9CB-4353-45EB-B8C3-72C66FF34286}" srcOrd="0" destOrd="0" presId="urn:microsoft.com/office/officeart/2005/8/layout/cycle4"/>
    <dgm:cxn modelId="{896FBB19-5E5C-4B0D-BB93-D8C38452DE3C}" type="presParOf" srcId="{9AB2C9CB-4353-45EB-B8C3-72C66FF34286}" destId="{D77E7107-A4C4-437D-92BA-5447971F783C}" srcOrd="0" destOrd="0" presId="urn:microsoft.com/office/officeart/2005/8/layout/cycle4"/>
    <dgm:cxn modelId="{093AE007-527F-410D-870A-D3987D606E1F}" type="presParOf" srcId="{FBC68A76-EFC1-4724-B08E-7343B117DDA2}" destId="{6C27983E-685F-45C8-A30C-8114A6858A05}" srcOrd="1" destOrd="0" presId="urn:microsoft.com/office/officeart/2005/8/layout/cycle4"/>
    <dgm:cxn modelId="{E9C6B5A9-2335-4B05-830D-05B74EE99776}" type="presParOf" srcId="{6C27983E-685F-45C8-A30C-8114A6858A05}" destId="{E86C9B72-6EA5-4521-8183-A77D8D726FB5}" srcOrd="0" destOrd="0" presId="urn:microsoft.com/office/officeart/2005/8/layout/cycle4"/>
    <dgm:cxn modelId="{DE9C5A1D-3B78-4AEC-9A3F-6C6125D278FE}" type="presParOf" srcId="{6C27983E-685F-45C8-A30C-8114A6858A05}" destId="{3CB23505-742E-4E18-91AB-AB829717379B}" srcOrd="1" destOrd="0" presId="urn:microsoft.com/office/officeart/2005/8/layout/cycle4"/>
    <dgm:cxn modelId="{21F32E6A-D8D3-4776-8409-61D5F5119EFF}" type="presParOf" srcId="{6C27983E-685F-45C8-A30C-8114A6858A05}" destId="{7201968F-FEB9-4700-8D48-424F6E5B78BE}" srcOrd="2" destOrd="0" presId="urn:microsoft.com/office/officeart/2005/8/layout/cycle4"/>
    <dgm:cxn modelId="{21357A3A-65E9-42A6-8F5B-0C7477B19972}" type="presParOf" srcId="{6C27983E-685F-45C8-A30C-8114A6858A05}" destId="{5A57CE78-E1FA-4A91-AB59-A13A6A8F5B05}" srcOrd="3" destOrd="0" presId="urn:microsoft.com/office/officeart/2005/8/layout/cycle4"/>
    <dgm:cxn modelId="{0831E2C7-974C-4584-AE1F-C401C3680095}" type="presParOf" srcId="{6C27983E-685F-45C8-A30C-8114A6858A05}" destId="{771165E4-248A-4213-AE22-431B5706E202}" srcOrd="4" destOrd="0" presId="urn:microsoft.com/office/officeart/2005/8/layout/cycle4"/>
    <dgm:cxn modelId="{74CD76FD-1A41-4373-AFA7-6A3884A143EE}" type="presParOf" srcId="{FBC68A76-EFC1-4724-B08E-7343B117DDA2}" destId="{D7439AEF-5573-4F92-A766-7262048FA161}" srcOrd="2" destOrd="0" presId="urn:microsoft.com/office/officeart/2005/8/layout/cycle4"/>
    <dgm:cxn modelId="{263F879C-088B-4F2B-88E3-7F60EB4354D5}" type="presParOf" srcId="{FBC68A76-EFC1-4724-B08E-7343B117DDA2}" destId="{C7DD2BAA-21FA-44BD-A71B-BDCE21F020B7}"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D3F4B35-5444-4950-A713-C78C7FDAA624}"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7AD6E628-F83C-4DE5-93AC-BED06311F567}">
      <dgm:prSet/>
      <dgm:spPr/>
      <dgm:t>
        <a:bodyPr/>
        <a:lstStyle/>
        <a:p>
          <a:r>
            <a:rPr lang="en-US" dirty="0"/>
            <a:t>Just like personal relationships, it is important to cultivate and nurture customer relationships. </a:t>
          </a:r>
        </a:p>
      </dgm:t>
    </dgm:pt>
    <dgm:pt modelId="{188D0C77-AAC5-4EB1-8890-77803196AB56}" type="parTrans" cxnId="{633FE715-F52B-4F63-A04A-995D9727D7DB}">
      <dgm:prSet/>
      <dgm:spPr/>
      <dgm:t>
        <a:bodyPr/>
        <a:lstStyle/>
        <a:p>
          <a:endParaRPr lang="en-US"/>
        </a:p>
      </dgm:t>
    </dgm:pt>
    <dgm:pt modelId="{B5AC0964-6246-4086-9882-19AB830D7899}" type="sibTrans" cxnId="{633FE715-F52B-4F63-A04A-995D9727D7DB}">
      <dgm:prSet/>
      <dgm:spPr/>
      <dgm:t>
        <a:bodyPr/>
        <a:lstStyle/>
        <a:p>
          <a:endParaRPr lang="en-US"/>
        </a:p>
      </dgm:t>
    </dgm:pt>
    <dgm:pt modelId="{FEBF054B-6695-43E4-9DA4-F45B428884DA}">
      <dgm:prSet/>
      <dgm:spPr/>
      <dgm:t>
        <a:bodyPr/>
        <a:lstStyle/>
        <a:p>
          <a:r>
            <a:rPr lang="en-US" dirty="0"/>
            <a:t>Needs and wants </a:t>
          </a:r>
        </a:p>
        <a:p>
          <a:r>
            <a:rPr lang="en-US" dirty="0"/>
            <a:t>‘Wow’ moments </a:t>
          </a:r>
        </a:p>
      </dgm:t>
    </dgm:pt>
    <dgm:pt modelId="{F289D382-269E-480A-B9C9-860083309F58}" type="parTrans" cxnId="{87636BB8-92D3-4EB1-ADEC-6226E620B5A8}">
      <dgm:prSet/>
      <dgm:spPr/>
      <dgm:t>
        <a:bodyPr/>
        <a:lstStyle/>
        <a:p>
          <a:endParaRPr lang="en-US"/>
        </a:p>
      </dgm:t>
    </dgm:pt>
    <dgm:pt modelId="{51681C22-8562-41A1-B8EE-359AA094BA1B}" type="sibTrans" cxnId="{87636BB8-92D3-4EB1-ADEC-6226E620B5A8}">
      <dgm:prSet/>
      <dgm:spPr/>
      <dgm:t>
        <a:bodyPr/>
        <a:lstStyle/>
        <a:p>
          <a:endParaRPr lang="en-US"/>
        </a:p>
      </dgm:t>
    </dgm:pt>
    <dgm:pt modelId="{2758346A-1696-4631-B413-284E4787B9E8}">
      <dgm:prSet/>
      <dgm:spPr/>
      <dgm:t>
        <a:bodyPr/>
        <a:lstStyle/>
        <a:p>
          <a:r>
            <a:rPr lang="en-US"/>
            <a:t>Emotional connections</a:t>
          </a:r>
        </a:p>
      </dgm:t>
    </dgm:pt>
    <dgm:pt modelId="{AB987933-D289-4C65-85D2-F8E9C8898683}" type="parTrans" cxnId="{900AF0EC-A78C-449C-BD0D-BECC6A883DC8}">
      <dgm:prSet/>
      <dgm:spPr/>
      <dgm:t>
        <a:bodyPr/>
        <a:lstStyle/>
        <a:p>
          <a:endParaRPr lang="en-US"/>
        </a:p>
      </dgm:t>
    </dgm:pt>
    <dgm:pt modelId="{F9FAEC6D-9D89-4B0F-A512-3F96303F97F5}" type="sibTrans" cxnId="{900AF0EC-A78C-449C-BD0D-BECC6A883DC8}">
      <dgm:prSet/>
      <dgm:spPr/>
      <dgm:t>
        <a:bodyPr/>
        <a:lstStyle/>
        <a:p>
          <a:endParaRPr lang="en-US"/>
        </a:p>
      </dgm:t>
    </dgm:pt>
    <dgm:pt modelId="{86C6AFC6-760A-45FC-BB92-D5B3CB81779D}" type="pres">
      <dgm:prSet presAssocID="{FD3F4B35-5444-4950-A713-C78C7FDAA624}" presName="linear" presStyleCnt="0">
        <dgm:presLayoutVars>
          <dgm:animLvl val="lvl"/>
          <dgm:resizeHandles val="exact"/>
        </dgm:presLayoutVars>
      </dgm:prSet>
      <dgm:spPr/>
    </dgm:pt>
    <dgm:pt modelId="{20C89C49-8169-4F31-8628-D6F9A88C8C48}" type="pres">
      <dgm:prSet presAssocID="{7AD6E628-F83C-4DE5-93AC-BED06311F567}" presName="parentText" presStyleLbl="node1" presStyleIdx="0" presStyleCnt="3">
        <dgm:presLayoutVars>
          <dgm:chMax val="0"/>
          <dgm:bulletEnabled val="1"/>
        </dgm:presLayoutVars>
      </dgm:prSet>
      <dgm:spPr/>
    </dgm:pt>
    <dgm:pt modelId="{CE38D4E6-0721-4C5A-89F5-F9FDAC15B98F}" type="pres">
      <dgm:prSet presAssocID="{B5AC0964-6246-4086-9882-19AB830D7899}" presName="spacer" presStyleCnt="0"/>
      <dgm:spPr/>
    </dgm:pt>
    <dgm:pt modelId="{FAF0EB07-56A5-4615-AF01-C92A008B2A93}" type="pres">
      <dgm:prSet presAssocID="{FEBF054B-6695-43E4-9DA4-F45B428884DA}" presName="parentText" presStyleLbl="node1" presStyleIdx="1" presStyleCnt="3">
        <dgm:presLayoutVars>
          <dgm:chMax val="0"/>
          <dgm:bulletEnabled val="1"/>
        </dgm:presLayoutVars>
      </dgm:prSet>
      <dgm:spPr/>
    </dgm:pt>
    <dgm:pt modelId="{ECCB5777-005F-4774-9B09-03509E8B0D7A}" type="pres">
      <dgm:prSet presAssocID="{51681C22-8562-41A1-B8EE-359AA094BA1B}" presName="spacer" presStyleCnt="0"/>
      <dgm:spPr/>
    </dgm:pt>
    <dgm:pt modelId="{E38AD740-229C-4EA3-B022-7F3826F72623}" type="pres">
      <dgm:prSet presAssocID="{2758346A-1696-4631-B413-284E4787B9E8}" presName="parentText" presStyleLbl="node1" presStyleIdx="2" presStyleCnt="3">
        <dgm:presLayoutVars>
          <dgm:chMax val="0"/>
          <dgm:bulletEnabled val="1"/>
        </dgm:presLayoutVars>
      </dgm:prSet>
      <dgm:spPr/>
    </dgm:pt>
  </dgm:ptLst>
  <dgm:cxnLst>
    <dgm:cxn modelId="{633FE715-F52B-4F63-A04A-995D9727D7DB}" srcId="{FD3F4B35-5444-4950-A713-C78C7FDAA624}" destId="{7AD6E628-F83C-4DE5-93AC-BED06311F567}" srcOrd="0" destOrd="0" parTransId="{188D0C77-AAC5-4EB1-8890-77803196AB56}" sibTransId="{B5AC0964-6246-4086-9882-19AB830D7899}"/>
    <dgm:cxn modelId="{87636BB8-92D3-4EB1-ADEC-6226E620B5A8}" srcId="{FD3F4B35-5444-4950-A713-C78C7FDAA624}" destId="{FEBF054B-6695-43E4-9DA4-F45B428884DA}" srcOrd="1" destOrd="0" parTransId="{F289D382-269E-480A-B9C9-860083309F58}" sibTransId="{51681C22-8562-41A1-B8EE-359AA094BA1B}"/>
    <dgm:cxn modelId="{B43B0CBB-6CC7-4C32-B1FC-AFABAEA2E11E}" type="presOf" srcId="{FD3F4B35-5444-4950-A713-C78C7FDAA624}" destId="{86C6AFC6-760A-45FC-BB92-D5B3CB81779D}" srcOrd="0" destOrd="0" presId="urn:microsoft.com/office/officeart/2005/8/layout/vList2"/>
    <dgm:cxn modelId="{A5D938D3-5952-4FBE-8DD5-1D0706661DF7}" type="presOf" srcId="{FEBF054B-6695-43E4-9DA4-F45B428884DA}" destId="{FAF0EB07-56A5-4615-AF01-C92A008B2A93}" srcOrd="0" destOrd="0" presId="urn:microsoft.com/office/officeart/2005/8/layout/vList2"/>
    <dgm:cxn modelId="{E84869DA-9435-4ABC-8945-299A1BD78F4C}" type="presOf" srcId="{2758346A-1696-4631-B413-284E4787B9E8}" destId="{E38AD740-229C-4EA3-B022-7F3826F72623}" srcOrd="0" destOrd="0" presId="urn:microsoft.com/office/officeart/2005/8/layout/vList2"/>
    <dgm:cxn modelId="{D93679E8-8B9C-48A9-9D96-7224BFD2BAE4}" type="presOf" srcId="{7AD6E628-F83C-4DE5-93AC-BED06311F567}" destId="{20C89C49-8169-4F31-8628-D6F9A88C8C48}" srcOrd="0" destOrd="0" presId="urn:microsoft.com/office/officeart/2005/8/layout/vList2"/>
    <dgm:cxn modelId="{900AF0EC-A78C-449C-BD0D-BECC6A883DC8}" srcId="{FD3F4B35-5444-4950-A713-C78C7FDAA624}" destId="{2758346A-1696-4631-B413-284E4787B9E8}" srcOrd="2" destOrd="0" parTransId="{AB987933-D289-4C65-85D2-F8E9C8898683}" sibTransId="{F9FAEC6D-9D89-4B0F-A512-3F96303F97F5}"/>
    <dgm:cxn modelId="{17D984F1-EC6C-49D3-9D0A-B9D1925E8EFB}" type="presParOf" srcId="{86C6AFC6-760A-45FC-BB92-D5B3CB81779D}" destId="{20C89C49-8169-4F31-8628-D6F9A88C8C48}" srcOrd="0" destOrd="0" presId="urn:microsoft.com/office/officeart/2005/8/layout/vList2"/>
    <dgm:cxn modelId="{64C47435-AF14-43FD-93FE-63C66FA76A9B}" type="presParOf" srcId="{86C6AFC6-760A-45FC-BB92-D5B3CB81779D}" destId="{CE38D4E6-0721-4C5A-89F5-F9FDAC15B98F}" srcOrd="1" destOrd="0" presId="urn:microsoft.com/office/officeart/2005/8/layout/vList2"/>
    <dgm:cxn modelId="{8C474D9B-0BD1-4DDA-8DE8-1330424FA958}" type="presParOf" srcId="{86C6AFC6-760A-45FC-BB92-D5B3CB81779D}" destId="{FAF0EB07-56A5-4615-AF01-C92A008B2A93}" srcOrd="2" destOrd="0" presId="urn:microsoft.com/office/officeart/2005/8/layout/vList2"/>
    <dgm:cxn modelId="{BCE9B63B-E20F-4819-A018-493D34475ECA}" type="presParOf" srcId="{86C6AFC6-760A-45FC-BB92-D5B3CB81779D}" destId="{ECCB5777-005F-4774-9B09-03509E8B0D7A}" srcOrd="3" destOrd="0" presId="urn:microsoft.com/office/officeart/2005/8/layout/vList2"/>
    <dgm:cxn modelId="{89035A8F-69E8-4350-9B52-4706DFF2E8F4}" type="presParOf" srcId="{86C6AFC6-760A-45FC-BB92-D5B3CB81779D}" destId="{E38AD740-229C-4EA3-B022-7F3826F7262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AD4EBB7-B64C-426E-BD35-BEAA0DCA03F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CC49CE7-E069-4AC7-8BBB-A0C3ACEC1319}">
      <dgm:prSet/>
      <dgm:spPr/>
      <dgm:t>
        <a:bodyPr/>
        <a:lstStyle/>
        <a:p>
          <a:r>
            <a:rPr lang="en-GB" b="0" i="0"/>
            <a:t>Corporate culture refers to the beliefs and behaviours that determine how a company's employees and management interact.</a:t>
          </a:r>
          <a:endParaRPr lang="en-US"/>
        </a:p>
      </dgm:t>
    </dgm:pt>
    <dgm:pt modelId="{373D4768-150D-4CC8-A5C6-456662A4CB5D}" type="parTrans" cxnId="{597BAB14-2FE7-4698-9A2B-AC586D598D4F}">
      <dgm:prSet/>
      <dgm:spPr/>
      <dgm:t>
        <a:bodyPr/>
        <a:lstStyle/>
        <a:p>
          <a:endParaRPr lang="en-US"/>
        </a:p>
      </dgm:t>
    </dgm:pt>
    <dgm:pt modelId="{09799368-533F-411F-9207-61A6E3EEFFF4}" type="sibTrans" cxnId="{597BAB14-2FE7-4698-9A2B-AC586D598D4F}">
      <dgm:prSet/>
      <dgm:spPr/>
      <dgm:t>
        <a:bodyPr/>
        <a:lstStyle/>
        <a:p>
          <a:endParaRPr lang="en-US"/>
        </a:p>
      </dgm:t>
    </dgm:pt>
    <dgm:pt modelId="{8DCF5A28-1456-4D0A-B22A-009B169377AA}">
      <dgm:prSet/>
      <dgm:spPr/>
      <dgm:t>
        <a:bodyPr/>
        <a:lstStyle/>
        <a:p>
          <a:r>
            <a:rPr lang="en-GB" b="0" i="0"/>
            <a:t>Corporate culture is also influenced by national cultures and traditions, economic trends, international trade, company size, and products</a:t>
          </a:r>
          <a:endParaRPr lang="en-US"/>
        </a:p>
      </dgm:t>
    </dgm:pt>
    <dgm:pt modelId="{D7119AC7-7BAD-4C0D-A381-82FB435AFB34}" type="parTrans" cxnId="{F58D5BDC-BBBA-4594-8E09-FD4DDC43B1C9}">
      <dgm:prSet/>
      <dgm:spPr/>
      <dgm:t>
        <a:bodyPr/>
        <a:lstStyle/>
        <a:p>
          <a:endParaRPr lang="en-US"/>
        </a:p>
      </dgm:t>
    </dgm:pt>
    <dgm:pt modelId="{A37102FD-9BBF-47AB-B430-152A7064B11B}" type="sibTrans" cxnId="{F58D5BDC-BBBA-4594-8E09-FD4DDC43B1C9}">
      <dgm:prSet/>
      <dgm:spPr/>
      <dgm:t>
        <a:bodyPr/>
        <a:lstStyle/>
        <a:p>
          <a:endParaRPr lang="en-US"/>
        </a:p>
      </dgm:t>
    </dgm:pt>
    <dgm:pt modelId="{8B36E7A6-AC77-422A-98AE-1DD0837C22F0}">
      <dgm:prSet/>
      <dgm:spPr/>
      <dgm:t>
        <a:bodyPr/>
        <a:lstStyle/>
        <a:p>
          <a:r>
            <a:rPr lang="en-GB" b="0" i="0"/>
            <a:t>Corporate cultures, whether shaped intentionally or grown organically, reach to the core of a company’s ideology and practice, and affect every aspect of a business.</a:t>
          </a:r>
          <a:endParaRPr lang="en-US"/>
        </a:p>
      </dgm:t>
    </dgm:pt>
    <dgm:pt modelId="{3EF9477E-56F0-4FF1-B993-3E7557EAA750}" type="parTrans" cxnId="{6414E828-502B-4276-82CA-7845FC37D1F2}">
      <dgm:prSet/>
      <dgm:spPr/>
      <dgm:t>
        <a:bodyPr/>
        <a:lstStyle/>
        <a:p>
          <a:endParaRPr lang="en-US"/>
        </a:p>
      </dgm:t>
    </dgm:pt>
    <dgm:pt modelId="{0B013D6B-A6BB-4382-8D34-D9A6ED928DA2}" type="sibTrans" cxnId="{6414E828-502B-4276-82CA-7845FC37D1F2}">
      <dgm:prSet/>
      <dgm:spPr/>
      <dgm:t>
        <a:bodyPr/>
        <a:lstStyle/>
        <a:p>
          <a:endParaRPr lang="en-US"/>
        </a:p>
      </dgm:t>
    </dgm:pt>
    <dgm:pt modelId="{C32A31A6-EBD8-4433-A48B-D1758CBDC1E6}" type="pres">
      <dgm:prSet presAssocID="{5AD4EBB7-B64C-426E-BD35-BEAA0DCA03F8}" presName="linear" presStyleCnt="0">
        <dgm:presLayoutVars>
          <dgm:animLvl val="lvl"/>
          <dgm:resizeHandles val="exact"/>
        </dgm:presLayoutVars>
      </dgm:prSet>
      <dgm:spPr/>
    </dgm:pt>
    <dgm:pt modelId="{ADBEF0C9-4F05-4488-A622-AB06A58A73EB}" type="pres">
      <dgm:prSet presAssocID="{1CC49CE7-E069-4AC7-8BBB-A0C3ACEC1319}" presName="parentText" presStyleLbl="node1" presStyleIdx="0" presStyleCnt="3">
        <dgm:presLayoutVars>
          <dgm:chMax val="0"/>
          <dgm:bulletEnabled val="1"/>
        </dgm:presLayoutVars>
      </dgm:prSet>
      <dgm:spPr/>
    </dgm:pt>
    <dgm:pt modelId="{A5C005FD-5964-413E-8E1E-778F6630A451}" type="pres">
      <dgm:prSet presAssocID="{09799368-533F-411F-9207-61A6E3EEFFF4}" presName="spacer" presStyleCnt="0"/>
      <dgm:spPr/>
    </dgm:pt>
    <dgm:pt modelId="{3BFD35EC-D7DC-4184-9CE6-12AFFF8C9AF9}" type="pres">
      <dgm:prSet presAssocID="{8DCF5A28-1456-4D0A-B22A-009B169377AA}" presName="parentText" presStyleLbl="node1" presStyleIdx="1" presStyleCnt="3">
        <dgm:presLayoutVars>
          <dgm:chMax val="0"/>
          <dgm:bulletEnabled val="1"/>
        </dgm:presLayoutVars>
      </dgm:prSet>
      <dgm:spPr/>
    </dgm:pt>
    <dgm:pt modelId="{4C6D570C-8381-4251-8897-5F0F4A7F112C}" type="pres">
      <dgm:prSet presAssocID="{A37102FD-9BBF-47AB-B430-152A7064B11B}" presName="spacer" presStyleCnt="0"/>
      <dgm:spPr/>
    </dgm:pt>
    <dgm:pt modelId="{B78A31A8-8174-416E-9F2C-9036D09A0F7A}" type="pres">
      <dgm:prSet presAssocID="{8B36E7A6-AC77-422A-98AE-1DD0837C22F0}" presName="parentText" presStyleLbl="node1" presStyleIdx="2" presStyleCnt="3">
        <dgm:presLayoutVars>
          <dgm:chMax val="0"/>
          <dgm:bulletEnabled val="1"/>
        </dgm:presLayoutVars>
      </dgm:prSet>
      <dgm:spPr/>
    </dgm:pt>
  </dgm:ptLst>
  <dgm:cxnLst>
    <dgm:cxn modelId="{597BAB14-2FE7-4698-9A2B-AC586D598D4F}" srcId="{5AD4EBB7-B64C-426E-BD35-BEAA0DCA03F8}" destId="{1CC49CE7-E069-4AC7-8BBB-A0C3ACEC1319}" srcOrd="0" destOrd="0" parTransId="{373D4768-150D-4CC8-A5C6-456662A4CB5D}" sibTransId="{09799368-533F-411F-9207-61A6E3EEFFF4}"/>
    <dgm:cxn modelId="{6414E828-502B-4276-82CA-7845FC37D1F2}" srcId="{5AD4EBB7-B64C-426E-BD35-BEAA0DCA03F8}" destId="{8B36E7A6-AC77-422A-98AE-1DD0837C22F0}" srcOrd="2" destOrd="0" parTransId="{3EF9477E-56F0-4FF1-B993-3E7557EAA750}" sibTransId="{0B013D6B-A6BB-4382-8D34-D9A6ED928DA2}"/>
    <dgm:cxn modelId="{58AA195C-1A0F-4F15-B410-95E3AC529073}" type="presOf" srcId="{8B36E7A6-AC77-422A-98AE-1DD0837C22F0}" destId="{B78A31A8-8174-416E-9F2C-9036D09A0F7A}" srcOrd="0" destOrd="0" presId="urn:microsoft.com/office/officeart/2005/8/layout/vList2"/>
    <dgm:cxn modelId="{1EB4C691-D385-43B1-BC97-E8C61F03EA03}" type="presOf" srcId="{5AD4EBB7-B64C-426E-BD35-BEAA0DCA03F8}" destId="{C32A31A6-EBD8-4433-A48B-D1758CBDC1E6}" srcOrd="0" destOrd="0" presId="urn:microsoft.com/office/officeart/2005/8/layout/vList2"/>
    <dgm:cxn modelId="{05A59DC6-8E21-4E80-AB93-07BD1E287D21}" type="presOf" srcId="{1CC49CE7-E069-4AC7-8BBB-A0C3ACEC1319}" destId="{ADBEF0C9-4F05-4488-A622-AB06A58A73EB}" srcOrd="0" destOrd="0" presId="urn:microsoft.com/office/officeart/2005/8/layout/vList2"/>
    <dgm:cxn modelId="{F58D5BDC-BBBA-4594-8E09-FD4DDC43B1C9}" srcId="{5AD4EBB7-B64C-426E-BD35-BEAA0DCA03F8}" destId="{8DCF5A28-1456-4D0A-B22A-009B169377AA}" srcOrd="1" destOrd="0" parTransId="{D7119AC7-7BAD-4C0D-A381-82FB435AFB34}" sibTransId="{A37102FD-9BBF-47AB-B430-152A7064B11B}"/>
    <dgm:cxn modelId="{CB5DABDD-24E5-43DF-B339-CBFA3168FDFD}" type="presOf" srcId="{8DCF5A28-1456-4D0A-B22A-009B169377AA}" destId="{3BFD35EC-D7DC-4184-9CE6-12AFFF8C9AF9}" srcOrd="0" destOrd="0" presId="urn:microsoft.com/office/officeart/2005/8/layout/vList2"/>
    <dgm:cxn modelId="{F45D6CBF-80D7-4A24-9027-0179677AC7AB}" type="presParOf" srcId="{C32A31A6-EBD8-4433-A48B-D1758CBDC1E6}" destId="{ADBEF0C9-4F05-4488-A622-AB06A58A73EB}" srcOrd="0" destOrd="0" presId="urn:microsoft.com/office/officeart/2005/8/layout/vList2"/>
    <dgm:cxn modelId="{6A7D6B56-2B28-4E81-B52E-FBBBBAC2721E}" type="presParOf" srcId="{C32A31A6-EBD8-4433-A48B-D1758CBDC1E6}" destId="{A5C005FD-5964-413E-8E1E-778F6630A451}" srcOrd="1" destOrd="0" presId="urn:microsoft.com/office/officeart/2005/8/layout/vList2"/>
    <dgm:cxn modelId="{658A9DC4-761D-46DB-932C-CA7B12BFE6C4}" type="presParOf" srcId="{C32A31A6-EBD8-4433-A48B-D1758CBDC1E6}" destId="{3BFD35EC-D7DC-4184-9CE6-12AFFF8C9AF9}" srcOrd="2" destOrd="0" presId="urn:microsoft.com/office/officeart/2005/8/layout/vList2"/>
    <dgm:cxn modelId="{EF78FA2D-5F0C-49AC-9A03-27BABA657F4E}" type="presParOf" srcId="{C32A31A6-EBD8-4433-A48B-D1758CBDC1E6}" destId="{4C6D570C-8381-4251-8897-5F0F4A7F112C}" srcOrd="3" destOrd="0" presId="urn:microsoft.com/office/officeart/2005/8/layout/vList2"/>
    <dgm:cxn modelId="{CA46A2E9-EE51-4DA4-AB12-44045D094F7A}" type="presParOf" srcId="{C32A31A6-EBD8-4433-A48B-D1758CBDC1E6}" destId="{B78A31A8-8174-416E-9F2C-9036D09A0F7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99E323-7031-4448-833C-4E8E55BB5580}" type="doc">
      <dgm:prSet loTypeId="urn:microsoft.com/office/officeart/2016/7/layout/BasicLinearProcessNumbered" loCatId="process" qsTypeId="urn:microsoft.com/office/officeart/2005/8/quickstyle/simple1" qsCatId="simple" csTypeId="urn:microsoft.com/office/officeart/2005/8/colors/accent1_2" csCatId="accent1"/>
      <dgm:spPr/>
      <dgm:t>
        <a:bodyPr/>
        <a:lstStyle/>
        <a:p>
          <a:endParaRPr lang="en-US"/>
        </a:p>
      </dgm:t>
    </dgm:pt>
    <dgm:pt modelId="{A7A73D6A-2D32-46AD-92E5-73438DA9C950}">
      <dgm:prSet/>
      <dgm:spPr/>
      <dgm:t>
        <a:bodyPr/>
        <a:lstStyle/>
        <a:p>
          <a:r>
            <a:rPr lang="en-GB"/>
            <a:t>Provide service culture training</a:t>
          </a:r>
          <a:endParaRPr lang="en-US"/>
        </a:p>
      </dgm:t>
    </dgm:pt>
    <dgm:pt modelId="{180EE1A0-8E54-4FD3-B388-663BE53A6525}" type="parTrans" cxnId="{3BCDC62A-6C76-4084-BC83-9F13C0E80383}">
      <dgm:prSet/>
      <dgm:spPr/>
      <dgm:t>
        <a:bodyPr/>
        <a:lstStyle/>
        <a:p>
          <a:endParaRPr lang="en-US"/>
        </a:p>
      </dgm:t>
    </dgm:pt>
    <dgm:pt modelId="{B3A376BD-B7EB-4558-A210-8A1D713CD47B}" type="sibTrans" cxnId="{3BCDC62A-6C76-4084-BC83-9F13C0E80383}">
      <dgm:prSet phldrT="1" phldr="0"/>
      <dgm:spPr/>
      <dgm:t>
        <a:bodyPr/>
        <a:lstStyle/>
        <a:p>
          <a:r>
            <a:rPr lang="en-US"/>
            <a:t>1</a:t>
          </a:r>
        </a:p>
      </dgm:t>
    </dgm:pt>
    <dgm:pt modelId="{A302BF84-43A8-4990-92C4-19C20BE9EDD4}">
      <dgm:prSet/>
      <dgm:spPr/>
      <dgm:t>
        <a:bodyPr/>
        <a:lstStyle/>
        <a:p>
          <a:r>
            <a:rPr lang="en-GB"/>
            <a:t>Communicate with customers</a:t>
          </a:r>
          <a:endParaRPr lang="en-US"/>
        </a:p>
      </dgm:t>
    </dgm:pt>
    <dgm:pt modelId="{F6E21E49-94F8-4FA3-86A6-A4F21EB0531B}" type="parTrans" cxnId="{3CF1EA3F-C410-486E-AF96-F3D1CFD8EC39}">
      <dgm:prSet/>
      <dgm:spPr/>
      <dgm:t>
        <a:bodyPr/>
        <a:lstStyle/>
        <a:p>
          <a:endParaRPr lang="en-US"/>
        </a:p>
      </dgm:t>
    </dgm:pt>
    <dgm:pt modelId="{2750F2A2-1C96-4ACD-A645-15C086C7987C}" type="sibTrans" cxnId="{3CF1EA3F-C410-486E-AF96-F3D1CFD8EC39}">
      <dgm:prSet phldrT="2" phldr="0"/>
      <dgm:spPr/>
      <dgm:t>
        <a:bodyPr/>
        <a:lstStyle/>
        <a:p>
          <a:r>
            <a:rPr lang="en-US"/>
            <a:t>2</a:t>
          </a:r>
        </a:p>
      </dgm:t>
    </dgm:pt>
    <dgm:pt modelId="{0436683C-4C4F-4AE2-90EF-576B505BF032}">
      <dgm:prSet/>
      <dgm:spPr/>
      <dgm:t>
        <a:bodyPr/>
        <a:lstStyle/>
        <a:p>
          <a:r>
            <a:rPr lang="en-GB"/>
            <a:t>Include all parts of the company</a:t>
          </a:r>
          <a:endParaRPr lang="en-US"/>
        </a:p>
      </dgm:t>
    </dgm:pt>
    <dgm:pt modelId="{7EF9AFD4-E376-467B-BD33-B4A165EA1DA8}" type="parTrans" cxnId="{C604EF59-69D8-4A76-AB2C-91B576E8D7ED}">
      <dgm:prSet/>
      <dgm:spPr/>
      <dgm:t>
        <a:bodyPr/>
        <a:lstStyle/>
        <a:p>
          <a:endParaRPr lang="en-US"/>
        </a:p>
      </dgm:t>
    </dgm:pt>
    <dgm:pt modelId="{B125B391-0F3B-4437-8409-9CB07FB2379E}" type="sibTrans" cxnId="{C604EF59-69D8-4A76-AB2C-91B576E8D7ED}">
      <dgm:prSet phldrT="3" phldr="0"/>
      <dgm:spPr/>
      <dgm:t>
        <a:bodyPr/>
        <a:lstStyle/>
        <a:p>
          <a:r>
            <a:rPr lang="en-US"/>
            <a:t>3</a:t>
          </a:r>
        </a:p>
      </dgm:t>
    </dgm:pt>
    <dgm:pt modelId="{F8CFBECC-C629-459E-B306-0EF0B67BE3B1}">
      <dgm:prSet/>
      <dgm:spPr/>
      <dgm:t>
        <a:bodyPr/>
        <a:lstStyle/>
        <a:p>
          <a:r>
            <a:rPr lang="en-GB" dirty="0"/>
            <a:t>Seek out the right hires</a:t>
          </a:r>
          <a:endParaRPr lang="en-US" dirty="0"/>
        </a:p>
      </dgm:t>
    </dgm:pt>
    <dgm:pt modelId="{63321E82-3374-4191-BF83-B8BC252BDE2E}" type="parTrans" cxnId="{6A48A8D3-A0BC-46A0-A3B3-B85AAFA45679}">
      <dgm:prSet/>
      <dgm:spPr/>
      <dgm:t>
        <a:bodyPr/>
        <a:lstStyle/>
        <a:p>
          <a:endParaRPr lang="en-US"/>
        </a:p>
      </dgm:t>
    </dgm:pt>
    <dgm:pt modelId="{8FEA4B39-A065-4B32-9600-CF082375E01C}" type="sibTrans" cxnId="{6A48A8D3-A0BC-46A0-A3B3-B85AAFA45679}">
      <dgm:prSet phldrT="4" phldr="0"/>
      <dgm:spPr/>
      <dgm:t>
        <a:bodyPr/>
        <a:lstStyle/>
        <a:p>
          <a:r>
            <a:rPr lang="en-US"/>
            <a:t>4</a:t>
          </a:r>
        </a:p>
      </dgm:t>
    </dgm:pt>
    <dgm:pt modelId="{7FD35BF3-BA74-4FD1-B10F-FCFC0A2234B9}">
      <dgm:prSet/>
      <dgm:spPr/>
      <dgm:t>
        <a:bodyPr/>
        <a:lstStyle/>
        <a:p>
          <a:r>
            <a:rPr lang="en-GB" dirty="0"/>
            <a:t>Encourage a customer focus</a:t>
          </a:r>
          <a:endParaRPr lang="en-US" dirty="0"/>
        </a:p>
      </dgm:t>
    </dgm:pt>
    <dgm:pt modelId="{2ECBF08A-4E9B-45BA-A1C8-03321B0B1345}" type="parTrans" cxnId="{C170E44B-05D0-4E77-973F-8BFD098E228F}">
      <dgm:prSet/>
      <dgm:spPr/>
      <dgm:t>
        <a:bodyPr/>
        <a:lstStyle/>
        <a:p>
          <a:endParaRPr lang="en-US"/>
        </a:p>
      </dgm:t>
    </dgm:pt>
    <dgm:pt modelId="{5CF929C7-81EF-472B-9321-5FE7CB213CEE}" type="sibTrans" cxnId="{C170E44B-05D0-4E77-973F-8BFD098E228F}">
      <dgm:prSet phldrT="5" phldr="0"/>
      <dgm:spPr/>
      <dgm:t>
        <a:bodyPr/>
        <a:lstStyle/>
        <a:p>
          <a:r>
            <a:rPr lang="en-US"/>
            <a:t>5</a:t>
          </a:r>
        </a:p>
      </dgm:t>
    </dgm:pt>
    <dgm:pt modelId="{DBC389D3-CD94-4852-9512-70E92C85EECC}" type="pres">
      <dgm:prSet presAssocID="{0899E323-7031-4448-833C-4E8E55BB5580}" presName="Name0" presStyleCnt="0">
        <dgm:presLayoutVars>
          <dgm:animLvl val="lvl"/>
          <dgm:resizeHandles val="exact"/>
        </dgm:presLayoutVars>
      </dgm:prSet>
      <dgm:spPr/>
    </dgm:pt>
    <dgm:pt modelId="{19C31B62-C459-49EB-B4F8-BFA353D8F98E}" type="pres">
      <dgm:prSet presAssocID="{A7A73D6A-2D32-46AD-92E5-73438DA9C950}" presName="compositeNode" presStyleCnt="0">
        <dgm:presLayoutVars>
          <dgm:bulletEnabled val="1"/>
        </dgm:presLayoutVars>
      </dgm:prSet>
      <dgm:spPr/>
    </dgm:pt>
    <dgm:pt modelId="{6A4608F9-467B-4309-9F3A-C24F5BDF8F37}" type="pres">
      <dgm:prSet presAssocID="{A7A73D6A-2D32-46AD-92E5-73438DA9C950}" presName="bgRect" presStyleLbl="bgAccFollowNode1" presStyleIdx="0" presStyleCnt="5"/>
      <dgm:spPr/>
    </dgm:pt>
    <dgm:pt modelId="{2F87CCF9-E534-4808-A6F4-E6E5ADC30A1F}" type="pres">
      <dgm:prSet presAssocID="{B3A376BD-B7EB-4558-A210-8A1D713CD47B}" presName="sibTransNodeCircle" presStyleLbl="alignNode1" presStyleIdx="0" presStyleCnt="10">
        <dgm:presLayoutVars>
          <dgm:chMax val="0"/>
          <dgm:bulletEnabled/>
        </dgm:presLayoutVars>
      </dgm:prSet>
      <dgm:spPr/>
    </dgm:pt>
    <dgm:pt modelId="{973A5D2C-2F2B-4ED6-8FAE-9C33D8989AE4}" type="pres">
      <dgm:prSet presAssocID="{A7A73D6A-2D32-46AD-92E5-73438DA9C950}" presName="bottomLine" presStyleLbl="alignNode1" presStyleIdx="1" presStyleCnt="10">
        <dgm:presLayoutVars/>
      </dgm:prSet>
      <dgm:spPr/>
    </dgm:pt>
    <dgm:pt modelId="{025C8B7C-F717-44B8-B936-92C63D0E12C7}" type="pres">
      <dgm:prSet presAssocID="{A7A73D6A-2D32-46AD-92E5-73438DA9C950}" presName="nodeText" presStyleLbl="bgAccFollowNode1" presStyleIdx="0" presStyleCnt="5">
        <dgm:presLayoutVars>
          <dgm:bulletEnabled val="1"/>
        </dgm:presLayoutVars>
      </dgm:prSet>
      <dgm:spPr/>
    </dgm:pt>
    <dgm:pt modelId="{FC039A8E-BC20-4E55-BA53-261F113EE1A5}" type="pres">
      <dgm:prSet presAssocID="{B3A376BD-B7EB-4558-A210-8A1D713CD47B}" presName="sibTrans" presStyleCnt="0"/>
      <dgm:spPr/>
    </dgm:pt>
    <dgm:pt modelId="{6EFD3987-CF48-4B4B-A292-1D4C20E69F16}" type="pres">
      <dgm:prSet presAssocID="{A302BF84-43A8-4990-92C4-19C20BE9EDD4}" presName="compositeNode" presStyleCnt="0">
        <dgm:presLayoutVars>
          <dgm:bulletEnabled val="1"/>
        </dgm:presLayoutVars>
      </dgm:prSet>
      <dgm:spPr/>
    </dgm:pt>
    <dgm:pt modelId="{5DCA8EE0-5D28-4309-89D9-7097F31FA9C0}" type="pres">
      <dgm:prSet presAssocID="{A302BF84-43A8-4990-92C4-19C20BE9EDD4}" presName="bgRect" presStyleLbl="bgAccFollowNode1" presStyleIdx="1" presStyleCnt="5"/>
      <dgm:spPr/>
    </dgm:pt>
    <dgm:pt modelId="{38C1BEDE-A50A-4418-B6E2-58AA28B754FC}" type="pres">
      <dgm:prSet presAssocID="{2750F2A2-1C96-4ACD-A645-15C086C7987C}" presName="sibTransNodeCircle" presStyleLbl="alignNode1" presStyleIdx="2" presStyleCnt="10">
        <dgm:presLayoutVars>
          <dgm:chMax val="0"/>
          <dgm:bulletEnabled/>
        </dgm:presLayoutVars>
      </dgm:prSet>
      <dgm:spPr/>
    </dgm:pt>
    <dgm:pt modelId="{F0A20216-B935-457C-83BF-53CF6FA54F89}" type="pres">
      <dgm:prSet presAssocID="{A302BF84-43A8-4990-92C4-19C20BE9EDD4}" presName="bottomLine" presStyleLbl="alignNode1" presStyleIdx="3" presStyleCnt="10">
        <dgm:presLayoutVars/>
      </dgm:prSet>
      <dgm:spPr/>
    </dgm:pt>
    <dgm:pt modelId="{374480BF-B191-470F-9F3B-6DC0A8733C95}" type="pres">
      <dgm:prSet presAssocID="{A302BF84-43A8-4990-92C4-19C20BE9EDD4}" presName="nodeText" presStyleLbl="bgAccFollowNode1" presStyleIdx="1" presStyleCnt="5">
        <dgm:presLayoutVars>
          <dgm:bulletEnabled val="1"/>
        </dgm:presLayoutVars>
      </dgm:prSet>
      <dgm:spPr/>
    </dgm:pt>
    <dgm:pt modelId="{F2127480-D4C1-4E43-A44F-25F76A941E51}" type="pres">
      <dgm:prSet presAssocID="{2750F2A2-1C96-4ACD-A645-15C086C7987C}" presName="sibTrans" presStyleCnt="0"/>
      <dgm:spPr/>
    </dgm:pt>
    <dgm:pt modelId="{A0FE4AE3-3A87-4F5F-A942-1A8BCDFD9D58}" type="pres">
      <dgm:prSet presAssocID="{0436683C-4C4F-4AE2-90EF-576B505BF032}" presName="compositeNode" presStyleCnt="0">
        <dgm:presLayoutVars>
          <dgm:bulletEnabled val="1"/>
        </dgm:presLayoutVars>
      </dgm:prSet>
      <dgm:spPr/>
    </dgm:pt>
    <dgm:pt modelId="{17750579-FDB8-43F0-9F2E-6E1909A93A2E}" type="pres">
      <dgm:prSet presAssocID="{0436683C-4C4F-4AE2-90EF-576B505BF032}" presName="bgRect" presStyleLbl="bgAccFollowNode1" presStyleIdx="2" presStyleCnt="5"/>
      <dgm:spPr/>
    </dgm:pt>
    <dgm:pt modelId="{AB287995-F934-4657-8682-56A7E7113BB7}" type="pres">
      <dgm:prSet presAssocID="{B125B391-0F3B-4437-8409-9CB07FB2379E}" presName="sibTransNodeCircle" presStyleLbl="alignNode1" presStyleIdx="4" presStyleCnt="10">
        <dgm:presLayoutVars>
          <dgm:chMax val="0"/>
          <dgm:bulletEnabled/>
        </dgm:presLayoutVars>
      </dgm:prSet>
      <dgm:spPr/>
    </dgm:pt>
    <dgm:pt modelId="{5B4E48A5-768B-473C-BA3B-2CD9FB753B67}" type="pres">
      <dgm:prSet presAssocID="{0436683C-4C4F-4AE2-90EF-576B505BF032}" presName="bottomLine" presStyleLbl="alignNode1" presStyleIdx="5" presStyleCnt="10">
        <dgm:presLayoutVars/>
      </dgm:prSet>
      <dgm:spPr/>
    </dgm:pt>
    <dgm:pt modelId="{59F49C9C-6C50-4E56-B31A-E5F7435E9515}" type="pres">
      <dgm:prSet presAssocID="{0436683C-4C4F-4AE2-90EF-576B505BF032}" presName="nodeText" presStyleLbl="bgAccFollowNode1" presStyleIdx="2" presStyleCnt="5">
        <dgm:presLayoutVars>
          <dgm:bulletEnabled val="1"/>
        </dgm:presLayoutVars>
      </dgm:prSet>
      <dgm:spPr/>
    </dgm:pt>
    <dgm:pt modelId="{8151BE79-6D95-477E-9E30-3A3801D1AE78}" type="pres">
      <dgm:prSet presAssocID="{B125B391-0F3B-4437-8409-9CB07FB2379E}" presName="sibTrans" presStyleCnt="0"/>
      <dgm:spPr/>
    </dgm:pt>
    <dgm:pt modelId="{C0AAC457-B307-4CA7-B34C-7B14FD6B9482}" type="pres">
      <dgm:prSet presAssocID="{F8CFBECC-C629-459E-B306-0EF0B67BE3B1}" presName="compositeNode" presStyleCnt="0">
        <dgm:presLayoutVars>
          <dgm:bulletEnabled val="1"/>
        </dgm:presLayoutVars>
      </dgm:prSet>
      <dgm:spPr/>
    </dgm:pt>
    <dgm:pt modelId="{8423B174-8445-4C80-B631-2D13B052A498}" type="pres">
      <dgm:prSet presAssocID="{F8CFBECC-C629-459E-B306-0EF0B67BE3B1}" presName="bgRect" presStyleLbl="bgAccFollowNode1" presStyleIdx="3" presStyleCnt="5"/>
      <dgm:spPr/>
    </dgm:pt>
    <dgm:pt modelId="{BD61D680-2AF6-4320-889F-8A964975518A}" type="pres">
      <dgm:prSet presAssocID="{8FEA4B39-A065-4B32-9600-CF082375E01C}" presName="sibTransNodeCircle" presStyleLbl="alignNode1" presStyleIdx="6" presStyleCnt="10">
        <dgm:presLayoutVars>
          <dgm:chMax val="0"/>
          <dgm:bulletEnabled/>
        </dgm:presLayoutVars>
      </dgm:prSet>
      <dgm:spPr/>
    </dgm:pt>
    <dgm:pt modelId="{8B38D660-B1E6-406E-986A-A80CDEC6F2F9}" type="pres">
      <dgm:prSet presAssocID="{F8CFBECC-C629-459E-B306-0EF0B67BE3B1}" presName="bottomLine" presStyleLbl="alignNode1" presStyleIdx="7" presStyleCnt="10">
        <dgm:presLayoutVars/>
      </dgm:prSet>
      <dgm:spPr/>
    </dgm:pt>
    <dgm:pt modelId="{A2D7BD56-3B80-40E9-AE2C-84BE8D74CFE1}" type="pres">
      <dgm:prSet presAssocID="{F8CFBECC-C629-459E-B306-0EF0B67BE3B1}" presName="nodeText" presStyleLbl="bgAccFollowNode1" presStyleIdx="3" presStyleCnt="5">
        <dgm:presLayoutVars>
          <dgm:bulletEnabled val="1"/>
        </dgm:presLayoutVars>
      </dgm:prSet>
      <dgm:spPr/>
    </dgm:pt>
    <dgm:pt modelId="{7472384C-313F-44CA-A163-F01792AE54CA}" type="pres">
      <dgm:prSet presAssocID="{8FEA4B39-A065-4B32-9600-CF082375E01C}" presName="sibTrans" presStyleCnt="0"/>
      <dgm:spPr/>
    </dgm:pt>
    <dgm:pt modelId="{D927E868-38EC-48F6-8128-5ADE31C6E5C0}" type="pres">
      <dgm:prSet presAssocID="{7FD35BF3-BA74-4FD1-B10F-FCFC0A2234B9}" presName="compositeNode" presStyleCnt="0">
        <dgm:presLayoutVars>
          <dgm:bulletEnabled val="1"/>
        </dgm:presLayoutVars>
      </dgm:prSet>
      <dgm:spPr/>
    </dgm:pt>
    <dgm:pt modelId="{A330458C-8D2C-448E-B857-5B51E69B369C}" type="pres">
      <dgm:prSet presAssocID="{7FD35BF3-BA74-4FD1-B10F-FCFC0A2234B9}" presName="bgRect" presStyleLbl="bgAccFollowNode1" presStyleIdx="4" presStyleCnt="5" custLinFactNeighborX="185" custLinFactNeighborY="-919"/>
      <dgm:spPr/>
    </dgm:pt>
    <dgm:pt modelId="{AACF0872-F7B6-4756-BD61-771A0C7F1790}" type="pres">
      <dgm:prSet presAssocID="{5CF929C7-81EF-472B-9321-5FE7CB213CEE}" presName="sibTransNodeCircle" presStyleLbl="alignNode1" presStyleIdx="8" presStyleCnt="10">
        <dgm:presLayoutVars>
          <dgm:chMax val="0"/>
          <dgm:bulletEnabled/>
        </dgm:presLayoutVars>
      </dgm:prSet>
      <dgm:spPr/>
    </dgm:pt>
    <dgm:pt modelId="{3E997243-A431-438F-8C6F-1AFA6329C49F}" type="pres">
      <dgm:prSet presAssocID="{7FD35BF3-BA74-4FD1-B10F-FCFC0A2234B9}" presName="bottomLine" presStyleLbl="alignNode1" presStyleIdx="9" presStyleCnt="10">
        <dgm:presLayoutVars/>
      </dgm:prSet>
      <dgm:spPr/>
    </dgm:pt>
    <dgm:pt modelId="{28DCDE0A-74D5-469B-AD29-04B3F46406E1}" type="pres">
      <dgm:prSet presAssocID="{7FD35BF3-BA74-4FD1-B10F-FCFC0A2234B9}" presName="nodeText" presStyleLbl="bgAccFollowNode1" presStyleIdx="4" presStyleCnt="5">
        <dgm:presLayoutVars>
          <dgm:bulletEnabled val="1"/>
        </dgm:presLayoutVars>
      </dgm:prSet>
      <dgm:spPr/>
    </dgm:pt>
  </dgm:ptLst>
  <dgm:cxnLst>
    <dgm:cxn modelId="{319B360B-EB85-4413-9184-BD882EC9AC9B}" type="presOf" srcId="{2750F2A2-1C96-4ACD-A645-15C086C7987C}" destId="{38C1BEDE-A50A-4418-B6E2-58AA28B754FC}" srcOrd="0" destOrd="0" presId="urn:microsoft.com/office/officeart/2016/7/layout/BasicLinearProcessNumbered"/>
    <dgm:cxn modelId="{3BCDC62A-6C76-4084-BC83-9F13C0E80383}" srcId="{0899E323-7031-4448-833C-4E8E55BB5580}" destId="{A7A73D6A-2D32-46AD-92E5-73438DA9C950}" srcOrd="0" destOrd="0" parTransId="{180EE1A0-8E54-4FD3-B388-663BE53A6525}" sibTransId="{B3A376BD-B7EB-4558-A210-8A1D713CD47B}"/>
    <dgm:cxn modelId="{A7C2642F-289B-4528-8897-BBEDA4D5B372}" type="presOf" srcId="{A7A73D6A-2D32-46AD-92E5-73438DA9C950}" destId="{025C8B7C-F717-44B8-B936-92C63D0E12C7}" srcOrd="1" destOrd="0" presId="urn:microsoft.com/office/officeart/2016/7/layout/BasicLinearProcessNumbered"/>
    <dgm:cxn modelId="{2A946933-7627-4AB4-989E-E65BC77E1389}" type="presOf" srcId="{0899E323-7031-4448-833C-4E8E55BB5580}" destId="{DBC389D3-CD94-4852-9512-70E92C85EECC}" srcOrd="0" destOrd="0" presId="urn:microsoft.com/office/officeart/2016/7/layout/BasicLinearProcessNumbered"/>
    <dgm:cxn modelId="{00E1E836-3A99-45BE-8B42-A05F253D7949}" type="presOf" srcId="{0436683C-4C4F-4AE2-90EF-576B505BF032}" destId="{59F49C9C-6C50-4E56-B31A-E5F7435E9515}" srcOrd="1" destOrd="0" presId="urn:microsoft.com/office/officeart/2016/7/layout/BasicLinearProcessNumbered"/>
    <dgm:cxn modelId="{A9ED7337-F0D9-473A-AF02-2341143C95A4}" type="presOf" srcId="{0436683C-4C4F-4AE2-90EF-576B505BF032}" destId="{17750579-FDB8-43F0-9F2E-6E1909A93A2E}" srcOrd="0" destOrd="0" presId="urn:microsoft.com/office/officeart/2016/7/layout/BasicLinearProcessNumbered"/>
    <dgm:cxn modelId="{88E5563C-4F34-4E94-9673-1AF238955E0C}" type="presOf" srcId="{7FD35BF3-BA74-4FD1-B10F-FCFC0A2234B9}" destId="{28DCDE0A-74D5-469B-AD29-04B3F46406E1}" srcOrd="1" destOrd="0" presId="urn:microsoft.com/office/officeart/2016/7/layout/BasicLinearProcessNumbered"/>
    <dgm:cxn modelId="{3CF1EA3F-C410-486E-AF96-F3D1CFD8EC39}" srcId="{0899E323-7031-4448-833C-4E8E55BB5580}" destId="{A302BF84-43A8-4990-92C4-19C20BE9EDD4}" srcOrd="1" destOrd="0" parTransId="{F6E21E49-94F8-4FA3-86A6-A4F21EB0531B}" sibTransId="{2750F2A2-1C96-4ACD-A645-15C086C7987C}"/>
    <dgm:cxn modelId="{B4660941-F07C-4F40-AC36-CD890D9AD88C}" type="presOf" srcId="{8FEA4B39-A065-4B32-9600-CF082375E01C}" destId="{BD61D680-2AF6-4320-889F-8A964975518A}" srcOrd="0" destOrd="0" presId="urn:microsoft.com/office/officeart/2016/7/layout/BasicLinearProcessNumbered"/>
    <dgm:cxn modelId="{C170E44B-05D0-4E77-973F-8BFD098E228F}" srcId="{0899E323-7031-4448-833C-4E8E55BB5580}" destId="{7FD35BF3-BA74-4FD1-B10F-FCFC0A2234B9}" srcOrd="4" destOrd="0" parTransId="{2ECBF08A-4E9B-45BA-A1C8-03321B0B1345}" sibTransId="{5CF929C7-81EF-472B-9321-5FE7CB213CEE}"/>
    <dgm:cxn modelId="{34773F55-FA2E-46F9-A8D3-2E982EE70745}" type="presOf" srcId="{B125B391-0F3B-4437-8409-9CB07FB2379E}" destId="{AB287995-F934-4657-8682-56A7E7113BB7}" srcOrd="0" destOrd="0" presId="urn:microsoft.com/office/officeart/2016/7/layout/BasicLinearProcessNumbered"/>
    <dgm:cxn modelId="{6068A775-694D-42C8-94DD-55D631BFF131}" type="presOf" srcId="{A302BF84-43A8-4990-92C4-19C20BE9EDD4}" destId="{5DCA8EE0-5D28-4309-89D9-7097F31FA9C0}" srcOrd="0" destOrd="0" presId="urn:microsoft.com/office/officeart/2016/7/layout/BasicLinearProcessNumbered"/>
    <dgm:cxn modelId="{C604EF59-69D8-4A76-AB2C-91B576E8D7ED}" srcId="{0899E323-7031-4448-833C-4E8E55BB5580}" destId="{0436683C-4C4F-4AE2-90EF-576B505BF032}" srcOrd="2" destOrd="0" parTransId="{7EF9AFD4-E376-467B-BD33-B4A165EA1DA8}" sibTransId="{B125B391-0F3B-4437-8409-9CB07FB2379E}"/>
    <dgm:cxn modelId="{0025397D-4F9F-4A95-B20D-4D2F708709AB}" type="presOf" srcId="{5CF929C7-81EF-472B-9321-5FE7CB213CEE}" destId="{AACF0872-F7B6-4756-BD61-771A0C7F1790}" srcOrd="0" destOrd="0" presId="urn:microsoft.com/office/officeart/2016/7/layout/BasicLinearProcessNumbered"/>
    <dgm:cxn modelId="{7319537D-902D-45B2-B808-9AA710AEB102}" type="presOf" srcId="{7FD35BF3-BA74-4FD1-B10F-FCFC0A2234B9}" destId="{A330458C-8D2C-448E-B857-5B51E69B369C}" srcOrd="0" destOrd="0" presId="urn:microsoft.com/office/officeart/2016/7/layout/BasicLinearProcessNumbered"/>
    <dgm:cxn modelId="{C246EDCB-51A4-49D3-B9FD-DFDA5A3AB8FB}" type="presOf" srcId="{F8CFBECC-C629-459E-B306-0EF0B67BE3B1}" destId="{A2D7BD56-3B80-40E9-AE2C-84BE8D74CFE1}" srcOrd="1" destOrd="0" presId="urn:microsoft.com/office/officeart/2016/7/layout/BasicLinearProcessNumbered"/>
    <dgm:cxn modelId="{6A48A8D3-A0BC-46A0-A3B3-B85AAFA45679}" srcId="{0899E323-7031-4448-833C-4E8E55BB5580}" destId="{F8CFBECC-C629-459E-B306-0EF0B67BE3B1}" srcOrd="3" destOrd="0" parTransId="{63321E82-3374-4191-BF83-B8BC252BDE2E}" sibTransId="{8FEA4B39-A065-4B32-9600-CF082375E01C}"/>
    <dgm:cxn modelId="{27060ADD-836A-431C-838E-D5A73F33A4CD}" type="presOf" srcId="{F8CFBECC-C629-459E-B306-0EF0B67BE3B1}" destId="{8423B174-8445-4C80-B631-2D13B052A498}" srcOrd="0" destOrd="0" presId="urn:microsoft.com/office/officeart/2016/7/layout/BasicLinearProcessNumbered"/>
    <dgm:cxn modelId="{C61A4DE0-FD62-487F-A819-A4219FD7FCB0}" type="presOf" srcId="{A302BF84-43A8-4990-92C4-19C20BE9EDD4}" destId="{374480BF-B191-470F-9F3B-6DC0A8733C95}" srcOrd="1" destOrd="0" presId="urn:microsoft.com/office/officeart/2016/7/layout/BasicLinearProcessNumbered"/>
    <dgm:cxn modelId="{1F3F34E8-EF3B-4A61-9B82-0B00978E72B6}" type="presOf" srcId="{A7A73D6A-2D32-46AD-92E5-73438DA9C950}" destId="{6A4608F9-467B-4309-9F3A-C24F5BDF8F37}" srcOrd="0" destOrd="0" presId="urn:microsoft.com/office/officeart/2016/7/layout/BasicLinearProcessNumbered"/>
    <dgm:cxn modelId="{BF49EBEC-BFB3-4F54-A794-3019600F539C}" type="presOf" srcId="{B3A376BD-B7EB-4558-A210-8A1D713CD47B}" destId="{2F87CCF9-E534-4808-A6F4-E6E5ADC30A1F}" srcOrd="0" destOrd="0" presId="urn:microsoft.com/office/officeart/2016/7/layout/BasicLinearProcessNumbered"/>
    <dgm:cxn modelId="{8B3CD578-AB0E-4CDB-8454-3D087E5C8686}" type="presParOf" srcId="{DBC389D3-CD94-4852-9512-70E92C85EECC}" destId="{19C31B62-C459-49EB-B4F8-BFA353D8F98E}" srcOrd="0" destOrd="0" presId="urn:microsoft.com/office/officeart/2016/7/layout/BasicLinearProcessNumbered"/>
    <dgm:cxn modelId="{8C5DBA0E-BCD9-4ABD-885A-A21C2A6F5651}" type="presParOf" srcId="{19C31B62-C459-49EB-B4F8-BFA353D8F98E}" destId="{6A4608F9-467B-4309-9F3A-C24F5BDF8F37}" srcOrd="0" destOrd="0" presId="urn:microsoft.com/office/officeart/2016/7/layout/BasicLinearProcessNumbered"/>
    <dgm:cxn modelId="{1226916E-33EB-4402-8B2C-18B4F1229CCF}" type="presParOf" srcId="{19C31B62-C459-49EB-B4F8-BFA353D8F98E}" destId="{2F87CCF9-E534-4808-A6F4-E6E5ADC30A1F}" srcOrd="1" destOrd="0" presId="urn:microsoft.com/office/officeart/2016/7/layout/BasicLinearProcessNumbered"/>
    <dgm:cxn modelId="{A777C014-5D07-4984-825D-7E492CCF1D00}" type="presParOf" srcId="{19C31B62-C459-49EB-B4F8-BFA353D8F98E}" destId="{973A5D2C-2F2B-4ED6-8FAE-9C33D8989AE4}" srcOrd="2" destOrd="0" presId="urn:microsoft.com/office/officeart/2016/7/layout/BasicLinearProcessNumbered"/>
    <dgm:cxn modelId="{B407DCDE-4B49-4064-B8DF-A5D95E077EFC}" type="presParOf" srcId="{19C31B62-C459-49EB-B4F8-BFA353D8F98E}" destId="{025C8B7C-F717-44B8-B936-92C63D0E12C7}" srcOrd="3" destOrd="0" presId="urn:microsoft.com/office/officeart/2016/7/layout/BasicLinearProcessNumbered"/>
    <dgm:cxn modelId="{C35EDDA8-687E-43C8-953A-ED3DDE35A6D9}" type="presParOf" srcId="{DBC389D3-CD94-4852-9512-70E92C85EECC}" destId="{FC039A8E-BC20-4E55-BA53-261F113EE1A5}" srcOrd="1" destOrd="0" presId="urn:microsoft.com/office/officeart/2016/7/layout/BasicLinearProcessNumbered"/>
    <dgm:cxn modelId="{DF2819C3-F902-4E89-B6CC-CD0F6EFDEE1C}" type="presParOf" srcId="{DBC389D3-CD94-4852-9512-70E92C85EECC}" destId="{6EFD3987-CF48-4B4B-A292-1D4C20E69F16}" srcOrd="2" destOrd="0" presId="urn:microsoft.com/office/officeart/2016/7/layout/BasicLinearProcessNumbered"/>
    <dgm:cxn modelId="{3D8D1F27-FC45-4C08-A8F6-56232F03FA36}" type="presParOf" srcId="{6EFD3987-CF48-4B4B-A292-1D4C20E69F16}" destId="{5DCA8EE0-5D28-4309-89D9-7097F31FA9C0}" srcOrd="0" destOrd="0" presId="urn:microsoft.com/office/officeart/2016/7/layout/BasicLinearProcessNumbered"/>
    <dgm:cxn modelId="{A5DF3E36-4A29-40C2-9601-2E44FB21447D}" type="presParOf" srcId="{6EFD3987-CF48-4B4B-A292-1D4C20E69F16}" destId="{38C1BEDE-A50A-4418-B6E2-58AA28B754FC}" srcOrd="1" destOrd="0" presId="urn:microsoft.com/office/officeart/2016/7/layout/BasicLinearProcessNumbered"/>
    <dgm:cxn modelId="{CA6BC5A6-AFC4-45FD-AC07-EEE0FEA43903}" type="presParOf" srcId="{6EFD3987-CF48-4B4B-A292-1D4C20E69F16}" destId="{F0A20216-B935-457C-83BF-53CF6FA54F89}" srcOrd="2" destOrd="0" presId="urn:microsoft.com/office/officeart/2016/7/layout/BasicLinearProcessNumbered"/>
    <dgm:cxn modelId="{4BEC4362-47CE-4AEA-8939-818902B1FD0C}" type="presParOf" srcId="{6EFD3987-CF48-4B4B-A292-1D4C20E69F16}" destId="{374480BF-B191-470F-9F3B-6DC0A8733C95}" srcOrd="3" destOrd="0" presId="urn:microsoft.com/office/officeart/2016/7/layout/BasicLinearProcessNumbered"/>
    <dgm:cxn modelId="{D4BD11E4-1EE3-4D39-8368-DE5A32CEEDBC}" type="presParOf" srcId="{DBC389D3-CD94-4852-9512-70E92C85EECC}" destId="{F2127480-D4C1-4E43-A44F-25F76A941E51}" srcOrd="3" destOrd="0" presId="urn:microsoft.com/office/officeart/2016/7/layout/BasicLinearProcessNumbered"/>
    <dgm:cxn modelId="{E0DC6326-45DC-40FB-A759-200B585F935D}" type="presParOf" srcId="{DBC389D3-CD94-4852-9512-70E92C85EECC}" destId="{A0FE4AE3-3A87-4F5F-A942-1A8BCDFD9D58}" srcOrd="4" destOrd="0" presId="urn:microsoft.com/office/officeart/2016/7/layout/BasicLinearProcessNumbered"/>
    <dgm:cxn modelId="{6D447DD1-FDE8-45E3-990D-634A6454CF2B}" type="presParOf" srcId="{A0FE4AE3-3A87-4F5F-A942-1A8BCDFD9D58}" destId="{17750579-FDB8-43F0-9F2E-6E1909A93A2E}" srcOrd="0" destOrd="0" presId="urn:microsoft.com/office/officeart/2016/7/layout/BasicLinearProcessNumbered"/>
    <dgm:cxn modelId="{820D9F1B-DA9A-424A-BE52-82BBE1F1A6DE}" type="presParOf" srcId="{A0FE4AE3-3A87-4F5F-A942-1A8BCDFD9D58}" destId="{AB287995-F934-4657-8682-56A7E7113BB7}" srcOrd="1" destOrd="0" presId="urn:microsoft.com/office/officeart/2016/7/layout/BasicLinearProcessNumbered"/>
    <dgm:cxn modelId="{FA5E88EA-74EC-4E0E-B67C-22514D385C3F}" type="presParOf" srcId="{A0FE4AE3-3A87-4F5F-A942-1A8BCDFD9D58}" destId="{5B4E48A5-768B-473C-BA3B-2CD9FB753B67}" srcOrd="2" destOrd="0" presId="urn:microsoft.com/office/officeart/2016/7/layout/BasicLinearProcessNumbered"/>
    <dgm:cxn modelId="{A338FAD3-5AB2-46FD-A9AE-3FADCDDCC44D}" type="presParOf" srcId="{A0FE4AE3-3A87-4F5F-A942-1A8BCDFD9D58}" destId="{59F49C9C-6C50-4E56-B31A-E5F7435E9515}" srcOrd="3" destOrd="0" presId="urn:microsoft.com/office/officeart/2016/7/layout/BasicLinearProcessNumbered"/>
    <dgm:cxn modelId="{7648D94A-D734-4EC3-9869-0833EFE64AFF}" type="presParOf" srcId="{DBC389D3-CD94-4852-9512-70E92C85EECC}" destId="{8151BE79-6D95-477E-9E30-3A3801D1AE78}" srcOrd="5" destOrd="0" presId="urn:microsoft.com/office/officeart/2016/7/layout/BasicLinearProcessNumbered"/>
    <dgm:cxn modelId="{21400FDA-F78C-4037-BF97-22827EA512F3}" type="presParOf" srcId="{DBC389D3-CD94-4852-9512-70E92C85EECC}" destId="{C0AAC457-B307-4CA7-B34C-7B14FD6B9482}" srcOrd="6" destOrd="0" presId="urn:microsoft.com/office/officeart/2016/7/layout/BasicLinearProcessNumbered"/>
    <dgm:cxn modelId="{4C8A3551-9B24-4A51-BE9A-955C1DD90707}" type="presParOf" srcId="{C0AAC457-B307-4CA7-B34C-7B14FD6B9482}" destId="{8423B174-8445-4C80-B631-2D13B052A498}" srcOrd="0" destOrd="0" presId="urn:microsoft.com/office/officeart/2016/7/layout/BasicLinearProcessNumbered"/>
    <dgm:cxn modelId="{2643FA08-71C9-46A8-A69F-205365A5C99B}" type="presParOf" srcId="{C0AAC457-B307-4CA7-B34C-7B14FD6B9482}" destId="{BD61D680-2AF6-4320-889F-8A964975518A}" srcOrd="1" destOrd="0" presId="urn:microsoft.com/office/officeart/2016/7/layout/BasicLinearProcessNumbered"/>
    <dgm:cxn modelId="{F29740BB-6E2F-4F35-8713-6ED75CB831F8}" type="presParOf" srcId="{C0AAC457-B307-4CA7-B34C-7B14FD6B9482}" destId="{8B38D660-B1E6-406E-986A-A80CDEC6F2F9}" srcOrd="2" destOrd="0" presId="urn:microsoft.com/office/officeart/2016/7/layout/BasicLinearProcessNumbered"/>
    <dgm:cxn modelId="{86891479-F975-49D7-8C42-5882002C58E7}" type="presParOf" srcId="{C0AAC457-B307-4CA7-B34C-7B14FD6B9482}" destId="{A2D7BD56-3B80-40E9-AE2C-84BE8D74CFE1}" srcOrd="3" destOrd="0" presId="urn:microsoft.com/office/officeart/2016/7/layout/BasicLinearProcessNumbered"/>
    <dgm:cxn modelId="{29130835-64C2-4D6A-9235-8D6BF42F0343}" type="presParOf" srcId="{DBC389D3-CD94-4852-9512-70E92C85EECC}" destId="{7472384C-313F-44CA-A163-F01792AE54CA}" srcOrd="7" destOrd="0" presId="urn:microsoft.com/office/officeart/2016/7/layout/BasicLinearProcessNumbered"/>
    <dgm:cxn modelId="{A1AE7DF6-7F91-4018-A48D-C32E906E1334}" type="presParOf" srcId="{DBC389D3-CD94-4852-9512-70E92C85EECC}" destId="{D927E868-38EC-48F6-8128-5ADE31C6E5C0}" srcOrd="8" destOrd="0" presId="urn:microsoft.com/office/officeart/2016/7/layout/BasicLinearProcessNumbered"/>
    <dgm:cxn modelId="{5BFDE097-8E2B-4E41-9E39-EDF2AC0DBEEF}" type="presParOf" srcId="{D927E868-38EC-48F6-8128-5ADE31C6E5C0}" destId="{A330458C-8D2C-448E-B857-5B51E69B369C}" srcOrd="0" destOrd="0" presId="urn:microsoft.com/office/officeart/2016/7/layout/BasicLinearProcessNumbered"/>
    <dgm:cxn modelId="{9292C9C6-E377-4D77-80B2-06195855AAA9}" type="presParOf" srcId="{D927E868-38EC-48F6-8128-5ADE31C6E5C0}" destId="{AACF0872-F7B6-4756-BD61-771A0C7F1790}" srcOrd="1" destOrd="0" presId="urn:microsoft.com/office/officeart/2016/7/layout/BasicLinearProcessNumbered"/>
    <dgm:cxn modelId="{882618CA-CA7E-4BAC-8663-2B76C7FE44F3}" type="presParOf" srcId="{D927E868-38EC-48F6-8128-5ADE31C6E5C0}" destId="{3E997243-A431-438F-8C6F-1AFA6329C49F}" srcOrd="2" destOrd="0" presId="urn:microsoft.com/office/officeart/2016/7/layout/BasicLinearProcessNumbered"/>
    <dgm:cxn modelId="{735911A3-BF95-4840-9187-783DAAA5096A}" type="presParOf" srcId="{D927E868-38EC-48F6-8128-5ADE31C6E5C0}" destId="{28DCDE0A-74D5-469B-AD29-04B3F46406E1}"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032FDE8-9FE8-401E-B70A-1C4C4D1D08E8}"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3FD00894-B644-42BC-8113-2BBC78847A7E}">
      <dgm:prSet/>
      <dgm:spPr/>
      <dgm:t>
        <a:bodyPr/>
        <a:lstStyle/>
        <a:p>
          <a:r>
            <a:rPr lang="en-GB"/>
            <a:t>A service failure refers to service performance that fails to meet customer expectations.</a:t>
          </a:r>
          <a:endParaRPr lang="en-US"/>
        </a:p>
      </dgm:t>
    </dgm:pt>
    <dgm:pt modelId="{CE798456-3F6B-41B7-A9E0-F6F6A4807196}" type="parTrans" cxnId="{5DC37617-41F4-4412-B2AD-0660E97C0E70}">
      <dgm:prSet/>
      <dgm:spPr/>
      <dgm:t>
        <a:bodyPr/>
        <a:lstStyle/>
        <a:p>
          <a:endParaRPr lang="en-US"/>
        </a:p>
      </dgm:t>
    </dgm:pt>
    <dgm:pt modelId="{8EA0E685-A137-454E-A19B-FBAE586D796C}" type="sibTrans" cxnId="{5DC37617-41F4-4412-B2AD-0660E97C0E70}">
      <dgm:prSet/>
      <dgm:spPr/>
      <dgm:t>
        <a:bodyPr/>
        <a:lstStyle/>
        <a:p>
          <a:endParaRPr lang="en-US"/>
        </a:p>
      </dgm:t>
    </dgm:pt>
    <dgm:pt modelId="{2E530B9F-8128-41A8-93F9-D087B43D847E}">
      <dgm:prSet/>
      <dgm:spPr/>
      <dgm:t>
        <a:bodyPr/>
        <a:lstStyle/>
        <a:p>
          <a:r>
            <a:rPr lang="en-GB"/>
            <a:t>Service recovery refers to the systematic efforts made by a business to rectify a service failure and to retain customers’ goodwill.</a:t>
          </a:r>
          <a:endParaRPr lang="en-US"/>
        </a:p>
      </dgm:t>
    </dgm:pt>
    <dgm:pt modelId="{211A4BBF-3602-46E7-BE3C-A070827DE256}" type="parTrans" cxnId="{BB3CFF20-D2BD-4D23-BAC6-BF3B12768B09}">
      <dgm:prSet/>
      <dgm:spPr/>
      <dgm:t>
        <a:bodyPr/>
        <a:lstStyle/>
        <a:p>
          <a:endParaRPr lang="en-US"/>
        </a:p>
      </dgm:t>
    </dgm:pt>
    <dgm:pt modelId="{8C0CC132-0025-49A6-AFF8-61B33A42446C}" type="sibTrans" cxnId="{BB3CFF20-D2BD-4D23-BAC6-BF3B12768B09}">
      <dgm:prSet/>
      <dgm:spPr/>
      <dgm:t>
        <a:bodyPr/>
        <a:lstStyle/>
        <a:p>
          <a:endParaRPr lang="en-US"/>
        </a:p>
      </dgm:t>
    </dgm:pt>
    <dgm:pt modelId="{8620D515-8D6E-4519-AF03-360EA2455F21}">
      <dgm:prSet/>
      <dgm:spPr/>
      <dgm:t>
        <a:bodyPr/>
        <a:lstStyle/>
        <a:p>
          <a:r>
            <a:rPr lang="en-GB"/>
            <a:t>Service recovery plays an important role in achieving/restoring customer satisfaction and loyalty.</a:t>
          </a:r>
          <a:endParaRPr lang="en-US"/>
        </a:p>
      </dgm:t>
    </dgm:pt>
    <dgm:pt modelId="{ACC8AC80-A1C5-488F-B276-94640B940438}" type="parTrans" cxnId="{C0453745-7E9F-4FC7-BE00-590E04B6E80C}">
      <dgm:prSet/>
      <dgm:spPr/>
      <dgm:t>
        <a:bodyPr/>
        <a:lstStyle/>
        <a:p>
          <a:endParaRPr lang="en-US"/>
        </a:p>
      </dgm:t>
    </dgm:pt>
    <dgm:pt modelId="{1BB7A401-7FC3-432A-B174-5539E1494FEA}" type="sibTrans" cxnId="{C0453745-7E9F-4FC7-BE00-590E04B6E80C}">
      <dgm:prSet/>
      <dgm:spPr/>
      <dgm:t>
        <a:bodyPr/>
        <a:lstStyle/>
        <a:p>
          <a:endParaRPr lang="en-US"/>
        </a:p>
      </dgm:t>
    </dgm:pt>
    <dgm:pt modelId="{1DB4A570-8EDE-4560-BC4E-BC09B56552F3}" type="pres">
      <dgm:prSet presAssocID="{5032FDE8-9FE8-401E-B70A-1C4C4D1D08E8}" presName="vert0" presStyleCnt="0">
        <dgm:presLayoutVars>
          <dgm:dir/>
          <dgm:animOne val="branch"/>
          <dgm:animLvl val="lvl"/>
        </dgm:presLayoutVars>
      </dgm:prSet>
      <dgm:spPr/>
    </dgm:pt>
    <dgm:pt modelId="{AFC3985B-72B0-446F-98F8-79416C9B0F5A}" type="pres">
      <dgm:prSet presAssocID="{3FD00894-B644-42BC-8113-2BBC78847A7E}" presName="thickLine" presStyleLbl="alignNode1" presStyleIdx="0" presStyleCnt="3"/>
      <dgm:spPr/>
    </dgm:pt>
    <dgm:pt modelId="{0DAC4861-39E6-4032-B777-5BD46F5C3108}" type="pres">
      <dgm:prSet presAssocID="{3FD00894-B644-42BC-8113-2BBC78847A7E}" presName="horz1" presStyleCnt="0"/>
      <dgm:spPr/>
    </dgm:pt>
    <dgm:pt modelId="{E57A8E7E-61D0-442C-8D0D-3DC6DC0FFB60}" type="pres">
      <dgm:prSet presAssocID="{3FD00894-B644-42BC-8113-2BBC78847A7E}" presName="tx1" presStyleLbl="revTx" presStyleIdx="0" presStyleCnt="3"/>
      <dgm:spPr/>
    </dgm:pt>
    <dgm:pt modelId="{E7803F22-D78C-405D-AE05-C108CE54878A}" type="pres">
      <dgm:prSet presAssocID="{3FD00894-B644-42BC-8113-2BBC78847A7E}" presName="vert1" presStyleCnt="0"/>
      <dgm:spPr/>
    </dgm:pt>
    <dgm:pt modelId="{037F848B-8119-4937-B69C-9F0DC4AD5F2C}" type="pres">
      <dgm:prSet presAssocID="{2E530B9F-8128-41A8-93F9-D087B43D847E}" presName="thickLine" presStyleLbl="alignNode1" presStyleIdx="1" presStyleCnt="3"/>
      <dgm:spPr/>
    </dgm:pt>
    <dgm:pt modelId="{719EB3FA-05BA-42A7-847B-1C9D38545272}" type="pres">
      <dgm:prSet presAssocID="{2E530B9F-8128-41A8-93F9-D087B43D847E}" presName="horz1" presStyleCnt="0"/>
      <dgm:spPr/>
    </dgm:pt>
    <dgm:pt modelId="{470E3D9C-37C5-46E0-BB43-D8F249C98EC1}" type="pres">
      <dgm:prSet presAssocID="{2E530B9F-8128-41A8-93F9-D087B43D847E}" presName="tx1" presStyleLbl="revTx" presStyleIdx="1" presStyleCnt="3"/>
      <dgm:spPr/>
    </dgm:pt>
    <dgm:pt modelId="{C8698190-33DC-4388-BF3E-7AC68A5742BA}" type="pres">
      <dgm:prSet presAssocID="{2E530B9F-8128-41A8-93F9-D087B43D847E}" presName="vert1" presStyleCnt="0"/>
      <dgm:spPr/>
    </dgm:pt>
    <dgm:pt modelId="{6C1C4538-2C49-4A51-9142-0E1D80BED9FD}" type="pres">
      <dgm:prSet presAssocID="{8620D515-8D6E-4519-AF03-360EA2455F21}" presName="thickLine" presStyleLbl="alignNode1" presStyleIdx="2" presStyleCnt="3"/>
      <dgm:spPr/>
    </dgm:pt>
    <dgm:pt modelId="{F5509517-AFBA-4B88-B19E-F8F4B0A764CD}" type="pres">
      <dgm:prSet presAssocID="{8620D515-8D6E-4519-AF03-360EA2455F21}" presName="horz1" presStyleCnt="0"/>
      <dgm:spPr/>
    </dgm:pt>
    <dgm:pt modelId="{F40A5B18-97BD-4934-9DF0-3856B3C23540}" type="pres">
      <dgm:prSet presAssocID="{8620D515-8D6E-4519-AF03-360EA2455F21}" presName="tx1" presStyleLbl="revTx" presStyleIdx="2" presStyleCnt="3"/>
      <dgm:spPr/>
    </dgm:pt>
    <dgm:pt modelId="{CD830954-82AA-424F-AB1F-55BDC484E4CF}" type="pres">
      <dgm:prSet presAssocID="{8620D515-8D6E-4519-AF03-360EA2455F21}" presName="vert1" presStyleCnt="0"/>
      <dgm:spPr/>
    </dgm:pt>
  </dgm:ptLst>
  <dgm:cxnLst>
    <dgm:cxn modelId="{5DC37617-41F4-4412-B2AD-0660E97C0E70}" srcId="{5032FDE8-9FE8-401E-B70A-1C4C4D1D08E8}" destId="{3FD00894-B644-42BC-8113-2BBC78847A7E}" srcOrd="0" destOrd="0" parTransId="{CE798456-3F6B-41B7-A9E0-F6F6A4807196}" sibTransId="{8EA0E685-A137-454E-A19B-FBAE586D796C}"/>
    <dgm:cxn modelId="{BB3CFF20-D2BD-4D23-BAC6-BF3B12768B09}" srcId="{5032FDE8-9FE8-401E-B70A-1C4C4D1D08E8}" destId="{2E530B9F-8128-41A8-93F9-D087B43D847E}" srcOrd="1" destOrd="0" parTransId="{211A4BBF-3602-46E7-BE3C-A070827DE256}" sibTransId="{8C0CC132-0025-49A6-AFF8-61B33A42446C}"/>
    <dgm:cxn modelId="{6142F53C-DE47-47D3-9E8A-8F875A97293B}" type="presOf" srcId="{8620D515-8D6E-4519-AF03-360EA2455F21}" destId="{F40A5B18-97BD-4934-9DF0-3856B3C23540}" srcOrd="0" destOrd="0" presId="urn:microsoft.com/office/officeart/2008/layout/LinedList"/>
    <dgm:cxn modelId="{C0453745-7E9F-4FC7-BE00-590E04B6E80C}" srcId="{5032FDE8-9FE8-401E-B70A-1C4C4D1D08E8}" destId="{8620D515-8D6E-4519-AF03-360EA2455F21}" srcOrd="2" destOrd="0" parTransId="{ACC8AC80-A1C5-488F-B276-94640B940438}" sibTransId="{1BB7A401-7FC3-432A-B174-5539E1494FEA}"/>
    <dgm:cxn modelId="{C93D9D55-2106-4FD4-A1FE-6BB1DAD5EBD2}" type="presOf" srcId="{3FD00894-B644-42BC-8113-2BBC78847A7E}" destId="{E57A8E7E-61D0-442C-8D0D-3DC6DC0FFB60}" srcOrd="0" destOrd="0" presId="urn:microsoft.com/office/officeart/2008/layout/LinedList"/>
    <dgm:cxn modelId="{30425E96-D9BB-485C-BC4D-9A463D9D1FAB}" type="presOf" srcId="{2E530B9F-8128-41A8-93F9-D087B43D847E}" destId="{470E3D9C-37C5-46E0-BB43-D8F249C98EC1}" srcOrd="0" destOrd="0" presId="urn:microsoft.com/office/officeart/2008/layout/LinedList"/>
    <dgm:cxn modelId="{65E5A0C6-4AD1-47C7-ACCB-8B1A970DAD28}" type="presOf" srcId="{5032FDE8-9FE8-401E-B70A-1C4C4D1D08E8}" destId="{1DB4A570-8EDE-4560-BC4E-BC09B56552F3}" srcOrd="0" destOrd="0" presId="urn:microsoft.com/office/officeart/2008/layout/LinedList"/>
    <dgm:cxn modelId="{28F139EE-7575-4B7E-ACDA-7542BE80D07F}" type="presParOf" srcId="{1DB4A570-8EDE-4560-BC4E-BC09B56552F3}" destId="{AFC3985B-72B0-446F-98F8-79416C9B0F5A}" srcOrd="0" destOrd="0" presId="urn:microsoft.com/office/officeart/2008/layout/LinedList"/>
    <dgm:cxn modelId="{766B7807-4DCF-4972-A59C-99745985F10E}" type="presParOf" srcId="{1DB4A570-8EDE-4560-BC4E-BC09B56552F3}" destId="{0DAC4861-39E6-4032-B777-5BD46F5C3108}" srcOrd="1" destOrd="0" presId="urn:microsoft.com/office/officeart/2008/layout/LinedList"/>
    <dgm:cxn modelId="{06E5B1F6-D8A5-4B5B-BA1F-A5603CC66869}" type="presParOf" srcId="{0DAC4861-39E6-4032-B777-5BD46F5C3108}" destId="{E57A8E7E-61D0-442C-8D0D-3DC6DC0FFB60}" srcOrd="0" destOrd="0" presId="urn:microsoft.com/office/officeart/2008/layout/LinedList"/>
    <dgm:cxn modelId="{2B1AD6EE-6512-4755-8675-34CB70DB88E9}" type="presParOf" srcId="{0DAC4861-39E6-4032-B777-5BD46F5C3108}" destId="{E7803F22-D78C-405D-AE05-C108CE54878A}" srcOrd="1" destOrd="0" presId="urn:microsoft.com/office/officeart/2008/layout/LinedList"/>
    <dgm:cxn modelId="{0DAA7FDF-C5CA-463E-ACA3-392C134D89AB}" type="presParOf" srcId="{1DB4A570-8EDE-4560-BC4E-BC09B56552F3}" destId="{037F848B-8119-4937-B69C-9F0DC4AD5F2C}" srcOrd="2" destOrd="0" presId="urn:microsoft.com/office/officeart/2008/layout/LinedList"/>
    <dgm:cxn modelId="{B0224B02-74A6-4EBA-B33A-723D9C380366}" type="presParOf" srcId="{1DB4A570-8EDE-4560-BC4E-BC09B56552F3}" destId="{719EB3FA-05BA-42A7-847B-1C9D38545272}" srcOrd="3" destOrd="0" presId="urn:microsoft.com/office/officeart/2008/layout/LinedList"/>
    <dgm:cxn modelId="{BF711F34-62B6-4674-98C0-81B03245373B}" type="presParOf" srcId="{719EB3FA-05BA-42A7-847B-1C9D38545272}" destId="{470E3D9C-37C5-46E0-BB43-D8F249C98EC1}" srcOrd="0" destOrd="0" presId="urn:microsoft.com/office/officeart/2008/layout/LinedList"/>
    <dgm:cxn modelId="{D99FAC72-FA70-497E-A292-E47964EDDB8D}" type="presParOf" srcId="{719EB3FA-05BA-42A7-847B-1C9D38545272}" destId="{C8698190-33DC-4388-BF3E-7AC68A5742BA}" srcOrd="1" destOrd="0" presId="urn:microsoft.com/office/officeart/2008/layout/LinedList"/>
    <dgm:cxn modelId="{6AD73E12-F37C-4D36-AB14-2D7892A57E33}" type="presParOf" srcId="{1DB4A570-8EDE-4560-BC4E-BC09B56552F3}" destId="{6C1C4538-2C49-4A51-9142-0E1D80BED9FD}" srcOrd="4" destOrd="0" presId="urn:microsoft.com/office/officeart/2008/layout/LinedList"/>
    <dgm:cxn modelId="{B2F5D554-9D13-44C3-9949-D66817E70236}" type="presParOf" srcId="{1DB4A570-8EDE-4560-BC4E-BC09B56552F3}" destId="{F5509517-AFBA-4B88-B19E-F8F4B0A764CD}" srcOrd="5" destOrd="0" presId="urn:microsoft.com/office/officeart/2008/layout/LinedList"/>
    <dgm:cxn modelId="{1DC26138-9586-4C98-8C28-595B0DB72540}" type="presParOf" srcId="{F5509517-AFBA-4B88-B19E-F8F4B0A764CD}" destId="{F40A5B18-97BD-4934-9DF0-3856B3C23540}" srcOrd="0" destOrd="0" presId="urn:microsoft.com/office/officeart/2008/layout/LinedList"/>
    <dgm:cxn modelId="{274863B5-949B-46D4-8101-B55A29DB257F}" type="presParOf" srcId="{F5509517-AFBA-4B88-B19E-F8F4B0A764CD}" destId="{CD830954-82AA-424F-AB1F-55BDC484E4C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D173BCA-538C-4DF3-9D3C-CEC978855FFF}"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D44A366F-9307-4DD7-B8C5-E8A3693D5984}">
      <dgm:prSet/>
      <dgm:spPr/>
      <dgm:t>
        <a:bodyPr/>
        <a:lstStyle/>
        <a:p>
          <a:r>
            <a:rPr lang="en-GB"/>
            <a:t>It has been observed that customers become more loyal to a business after they have experienced a service failure, then if it had never occurred in the first place.</a:t>
          </a:r>
          <a:endParaRPr lang="en-US"/>
        </a:p>
      </dgm:t>
    </dgm:pt>
    <dgm:pt modelId="{4161ADF9-2526-4599-A88F-037A72E41C77}" type="parTrans" cxnId="{28286042-3958-4B80-9409-0E128DD582C5}">
      <dgm:prSet/>
      <dgm:spPr/>
      <dgm:t>
        <a:bodyPr/>
        <a:lstStyle/>
        <a:p>
          <a:endParaRPr lang="en-US"/>
        </a:p>
      </dgm:t>
    </dgm:pt>
    <dgm:pt modelId="{930118B6-190F-4F5A-8C34-DB0DF9751657}" type="sibTrans" cxnId="{28286042-3958-4B80-9409-0E128DD582C5}">
      <dgm:prSet/>
      <dgm:spPr/>
      <dgm:t>
        <a:bodyPr/>
        <a:lstStyle/>
        <a:p>
          <a:endParaRPr lang="en-US"/>
        </a:p>
      </dgm:t>
    </dgm:pt>
    <dgm:pt modelId="{8856CAB0-DA01-4D7E-B390-29C772965E28}">
      <dgm:prSet/>
      <dgm:spPr/>
      <dgm:t>
        <a:bodyPr/>
        <a:lstStyle/>
        <a:p>
          <a:r>
            <a:rPr lang="en-GB"/>
            <a:t>If second service failure occurs, the paradox disappears</a:t>
          </a:r>
          <a:endParaRPr lang="en-US"/>
        </a:p>
      </dgm:t>
    </dgm:pt>
    <dgm:pt modelId="{81AF461E-3E73-4C98-B645-D419E5EF973B}" type="parTrans" cxnId="{04E0C92A-BC70-4ECE-BF9F-41798633511B}">
      <dgm:prSet/>
      <dgm:spPr/>
      <dgm:t>
        <a:bodyPr/>
        <a:lstStyle/>
        <a:p>
          <a:endParaRPr lang="en-US"/>
        </a:p>
      </dgm:t>
    </dgm:pt>
    <dgm:pt modelId="{963789D0-0E84-42E4-BBBB-E639F45A11B1}" type="sibTrans" cxnId="{04E0C92A-BC70-4ECE-BF9F-41798633511B}">
      <dgm:prSet/>
      <dgm:spPr/>
      <dgm:t>
        <a:bodyPr/>
        <a:lstStyle/>
        <a:p>
          <a:endParaRPr lang="en-US"/>
        </a:p>
      </dgm:t>
    </dgm:pt>
    <dgm:pt modelId="{8D1D9DC3-7AF4-431C-8A2C-8455E981E4F4}">
      <dgm:prSet/>
      <dgm:spPr/>
      <dgm:t>
        <a:bodyPr/>
        <a:lstStyle/>
        <a:p>
          <a:r>
            <a:rPr lang="en-GB"/>
            <a:t>Best Strategy: Do It Right the First Time!</a:t>
          </a:r>
          <a:endParaRPr lang="en-US"/>
        </a:p>
      </dgm:t>
    </dgm:pt>
    <dgm:pt modelId="{A5A805E4-E43C-489C-B5C8-FD4E9A896F55}" type="parTrans" cxnId="{09A6D104-DC35-4E48-AC64-EE22A080A14D}">
      <dgm:prSet/>
      <dgm:spPr/>
      <dgm:t>
        <a:bodyPr/>
        <a:lstStyle/>
        <a:p>
          <a:endParaRPr lang="en-US"/>
        </a:p>
      </dgm:t>
    </dgm:pt>
    <dgm:pt modelId="{B141DE27-EA29-43DE-8673-2A0A16B9DE7C}" type="sibTrans" cxnId="{09A6D104-DC35-4E48-AC64-EE22A080A14D}">
      <dgm:prSet/>
      <dgm:spPr/>
      <dgm:t>
        <a:bodyPr/>
        <a:lstStyle/>
        <a:p>
          <a:endParaRPr lang="en-US"/>
        </a:p>
      </dgm:t>
    </dgm:pt>
    <dgm:pt modelId="{EEF71EB1-356B-44B6-B204-2CB2068FCB2F}" type="pres">
      <dgm:prSet presAssocID="{FD173BCA-538C-4DF3-9D3C-CEC978855FFF}" presName="vert0" presStyleCnt="0">
        <dgm:presLayoutVars>
          <dgm:dir/>
          <dgm:animOne val="branch"/>
          <dgm:animLvl val="lvl"/>
        </dgm:presLayoutVars>
      </dgm:prSet>
      <dgm:spPr/>
    </dgm:pt>
    <dgm:pt modelId="{3E821E64-1076-45B7-BB55-7A6C5FFB061A}" type="pres">
      <dgm:prSet presAssocID="{D44A366F-9307-4DD7-B8C5-E8A3693D5984}" presName="thickLine" presStyleLbl="alignNode1" presStyleIdx="0" presStyleCnt="3"/>
      <dgm:spPr/>
    </dgm:pt>
    <dgm:pt modelId="{AA0CDC89-7568-4550-A0E9-2015190946E6}" type="pres">
      <dgm:prSet presAssocID="{D44A366F-9307-4DD7-B8C5-E8A3693D5984}" presName="horz1" presStyleCnt="0"/>
      <dgm:spPr/>
    </dgm:pt>
    <dgm:pt modelId="{E128F806-2DB5-4C82-9847-A749F0BD1B6B}" type="pres">
      <dgm:prSet presAssocID="{D44A366F-9307-4DD7-B8C5-E8A3693D5984}" presName="tx1" presStyleLbl="revTx" presStyleIdx="0" presStyleCnt="3"/>
      <dgm:spPr/>
    </dgm:pt>
    <dgm:pt modelId="{E6D4643D-B354-463A-A3DC-9A0DDFDAC817}" type="pres">
      <dgm:prSet presAssocID="{D44A366F-9307-4DD7-B8C5-E8A3693D5984}" presName="vert1" presStyleCnt="0"/>
      <dgm:spPr/>
    </dgm:pt>
    <dgm:pt modelId="{00EB6C30-CB16-41AB-94D8-79DD3C57015A}" type="pres">
      <dgm:prSet presAssocID="{8856CAB0-DA01-4D7E-B390-29C772965E28}" presName="thickLine" presStyleLbl="alignNode1" presStyleIdx="1" presStyleCnt="3"/>
      <dgm:spPr/>
    </dgm:pt>
    <dgm:pt modelId="{FC32D0AB-993C-4ABB-B80F-5D8BF4280DF8}" type="pres">
      <dgm:prSet presAssocID="{8856CAB0-DA01-4D7E-B390-29C772965E28}" presName="horz1" presStyleCnt="0"/>
      <dgm:spPr/>
    </dgm:pt>
    <dgm:pt modelId="{438FA7D7-B261-46DF-AD68-D632A4B056C3}" type="pres">
      <dgm:prSet presAssocID="{8856CAB0-DA01-4D7E-B390-29C772965E28}" presName="tx1" presStyleLbl="revTx" presStyleIdx="1" presStyleCnt="3"/>
      <dgm:spPr/>
    </dgm:pt>
    <dgm:pt modelId="{0EAE40A8-ACC3-45EF-9BC5-499FC27728BE}" type="pres">
      <dgm:prSet presAssocID="{8856CAB0-DA01-4D7E-B390-29C772965E28}" presName="vert1" presStyleCnt="0"/>
      <dgm:spPr/>
    </dgm:pt>
    <dgm:pt modelId="{FF08D64D-0BD0-4895-8AFE-7B7D5CBD91CA}" type="pres">
      <dgm:prSet presAssocID="{8D1D9DC3-7AF4-431C-8A2C-8455E981E4F4}" presName="thickLine" presStyleLbl="alignNode1" presStyleIdx="2" presStyleCnt="3"/>
      <dgm:spPr/>
    </dgm:pt>
    <dgm:pt modelId="{3DFD29CE-E4E6-4C0A-BAC6-741F4CA6EA7D}" type="pres">
      <dgm:prSet presAssocID="{8D1D9DC3-7AF4-431C-8A2C-8455E981E4F4}" presName="horz1" presStyleCnt="0"/>
      <dgm:spPr/>
    </dgm:pt>
    <dgm:pt modelId="{06F2636D-D83B-4471-87BC-A542A5BF4336}" type="pres">
      <dgm:prSet presAssocID="{8D1D9DC3-7AF4-431C-8A2C-8455E981E4F4}" presName="tx1" presStyleLbl="revTx" presStyleIdx="2" presStyleCnt="3"/>
      <dgm:spPr/>
    </dgm:pt>
    <dgm:pt modelId="{C1FF168B-CC43-4F06-9CDD-2E3449185DC2}" type="pres">
      <dgm:prSet presAssocID="{8D1D9DC3-7AF4-431C-8A2C-8455E981E4F4}" presName="vert1" presStyleCnt="0"/>
      <dgm:spPr/>
    </dgm:pt>
  </dgm:ptLst>
  <dgm:cxnLst>
    <dgm:cxn modelId="{09A6D104-DC35-4E48-AC64-EE22A080A14D}" srcId="{FD173BCA-538C-4DF3-9D3C-CEC978855FFF}" destId="{8D1D9DC3-7AF4-431C-8A2C-8455E981E4F4}" srcOrd="2" destOrd="0" parTransId="{A5A805E4-E43C-489C-B5C8-FD4E9A896F55}" sibTransId="{B141DE27-EA29-43DE-8673-2A0A16B9DE7C}"/>
    <dgm:cxn modelId="{04E0C92A-BC70-4ECE-BF9F-41798633511B}" srcId="{FD173BCA-538C-4DF3-9D3C-CEC978855FFF}" destId="{8856CAB0-DA01-4D7E-B390-29C772965E28}" srcOrd="1" destOrd="0" parTransId="{81AF461E-3E73-4C98-B645-D419E5EF973B}" sibTransId="{963789D0-0E84-42E4-BBBB-E639F45A11B1}"/>
    <dgm:cxn modelId="{0D0ACC39-CBE7-49EE-B617-868FCFD0855C}" type="presOf" srcId="{8856CAB0-DA01-4D7E-B390-29C772965E28}" destId="{438FA7D7-B261-46DF-AD68-D632A4B056C3}" srcOrd="0" destOrd="0" presId="urn:microsoft.com/office/officeart/2008/layout/LinedList"/>
    <dgm:cxn modelId="{28286042-3958-4B80-9409-0E128DD582C5}" srcId="{FD173BCA-538C-4DF3-9D3C-CEC978855FFF}" destId="{D44A366F-9307-4DD7-B8C5-E8A3693D5984}" srcOrd="0" destOrd="0" parTransId="{4161ADF9-2526-4599-A88F-037A72E41C77}" sibTransId="{930118B6-190F-4F5A-8C34-DB0DF9751657}"/>
    <dgm:cxn modelId="{5DA3519B-A819-48FC-898B-FA29C60ECAAD}" type="presOf" srcId="{FD173BCA-538C-4DF3-9D3C-CEC978855FFF}" destId="{EEF71EB1-356B-44B6-B204-2CB2068FCB2F}" srcOrd="0" destOrd="0" presId="urn:microsoft.com/office/officeart/2008/layout/LinedList"/>
    <dgm:cxn modelId="{6AFBA0A4-5AD8-49BC-A53F-810DDBF93C31}" type="presOf" srcId="{8D1D9DC3-7AF4-431C-8A2C-8455E981E4F4}" destId="{06F2636D-D83B-4471-87BC-A542A5BF4336}" srcOrd="0" destOrd="0" presId="urn:microsoft.com/office/officeart/2008/layout/LinedList"/>
    <dgm:cxn modelId="{FA18AFEF-FAFF-4967-B0B9-C5403BC907CF}" type="presOf" srcId="{D44A366F-9307-4DD7-B8C5-E8A3693D5984}" destId="{E128F806-2DB5-4C82-9847-A749F0BD1B6B}" srcOrd="0" destOrd="0" presId="urn:microsoft.com/office/officeart/2008/layout/LinedList"/>
    <dgm:cxn modelId="{1E9532D5-8E93-41E8-9A79-D1FE31B72D9C}" type="presParOf" srcId="{EEF71EB1-356B-44B6-B204-2CB2068FCB2F}" destId="{3E821E64-1076-45B7-BB55-7A6C5FFB061A}" srcOrd="0" destOrd="0" presId="urn:microsoft.com/office/officeart/2008/layout/LinedList"/>
    <dgm:cxn modelId="{4113FB17-9DED-4B8F-96F8-75AA5CDB1B6C}" type="presParOf" srcId="{EEF71EB1-356B-44B6-B204-2CB2068FCB2F}" destId="{AA0CDC89-7568-4550-A0E9-2015190946E6}" srcOrd="1" destOrd="0" presId="urn:microsoft.com/office/officeart/2008/layout/LinedList"/>
    <dgm:cxn modelId="{F9D91077-9014-42BE-BEF0-C12E10587C04}" type="presParOf" srcId="{AA0CDC89-7568-4550-A0E9-2015190946E6}" destId="{E128F806-2DB5-4C82-9847-A749F0BD1B6B}" srcOrd="0" destOrd="0" presId="urn:microsoft.com/office/officeart/2008/layout/LinedList"/>
    <dgm:cxn modelId="{1542F3D5-7C24-429C-96C5-AA2E05097F1F}" type="presParOf" srcId="{AA0CDC89-7568-4550-A0E9-2015190946E6}" destId="{E6D4643D-B354-463A-A3DC-9A0DDFDAC817}" srcOrd="1" destOrd="0" presId="urn:microsoft.com/office/officeart/2008/layout/LinedList"/>
    <dgm:cxn modelId="{3F11CCAE-F12B-49DA-9171-1D39EE4EE90F}" type="presParOf" srcId="{EEF71EB1-356B-44B6-B204-2CB2068FCB2F}" destId="{00EB6C30-CB16-41AB-94D8-79DD3C57015A}" srcOrd="2" destOrd="0" presId="urn:microsoft.com/office/officeart/2008/layout/LinedList"/>
    <dgm:cxn modelId="{8DFF5F51-A936-485F-B3D9-88BEF6BB01BF}" type="presParOf" srcId="{EEF71EB1-356B-44B6-B204-2CB2068FCB2F}" destId="{FC32D0AB-993C-4ABB-B80F-5D8BF4280DF8}" srcOrd="3" destOrd="0" presId="urn:microsoft.com/office/officeart/2008/layout/LinedList"/>
    <dgm:cxn modelId="{A6F01D5E-E531-4323-9AD8-366772CD6F19}" type="presParOf" srcId="{FC32D0AB-993C-4ABB-B80F-5D8BF4280DF8}" destId="{438FA7D7-B261-46DF-AD68-D632A4B056C3}" srcOrd="0" destOrd="0" presId="urn:microsoft.com/office/officeart/2008/layout/LinedList"/>
    <dgm:cxn modelId="{FB7CB3A2-73C9-4244-9BA8-DAA7A7CCB848}" type="presParOf" srcId="{FC32D0AB-993C-4ABB-B80F-5D8BF4280DF8}" destId="{0EAE40A8-ACC3-45EF-9BC5-499FC27728BE}" srcOrd="1" destOrd="0" presId="urn:microsoft.com/office/officeart/2008/layout/LinedList"/>
    <dgm:cxn modelId="{B0C3B1F0-6BA8-453F-B523-DE82CBD847A6}" type="presParOf" srcId="{EEF71EB1-356B-44B6-B204-2CB2068FCB2F}" destId="{FF08D64D-0BD0-4895-8AFE-7B7D5CBD91CA}" srcOrd="4" destOrd="0" presId="urn:microsoft.com/office/officeart/2008/layout/LinedList"/>
    <dgm:cxn modelId="{85B7A8FC-5333-401B-BC38-9481C1CA8E1F}" type="presParOf" srcId="{EEF71EB1-356B-44B6-B204-2CB2068FCB2F}" destId="{3DFD29CE-E4E6-4C0A-BAC6-741F4CA6EA7D}" srcOrd="5" destOrd="0" presId="urn:microsoft.com/office/officeart/2008/layout/LinedList"/>
    <dgm:cxn modelId="{E107B7B7-2C2E-4ABC-8DA3-A2B52F15AECF}" type="presParOf" srcId="{3DFD29CE-E4E6-4C0A-BAC6-741F4CA6EA7D}" destId="{06F2636D-D83B-4471-87BC-A542A5BF4336}" srcOrd="0" destOrd="0" presId="urn:microsoft.com/office/officeart/2008/layout/LinedList"/>
    <dgm:cxn modelId="{AFAA7515-F4EB-45DC-B5CB-1397C0B71C02}" type="presParOf" srcId="{3DFD29CE-E4E6-4C0A-BAC6-741F4CA6EA7D}" destId="{C1FF168B-CC43-4F06-9CDD-2E3449185DC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07D1DB4-DBC9-4688-A34B-B25A6C181350}"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5FE4983-B455-46F1-8CAE-E83AFB4B67EA}">
      <dgm:prSet/>
      <dgm:spPr/>
      <dgm:t>
        <a:bodyPr/>
        <a:lstStyle/>
        <a:p>
          <a:r>
            <a:rPr lang="en-GB"/>
            <a:t>Empowerment: To enable, permit, or give power to; to promote individual self-actualisation for influence within a specific relationship</a:t>
          </a:r>
          <a:endParaRPr lang="en-US"/>
        </a:p>
      </dgm:t>
    </dgm:pt>
    <dgm:pt modelId="{0865B40C-1D60-42E3-815B-FA9CF41935AA}" type="parTrans" cxnId="{2688DF30-7238-4A09-AE5C-BA3E4B45D6E2}">
      <dgm:prSet/>
      <dgm:spPr/>
      <dgm:t>
        <a:bodyPr/>
        <a:lstStyle/>
        <a:p>
          <a:endParaRPr lang="en-US"/>
        </a:p>
      </dgm:t>
    </dgm:pt>
    <dgm:pt modelId="{21593D91-3B0C-4302-8A61-8C6428718675}" type="sibTrans" cxnId="{2688DF30-7238-4A09-AE5C-BA3E4B45D6E2}">
      <dgm:prSet/>
      <dgm:spPr/>
      <dgm:t>
        <a:bodyPr/>
        <a:lstStyle/>
        <a:p>
          <a:endParaRPr lang="en-US"/>
        </a:p>
      </dgm:t>
    </dgm:pt>
    <dgm:pt modelId="{ADAB0870-0A69-4564-B7F8-D34895EB83B9}">
      <dgm:prSet/>
      <dgm:spPr/>
      <dgm:t>
        <a:bodyPr/>
        <a:lstStyle/>
        <a:p>
          <a:r>
            <a:rPr lang="en-GB"/>
            <a:t>Employee empowerment is the management philosophy of giving employees the freedom and authority to make independent decisions and act on them.</a:t>
          </a:r>
          <a:endParaRPr lang="en-US"/>
        </a:p>
      </dgm:t>
    </dgm:pt>
    <dgm:pt modelId="{EF1AEF7F-93C7-4350-978B-C4F78E5D409F}" type="parTrans" cxnId="{73362F45-37A0-45AE-8FA5-E3170618265F}">
      <dgm:prSet/>
      <dgm:spPr/>
      <dgm:t>
        <a:bodyPr/>
        <a:lstStyle/>
        <a:p>
          <a:endParaRPr lang="en-US"/>
        </a:p>
      </dgm:t>
    </dgm:pt>
    <dgm:pt modelId="{1988B918-7191-4ABF-A900-68C462B65576}" type="sibTrans" cxnId="{73362F45-37A0-45AE-8FA5-E3170618265F}">
      <dgm:prSet/>
      <dgm:spPr/>
      <dgm:t>
        <a:bodyPr/>
        <a:lstStyle/>
        <a:p>
          <a:endParaRPr lang="en-US"/>
        </a:p>
      </dgm:t>
    </dgm:pt>
    <dgm:pt modelId="{9D4FA23E-133E-4341-8DDD-12862F29D9D5}">
      <dgm:prSet/>
      <dgm:spPr/>
      <dgm:t>
        <a:bodyPr/>
        <a:lstStyle/>
        <a:p>
          <a:r>
            <a:rPr lang="en-GB"/>
            <a:t>Does this definition match your original thoughts on empowerment? Why, or why not?</a:t>
          </a:r>
          <a:endParaRPr lang="en-US"/>
        </a:p>
      </dgm:t>
    </dgm:pt>
    <dgm:pt modelId="{3BBB98E0-F547-498D-A3A8-5433CAF2E151}" type="parTrans" cxnId="{8C307828-5D2C-4A0F-AA6D-41D09AB20603}">
      <dgm:prSet/>
      <dgm:spPr/>
      <dgm:t>
        <a:bodyPr/>
        <a:lstStyle/>
        <a:p>
          <a:endParaRPr lang="en-US"/>
        </a:p>
      </dgm:t>
    </dgm:pt>
    <dgm:pt modelId="{FAE1DAA9-3F03-46DF-AFBD-1B14FA98CAFD}" type="sibTrans" cxnId="{8C307828-5D2C-4A0F-AA6D-41D09AB20603}">
      <dgm:prSet/>
      <dgm:spPr/>
      <dgm:t>
        <a:bodyPr/>
        <a:lstStyle/>
        <a:p>
          <a:endParaRPr lang="en-US"/>
        </a:p>
      </dgm:t>
    </dgm:pt>
    <dgm:pt modelId="{024D03BA-FA70-45C1-8528-9614478DC630}" type="pres">
      <dgm:prSet presAssocID="{507D1DB4-DBC9-4688-A34B-B25A6C181350}" presName="vert0" presStyleCnt="0">
        <dgm:presLayoutVars>
          <dgm:dir/>
          <dgm:animOne val="branch"/>
          <dgm:animLvl val="lvl"/>
        </dgm:presLayoutVars>
      </dgm:prSet>
      <dgm:spPr/>
    </dgm:pt>
    <dgm:pt modelId="{D81B37B1-45EC-4B15-BA4F-4CFE4DD0BB03}" type="pres">
      <dgm:prSet presAssocID="{B5FE4983-B455-46F1-8CAE-E83AFB4B67EA}" presName="thickLine" presStyleLbl="alignNode1" presStyleIdx="0" presStyleCnt="3"/>
      <dgm:spPr/>
    </dgm:pt>
    <dgm:pt modelId="{E0F6B9D1-8BD4-412B-8F8E-F8A8824DBF8A}" type="pres">
      <dgm:prSet presAssocID="{B5FE4983-B455-46F1-8CAE-E83AFB4B67EA}" presName="horz1" presStyleCnt="0"/>
      <dgm:spPr/>
    </dgm:pt>
    <dgm:pt modelId="{795E7FBB-D9F3-4BD0-A081-F36AA866D212}" type="pres">
      <dgm:prSet presAssocID="{B5FE4983-B455-46F1-8CAE-E83AFB4B67EA}" presName="tx1" presStyleLbl="revTx" presStyleIdx="0" presStyleCnt="3"/>
      <dgm:spPr/>
    </dgm:pt>
    <dgm:pt modelId="{0B36B61D-F41B-4469-A6DD-DE8E24332836}" type="pres">
      <dgm:prSet presAssocID="{B5FE4983-B455-46F1-8CAE-E83AFB4B67EA}" presName="vert1" presStyleCnt="0"/>
      <dgm:spPr/>
    </dgm:pt>
    <dgm:pt modelId="{13AA190A-58D1-4329-8F56-F6C003CB512A}" type="pres">
      <dgm:prSet presAssocID="{ADAB0870-0A69-4564-B7F8-D34895EB83B9}" presName="thickLine" presStyleLbl="alignNode1" presStyleIdx="1" presStyleCnt="3"/>
      <dgm:spPr/>
    </dgm:pt>
    <dgm:pt modelId="{2DED7D75-686F-46F0-8CED-22F44E1829F3}" type="pres">
      <dgm:prSet presAssocID="{ADAB0870-0A69-4564-B7F8-D34895EB83B9}" presName="horz1" presStyleCnt="0"/>
      <dgm:spPr/>
    </dgm:pt>
    <dgm:pt modelId="{7471D0A3-5590-49C0-8C6E-6BECBB835F93}" type="pres">
      <dgm:prSet presAssocID="{ADAB0870-0A69-4564-B7F8-D34895EB83B9}" presName="tx1" presStyleLbl="revTx" presStyleIdx="1" presStyleCnt="3"/>
      <dgm:spPr/>
    </dgm:pt>
    <dgm:pt modelId="{A32A354E-1293-4E5A-B3A6-693998722FE0}" type="pres">
      <dgm:prSet presAssocID="{ADAB0870-0A69-4564-B7F8-D34895EB83B9}" presName="vert1" presStyleCnt="0"/>
      <dgm:spPr/>
    </dgm:pt>
    <dgm:pt modelId="{C11C8F74-0B7A-40DC-B5A7-9ED6CE025BFD}" type="pres">
      <dgm:prSet presAssocID="{9D4FA23E-133E-4341-8DDD-12862F29D9D5}" presName="thickLine" presStyleLbl="alignNode1" presStyleIdx="2" presStyleCnt="3"/>
      <dgm:spPr/>
    </dgm:pt>
    <dgm:pt modelId="{6F0368B3-53D6-46A8-8A49-F664B3653DF2}" type="pres">
      <dgm:prSet presAssocID="{9D4FA23E-133E-4341-8DDD-12862F29D9D5}" presName="horz1" presStyleCnt="0"/>
      <dgm:spPr/>
    </dgm:pt>
    <dgm:pt modelId="{0BF572E3-F732-4520-91E0-0DD306F8461B}" type="pres">
      <dgm:prSet presAssocID="{9D4FA23E-133E-4341-8DDD-12862F29D9D5}" presName="tx1" presStyleLbl="revTx" presStyleIdx="2" presStyleCnt="3"/>
      <dgm:spPr/>
    </dgm:pt>
    <dgm:pt modelId="{A89A60AE-66C0-442C-9B84-465680801C9E}" type="pres">
      <dgm:prSet presAssocID="{9D4FA23E-133E-4341-8DDD-12862F29D9D5}" presName="vert1" presStyleCnt="0"/>
      <dgm:spPr/>
    </dgm:pt>
  </dgm:ptLst>
  <dgm:cxnLst>
    <dgm:cxn modelId="{78809605-D6AA-4193-A80E-109BD067203E}" type="presOf" srcId="{9D4FA23E-133E-4341-8DDD-12862F29D9D5}" destId="{0BF572E3-F732-4520-91E0-0DD306F8461B}" srcOrd="0" destOrd="0" presId="urn:microsoft.com/office/officeart/2008/layout/LinedList"/>
    <dgm:cxn modelId="{8C307828-5D2C-4A0F-AA6D-41D09AB20603}" srcId="{507D1DB4-DBC9-4688-A34B-B25A6C181350}" destId="{9D4FA23E-133E-4341-8DDD-12862F29D9D5}" srcOrd="2" destOrd="0" parTransId="{3BBB98E0-F547-498D-A3A8-5433CAF2E151}" sibTransId="{FAE1DAA9-3F03-46DF-AFBD-1B14FA98CAFD}"/>
    <dgm:cxn modelId="{2688DF30-7238-4A09-AE5C-BA3E4B45D6E2}" srcId="{507D1DB4-DBC9-4688-A34B-B25A6C181350}" destId="{B5FE4983-B455-46F1-8CAE-E83AFB4B67EA}" srcOrd="0" destOrd="0" parTransId="{0865B40C-1D60-42E3-815B-FA9CF41935AA}" sibTransId="{21593D91-3B0C-4302-8A61-8C6428718675}"/>
    <dgm:cxn modelId="{D7F50544-5D95-46B0-A8D5-997C443F89FF}" type="presOf" srcId="{507D1DB4-DBC9-4688-A34B-B25A6C181350}" destId="{024D03BA-FA70-45C1-8528-9614478DC630}" srcOrd="0" destOrd="0" presId="urn:microsoft.com/office/officeart/2008/layout/LinedList"/>
    <dgm:cxn modelId="{73362F45-37A0-45AE-8FA5-E3170618265F}" srcId="{507D1DB4-DBC9-4688-A34B-B25A6C181350}" destId="{ADAB0870-0A69-4564-B7F8-D34895EB83B9}" srcOrd="1" destOrd="0" parTransId="{EF1AEF7F-93C7-4350-978B-C4F78E5D409F}" sibTransId="{1988B918-7191-4ABF-A900-68C462B65576}"/>
    <dgm:cxn modelId="{EAB138C5-9464-4A6C-ACAC-0ABD2F21EB07}" type="presOf" srcId="{ADAB0870-0A69-4564-B7F8-D34895EB83B9}" destId="{7471D0A3-5590-49C0-8C6E-6BECBB835F93}" srcOrd="0" destOrd="0" presId="urn:microsoft.com/office/officeart/2008/layout/LinedList"/>
    <dgm:cxn modelId="{C5DB9ACB-9FD6-4CF5-BC06-222A5739D156}" type="presOf" srcId="{B5FE4983-B455-46F1-8CAE-E83AFB4B67EA}" destId="{795E7FBB-D9F3-4BD0-A081-F36AA866D212}" srcOrd="0" destOrd="0" presId="urn:microsoft.com/office/officeart/2008/layout/LinedList"/>
    <dgm:cxn modelId="{2031A021-07B2-497A-BCF1-1480024C0221}" type="presParOf" srcId="{024D03BA-FA70-45C1-8528-9614478DC630}" destId="{D81B37B1-45EC-4B15-BA4F-4CFE4DD0BB03}" srcOrd="0" destOrd="0" presId="urn:microsoft.com/office/officeart/2008/layout/LinedList"/>
    <dgm:cxn modelId="{C407A6F3-FF68-4FF3-809D-F3D7743DC665}" type="presParOf" srcId="{024D03BA-FA70-45C1-8528-9614478DC630}" destId="{E0F6B9D1-8BD4-412B-8F8E-F8A8824DBF8A}" srcOrd="1" destOrd="0" presId="urn:microsoft.com/office/officeart/2008/layout/LinedList"/>
    <dgm:cxn modelId="{8940782D-F815-4725-A978-238E7B82F79D}" type="presParOf" srcId="{E0F6B9D1-8BD4-412B-8F8E-F8A8824DBF8A}" destId="{795E7FBB-D9F3-4BD0-A081-F36AA866D212}" srcOrd="0" destOrd="0" presId="urn:microsoft.com/office/officeart/2008/layout/LinedList"/>
    <dgm:cxn modelId="{4C00A0FF-C15F-415A-8DAD-9DEEC5668213}" type="presParOf" srcId="{E0F6B9D1-8BD4-412B-8F8E-F8A8824DBF8A}" destId="{0B36B61D-F41B-4469-A6DD-DE8E24332836}" srcOrd="1" destOrd="0" presId="urn:microsoft.com/office/officeart/2008/layout/LinedList"/>
    <dgm:cxn modelId="{6C185BD1-775F-4554-8243-7323D678A7C3}" type="presParOf" srcId="{024D03BA-FA70-45C1-8528-9614478DC630}" destId="{13AA190A-58D1-4329-8F56-F6C003CB512A}" srcOrd="2" destOrd="0" presId="urn:microsoft.com/office/officeart/2008/layout/LinedList"/>
    <dgm:cxn modelId="{CBA32D7A-442A-4EE8-B2FC-57FB1E978626}" type="presParOf" srcId="{024D03BA-FA70-45C1-8528-9614478DC630}" destId="{2DED7D75-686F-46F0-8CED-22F44E1829F3}" srcOrd="3" destOrd="0" presId="urn:microsoft.com/office/officeart/2008/layout/LinedList"/>
    <dgm:cxn modelId="{7938341E-D86F-4313-9503-2053ABD7F7CC}" type="presParOf" srcId="{2DED7D75-686F-46F0-8CED-22F44E1829F3}" destId="{7471D0A3-5590-49C0-8C6E-6BECBB835F93}" srcOrd="0" destOrd="0" presId="urn:microsoft.com/office/officeart/2008/layout/LinedList"/>
    <dgm:cxn modelId="{54F972DD-9C7F-495C-A8CC-3BEE00605EDC}" type="presParOf" srcId="{2DED7D75-686F-46F0-8CED-22F44E1829F3}" destId="{A32A354E-1293-4E5A-B3A6-693998722FE0}" srcOrd="1" destOrd="0" presId="urn:microsoft.com/office/officeart/2008/layout/LinedList"/>
    <dgm:cxn modelId="{F08065EC-78D6-467C-9579-886316646AAD}" type="presParOf" srcId="{024D03BA-FA70-45C1-8528-9614478DC630}" destId="{C11C8F74-0B7A-40DC-B5A7-9ED6CE025BFD}" srcOrd="4" destOrd="0" presId="urn:microsoft.com/office/officeart/2008/layout/LinedList"/>
    <dgm:cxn modelId="{A4AD2518-C026-48A6-89EA-B450E94282B7}" type="presParOf" srcId="{024D03BA-FA70-45C1-8528-9614478DC630}" destId="{6F0368B3-53D6-46A8-8A49-F664B3653DF2}" srcOrd="5" destOrd="0" presId="urn:microsoft.com/office/officeart/2008/layout/LinedList"/>
    <dgm:cxn modelId="{ACFDE5DF-D4FE-4A22-ABD6-28D1BEF5B80D}" type="presParOf" srcId="{6F0368B3-53D6-46A8-8A49-F664B3653DF2}" destId="{0BF572E3-F732-4520-91E0-0DD306F8461B}" srcOrd="0" destOrd="0" presId="urn:microsoft.com/office/officeart/2008/layout/LinedList"/>
    <dgm:cxn modelId="{C11FA6A2-DE4C-4E19-8379-FCB62982E294}" type="presParOf" srcId="{6F0368B3-53D6-46A8-8A49-F664B3653DF2}" destId="{A89A60AE-66C0-442C-9B84-465680801C9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FC4418-767E-43B2-A51D-6EC1DEF3BED0}">
      <dsp:nvSpPr>
        <dsp:cNvPr id="0" name=""/>
        <dsp:cNvSpPr/>
      </dsp:nvSpPr>
      <dsp:spPr>
        <a:xfrm>
          <a:off x="0" y="573683"/>
          <a:ext cx="2464593" cy="14787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Guest Service Expectations</a:t>
          </a:r>
          <a:endParaRPr lang="en-US" sz="2700" kern="1200"/>
        </a:p>
      </dsp:txBody>
      <dsp:txXfrm>
        <a:off x="0" y="573683"/>
        <a:ext cx="2464593" cy="1478756"/>
      </dsp:txXfrm>
    </dsp:sp>
    <dsp:sp modelId="{5F1174D1-F37B-4318-8098-9E4BBD8089D8}">
      <dsp:nvSpPr>
        <dsp:cNvPr id="0" name=""/>
        <dsp:cNvSpPr/>
      </dsp:nvSpPr>
      <dsp:spPr>
        <a:xfrm>
          <a:off x="2711053" y="573683"/>
          <a:ext cx="2464593" cy="14787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What is Service Culture? Why is it important?</a:t>
          </a:r>
          <a:endParaRPr lang="en-US" sz="2700" kern="1200"/>
        </a:p>
      </dsp:txBody>
      <dsp:txXfrm>
        <a:off x="2711053" y="573683"/>
        <a:ext cx="2464593" cy="1478756"/>
      </dsp:txXfrm>
    </dsp:sp>
    <dsp:sp modelId="{B2BEC722-6727-403C-BF9B-DF9122F1148C}">
      <dsp:nvSpPr>
        <dsp:cNvPr id="0" name=""/>
        <dsp:cNvSpPr/>
      </dsp:nvSpPr>
      <dsp:spPr>
        <a:xfrm>
          <a:off x="5422106" y="573683"/>
          <a:ext cx="2464593" cy="14787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How to Create a Service Culture</a:t>
          </a:r>
          <a:endParaRPr lang="en-US" sz="2700" kern="1200"/>
        </a:p>
      </dsp:txBody>
      <dsp:txXfrm>
        <a:off x="5422106" y="573683"/>
        <a:ext cx="2464593" cy="1478756"/>
      </dsp:txXfrm>
    </dsp:sp>
    <dsp:sp modelId="{A57F4EC8-9B0F-494E-B708-F74DFAC3966A}">
      <dsp:nvSpPr>
        <dsp:cNvPr id="0" name=""/>
        <dsp:cNvSpPr/>
      </dsp:nvSpPr>
      <dsp:spPr>
        <a:xfrm>
          <a:off x="0" y="2298898"/>
          <a:ext cx="2464593" cy="14787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The Importance of Service Recovery</a:t>
          </a:r>
          <a:endParaRPr lang="en-US" sz="2700" kern="1200"/>
        </a:p>
      </dsp:txBody>
      <dsp:txXfrm>
        <a:off x="0" y="2298898"/>
        <a:ext cx="2464593" cy="1478756"/>
      </dsp:txXfrm>
    </dsp:sp>
    <dsp:sp modelId="{92C59006-57EF-4D56-B21E-1601DD17EF6D}">
      <dsp:nvSpPr>
        <dsp:cNvPr id="0" name=""/>
        <dsp:cNvSpPr/>
      </dsp:nvSpPr>
      <dsp:spPr>
        <a:xfrm>
          <a:off x="2711053" y="2298898"/>
          <a:ext cx="2464593" cy="14787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Service Recovery Paradox (SRP)</a:t>
          </a:r>
          <a:endParaRPr lang="en-US" sz="2700" kern="1200"/>
        </a:p>
      </dsp:txBody>
      <dsp:txXfrm>
        <a:off x="2711053" y="2298898"/>
        <a:ext cx="2464593" cy="1478756"/>
      </dsp:txXfrm>
    </dsp:sp>
    <dsp:sp modelId="{36F5A688-A3DD-4233-9379-EBA3AFE48861}">
      <dsp:nvSpPr>
        <dsp:cNvPr id="0" name=""/>
        <dsp:cNvSpPr/>
      </dsp:nvSpPr>
      <dsp:spPr>
        <a:xfrm>
          <a:off x="5422106" y="2298898"/>
          <a:ext cx="2464593" cy="14787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Employee Empowerment</a:t>
          </a:r>
          <a:endParaRPr lang="en-US" sz="2700" kern="1200"/>
        </a:p>
      </dsp:txBody>
      <dsp:txXfrm>
        <a:off x="5422106" y="2298898"/>
        <a:ext cx="2464593" cy="14787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C9B72-6EA5-4521-8183-A77D8D726FB5}">
      <dsp:nvSpPr>
        <dsp:cNvPr id="0" name=""/>
        <dsp:cNvSpPr/>
      </dsp:nvSpPr>
      <dsp:spPr>
        <a:xfrm>
          <a:off x="956065" y="646456"/>
          <a:ext cx="1999885" cy="1999885"/>
        </a:xfrm>
        <a:prstGeom prst="pieWedge">
          <a:avLst/>
        </a:prstGeom>
        <a:solidFill>
          <a:srgbClr val="4BACC6">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rtl="0">
            <a:lnSpc>
              <a:spcPct val="90000"/>
            </a:lnSpc>
            <a:spcBef>
              <a:spcPct val="0"/>
            </a:spcBef>
            <a:spcAft>
              <a:spcPct val="35000"/>
            </a:spcAft>
            <a:buNone/>
          </a:pPr>
          <a:r>
            <a:rPr lang="en-GB" sz="1700" b="1" i="0" kern="1200" dirty="0">
              <a:solidFill>
                <a:sysClr val="window" lastClr="FFFFFF"/>
              </a:solidFill>
              <a:latin typeface="Myriad Pro"/>
              <a:ea typeface="+mn-ea"/>
              <a:cs typeface="+mn-cs"/>
            </a:rPr>
            <a:t>Culture</a:t>
          </a:r>
        </a:p>
      </dsp:txBody>
      <dsp:txXfrm>
        <a:off x="1541818" y="1232209"/>
        <a:ext cx="1414132" cy="1414132"/>
      </dsp:txXfrm>
    </dsp:sp>
    <dsp:sp modelId="{3CB23505-742E-4E18-91AB-AB829717379B}">
      <dsp:nvSpPr>
        <dsp:cNvPr id="0" name=""/>
        <dsp:cNvSpPr/>
      </dsp:nvSpPr>
      <dsp:spPr>
        <a:xfrm rot="5400000">
          <a:off x="3048324" y="646456"/>
          <a:ext cx="1999885" cy="1999885"/>
        </a:xfrm>
        <a:prstGeom prst="pieWedge">
          <a:avLst/>
        </a:prstGeom>
        <a:solidFill>
          <a:srgbClr val="4BACC6">
            <a:hueOff val="-3311292"/>
            <a:satOff val="13270"/>
            <a:lumOff val="2876"/>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rtl="0">
            <a:lnSpc>
              <a:spcPct val="90000"/>
            </a:lnSpc>
            <a:spcBef>
              <a:spcPct val="0"/>
            </a:spcBef>
            <a:spcAft>
              <a:spcPct val="35000"/>
            </a:spcAft>
            <a:buNone/>
          </a:pPr>
          <a:r>
            <a:rPr lang="en-GB" sz="1700" b="1" kern="1200" dirty="0">
              <a:solidFill>
                <a:sysClr val="window" lastClr="FFFFFF"/>
              </a:solidFill>
              <a:latin typeface="Myriad Pro"/>
              <a:ea typeface="+mn-ea"/>
              <a:cs typeface="+mn-cs"/>
            </a:rPr>
            <a:t>People</a:t>
          </a:r>
          <a:r>
            <a:rPr lang="en-GB" sz="1600" kern="1200" dirty="0">
              <a:solidFill>
                <a:sysClr val="window" lastClr="FFFFFF"/>
              </a:solidFill>
              <a:latin typeface="Myriad Pro"/>
              <a:ea typeface="+mn-ea"/>
              <a:cs typeface="+mn-cs"/>
            </a:rPr>
            <a:t> </a:t>
          </a:r>
        </a:p>
      </dsp:txBody>
      <dsp:txXfrm rot="-5400000">
        <a:off x="3048324" y="1232209"/>
        <a:ext cx="1414132" cy="1414132"/>
      </dsp:txXfrm>
    </dsp:sp>
    <dsp:sp modelId="{7201968F-FEB9-4700-8D48-424F6E5B78BE}">
      <dsp:nvSpPr>
        <dsp:cNvPr id="0" name=""/>
        <dsp:cNvSpPr/>
      </dsp:nvSpPr>
      <dsp:spPr>
        <a:xfrm rot="10800000">
          <a:off x="3048324" y="2738715"/>
          <a:ext cx="1999885" cy="1999885"/>
        </a:xfrm>
        <a:prstGeom prst="pieWedge">
          <a:avLst/>
        </a:prstGeom>
        <a:solidFill>
          <a:srgbClr val="4BACC6">
            <a:hueOff val="-6622584"/>
            <a:satOff val="26541"/>
            <a:lumOff val="5752"/>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endParaRPr lang="en-GB" sz="1600" kern="1200" dirty="0">
            <a:solidFill>
              <a:sysClr val="window" lastClr="FFFFFF"/>
            </a:solidFill>
            <a:latin typeface="Myriad Pro"/>
            <a:ea typeface="+mn-ea"/>
            <a:cs typeface="+mn-cs"/>
          </a:endParaRPr>
        </a:p>
        <a:p>
          <a:pPr marL="0" lvl="0" indent="0" algn="ctr" defTabSz="711200" rtl="0">
            <a:lnSpc>
              <a:spcPct val="90000"/>
            </a:lnSpc>
            <a:spcBef>
              <a:spcPct val="0"/>
            </a:spcBef>
            <a:spcAft>
              <a:spcPct val="35000"/>
            </a:spcAft>
            <a:buNone/>
          </a:pPr>
          <a:endParaRPr lang="en-GB" sz="1600" kern="1200" dirty="0">
            <a:solidFill>
              <a:sysClr val="window" lastClr="FFFFFF"/>
            </a:solidFill>
            <a:latin typeface="Myriad Pro"/>
            <a:ea typeface="+mn-ea"/>
            <a:cs typeface="+mn-cs"/>
          </a:endParaRPr>
        </a:p>
        <a:p>
          <a:pPr marL="0" lvl="0" indent="0" algn="ctr" defTabSz="711200" rtl="0">
            <a:lnSpc>
              <a:spcPct val="90000"/>
            </a:lnSpc>
            <a:spcBef>
              <a:spcPct val="0"/>
            </a:spcBef>
            <a:spcAft>
              <a:spcPct val="35000"/>
            </a:spcAft>
            <a:buNone/>
          </a:pPr>
          <a:r>
            <a:rPr lang="en-GB" sz="1700" b="1" kern="1200" dirty="0">
              <a:solidFill>
                <a:sysClr val="window" lastClr="FFFFFF"/>
              </a:solidFill>
              <a:latin typeface="Myriad Pro"/>
              <a:ea typeface="+mn-ea"/>
              <a:cs typeface="+mn-cs"/>
            </a:rPr>
            <a:t>Service                                                    Process</a:t>
          </a:r>
        </a:p>
      </dsp:txBody>
      <dsp:txXfrm rot="10800000">
        <a:off x="3048324" y="2738715"/>
        <a:ext cx="1414132" cy="1414132"/>
      </dsp:txXfrm>
    </dsp:sp>
    <dsp:sp modelId="{5A57CE78-E1FA-4A91-AB59-A13A6A8F5B05}">
      <dsp:nvSpPr>
        <dsp:cNvPr id="0" name=""/>
        <dsp:cNvSpPr/>
      </dsp:nvSpPr>
      <dsp:spPr>
        <a:xfrm rot="16200000">
          <a:off x="956065" y="2738715"/>
          <a:ext cx="1999885" cy="1999885"/>
        </a:xfrm>
        <a:prstGeom prst="pieWedge">
          <a:avLst/>
        </a:prstGeom>
        <a:solidFill>
          <a:srgbClr val="4BACC6">
            <a:hueOff val="-9933876"/>
            <a:satOff val="39811"/>
            <a:lumOff val="8628"/>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endParaRPr lang="en-GB" sz="1600" kern="1200" dirty="0">
            <a:solidFill>
              <a:sysClr val="window" lastClr="FFFFFF"/>
            </a:solidFill>
            <a:latin typeface="Myriad Pro"/>
            <a:ea typeface="+mn-ea"/>
            <a:cs typeface="+mn-cs"/>
          </a:endParaRPr>
        </a:p>
        <a:p>
          <a:pPr marL="0" lvl="0" indent="0" algn="ctr" defTabSz="711200" rtl="0">
            <a:lnSpc>
              <a:spcPct val="90000"/>
            </a:lnSpc>
            <a:spcBef>
              <a:spcPct val="0"/>
            </a:spcBef>
            <a:spcAft>
              <a:spcPct val="35000"/>
            </a:spcAft>
            <a:buNone/>
          </a:pPr>
          <a:endParaRPr lang="en-GB" sz="2000" b="1" kern="1200" dirty="0">
            <a:solidFill>
              <a:sysClr val="window" lastClr="FFFFFF"/>
            </a:solidFill>
            <a:latin typeface="Myriad Pro"/>
            <a:ea typeface="+mn-ea"/>
            <a:cs typeface="+mn-cs"/>
          </a:endParaRPr>
        </a:p>
        <a:p>
          <a:pPr marL="0" lvl="0" indent="0" algn="ctr" defTabSz="711200" rtl="0">
            <a:lnSpc>
              <a:spcPct val="90000"/>
            </a:lnSpc>
            <a:spcBef>
              <a:spcPct val="0"/>
            </a:spcBef>
            <a:spcAft>
              <a:spcPct val="35000"/>
            </a:spcAft>
            <a:buNone/>
          </a:pPr>
          <a:r>
            <a:rPr lang="en-GB" sz="1400" b="1" kern="1200" dirty="0">
              <a:solidFill>
                <a:sysClr val="window" lastClr="FFFFFF"/>
              </a:solidFill>
              <a:latin typeface="Myriad Pro"/>
              <a:ea typeface="+mn-ea"/>
              <a:cs typeface="+mn-cs"/>
            </a:rPr>
            <a:t>Relationships</a:t>
          </a:r>
          <a:r>
            <a:rPr lang="en-GB" sz="2000" b="1" kern="1200" dirty="0">
              <a:solidFill>
                <a:sysClr val="window" lastClr="FFFFFF"/>
              </a:solidFill>
              <a:latin typeface="Myriad Pro"/>
              <a:ea typeface="+mn-ea"/>
              <a:cs typeface="+mn-cs"/>
            </a:rPr>
            <a:t>                       </a:t>
          </a:r>
        </a:p>
      </dsp:txBody>
      <dsp:txXfrm rot="5400000">
        <a:off x="1541818" y="2738715"/>
        <a:ext cx="1414132" cy="1414132"/>
      </dsp:txXfrm>
    </dsp:sp>
    <dsp:sp modelId="{D7439AEF-5573-4F92-A766-7262048FA161}">
      <dsp:nvSpPr>
        <dsp:cNvPr id="0" name=""/>
        <dsp:cNvSpPr/>
      </dsp:nvSpPr>
      <dsp:spPr>
        <a:xfrm>
          <a:off x="2656891" y="2276847"/>
          <a:ext cx="690491" cy="600427"/>
        </a:xfrm>
        <a:prstGeom prst="circularArrow">
          <a:avLst/>
        </a:prstGeom>
        <a:solidFill>
          <a:srgbClr val="4BACC6">
            <a:tint val="40000"/>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dsp:style>
    </dsp:sp>
    <dsp:sp modelId="{C7DD2BAA-21FA-44BD-A71B-BDCE21F020B7}">
      <dsp:nvSpPr>
        <dsp:cNvPr id="0" name=""/>
        <dsp:cNvSpPr/>
      </dsp:nvSpPr>
      <dsp:spPr>
        <a:xfrm rot="10800000">
          <a:off x="2656891" y="2507781"/>
          <a:ext cx="690491" cy="600427"/>
        </a:xfrm>
        <a:prstGeom prst="circularArrow">
          <a:avLst/>
        </a:prstGeom>
        <a:solidFill>
          <a:srgbClr val="4BACC6">
            <a:tint val="40000"/>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C89C49-8169-4F31-8628-D6F9A88C8C48}">
      <dsp:nvSpPr>
        <dsp:cNvPr id="0" name=""/>
        <dsp:cNvSpPr/>
      </dsp:nvSpPr>
      <dsp:spPr>
        <a:xfrm>
          <a:off x="0" y="532853"/>
          <a:ext cx="4697730" cy="14297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Just like personal relationships, it is important to cultivate and nurture customer relationships. </a:t>
          </a:r>
        </a:p>
      </dsp:txBody>
      <dsp:txXfrm>
        <a:off x="69794" y="602647"/>
        <a:ext cx="4558142" cy="1290152"/>
      </dsp:txXfrm>
    </dsp:sp>
    <dsp:sp modelId="{FAF0EB07-56A5-4615-AF01-C92A008B2A93}">
      <dsp:nvSpPr>
        <dsp:cNvPr id="0" name=""/>
        <dsp:cNvSpPr/>
      </dsp:nvSpPr>
      <dsp:spPr>
        <a:xfrm>
          <a:off x="0" y="2037473"/>
          <a:ext cx="4697730" cy="142974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Needs and wants </a:t>
          </a:r>
        </a:p>
        <a:p>
          <a:pPr marL="0" lvl="0" indent="0" algn="l" defTabSz="1155700">
            <a:lnSpc>
              <a:spcPct val="90000"/>
            </a:lnSpc>
            <a:spcBef>
              <a:spcPct val="0"/>
            </a:spcBef>
            <a:spcAft>
              <a:spcPct val="35000"/>
            </a:spcAft>
            <a:buNone/>
          </a:pPr>
          <a:r>
            <a:rPr lang="en-US" sz="2600" kern="1200" dirty="0"/>
            <a:t>‘Wow’ moments </a:t>
          </a:r>
        </a:p>
      </dsp:txBody>
      <dsp:txXfrm>
        <a:off x="69794" y="2107267"/>
        <a:ext cx="4558142" cy="1290152"/>
      </dsp:txXfrm>
    </dsp:sp>
    <dsp:sp modelId="{E38AD740-229C-4EA3-B022-7F3826F72623}">
      <dsp:nvSpPr>
        <dsp:cNvPr id="0" name=""/>
        <dsp:cNvSpPr/>
      </dsp:nvSpPr>
      <dsp:spPr>
        <a:xfrm>
          <a:off x="0" y="3542094"/>
          <a:ext cx="4697730" cy="14297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Emotional connections</a:t>
          </a:r>
        </a:p>
      </dsp:txBody>
      <dsp:txXfrm>
        <a:off x="69794" y="3611888"/>
        <a:ext cx="4558142" cy="12901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BEF0C9-4F05-4488-A622-AB06A58A73EB}">
      <dsp:nvSpPr>
        <dsp:cNvPr id="0" name=""/>
        <dsp:cNvSpPr/>
      </dsp:nvSpPr>
      <dsp:spPr>
        <a:xfrm>
          <a:off x="0" y="126909"/>
          <a:ext cx="7886700" cy="13197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0" i="0" kern="1200"/>
            <a:t>Corporate culture refers to the beliefs and behaviours that determine how a company's employees and management interact.</a:t>
          </a:r>
          <a:endParaRPr lang="en-US" sz="2400" kern="1200"/>
        </a:p>
      </dsp:txBody>
      <dsp:txXfrm>
        <a:off x="64425" y="191334"/>
        <a:ext cx="7757850" cy="1190909"/>
      </dsp:txXfrm>
    </dsp:sp>
    <dsp:sp modelId="{3BFD35EC-D7DC-4184-9CE6-12AFFF8C9AF9}">
      <dsp:nvSpPr>
        <dsp:cNvPr id="0" name=""/>
        <dsp:cNvSpPr/>
      </dsp:nvSpPr>
      <dsp:spPr>
        <a:xfrm>
          <a:off x="0" y="1515789"/>
          <a:ext cx="7886700" cy="13197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0" i="0" kern="1200"/>
            <a:t>Corporate culture is also influenced by national cultures and traditions, economic trends, international trade, company size, and products</a:t>
          </a:r>
          <a:endParaRPr lang="en-US" sz="2400" kern="1200"/>
        </a:p>
      </dsp:txBody>
      <dsp:txXfrm>
        <a:off x="64425" y="1580214"/>
        <a:ext cx="7757850" cy="1190909"/>
      </dsp:txXfrm>
    </dsp:sp>
    <dsp:sp modelId="{B78A31A8-8174-416E-9F2C-9036D09A0F7A}">
      <dsp:nvSpPr>
        <dsp:cNvPr id="0" name=""/>
        <dsp:cNvSpPr/>
      </dsp:nvSpPr>
      <dsp:spPr>
        <a:xfrm>
          <a:off x="0" y="2904669"/>
          <a:ext cx="7886700" cy="13197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0" i="0" kern="1200"/>
            <a:t>Corporate cultures, whether shaped intentionally or grown organically, reach to the core of a company’s ideology and practice, and affect every aspect of a business.</a:t>
          </a:r>
          <a:endParaRPr lang="en-US" sz="2400" kern="1200"/>
        </a:p>
      </dsp:txBody>
      <dsp:txXfrm>
        <a:off x="64425" y="2969094"/>
        <a:ext cx="7757850" cy="119090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4608F9-467B-4309-9F3A-C24F5BDF8F37}">
      <dsp:nvSpPr>
        <dsp:cNvPr id="0" name=""/>
        <dsp:cNvSpPr/>
      </dsp:nvSpPr>
      <dsp:spPr>
        <a:xfrm>
          <a:off x="2695" y="1154017"/>
          <a:ext cx="1459501" cy="204330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88" tIns="330200" rIns="113788" bIns="330200" numCol="1" spcCol="1270" anchor="t" anchorCtr="0">
          <a:noAutofit/>
        </a:bodyPr>
        <a:lstStyle/>
        <a:p>
          <a:pPr marL="0" lvl="0" indent="0" algn="l" defTabSz="666750">
            <a:lnSpc>
              <a:spcPct val="90000"/>
            </a:lnSpc>
            <a:spcBef>
              <a:spcPct val="0"/>
            </a:spcBef>
            <a:spcAft>
              <a:spcPct val="35000"/>
            </a:spcAft>
            <a:buNone/>
          </a:pPr>
          <a:r>
            <a:rPr lang="en-GB" sz="1500" kern="1200"/>
            <a:t>Provide service culture training</a:t>
          </a:r>
          <a:endParaRPr lang="en-US" sz="1500" kern="1200"/>
        </a:p>
      </dsp:txBody>
      <dsp:txXfrm>
        <a:off x="2695" y="1930472"/>
        <a:ext cx="1459501" cy="1225981"/>
      </dsp:txXfrm>
    </dsp:sp>
    <dsp:sp modelId="{2F87CCF9-E534-4808-A6F4-E6E5ADC30A1F}">
      <dsp:nvSpPr>
        <dsp:cNvPr id="0" name=""/>
        <dsp:cNvSpPr/>
      </dsp:nvSpPr>
      <dsp:spPr>
        <a:xfrm>
          <a:off x="425951" y="1358348"/>
          <a:ext cx="612990" cy="61299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791" tIns="12700" rIns="47791" bIns="12700" numCol="1" spcCol="1270" anchor="ctr" anchorCtr="0">
          <a:noAutofit/>
        </a:bodyPr>
        <a:lstStyle/>
        <a:p>
          <a:pPr marL="0" lvl="0" indent="0" algn="ctr" defTabSz="1289050">
            <a:lnSpc>
              <a:spcPct val="90000"/>
            </a:lnSpc>
            <a:spcBef>
              <a:spcPct val="0"/>
            </a:spcBef>
            <a:spcAft>
              <a:spcPct val="35000"/>
            </a:spcAft>
            <a:buNone/>
          </a:pPr>
          <a:r>
            <a:rPr lang="en-US" sz="2900" kern="1200"/>
            <a:t>1</a:t>
          </a:r>
        </a:p>
      </dsp:txBody>
      <dsp:txXfrm>
        <a:off x="515721" y="1448118"/>
        <a:ext cx="433450" cy="433450"/>
      </dsp:txXfrm>
    </dsp:sp>
    <dsp:sp modelId="{973A5D2C-2F2B-4ED6-8FAE-9C33D8989AE4}">
      <dsp:nvSpPr>
        <dsp:cNvPr id="0" name=""/>
        <dsp:cNvSpPr/>
      </dsp:nvSpPr>
      <dsp:spPr>
        <a:xfrm>
          <a:off x="2695" y="3197248"/>
          <a:ext cx="145950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CA8EE0-5D28-4309-89D9-7097F31FA9C0}">
      <dsp:nvSpPr>
        <dsp:cNvPr id="0" name=""/>
        <dsp:cNvSpPr/>
      </dsp:nvSpPr>
      <dsp:spPr>
        <a:xfrm>
          <a:off x="1608147" y="1154017"/>
          <a:ext cx="1459501" cy="204330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88" tIns="330200" rIns="113788" bIns="330200" numCol="1" spcCol="1270" anchor="t" anchorCtr="0">
          <a:noAutofit/>
        </a:bodyPr>
        <a:lstStyle/>
        <a:p>
          <a:pPr marL="0" lvl="0" indent="0" algn="l" defTabSz="666750">
            <a:lnSpc>
              <a:spcPct val="90000"/>
            </a:lnSpc>
            <a:spcBef>
              <a:spcPct val="0"/>
            </a:spcBef>
            <a:spcAft>
              <a:spcPct val="35000"/>
            </a:spcAft>
            <a:buNone/>
          </a:pPr>
          <a:r>
            <a:rPr lang="en-GB" sz="1500" kern="1200"/>
            <a:t>Communicate with customers</a:t>
          </a:r>
          <a:endParaRPr lang="en-US" sz="1500" kern="1200"/>
        </a:p>
      </dsp:txBody>
      <dsp:txXfrm>
        <a:off x="1608147" y="1930472"/>
        <a:ext cx="1459501" cy="1225981"/>
      </dsp:txXfrm>
    </dsp:sp>
    <dsp:sp modelId="{38C1BEDE-A50A-4418-B6E2-58AA28B754FC}">
      <dsp:nvSpPr>
        <dsp:cNvPr id="0" name=""/>
        <dsp:cNvSpPr/>
      </dsp:nvSpPr>
      <dsp:spPr>
        <a:xfrm>
          <a:off x="2031402" y="1358348"/>
          <a:ext cx="612990" cy="61299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791" tIns="12700" rIns="47791" bIns="12700" numCol="1" spcCol="1270" anchor="ctr" anchorCtr="0">
          <a:noAutofit/>
        </a:bodyPr>
        <a:lstStyle/>
        <a:p>
          <a:pPr marL="0" lvl="0" indent="0" algn="ctr" defTabSz="1289050">
            <a:lnSpc>
              <a:spcPct val="90000"/>
            </a:lnSpc>
            <a:spcBef>
              <a:spcPct val="0"/>
            </a:spcBef>
            <a:spcAft>
              <a:spcPct val="35000"/>
            </a:spcAft>
            <a:buNone/>
          </a:pPr>
          <a:r>
            <a:rPr lang="en-US" sz="2900" kern="1200"/>
            <a:t>2</a:t>
          </a:r>
        </a:p>
      </dsp:txBody>
      <dsp:txXfrm>
        <a:off x="2121172" y="1448118"/>
        <a:ext cx="433450" cy="433450"/>
      </dsp:txXfrm>
    </dsp:sp>
    <dsp:sp modelId="{F0A20216-B935-457C-83BF-53CF6FA54F89}">
      <dsp:nvSpPr>
        <dsp:cNvPr id="0" name=""/>
        <dsp:cNvSpPr/>
      </dsp:nvSpPr>
      <dsp:spPr>
        <a:xfrm>
          <a:off x="1608147" y="3197248"/>
          <a:ext cx="145950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750579-FDB8-43F0-9F2E-6E1909A93A2E}">
      <dsp:nvSpPr>
        <dsp:cNvPr id="0" name=""/>
        <dsp:cNvSpPr/>
      </dsp:nvSpPr>
      <dsp:spPr>
        <a:xfrm>
          <a:off x="3213599" y="1154017"/>
          <a:ext cx="1459501" cy="204330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88" tIns="330200" rIns="113788" bIns="330200" numCol="1" spcCol="1270" anchor="t" anchorCtr="0">
          <a:noAutofit/>
        </a:bodyPr>
        <a:lstStyle/>
        <a:p>
          <a:pPr marL="0" lvl="0" indent="0" algn="l" defTabSz="666750">
            <a:lnSpc>
              <a:spcPct val="90000"/>
            </a:lnSpc>
            <a:spcBef>
              <a:spcPct val="0"/>
            </a:spcBef>
            <a:spcAft>
              <a:spcPct val="35000"/>
            </a:spcAft>
            <a:buNone/>
          </a:pPr>
          <a:r>
            <a:rPr lang="en-GB" sz="1500" kern="1200"/>
            <a:t>Include all parts of the company</a:t>
          </a:r>
          <a:endParaRPr lang="en-US" sz="1500" kern="1200"/>
        </a:p>
      </dsp:txBody>
      <dsp:txXfrm>
        <a:off x="3213599" y="1930472"/>
        <a:ext cx="1459501" cy="1225981"/>
      </dsp:txXfrm>
    </dsp:sp>
    <dsp:sp modelId="{AB287995-F934-4657-8682-56A7E7113BB7}">
      <dsp:nvSpPr>
        <dsp:cNvPr id="0" name=""/>
        <dsp:cNvSpPr/>
      </dsp:nvSpPr>
      <dsp:spPr>
        <a:xfrm>
          <a:off x="3636854" y="1358348"/>
          <a:ext cx="612990" cy="61299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791" tIns="12700" rIns="47791" bIns="12700" numCol="1" spcCol="1270" anchor="ctr" anchorCtr="0">
          <a:noAutofit/>
        </a:bodyPr>
        <a:lstStyle/>
        <a:p>
          <a:pPr marL="0" lvl="0" indent="0" algn="ctr" defTabSz="1289050">
            <a:lnSpc>
              <a:spcPct val="90000"/>
            </a:lnSpc>
            <a:spcBef>
              <a:spcPct val="0"/>
            </a:spcBef>
            <a:spcAft>
              <a:spcPct val="35000"/>
            </a:spcAft>
            <a:buNone/>
          </a:pPr>
          <a:r>
            <a:rPr lang="en-US" sz="2900" kern="1200"/>
            <a:t>3</a:t>
          </a:r>
        </a:p>
      </dsp:txBody>
      <dsp:txXfrm>
        <a:off x="3726624" y="1448118"/>
        <a:ext cx="433450" cy="433450"/>
      </dsp:txXfrm>
    </dsp:sp>
    <dsp:sp modelId="{5B4E48A5-768B-473C-BA3B-2CD9FB753B67}">
      <dsp:nvSpPr>
        <dsp:cNvPr id="0" name=""/>
        <dsp:cNvSpPr/>
      </dsp:nvSpPr>
      <dsp:spPr>
        <a:xfrm>
          <a:off x="3213599" y="3197248"/>
          <a:ext cx="145950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3B174-8445-4C80-B631-2D13B052A498}">
      <dsp:nvSpPr>
        <dsp:cNvPr id="0" name=""/>
        <dsp:cNvSpPr/>
      </dsp:nvSpPr>
      <dsp:spPr>
        <a:xfrm>
          <a:off x="4819050" y="1154017"/>
          <a:ext cx="1459501" cy="204330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88" tIns="330200" rIns="113788" bIns="330200" numCol="1" spcCol="1270" anchor="t" anchorCtr="0">
          <a:noAutofit/>
        </a:bodyPr>
        <a:lstStyle/>
        <a:p>
          <a:pPr marL="0" lvl="0" indent="0" algn="l" defTabSz="666750">
            <a:lnSpc>
              <a:spcPct val="90000"/>
            </a:lnSpc>
            <a:spcBef>
              <a:spcPct val="0"/>
            </a:spcBef>
            <a:spcAft>
              <a:spcPct val="35000"/>
            </a:spcAft>
            <a:buNone/>
          </a:pPr>
          <a:r>
            <a:rPr lang="en-GB" sz="1500" kern="1200" dirty="0"/>
            <a:t>Seek out the right hires</a:t>
          </a:r>
          <a:endParaRPr lang="en-US" sz="1500" kern="1200" dirty="0"/>
        </a:p>
      </dsp:txBody>
      <dsp:txXfrm>
        <a:off x="4819050" y="1930472"/>
        <a:ext cx="1459501" cy="1225981"/>
      </dsp:txXfrm>
    </dsp:sp>
    <dsp:sp modelId="{BD61D680-2AF6-4320-889F-8A964975518A}">
      <dsp:nvSpPr>
        <dsp:cNvPr id="0" name=""/>
        <dsp:cNvSpPr/>
      </dsp:nvSpPr>
      <dsp:spPr>
        <a:xfrm>
          <a:off x="5242306" y="1358348"/>
          <a:ext cx="612990" cy="61299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791" tIns="12700" rIns="47791" bIns="12700" numCol="1" spcCol="1270" anchor="ctr" anchorCtr="0">
          <a:noAutofit/>
        </a:bodyPr>
        <a:lstStyle/>
        <a:p>
          <a:pPr marL="0" lvl="0" indent="0" algn="ctr" defTabSz="1289050">
            <a:lnSpc>
              <a:spcPct val="90000"/>
            </a:lnSpc>
            <a:spcBef>
              <a:spcPct val="0"/>
            </a:spcBef>
            <a:spcAft>
              <a:spcPct val="35000"/>
            </a:spcAft>
            <a:buNone/>
          </a:pPr>
          <a:r>
            <a:rPr lang="en-US" sz="2900" kern="1200"/>
            <a:t>4</a:t>
          </a:r>
        </a:p>
      </dsp:txBody>
      <dsp:txXfrm>
        <a:off x="5332076" y="1448118"/>
        <a:ext cx="433450" cy="433450"/>
      </dsp:txXfrm>
    </dsp:sp>
    <dsp:sp modelId="{8B38D660-B1E6-406E-986A-A80CDEC6F2F9}">
      <dsp:nvSpPr>
        <dsp:cNvPr id="0" name=""/>
        <dsp:cNvSpPr/>
      </dsp:nvSpPr>
      <dsp:spPr>
        <a:xfrm>
          <a:off x="4819050" y="3197248"/>
          <a:ext cx="145950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30458C-8D2C-448E-B857-5B51E69B369C}">
      <dsp:nvSpPr>
        <dsp:cNvPr id="0" name=""/>
        <dsp:cNvSpPr/>
      </dsp:nvSpPr>
      <dsp:spPr>
        <a:xfrm>
          <a:off x="6427198" y="1135239"/>
          <a:ext cx="1459501" cy="204330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88" tIns="330200" rIns="113788" bIns="330200" numCol="1" spcCol="1270" anchor="t" anchorCtr="0">
          <a:noAutofit/>
        </a:bodyPr>
        <a:lstStyle/>
        <a:p>
          <a:pPr marL="0" lvl="0" indent="0" algn="l" defTabSz="666750">
            <a:lnSpc>
              <a:spcPct val="90000"/>
            </a:lnSpc>
            <a:spcBef>
              <a:spcPct val="0"/>
            </a:spcBef>
            <a:spcAft>
              <a:spcPct val="35000"/>
            </a:spcAft>
            <a:buNone/>
          </a:pPr>
          <a:r>
            <a:rPr lang="en-GB" sz="1500" kern="1200" dirty="0"/>
            <a:t>Encourage a customer focus</a:t>
          </a:r>
          <a:endParaRPr lang="en-US" sz="1500" kern="1200" dirty="0"/>
        </a:p>
      </dsp:txBody>
      <dsp:txXfrm>
        <a:off x="6427198" y="1911694"/>
        <a:ext cx="1459501" cy="1225981"/>
      </dsp:txXfrm>
    </dsp:sp>
    <dsp:sp modelId="{AACF0872-F7B6-4756-BD61-771A0C7F1790}">
      <dsp:nvSpPr>
        <dsp:cNvPr id="0" name=""/>
        <dsp:cNvSpPr/>
      </dsp:nvSpPr>
      <dsp:spPr>
        <a:xfrm>
          <a:off x="6847758" y="1358348"/>
          <a:ext cx="612990" cy="61299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791" tIns="12700" rIns="47791" bIns="12700" numCol="1" spcCol="1270" anchor="ctr" anchorCtr="0">
          <a:noAutofit/>
        </a:bodyPr>
        <a:lstStyle/>
        <a:p>
          <a:pPr marL="0" lvl="0" indent="0" algn="ctr" defTabSz="1289050">
            <a:lnSpc>
              <a:spcPct val="90000"/>
            </a:lnSpc>
            <a:spcBef>
              <a:spcPct val="0"/>
            </a:spcBef>
            <a:spcAft>
              <a:spcPct val="35000"/>
            </a:spcAft>
            <a:buNone/>
          </a:pPr>
          <a:r>
            <a:rPr lang="en-US" sz="2900" kern="1200"/>
            <a:t>5</a:t>
          </a:r>
        </a:p>
      </dsp:txBody>
      <dsp:txXfrm>
        <a:off x="6937528" y="1448118"/>
        <a:ext cx="433450" cy="433450"/>
      </dsp:txXfrm>
    </dsp:sp>
    <dsp:sp modelId="{3E997243-A431-438F-8C6F-1AFA6329C49F}">
      <dsp:nvSpPr>
        <dsp:cNvPr id="0" name=""/>
        <dsp:cNvSpPr/>
      </dsp:nvSpPr>
      <dsp:spPr>
        <a:xfrm>
          <a:off x="6424502" y="3197248"/>
          <a:ext cx="145950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C3985B-72B0-446F-98F8-79416C9B0F5A}">
      <dsp:nvSpPr>
        <dsp:cNvPr id="0" name=""/>
        <dsp:cNvSpPr/>
      </dsp:nvSpPr>
      <dsp:spPr>
        <a:xfrm>
          <a:off x="0" y="2492"/>
          <a:ext cx="48696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7A8E7E-61D0-442C-8D0D-3DC6DC0FFB60}">
      <dsp:nvSpPr>
        <dsp:cNvPr id="0" name=""/>
        <dsp:cNvSpPr/>
      </dsp:nvSpPr>
      <dsp:spPr>
        <a:xfrm>
          <a:off x="0" y="2492"/>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A service failure refers to service performance that fails to meet customer expectations.</a:t>
          </a:r>
          <a:endParaRPr lang="en-US" sz="2600" kern="1200"/>
        </a:p>
      </dsp:txBody>
      <dsp:txXfrm>
        <a:off x="0" y="2492"/>
        <a:ext cx="4869656" cy="1700138"/>
      </dsp:txXfrm>
    </dsp:sp>
    <dsp:sp modelId="{037F848B-8119-4937-B69C-9F0DC4AD5F2C}">
      <dsp:nvSpPr>
        <dsp:cNvPr id="0" name=""/>
        <dsp:cNvSpPr/>
      </dsp:nvSpPr>
      <dsp:spPr>
        <a:xfrm>
          <a:off x="0" y="1702630"/>
          <a:ext cx="4869656"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0E3D9C-37C5-46E0-BB43-D8F249C98EC1}">
      <dsp:nvSpPr>
        <dsp:cNvPr id="0" name=""/>
        <dsp:cNvSpPr/>
      </dsp:nvSpPr>
      <dsp:spPr>
        <a:xfrm>
          <a:off x="0" y="1702630"/>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Service recovery refers to the systematic efforts made by a business to rectify a service failure and to retain customers’ goodwill.</a:t>
          </a:r>
          <a:endParaRPr lang="en-US" sz="2600" kern="1200"/>
        </a:p>
      </dsp:txBody>
      <dsp:txXfrm>
        <a:off x="0" y="1702630"/>
        <a:ext cx="4869656" cy="1700138"/>
      </dsp:txXfrm>
    </dsp:sp>
    <dsp:sp modelId="{6C1C4538-2C49-4A51-9142-0E1D80BED9FD}">
      <dsp:nvSpPr>
        <dsp:cNvPr id="0" name=""/>
        <dsp:cNvSpPr/>
      </dsp:nvSpPr>
      <dsp:spPr>
        <a:xfrm>
          <a:off x="0" y="3402769"/>
          <a:ext cx="4869656"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0A5B18-97BD-4934-9DF0-3856B3C23540}">
      <dsp:nvSpPr>
        <dsp:cNvPr id="0" name=""/>
        <dsp:cNvSpPr/>
      </dsp:nvSpPr>
      <dsp:spPr>
        <a:xfrm>
          <a:off x="0" y="3402769"/>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Service recovery plays an important role in achieving/restoring customer satisfaction and loyalty.</a:t>
          </a:r>
          <a:endParaRPr lang="en-US" sz="2600" kern="1200"/>
        </a:p>
      </dsp:txBody>
      <dsp:txXfrm>
        <a:off x="0" y="3402769"/>
        <a:ext cx="4869656" cy="17001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821E64-1076-45B7-BB55-7A6C5FFB061A}">
      <dsp:nvSpPr>
        <dsp:cNvPr id="0" name=""/>
        <dsp:cNvSpPr/>
      </dsp:nvSpPr>
      <dsp:spPr>
        <a:xfrm>
          <a:off x="0" y="2492"/>
          <a:ext cx="48696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28F806-2DB5-4C82-9847-A749F0BD1B6B}">
      <dsp:nvSpPr>
        <dsp:cNvPr id="0" name=""/>
        <dsp:cNvSpPr/>
      </dsp:nvSpPr>
      <dsp:spPr>
        <a:xfrm>
          <a:off x="0" y="2492"/>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It has been observed that customers become more loyal to a business after they have experienced a service failure, then if it had never occurred in the first place.</a:t>
          </a:r>
          <a:endParaRPr lang="en-US" sz="2100" kern="1200"/>
        </a:p>
      </dsp:txBody>
      <dsp:txXfrm>
        <a:off x="0" y="2492"/>
        <a:ext cx="4869656" cy="1700138"/>
      </dsp:txXfrm>
    </dsp:sp>
    <dsp:sp modelId="{00EB6C30-CB16-41AB-94D8-79DD3C57015A}">
      <dsp:nvSpPr>
        <dsp:cNvPr id="0" name=""/>
        <dsp:cNvSpPr/>
      </dsp:nvSpPr>
      <dsp:spPr>
        <a:xfrm>
          <a:off x="0" y="1702630"/>
          <a:ext cx="4869656"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8FA7D7-B261-46DF-AD68-D632A4B056C3}">
      <dsp:nvSpPr>
        <dsp:cNvPr id="0" name=""/>
        <dsp:cNvSpPr/>
      </dsp:nvSpPr>
      <dsp:spPr>
        <a:xfrm>
          <a:off x="0" y="1702630"/>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If second service failure occurs, the paradox disappears</a:t>
          </a:r>
          <a:endParaRPr lang="en-US" sz="2100" kern="1200"/>
        </a:p>
      </dsp:txBody>
      <dsp:txXfrm>
        <a:off x="0" y="1702630"/>
        <a:ext cx="4869656" cy="1700138"/>
      </dsp:txXfrm>
    </dsp:sp>
    <dsp:sp modelId="{FF08D64D-0BD0-4895-8AFE-7B7D5CBD91CA}">
      <dsp:nvSpPr>
        <dsp:cNvPr id="0" name=""/>
        <dsp:cNvSpPr/>
      </dsp:nvSpPr>
      <dsp:spPr>
        <a:xfrm>
          <a:off x="0" y="3402769"/>
          <a:ext cx="4869656"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F2636D-D83B-4471-87BC-A542A5BF4336}">
      <dsp:nvSpPr>
        <dsp:cNvPr id="0" name=""/>
        <dsp:cNvSpPr/>
      </dsp:nvSpPr>
      <dsp:spPr>
        <a:xfrm>
          <a:off x="0" y="3402769"/>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Best Strategy: Do It Right the First Time!</a:t>
          </a:r>
          <a:endParaRPr lang="en-US" sz="2100" kern="1200"/>
        </a:p>
      </dsp:txBody>
      <dsp:txXfrm>
        <a:off x="0" y="3402769"/>
        <a:ext cx="4869656" cy="170013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1B37B1-45EC-4B15-BA4F-4CFE4DD0BB03}">
      <dsp:nvSpPr>
        <dsp:cNvPr id="0" name=""/>
        <dsp:cNvSpPr/>
      </dsp:nvSpPr>
      <dsp:spPr>
        <a:xfrm>
          <a:off x="0" y="2492"/>
          <a:ext cx="48696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5E7FBB-D9F3-4BD0-A081-F36AA866D212}">
      <dsp:nvSpPr>
        <dsp:cNvPr id="0" name=""/>
        <dsp:cNvSpPr/>
      </dsp:nvSpPr>
      <dsp:spPr>
        <a:xfrm>
          <a:off x="0" y="2492"/>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Empowerment: To enable, permit, or give power to; to promote individual self-actualisation for influence within a specific relationship</a:t>
          </a:r>
          <a:endParaRPr lang="en-US" sz="2100" kern="1200"/>
        </a:p>
      </dsp:txBody>
      <dsp:txXfrm>
        <a:off x="0" y="2492"/>
        <a:ext cx="4869656" cy="1700138"/>
      </dsp:txXfrm>
    </dsp:sp>
    <dsp:sp modelId="{13AA190A-58D1-4329-8F56-F6C003CB512A}">
      <dsp:nvSpPr>
        <dsp:cNvPr id="0" name=""/>
        <dsp:cNvSpPr/>
      </dsp:nvSpPr>
      <dsp:spPr>
        <a:xfrm>
          <a:off x="0" y="1702630"/>
          <a:ext cx="4869656"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71D0A3-5590-49C0-8C6E-6BECBB835F93}">
      <dsp:nvSpPr>
        <dsp:cNvPr id="0" name=""/>
        <dsp:cNvSpPr/>
      </dsp:nvSpPr>
      <dsp:spPr>
        <a:xfrm>
          <a:off x="0" y="1702630"/>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Employee empowerment is the management philosophy of giving employees the freedom and authority to make independent decisions and act on them.</a:t>
          </a:r>
          <a:endParaRPr lang="en-US" sz="2100" kern="1200"/>
        </a:p>
      </dsp:txBody>
      <dsp:txXfrm>
        <a:off x="0" y="1702630"/>
        <a:ext cx="4869656" cy="1700138"/>
      </dsp:txXfrm>
    </dsp:sp>
    <dsp:sp modelId="{C11C8F74-0B7A-40DC-B5A7-9ED6CE025BFD}">
      <dsp:nvSpPr>
        <dsp:cNvPr id="0" name=""/>
        <dsp:cNvSpPr/>
      </dsp:nvSpPr>
      <dsp:spPr>
        <a:xfrm>
          <a:off x="0" y="3402769"/>
          <a:ext cx="4869656"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F572E3-F732-4520-91E0-0DD306F8461B}">
      <dsp:nvSpPr>
        <dsp:cNvPr id="0" name=""/>
        <dsp:cNvSpPr/>
      </dsp:nvSpPr>
      <dsp:spPr>
        <a:xfrm>
          <a:off x="0" y="3402769"/>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Does this definition match your original thoughts on empowerment? Why, or why not?</a:t>
          </a:r>
          <a:endParaRPr lang="en-US" sz="2100" kern="1200"/>
        </a:p>
      </dsp:txBody>
      <dsp:txXfrm>
        <a:off x="0" y="3402769"/>
        <a:ext cx="4869656" cy="170013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11/13/2022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-Quick 5-minute recap</a:t>
            </a:r>
          </a:p>
        </p:txBody>
      </p:sp>
      <p:sp>
        <p:nvSpPr>
          <p:cNvPr id="4" name="Slide Number Placeholder 3"/>
          <p:cNvSpPr>
            <a:spLocks noGrp="1"/>
          </p:cNvSpPr>
          <p:nvPr>
            <p:ph type="sldNum" sz="quarter" idx="5"/>
          </p:nvPr>
        </p:nvSpPr>
        <p:spPr/>
        <p:txBody>
          <a:bodyPr/>
          <a:lstStyle/>
          <a:p>
            <a:fld id="{05FFDD11-B3EC-214B-B984-1798BFAD033A}" type="slidenum">
              <a:rPr lang="en-US" smtClean="0"/>
              <a:t>4</a:t>
            </a:fld>
            <a:endParaRPr lang="en-US"/>
          </a:p>
        </p:txBody>
      </p:sp>
    </p:spTree>
    <p:extLst>
      <p:ext uri="{BB962C8B-B14F-4D97-AF65-F5344CB8AC3E}">
        <p14:creationId xmlns:p14="http://schemas.microsoft.com/office/powerpoint/2010/main" val="2068713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 minimum of </a:t>
            </a:r>
            <a:r>
              <a:rPr lang="en-GB" b="1" dirty="0"/>
              <a:t>10</a:t>
            </a:r>
            <a:r>
              <a:rPr lang="en-GB" dirty="0"/>
              <a:t> references is required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An example report will be provided to students next week</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6</a:t>
            </a:fld>
            <a:endParaRPr lang="en-US"/>
          </a:p>
        </p:txBody>
      </p:sp>
    </p:spTree>
    <p:extLst>
      <p:ext uri="{BB962C8B-B14F-4D97-AF65-F5344CB8AC3E}">
        <p14:creationId xmlns:p14="http://schemas.microsoft.com/office/powerpoint/2010/main" val="22655481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emphasis on guests must be an integral part of the hotel’s corporate culture: a collection of understandings shared by the employees that influence organisational decision making. This culture is passed on to new members of the group.</a:t>
            </a:r>
          </a:p>
        </p:txBody>
      </p:sp>
      <p:sp>
        <p:nvSpPr>
          <p:cNvPr id="4" name="Slide Number Placeholder 3"/>
          <p:cNvSpPr>
            <a:spLocks noGrp="1"/>
          </p:cNvSpPr>
          <p:nvPr>
            <p:ph type="sldNum" sz="quarter" idx="5"/>
          </p:nvPr>
        </p:nvSpPr>
        <p:spPr/>
        <p:txBody>
          <a:bodyPr/>
          <a:lstStyle/>
          <a:p>
            <a:fld id="{05FFDD11-B3EC-214B-B984-1798BFAD033A}" type="slidenum">
              <a:rPr lang="en-US" smtClean="0"/>
              <a:t>16</a:t>
            </a:fld>
            <a:endParaRPr lang="en-US"/>
          </a:p>
        </p:txBody>
      </p:sp>
    </p:spTree>
    <p:extLst>
      <p:ext uri="{BB962C8B-B14F-4D97-AF65-F5344CB8AC3E}">
        <p14:creationId xmlns:p14="http://schemas.microsoft.com/office/powerpoint/2010/main" val="1120284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24</a:t>
            </a:fld>
            <a:endParaRPr lang="en-US"/>
          </a:p>
        </p:txBody>
      </p:sp>
    </p:spTree>
    <p:extLst>
      <p:ext uri="{BB962C8B-B14F-4D97-AF65-F5344CB8AC3E}">
        <p14:creationId xmlns:p14="http://schemas.microsoft.com/office/powerpoint/2010/main" val="2943714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term “service recovery paradox” was first coined by McCollough and Bharadwaj (1992) and refers to situations in which a customer’s post-failure satisfaction exceeds pre-failure satisfaction. The recovery paradox theory contends that an effective recovery cannot only maintain customer satisfaction, but also propel it to a higher level.</a:t>
            </a:r>
          </a:p>
        </p:txBody>
      </p:sp>
      <p:sp>
        <p:nvSpPr>
          <p:cNvPr id="4" name="Slide Number Placeholder 3"/>
          <p:cNvSpPr>
            <a:spLocks noGrp="1"/>
          </p:cNvSpPr>
          <p:nvPr>
            <p:ph type="sldNum" sz="quarter" idx="5"/>
          </p:nvPr>
        </p:nvSpPr>
        <p:spPr/>
        <p:txBody>
          <a:bodyPr/>
          <a:lstStyle/>
          <a:p>
            <a:fld id="{05FFDD11-B3EC-214B-B984-1798BFAD033A}" type="slidenum">
              <a:rPr lang="en-US" smtClean="0"/>
              <a:t>26</a:t>
            </a:fld>
            <a:endParaRPr lang="en-US"/>
          </a:p>
        </p:txBody>
      </p:sp>
    </p:spTree>
    <p:extLst>
      <p:ext uri="{BB962C8B-B14F-4D97-AF65-F5344CB8AC3E}">
        <p14:creationId xmlns:p14="http://schemas.microsoft.com/office/powerpoint/2010/main" val="3174715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term “service recovery paradox” was first coined by McCollough and Bharadwaj (1992) and refers to situations in which a customer’s post-failure satisfaction exceeds pre-failure satisfaction. The recovery paradox theory contends that an effective recovery cannot only maintain customer satisfaction, but also propel it to a higher level.</a:t>
            </a:r>
          </a:p>
        </p:txBody>
      </p:sp>
      <p:sp>
        <p:nvSpPr>
          <p:cNvPr id="4" name="Slide Number Placeholder 3"/>
          <p:cNvSpPr>
            <a:spLocks noGrp="1"/>
          </p:cNvSpPr>
          <p:nvPr>
            <p:ph type="sldNum" sz="quarter" idx="5"/>
          </p:nvPr>
        </p:nvSpPr>
        <p:spPr/>
        <p:txBody>
          <a:bodyPr/>
          <a:lstStyle/>
          <a:p>
            <a:fld id="{05FFDD11-B3EC-214B-B984-1798BFAD033A}" type="slidenum">
              <a:rPr lang="en-US" smtClean="0"/>
              <a:t>27</a:t>
            </a:fld>
            <a:endParaRPr lang="en-US"/>
          </a:p>
        </p:txBody>
      </p:sp>
    </p:spTree>
    <p:extLst>
      <p:ext uri="{BB962C8B-B14F-4D97-AF65-F5344CB8AC3E}">
        <p14:creationId xmlns:p14="http://schemas.microsoft.com/office/powerpoint/2010/main" val="2299796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algn="l"/>
            <a:r>
              <a:rPr lang="en-GB" b="0" i="0" dirty="0">
                <a:solidFill>
                  <a:srgbClr val="898989"/>
                </a:solidFill>
                <a:effectLst/>
                <a:latin typeface="times new roman" panose="02020603050405020304" pitchFamily="18" charset="0"/>
              </a:rPr>
              <a:t>The graph shows how the customer tend to become loyal after a service recovery.</a:t>
            </a:r>
            <a:endParaRPr lang="en-GB" b="0" i="0" dirty="0">
              <a:solidFill>
                <a:srgbClr val="898989"/>
              </a:solidFill>
              <a:effectLst/>
              <a:latin typeface="Roboto" panose="02000000000000000000" pitchFamily="2" charset="0"/>
            </a:endParaRPr>
          </a:p>
          <a:p>
            <a:pPr marL="457200" algn="l"/>
            <a:r>
              <a:rPr lang="en-GB" b="0" i="0" dirty="0">
                <a:solidFill>
                  <a:srgbClr val="898989"/>
                </a:solidFill>
                <a:effectLst/>
                <a:latin typeface="times new roman" panose="02020603050405020304" pitchFamily="18" charset="0"/>
              </a:rPr>
              <a:t>When things go not as per the plan, you can see that line taking a dip as a problem occurs and that loyalty starts to decline or disappear.</a:t>
            </a:r>
            <a:endParaRPr lang="en-GB" b="0" i="0" dirty="0">
              <a:solidFill>
                <a:srgbClr val="898989"/>
              </a:solidFill>
              <a:effectLst/>
              <a:latin typeface="Roboto" panose="02000000000000000000" pitchFamily="2" charset="0"/>
            </a:endParaRPr>
          </a:p>
          <a:p>
            <a:pPr marL="457200" algn="l"/>
            <a:r>
              <a:rPr lang="en-GB" b="0" i="0" dirty="0">
                <a:solidFill>
                  <a:srgbClr val="898989"/>
                </a:solidFill>
                <a:effectLst/>
                <a:latin typeface="times new roman" panose="02020603050405020304" pitchFamily="18" charset="0"/>
              </a:rPr>
              <a:t>This service recovery paradox can only take place when a business faces a gap or service failure, the situation can only improve when the company takes action to rectify their mistakes by satisfying the customer</a:t>
            </a:r>
            <a:endParaRPr lang="en-GB" b="0" i="0" dirty="0">
              <a:solidFill>
                <a:srgbClr val="898989"/>
              </a:solidFill>
              <a:effectLst/>
              <a:latin typeface="Roboto" panose="02000000000000000000" pitchFamily="2" charset="0"/>
            </a:endParaRP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28</a:t>
            </a:fld>
            <a:endParaRPr lang="en-US"/>
          </a:p>
        </p:txBody>
      </p:sp>
    </p:spTree>
    <p:extLst>
      <p:ext uri="{BB962C8B-B14F-4D97-AF65-F5344CB8AC3E}">
        <p14:creationId xmlns:p14="http://schemas.microsoft.com/office/powerpoint/2010/main" val="894064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F0F0F"/>
                </a:solidFill>
                <a:effectLst/>
                <a:latin typeface="Roboto" panose="02000000000000000000" pitchFamily="2" charset="0"/>
              </a:rPr>
              <a:t>Customer Experience keynote speaker Jon Picoult tells his classic story of customer service recovery, illustrating how great customer experiences are sometimes shaped by subtle but unforgettable gestures.</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29</a:t>
            </a:fld>
            <a:endParaRPr lang="en-US"/>
          </a:p>
        </p:txBody>
      </p:sp>
    </p:spTree>
    <p:extLst>
      <p:ext uri="{BB962C8B-B14F-4D97-AF65-F5344CB8AC3E}">
        <p14:creationId xmlns:p14="http://schemas.microsoft.com/office/powerpoint/2010/main" val="677691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11111"/>
                </a:solidFill>
                <a:effectLst/>
                <a:latin typeface="Roboto" panose="02000000000000000000" pitchFamily="2" charset="0"/>
              </a:rPr>
              <a:t>authority or power given to someone to do something:</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35</a:t>
            </a:fld>
            <a:endParaRPr lang="en-US"/>
          </a:p>
        </p:txBody>
      </p:sp>
    </p:spTree>
    <p:extLst>
      <p:ext uri="{BB962C8B-B14F-4D97-AF65-F5344CB8AC3E}">
        <p14:creationId xmlns:p14="http://schemas.microsoft.com/office/powerpoint/2010/main" val="14236350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39</a:t>
            </a:fld>
            <a:endParaRPr lang="en-US"/>
          </a:p>
        </p:txBody>
      </p:sp>
    </p:spTree>
    <p:extLst>
      <p:ext uri="{BB962C8B-B14F-4D97-AF65-F5344CB8AC3E}">
        <p14:creationId xmlns:p14="http://schemas.microsoft.com/office/powerpoint/2010/main" val="2704716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Ritz Carlton as a company build a culture where mistakes are embraced rather than seen as a negative situation, and where guest complaints are seen as opportunities for improvement.</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40</a:t>
            </a:fld>
            <a:endParaRPr lang="en-US"/>
          </a:p>
        </p:txBody>
      </p:sp>
    </p:spTree>
    <p:extLst>
      <p:ext uri="{BB962C8B-B14F-4D97-AF65-F5344CB8AC3E}">
        <p14:creationId xmlns:p14="http://schemas.microsoft.com/office/powerpoint/2010/main" val="1052726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Ritz Carlton as a company build a culture where mistakes are embraced rather than seen as a negative situation, and where guest complaints are seen as opportunities for improvement.</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41</a:t>
            </a:fld>
            <a:endParaRPr lang="en-US"/>
          </a:p>
        </p:txBody>
      </p:sp>
    </p:spTree>
    <p:extLst>
      <p:ext uri="{BB962C8B-B14F-4D97-AF65-F5344CB8AC3E}">
        <p14:creationId xmlns:p14="http://schemas.microsoft.com/office/powerpoint/2010/main" val="39080608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42</a:t>
            </a:fld>
            <a:endParaRPr lang="en-US"/>
          </a:p>
        </p:txBody>
      </p:sp>
    </p:spTree>
    <p:extLst>
      <p:ext uri="{BB962C8B-B14F-4D97-AF65-F5344CB8AC3E}">
        <p14:creationId xmlns:p14="http://schemas.microsoft.com/office/powerpoint/2010/main" val="424773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6.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86808022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7619563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4264833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412362842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227274210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11/13/2022</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571949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195173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010243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2347472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758150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17432412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56456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917404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3294075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21751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410428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777352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80330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445822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1201771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3174890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939476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32654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20359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5221851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11/13/2022</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399034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296405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957403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4825835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158923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603621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4744437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0711797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4578321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8429282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633174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11/13/2022</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0641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838887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3959387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0525212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566287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408825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11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64724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0.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10.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image" Target="../media/image11.png"/><Relationship Id="rId5" Type="http://schemas.openxmlformats.org/officeDocument/2006/relationships/theme" Target="../theme/theme11.xml"/><Relationship Id="rId4" Type="http://schemas.openxmlformats.org/officeDocument/2006/relationships/slideLayout" Target="../slideLayouts/slideLayout25.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5" Type="http://schemas.openxmlformats.org/officeDocument/2006/relationships/image" Target="../media/image13.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image" Target="../media/image14.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1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image" Target="../media/image15.png"/><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15.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1.xml"/><Relationship Id="rId3" Type="http://schemas.openxmlformats.org/officeDocument/2006/relationships/slideLayout" Target="../slideLayouts/slideLayout56.xml"/><Relationship Id="rId7" Type="http://schemas.openxmlformats.org/officeDocument/2006/relationships/slideLayout" Target="../slideLayouts/slideLayout60.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5" Type="http://schemas.openxmlformats.org/officeDocument/2006/relationships/slideLayout" Target="../slideLayouts/slideLayout58.xml"/><Relationship Id="rId4" Type="http://schemas.openxmlformats.org/officeDocument/2006/relationships/slideLayout" Target="../slideLayouts/slideLayout57.xml"/><Relationship Id="rId9"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752" r:id="rId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sldLayoutIdLst>
    <p:sldLayoutId id="2147483753" r:id="rId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19471356"/>
      </p:ext>
    </p:extLst>
  </p:cSld>
  <p:clrMap bg1="lt1" tx1="dk1" bg2="lt2" tx2="dk2" accent1="accent1" accent2="accent2" accent3="accent3" accent4="accent4" accent5="accent5" accent6="accent6" hlink="hlink" folHlink="folHlink"/>
  <p:sldLayoutIdLst>
    <p:sldLayoutId id="2147483673" r:id="rId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19443053"/>
      </p:ext>
    </p:extLst>
  </p:cSld>
  <p:clrMap bg1="lt1" tx1="dk1" bg2="lt2" tx2="dk2" accent1="accent1" accent2="accent2" accent3="accent3" accent4="accent4" accent5="accent5" accent6="accent6" hlink="hlink" folHlink="folHlink"/>
  <p:sldLayoutIdLst>
    <p:sldLayoutId id="2147483675" r:id="rId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7895613"/>
      </p:ext>
    </p:extLst>
  </p:cSld>
  <p:clrMap bg1="lt1" tx1="dk1" bg2="lt2" tx2="dk2" accent1="accent1" accent2="accent2" accent3="accent3" accent4="accent4" accent5="accent5" accent6="accent6" hlink="hlink" folHlink="folHlink"/>
  <p:sldLayoutIdLst>
    <p:sldLayoutId id="2147483677" r:id="rId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847168410"/>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9" r:id="rId3"/>
    <p:sldLayoutId id="2147483701" r:id="rId4"/>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915559488"/>
      </p:ext>
    </p:extLst>
  </p:cSld>
  <p:clrMap bg1="lt1" tx1="dk1" bg2="lt2" tx2="dk2" accent1="accent1" accent2="accent2" accent3="accent3" accent4="accent4" accent5="accent5" accent6="accent6" hlink="hlink" folHlink="folHlink"/>
  <p:sldLayoutIdLst>
    <p:sldLayoutId id="2147483705" r:id="rId1"/>
    <p:sldLayoutId id="2147483708" r:id="rId2"/>
    <p:sldLayoutId id="2147483711" r:id="rId3"/>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654316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2444345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89846174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12.xml"/><Relationship Id="rId1" Type="http://schemas.openxmlformats.org/officeDocument/2006/relationships/video" Target="https://www.youtube.com/embed/tPDbRJM29ak?feature=oembed"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12.xml"/><Relationship Id="rId1" Type="http://schemas.openxmlformats.org/officeDocument/2006/relationships/video" Target="https://www.youtube.com/embed/enkws35tioY?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12.xml"/><Relationship Id="rId1" Type="http://schemas.openxmlformats.org/officeDocument/2006/relationships/video" Target="https://www.youtube.com/embed/tWnaKsmQ6k8?feature=oembed" TargetMode="Externa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2.xml"/><Relationship Id="rId1" Type="http://schemas.openxmlformats.org/officeDocument/2006/relationships/video" Target="https://www.youtube.com/embed/Z2iBxdF1lNg?feature=oembed" TargetMode="External"/><Relationship Id="rId4" Type="http://schemas.openxmlformats.org/officeDocument/2006/relationships/image" Target="../media/image41.jpeg"/></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12.xml"/><Relationship Id="rId1" Type="http://schemas.openxmlformats.org/officeDocument/2006/relationships/video" Target="https://www.youtube.com/embed/T7D7BhIp7b0?feature=oembed"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12.xml"/><Relationship Id="rId1" Type="http://schemas.openxmlformats.org/officeDocument/2006/relationships/video" Target="https://www.youtube.com/embed/dHRoO4kbtug?feature=oembed"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slideLayout" Target="../slideLayouts/slideLayout12.xml"/><Relationship Id="rId1" Type="http://schemas.openxmlformats.org/officeDocument/2006/relationships/video" Target="https://www.youtube.com/embed/LLv16N2e6wA?feature=oembed"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50.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video" Target="https://www.youtube.com/embed/2pM-beKX0Vk?feature=oembed" TargetMode="External"/><Relationship Id="rId5" Type="http://schemas.openxmlformats.org/officeDocument/2006/relationships/image" Target="../media/image52.png"/><Relationship Id="rId4" Type="http://schemas.openxmlformats.org/officeDocument/2006/relationships/image" Target="../media/image51.jpeg"/></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54054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CE2349-6C8D-2833-8113-7AF31F7849F7}"/>
              </a:ext>
            </a:extLst>
          </p:cNvPr>
          <p:cNvSpPr txBox="1"/>
          <p:nvPr/>
        </p:nvSpPr>
        <p:spPr>
          <a:xfrm>
            <a:off x="370118" y="2116869"/>
            <a:ext cx="5071130" cy="2062103"/>
          </a:xfrm>
          <a:prstGeom prst="rect">
            <a:avLst/>
          </a:prstGeom>
          <a:noFill/>
        </p:spPr>
        <p:txBody>
          <a:bodyPr wrap="square" rtlCol="0">
            <a:spAutoFit/>
          </a:bodyPr>
          <a:lstStyle/>
          <a:p>
            <a:r>
              <a:rPr lang="en-GB" sz="2800" dirty="0">
                <a:solidFill>
                  <a:schemeClr val="bg1"/>
                </a:solidFill>
              </a:rPr>
              <a:t>Hospitality &amp; Guest Services</a:t>
            </a:r>
          </a:p>
          <a:p>
            <a:r>
              <a:rPr lang="en-GB" sz="2800" dirty="0">
                <a:solidFill>
                  <a:schemeClr val="bg1"/>
                </a:solidFill>
              </a:rPr>
              <a:t>in the Hotel Industry</a:t>
            </a:r>
          </a:p>
          <a:p>
            <a:pPr>
              <a:lnSpc>
                <a:spcPct val="150000"/>
              </a:lnSpc>
            </a:pPr>
            <a:r>
              <a:rPr lang="en-GB" sz="2800" dirty="0">
                <a:solidFill>
                  <a:schemeClr val="bg1"/>
                </a:solidFill>
              </a:rPr>
              <a:t>[BMIH4003]</a:t>
            </a:r>
          </a:p>
          <a:p>
            <a:endParaRPr lang="en-GB" sz="3000" dirty="0">
              <a:solidFill>
                <a:schemeClr val="bg1"/>
              </a:solidFill>
            </a:endParaRPr>
          </a:p>
        </p:txBody>
      </p:sp>
      <p:sp>
        <p:nvSpPr>
          <p:cNvPr id="4" name="TextBox 3">
            <a:extLst>
              <a:ext uri="{FF2B5EF4-FFF2-40B4-BE49-F238E27FC236}">
                <a16:creationId xmlns:a16="http://schemas.microsoft.com/office/drawing/2014/main" id="{B6BF37B6-AB77-09B5-E63E-06B48A711D4F}"/>
              </a:ext>
            </a:extLst>
          </p:cNvPr>
          <p:cNvSpPr txBox="1"/>
          <p:nvPr/>
        </p:nvSpPr>
        <p:spPr>
          <a:xfrm>
            <a:off x="370118" y="3900409"/>
            <a:ext cx="3869696" cy="1477328"/>
          </a:xfrm>
          <a:prstGeom prst="rect">
            <a:avLst/>
          </a:prstGeom>
          <a:noFill/>
        </p:spPr>
        <p:txBody>
          <a:bodyPr wrap="square">
            <a:spAutoFit/>
          </a:bodyPr>
          <a:lstStyle/>
          <a:p>
            <a:r>
              <a:rPr lang="en-GB" sz="2200" dirty="0">
                <a:solidFill>
                  <a:schemeClr val="bg1"/>
                </a:solidFill>
              </a:rPr>
              <a:t>Week 8 – Guest Service Expectations &amp; Developing A Culture of Service Style</a:t>
            </a:r>
          </a:p>
          <a:p>
            <a:endParaRPr lang="en-GB" sz="2400" dirty="0">
              <a:solidFill>
                <a:schemeClr val="bg1"/>
              </a:solidFill>
            </a:endParaRPr>
          </a:p>
        </p:txBody>
      </p:sp>
    </p:spTree>
    <p:extLst>
      <p:ext uri="{BB962C8B-B14F-4D97-AF65-F5344CB8AC3E}">
        <p14:creationId xmlns:p14="http://schemas.microsoft.com/office/powerpoint/2010/main" val="137060021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92C82-0D44-1A5E-88D8-92784D6B8011}"/>
              </a:ext>
            </a:extLst>
          </p:cNvPr>
          <p:cNvSpPr>
            <a:spLocks noGrp="1"/>
          </p:cNvSpPr>
          <p:nvPr>
            <p:ph type="title"/>
          </p:nvPr>
        </p:nvSpPr>
        <p:spPr>
          <a:xfrm>
            <a:off x="628649" y="48384"/>
            <a:ext cx="7886699" cy="932688"/>
          </a:xfrm>
        </p:spPr>
        <p:txBody>
          <a:bodyPr vert="horz" lIns="91440" tIns="45720" rIns="91440" bIns="45720" rtlCol="0" anchor="b">
            <a:normAutofit/>
          </a:bodyPr>
          <a:lstStyle/>
          <a:p>
            <a:pPr algn="ctr"/>
            <a:r>
              <a:rPr lang="en-US" sz="3200" b="1" kern="1200" dirty="0">
                <a:solidFill>
                  <a:schemeClr val="tx1"/>
                </a:solidFill>
                <a:latin typeface="+mj-lt"/>
                <a:ea typeface="+mj-ea"/>
                <a:cs typeface="+mj-cs"/>
              </a:rPr>
              <a:t>Education Membership Scheme (EMS)</a:t>
            </a:r>
          </a:p>
        </p:txBody>
      </p:sp>
      <p:pic>
        <p:nvPicPr>
          <p:cNvPr id="4" name="Picture 3" descr="Graphical user interface&#10;&#10;Description automatically generated">
            <a:extLst>
              <a:ext uri="{FF2B5EF4-FFF2-40B4-BE49-F238E27FC236}">
                <a16:creationId xmlns:a16="http://schemas.microsoft.com/office/drawing/2014/main" id="{E59CC842-5306-12A8-99FE-638F1EE70125}"/>
              </a:ext>
            </a:extLst>
          </p:cNvPr>
          <p:cNvPicPr>
            <a:picLocks noChangeAspect="1"/>
          </p:cNvPicPr>
          <p:nvPr/>
        </p:nvPicPr>
        <p:blipFill rotWithShape="1">
          <a:blip r:embed="rId2"/>
          <a:srcRect l="24891" t="43986" r="29975" b="9696"/>
          <a:stretch/>
        </p:blipFill>
        <p:spPr bwMode="auto">
          <a:xfrm>
            <a:off x="1085822" y="1216940"/>
            <a:ext cx="6972352" cy="4776132"/>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17065193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47B52-B96A-9A1C-BF5F-57A5B1CC6E6E}"/>
              </a:ext>
            </a:extLst>
          </p:cNvPr>
          <p:cNvSpPr>
            <a:spLocks noGrp="1"/>
          </p:cNvSpPr>
          <p:nvPr>
            <p:ph type="title"/>
          </p:nvPr>
        </p:nvSpPr>
        <p:spPr>
          <a:xfrm>
            <a:off x="486696" y="629266"/>
            <a:ext cx="2629122" cy="1622321"/>
          </a:xfrm>
        </p:spPr>
        <p:txBody>
          <a:bodyPr>
            <a:normAutofit/>
          </a:bodyPr>
          <a:lstStyle/>
          <a:p>
            <a:pPr algn="ctr"/>
            <a:r>
              <a:rPr lang="en-GB" sz="4000" b="1" dirty="0"/>
              <a:t>Last Week…</a:t>
            </a:r>
          </a:p>
        </p:txBody>
      </p:sp>
      <p:sp>
        <p:nvSpPr>
          <p:cNvPr id="3" name="Content Placeholder 2">
            <a:extLst>
              <a:ext uri="{FF2B5EF4-FFF2-40B4-BE49-F238E27FC236}">
                <a16:creationId xmlns:a16="http://schemas.microsoft.com/office/drawing/2014/main" id="{E786FED3-B39E-1831-F7A9-E410B598B629}"/>
              </a:ext>
            </a:extLst>
          </p:cNvPr>
          <p:cNvSpPr>
            <a:spLocks noGrp="1"/>
          </p:cNvSpPr>
          <p:nvPr>
            <p:ph idx="1"/>
          </p:nvPr>
        </p:nvSpPr>
        <p:spPr>
          <a:xfrm>
            <a:off x="363161" y="1924757"/>
            <a:ext cx="2950127" cy="3785419"/>
          </a:xfrm>
        </p:spPr>
        <p:txBody>
          <a:bodyPr>
            <a:normAutofit/>
          </a:bodyPr>
          <a:lstStyle/>
          <a:p>
            <a:r>
              <a:rPr lang="en-GB" sz="1800" dirty="0"/>
              <a:t>What is a skill?</a:t>
            </a:r>
          </a:p>
          <a:p>
            <a:r>
              <a:rPr lang="en-GB" sz="1800" dirty="0"/>
              <a:t>Hard and soft skills in the hospitality industry</a:t>
            </a:r>
          </a:p>
          <a:p>
            <a:r>
              <a:rPr lang="en-GB" sz="1800" dirty="0"/>
              <a:t>Hospitality skill requirements</a:t>
            </a:r>
          </a:p>
          <a:p>
            <a:r>
              <a:rPr lang="en-GB" sz="1800" dirty="0"/>
              <a:t>New skill requirements in hospitality</a:t>
            </a:r>
          </a:p>
          <a:p>
            <a:r>
              <a:rPr lang="en-GB" sz="1800" dirty="0"/>
              <a:t>Individual values and personality traits</a:t>
            </a:r>
          </a:p>
          <a:p>
            <a:r>
              <a:rPr lang="en-GB" sz="1800" dirty="0"/>
              <a:t>First and last impressions</a:t>
            </a:r>
          </a:p>
          <a:p>
            <a:endParaRPr lang="en-GB" sz="1700" dirty="0"/>
          </a:p>
        </p:txBody>
      </p:sp>
      <p:sp>
        <p:nvSpPr>
          <p:cNvPr id="1031" name="Rectangle 1030">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5071B185-E2D8-2093-3255-86152BAE7A4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54396" y="1977095"/>
            <a:ext cx="4514498" cy="2900564"/>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30838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626CB-8AD1-10DA-27B8-793592762B24}"/>
              </a:ext>
            </a:extLst>
          </p:cNvPr>
          <p:cNvSpPr>
            <a:spLocks noGrp="1"/>
          </p:cNvSpPr>
          <p:nvPr>
            <p:ph type="title"/>
          </p:nvPr>
        </p:nvSpPr>
        <p:spPr>
          <a:xfrm>
            <a:off x="628650" y="496648"/>
            <a:ext cx="7886700" cy="1325563"/>
          </a:xfrm>
        </p:spPr>
        <p:txBody>
          <a:bodyPr/>
          <a:lstStyle/>
          <a:p>
            <a:pPr algn="ctr"/>
            <a:r>
              <a:rPr lang="en-GB" sz="3600" b="1" dirty="0"/>
              <a:t>Today’s Content</a:t>
            </a:r>
          </a:p>
        </p:txBody>
      </p:sp>
      <p:graphicFrame>
        <p:nvGraphicFramePr>
          <p:cNvPr id="6" name="Content Placeholder 2">
            <a:extLst>
              <a:ext uri="{FF2B5EF4-FFF2-40B4-BE49-F238E27FC236}">
                <a16:creationId xmlns:a16="http://schemas.microsoft.com/office/drawing/2014/main" id="{F216E892-0BBC-7E68-EB5B-3645C6729E0A}"/>
              </a:ext>
            </a:extLst>
          </p:cNvPr>
          <p:cNvGraphicFramePr>
            <a:graphicFrameLocks noGrp="1"/>
          </p:cNvGraphicFramePr>
          <p:nvPr>
            <p:ph idx="1"/>
          </p:nvPr>
        </p:nvGraphicFramePr>
        <p:xfrm>
          <a:off x="628650" y="1462371"/>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393195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4E685-4974-FFB0-C684-129415F4AC59}"/>
              </a:ext>
            </a:extLst>
          </p:cNvPr>
          <p:cNvSpPr>
            <a:spLocks noGrp="1"/>
          </p:cNvSpPr>
          <p:nvPr>
            <p:ph type="title"/>
          </p:nvPr>
        </p:nvSpPr>
        <p:spPr>
          <a:xfrm>
            <a:off x="3724072" y="629268"/>
            <a:ext cx="4939868" cy="1286160"/>
          </a:xfrm>
        </p:spPr>
        <p:txBody>
          <a:bodyPr anchor="b">
            <a:normAutofit/>
          </a:bodyPr>
          <a:lstStyle/>
          <a:p>
            <a:pPr algn="ctr"/>
            <a:r>
              <a:rPr lang="en-GB" sz="3200" b="1" dirty="0"/>
              <a:t>Report - Structure</a:t>
            </a:r>
          </a:p>
        </p:txBody>
      </p:sp>
      <p:sp>
        <p:nvSpPr>
          <p:cNvPr id="3" name="Content Placeholder 2">
            <a:extLst>
              <a:ext uri="{FF2B5EF4-FFF2-40B4-BE49-F238E27FC236}">
                <a16:creationId xmlns:a16="http://schemas.microsoft.com/office/drawing/2014/main" id="{FC728C3F-11DF-D1CB-22C7-6ADB9C291B3B}"/>
              </a:ext>
            </a:extLst>
          </p:cNvPr>
          <p:cNvSpPr>
            <a:spLocks noGrp="1"/>
          </p:cNvSpPr>
          <p:nvPr>
            <p:ph idx="1"/>
          </p:nvPr>
        </p:nvSpPr>
        <p:spPr>
          <a:xfrm>
            <a:off x="3724073" y="2438400"/>
            <a:ext cx="4939867" cy="3785419"/>
          </a:xfrm>
        </p:spPr>
        <p:txBody>
          <a:bodyPr>
            <a:normAutofit/>
          </a:bodyPr>
          <a:lstStyle/>
          <a:p>
            <a:r>
              <a:rPr lang="en-GB" sz="2400" dirty="0"/>
              <a:t>Title Page</a:t>
            </a:r>
          </a:p>
          <a:p>
            <a:r>
              <a:rPr lang="en-GB" sz="2400" dirty="0"/>
              <a:t>Content Table</a:t>
            </a:r>
          </a:p>
          <a:p>
            <a:r>
              <a:rPr lang="en-GB" sz="2400" dirty="0"/>
              <a:t>Introduction</a:t>
            </a:r>
          </a:p>
          <a:p>
            <a:r>
              <a:rPr lang="en-GB" sz="2400" dirty="0"/>
              <a:t>Main Body</a:t>
            </a:r>
          </a:p>
          <a:p>
            <a:r>
              <a:rPr lang="en-GB" sz="2400" dirty="0"/>
              <a:t>Conclusion</a:t>
            </a:r>
          </a:p>
          <a:p>
            <a:r>
              <a:rPr lang="en-GB" sz="2400" dirty="0"/>
              <a:t>Recommendations</a:t>
            </a:r>
          </a:p>
          <a:p>
            <a:r>
              <a:rPr lang="en-GB" sz="2400" dirty="0"/>
              <a:t>Reference List</a:t>
            </a:r>
          </a:p>
          <a:p>
            <a:endParaRPr lang="en-GB" sz="1700" dirty="0"/>
          </a:p>
        </p:txBody>
      </p:sp>
      <p:pic>
        <p:nvPicPr>
          <p:cNvPr id="5" name="Picture 4" descr="Pen placed on top of a signature line">
            <a:extLst>
              <a:ext uri="{FF2B5EF4-FFF2-40B4-BE49-F238E27FC236}">
                <a16:creationId xmlns:a16="http://schemas.microsoft.com/office/drawing/2014/main" id="{BF4B492C-2B6A-1960-1F05-47F8359F0E16}"/>
              </a:ext>
            </a:extLst>
          </p:cNvPr>
          <p:cNvPicPr>
            <a:picLocks noChangeAspect="1"/>
          </p:cNvPicPr>
          <p:nvPr/>
        </p:nvPicPr>
        <p:blipFill rotWithShape="1">
          <a:blip r:embed="rId3"/>
          <a:srcRect l="58028" r="8133"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F2AE4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95107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052" name="Rectangle 2054">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a:extLst>
              <a:ext uri="{FF2B5EF4-FFF2-40B4-BE49-F238E27FC236}">
                <a16:creationId xmlns:a16="http://schemas.microsoft.com/office/drawing/2014/main" id="{05DBFC1A-5E77-27B9-2CE0-C21FA1891326}"/>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r="10999" b="-2"/>
          <a:stretch/>
        </p:blipFill>
        <p:spPr bwMode="auto">
          <a:xfrm>
            <a:off x="20" y="1"/>
            <a:ext cx="9143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4EC5E62-B294-BADC-5DF3-B682C0788A53}"/>
              </a:ext>
            </a:extLst>
          </p:cNvPr>
          <p:cNvSpPr>
            <a:spLocks noGrp="1"/>
          </p:cNvSpPr>
          <p:nvPr>
            <p:ph type="ctrTitle"/>
          </p:nvPr>
        </p:nvSpPr>
        <p:spPr>
          <a:xfrm>
            <a:off x="1143000" y="1122362"/>
            <a:ext cx="6858000" cy="2900518"/>
          </a:xfrm>
        </p:spPr>
        <p:txBody>
          <a:bodyPr>
            <a:normAutofit/>
          </a:bodyPr>
          <a:lstStyle/>
          <a:p>
            <a:r>
              <a:rPr lang="en-GB" dirty="0">
                <a:solidFill>
                  <a:srgbClr val="FFFFFF"/>
                </a:solidFill>
              </a:rPr>
              <a:t>Week 8</a:t>
            </a:r>
          </a:p>
        </p:txBody>
      </p:sp>
      <p:sp>
        <p:nvSpPr>
          <p:cNvPr id="3" name="Subtitle 2">
            <a:extLst>
              <a:ext uri="{FF2B5EF4-FFF2-40B4-BE49-F238E27FC236}">
                <a16:creationId xmlns:a16="http://schemas.microsoft.com/office/drawing/2014/main" id="{2AF89003-EB77-377A-A98A-ABD2585F7674}"/>
              </a:ext>
            </a:extLst>
          </p:cNvPr>
          <p:cNvSpPr>
            <a:spLocks noGrp="1"/>
          </p:cNvSpPr>
          <p:nvPr>
            <p:ph type="subTitle" idx="1"/>
          </p:nvPr>
        </p:nvSpPr>
        <p:spPr>
          <a:xfrm>
            <a:off x="1143000" y="4159404"/>
            <a:ext cx="6858000" cy="1098395"/>
          </a:xfrm>
        </p:spPr>
        <p:txBody>
          <a:bodyPr>
            <a:normAutofit/>
          </a:bodyPr>
          <a:lstStyle/>
          <a:p>
            <a:r>
              <a:rPr lang="en-GB" dirty="0">
                <a:solidFill>
                  <a:srgbClr val="FFFFFF"/>
                </a:solidFill>
                <a:effectLst>
                  <a:outerShdw blurRad="38100" dist="38100" dir="2700000" algn="tl">
                    <a:srgbClr val="000000">
                      <a:alpha val="43137"/>
                    </a:srgbClr>
                  </a:outerShdw>
                </a:effectLst>
              </a:rPr>
              <a:t>Guest Service Expectations &amp; Developing a Culture of Service Style</a:t>
            </a:r>
          </a:p>
        </p:txBody>
      </p:sp>
    </p:spTree>
    <p:extLst>
      <p:ext uri="{BB962C8B-B14F-4D97-AF65-F5344CB8AC3E}">
        <p14:creationId xmlns:p14="http://schemas.microsoft.com/office/powerpoint/2010/main" val="9642802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48CC0-58FC-5F4F-39F8-1A238FB48DEA}"/>
              </a:ext>
            </a:extLst>
          </p:cNvPr>
          <p:cNvSpPr>
            <a:spLocks noGrp="1"/>
          </p:cNvSpPr>
          <p:nvPr>
            <p:ph type="title"/>
          </p:nvPr>
        </p:nvSpPr>
        <p:spPr/>
        <p:txBody>
          <a:bodyPr/>
          <a:lstStyle/>
          <a:p>
            <a:pPr algn="ctr"/>
            <a:r>
              <a:rPr lang="en-GB" sz="3600" b="1" dirty="0"/>
              <a:t>Guest Service Expectations</a:t>
            </a:r>
          </a:p>
        </p:txBody>
      </p:sp>
      <p:sp>
        <p:nvSpPr>
          <p:cNvPr id="3" name="Content Placeholder 2">
            <a:extLst>
              <a:ext uri="{FF2B5EF4-FFF2-40B4-BE49-F238E27FC236}">
                <a16:creationId xmlns:a16="http://schemas.microsoft.com/office/drawing/2014/main" id="{E9608458-33AF-5E2B-A5A8-7AAB02B542B2}"/>
              </a:ext>
            </a:extLst>
          </p:cNvPr>
          <p:cNvSpPr>
            <a:spLocks noGrp="1"/>
          </p:cNvSpPr>
          <p:nvPr>
            <p:ph idx="1"/>
          </p:nvPr>
        </p:nvSpPr>
        <p:spPr>
          <a:xfrm>
            <a:off x="628650" y="1825625"/>
            <a:ext cx="3345594" cy="4351338"/>
          </a:xfrm>
        </p:spPr>
        <p:txBody>
          <a:bodyPr/>
          <a:lstStyle/>
          <a:p>
            <a:pPr marL="0" indent="0" algn="ctr">
              <a:buNone/>
            </a:pPr>
            <a:r>
              <a:rPr lang="en-GB" sz="2400" b="1" dirty="0"/>
              <a:t>Group Discussion:</a:t>
            </a:r>
          </a:p>
          <a:p>
            <a:pPr algn="ctr"/>
            <a:r>
              <a:rPr lang="en-GB" sz="2400" dirty="0"/>
              <a:t>What areas should we consider when creating Guest Service Experiences?</a:t>
            </a:r>
          </a:p>
          <a:p>
            <a:pPr algn="ctr"/>
            <a:endParaRPr lang="en-GB" sz="2400" dirty="0"/>
          </a:p>
          <a:p>
            <a:pPr marL="0" indent="0" algn="ctr">
              <a:buNone/>
            </a:pPr>
            <a:r>
              <a:rPr lang="en-US" sz="2400" b="0" cap="none" spc="0" dirty="0">
                <a:ln w="0"/>
                <a:effectLst>
                  <a:outerShdw blurRad="38100" dist="38100" dir="2700000" algn="tl">
                    <a:srgbClr val="000000">
                      <a:alpha val="43137"/>
                    </a:srgbClr>
                  </a:outerShdw>
                </a:effectLst>
              </a:rPr>
              <a:t>Type your answers in the chat box or raise your yellow hand.</a:t>
            </a:r>
          </a:p>
          <a:p>
            <a:endParaRPr lang="en-GB" dirty="0"/>
          </a:p>
        </p:txBody>
      </p:sp>
      <p:sp>
        <p:nvSpPr>
          <p:cNvPr id="7" name="Flowchart: Connector 6">
            <a:extLst>
              <a:ext uri="{FF2B5EF4-FFF2-40B4-BE49-F238E27FC236}">
                <a16:creationId xmlns:a16="http://schemas.microsoft.com/office/drawing/2014/main" id="{BA615A8C-AA12-E9D6-4C14-68FC72C0FB9C}"/>
              </a:ext>
            </a:extLst>
          </p:cNvPr>
          <p:cNvSpPr/>
          <p:nvPr/>
        </p:nvSpPr>
        <p:spPr>
          <a:xfrm>
            <a:off x="4837816" y="2520990"/>
            <a:ext cx="3134999" cy="1975854"/>
          </a:xfrm>
          <a:prstGeom prst="flowChartConnector">
            <a:avLst/>
          </a:prstGeom>
          <a:solidFill>
            <a:srgbClr val="00B0F0"/>
          </a:solidFill>
          <a:ln w="25400" cap="flat" cmpd="sng" algn="ctr">
            <a:solidFill>
              <a:srgbClr val="00B0F0">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white"/>
                </a:solidFill>
                <a:effectLst/>
                <a:uLnTx/>
                <a:uFillTx/>
                <a:latin typeface="Myriad Pro"/>
                <a:ea typeface="+mn-ea"/>
                <a:cs typeface="+mn-cs"/>
              </a:rPr>
              <a:t>Guest Service Experiences</a:t>
            </a:r>
          </a:p>
        </p:txBody>
      </p:sp>
    </p:spTree>
    <p:extLst>
      <p:ext uri="{BB962C8B-B14F-4D97-AF65-F5344CB8AC3E}">
        <p14:creationId xmlns:p14="http://schemas.microsoft.com/office/powerpoint/2010/main" val="37565207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48CC0-58FC-5F4F-39F8-1A238FB48DEA}"/>
              </a:ext>
            </a:extLst>
          </p:cNvPr>
          <p:cNvSpPr>
            <a:spLocks noGrp="1"/>
          </p:cNvSpPr>
          <p:nvPr>
            <p:ph type="title"/>
          </p:nvPr>
        </p:nvSpPr>
        <p:spPr/>
        <p:txBody>
          <a:bodyPr/>
          <a:lstStyle/>
          <a:p>
            <a:pPr algn="ctr"/>
            <a:r>
              <a:rPr lang="en-GB" sz="3600" b="1" dirty="0"/>
              <a:t>Guest Service Expectations</a:t>
            </a:r>
          </a:p>
        </p:txBody>
      </p:sp>
      <p:sp>
        <p:nvSpPr>
          <p:cNvPr id="3" name="Content Placeholder 2">
            <a:extLst>
              <a:ext uri="{FF2B5EF4-FFF2-40B4-BE49-F238E27FC236}">
                <a16:creationId xmlns:a16="http://schemas.microsoft.com/office/drawing/2014/main" id="{E9608458-33AF-5E2B-A5A8-7AAB02B542B2}"/>
              </a:ext>
            </a:extLst>
          </p:cNvPr>
          <p:cNvSpPr>
            <a:spLocks noGrp="1"/>
          </p:cNvSpPr>
          <p:nvPr>
            <p:ph idx="1"/>
          </p:nvPr>
        </p:nvSpPr>
        <p:spPr>
          <a:xfrm>
            <a:off x="628650" y="2414347"/>
            <a:ext cx="3116632" cy="4351338"/>
          </a:xfrm>
        </p:spPr>
        <p:txBody>
          <a:bodyPr/>
          <a:lstStyle/>
          <a:p>
            <a:pPr algn="ctr"/>
            <a:r>
              <a:rPr lang="en-GB" sz="2400" dirty="0"/>
              <a:t>What areas should we consider when creating Guest Service Experiences?</a:t>
            </a:r>
          </a:p>
          <a:p>
            <a:endParaRPr lang="en-GB" dirty="0"/>
          </a:p>
        </p:txBody>
      </p:sp>
      <p:graphicFrame>
        <p:nvGraphicFramePr>
          <p:cNvPr id="6" name="Diagram 5">
            <a:extLst>
              <a:ext uri="{FF2B5EF4-FFF2-40B4-BE49-F238E27FC236}">
                <a16:creationId xmlns:a16="http://schemas.microsoft.com/office/drawing/2014/main" id="{4F70FD97-CEFE-FDF3-8D14-0BBBDD5B3256}"/>
              </a:ext>
            </a:extLst>
          </p:cNvPr>
          <p:cNvGraphicFramePr/>
          <p:nvPr>
            <p:extLst>
              <p:ext uri="{D42A27DB-BD31-4B8C-83A1-F6EECF244321}">
                <p14:modId xmlns:p14="http://schemas.microsoft.com/office/powerpoint/2010/main" val="1118978450"/>
              </p:ext>
            </p:extLst>
          </p:nvPr>
        </p:nvGraphicFramePr>
        <p:xfrm>
          <a:off x="3139725" y="736471"/>
          <a:ext cx="6004275" cy="5385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Flowchart: Connector 6">
            <a:extLst>
              <a:ext uri="{FF2B5EF4-FFF2-40B4-BE49-F238E27FC236}">
                <a16:creationId xmlns:a16="http://schemas.microsoft.com/office/drawing/2014/main" id="{BA615A8C-AA12-E9D6-4C14-68FC72C0FB9C}"/>
              </a:ext>
            </a:extLst>
          </p:cNvPr>
          <p:cNvSpPr/>
          <p:nvPr/>
        </p:nvSpPr>
        <p:spPr>
          <a:xfrm>
            <a:off x="5150967" y="2784036"/>
            <a:ext cx="2057761" cy="1440159"/>
          </a:xfrm>
          <a:prstGeom prst="flowChartConnector">
            <a:avLst/>
          </a:prstGeom>
          <a:solidFill>
            <a:srgbClr val="00B0F0"/>
          </a:solidFill>
          <a:ln w="25400" cap="flat" cmpd="sng" algn="ctr">
            <a:solidFill>
              <a:srgbClr val="00B0F0">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prstClr val="white"/>
                </a:solidFill>
                <a:effectLst/>
                <a:uLnTx/>
                <a:uFillTx/>
                <a:latin typeface="Myriad Pro"/>
                <a:ea typeface="+mn-ea"/>
                <a:cs typeface="+mn-cs"/>
              </a:rPr>
              <a:t>Guest Service Experiences</a:t>
            </a:r>
          </a:p>
        </p:txBody>
      </p:sp>
    </p:spTree>
    <p:extLst>
      <p:ext uri="{BB962C8B-B14F-4D97-AF65-F5344CB8AC3E}">
        <p14:creationId xmlns:p14="http://schemas.microsoft.com/office/powerpoint/2010/main" val="33984336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D7439AEF-5573-4F92-A766-7262048FA161}"/>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graphicEl>
                                              <a:dgm id="{C7DD2BAA-21FA-44BD-A71B-BDCE21F020B7}"/>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graphicEl>
                                              <a:dgm id="{E86C9B72-6EA5-4521-8183-A77D8D726FB5}"/>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graphicEl>
                                              <a:dgm id="{3CB23505-742E-4E18-91AB-AB829717379B}"/>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graphicEl>
                                              <a:dgm id="{7201968F-FEB9-4700-8D48-424F6E5B78BE}"/>
                                            </p:graphic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graphicEl>
                                              <a:dgm id="{5A57CE78-E1FA-4A91-AB59-A13A6A8F5B05}"/>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EB17C-6292-65C9-6E52-01CFDB4716DB}"/>
              </a:ext>
            </a:extLst>
          </p:cNvPr>
          <p:cNvSpPr>
            <a:spLocks noGrp="1"/>
          </p:cNvSpPr>
          <p:nvPr>
            <p:ph type="title"/>
          </p:nvPr>
        </p:nvSpPr>
        <p:spPr>
          <a:xfrm>
            <a:off x="3724072" y="629268"/>
            <a:ext cx="4939868" cy="1286160"/>
          </a:xfrm>
        </p:spPr>
        <p:txBody>
          <a:bodyPr anchor="b">
            <a:normAutofit/>
          </a:bodyPr>
          <a:lstStyle/>
          <a:p>
            <a:pPr algn="ctr"/>
            <a:r>
              <a:rPr lang="en-GB" sz="3600" b="1" dirty="0"/>
              <a:t>1. People</a:t>
            </a:r>
          </a:p>
        </p:txBody>
      </p:sp>
      <p:sp>
        <p:nvSpPr>
          <p:cNvPr id="3" name="Content Placeholder 2">
            <a:extLst>
              <a:ext uri="{FF2B5EF4-FFF2-40B4-BE49-F238E27FC236}">
                <a16:creationId xmlns:a16="http://schemas.microsoft.com/office/drawing/2014/main" id="{6168300A-99DE-1800-DD78-020AA3DAE0C4}"/>
              </a:ext>
            </a:extLst>
          </p:cNvPr>
          <p:cNvSpPr>
            <a:spLocks noGrp="1"/>
          </p:cNvSpPr>
          <p:nvPr>
            <p:ph idx="1"/>
          </p:nvPr>
        </p:nvSpPr>
        <p:spPr>
          <a:xfrm>
            <a:off x="3724073" y="2408120"/>
            <a:ext cx="4939867" cy="3785419"/>
          </a:xfrm>
        </p:spPr>
        <p:txBody>
          <a:bodyPr>
            <a:normAutofit/>
          </a:bodyPr>
          <a:lstStyle/>
          <a:p>
            <a:pPr>
              <a:lnSpc>
                <a:spcPct val="150000"/>
              </a:lnSpc>
            </a:pPr>
            <a:r>
              <a:rPr lang="en-US" sz="2200" dirty="0"/>
              <a:t>Human interactions are important to guest experiences </a:t>
            </a:r>
          </a:p>
          <a:p>
            <a:pPr>
              <a:lnSpc>
                <a:spcPct val="150000"/>
              </a:lnSpc>
            </a:pPr>
            <a:r>
              <a:rPr lang="en-US" sz="2200" dirty="0"/>
              <a:t>Exceed expectations </a:t>
            </a:r>
          </a:p>
          <a:p>
            <a:pPr>
              <a:lnSpc>
                <a:spcPct val="150000"/>
              </a:lnSpc>
            </a:pPr>
            <a:r>
              <a:rPr lang="en-US" sz="2200" dirty="0"/>
              <a:t>WOW factor</a:t>
            </a:r>
          </a:p>
          <a:p>
            <a:pPr fontAlgn="base">
              <a:lnSpc>
                <a:spcPct val="150000"/>
              </a:lnSpc>
            </a:pPr>
            <a:r>
              <a:rPr lang="en-US" sz="2200" i="0" u="none" strike="noStrike" dirty="0" err="1">
                <a:effectLst/>
              </a:rPr>
              <a:t>Organisational</a:t>
            </a:r>
            <a:r>
              <a:rPr lang="en-US" sz="2200" i="0" u="none" strike="noStrike" dirty="0">
                <a:effectLst/>
              </a:rPr>
              <a:t> culture </a:t>
            </a:r>
          </a:p>
          <a:p>
            <a:pPr fontAlgn="base">
              <a:lnSpc>
                <a:spcPct val="150000"/>
              </a:lnSpc>
            </a:pPr>
            <a:r>
              <a:rPr lang="en-US" sz="2200" i="0" u="none" strike="noStrike" dirty="0">
                <a:effectLst/>
              </a:rPr>
              <a:t>Customer satisfaction</a:t>
            </a:r>
            <a:endParaRPr lang="en-US" sz="2200" dirty="0"/>
          </a:p>
          <a:p>
            <a:endParaRPr lang="en-GB" sz="1700" dirty="0"/>
          </a:p>
        </p:txBody>
      </p:sp>
      <p:pic>
        <p:nvPicPr>
          <p:cNvPr id="5" name="Picture 4" descr="Colourful carved figures of humans">
            <a:extLst>
              <a:ext uri="{FF2B5EF4-FFF2-40B4-BE49-F238E27FC236}">
                <a16:creationId xmlns:a16="http://schemas.microsoft.com/office/drawing/2014/main" id="{5E046DC3-AF42-FEDA-26C4-572E4C4B65C0}"/>
              </a:ext>
            </a:extLst>
          </p:cNvPr>
          <p:cNvPicPr>
            <a:picLocks noChangeAspect="1"/>
          </p:cNvPicPr>
          <p:nvPr/>
        </p:nvPicPr>
        <p:blipFill rotWithShape="1">
          <a:blip r:embed="rId2"/>
          <a:srcRect l="32056" r="31823"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F39C1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577141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C15D7-0ECD-D8C5-6A73-EA819C3904B6}"/>
              </a:ext>
            </a:extLst>
          </p:cNvPr>
          <p:cNvSpPr>
            <a:spLocks noGrp="1"/>
          </p:cNvSpPr>
          <p:nvPr>
            <p:ph type="title"/>
          </p:nvPr>
        </p:nvSpPr>
        <p:spPr>
          <a:xfrm>
            <a:off x="393555" y="2745918"/>
            <a:ext cx="3118710" cy="5504688"/>
          </a:xfrm>
        </p:spPr>
        <p:txBody>
          <a:bodyPr>
            <a:normAutofit/>
          </a:bodyPr>
          <a:lstStyle/>
          <a:p>
            <a:pPr algn="ctr"/>
            <a:r>
              <a:rPr lang="en-GB" sz="3600" b="1" dirty="0"/>
              <a:t>2. Building Relationships</a:t>
            </a:r>
          </a:p>
        </p:txBody>
      </p:sp>
      <p:graphicFrame>
        <p:nvGraphicFramePr>
          <p:cNvPr id="12" name="Content Placeholder 2">
            <a:extLst>
              <a:ext uri="{FF2B5EF4-FFF2-40B4-BE49-F238E27FC236}">
                <a16:creationId xmlns:a16="http://schemas.microsoft.com/office/drawing/2014/main" id="{091568AD-B75C-1217-5F69-CF166DD4B095}"/>
              </a:ext>
            </a:extLst>
          </p:cNvPr>
          <p:cNvGraphicFramePr>
            <a:graphicFrameLocks noGrp="1"/>
          </p:cNvGraphicFramePr>
          <p:nvPr>
            <p:ph idx="1"/>
            <p:extLst>
              <p:ext uri="{D42A27DB-BD31-4B8C-83A1-F6EECF244321}">
                <p14:modId xmlns:p14="http://schemas.microsoft.com/office/powerpoint/2010/main" val="1255441414"/>
              </p:ext>
            </p:extLst>
          </p:nvPr>
        </p:nvGraphicFramePr>
        <p:xfrm>
          <a:off x="3819906"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02388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2BF5F-9872-2EF0-9746-A653CC3D033B}"/>
              </a:ext>
            </a:extLst>
          </p:cNvPr>
          <p:cNvSpPr>
            <a:spLocks noGrp="1"/>
          </p:cNvSpPr>
          <p:nvPr>
            <p:ph type="title"/>
          </p:nvPr>
        </p:nvSpPr>
        <p:spPr>
          <a:xfrm>
            <a:off x="325121" y="3433763"/>
            <a:ext cx="2397760" cy="2743200"/>
          </a:xfrm>
        </p:spPr>
        <p:txBody>
          <a:bodyPr anchor="t">
            <a:normAutofit/>
          </a:bodyPr>
          <a:lstStyle/>
          <a:p>
            <a:pPr algn="ctr"/>
            <a:r>
              <a:rPr lang="en-GB" sz="4000" b="1" dirty="0"/>
              <a:t>3. Service Process</a:t>
            </a:r>
          </a:p>
        </p:txBody>
      </p:sp>
      <p:pic>
        <p:nvPicPr>
          <p:cNvPr id="7" name="Graphic 6" descr="Call center">
            <a:extLst>
              <a:ext uri="{FF2B5EF4-FFF2-40B4-BE49-F238E27FC236}">
                <a16:creationId xmlns:a16="http://schemas.microsoft.com/office/drawing/2014/main" id="{80F21125-7695-B91D-46DE-A0B5781A57A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20542" y="1629124"/>
            <a:ext cx="1253263" cy="1253263"/>
          </a:xfrm>
          <a:prstGeom prst="rect">
            <a:avLst/>
          </a:prstGeom>
        </p:spPr>
      </p:pic>
      <p:sp>
        <p:nvSpPr>
          <p:cNvPr id="3" name="Content Placeholder 2">
            <a:extLst>
              <a:ext uri="{FF2B5EF4-FFF2-40B4-BE49-F238E27FC236}">
                <a16:creationId xmlns:a16="http://schemas.microsoft.com/office/drawing/2014/main" id="{E368A78E-3328-060A-EB73-EF2BF9179C70}"/>
              </a:ext>
            </a:extLst>
          </p:cNvPr>
          <p:cNvSpPr>
            <a:spLocks noGrp="1"/>
          </p:cNvSpPr>
          <p:nvPr>
            <p:ph idx="1"/>
          </p:nvPr>
        </p:nvSpPr>
        <p:spPr>
          <a:xfrm>
            <a:off x="3048000" y="643467"/>
            <a:ext cx="5467349" cy="5533496"/>
          </a:xfrm>
        </p:spPr>
        <p:txBody>
          <a:bodyPr anchor="ctr">
            <a:normAutofit/>
          </a:bodyPr>
          <a:lstStyle/>
          <a:p>
            <a:pPr marL="0" indent="0" algn="ctr">
              <a:buNone/>
            </a:pPr>
            <a:r>
              <a:rPr lang="en-US" sz="2400" b="1" dirty="0"/>
              <a:t>Some service processes we can consider are:</a:t>
            </a:r>
          </a:p>
          <a:p>
            <a:pPr marL="0" indent="0" algn="ctr">
              <a:buNone/>
            </a:pPr>
            <a:endParaRPr lang="en-US" sz="2400" dirty="0"/>
          </a:p>
          <a:p>
            <a:r>
              <a:rPr lang="en-US" sz="2400" dirty="0"/>
              <a:t>Service standards</a:t>
            </a:r>
          </a:p>
          <a:p>
            <a:r>
              <a:rPr lang="en-US" sz="2400" dirty="0"/>
              <a:t>Communication between the team and interdepartmental communication</a:t>
            </a:r>
          </a:p>
          <a:p>
            <a:r>
              <a:rPr lang="en-US" sz="2400" dirty="0"/>
              <a:t>Service culture</a:t>
            </a:r>
          </a:p>
          <a:p>
            <a:r>
              <a:rPr lang="en-US" sz="2400" dirty="0"/>
              <a:t>Service systems (how we carry out a task)</a:t>
            </a:r>
          </a:p>
          <a:p>
            <a:r>
              <a:rPr lang="en-US" sz="2400" dirty="0"/>
              <a:t>Policies, procedures and training.</a:t>
            </a:r>
          </a:p>
        </p:txBody>
      </p:sp>
    </p:spTree>
    <p:extLst>
      <p:ext uri="{BB962C8B-B14F-4D97-AF65-F5344CB8AC3E}">
        <p14:creationId xmlns:p14="http://schemas.microsoft.com/office/powerpoint/2010/main" val="12272123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209EC-EF1C-C060-FF0F-A47F8DDD44C9}"/>
              </a:ext>
            </a:extLst>
          </p:cNvPr>
          <p:cNvSpPr>
            <a:spLocks noGrp="1"/>
          </p:cNvSpPr>
          <p:nvPr>
            <p:ph type="title"/>
          </p:nvPr>
        </p:nvSpPr>
        <p:spPr>
          <a:xfrm>
            <a:off x="3724072" y="629268"/>
            <a:ext cx="4939868" cy="1286160"/>
          </a:xfrm>
        </p:spPr>
        <p:txBody>
          <a:bodyPr anchor="b">
            <a:normAutofit/>
          </a:bodyPr>
          <a:lstStyle/>
          <a:p>
            <a:pPr algn="ctr"/>
            <a:r>
              <a:rPr lang="en-GB" sz="3600" b="1" dirty="0"/>
              <a:t>4. Culture</a:t>
            </a:r>
          </a:p>
        </p:txBody>
      </p:sp>
      <p:sp>
        <p:nvSpPr>
          <p:cNvPr id="3" name="Content Placeholder 2">
            <a:extLst>
              <a:ext uri="{FF2B5EF4-FFF2-40B4-BE49-F238E27FC236}">
                <a16:creationId xmlns:a16="http://schemas.microsoft.com/office/drawing/2014/main" id="{CA5D7468-06A9-2E83-2040-A16441322400}"/>
              </a:ext>
            </a:extLst>
          </p:cNvPr>
          <p:cNvSpPr>
            <a:spLocks noGrp="1"/>
          </p:cNvSpPr>
          <p:nvPr>
            <p:ph idx="1"/>
          </p:nvPr>
        </p:nvSpPr>
        <p:spPr>
          <a:xfrm>
            <a:off x="3724073" y="2438400"/>
            <a:ext cx="4939867" cy="3785419"/>
          </a:xfrm>
        </p:spPr>
        <p:txBody>
          <a:bodyPr>
            <a:normAutofit/>
          </a:bodyPr>
          <a:lstStyle/>
          <a:p>
            <a:pPr>
              <a:spcBef>
                <a:spcPts val="0"/>
              </a:spcBef>
            </a:pPr>
            <a:r>
              <a:rPr lang="en-US" altLang="en-US" sz="2000" dirty="0"/>
              <a:t>More and more people travel, and a new trend is to </a:t>
            </a:r>
            <a:r>
              <a:rPr lang="en-US" altLang="en-US" sz="2000" b="1" dirty="0"/>
              <a:t>experience culture </a:t>
            </a:r>
            <a:r>
              <a:rPr lang="en-US" altLang="en-US" sz="2000" dirty="0"/>
              <a:t>in all ways. </a:t>
            </a:r>
          </a:p>
          <a:p>
            <a:pPr>
              <a:spcBef>
                <a:spcPts val="0"/>
              </a:spcBef>
            </a:pPr>
            <a:endParaRPr lang="en-US" altLang="en-US" sz="2000" dirty="0"/>
          </a:p>
          <a:p>
            <a:pPr>
              <a:spcBef>
                <a:spcPts val="0"/>
              </a:spcBef>
            </a:pPr>
            <a:r>
              <a:rPr lang="en-US" altLang="en-US" sz="2000" b="1" dirty="0"/>
              <a:t>Languages</a:t>
            </a:r>
            <a:r>
              <a:rPr lang="en-US" altLang="en-US" sz="2000" dirty="0"/>
              <a:t> – speaking to a </a:t>
            </a:r>
            <a:br>
              <a:rPr lang="en-US" altLang="en-US" sz="2000" dirty="0"/>
            </a:br>
            <a:r>
              <a:rPr lang="en-US" altLang="en-US" sz="2000" dirty="0"/>
              <a:t>customer in their own language makes </a:t>
            </a:r>
            <a:br>
              <a:rPr lang="en-US" altLang="en-US" sz="2000" dirty="0"/>
            </a:br>
            <a:r>
              <a:rPr lang="en-US" altLang="en-US" sz="2000" dirty="0"/>
              <a:t>them feel connected, happy, comfortable</a:t>
            </a:r>
          </a:p>
          <a:p>
            <a:pPr marL="0" indent="0">
              <a:spcBef>
                <a:spcPts val="0"/>
              </a:spcBef>
              <a:buNone/>
            </a:pPr>
            <a:endParaRPr lang="en-US" altLang="en-US" sz="2000" dirty="0"/>
          </a:p>
          <a:p>
            <a:pPr>
              <a:spcBef>
                <a:spcPts val="0"/>
              </a:spcBef>
            </a:pPr>
            <a:r>
              <a:rPr lang="en-US" altLang="en-US" sz="2000" b="1" dirty="0"/>
              <a:t>Cultural life </a:t>
            </a:r>
            <a:r>
              <a:rPr lang="en-US" altLang="en-US" sz="2000" dirty="0"/>
              <a:t>– Upbringing, </a:t>
            </a:r>
            <a:r>
              <a:rPr lang="en-US" altLang="en-US" sz="2000" dirty="0" err="1"/>
              <a:t>behaviour</a:t>
            </a:r>
            <a:r>
              <a:rPr lang="en-US" altLang="en-US" sz="2000" dirty="0"/>
              <a:t>, preferences, an appreciation for opera, or classical music or maybe an appreciation for gourmet food and wine.</a:t>
            </a:r>
          </a:p>
          <a:p>
            <a:endParaRPr lang="en-GB" sz="1700" dirty="0"/>
          </a:p>
        </p:txBody>
      </p:sp>
      <p:pic>
        <p:nvPicPr>
          <p:cNvPr id="6" name="Picture 4" descr="The Colosseum">
            <a:extLst>
              <a:ext uri="{FF2B5EF4-FFF2-40B4-BE49-F238E27FC236}">
                <a16:creationId xmlns:a16="http://schemas.microsoft.com/office/drawing/2014/main" id="{8E76C0F2-93AE-932B-8421-9267FB8A3D38}"/>
              </a:ext>
            </a:extLst>
          </p:cNvPr>
          <p:cNvPicPr>
            <a:picLocks noChangeAspect="1"/>
          </p:cNvPicPr>
          <p:nvPr/>
        </p:nvPicPr>
        <p:blipFill rotWithShape="1">
          <a:blip r:embed="rId2"/>
          <a:srcRect l="25666" r="40494"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0967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56128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8E516-49CD-0771-F6CB-4BF545F90C11}"/>
              </a:ext>
            </a:extLst>
          </p:cNvPr>
          <p:cNvSpPr>
            <a:spLocks noGrp="1"/>
          </p:cNvSpPr>
          <p:nvPr>
            <p:ph type="title"/>
          </p:nvPr>
        </p:nvSpPr>
        <p:spPr>
          <a:xfrm>
            <a:off x="628649" y="291090"/>
            <a:ext cx="7886699" cy="932688"/>
          </a:xfrm>
        </p:spPr>
        <p:txBody>
          <a:bodyPr vert="horz" lIns="91440" tIns="45720" rIns="91440" bIns="45720" rtlCol="0" anchor="b">
            <a:normAutofit/>
          </a:bodyPr>
          <a:lstStyle/>
          <a:p>
            <a:pPr algn="ctr"/>
            <a:r>
              <a:rPr lang="en-US" sz="3600" b="1" kern="1200" dirty="0">
                <a:solidFill>
                  <a:schemeClr val="tx1"/>
                </a:solidFill>
                <a:latin typeface="+mj-lt"/>
                <a:ea typeface="+mj-ea"/>
                <a:cs typeface="+mj-cs"/>
              </a:rPr>
              <a:t>Corporate Culture</a:t>
            </a:r>
          </a:p>
        </p:txBody>
      </p:sp>
      <p:pic>
        <p:nvPicPr>
          <p:cNvPr id="4" name="Picture 3">
            <a:extLst>
              <a:ext uri="{FF2B5EF4-FFF2-40B4-BE49-F238E27FC236}">
                <a16:creationId xmlns:a16="http://schemas.microsoft.com/office/drawing/2014/main" id="{DC0BCBBC-FCD1-7FE3-F35E-371A00E5E95B}"/>
              </a:ext>
            </a:extLst>
          </p:cNvPr>
          <p:cNvPicPr>
            <a:picLocks noChangeAspect="1"/>
          </p:cNvPicPr>
          <p:nvPr/>
        </p:nvPicPr>
        <p:blipFill>
          <a:blip r:embed="rId2"/>
          <a:stretch>
            <a:fillRect/>
          </a:stretch>
        </p:blipFill>
        <p:spPr>
          <a:xfrm>
            <a:off x="1245596" y="1373295"/>
            <a:ext cx="6652803" cy="4440746"/>
          </a:xfrm>
          <a:prstGeom prst="rect">
            <a:avLst/>
          </a:prstGeom>
        </p:spPr>
      </p:pic>
    </p:spTree>
    <p:extLst>
      <p:ext uri="{BB962C8B-B14F-4D97-AF65-F5344CB8AC3E}">
        <p14:creationId xmlns:p14="http://schemas.microsoft.com/office/powerpoint/2010/main" val="229126397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691D4-552A-CA75-DA5B-6FCB85BAD85B}"/>
              </a:ext>
            </a:extLst>
          </p:cNvPr>
          <p:cNvSpPr>
            <a:spLocks noGrp="1"/>
          </p:cNvSpPr>
          <p:nvPr>
            <p:ph type="title"/>
          </p:nvPr>
        </p:nvSpPr>
        <p:spPr/>
        <p:txBody>
          <a:bodyPr/>
          <a:lstStyle/>
          <a:p>
            <a:pPr algn="ctr"/>
            <a:r>
              <a:rPr lang="en-GB" sz="3200" b="1" dirty="0"/>
              <a:t>Corporate Culture</a:t>
            </a:r>
          </a:p>
        </p:txBody>
      </p:sp>
      <p:graphicFrame>
        <p:nvGraphicFramePr>
          <p:cNvPr id="5" name="Content Placeholder 2">
            <a:extLst>
              <a:ext uri="{FF2B5EF4-FFF2-40B4-BE49-F238E27FC236}">
                <a16:creationId xmlns:a16="http://schemas.microsoft.com/office/drawing/2014/main" id="{860DD47B-E8C2-BC63-83C6-596BC155E995}"/>
              </a:ext>
            </a:extLst>
          </p:cNvPr>
          <p:cNvGraphicFramePr>
            <a:graphicFrameLocks noGrp="1"/>
          </p:cNvGraphicFramePr>
          <p:nvPr>
            <p:ph idx="1"/>
            <p:extLst>
              <p:ext uri="{D42A27DB-BD31-4B8C-83A1-F6EECF244321}">
                <p14:modId xmlns:p14="http://schemas.microsoft.com/office/powerpoint/2010/main" val="1440251888"/>
              </p:ext>
            </p:extLst>
          </p:nvPr>
        </p:nvGraphicFramePr>
        <p:xfrm>
          <a:off x="628650" y="1474396"/>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868169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B26EE4FD-480F-42A5-9FEB-DA630457C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5">
            <a:extLst>
              <a:ext uri="{FF2B5EF4-FFF2-40B4-BE49-F238E27FC236}">
                <a16:creationId xmlns:a16="http://schemas.microsoft.com/office/drawing/2014/main" id="{A187062F-BE14-42FC-B06A-607DB23849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632016" y="1766812"/>
            <a:ext cx="616869" cy="4232692"/>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731FE21B-2A45-4BF5-8B03-E1234198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632016" y="1423780"/>
            <a:ext cx="515816" cy="3820236"/>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2DC5A94D-79ED-48F5-9DC5-96CBB507C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87432" y="1239381"/>
            <a:ext cx="260400" cy="369970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Rectangle 8">
            <a:extLst>
              <a:ext uri="{FF2B5EF4-FFF2-40B4-BE49-F238E27FC236}">
                <a16:creationId xmlns:a16="http://schemas.microsoft.com/office/drawing/2014/main" id="{93A3D4BE-AF25-4F9A-9C29-1145CCE24A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87431" y="1230651"/>
            <a:ext cx="7656494" cy="3531073"/>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3ABD0B48-0D9F-258B-BF9B-26CA76C2096F}"/>
              </a:ext>
            </a:extLst>
          </p:cNvPr>
          <p:cNvSpPr>
            <a:spLocks noGrp="1"/>
          </p:cNvSpPr>
          <p:nvPr>
            <p:ph type="ctrTitle"/>
          </p:nvPr>
        </p:nvSpPr>
        <p:spPr>
          <a:xfrm>
            <a:off x="1403247" y="1607809"/>
            <a:ext cx="6927020" cy="2876680"/>
          </a:xfrm>
        </p:spPr>
        <p:txBody>
          <a:bodyPr anchor="b">
            <a:normAutofit/>
          </a:bodyPr>
          <a:lstStyle/>
          <a:p>
            <a:pPr algn="l"/>
            <a:r>
              <a:rPr lang="en-GB" sz="5700">
                <a:solidFill>
                  <a:srgbClr val="FFFFFF"/>
                </a:solidFill>
              </a:rPr>
              <a:t>Emphasis on Service Culture</a:t>
            </a:r>
          </a:p>
        </p:txBody>
      </p:sp>
    </p:spTree>
    <p:extLst>
      <p:ext uri="{BB962C8B-B14F-4D97-AF65-F5344CB8AC3E}">
        <p14:creationId xmlns:p14="http://schemas.microsoft.com/office/powerpoint/2010/main" val="40995880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F7C0D-B863-DB74-71C0-70DDFC52F04E}"/>
              </a:ext>
            </a:extLst>
          </p:cNvPr>
          <p:cNvSpPr>
            <a:spLocks noGrp="1"/>
          </p:cNvSpPr>
          <p:nvPr>
            <p:ph type="title"/>
          </p:nvPr>
        </p:nvSpPr>
        <p:spPr>
          <a:xfrm>
            <a:off x="840699" y="687480"/>
            <a:ext cx="5605629" cy="994172"/>
          </a:xfrm>
        </p:spPr>
        <p:txBody>
          <a:bodyPr>
            <a:normAutofit/>
          </a:bodyPr>
          <a:lstStyle/>
          <a:p>
            <a:pPr algn="ctr"/>
            <a:r>
              <a:rPr lang="en-GB" sz="3200" b="1" dirty="0"/>
              <a:t>What is Service Culture?</a:t>
            </a:r>
          </a:p>
        </p:txBody>
      </p:sp>
      <p:sp>
        <p:nvSpPr>
          <p:cNvPr id="21" name="Content Placeholder 2">
            <a:extLst>
              <a:ext uri="{FF2B5EF4-FFF2-40B4-BE49-F238E27FC236}">
                <a16:creationId xmlns:a16="http://schemas.microsoft.com/office/drawing/2014/main" id="{3F8361F7-7CBA-E80D-6488-40F0D18D2AC9}"/>
              </a:ext>
            </a:extLst>
          </p:cNvPr>
          <p:cNvSpPr>
            <a:spLocks noGrp="1"/>
          </p:cNvSpPr>
          <p:nvPr>
            <p:ph idx="1"/>
          </p:nvPr>
        </p:nvSpPr>
        <p:spPr>
          <a:xfrm>
            <a:off x="469094" y="1609594"/>
            <a:ext cx="5674986" cy="4321480"/>
          </a:xfrm>
        </p:spPr>
        <p:txBody>
          <a:bodyPr anchor="ctr">
            <a:normAutofit/>
          </a:bodyPr>
          <a:lstStyle/>
          <a:p>
            <a:r>
              <a:rPr lang="en-GB" sz="1800" b="0" i="0" dirty="0">
                <a:effectLst/>
              </a:rPr>
              <a:t>It refers to a company culture that is focused on customer service.</a:t>
            </a:r>
          </a:p>
          <a:p>
            <a:r>
              <a:rPr lang="en-GB" sz="1800" b="0" i="0" dirty="0">
                <a:effectLst/>
              </a:rPr>
              <a:t>A company with a service culture focuses its mission and processes on serving the customer first and foremost.</a:t>
            </a:r>
          </a:p>
          <a:p>
            <a:r>
              <a:rPr lang="en-GB" sz="1800" b="0" i="0" dirty="0">
                <a:effectLst/>
              </a:rPr>
              <a:t>The goal is to provide the best experience and most value for the customer, and each employee’s duties should be focused on that goal. An effective service culture motivates team members to put the customer first.</a:t>
            </a:r>
          </a:p>
          <a:p>
            <a:r>
              <a:rPr lang="en-GB" sz="1800" b="0" i="0" dirty="0">
                <a:effectLst/>
              </a:rPr>
              <a:t>A service culture is a place where employees love to come to work and customers love to do business with you.</a:t>
            </a:r>
            <a:endParaRPr lang="en-GB" sz="1800" dirty="0"/>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6" descr="Handshake">
            <a:extLst>
              <a:ext uri="{FF2B5EF4-FFF2-40B4-BE49-F238E27FC236}">
                <a16:creationId xmlns:a16="http://schemas.microsoft.com/office/drawing/2014/main" id="{28A56077-88BE-1858-7E6B-22E162304D1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4964" y="2865141"/>
            <a:ext cx="1143455" cy="1143455"/>
          </a:xfrm>
          <a:prstGeom prst="rect">
            <a:avLst/>
          </a:prstGeom>
        </p:spPr>
      </p:pic>
    </p:spTree>
    <p:extLst>
      <p:ext uri="{BB962C8B-B14F-4D97-AF65-F5344CB8AC3E}">
        <p14:creationId xmlns:p14="http://schemas.microsoft.com/office/powerpoint/2010/main" val="138167413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560CD-B427-2D73-1F3F-526E15413423}"/>
              </a:ext>
            </a:extLst>
          </p:cNvPr>
          <p:cNvSpPr>
            <a:spLocks noGrp="1"/>
          </p:cNvSpPr>
          <p:nvPr>
            <p:ph type="title"/>
          </p:nvPr>
        </p:nvSpPr>
        <p:spPr>
          <a:xfrm>
            <a:off x="3724072" y="629268"/>
            <a:ext cx="4939868" cy="1286160"/>
          </a:xfrm>
        </p:spPr>
        <p:txBody>
          <a:bodyPr anchor="b">
            <a:normAutofit/>
          </a:bodyPr>
          <a:lstStyle/>
          <a:p>
            <a:pPr algn="ctr"/>
            <a:r>
              <a:rPr lang="en-GB" sz="3600" b="1" dirty="0"/>
              <a:t>Service Culture</a:t>
            </a:r>
          </a:p>
        </p:txBody>
      </p:sp>
      <p:sp>
        <p:nvSpPr>
          <p:cNvPr id="3" name="Content Placeholder 2">
            <a:extLst>
              <a:ext uri="{FF2B5EF4-FFF2-40B4-BE49-F238E27FC236}">
                <a16:creationId xmlns:a16="http://schemas.microsoft.com/office/drawing/2014/main" id="{4F40A89B-381B-0DA4-E0C1-7C644AA94E53}"/>
              </a:ext>
            </a:extLst>
          </p:cNvPr>
          <p:cNvSpPr>
            <a:spLocks noGrp="1"/>
          </p:cNvSpPr>
          <p:nvPr>
            <p:ph idx="1"/>
          </p:nvPr>
        </p:nvSpPr>
        <p:spPr>
          <a:xfrm>
            <a:off x="3724073" y="2438400"/>
            <a:ext cx="4939867" cy="3785419"/>
          </a:xfrm>
        </p:spPr>
        <p:txBody>
          <a:bodyPr>
            <a:normAutofit/>
          </a:bodyPr>
          <a:lstStyle/>
          <a:p>
            <a:pPr marL="0" indent="0" algn="ctr">
              <a:buNone/>
            </a:pPr>
            <a:r>
              <a:rPr lang="en-GB" sz="1800" b="1" dirty="0"/>
              <a:t>Group Discussion:</a:t>
            </a:r>
          </a:p>
          <a:p>
            <a:pPr algn="ctr"/>
            <a:r>
              <a:rPr lang="en-GB" sz="1800" dirty="0"/>
              <a:t>Why is service culture important?</a:t>
            </a:r>
          </a:p>
          <a:p>
            <a:pPr algn="ctr"/>
            <a:r>
              <a:rPr lang="en-GB" sz="1800" dirty="0"/>
              <a:t>How do customers experience service culture?</a:t>
            </a:r>
          </a:p>
          <a:p>
            <a:pPr algn="ctr"/>
            <a:endParaRPr lang="en-GB" sz="1800" dirty="0"/>
          </a:p>
          <a:p>
            <a:pPr marL="0" indent="0" algn="ctr">
              <a:buNone/>
            </a:pPr>
            <a:r>
              <a:rPr lang="en-US" sz="1800" b="0" cap="none" spc="0" dirty="0">
                <a:ln w="0"/>
                <a:effectLst>
                  <a:outerShdw blurRad="38100" dist="38100" dir="2700000" algn="tl">
                    <a:srgbClr val="000000">
                      <a:alpha val="43137"/>
                    </a:srgbClr>
                  </a:outerShdw>
                </a:effectLst>
              </a:rPr>
              <a:t>Type your answers in the chat box or raise your yellow hand.</a:t>
            </a:r>
          </a:p>
          <a:p>
            <a:endParaRPr lang="en-GB" sz="1700" dirty="0"/>
          </a:p>
        </p:txBody>
      </p:sp>
      <p:pic>
        <p:nvPicPr>
          <p:cNvPr id="5" name="Picture 4" descr="Yellow and blue symbols">
            <a:extLst>
              <a:ext uri="{FF2B5EF4-FFF2-40B4-BE49-F238E27FC236}">
                <a16:creationId xmlns:a16="http://schemas.microsoft.com/office/drawing/2014/main" id="{1990E36A-6933-34EF-805B-321DA80A8B17}"/>
              </a:ext>
            </a:extLst>
          </p:cNvPr>
          <p:cNvPicPr>
            <a:picLocks noChangeAspect="1"/>
          </p:cNvPicPr>
          <p:nvPr/>
        </p:nvPicPr>
        <p:blipFill rotWithShape="1">
          <a:blip r:embed="rId2"/>
          <a:srcRect l="28051" r="33167"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E09F3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32129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31EEC-0C2D-9B3C-79A7-D3D80106722A}"/>
              </a:ext>
            </a:extLst>
          </p:cNvPr>
          <p:cNvSpPr>
            <a:spLocks noGrp="1"/>
          </p:cNvSpPr>
          <p:nvPr>
            <p:ph type="title"/>
          </p:nvPr>
        </p:nvSpPr>
        <p:spPr/>
        <p:txBody>
          <a:bodyPr/>
          <a:lstStyle/>
          <a:p>
            <a:pPr algn="ctr"/>
            <a:r>
              <a:rPr lang="en-GB" sz="3200" b="1" dirty="0"/>
              <a:t>How to Create A Customer Service Culture</a:t>
            </a:r>
          </a:p>
        </p:txBody>
      </p:sp>
      <p:pic>
        <p:nvPicPr>
          <p:cNvPr id="4" name="Online Media 3" title="How to create a customer service culture - using the &quot;service board&quot;">
            <a:hlinkClick r:id="" action="ppaction://media"/>
            <a:extLst>
              <a:ext uri="{FF2B5EF4-FFF2-40B4-BE49-F238E27FC236}">
                <a16:creationId xmlns:a16="http://schemas.microsoft.com/office/drawing/2014/main" id="{AB2DFCB7-CC17-4E8F-A221-AB0E2BCCA66A}"/>
              </a:ext>
            </a:extLst>
          </p:cNvPr>
          <p:cNvPicPr>
            <a:picLocks noGrp="1" noRot="1" noChangeAspect="1"/>
          </p:cNvPicPr>
          <p:nvPr>
            <p:ph idx="1"/>
            <a:videoFile r:link="rId1"/>
          </p:nvPr>
        </p:nvPicPr>
        <p:blipFill>
          <a:blip r:embed="rId3"/>
          <a:stretch>
            <a:fillRect/>
          </a:stretch>
        </p:blipFill>
        <p:spPr>
          <a:xfrm>
            <a:off x="722313" y="1431056"/>
            <a:ext cx="7700962" cy="4351338"/>
          </a:xfrm>
          <a:prstGeom prst="rect">
            <a:avLst/>
          </a:prstGeom>
        </p:spPr>
      </p:pic>
    </p:spTree>
    <p:extLst>
      <p:ext uri="{BB962C8B-B14F-4D97-AF65-F5344CB8AC3E}">
        <p14:creationId xmlns:p14="http://schemas.microsoft.com/office/powerpoint/2010/main" val="25389429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4CD4B-6D1C-61C1-4CEA-C9B93CD54E4C}"/>
              </a:ext>
            </a:extLst>
          </p:cNvPr>
          <p:cNvSpPr>
            <a:spLocks noGrp="1"/>
          </p:cNvSpPr>
          <p:nvPr>
            <p:ph type="title"/>
          </p:nvPr>
        </p:nvSpPr>
        <p:spPr/>
        <p:txBody>
          <a:bodyPr/>
          <a:lstStyle/>
          <a:p>
            <a:pPr algn="ctr"/>
            <a:r>
              <a:rPr lang="en-GB" sz="3000" b="1" dirty="0"/>
              <a:t>Service Culture Best Practices for Creating A Service Culture</a:t>
            </a:r>
            <a:endParaRPr lang="en-GB" sz="3000" dirty="0"/>
          </a:p>
        </p:txBody>
      </p:sp>
      <p:pic>
        <p:nvPicPr>
          <p:cNvPr id="4" name="Online Media 3" title="Four Steps for Creating a Culture of Customer Service Excellence.mp4">
            <a:hlinkClick r:id="" action="ppaction://media"/>
            <a:extLst>
              <a:ext uri="{FF2B5EF4-FFF2-40B4-BE49-F238E27FC236}">
                <a16:creationId xmlns:a16="http://schemas.microsoft.com/office/drawing/2014/main" id="{0C11AD46-2CF5-6749-3090-594EB8FAA5F1}"/>
              </a:ext>
            </a:extLst>
          </p:cNvPr>
          <p:cNvPicPr>
            <a:picLocks noGrp="1" noRot="1" noChangeAspect="1"/>
          </p:cNvPicPr>
          <p:nvPr>
            <p:ph idx="1"/>
            <a:videoFile r:link="rId1"/>
          </p:nvPr>
        </p:nvPicPr>
        <p:blipFill>
          <a:blip r:embed="rId3"/>
          <a:stretch>
            <a:fillRect/>
          </a:stretch>
        </p:blipFill>
        <p:spPr>
          <a:xfrm>
            <a:off x="1671638" y="1600157"/>
            <a:ext cx="5802312" cy="4351338"/>
          </a:xfrm>
          <a:prstGeom prst="rect">
            <a:avLst/>
          </a:prstGeom>
        </p:spPr>
      </p:pic>
    </p:spTree>
    <p:extLst>
      <p:ext uri="{BB962C8B-B14F-4D97-AF65-F5344CB8AC3E}">
        <p14:creationId xmlns:p14="http://schemas.microsoft.com/office/powerpoint/2010/main" val="8171780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52FBF-91DE-274D-B112-054FAF49D27B}"/>
              </a:ext>
            </a:extLst>
          </p:cNvPr>
          <p:cNvSpPr>
            <a:spLocks noGrp="1"/>
          </p:cNvSpPr>
          <p:nvPr>
            <p:ph type="title"/>
          </p:nvPr>
        </p:nvSpPr>
        <p:spPr/>
        <p:txBody>
          <a:bodyPr/>
          <a:lstStyle/>
          <a:p>
            <a:pPr algn="ctr"/>
            <a:r>
              <a:rPr lang="en-GB" sz="3200" b="1" dirty="0"/>
              <a:t>Service Culture Best Practices for Creating A Service Culture</a:t>
            </a:r>
          </a:p>
        </p:txBody>
      </p:sp>
      <p:graphicFrame>
        <p:nvGraphicFramePr>
          <p:cNvPr id="20" name="Content Placeholder 2">
            <a:extLst>
              <a:ext uri="{FF2B5EF4-FFF2-40B4-BE49-F238E27FC236}">
                <a16:creationId xmlns:a16="http://schemas.microsoft.com/office/drawing/2014/main" id="{8C2EF3A2-A32C-2A8E-47AE-1C2B57B621A5}"/>
              </a:ext>
            </a:extLst>
          </p:cNvPr>
          <p:cNvGraphicFramePr>
            <a:graphicFrameLocks noGrp="1"/>
          </p:cNvGraphicFramePr>
          <p:nvPr>
            <p:ph idx="1"/>
            <p:extLst>
              <p:ext uri="{D42A27DB-BD31-4B8C-83A1-F6EECF244321}">
                <p14:modId xmlns:p14="http://schemas.microsoft.com/office/powerpoint/2010/main" val="1079855497"/>
              </p:ext>
            </p:extLst>
          </p:nvPr>
        </p:nvGraphicFramePr>
        <p:xfrm>
          <a:off x="628650" y="1443582"/>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90393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0" name="Freeform: Shape 6">
            <a:extLst>
              <a:ext uri="{FF2B5EF4-FFF2-40B4-BE49-F238E27FC236}">
                <a16:creationId xmlns:a16="http://schemas.microsoft.com/office/drawing/2014/main" id="{26BDCA6B-3C9C-4213-A0D9-30BD5F0B07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6319726" cy="6858000"/>
          </a:xfrm>
          <a:custGeom>
            <a:avLst/>
            <a:gdLst>
              <a:gd name="connsiteX0" fmla="*/ 184095 w 8426302"/>
              <a:gd name="connsiteY0" fmla="*/ 6858000 h 6858000"/>
              <a:gd name="connsiteX1" fmla="*/ 8426302 w 8426302"/>
              <a:gd name="connsiteY1" fmla="*/ 6858000 h 6858000"/>
              <a:gd name="connsiteX2" fmla="*/ 8426302 w 8426302"/>
              <a:gd name="connsiteY2" fmla="*/ 0 h 6858000"/>
              <a:gd name="connsiteX3" fmla="*/ 2743435 w 8426302"/>
              <a:gd name="connsiteY3" fmla="*/ 0 h 6858000"/>
              <a:gd name="connsiteX4" fmla="*/ 2688451 w 8426302"/>
              <a:gd name="connsiteY4" fmla="*/ 37385 h 6858000"/>
              <a:gd name="connsiteX5" fmla="*/ 0 w 8426302"/>
              <a:gd name="connsiteY5" fmla="*/ 5321277 h 6858000"/>
              <a:gd name="connsiteX6" fmla="*/ 116943 w 8426302"/>
              <a:gd name="connsiteY6" fmla="*/ 65584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26302" h="6858000">
                <a:moveTo>
                  <a:pt x="184095" y="6858000"/>
                </a:moveTo>
                <a:lnTo>
                  <a:pt x="8426302" y="6858000"/>
                </a:lnTo>
                <a:lnTo>
                  <a:pt x="8426302" y="0"/>
                </a:lnTo>
                <a:lnTo>
                  <a:pt x="2743435" y="0"/>
                </a:lnTo>
                <a:lnTo>
                  <a:pt x="2688451" y="37385"/>
                </a:lnTo>
                <a:cubicBezTo>
                  <a:pt x="1058888" y="1225893"/>
                  <a:pt x="0" y="3149927"/>
                  <a:pt x="0" y="5321277"/>
                </a:cubicBezTo>
                <a:cubicBezTo>
                  <a:pt x="0" y="5744268"/>
                  <a:pt x="40184" y="6157873"/>
                  <a:pt x="116943" y="6558484"/>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FDA12F62-867F-4684-B28B-E085D09DCC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6131199" cy="6858000"/>
          </a:xfrm>
          <a:custGeom>
            <a:avLst/>
            <a:gdLst>
              <a:gd name="connsiteX0" fmla="*/ 190266 w 8174932"/>
              <a:gd name="connsiteY0" fmla="*/ 6858000 h 6858000"/>
              <a:gd name="connsiteX1" fmla="*/ 8174932 w 8174932"/>
              <a:gd name="connsiteY1" fmla="*/ 6858000 h 6858000"/>
              <a:gd name="connsiteX2" fmla="*/ 8174932 w 8174932"/>
              <a:gd name="connsiteY2" fmla="*/ 0 h 6858000"/>
              <a:gd name="connsiteX3" fmla="*/ 2944847 w 8174932"/>
              <a:gd name="connsiteY3" fmla="*/ 0 h 6858000"/>
              <a:gd name="connsiteX4" fmla="*/ 2646373 w 8174932"/>
              <a:gd name="connsiteY4" fmla="*/ 196447 h 6858000"/>
              <a:gd name="connsiteX5" fmla="*/ 0 w 8174932"/>
              <a:gd name="connsiteY5" fmla="*/ 5321277 h 6858000"/>
              <a:gd name="connsiteX6" fmla="*/ 112445 w 8174932"/>
              <a:gd name="connsiteY6" fmla="*/ 651089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74932" h="6858000">
                <a:moveTo>
                  <a:pt x="190266" y="6858000"/>
                </a:moveTo>
                <a:lnTo>
                  <a:pt x="8174932" y="6858000"/>
                </a:lnTo>
                <a:lnTo>
                  <a:pt x="8174932" y="0"/>
                </a:lnTo>
                <a:lnTo>
                  <a:pt x="2944847" y="0"/>
                </a:lnTo>
                <a:lnTo>
                  <a:pt x="2646373" y="196447"/>
                </a:lnTo>
                <a:cubicBezTo>
                  <a:pt x="1044779" y="1335395"/>
                  <a:pt x="0" y="3206327"/>
                  <a:pt x="0" y="5321277"/>
                </a:cubicBezTo>
                <a:cubicBezTo>
                  <a:pt x="0" y="5727999"/>
                  <a:pt x="38639" y="6125696"/>
                  <a:pt x="112445" y="6510898"/>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197C0CB-2A4F-0838-BF35-C7914FEE099A}"/>
              </a:ext>
            </a:extLst>
          </p:cNvPr>
          <p:cNvSpPr>
            <a:spLocks noGrp="1"/>
          </p:cNvSpPr>
          <p:nvPr>
            <p:ph type="ctrTitle"/>
          </p:nvPr>
        </p:nvSpPr>
        <p:spPr>
          <a:xfrm>
            <a:off x="603504" y="234110"/>
            <a:ext cx="4452277" cy="3466213"/>
          </a:xfrm>
        </p:spPr>
        <p:txBody>
          <a:bodyPr anchor="b">
            <a:normAutofit/>
          </a:bodyPr>
          <a:lstStyle/>
          <a:p>
            <a:pPr algn="l"/>
            <a:r>
              <a:rPr lang="en-GB" sz="6300">
                <a:solidFill>
                  <a:srgbClr val="FFFFFF"/>
                </a:solidFill>
              </a:rPr>
              <a:t>Service Recovery</a:t>
            </a:r>
          </a:p>
        </p:txBody>
      </p:sp>
    </p:spTree>
    <p:extLst>
      <p:ext uri="{BB962C8B-B14F-4D97-AF65-F5344CB8AC3E}">
        <p14:creationId xmlns:p14="http://schemas.microsoft.com/office/powerpoint/2010/main" val="3308807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D65EB-616B-E111-3442-E7CB545C1775}"/>
              </a:ext>
            </a:extLst>
          </p:cNvPr>
          <p:cNvSpPr>
            <a:spLocks noGrp="1"/>
          </p:cNvSpPr>
          <p:nvPr>
            <p:ph type="title"/>
          </p:nvPr>
        </p:nvSpPr>
        <p:spPr>
          <a:xfrm>
            <a:off x="3724072" y="629268"/>
            <a:ext cx="4939868" cy="1286160"/>
          </a:xfrm>
        </p:spPr>
        <p:txBody>
          <a:bodyPr anchor="b">
            <a:normAutofit/>
          </a:bodyPr>
          <a:lstStyle/>
          <a:p>
            <a:pPr algn="ctr"/>
            <a:r>
              <a:rPr lang="en-GB" sz="3600" b="1" dirty="0"/>
              <a:t>Service Recovery</a:t>
            </a:r>
          </a:p>
        </p:txBody>
      </p:sp>
      <p:sp>
        <p:nvSpPr>
          <p:cNvPr id="3" name="Content Placeholder 2">
            <a:extLst>
              <a:ext uri="{FF2B5EF4-FFF2-40B4-BE49-F238E27FC236}">
                <a16:creationId xmlns:a16="http://schemas.microsoft.com/office/drawing/2014/main" id="{0B0987A0-540D-5628-7B90-287899ACA605}"/>
              </a:ext>
            </a:extLst>
          </p:cNvPr>
          <p:cNvSpPr>
            <a:spLocks noGrp="1"/>
          </p:cNvSpPr>
          <p:nvPr>
            <p:ph idx="1"/>
          </p:nvPr>
        </p:nvSpPr>
        <p:spPr>
          <a:xfrm>
            <a:off x="3724073" y="2438400"/>
            <a:ext cx="4939867" cy="3785419"/>
          </a:xfrm>
        </p:spPr>
        <p:txBody>
          <a:bodyPr>
            <a:normAutofit/>
          </a:bodyPr>
          <a:lstStyle/>
          <a:p>
            <a:pPr marL="0" indent="0" algn="ctr">
              <a:buNone/>
            </a:pPr>
            <a:r>
              <a:rPr lang="en-GB" sz="2200" dirty="0">
                <a:effectLst>
                  <a:outerShdw blurRad="38100" dist="38100" dir="2700000" algn="tl">
                    <a:srgbClr val="000000">
                      <a:alpha val="43137"/>
                    </a:srgbClr>
                  </a:outerShdw>
                </a:effectLst>
              </a:rPr>
              <a:t>“The customer is always right.”</a:t>
            </a:r>
          </a:p>
          <a:p>
            <a:pPr marL="0" indent="0" algn="ctr">
              <a:buNone/>
            </a:pPr>
            <a:endParaRPr lang="en-GB" sz="2200" dirty="0">
              <a:effectLst>
                <a:outerShdw blurRad="38100" dist="38100" dir="2700000" algn="tl">
                  <a:srgbClr val="000000">
                    <a:alpha val="43137"/>
                  </a:srgbClr>
                </a:outerShdw>
              </a:effectLst>
            </a:endParaRPr>
          </a:p>
          <a:p>
            <a:pPr marL="0" indent="0" algn="ctr">
              <a:buNone/>
            </a:pPr>
            <a:r>
              <a:rPr lang="en-GB" sz="2200" b="1" dirty="0">
                <a:effectLst>
                  <a:outerShdw blurRad="38100" dist="38100" dir="2700000" algn="tl">
                    <a:srgbClr val="000000">
                      <a:alpha val="43137"/>
                    </a:srgbClr>
                  </a:outerShdw>
                </a:effectLst>
              </a:rPr>
              <a:t>Group Discussion:</a:t>
            </a:r>
          </a:p>
          <a:p>
            <a:pPr algn="ctr"/>
            <a:r>
              <a:rPr lang="en-GB" sz="2200" dirty="0">
                <a:effectLst>
                  <a:outerShdw blurRad="38100" dist="38100" dir="2700000" algn="tl">
                    <a:srgbClr val="000000">
                      <a:alpha val="43137"/>
                    </a:srgbClr>
                  </a:outerShdw>
                </a:effectLst>
              </a:rPr>
              <a:t>Do you agree or disagree with this statement, and why?</a:t>
            </a:r>
          </a:p>
          <a:p>
            <a:pPr algn="ctr"/>
            <a:endParaRPr lang="en-GB" sz="2200" dirty="0"/>
          </a:p>
          <a:p>
            <a:pPr marL="0" indent="0" algn="ctr">
              <a:buNone/>
            </a:pPr>
            <a:r>
              <a:rPr lang="en-US" sz="2200" b="0" cap="none" spc="0" dirty="0">
                <a:ln w="0"/>
                <a:effectLst>
                  <a:outerShdw blurRad="38100" dist="38100" dir="2700000" algn="tl">
                    <a:srgbClr val="000000">
                      <a:alpha val="43137"/>
                    </a:srgbClr>
                  </a:outerShdw>
                </a:effectLst>
              </a:rPr>
              <a:t>Type your answers in the chat box or raise your yellow hand.</a:t>
            </a:r>
          </a:p>
        </p:txBody>
      </p:sp>
      <p:pic>
        <p:nvPicPr>
          <p:cNvPr id="5" name="Picture 4" descr="Different coloured question marks">
            <a:extLst>
              <a:ext uri="{FF2B5EF4-FFF2-40B4-BE49-F238E27FC236}">
                <a16:creationId xmlns:a16="http://schemas.microsoft.com/office/drawing/2014/main" id="{EA67A48B-4A88-1575-F40A-3BB83B9E8C38}"/>
              </a:ext>
            </a:extLst>
          </p:cNvPr>
          <p:cNvPicPr>
            <a:picLocks noChangeAspect="1"/>
          </p:cNvPicPr>
          <p:nvPr/>
        </p:nvPicPr>
        <p:blipFill rotWithShape="1">
          <a:blip r:embed="rId2"/>
          <a:srcRect l="34049" r="37435"/>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F7B64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26583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D65EB-616B-E111-3442-E7CB545C1775}"/>
              </a:ext>
            </a:extLst>
          </p:cNvPr>
          <p:cNvSpPr>
            <a:spLocks noGrp="1"/>
          </p:cNvSpPr>
          <p:nvPr>
            <p:ph type="title"/>
          </p:nvPr>
        </p:nvSpPr>
        <p:spPr>
          <a:xfrm>
            <a:off x="3724072" y="629268"/>
            <a:ext cx="4939868" cy="1286160"/>
          </a:xfrm>
        </p:spPr>
        <p:txBody>
          <a:bodyPr anchor="b">
            <a:normAutofit/>
          </a:bodyPr>
          <a:lstStyle/>
          <a:p>
            <a:pPr algn="ctr"/>
            <a:r>
              <a:rPr lang="en-GB" sz="3600" b="1" dirty="0"/>
              <a:t>Service Recovery</a:t>
            </a:r>
          </a:p>
        </p:txBody>
      </p:sp>
      <p:sp>
        <p:nvSpPr>
          <p:cNvPr id="3" name="Content Placeholder 2">
            <a:extLst>
              <a:ext uri="{FF2B5EF4-FFF2-40B4-BE49-F238E27FC236}">
                <a16:creationId xmlns:a16="http://schemas.microsoft.com/office/drawing/2014/main" id="{0B0987A0-540D-5628-7B90-287899ACA605}"/>
              </a:ext>
            </a:extLst>
          </p:cNvPr>
          <p:cNvSpPr>
            <a:spLocks noGrp="1"/>
          </p:cNvSpPr>
          <p:nvPr>
            <p:ph idx="1"/>
          </p:nvPr>
        </p:nvSpPr>
        <p:spPr>
          <a:xfrm>
            <a:off x="3724073" y="2438400"/>
            <a:ext cx="4939867" cy="3785419"/>
          </a:xfrm>
        </p:spPr>
        <p:txBody>
          <a:bodyPr>
            <a:normAutofit/>
          </a:bodyPr>
          <a:lstStyle/>
          <a:p>
            <a:pPr marL="0" indent="0" algn="ctr">
              <a:buNone/>
            </a:pPr>
            <a:r>
              <a:rPr lang="en-GB" sz="2000" b="1" dirty="0"/>
              <a:t>Group Discussion:</a:t>
            </a:r>
          </a:p>
          <a:p>
            <a:pPr algn="ctr"/>
            <a:r>
              <a:rPr lang="en-GB" sz="2000" dirty="0"/>
              <a:t>What is the importance of service recovery?</a:t>
            </a:r>
          </a:p>
          <a:p>
            <a:pPr algn="ctr"/>
            <a:endParaRPr lang="en-GB" sz="2000" dirty="0"/>
          </a:p>
          <a:p>
            <a:pPr marL="0" indent="0" algn="ctr">
              <a:buNone/>
            </a:pPr>
            <a:r>
              <a:rPr lang="en-US" sz="2000" b="0" cap="none" spc="0" dirty="0">
                <a:ln w="0"/>
                <a:effectLst>
                  <a:outerShdw blurRad="38100" dist="38100" dir="2700000" algn="tl">
                    <a:srgbClr val="000000">
                      <a:alpha val="43137"/>
                    </a:srgbClr>
                  </a:outerShdw>
                </a:effectLst>
              </a:rPr>
              <a:t>Type your answers in the chat box or raise your yellow hand.</a:t>
            </a:r>
          </a:p>
        </p:txBody>
      </p:sp>
      <p:pic>
        <p:nvPicPr>
          <p:cNvPr id="5" name="Picture 4" descr="Different coloured question marks">
            <a:extLst>
              <a:ext uri="{FF2B5EF4-FFF2-40B4-BE49-F238E27FC236}">
                <a16:creationId xmlns:a16="http://schemas.microsoft.com/office/drawing/2014/main" id="{0EC71F92-9795-594C-4A2C-141236639C61}"/>
              </a:ext>
            </a:extLst>
          </p:cNvPr>
          <p:cNvPicPr>
            <a:picLocks noChangeAspect="1"/>
          </p:cNvPicPr>
          <p:nvPr/>
        </p:nvPicPr>
        <p:blipFill rotWithShape="1">
          <a:blip r:embed="rId3"/>
          <a:srcRect l="34049" r="37435"/>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F7B64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31741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D6BC8-1DCA-B1EC-FB5C-D2B0CBCBAC0E}"/>
              </a:ext>
            </a:extLst>
          </p:cNvPr>
          <p:cNvSpPr>
            <a:spLocks noGrp="1"/>
          </p:cNvSpPr>
          <p:nvPr>
            <p:ph type="title"/>
          </p:nvPr>
        </p:nvSpPr>
        <p:spPr/>
        <p:txBody>
          <a:bodyPr/>
          <a:lstStyle/>
          <a:p>
            <a:pPr algn="ctr"/>
            <a:r>
              <a:rPr lang="en-GB" sz="4000" b="1" dirty="0"/>
              <a:t>Service Recovery</a:t>
            </a:r>
          </a:p>
        </p:txBody>
      </p:sp>
      <p:pic>
        <p:nvPicPr>
          <p:cNvPr id="4" name="Online Media 3" title="The Right Words at the Right Time - Customer Service Recovery for Hospitality Industry">
            <a:hlinkClick r:id="" action="ppaction://media"/>
            <a:extLst>
              <a:ext uri="{FF2B5EF4-FFF2-40B4-BE49-F238E27FC236}">
                <a16:creationId xmlns:a16="http://schemas.microsoft.com/office/drawing/2014/main" id="{28A5377A-1334-BDCF-E881-51D26C342421}"/>
              </a:ext>
            </a:extLst>
          </p:cNvPr>
          <p:cNvPicPr>
            <a:picLocks noGrp="1" noRot="1" noChangeAspect="1"/>
          </p:cNvPicPr>
          <p:nvPr>
            <p:ph idx="1"/>
            <a:videoFile r:link="rId1"/>
          </p:nvPr>
        </p:nvPicPr>
        <p:blipFill>
          <a:blip r:embed="rId3"/>
          <a:stretch>
            <a:fillRect/>
          </a:stretch>
        </p:blipFill>
        <p:spPr>
          <a:xfrm>
            <a:off x="722313" y="1424793"/>
            <a:ext cx="7700962" cy="4351338"/>
          </a:xfrm>
          <a:prstGeom prst="rect">
            <a:avLst/>
          </a:prstGeom>
        </p:spPr>
      </p:pic>
    </p:spTree>
    <p:extLst>
      <p:ext uri="{BB962C8B-B14F-4D97-AF65-F5344CB8AC3E}">
        <p14:creationId xmlns:p14="http://schemas.microsoft.com/office/powerpoint/2010/main" val="17145630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C7108824-A4F7-ED25-390E-F6DB917D393B}"/>
              </a:ext>
            </a:extLst>
          </p:cNvPr>
          <p:cNvSpPr>
            <a:spLocks noGrp="1"/>
          </p:cNvSpPr>
          <p:nvPr>
            <p:ph type="title"/>
          </p:nvPr>
        </p:nvSpPr>
        <p:spPr>
          <a:xfrm>
            <a:off x="401265" y="685800"/>
            <a:ext cx="2085203" cy="5105400"/>
          </a:xfrm>
        </p:spPr>
        <p:txBody>
          <a:bodyPr>
            <a:normAutofit/>
          </a:bodyPr>
          <a:lstStyle/>
          <a:p>
            <a:r>
              <a:rPr lang="en-GB" sz="3500" b="1">
                <a:solidFill>
                  <a:srgbClr val="FFFFFF"/>
                </a:solidFill>
              </a:rPr>
              <a:t>Service Recovery</a:t>
            </a:r>
          </a:p>
        </p:txBody>
      </p:sp>
      <p:graphicFrame>
        <p:nvGraphicFramePr>
          <p:cNvPr id="19" name="Content Placeholder 2">
            <a:extLst>
              <a:ext uri="{FF2B5EF4-FFF2-40B4-BE49-F238E27FC236}">
                <a16:creationId xmlns:a16="http://schemas.microsoft.com/office/drawing/2014/main" id="{26D7A00D-C270-FCD0-2DEA-DF74694166EE}"/>
              </a:ext>
            </a:extLst>
          </p:cNvPr>
          <p:cNvGraphicFramePr>
            <a:graphicFrameLocks noGrp="1"/>
          </p:cNvGraphicFramePr>
          <p:nvPr>
            <p:ph idx="1"/>
            <p:extLst>
              <p:ext uri="{D42A27DB-BD31-4B8C-83A1-F6EECF244321}">
                <p14:modId xmlns:p14="http://schemas.microsoft.com/office/powerpoint/2010/main" val="240253363"/>
              </p:ext>
            </p:extLst>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664316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C7108824-A4F7-ED25-390E-F6DB917D393B}"/>
              </a:ext>
            </a:extLst>
          </p:cNvPr>
          <p:cNvSpPr>
            <a:spLocks noGrp="1"/>
          </p:cNvSpPr>
          <p:nvPr>
            <p:ph type="title"/>
          </p:nvPr>
        </p:nvSpPr>
        <p:spPr>
          <a:xfrm>
            <a:off x="401265" y="685800"/>
            <a:ext cx="2085203" cy="5105400"/>
          </a:xfrm>
        </p:spPr>
        <p:txBody>
          <a:bodyPr>
            <a:normAutofit/>
          </a:bodyPr>
          <a:lstStyle/>
          <a:p>
            <a:pPr algn="ctr"/>
            <a:r>
              <a:rPr lang="en-GB" sz="3200" b="1" dirty="0">
                <a:solidFill>
                  <a:srgbClr val="FFFFFF"/>
                </a:solidFill>
              </a:rPr>
              <a:t>Service Recovery Paradox (SRP)</a:t>
            </a:r>
          </a:p>
        </p:txBody>
      </p:sp>
      <p:graphicFrame>
        <p:nvGraphicFramePr>
          <p:cNvPr id="5" name="Content Placeholder 2">
            <a:extLst>
              <a:ext uri="{FF2B5EF4-FFF2-40B4-BE49-F238E27FC236}">
                <a16:creationId xmlns:a16="http://schemas.microsoft.com/office/drawing/2014/main" id="{3D54AE29-87FD-C145-FD2A-343DB7FC9914}"/>
              </a:ext>
            </a:extLst>
          </p:cNvPr>
          <p:cNvGraphicFramePr>
            <a:graphicFrameLocks noGrp="1"/>
          </p:cNvGraphicFramePr>
          <p:nvPr>
            <p:ph idx="1"/>
            <p:extLst>
              <p:ext uri="{D42A27DB-BD31-4B8C-83A1-F6EECF244321}">
                <p14:modId xmlns:p14="http://schemas.microsoft.com/office/powerpoint/2010/main" val="1504079026"/>
              </p:ext>
            </p:extLst>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006386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13"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83356" y="1928731"/>
            <a:ext cx="3333749"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a:extLst>
              <a:ext uri="{FF2B5EF4-FFF2-40B4-BE49-F238E27FC236}">
                <a16:creationId xmlns:a16="http://schemas.microsoft.com/office/drawing/2014/main" id="{3B6EDA71-BFD5-7269-566D-67EBEA928FA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3395855" y="1032334"/>
            <a:ext cx="5478836" cy="447010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72B589D-20F6-FBBB-F43E-903A3E3C8585}"/>
              </a:ext>
            </a:extLst>
          </p:cNvPr>
          <p:cNvSpPr>
            <a:spLocks noGrp="1"/>
          </p:cNvSpPr>
          <p:nvPr>
            <p:ph type="title"/>
          </p:nvPr>
        </p:nvSpPr>
        <p:spPr>
          <a:xfrm>
            <a:off x="771525" y="1967266"/>
            <a:ext cx="1971675" cy="2547257"/>
          </a:xfrm>
          <a:noFill/>
        </p:spPr>
        <p:txBody>
          <a:bodyPr vert="horz" lIns="91440" tIns="45720" rIns="91440" bIns="45720" rtlCol="0" anchor="ctr">
            <a:normAutofit/>
          </a:bodyPr>
          <a:lstStyle/>
          <a:p>
            <a:pPr algn="ctr"/>
            <a:r>
              <a:rPr lang="en-US" sz="3100" b="1" kern="1200" dirty="0">
                <a:solidFill>
                  <a:srgbClr val="FFFFFF"/>
                </a:solidFill>
                <a:latin typeface="+mj-lt"/>
                <a:ea typeface="+mj-ea"/>
                <a:cs typeface="+mj-cs"/>
              </a:rPr>
              <a:t>Service Recovery Paradox (SRP)</a:t>
            </a:r>
          </a:p>
        </p:txBody>
      </p:sp>
    </p:spTree>
    <p:extLst>
      <p:ext uri="{BB962C8B-B14F-4D97-AF65-F5344CB8AC3E}">
        <p14:creationId xmlns:p14="http://schemas.microsoft.com/office/powerpoint/2010/main" val="24480522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D6F2E-DE58-582E-236A-7768F35236B8}"/>
              </a:ext>
            </a:extLst>
          </p:cNvPr>
          <p:cNvSpPr>
            <a:spLocks noGrp="1"/>
          </p:cNvSpPr>
          <p:nvPr>
            <p:ph type="title"/>
          </p:nvPr>
        </p:nvSpPr>
        <p:spPr/>
        <p:txBody>
          <a:bodyPr/>
          <a:lstStyle/>
          <a:p>
            <a:pPr algn="ctr"/>
            <a:r>
              <a:rPr lang="en-GB" sz="3600" b="1" dirty="0"/>
              <a:t>A Service Recovery Story</a:t>
            </a:r>
          </a:p>
        </p:txBody>
      </p:sp>
      <p:pic>
        <p:nvPicPr>
          <p:cNvPr id="4" name="Online Media 3" title="The Best Service Recovery Story... Ever!">
            <a:hlinkClick r:id="" action="ppaction://media"/>
            <a:extLst>
              <a:ext uri="{FF2B5EF4-FFF2-40B4-BE49-F238E27FC236}">
                <a16:creationId xmlns:a16="http://schemas.microsoft.com/office/drawing/2014/main" id="{5414124A-C93B-9598-4A00-48E63847B4A4}"/>
              </a:ext>
            </a:extLst>
          </p:cNvPr>
          <p:cNvPicPr>
            <a:picLocks noGrp="1" noRot="1" noChangeAspect="1"/>
          </p:cNvPicPr>
          <p:nvPr>
            <p:ph idx="1"/>
            <a:videoFile r:link="rId1"/>
          </p:nvPr>
        </p:nvPicPr>
        <p:blipFill>
          <a:blip r:embed="rId4"/>
          <a:stretch>
            <a:fillRect/>
          </a:stretch>
        </p:blipFill>
        <p:spPr>
          <a:xfrm>
            <a:off x="722313" y="1412267"/>
            <a:ext cx="7700962" cy="4351338"/>
          </a:xfrm>
          <a:prstGeom prst="rect">
            <a:avLst/>
          </a:prstGeom>
        </p:spPr>
      </p:pic>
    </p:spTree>
    <p:extLst>
      <p:ext uri="{BB962C8B-B14F-4D97-AF65-F5344CB8AC3E}">
        <p14:creationId xmlns:p14="http://schemas.microsoft.com/office/powerpoint/2010/main" val="25760305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81A54-C3D8-FC7A-0A5E-94C7F866ABE3}"/>
              </a:ext>
            </a:extLst>
          </p:cNvPr>
          <p:cNvSpPr>
            <a:spLocks noGrp="1"/>
          </p:cNvSpPr>
          <p:nvPr>
            <p:ph type="title"/>
          </p:nvPr>
        </p:nvSpPr>
        <p:spPr/>
        <p:txBody>
          <a:bodyPr/>
          <a:lstStyle/>
          <a:p>
            <a:pPr algn="ctr"/>
            <a:r>
              <a:rPr lang="en-GB" sz="3200" b="1" dirty="0"/>
              <a:t>Why the Customer is Not Always Right </a:t>
            </a:r>
          </a:p>
        </p:txBody>
      </p:sp>
      <p:pic>
        <p:nvPicPr>
          <p:cNvPr id="4" name="Online Media 3" title="Why The Customer Is Nearly Always Wrong | Phil Graham | TEDxDerryLondonderryStudio">
            <a:hlinkClick r:id="" action="ppaction://media"/>
            <a:extLst>
              <a:ext uri="{FF2B5EF4-FFF2-40B4-BE49-F238E27FC236}">
                <a16:creationId xmlns:a16="http://schemas.microsoft.com/office/drawing/2014/main" id="{0AF0DB83-AA20-3740-B42A-0E68783DF91E}"/>
              </a:ext>
            </a:extLst>
          </p:cNvPr>
          <p:cNvPicPr>
            <a:picLocks noGrp="1" noRot="1" noChangeAspect="1"/>
          </p:cNvPicPr>
          <p:nvPr>
            <p:ph idx="1"/>
            <a:videoFile r:link="rId1"/>
          </p:nvPr>
        </p:nvPicPr>
        <p:blipFill>
          <a:blip r:embed="rId3"/>
          <a:stretch>
            <a:fillRect/>
          </a:stretch>
        </p:blipFill>
        <p:spPr>
          <a:xfrm>
            <a:off x="722313" y="1468634"/>
            <a:ext cx="7700962" cy="4351338"/>
          </a:xfrm>
          <a:prstGeom prst="rect">
            <a:avLst/>
          </a:prstGeom>
        </p:spPr>
      </p:pic>
    </p:spTree>
    <p:extLst>
      <p:ext uri="{BB962C8B-B14F-4D97-AF65-F5344CB8AC3E}">
        <p14:creationId xmlns:p14="http://schemas.microsoft.com/office/powerpoint/2010/main" val="31349328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765C3-3213-AE22-F3F0-1AEB86C1E600}"/>
              </a:ext>
            </a:extLst>
          </p:cNvPr>
          <p:cNvSpPr>
            <a:spLocks noGrp="1"/>
          </p:cNvSpPr>
          <p:nvPr>
            <p:ph type="title"/>
          </p:nvPr>
        </p:nvSpPr>
        <p:spPr/>
        <p:txBody>
          <a:bodyPr/>
          <a:lstStyle/>
          <a:p>
            <a:pPr algn="ctr"/>
            <a:r>
              <a:rPr lang="en-GB" sz="3600" b="1" dirty="0"/>
              <a:t>Are some customers </a:t>
            </a:r>
            <a:r>
              <a:rPr lang="en-GB" sz="3600" b="1" i="1" dirty="0"/>
              <a:t>better</a:t>
            </a:r>
            <a:r>
              <a:rPr lang="en-GB" sz="3600" b="1" dirty="0"/>
              <a:t> than others?</a:t>
            </a:r>
          </a:p>
        </p:txBody>
      </p:sp>
      <p:pic>
        <p:nvPicPr>
          <p:cNvPr id="4" name="Online Media 3" title="The customer isn't always right, but some customers are better than others | Peter Fader | TEDxPenn">
            <a:hlinkClick r:id="" action="ppaction://media"/>
            <a:extLst>
              <a:ext uri="{FF2B5EF4-FFF2-40B4-BE49-F238E27FC236}">
                <a16:creationId xmlns:a16="http://schemas.microsoft.com/office/drawing/2014/main" id="{11847814-52BF-38E6-5BE2-B743C8389CCB}"/>
              </a:ext>
            </a:extLst>
          </p:cNvPr>
          <p:cNvPicPr>
            <a:picLocks noGrp="1" noRot="1" noChangeAspect="1"/>
          </p:cNvPicPr>
          <p:nvPr>
            <p:ph idx="1"/>
            <a:videoFile r:link="rId1"/>
          </p:nvPr>
        </p:nvPicPr>
        <p:blipFill>
          <a:blip r:embed="rId3"/>
          <a:stretch>
            <a:fillRect/>
          </a:stretch>
        </p:blipFill>
        <p:spPr>
          <a:xfrm>
            <a:off x="722313" y="1413839"/>
            <a:ext cx="7700962" cy="4351338"/>
          </a:xfrm>
          <a:prstGeom prst="rect">
            <a:avLst/>
          </a:prstGeom>
        </p:spPr>
      </p:pic>
    </p:spTree>
    <p:extLst>
      <p:ext uri="{BB962C8B-B14F-4D97-AF65-F5344CB8AC3E}">
        <p14:creationId xmlns:p14="http://schemas.microsoft.com/office/powerpoint/2010/main" val="38156796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1F2D1-3084-1A57-92F7-3EBB18984CB8}"/>
              </a:ext>
            </a:extLst>
          </p:cNvPr>
          <p:cNvSpPr>
            <a:spLocks noGrp="1"/>
          </p:cNvSpPr>
          <p:nvPr>
            <p:ph type="title"/>
          </p:nvPr>
        </p:nvSpPr>
        <p:spPr/>
        <p:txBody>
          <a:bodyPr/>
          <a:lstStyle/>
          <a:p>
            <a:pPr algn="ctr"/>
            <a:r>
              <a:rPr lang="en-GB" sz="4000" b="1" dirty="0"/>
              <a:t>The “Karen” Phenomenon</a:t>
            </a:r>
          </a:p>
        </p:txBody>
      </p:sp>
      <p:pic>
        <p:nvPicPr>
          <p:cNvPr id="4" name="Online Media 3" title="Mike Polk Jr. explains the 'Karen' phenomenon">
            <a:hlinkClick r:id="" action="ppaction://media"/>
            <a:extLst>
              <a:ext uri="{FF2B5EF4-FFF2-40B4-BE49-F238E27FC236}">
                <a16:creationId xmlns:a16="http://schemas.microsoft.com/office/drawing/2014/main" id="{29589531-C170-8335-73A0-85DEED799B88}"/>
              </a:ext>
            </a:extLst>
          </p:cNvPr>
          <p:cNvPicPr>
            <a:picLocks noGrp="1" noRot="1" noChangeAspect="1"/>
          </p:cNvPicPr>
          <p:nvPr>
            <p:ph idx="1"/>
            <a:videoFile r:link="rId1"/>
          </p:nvPr>
        </p:nvPicPr>
        <p:blipFill>
          <a:blip r:embed="rId3"/>
          <a:stretch>
            <a:fillRect/>
          </a:stretch>
        </p:blipFill>
        <p:spPr>
          <a:xfrm>
            <a:off x="722313" y="1355900"/>
            <a:ext cx="7700962" cy="4351338"/>
          </a:xfrm>
          <a:prstGeom prst="rect">
            <a:avLst/>
          </a:prstGeom>
        </p:spPr>
      </p:pic>
    </p:spTree>
    <p:extLst>
      <p:ext uri="{BB962C8B-B14F-4D97-AF65-F5344CB8AC3E}">
        <p14:creationId xmlns:p14="http://schemas.microsoft.com/office/powerpoint/2010/main" val="31854317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1F2D1-3084-1A57-92F7-3EBB18984CB8}"/>
              </a:ext>
            </a:extLst>
          </p:cNvPr>
          <p:cNvSpPr>
            <a:spLocks noGrp="1"/>
          </p:cNvSpPr>
          <p:nvPr>
            <p:ph type="title"/>
          </p:nvPr>
        </p:nvSpPr>
        <p:spPr/>
        <p:txBody>
          <a:bodyPr/>
          <a:lstStyle/>
          <a:p>
            <a:pPr algn="ctr"/>
            <a:r>
              <a:rPr lang="en-GB" sz="3600" b="1"/>
              <a:t>The “Karen” Phenomenon</a:t>
            </a:r>
            <a:endParaRPr lang="en-GB" sz="3600" b="1" dirty="0"/>
          </a:p>
        </p:txBody>
      </p:sp>
      <p:sp>
        <p:nvSpPr>
          <p:cNvPr id="5" name="Content Placeholder 4">
            <a:extLst>
              <a:ext uri="{FF2B5EF4-FFF2-40B4-BE49-F238E27FC236}">
                <a16:creationId xmlns:a16="http://schemas.microsoft.com/office/drawing/2014/main" id="{4568CE36-351E-F821-D5C5-DB83475579FC}"/>
              </a:ext>
            </a:extLst>
          </p:cNvPr>
          <p:cNvSpPr>
            <a:spLocks noGrp="1"/>
          </p:cNvSpPr>
          <p:nvPr>
            <p:ph idx="1"/>
          </p:nvPr>
        </p:nvSpPr>
        <p:spPr/>
        <p:txBody>
          <a:bodyPr/>
          <a:lstStyle/>
          <a:p>
            <a:pPr marL="0" indent="0" algn="ctr">
              <a:buNone/>
            </a:pPr>
            <a:r>
              <a:rPr lang="en-GB" b="1" dirty="0"/>
              <a:t>Group Discussion:</a:t>
            </a:r>
          </a:p>
          <a:p>
            <a:pPr algn="ctr"/>
            <a:r>
              <a:rPr lang="en-GB" dirty="0"/>
              <a:t>Have you ever encountered a “Karen” situation?</a:t>
            </a:r>
          </a:p>
          <a:p>
            <a:pPr algn="ctr"/>
            <a:r>
              <a:rPr lang="en-GB" dirty="0"/>
              <a:t>How did you deal with and resolve this situation?</a:t>
            </a:r>
          </a:p>
          <a:p>
            <a:pPr algn="ctr"/>
            <a:endParaRPr lang="en-GB" dirty="0"/>
          </a:p>
          <a:p>
            <a:pPr marL="0" indent="0" algn="ctr">
              <a:buNone/>
            </a:pPr>
            <a:r>
              <a:rPr lang="en-US" sz="2800" b="0" cap="none" spc="0" dirty="0">
                <a:ln w="0"/>
                <a:effectLst>
                  <a:outerShdw blurRad="38100" dist="38100" dir="2700000" algn="tl">
                    <a:srgbClr val="000000">
                      <a:alpha val="43137"/>
                    </a:srgbClr>
                  </a:outerShdw>
                </a:effectLst>
              </a:rPr>
              <a:t>Type your answers in the chat box or raise your yellow hand.</a:t>
            </a:r>
          </a:p>
          <a:p>
            <a:endParaRPr lang="en-GB" dirty="0"/>
          </a:p>
          <a:p>
            <a:endParaRPr lang="en-GB" dirty="0"/>
          </a:p>
        </p:txBody>
      </p:sp>
    </p:spTree>
    <p:extLst>
      <p:ext uri="{BB962C8B-B14F-4D97-AF65-F5344CB8AC3E}">
        <p14:creationId xmlns:p14="http://schemas.microsoft.com/office/powerpoint/2010/main" val="1351111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496D4E3-2042-4A7A-B321-DC56154632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7999"/>
          </a:xfrm>
          <a:prstGeom prst="rect">
            <a:avLst/>
          </a:prstGeom>
          <a:solidFill>
            <a:srgbClr val="3E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One in a crowd">
            <a:extLst>
              <a:ext uri="{FF2B5EF4-FFF2-40B4-BE49-F238E27FC236}">
                <a16:creationId xmlns:a16="http://schemas.microsoft.com/office/drawing/2014/main" id="{3666CF1A-ECDC-2574-AD99-544D3ACA7155}"/>
              </a:ext>
            </a:extLst>
          </p:cNvPr>
          <p:cNvPicPr>
            <a:picLocks noChangeAspect="1"/>
          </p:cNvPicPr>
          <p:nvPr/>
        </p:nvPicPr>
        <p:blipFill rotWithShape="1">
          <a:blip r:embed="rId2">
            <a:alphaModFix amt="25000"/>
          </a:blip>
          <a:srcRect/>
          <a:stretch/>
        </p:blipFill>
        <p:spPr>
          <a:xfrm>
            <a:off x="20" y="1"/>
            <a:ext cx="9143980" cy="6857999"/>
          </a:xfrm>
          <a:prstGeom prst="rect">
            <a:avLst/>
          </a:prstGeom>
        </p:spPr>
      </p:pic>
      <p:sp>
        <p:nvSpPr>
          <p:cNvPr id="2" name="Title 1">
            <a:extLst>
              <a:ext uri="{FF2B5EF4-FFF2-40B4-BE49-F238E27FC236}">
                <a16:creationId xmlns:a16="http://schemas.microsoft.com/office/drawing/2014/main" id="{CBE8E4AC-FD87-C2F0-A3CD-A9A4E721606E}"/>
              </a:ext>
            </a:extLst>
          </p:cNvPr>
          <p:cNvSpPr>
            <a:spLocks noGrp="1"/>
          </p:cNvSpPr>
          <p:nvPr>
            <p:ph type="ctrTitle"/>
          </p:nvPr>
        </p:nvSpPr>
        <p:spPr>
          <a:xfrm>
            <a:off x="628650" y="812712"/>
            <a:ext cx="5022342" cy="4224232"/>
          </a:xfrm>
        </p:spPr>
        <p:txBody>
          <a:bodyPr>
            <a:normAutofit/>
          </a:bodyPr>
          <a:lstStyle/>
          <a:p>
            <a:pPr algn="l"/>
            <a:r>
              <a:rPr lang="en-GB">
                <a:solidFill>
                  <a:srgbClr val="FFFFFF"/>
                </a:solidFill>
              </a:rPr>
              <a:t>Empowerment</a:t>
            </a:r>
          </a:p>
        </p:txBody>
      </p:sp>
      <p:cxnSp>
        <p:nvCxnSpPr>
          <p:cNvPr id="10" name="Straight Connector 9">
            <a:extLst>
              <a:ext uri="{FF2B5EF4-FFF2-40B4-BE49-F238E27FC236}">
                <a16:creationId xmlns:a16="http://schemas.microsoft.com/office/drawing/2014/main" id="{B44245A4-2E90-4CC3-80EB-0F26D03B98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867" y="5207570"/>
            <a:ext cx="3858125"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5119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FCDF4-E2F1-7ACD-DF0C-A5C2A439FCA0}"/>
              </a:ext>
            </a:extLst>
          </p:cNvPr>
          <p:cNvSpPr>
            <a:spLocks noGrp="1"/>
          </p:cNvSpPr>
          <p:nvPr>
            <p:ph type="title"/>
          </p:nvPr>
        </p:nvSpPr>
        <p:spPr>
          <a:xfrm>
            <a:off x="360759" y="3752849"/>
            <a:ext cx="2468166" cy="2452687"/>
          </a:xfrm>
        </p:spPr>
        <p:txBody>
          <a:bodyPr anchor="ctr">
            <a:normAutofit/>
          </a:bodyPr>
          <a:lstStyle/>
          <a:p>
            <a:r>
              <a:rPr lang="en-GB" sz="2800" b="1" dirty="0"/>
              <a:t>Empowerment</a:t>
            </a:r>
            <a:endParaRPr lang="en-GB" sz="2900" b="1" dirty="0"/>
          </a:p>
        </p:txBody>
      </p:sp>
      <p:pic>
        <p:nvPicPr>
          <p:cNvPr id="9218" name="Picture 2">
            <a:extLst>
              <a:ext uri="{FF2B5EF4-FFF2-40B4-BE49-F238E27FC236}">
                <a16:creationId xmlns:a16="http://schemas.microsoft.com/office/drawing/2014/main" id="{1235E706-EA50-9533-42F0-BEFE662934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8494"/>
          <a:stretch/>
        </p:blipFill>
        <p:spPr bwMode="auto">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5B80A84C-7D33-5E61-599F-720CEB4D8000}"/>
              </a:ext>
            </a:extLst>
          </p:cNvPr>
          <p:cNvSpPr>
            <a:spLocks noGrp="1"/>
          </p:cNvSpPr>
          <p:nvPr>
            <p:ph idx="1"/>
          </p:nvPr>
        </p:nvSpPr>
        <p:spPr>
          <a:xfrm>
            <a:off x="3167986" y="3752850"/>
            <a:ext cx="5614060" cy="2452687"/>
          </a:xfrm>
        </p:spPr>
        <p:txBody>
          <a:bodyPr anchor="ctr">
            <a:normAutofit/>
          </a:bodyPr>
          <a:lstStyle/>
          <a:p>
            <a:pPr marL="0" indent="0" algn="ctr">
              <a:buNone/>
            </a:pPr>
            <a:r>
              <a:rPr lang="en-GB" sz="1800" b="1" dirty="0"/>
              <a:t>Group Discussion:</a:t>
            </a:r>
          </a:p>
          <a:p>
            <a:pPr algn="ctr"/>
            <a:r>
              <a:rPr lang="en-GB" sz="1800" dirty="0"/>
              <a:t>What does </a:t>
            </a:r>
            <a:r>
              <a:rPr lang="en-GB" sz="1800" i="1" dirty="0"/>
              <a:t>Empowerment</a:t>
            </a:r>
            <a:r>
              <a:rPr lang="en-GB" sz="1800" dirty="0"/>
              <a:t> mean to you?</a:t>
            </a:r>
          </a:p>
          <a:p>
            <a:pPr algn="ctr"/>
            <a:r>
              <a:rPr lang="en-GB" sz="1800" dirty="0"/>
              <a:t>Why is it important?</a:t>
            </a:r>
          </a:p>
          <a:p>
            <a:pPr algn="ctr"/>
            <a:r>
              <a:rPr lang="en-GB" sz="1800" dirty="0"/>
              <a:t>Why are some companies reluctant to empower their employees?</a:t>
            </a:r>
          </a:p>
          <a:p>
            <a:pPr marL="0" indent="0" algn="ctr">
              <a:buNone/>
            </a:pPr>
            <a:r>
              <a:rPr lang="en-US" sz="1800" b="0" cap="none" spc="0" dirty="0">
                <a:ln w="0"/>
                <a:effectLst>
                  <a:outerShdw blurRad="38100" dist="38100" dir="2700000" algn="tl">
                    <a:srgbClr val="000000">
                      <a:alpha val="43137"/>
                    </a:srgbClr>
                  </a:outerShdw>
                </a:effectLst>
              </a:rPr>
              <a:t>Type your answers in the chat box or raise your yellow hand.</a:t>
            </a:r>
          </a:p>
          <a:p>
            <a:endParaRPr lang="en-GB" sz="1600" dirty="0"/>
          </a:p>
        </p:txBody>
      </p:sp>
    </p:spTree>
    <p:extLst>
      <p:ext uri="{BB962C8B-B14F-4D97-AF65-F5344CB8AC3E}">
        <p14:creationId xmlns:p14="http://schemas.microsoft.com/office/powerpoint/2010/main" val="15124245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19"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0"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21"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22"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3"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4"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B95B6312-A56D-5110-8BAA-59D80C878F26}"/>
              </a:ext>
            </a:extLst>
          </p:cNvPr>
          <p:cNvSpPr>
            <a:spLocks noGrp="1"/>
          </p:cNvSpPr>
          <p:nvPr>
            <p:ph type="title"/>
          </p:nvPr>
        </p:nvSpPr>
        <p:spPr>
          <a:xfrm>
            <a:off x="401265" y="873690"/>
            <a:ext cx="2492247" cy="5105400"/>
          </a:xfrm>
        </p:spPr>
        <p:txBody>
          <a:bodyPr>
            <a:normAutofit/>
          </a:bodyPr>
          <a:lstStyle/>
          <a:p>
            <a:r>
              <a:rPr lang="en-GB" sz="2800" b="1" dirty="0">
                <a:solidFill>
                  <a:srgbClr val="FFFFFF"/>
                </a:solidFill>
              </a:rPr>
              <a:t>Empowerment</a:t>
            </a:r>
          </a:p>
        </p:txBody>
      </p:sp>
      <p:graphicFrame>
        <p:nvGraphicFramePr>
          <p:cNvPr id="12" name="Content Placeholder 2">
            <a:extLst>
              <a:ext uri="{FF2B5EF4-FFF2-40B4-BE49-F238E27FC236}">
                <a16:creationId xmlns:a16="http://schemas.microsoft.com/office/drawing/2014/main" id="{C877C3A9-A4C2-200C-7D1D-74FE383BBC28}"/>
              </a:ext>
            </a:extLst>
          </p:cNvPr>
          <p:cNvGraphicFramePr>
            <a:graphicFrameLocks noGrp="1"/>
          </p:cNvGraphicFramePr>
          <p:nvPr>
            <p:ph idx="1"/>
            <p:extLst>
              <p:ext uri="{D42A27DB-BD31-4B8C-83A1-F6EECF244321}">
                <p14:modId xmlns:p14="http://schemas.microsoft.com/office/powerpoint/2010/main" val="8938530"/>
              </p:ext>
            </p:extLst>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19748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5091C-49F3-E8A9-FDDB-DC0340A06337}"/>
              </a:ext>
            </a:extLst>
          </p:cNvPr>
          <p:cNvSpPr>
            <a:spLocks noGrp="1"/>
          </p:cNvSpPr>
          <p:nvPr>
            <p:ph type="title"/>
          </p:nvPr>
        </p:nvSpPr>
        <p:spPr>
          <a:xfrm>
            <a:off x="3724072" y="629268"/>
            <a:ext cx="4939868" cy="1286160"/>
          </a:xfrm>
        </p:spPr>
        <p:txBody>
          <a:bodyPr anchor="b">
            <a:normAutofit/>
          </a:bodyPr>
          <a:lstStyle/>
          <a:p>
            <a:pPr algn="ctr"/>
            <a:r>
              <a:rPr lang="en-GB" sz="3600" b="1" dirty="0"/>
              <a:t>Empowerment</a:t>
            </a:r>
          </a:p>
        </p:txBody>
      </p:sp>
      <p:sp>
        <p:nvSpPr>
          <p:cNvPr id="3" name="Content Placeholder 2">
            <a:extLst>
              <a:ext uri="{FF2B5EF4-FFF2-40B4-BE49-F238E27FC236}">
                <a16:creationId xmlns:a16="http://schemas.microsoft.com/office/drawing/2014/main" id="{B4D4F8B0-6CA3-361B-6A63-BD111E06BF9D}"/>
              </a:ext>
            </a:extLst>
          </p:cNvPr>
          <p:cNvSpPr>
            <a:spLocks noGrp="1"/>
          </p:cNvSpPr>
          <p:nvPr>
            <p:ph idx="1"/>
          </p:nvPr>
        </p:nvSpPr>
        <p:spPr>
          <a:xfrm>
            <a:off x="3724073" y="2438400"/>
            <a:ext cx="4939867" cy="3785419"/>
          </a:xfrm>
        </p:spPr>
        <p:txBody>
          <a:bodyPr>
            <a:normAutofit/>
          </a:bodyPr>
          <a:lstStyle/>
          <a:p>
            <a:r>
              <a:rPr lang="en-GB" sz="2200" dirty="0"/>
              <a:t>The best companies empower their employees to make good customer-focused decisions.</a:t>
            </a:r>
          </a:p>
          <a:p>
            <a:endParaRPr lang="en-GB" sz="2200" dirty="0"/>
          </a:p>
          <a:p>
            <a:r>
              <a:rPr lang="en-GB" sz="2200" dirty="0"/>
              <a:t>It is time to venture out of your comfort zone and empower your employees.</a:t>
            </a:r>
          </a:p>
        </p:txBody>
      </p:sp>
      <p:pic>
        <p:nvPicPr>
          <p:cNvPr id="5" name="Picture 4" descr="Hands-on top of each other">
            <a:extLst>
              <a:ext uri="{FF2B5EF4-FFF2-40B4-BE49-F238E27FC236}">
                <a16:creationId xmlns:a16="http://schemas.microsoft.com/office/drawing/2014/main" id="{516455E9-A2FC-32E1-6688-5713DA681636}"/>
              </a:ext>
            </a:extLst>
          </p:cNvPr>
          <p:cNvPicPr>
            <a:picLocks noChangeAspect="1"/>
          </p:cNvPicPr>
          <p:nvPr/>
        </p:nvPicPr>
        <p:blipFill rotWithShape="1">
          <a:blip r:embed="rId2"/>
          <a:srcRect l="60260" r="17561"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BF86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47906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B9E4C-AE50-CDC1-A6B5-BFF51D885F9B}"/>
              </a:ext>
            </a:extLst>
          </p:cNvPr>
          <p:cNvSpPr>
            <a:spLocks noGrp="1"/>
          </p:cNvSpPr>
          <p:nvPr>
            <p:ph type="title"/>
          </p:nvPr>
        </p:nvSpPr>
        <p:spPr>
          <a:xfrm>
            <a:off x="3724072" y="629268"/>
            <a:ext cx="4939868" cy="1286160"/>
          </a:xfrm>
        </p:spPr>
        <p:txBody>
          <a:bodyPr anchor="b">
            <a:normAutofit/>
          </a:bodyPr>
          <a:lstStyle/>
          <a:p>
            <a:pPr algn="ctr"/>
            <a:r>
              <a:rPr lang="en-GB" sz="3100" b="1" dirty="0"/>
              <a:t>How can we make employees feel empowered?</a:t>
            </a:r>
          </a:p>
        </p:txBody>
      </p:sp>
      <p:sp>
        <p:nvSpPr>
          <p:cNvPr id="11" name="Content Placeholder 2">
            <a:extLst>
              <a:ext uri="{FF2B5EF4-FFF2-40B4-BE49-F238E27FC236}">
                <a16:creationId xmlns:a16="http://schemas.microsoft.com/office/drawing/2014/main" id="{FC2ADB03-F2F4-B923-2000-5D64ACF5992A}"/>
              </a:ext>
            </a:extLst>
          </p:cNvPr>
          <p:cNvSpPr>
            <a:spLocks noGrp="1"/>
          </p:cNvSpPr>
          <p:nvPr>
            <p:ph idx="1"/>
          </p:nvPr>
        </p:nvSpPr>
        <p:spPr>
          <a:xfrm>
            <a:off x="3724073" y="2438400"/>
            <a:ext cx="5131828" cy="3785419"/>
          </a:xfrm>
        </p:spPr>
        <p:txBody>
          <a:bodyPr>
            <a:normAutofit/>
          </a:bodyPr>
          <a:lstStyle/>
          <a:p>
            <a:r>
              <a:rPr lang="en-GB" sz="1900" dirty="0"/>
              <a:t>Build trust and respect</a:t>
            </a:r>
          </a:p>
          <a:p>
            <a:r>
              <a:rPr lang="en-GB" sz="1900" dirty="0"/>
              <a:t>Practise robust communication</a:t>
            </a:r>
          </a:p>
          <a:p>
            <a:r>
              <a:rPr lang="en-GB" sz="1900" dirty="0"/>
              <a:t>Convey vision and goals of the company clearly</a:t>
            </a:r>
          </a:p>
          <a:p>
            <a:r>
              <a:rPr lang="en-GB" sz="1900" dirty="0"/>
              <a:t>Provide state-of-art tools and resources</a:t>
            </a:r>
          </a:p>
          <a:p>
            <a:r>
              <a:rPr lang="en-GB" sz="1900" dirty="0"/>
              <a:t>Practise feedback</a:t>
            </a:r>
          </a:p>
          <a:p>
            <a:r>
              <a:rPr lang="en-GB" sz="1900" dirty="0"/>
              <a:t>Nurture a culture of rewards and recognition</a:t>
            </a:r>
          </a:p>
          <a:p>
            <a:r>
              <a:rPr lang="en-GB" sz="1900" dirty="0"/>
              <a:t>Inspire creative thinking</a:t>
            </a:r>
          </a:p>
          <a:p>
            <a:r>
              <a:rPr lang="en-GB" sz="1900" dirty="0"/>
              <a:t>Make employee engagement a top priority</a:t>
            </a:r>
          </a:p>
        </p:txBody>
      </p:sp>
      <p:pic>
        <p:nvPicPr>
          <p:cNvPr id="12" name="Picture 4" descr="People at the meeting desk">
            <a:extLst>
              <a:ext uri="{FF2B5EF4-FFF2-40B4-BE49-F238E27FC236}">
                <a16:creationId xmlns:a16="http://schemas.microsoft.com/office/drawing/2014/main" id="{5725DFCA-E3AA-A511-A1DF-EFB1F1EF40E9}"/>
              </a:ext>
            </a:extLst>
          </p:cNvPr>
          <p:cNvPicPr>
            <a:picLocks noChangeAspect="1"/>
          </p:cNvPicPr>
          <p:nvPr/>
        </p:nvPicPr>
        <p:blipFill rotWithShape="1">
          <a:blip r:embed="rId2"/>
          <a:srcRect l="31041" r="40443"/>
          <a:stretch/>
        </p:blipFill>
        <p:spPr>
          <a:xfrm>
            <a:off x="20" y="10"/>
            <a:ext cx="3476673" cy="6857990"/>
          </a:xfrm>
          <a:prstGeom prst="rect">
            <a:avLst/>
          </a:prstGeom>
          <a:effectLst/>
        </p:spPr>
      </p:pic>
      <p:cxnSp>
        <p:nvCxnSpPr>
          <p:cNvPr id="13"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DEE18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24314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CED2576-2CFF-9FA4-0432-9F06DFEF74D9}"/>
              </a:ext>
            </a:extLst>
          </p:cNvPr>
          <p:cNvPicPr>
            <a:picLocks noGrp="1" noChangeAspect="1"/>
          </p:cNvPicPr>
          <p:nvPr>
            <p:ph idx="1"/>
          </p:nvPr>
        </p:nvPicPr>
        <p:blipFill>
          <a:blip r:embed="rId3"/>
          <a:stretch>
            <a:fillRect/>
          </a:stretch>
        </p:blipFill>
        <p:spPr>
          <a:xfrm>
            <a:off x="482600" y="1951655"/>
            <a:ext cx="8178799" cy="3844035"/>
          </a:xfrm>
          <a:prstGeom prst="rect">
            <a:avLst/>
          </a:prstGeom>
        </p:spPr>
      </p:pic>
      <p:pic>
        <p:nvPicPr>
          <p:cNvPr id="7170" name="Picture 2">
            <a:extLst>
              <a:ext uri="{FF2B5EF4-FFF2-40B4-BE49-F238E27FC236}">
                <a16:creationId xmlns:a16="http://schemas.microsoft.com/office/drawing/2014/main" id="{4432FC53-95EC-7DE5-B0E2-9C3A325D48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0565" y="244257"/>
            <a:ext cx="1371709" cy="10532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161E410-C741-08A8-E3E0-F292BA9ED6A1}"/>
              </a:ext>
            </a:extLst>
          </p:cNvPr>
          <p:cNvSpPr txBox="1"/>
          <p:nvPr/>
        </p:nvSpPr>
        <p:spPr>
          <a:xfrm>
            <a:off x="475989" y="607513"/>
            <a:ext cx="6757792" cy="923330"/>
          </a:xfrm>
          <a:prstGeom prst="rect">
            <a:avLst/>
          </a:prstGeom>
          <a:noFill/>
        </p:spPr>
        <p:txBody>
          <a:bodyPr wrap="square" rtlCol="0">
            <a:spAutoFit/>
          </a:bodyPr>
          <a:lstStyle/>
          <a:p>
            <a:r>
              <a:rPr lang="en-GB" b="0" i="0" dirty="0">
                <a:effectLst/>
                <a:latin typeface="Roboto" panose="02000000000000000000" pitchFamily="2" charset="0"/>
              </a:rPr>
              <a:t>Marriott culture focuses primarily on the</a:t>
            </a:r>
            <a:r>
              <a:rPr lang="en-GB" b="1" i="0" dirty="0">
                <a:effectLst/>
                <a:latin typeface="Roboto" panose="02000000000000000000" pitchFamily="2" charset="0"/>
              </a:rPr>
              <a:t> employees’ welfare</a:t>
            </a:r>
            <a:r>
              <a:rPr lang="en-GB" b="0" i="0" dirty="0">
                <a:effectLst/>
                <a:latin typeface="Roboto" panose="02000000000000000000" pitchFamily="2" charset="0"/>
              </a:rPr>
              <a:t> with their contributions to the performance of the company are constantly emphasised and duly appreciated.</a:t>
            </a:r>
            <a:endParaRPr lang="en-GB" dirty="0"/>
          </a:p>
        </p:txBody>
      </p:sp>
    </p:spTree>
    <p:extLst>
      <p:ext uri="{BB962C8B-B14F-4D97-AF65-F5344CB8AC3E}">
        <p14:creationId xmlns:p14="http://schemas.microsoft.com/office/powerpoint/2010/main" val="36137182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074FA-7DE4-2705-8FF4-AB6D87136D85}"/>
              </a:ext>
            </a:extLst>
          </p:cNvPr>
          <p:cNvSpPr>
            <a:spLocks noGrp="1"/>
          </p:cNvSpPr>
          <p:nvPr>
            <p:ph type="title"/>
          </p:nvPr>
        </p:nvSpPr>
        <p:spPr/>
        <p:txBody>
          <a:bodyPr/>
          <a:lstStyle/>
          <a:p>
            <a:pPr algn="ctr"/>
            <a:r>
              <a:rPr lang="en-GB" sz="3600" b="1" dirty="0"/>
              <a:t>Case Study: Ritz-Carlton</a:t>
            </a:r>
          </a:p>
        </p:txBody>
      </p:sp>
      <p:pic>
        <p:nvPicPr>
          <p:cNvPr id="4" name="Online Media 3" title="Ritz Carlton Customer Service Tips">
            <a:hlinkClick r:id="" action="ppaction://media"/>
            <a:extLst>
              <a:ext uri="{FF2B5EF4-FFF2-40B4-BE49-F238E27FC236}">
                <a16:creationId xmlns:a16="http://schemas.microsoft.com/office/drawing/2014/main" id="{2FC3755A-235A-65DD-29F2-EFDE59F847F7}"/>
              </a:ext>
            </a:extLst>
          </p:cNvPr>
          <p:cNvPicPr>
            <a:picLocks noGrp="1" noRot="1" noChangeAspect="1"/>
          </p:cNvPicPr>
          <p:nvPr>
            <p:ph idx="1"/>
            <a:videoFile r:link="rId1"/>
          </p:nvPr>
        </p:nvPicPr>
        <p:blipFill>
          <a:blip r:embed="rId4"/>
          <a:stretch>
            <a:fillRect/>
          </a:stretch>
        </p:blipFill>
        <p:spPr>
          <a:xfrm>
            <a:off x="722313" y="1424793"/>
            <a:ext cx="7700962" cy="4351338"/>
          </a:xfrm>
          <a:prstGeom prst="rect">
            <a:avLst/>
          </a:prstGeom>
        </p:spPr>
      </p:pic>
      <p:pic>
        <p:nvPicPr>
          <p:cNvPr id="10242" name="Picture 2">
            <a:extLst>
              <a:ext uri="{FF2B5EF4-FFF2-40B4-BE49-F238E27FC236}">
                <a16:creationId xmlns:a16="http://schemas.microsoft.com/office/drawing/2014/main" id="{BBF2F4E9-D276-4EE9-68D3-D4C22F7755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37538" y="112735"/>
            <a:ext cx="1102290" cy="1102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7829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074FA-7DE4-2705-8FF4-AB6D87136D85}"/>
              </a:ext>
            </a:extLst>
          </p:cNvPr>
          <p:cNvSpPr>
            <a:spLocks noGrp="1"/>
          </p:cNvSpPr>
          <p:nvPr>
            <p:ph type="title"/>
          </p:nvPr>
        </p:nvSpPr>
        <p:spPr/>
        <p:txBody>
          <a:bodyPr/>
          <a:lstStyle/>
          <a:p>
            <a:pPr algn="ctr"/>
            <a:r>
              <a:rPr lang="en-GB" sz="3600" b="1" dirty="0"/>
              <a:t>Case Study: Ritz-Carlton</a:t>
            </a:r>
          </a:p>
        </p:txBody>
      </p:sp>
      <p:pic>
        <p:nvPicPr>
          <p:cNvPr id="10242" name="Picture 2">
            <a:extLst>
              <a:ext uri="{FF2B5EF4-FFF2-40B4-BE49-F238E27FC236}">
                <a16:creationId xmlns:a16="http://schemas.microsoft.com/office/drawing/2014/main" id="{BBF2F4E9-D276-4EE9-68D3-D4C22F7755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7538" y="112735"/>
            <a:ext cx="1102290" cy="110229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5B45C2D7-457D-40C9-9741-3539C8AAEFB1}"/>
              </a:ext>
            </a:extLst>
          </p:cNvPr>
          <p:cNvSpPr>
            <a:spLocks noGrp="1"/>
          </p:cNvSpPr>
          <p:nvPr>
            <p:ph idx="1"/>
          </p:nvPr>
        </p:nvSpPr>
        <p:spPr>
          <a:xfrm>
            <a:off x="628650" y="1304838"/>
            <a:ext cx="7886700" cy="4611511"/>
          </a:xfrm>
        </p:spPr>
        <p:txBody>
          <a:bodyPr/>
          <a:lstStyle/>
          <a:p>
            <a:pPr>
              <a:lnSpc>
                <a:spcPct val="120000"/>
              </a:lnSpc>
            </a:pPr>
            <a:r>
              <a:rPr lang="en-US" sz="1400" dirty="0"/>
              <a:t>Build a culture where mistakes are </a:t>
            </a:r>
            <a:r>
              <a:rPr lang="en-US" sz="1400" b="1" dirty="0"/>
              <a:t>embraced as learning opportunities</a:t>
            </a:r>
            <a:r>
              <a:rPr lang="en-US" sz="1400" dirty="0"/>
              <a:t> and guest complaints as opportunities for improvement.</a:t>
            </a:r>
          </a:p>
          <a:p>
            <a:pPr>
              <a:lnSpc>
                <a:spcPct val="120000"/>
              </a:lnSpc>
            </a:pPr>
            <a:r>
              <a:rPr lang="en-US" sz="1400" dirty="0"/>
              <a:t>12 service values – known as </a:t>
            </a:r>
            <a:r>
              <a:rPr lang="en-US" sz="1400" b="1" dirty="0"/>
              <a:t>‘the sixth diamond’ </a:t>
            </a:r>
          </a:p>
          <a:p>
            <a:pPr>
              <a:lnSpc>
                <a:spcPct val="120000"/>
              </a:lnSpc>
            </a:pPr>
            <a:r>
              <a:rPr lang="en-US" sz="1400" b="1" dirty="0"/>
              <a:t>3 categories</a:t>
            </a:r>
            <a:r>
              <a:rPr lang="en-US" sz="1400" dirty="0"/>
              <a:t>:</a:t>
            </a:r>
          </a:p>
          <a:p>
            <a:pPr marL="0" indent="0">
              <a:lnSpc>
                <a:spcPct val="120000"/>
              </a:lnSpc>
              <a:buNone/>
            </a:pPr>
            <a:r>
              <a:rPr lang="en-US" sz="1400" b="1" dirty="0"/>
              <a:t>Mystique-</a:t>
            </a:r>
            <a:r>
              <a:rPr lang="en-US" sz="1400" dirty="0"/>
              <a:t> a guest experience tracking system; empowerment to provide unique, memorable, </a:t>
            </a:r>
            <a:r>
              <a:rPr lang="en-US" sz="1400" dirty="0" err="1"/>
              <a:t>personalised</a:t>
            </a:r>
            <a:r>
              <a:rPr lang="en-US" sz="1400" dirty="0"/>
              <a:t> experiences.</a:t>
            </a:r>
          </a:p>
          <a:p>
            <a:pPr marL="0" indent="0">
              <a:lnSpc>
                <a:spcPct val="120000"/>
              </a:lnSpc>
              <a:buNone/>
            </a:pPr>
            <a:r>
              <a:rPr lang="en-US" sz="1400" b="1" dirty="0"/>
              <a:t>Emotional engagement </a:t>
            </a:r>
            <a:r>
              <a:rPr lang="en-US" sz="1400" dirty="0"/>
              <a:t>– involving employees, training costs,</a:t>
            </a:r>
          </a:p>
          <a:p>
            <a:pPr marL="0" indent="0">
              <a:lnSpc>
                <a:spcPct val="120000"/>
              </a:lnSpc>
              <a:buNone/>
            </a:pPr>
            <a:r>
              <a:rPr lang="en-US" sz="1400" b="1" dirty="0"/>
              <a:t>Functional</a:t>
            </a:r>
            <a:r>
              <a:rPr lang="en-US" sz="1400" dirty="0"/>
              <a:t> – providing clear guidelines for employees, giving responsibility /meaning</a:t>
            </a:r>
          </a:p>
          <a:p>
            <a:pPr marL="0" indent="0">
              <a:lnSpc>
                <a:spcPct val="120000"/>
              </a:lnSpc>
              <a:buNone/>
            </a:pPr>
            <a:r>
              <a:rPr lang="en-US" sz="1400" dirty="0"/>
              <a:t>Two habits that continually improve quality of experience:</a:t>
            </a:r>
          </a:p>
          <a:p>
            <a:pPr marL="0" indent="0">
              <a:lnSpc>
                <a:spcPct val="120000"/>
              </a:lnSpc>
              <a:buNone/>
            </a:pPr>
            <a:r>
              <a:rPr lang="en-US" sz="1400" dirty="0"/>
              <a:t>1</a:t>
            </a:r>
            <a:r>
              <a:rPr lang="en-US" sz="1400" b="1" dirty="0"/>
              <a:t>. Using quality language </a:t>
            </a:r>
            <a:r>
              <a:rPr lang="en-US" sz="1400" dirty="0"/>
              <a:t>– Ritz-Carlton ‘ladies and gentlemen, serving ladies and gentlemen’</a:t>
            </a:r>
          </a:p>
          <a:p>
            <a:pPr>
              <a:lnSpc>
                <a:spcPct val="120000"/>
              </a:lnSpc>
            </a:pPr>
            <a:r>
              <a:rPr lang="en-US" sz="1400" dirty="0"/>
              <a:t>Marriott calls everyone ‘associates’ - Disney calls employees ‘cast members’</a:t>
            </a:r>
          </a:p>
          <a:p>
            <a:pPr marL="0" indent="0">
              <a:lnSpc>
                <a:spcPct val="120000"/>
              </a:lnSpc>
              <a:buNone/>
            </a:pPr>
            <a:r>
              <a:rPr lang="en-US" sz="1400" dirty="0"/>
              <a:t>2.  </a:t>
            </a:r>
            <a:r>
              <a:rPr lang="en-US" sz="1400" b="1" dirty="0"/>
              <a:t>Daily quality exercises for continuous improvement </a:t>
            </a:r>
            <a:r>
              <a:rPr lang="en-US" sz="1400" dirty="0"/>
              <a:t>– focus throughout the </a:t>
            </a:r>
            <a:r>
              <a:rPr lang="en-US" sz="1400" dirty="0" err="1"/>
              <a:t>organisation</a:t>
            </a:r>
            <a:r>
              <a:rPr lang="en-US" sz="1400" dirty="0"/>
              <a:t> – Marriott ‘Spirit to Serve’</a:t>
            </a:r>
          </a:p>
        </p:txBody>
      </p:sp>
    </p:spTree>
    <p:extLst>
      <p:ext uri="{BB962C8B-B14F-4D97-AF65-F5344CB8AC3E}">
        <p14:creationId xmlns:p14="http://schemas.microsoft.com/office/powerpoint/2010/main" val="34502996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83BF85-8D06-F170-AC48-BFBD1296F4C5}"/>
              </a:ext>
            </a:extLst>
          </p:cNvPr>
          <p:cNvSpPr>
            <a:spLocks noGrp="1"/>
          </p:cNvSpPr>
          <p:nvPr>
            <p:ph idx="1"/>
          </p:nvPr>
        </p:nvSpPr>
        <p:spPr>
          <a:xfrm>
            <a:off x="628650" y="1831681"/>
            <a:ext cx="7886700" cy="4351338"/>
          </a:xfrm>
        </p:spPr>
        <p:txBody>
          <a:bodyPr/>
          <a:lstStyle/>
          <a:p>
            <a:pPr>
              <a:lnSpc>
                <a:spcPct val="150000"/>
              </a:lnSpc>
            </a:pPr>
            <a:r>
              <a:rPr lang="en-GB" sz="2400" dirty="0"/>
              <a:t>What is Service Culture? Why is it important?</a:t>
            </a:r>
          </a:p>
          <a:p>
            <a:pPr>
              <a:lnSpc>
                <a:spcPct val="150000"/>
              </a:lnSpc>
            </a:pPr>
            <a:r>
              <a:rPr lang="en-GB" sz="2400" dirty="0"/>
              <a:t>How to Create a Service Culture</a:t>
            </a:r>
          </a:p>
          <a:p>
            <a:pPr>
              <a:lnSpc>
                <a:spcPct val="150000"/>
              </a:lnSpc>
            </a:pPr>
            <a:r>
              <a:rPr lang="en-GB" sz="2400" dirty="0"/>
              <a:t>The Importance of Service Recovery</a:t>
            </a:r>
          </a:p>
          <a:p>
            <a:pPr>
              <a:lnSpc>
                <a:spcPct val="150000"/>
              </a:lnSpc>
            </a:pPr>
            <a:r>
              <a:rPr lang="en-GB" sz="2400" dirty="0"/>
              <a:t>Service Recovery Paradox (SRP)</a:t>
            </a:r>
          </a:p>
          <a:p>
            <a:pPr>
              <a:lnSpc>
                <a:spcPct val="150000"/>
              </a:lnSpc>
            </a:pPr>
            <a:r>
              <a:rPr lang="en-GB" sz="2400" dirty="0"/>
              <a:t>Employee Empowerment</a:t>
            </a:r>
          </a:p>
        </p:txBody>
      </p:sp>
      <p:pic>
        <p:nvPicPr>
          <p:cNvPr id="4" name="Picture 2" descr="4,063 Recap Images, Stock Photos &amp; Vectors | Shutterstock">
            <a:extLst>
              <a:ext uri="{FF2B5EF4-FFF2-40B4-BE49-F238E27FC236}">
                <a16:creationId xmlns:a16="http://schemas.microsoft.com/office/drawing/2014/main" id="{3E889DCD-A496-FA05-E59A-B143274F6B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164" b="18360"/>
          <a:stretch/>
        </p:blipFill>
        <p:spPr bwMode="auto">
          <a:xfrm>
            <a:off x="2384865" y="112226"/>
            <a:ext cx="4374269" cy="1549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70745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7BE84-D70B-D54D-C71B-7C30EE23683A}"/>
              </a:ext>
            </a:extLst>
          </p:cNvPr>
          <p:cNvSpPr>
            <a:spLocks noGrp="1"/>
          </p:cNvSpPr>
          <p:nvPr>
            <p:ph type="title"/>
          </p:nvPr>
        </p:nvSpPr>
        <p:spPr/>
        <p:txBody>
          <a:bodyPr/>
          <a:lstStyle/>
          <a:p>
            <a:pPr algn="ctr"/>
            <a:r>
              <a:rPr lang="en-GB" sz="4000" b="1" dirty="0"/>
              <a:t>Next Week…</a:t>
            </a:r>
          </a:p>
        </p:txBody>
      </p:sp>
      <p:sp>
        <p:nvSpPr>
          <p:cNvPr id="3" name="Content Placeholder 2">
            <a:extLst>
              <a:ext uri="{FF2B5EF4-FFF2-40B4-BE49-F238E27FC236}">
                <a16:creationId xmlns:a16="http://schemas.microsoft.com/office/drawing/2014/main" id="{D2EF14D2-1D78-63AC-8687-D02AED5A357A}"/>
              </a:ext>
            </a:extLst>
          </p:cNvPr>
          <p:cNvSpPr>
            <a:spLocks noGrp="1"/>
          </p:cNvSpPr>
          <p:nvPr>
            <p:ph idx="1"/>
          </p:nvPr>
        </p:nvSpPr>
        <p:spPr>
          <a:xfrm>
            <a:off x="628650" y="1424871"/>
            <a:ext cx="7886700" cy="4351338"/>
          </a:xfrm>
        </p:spPr>
        <p:txBody>
          <a:bodyPr/>
          <a:lstStyle/>
          <a:p>
            <a:pPr marL="0" indent="0">
              <a:buNone/>
            </a:pPr>
            <a:r>
              <a:rPr lang="en-GB" sz="2200" b="1" dirty="0"/>
              <a:t>Part 1: Reputation Management</a:t>
            </a:r>
          </a:p>
          <a:p>
            <a:r>
              <a:rPr lang="en-GB" sz="2200" dirty="0"/>
              <a:t>Social media influences</a:t>
            </a:r>
          </a:p>
          <a:p>
            <a:r>
              <a:rPr lang="en-GB" sz="2200" dirty="0"/>
              <a:t>TripAdvisor</a:t>
            </a:r>
          </a:p>
          <a:p>
            <a:r>
              <a:rPr lang="en-GB" sz="2200" dirty="0"/>
              <a:t>Digital management responses</a:t>
            </a:r>
          </a:p>
          <a:p>
            <a:r>
              <a:rPr lang="en-GB" sz="2200" dirty="0"/>
              <a:t>Guest reviews management</a:t>
            </a:r>
          </a:p>
          <a:p>
            <a:pPr marL="0" indent="0">
              <a:buNone/>
            </a:pPr>
            <a:r>
              <a:rPr lang="en-GB" sz="2200" b="1" dirty="0"/>
              <a:t>Part 2: Brand Consistency Standards and Grading</a:t>
            </a:r>
          </a:p>
          <a:p>
            <a:r>
              <a:rPr lang="en-GB" sz="2200" dirty="0"/>
              <a:t>Hotel and restaurant ratings</a:t>
            </a:r>
          </a:p>
          <a:p>
            <a:r>
              <a:rPr lang="en-GB" sz="2200"/>
              <a:t>AA, </a:t>
            </a:r>
            <a:r>
              <a:rPr lang="en-GB" sz="2200" dirty="0"/>
              <a:t>Rosettes etc.</a:t>
            </a:r>
          </a:p>
          <a:p>
            <a:r>
              <a:rPr lang="en-GB" sz="2200" dirty="0"/>
              <a:t>Mystery shoppers</a:t>
            </a:r>
          </a:p>
          <a:p>
            <a:pPr marL="0" indent="0">
              <a:buNone/>
            </a:pPr>
            <a:r>
              <a:rPr lang="en-GB" sz="2200" dirty="0"/>
              <a:t>…and much more!</a:t>
            </a:r>
          </a:p>
          <a:p>
            <a:endParaRPr lang="en-GB" sz="2400" dirty="0"/>
          </a:p>
        </p:txBody>
      </p:sp>
      <p:pic>
        <p:nvPicPr>
          <p:cNvPr id="1026" name="Picture 2">
            <a:extLst>
              <a:ext uri="{FF2B5EF4-FFF2-40B4-BE49-F238E27FC236}">
                <a16:creationId xmlns:a16="http://schemas.microsoft.com/office/drawing/2014/main" id="{8B4A43C0-DFB3-566E-6210-79D1120C17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9181" y="1797228"/>
            <a:ext cx="1608054" cy="11675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F09135A8-48B5-2413-E71B-1C18F9E955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7777" y="3893258"/>
            <a:ext cx="1258711" cy="1258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294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1665A-E7F4-3C27-DAFE-179CCE8EF832}"/>
              </a:ext>
            </a:extLst>
          </p:cNvPr>
          <p:cNvSpPr>
            <a:spLocks noGrp="1"/>
          </p:cNvSpPr>
          <p:nvPr>
            <p:ph type="title"/>
          </p:nvPr>
        </p:nvSpPr>
        <p:spPr/>
        <p:txBody>
          <a:bodyPr/>
          <a:lstStyle/>
          <a:p>
            <a:pPr algn="ctr"/>
            <a:r>
              <a:rPr lang="en-GB" sz="3600" b="1" dirty="0"/>
              <a:t>References</a:t>
            </a:r>
          </a:p>
        </p:txBody>
      </p:sp>
      <p:sp>
        <p:nvSpPr>
          <p:cNvPr id="3" name="Content Placeholder 2">
            <a:extLst>
              <a:ext uri="{FF2B5EF4-FFF2-40B4-BE49-F238E27FC236}">
                <a16:creationId xmlns:a16="http://schemas.microsoft.com/office/drawing/2014/main" id="{267FE1BA-C087-20F6-E38D-B38F494C9575}"/>
              </a:ext>
            </a:extLst>
          </p:cNvPr>
          <p:cNvSpPr>
            <a:spLocks noGrp="1"/>
          </p:cNvSpPr>
          <p:nvPr>
            <p:ph idx="1"/>
          </p:nvPr>
        </p:nvSpPr>
        <p:spPr>
          <a:xfrm>
            <a:off x="628650" y="1324585"/>
            <a:ext cx="7886700" cy="4351338"/>
          </a:xfrm>
        </p:spPr>
        <p:txBody>
          <a:bodyPr/>
          <a:lstStyle/>
          <a:p>
            <a:r>
              <a:rPr lang="en-GB" sz="2000" dirty="0"/>
              <a:t>Hayes, D. K., </a:t>
            </a:r>
            <a:r>
              <a:rPr lang="en-GB" sz="2000" dirty="0" err="1"/>
              <a:t>Ninemeier</a:t>
            </a:r>
            <a:r>
              <a:rPr lang="en-GB" sz="2000" dirty="0"/>
              <a:t>, J. D. and Miller, A. A. (2020) </a:t>
            </a:r>
            <a:r>
              <a:rPr lang="en-GB" sz="2000" i="1" dirty="0"/>
              <a:t>Hotel Operations Management</a:t>
            </a:r>
            <a:r>
              <a:rPr lang="en-GB" sz="2000" dirty="0"/>
              <a:t>, 3</a:t>
            </a:r>
            <a:r>
              <a:rPr lang="en-GB" sz="2000" baseline="30000" dirty="0"/>
              <a:t>rd</a:t>
            </a:r>
            <a:r>
              <a:rPr lang="en-GB" sz="2000" dirty="0"/>
              <a:t> Ed. Uttar Pradesh: Pearson India Education Services.</a:t>
            </a:r>
          </a:p>
          <a:p>
            <a:r>
              <a:rPr lang="en-GB" sz="2000" dirty="0" err="1"/>
              <a:t>Hyken</a:t>
            </a:r>
            <a:r>
              <a:rPr lang="en-GB" sz="2000" dirty="0"/>
              <a:t>, S. (2017) </a:t>
            </a:r>
            <a:r>
              <a:rPr lang="en-GB" sz="2000" i="1" dirty="0"/>
              <a:t>Ritz Carlton Customer Service Tips</a:t>
            </a:r>
            <a:r>
              <a:rPr lang="en-GB" sz="2000" dirty="0"/>
              <a:t> [video]. Available at: https://www.youtube.com/watch?v=2pM-beKX0Vk (Accessed: 2</a:t>
            </a:r>
            <a:r>
              <a:rPr lang="en-GB" sz="2000" baseline="30000" dirty="0"/>
              <a:t>nd</a:t>
            </a:r>
            <a:r>
              <a:rPr lang="en-GB" sz="2000" dirty="0"/>
              <a:t> November 2022).</a:t>
            </a:r>
          </a:p>
          <a:p>
            <a:r>
              <a:rPr lang="en-GB" sz="2000" dirty="0" err="1"/>
              <a:t>Louveau</a:t>
            </a:r>
            <a:r>
              <a:rPr lang="en-GB" sz="2000" dirty="0"/>
              <a:t>, F. (2022) </a:t>
            </a:r>
            <a:r>
              <a:rPr lang="en-GB" sz="2000" i="1" dirty="0"/>
              <a:t>What Is Service Culture?</a:t>
            </a:r>
            <a:r>
              <a:rPr lang="en-GB" sz="2000" dirty="0"/>
              <a:t>. Available at: https://hospitalityinsights.ehl.edu/service-culture-definition (Accessed: 2</a:t>
            </a:r>
            <a:r>
              <a:rPr lang="en-GB" sz="2000" baseline="30000" dirty="0"/>
              <a:t>nd</a:t>
            </a:r>
            <a:r>
              <a:rPr lang="en-GB" sz="2000" dirty="0"/>
              <a:t> November 2022).</a:t>
            </a:r>
          </a:p>
          <a:p>
            <a:r>
              <a:rPr lang="en-GB" sz="2000" dirty="0"/>
              <a:t>Media Partners (2015) </a:t>
            </a:r>
            <a:r>
              <a:rPr lang="en-GB" sz="2000" i="1" dirty="0"/>
              <a:t>The Right Words at the Right Time – Customer Service Recovery for Hospitality </a:t>
            </a:r>
            <a:r>
              <a:rPr lang="en-GB" sz="2000" dirty="0"/>
              <a:t>[video]. Available at: https://www.youtube.com/watch?v=tWnaKsmQ6k8 (Accessed: 2</a:t>
            </a:r>
            <a:r>
              <a:rPr lang="en-GB" sz="2000" baseline="30000" dirty="0"/>
              <a:t>nd</a:t>
            </a:r>
            <a:r>
              <a:rPr lang="en-GB" sz="2000" dirty="0"/>
              <a:t> November 2022).</a:t>
            </a:r>
          </a:p>
        </p:txBody>
      </p:sp>
    </p:spTree>
    <p:extLst>
      <p:ext uri="{BB962C8B-B14F-4D97-AF65-F5344CB8AC3E}">
        <p14:creationId xmlns:p14="http://schemas.microsoft.com/office/powerpoint/2010/main" val="34220688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1665A-E7F4-3C27-DAFE-179CCE8EF832}"/>
              </a:ext>
            </a:extLst>
          </p:cNvPr>
          <p:cNvSpPr>
            <a:spLocks noGrp="1"/>
          </p:cNvSpPr>
          <p:nvPr>
            <p:ph type="title"/>
          </p:nvPr>
        </p:nvSpPr>
        <p:spPr/>
        <p:txBody>
          <a:bodyPr/>
          <a:lstStyle/>
          <a:p>
            <a:pPr algn="ctr"/>
            <a:r>
              <a:rPr lang="en-GB" sz="3600" b="1" dirty="0"/>
              <a:t>References</a:t>
            </a:r>
          </a:p>
        </p:txBody>
      </p:sp>
      <p:sp>
        <p:nvSpPr>
          <p:cNvPr id="3" name="Content Placeholder 2">
            <a:extLst>
              <a:ext uri="{FF2B5EF4-FFF2-40B4-BE49-F238E27FC236}">
                <a16:creationId xmlns:a16="http://schemas.microsoft.com/office/drawing/2014/main" id="{267FE1BA-C087-20F6-E38D-B38F494C9575}"/>
              </a:ext>
            </a:extLst>
          </p:cNvPr>
          <p:cNvSpPr>
            <a:spLocks noGrp="1"/>
          </p:cNvSpPr>
          <p:nvPr>
            <p:ph idx="1"/>
          </p:nvPr>
        </p:nvSpPr>
        <p:spPr>
          <a:xfrm>
            <a:off x="628650" y="1324585"/>
            <a:ext cx="7886700" cy="4351338"/>
          </a:xfrm>
        </p:spPr>
        <p:txBody>
          <a:bodyPr/>
          <a:lstStyle/>
          <a:p>
            <a:r>
              <a:rPr lang="en-GB" sz="2000" dirty="0"/>
              <a:t>Picoult, J. (2017) </a:t>
            </a:r>
            <a:r>
              <a:rPr lang="en-GB" sz="2000" i="1" dirty="0"/>
              <a:t>The Best Service Recovery Story Ever</a:t>
            </a:r>
            <a:r>
              <a:rPr lang="en-GB" sz="2000" dirty="0"/>
              <a:t> [video]. Available at: https://www.youtube.com/watch?v=Z2iBxdF1lNg (Accessed:2</a:t>
            </a:r>
            <a:r>
              <a:rPr lang="en-GB" sz="2000" baseline="30000" dirty="0"/>
              <a:t>nd</a:t>
            </a:r>
            <a:r>
              <a:rPr lang="en-GB" sz="2000" dirty="0"/>
              <a:t> November 2022).</a:t>
            </a:r>
          </a:p>
          <a:p>
            <a:r>
              <a:rPr lang="en-GB" sz="2000" dirty="0"/>
              <a:t>TEDx Talks (2019) </a:t>
            </a:r>
            <a:r>
              <a:rPr lang="en-GB" sz="2000" i="1" dirty="0"/>
              <a:t>The customer isn’t always right, but some customers are better than others, Peter Fader, </a:t>
            </a:r>
            <a:r>
              <a:rPr lang="en-GB" sz="2000" i="1" dirty="0" err="1"/>
              <a:t>TEDxPenn</a:t>
            </a:r>
            <a:r>
              <a:rPr lang="en-GB" sz="2000" i="1" dirty="0"/>
              <a:t> </a:t>
            </a:r>
            <a:r>
              <a:rPr lang="en-GB" sz="2000" dirty="0"/>
              <a:t>[video]. </a:t>
            </a:r>
            <a:r>
              <a:rPr lang="en-GB" sz="2000"/>
              <a:t>Available at: https://www.youtube.com/watch?v=dHRoO4kbtug (Accessed: 2</a:t>
            </a:r>
            <a:r>
              <a:rPr lang="en-GB" sz="2000" baseline="30000"/>
              <a:t>nd</a:t>
            </a:r>
            <a:r>
              <a:rPr lang="en-GB" sz="2000"/>
              <a:t> November 2022).</a:t>
            </a:r>
            <a:endParaRPr lang="en-GB" sz="2000" dirty="0"/>
          </a:p>
          <a:p>
            <a:r>
              <a:rPr lang="en-GB" sz="2000" dirty="0"/>
              <a:t>TEDs Talks (2021) </a:t>
            </a:r>
            <a:r>
              <a:rPr lang="en-GB" sz="2000" i="1" dirty="0"/>
              <a:t>Why the customer is nearly always wrong, Phil Graham </a:t>
            </a:r>
            <a:r>
              <a:rPr lang="en-GB" sz="2000" i="1" dirty="0" err="1"/>
              <a:t>TEDxDerryLondonderryStudio</a:t>
            </a:r>
            <a:r>
              <a:rPr lang="en-GB" sz="2000" i="1" dirty="0"/>
              <a:t> </a:t>
            </a:r>
            <a:r>
              <a:rPr lang="en-GB" sz="2000" dirty="0"/>
              <a:t>[video]. Available at: https://www.youtube.com/watch?v=T7D7BhIp7b0 (Accessed: 2</a:t>
            </a:r>
            <a:r>
              <a:rPr lang="en-GB" sz="2000" baseline="30000" dirty="0"/>
              <a:t>nd</a:t>
            </a:r>
            <a:r>
              <a:rPr lang="en-GB" sz="2000" dirty="0"/>
              <a:t> November 2022).</a:t>
            </a:r>
          </a:p>
          <a:p>
            <a:r>
              <a:rPr lang="en-GB" sz="2000" dirty="0"/>
              <a:t>WKYC Channel 3 (2020) </a:t>
            </a:r>
            <a:r>
              <a:rPr lang="en-GB" sz="2000" i="1" dirty="0">
                <a:solidFill>
                  <a:srgbClr val="0F0F0F"/>
                </a:solidFill>
                <a:effectLst/>
              </a:rPr>
              <a:t>Mike Polk Jr. explains the 'Karen' phenomenon</a:t>
            </a:r>
            <a:r>
              <a:rPr lang="en-GB" sz="2000" i="1" dirty="0"/>
              <a:t> </a:t>
            </a:r>
            <a:r>
              <a:rPr lang="en-GB" sz="2000" dirty="0"/>
              <a:t>[video]. Available at: https://www.youtube.com/watch?v=LLv16N2e6wA (Accessed: 2</a:t>
            </a:r>
            <a:r>
              <a:rPr lang="en-GB" sz="2000" baseline="30000" dirty="0"/>
              <a:t>nd</a:t>
            </a:r>
            <a:r>
              <a:rPr lang="en-GB" sz="2000" dirty="0"/>
              <a:t> November 2022).</a:t>
            </a:r>
          </a:p>
        </p:txBody>
      </p:sp>
    </p:spTree>
    <p:extLst>
      <p:ext uri="{BB962C8B-B14F-4D97-AF65-F5344CB8AC3E}">
        <p14:creationId xmlns:p14="http://schemas.microsoft.com/office/powerpoint/2010/main" val="37240908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47D3B3-2CEC-47BE-8F2F-5C3164EBC5A8}">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211f9404-bca0-4bcf-9c1d-965ccb6f8d2d"/>
    <ds:schemaRef ds:uri="http://www.w3.org/XML/1998/namespace"/>
  </ds:schemaRefs>
</ds:datastoreItem>
</file>

<file path=customXml/itemProps2.xml><?xml version="1.0" encoding="utf-8"?>
<ds:datastoreItem xmlns:ds="http://schemas.openxmlformats.org/officeDocument/2006/customXml" ds:itemID="{BAE1112E-EDC2-4AC9-9B76-EB457A03CEA7}">
  <ds:schemaRefs>
    <ds:schemaRef ds:uri="http://schemas.microsoft.com/sharepoint/v3/contenttype/forms"/>
  </ds:schemaRefs>
</ds:datastoreItem>
</file>

<file path=customXml/itemProps3.xml><?xml version="1.0" encoding="utf-8"?>
<ds:datastoreItem xmlns:ds="http://schemas.openxmlformats.org/officeDocument/2006/customXml" ds:itemID="{E4B39123-6EEF-44A3-BB4E-6DBCD963DC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1932</Words>
  <Application>Microsoft Office PowerPoint</Application>
  <PresentationFormat>On-screen Show (4:3)</PresentationFormat>
  <Paragraphs>219</Paragraphs>
  <Slides>45</Slides>
  <Notes>13</Notes>
  <HiddenSlides>0</HiddenSlides>
  <MMClips>8</MMClips>
  <ScaleCrop>false</ScaleCrop>
  <HeadingPairs>
    <vt:vector size="6" baseType="variant">
      <vt:variant>
        <vt:lpstr>Fonts Used</vt:lpstr>
      </vt:variant>
      <vt:variant>
        <vt:i4>6</vt:i4>
      </vt:variant>
      <vt:variant>
        <vt:lpstr>Theme</vt:lpstr>
      </vt:variant>
      <vt:variant>
        <vt:i4>16</vt:i4>
      </vt:variant>
      <vt:variant>
        <vt:lpstr>Slide Titles</vt:lpstr>
      </vt:variant>
      <vt:variant>
        <vt:i4>45</vt:i4>
      </vt:variant>
    </vt:vector>
  </HeadingPairs>
  <TitlesOfParts>
    <vt:vector size="67" baseType="lpstr">
      <vt:lpstr>Myriad Pro</vt:lpstr>
      <vt:lpstr>Arial</vt:lpstr>
      <vt:lpstr>Calibri</vt:lpstr>
      <vt:lpstr>Calibri Light</vt:lpstr>
      <vt:lpstr>Roboto</vt:lpstr>
      <vt:lpstr>Times New Roman</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PowerPoint Presentation</vt:lpstr>
      <vt:lpstr>PowerPoint Presentation</vt:lpstr>
      <vt:lpstr>Education Membership Scheme (EMS)</vt:lpstr>
      <vt:lpstr>Last Week…</vt:lpstr>
      <vt:lpstr>Today’s Content</vt:lpstr>
      <vt:lpstr>Report - Structure</vt:lpstr>
      <vt:lpstr>Week 8</vt:lpstr>
      <vt:lpstr>Guest Service Expectations</vt:lpstr>
      <vt:lpstr>Guest Service Expectations</vt:lpstr>
      <vt:lpstr>1. People</vt:lpstr>
      <vt:lpstr>2. Building Relationships</vt:lpstr>
      <vt:lpstr>3. Service Process</vt:lpstr>
      <vt:lpstr>4. Culture</vt:lpstr>
      <vt:lpstr>Corporate Culture</vt:lpstr>
      <vt:lpstr>Corporate Culture</vt:lpstr>
      <vt:lpstr>Emphasis on Service Culture</vt:lpstr>
      <vt:lpstr>What is Service Culture?</vt:lpstr>
      <vt:lpstr>Service Culture</vt:lpstr>
      <vt:lpstr>How to Create A Customer Service Culture</vt:lpstr>
      <vt:lpstr>Service Culture Best Practices for Creating A Service Culture</vt:lpstr>
      <vt:lpstr>Service Culture Best Practices for Creating A Service Culture</vt:lpstr>
      <vt:lpstr>Service Recovery</vt:lpstr>
      <vt:lpstr>Service Recovery</vt:lpstr>
      <vt:lpstr>Service Recovery</vt:lpstr>
      <vt:lpstr>Service Recovery</vt:lpstr>
      <vt:lpstr>Service Recovery</vt:lpstr>
      <vt:lpstr>Service Recovery Paradox (SRP)</vt:lpstr>
      <vt:lpstr>Service Recovery Paradox (SRP)</vt:lpstr>
      <vt:lpstr>A Service Recovery Story</vt:lpstr>
      <vt:lpstr>Why the Customer is Not Always Right </vt:lpstr>
      <vt:lpstr>Are some customers better than others?</vt:lpstr>
      <vt:lpstr>The “Karen” Phenomenon</vt:lpstr>
      <vt:lpstr>The “Karen” Phenomenon</vt:lpstr>
      <vt:lpstr>Empowerment</vt:lpstr>
      <vt:lpstr>Empowerment</vt:lpstr>
      <vt:lpstr>Empowerment</vt:lpstr>
      <vt:lpstr>Empowerment</vt:lpstr>
      <vt:lpstr>How can we make employees feel empowered?</vt:lpstr>
      <vt:lpstr>PowerPoint Presentation</vt:lpstr>
      <vt:lpstr>Case Study: Ritz-Carlton</vt:lpstr>
      <vt:lpstr>Case Study: Ritz-Carlton</vt:lpstr>
      <vt:lpstr>PowerPoint Presentation</vt:lpstr>
      <vt:lpstr>Next Week…</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Lisa-Marie Bassler</cp:lastModifiedBy>
  <cp:revision>8</cp:revision>
  <dcterms:created xsi:type="dcterms:W3CDTF">2021-03-10T12:10:47Z</dcterms:created>
  <dcterms:modified xsi:type="dcterms:W3CDTF">2022-11-13T13:37:33Z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