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3964A7-B163-4F4D-AAAA-073A726CE5FA}" v="138" dt="2025-01-16T08:50:49.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92827" autoAdjust="0"/>
  </p:normalViewPr>
  <p:slideViewPr>
    <p:cSldViewPr snapToGrid="0">
      <p:cViewPr>
        <p:scale>
          <a:sx n="60" d="100"/>
          <a:sy n="60" d="100"/>
        </p:scale>
        <p:origin x="90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Evans" userId="50167aa12409a4a6" providerId="LiveId" clId="{4A3964A7-B163-4F4D-AAAA-073A726CE5FA}"/>
    <pc:docChg chg="undo custSel addSld delSld modSld">
      <pc:chgData name="Molly Evans" userId="50167aa12409a4a6" providerId="LiveId" clId="{4A3964A7-B163-4F4D-AAAA-073A726CE5FA}" dt="2025-01-16T08:59:37.410" v="1105" actId="20577"/>
      <pc:docMkLst>
        <pc:docMk/>
      </pc:docMkLst>
      <pc:sldChg chg="addSp delSp modSp del mod">
        <pc:chgData name="Molly Evans" userId="50167aa12409a4a6" providerId="LiveId" clId="{4A3964A7-B163-4F4D-AAAA-073A726CE5FA}" dt="2025-01-16T01:40:28.784" v="345" actId="2696"/>
        <pc:sldMkLst>
          <pc:docMk/>
          <pc:sldMk cId="4072922638" sldId="256"/>
        </pc:sldMkLst>
        <pc:spChg chg="mod">
          <ac:chgData name="Molly Evans" userId="50167aa12409a4a6" providerId="LiveId" clId="{4A3964A7-B163-4F4D-AAAA-073A726CE5FA}" dt="2025-01-16T01:30:13.647" v="204" actId="1076"/>
          <ac:spMkLst>
            <pc:docMk/>
            <pc:sldMk cId="4072922638" sldId="256"/>
            <ac:spMk id="2" creationId="{E216F464-0B3B-88D9-9C3F-ABC55E97A2DF}"/>
          </ac:spMkLst>
        </pc:spChg>
        <pc:spChg chg="del mod">
          <ac:chgData name="Molly Evans" userId="50167aa12409a4a6" providerId="LiveId" clId="{4A3964A7-B163-4F4D-AAAA-073A726CE5FA}" dt="2025-01-16T01:38:15.251" v="273"/>
          <ac:spMkLst>
            <pc:docMk/>
            <pc:sldMk cId="4072922638" sldId="256"/>
            <ac:spMk id="7" creationId="{2027BAAF-8E0D-256B-32DB-51F4D64BD9DD}"/>
          </ac:spMkLst>
        </pc:spChg>
        <pc:spChg chg="del mod">
          <ac:chgData name="Molly Evans" userId="50167aa12409a4a6" providerId="LiveId" clId="{4A3964A7-B163-4F4D-AAAA-073A726CE5FA}" dt="2025-01-16T01:38:15.251" v="275"/>
          <ac:spMkLst>
            <pc:docMk/>
            <pc:sldMk cId="4072922638" sldId="256"/>
            <ac:spMk id="9" creationId="{1019D5EB-DACE-674A-CF1B-A905759ED12C}"/>
          </ac:spMkLst>
        </pc:spChg>
        <pc:spChg chg="del mod">
          <ac:chgData name="Molly Evans" userId="50167aa12409a4a6" providerId="LiveId" clId="{4A3964A7-B163-4F4D-AAAA-073A726CE5FA}" dt="2025-01-16T01:38:22.863" v="326" actId="478"/>
          <ac:spMkLst>
            <pc:docMk/>
            <pc:sldMk cId="4072922638" sldId="256"/>
            <ac:spMk id="11" creationId="{345E1A4D-02C6-DB60-30FF-221925524269}"/>
          </ac:spMkLst>
        </pc:spChg>
        <pc:spChg chg="del mod">
          <ac:chgData name="Molly Evans" userId="50167aa12409a4a6" providerId="LiveId" clId="{4A3964A7-B163-4F4D-AAAA-073A726CE5FA}" dt="2025-01-16T01:38:15.251" v="271" actId="478"/>
          <ac:spMkLst>
            <pc:docMk/>
            <pc:sldMk cId="4072922638" sldId="256"/>
            <ac:spMk id="13" creationId="{2396863A-7081-CB85-BF65-7775CA2A0555}"/>
          </ac:spMkLst>
        </pc:spChg>
        <pc:spChg chg="add del mod">
          <ac:chgData name="Molly Evans" userId="50167aa12409a4a6" providerId="LiveId" clId="{4A3964A7-B163-4F4D-AAAA-073A726CE5FA}" dt="2025-01-16T01:39:48.395" v="339" actId="478"/>
          <ac:spMkLst>
            <pc:docMk/>
            <pc:sldMk cId="4072922638" sldId="256"/>
            <ac:spMk id="19" creationId="{8AAA7E63-6405-91D0-E7F5-2304B0F427A2}"/>
          </ac:spMkLst>
        </pc:spChg>
        <pc:spChg chg="add mod">
          <ac:chgData name="Molly Evans" userId="50167aa12409a4a6" providerId="LiveId" clId="{4A3964A7-B163-4F4D-AAAA-073A726CE5FA}" dt="2025-01-16T01:39:41.286" v="337" actId="1076"/>
          <ac:spMkLst>
            <pc:docMk/>
            <pc:sldMk cId="4072922638" sldId="256"/>
            <ac:spMk id="20" creationId="{32552925-EBDD-3691-941B-E3E17851151D}"/>
          </ac:spMkLst>
        </pc:spChg>
        <pc:spChg chg="add mod">
          <ac:chgData name="Molly Evans" userId="50167aa12409a4a6" providerId="LiveId" clId="{4A3964A7-B163-4F4D-AAAA-073A726CE5FA}" dt="2025-01-16T01:39:41.286" v="337" actId="1076"/>
          <ac:spMkLst>
            <pc:docMk/>
            <pc:sldMk cId="4072922638" sldId="256"/>
            <ac:spMk id="21" creationId="{AD64290B-36A9-81A8-D3BF-20D8E912967A}"/>
          </ac:spMkLst>
        </pc:spChg>
        <pc:spChg chg="add mod">
          <ac:chgData name="Molly Evans" userId="50167aa12409a4a6" providerId="LiveId" clId="{4A3964A7-B163-4F4D-AAAA-073A726CE5FA}" dt="2025-01-16T01:39:41.286" v="337" actId="1076"/>
          <ac:spMkLst>
            <pc:docMk/>
            <pc:sldMk cId="4072922638" sldId="256"/>
            <ac:spMk id="22" creationId="{9E3BA120-CE6F-D6F2-DB79-7840978D09C5}"/>
          </ac:spMkLst>
        </pc:spChg>
        <pc:spChg chg="add mod">
          <ac:chgData name="Molly Evans" userId="50167aa12409a4a6" providerId="LiveId" clId="{4A3964A7-B163-4F4D-AAAA-073A726CE5FA}" dt="2025-01-16T01:39:41.286" v="337" actId="1076"/>
          <ac:spMkLst>
            <pc:docMk/>
            <pc:sldMk cId="4072922638" sldId="256"/>
            <ac:spMk id="23" creationId="{3B8CDE9B-99EE-43FE-9F99-4C48BEBC57BB}"/>
          </ac:spMkLst>
        </pc:spChg>
        <pc:spChg chg="add mod">
          <ac:chgData name="Molly Evans" userId="50167aa12409a4a6" providerId="LiveId" clId="{4A3964A7-B163-4F4D-AAAA-073A726CE5FA}" dt="2025-01-16T01:39:41.286" v="337" actId="1076"/>
          <ac:spMkLst>
            <pc:docMk/>
            <pc:sldMk cId="4072922638" sldId="256"/>
            <ac:spMk id="24" creationId="{A69A0877-46D8-4759-C1F8-260D81AFCD14}"/>
          </ac:spMkLst>
        </pc:spChg>
        <pc:spChg chg="add mod">
          <ac:chgData name="Molly Evans" userId="50167aa12409a4a6" providerId="LiveId" clId="{4A3964A7-B163-4F4D-AAAA-073A726CE5FA}" dt="2025-01-16T01:39:41.286" v="337" actId="1076"/>
          <ac:spMkLst>
            <pc:docMk/>
            <pc:sldMk cId="4072922638" sldId="256"/>
            <ac:spMk id="25" creationId="{4C51AE73-3591-D755-D224-C66E3ACEF558}"/>
          </ac:spMkLst>
        </pc:spChg>
        <pc:spChg chg="add mod">
          <ac:chgData name="Molly Evans" userId="50167aa12409a4a6" providerId="LiveId" clId="{4A3964A7-B163-4F4D-AAAA-073A726CE5FA}" dt="2025-01-16T01:39:41.286" v="337" actId="1076"/>
          <ac:spMkLst>
            <pc:docMk/>
            <pc:sldMk cId="4072922638" sldId="256"/>
            <ac:spMk id="26" creationId="{B1FB78A3-2085-04F1-0983-CC181A0D9546}"/>
          </ac:spMkLst>
        </pc:spChg>
        <pc:spChg chg="add mod">
          <ac:chgData name="Molly Evans" userId="50167aa12409a4a6" providerId="LiveId" clId="{4A3964A7-B163-4F4D-AAAA-073A726CE5FA}" dt="2025-01-16T01:39:41.286" v="337" actId="1076"/>
          <ac:spMkLst>
            <pc:docMk/>
            <pc:sldMk cId="4072922638" sldId="256"/>
            <ac:spMk id="27" creationId="{DA9A7842-168C-9DEB-A276-E87DB36359B3}"/>
          </ac:spMkLst>
        </pc:spChg>
        <pc:spChg chg="add mod">
          <ac:chgData name="Molly Evans" userId="50167aa12409a4a6" providerId="LiveId" clId="{4A3964A7-B163-4F4D-AAAA-073A726CE5FA}" dt="2025-01-16T01:39:41.286" v="337" actId="1076"/>
          <ac:spMkLst>
            <pc:docMk/>
            <pc:sldMk cId="4072922638" sldId="256"/>
            <ac:spMk id="28" creationId="{EA5AAEA8-9792-BA14-C128-79C7B71922EA}"/>
          </ac:spMkLst>
        </pc:spChg>
        <pc:spChg chg="add mod">
          <ac:chgData name="Molly Evans" userId="50167aa12409a4a6" providerId="LiveId" clId="{4A3964A7-B163-4F4D-AAAA-073A726CE5FA}" dt="2025-01-16T01:39:41.286" v="337" actId="1076"/>
          <ac:spMkLst>
            <pc:docMk/>
            <pc:sldMk cId="4072922638" sldId="256"/>
            <ac:spMk id="29" creationId="{8C8D3BF0-7F1B-B626-FF1B-28C9668A6B72}"/>
          </ac:spMkLst>
        </pc:spChg>
        <pc:spChg chg="add mod">
          <ac:chgData name="Molly Evans" userId="50167aa12409a4a6" providerId="LiveId" clId="{4A3964A7-B163-4F4D-AAAA-073A726CE5FA}" dt="2025-01-16T01:39:41.286" v="337" actId="1076"/>
          <ac:spMkLst>
            <pc:docMk/>
            <pc:sldMk cId="4072922638" sldId="256"/>
            <ac:spMk id="30" creationId="{519AB9AB-D10C-C50C-A6E5-818466E2D24D}"/>
          </ac:spMkLst>
        </pc:spChg>
        <pc:spChg chg="add mod">
          <ac:chgData name="Molly Evans" userId="50167aa12409a4a6" providerId="LiveId" clId="{4A3964A7-B163-4F4D-AAAA-073A726CE5FA}" dt="2025-01-16T01:39:41.286" v="337" actId="1076"/>
          <ac:spMkLst>
            <pc:docMk/>
            <pc:sldMk cId="4072922638" sldId="256"/>
            <ac:spMk id="31" creationId="{762B9146-A413-CC15-45E2-2699407D0484}"/>
          </ac:spMkLst>
        </pc:spChg>
        <pc:spChg chg="add mod">
          <ac:chgData name="Molly Evans" userId="50167aa12409a4a6" providerId="LiveId" clId="{4A3964A7-B163-4F4D-AAAA-073A726CE5FA}" dt="2025-01-16T01:39:41.286" v="337" actId="1076"/>
          <ac:spMkLst>
            <pc:docMk/>
            <pc:sldMk cId="4072922638" sldId="256"/>
            <ac:spMk id="32" creationId="{5AECA8C1-D79A-14FC-B6DD-A6E890FBDD34}"/>
          </ac:spMkLst>
        </pc:spChg>
        <pc:spChg chg="add mod">
          <ac:chgData name="Molly Evans" userId="50167aa12409a4a6" providerId="LiveId" clId="{4A3964A7-B163-4F4D-AAAA-073A726CE5FA}" dt="2025-01-16T01:39:41.286" v="337" actId="1076"/>
          <ac:spMkLst>
            <pc:docMk/>
            <pc:sldMk cId="4072922638" sldId="256"/>
            <ac:spMk id="33" creationId="{66C46FD8-1AC5-21BF-AAB2-3CA40E4FDEE8}"/>
          </ac:spMkLst>
        </pc:spChg>
        <pc:spChg chg="add mod">
          <ac:chgData name="Molly Evans" userId="50167aa12409a4a6" providerId="LiveId" clId="{4A3964A7-B163-4F4D-AAAA-073A726CE5FA}" dt="2025-01-16T01:39:41.286" v="337" actId="1076"/>
          <ac:spMkLst>
            <pc:docMk/>
            <pc:sldMk cId="4072922638" sldId="256"/>
            <ac:spMk id="34" creationId="{695E7E89-29BB-F31A-3F73-9BC1B1E64F7B}"/>
          </ac:spMkLst>
        </pc:spChg>
        <pc:spChg chg="add mod">
          <ac:chgData name="Molly Evans" userId="50167aa12409a4a6" providerId="LiveId" clId="{4A3964A7-B163-4F4D-AAAA-073A726CE5FA}" dt="2025-01-16T01:39:41.286" v="337" actId="1076"/>
          <ac:spMkLst>
            <pc:docMk/>
            <pc:sldMk cId="4072922638" sldId="256"/>
            <ac:spMk id="35" creationId="{74902555-1677-7573-5031-C22FDD64CBA9}"/>
          </ac:spMkLst>
        </pc:spChg>
        <pc:spChg chg="add mod">
          <ac:chgData name="Molly Evans" userId="50167aa12409a4a6" providerId="LiveId" clId="{4A3964A7-B163-4F4D-AAAA-073A726CE5FA}" dt="2025-01-16T01:39:41.286" v="337" actId="1076"/>
          <ac:spMkLst>
            <pc:docMk/>
            <pc:sldMk cId="4072922638" sldId="256"/>
            <ac:spMk id="36" creationId="{D764A011-0489-5BEF-B879-036B23547F6B}"/>
          </ac:spMkLst>
        </pc:spChg>
        <pc:picChg chg="del mod">
          <ac:chgData name="Molly Evans" userId="50167aa12409a4a6" providerId="LiveId" clId="{4A3964A7-B163-4F4D-AAAA-073A726CE5FA}" dt="2025-01-16T01:40:14.014" v="341" actId="478"/>
          <ac:picMkLst>
            <pc:docMk/>
            <pc:sldMk cId="4072922638" sldId="256"/>
            <ac:picMk id="6" creationId="{E712E0FC-0F00-D62A-25F8-6CD4405A784C}"/>
          </ac:picMkLst>
        </pc:picChg>
      </pc:sldChg>
      <pc:sldChg chg="addSp delSp modSp new mod setBg modAnim">
        <pc:chgData name="Molly Evans" userId="50167aa12409a4a6" providerId="LiveId" clId="{4A3964A7-B163-4F4D-AAAA-073A726CE5FA}" dt="2025-01-16T08:59:37.410" v="1105" actId="20577"/>
        <pc:sldMkLst>
          <pc:docMk/>
          <pc:sldMk cId="1264092421" sldId="257"/>
        </pc:sldMkLst>
        <pc:spChg chg="add del mod">
          <ac:chgData name="Molly Evans" userId="50167aa12409a4a6" providerId="LiveId" clId="{4A3964A7-B163-4F4D-AAAA-073A726CE5FA}" dt="2025-01-16T01:20:54.435" v="139"/>
          <ac:spMkLst>
            <pc:docMk/>
            <pc:sldMk cId="1264092421" sldId="257"/>
            <ac:spMk id="3" creationId="{8D12B8DC-6D49-46DC-5677-9B1B10D4E543}"/>
          </ac:spMkLst>
        </pc:spChg>
        <pc:spChg chg="add del mod">
          <ac:chgData name="Molly Evans" userId="50167aa12409a4a6" providerId="LiveId" clId="{4A3964A7-B163-4F4D-AAAA-073A726CE5FA}" dt="2025-01-16T01:36:42.115" v="246" actId="478"/>
          <ac:spMkLst>
            <pc:docMk/>
            <pc:sldMk cId="1264092421" sldId="257"/>
            <ac:spMk id="5" creationId="{BC0E09D8-1317-559A-9CC2-4621E9357A0D}"/>
          </ac:spMkLst>
        </pc:spChg>
        <pc:spChg chg="add del mod">
          <ac:chgData name="Molly Evans" userId="50167aa12409a4a6" providerId="LiveId" clId="{4A3964A7-B163-4F4D-AAAA-073A726CE5FA}" dt="2025-01-16T01:36:13.682" v="239" actId="478"/>
          <ac:spMkLst>
            <pc:docMk/>
            <pc:sldMk cId="1264092421" sldId="257"/>
            <ac:spMk id="7" creationId="{DEC071C0-7EAC-1A5E-316E-975E26465C1F}"/>
          </ac:spMkLst>
        </pc:spChg>
        <pc:spChg chg="add del mod">
          <ac:chgData name="Molly Evans" userId="50167aa12409a4a6" providerId="LiveId" clId="{4A3964A7-B163-4F4D-AAAA-073A726CE5FA}" dt="2025-01-16T01:27:27.195" v="195" actId="478"/>
          <ac:spMkLst>
            <pc:docMk/>
            <pc:sldMk cId="1264092421" sldId="257"/>
            <ac:spMk id="13" creationId="{8AC1A1E5-A5CC-C65B-FFD5-FC3EC81C232C}"/>
          </ac:spMkLst>
        </pc:spChg>
        <pc:spChg chg="add mod">
          <ac:chgData name="Molly Evans" userId="50167aa12409a4a6" providerId="LiveId" clId="{4A3964A7-B163-4F4D-AAAA-073A726CE5FA}" dt="2025-01-16T02:35:22.378" v="1023" actId="20577"/>
          <ac:spMkLst>
            <pc:docMk/>
            <pc:sldMk cId="1264092421" sldId="257"/>
            <ac:spMk id="14" creationId="{D557B68A-D60D-2AAB-EF5D-E88F3608917B}"/>
          </ac:spMkLst>
        </pc:spChg>
        <pc:spChg chg="add del mod">
          <ac:chgData name="Molly Evans" userId="50167aa12409a4a6" providerId="LiveId" clId="{4A3964A7-B163-4F4D-AAAA-073A726CE5FA}" dt="2025-01-16T01:56:48.352" v="438" actId="478"/>
          <ac:spMkLst>
            <pc:docMk/>
            <pc:sldMk cId="1264092421" sldId="257"/>
            <ac:spMk id="15" creationId="{158B7113-3ECD-C9B2-0993-18F024D4034F}"/>
          </ac:spMkLst>
        </pc:spChg>
        <pc:spChg chg="add mod">
          <ac:chgData name="Molly Evans" userId="50167aa12409a4a6" providerId="LiveId" clId="{4A3964A7-B163-4F4D-AAAA-073A726CE5FA}" dt="2025-01-16T08:57:02.697" v="1060" actId="20577"/>
          <ac:spMkLst>
            <pc:docMk/>
            <pc:sldMk cId="1264092421" sldId="257"/>
            <ac:spMk id="16" creationId="{DE61329E-BBB2-5A03-369E-41FD528ABC33}"/>
          </ac:spMkLst>
        </pc:spChg>
        <pc:spChg chg="add mod">
          <ac:chgData name="Molly Evans" userId="50167aa12409a4a6" providerId="LiveId" clId="{4A3964A7-B163-4F4D-AAAA-073A726CE5FA}" dt="2025-01-16T02:37:39.053" v="1025" actId="14100"/>
          <ac:spMkLst>
            <pc:docMk/>
            <pc:sldMk cId="1264092421" sldId="257"/>
            <ac:spMk id="17" creationId="{ECFD5F8B-09DC-C714-F69C-762A90C13EF1}"/>
          </ac:spMkLst>
        </pc:spChg>
        <pc:spChg chg="add mod">
          <ac:chgData name="Molly Evans" userId="50167aa12409a4a6" providerId="LiveId" clId="{4A3964A7-B163-4F4D-AAAA-073A726CE5FA}" dt="2025-01-16T02:33:22.882" v="1007" actId="14100"/>
          <ac:spMkLst>
            <pc:docMk/>
            <pc:sldMk cId="1264092421" sldId="257"/>
            <ac:spMk id="18" creationId="{D0A07687-54AD-073C-60F3-D498EFAAFF3E}"/>
          </ac:spMkLst>
        </pc:spChg>
        <pc:spChg chg="add mod">
          <ac:chgData name="Molly Evans" userId="50167aa12409a4a6" providerId="LiveId" clId="{4A3964A7-B163-4F4D-AAAA-073A726CE5FA}" dt="2025-01-16T08:50:49.372" v="1037" actId="207"/>
          <ac:spMkLst>
            <pc:docMk/>
            <pc:sldMk cId="1264092421" sldId="257"/>
            <ac:spMk id="19" creationId="{499EF962-662C-123B-2440-3EECB9573B34}"/>
          </ac:spMkLst>
        </pc:spChg>
        <pc:spChg chg="add mod">
          <ac:chgData name="Molly Evans" userId="50167aa12409a4a6" providerId="LiveId" clId="{4A3964A7-B163-4F4D-AAAA-073A726CE5FA}" dt="2025-01-16T08:50:08.247" v="1036" actId="207"/>
          <ac:spMkLst>
            <pc:docMk/>
            <pc:sldMk cId="1264092421" sldId="257"/>
            <ac:spMk id="20" creationId="{AF5D776E-F262-38A7-2402-B7CBE5566CBB}"/>
          </ac:spMkLst>
        </pc:spChg>
        <pc:spChg chg="add mod">
          <ac:chgData name="Molly Evans" userId="50167aa12409a4a6" providerId="LiveId" clId="{4A3964A7-B163-4F4D-AAAA-073A726CE5FA}" dt="2025-01-16T02:37:42.346" v="1026" actId="14100"/>
          <ac:spMkLst>
            <pc:docMk/>
            <pc:sldMk cId="1264092421" sldId="257"/>
            <ac:spMk id="21" creationId="{DB7A1767-28A3-D930-8BE9-3BFBF70DE57F}"/>
          </ac:spMkLst>
        </pc:spChg>
        <pc:spChg chg="add mod">
          <ac:chgData name="Molly Evans" userId="50167aa12409a4a6" providerId="LiveId" clId="{4A3964A7-B163-4F4D-AAAA-073A726CE5FA}" dt="2025-01-16T08:59:37.410" v="1105" actId="20577"/>
          <ac:spMkLst>
            <pc:docMk/>
            <pc:sldMk cId="1264092421" sldId="257"/>
            <ac:spMk id="22" creationId="{60B2F927-A397-1186-EEC9-C6ADAF60776A}"/>
          </ac:spMkLst>
        </pc:spChg>
        <pc:spChg chg="add mod">
          <ac:chgData name="Molly Evans" userId="50167aa12409a4a6" providerId="LiveId" clId="{4A3964A7-B163-4F4D-AAAA-073A726CE5FA}" dt="2025-01-16T02:38:06.070" v="1030" actId="14100"/>
          <ac:spMkLst>
            <pc:docMk/>
            <pc:sldMk cId="1264092421" sldId="257"/>
            <ac:spMk id="23" creationId="{8E1CC0AF-C14D-9E97-7324-D76B532840C2}"/>
          </ac:spMkLst>
        </pc:spChg>
        <pc:spChg chg="add mod">
          <ac:chgData name="Molly Evans" userId="50167aa12409a4a6" providerId="LiveId" clId="{4A3964A7-B163-4F4D-AAAA-073A726CE5FA}" dt="2025-01-16T02:13:55.446" v="854" actId="164"/>
          <ac:spMkLst>
            <pc:docMk/>
            <pc:sldMk cId="1264092421" sldId="257"/>
            <ac:spMk id="24" creationId="{6DE94D56-21BB-A471-97DB-454FD1147855}"/>
          </ac:spMkLst>
        </pc:spChg>
        <pc:grpChg chg="add mod">
          <ac:chgData name="Molly Evans" userId="50167aa12409a4a6" providerId="LiveId" clId="{4A3964A7-B163-4F4D-AAAA-073A726CE5FA}" dt="2025-01-16T02:37:58.725" v="1029" actId="14100"/>
          <ac:grpSpMkLst>
            <pc:docMk/>
            <pc:sldMk cId="1264092421" sldId="257"/>
            <ac:grpSpMk id="26" creationId="{5ABFCCEE-1C8F-B232-B027-C2968A49C2B5}"/>
          </ac:grpSpMkLst>
        </pc:grpChg>
        <pc:picChg chg="add del mod ord">
          <ac:chgData name="Molly Evans" userId="50167aa12409a4a6" providerId="LiveId" clId="{4A3964A7-B163-4F4D-AAAA-073A726CE5FA}" dt="2025-01-16T02:13:18.001" v="847" actId="478"/>
          <ac:picMkLst>
            <pc:docMk/>
            <pc:sldMk cId="1264092421" sldId="257"/>
            <ac:picMk id="2" creationId="{7CF7A1CD-8F77-40FE-962D-EA6FC9C0F614}"/>
          </ac:picMkLst>
        </pc:picChg>
        <pc:picChg chg="add mod">
          <ac:chgData name="Molly Evans" userId="50167aa12409a4a6" providerId="LiveId" clId="{4A3964A7-B163-4F4D-AAAA-073A726CE5FA}" dt="2025-01-16T02:13:55.446" v="854" actId="164"/>
          <ac:picMkLst>
            <pc:docMk/>
            <pc:sldMk cId="1264092421" sldId="257"/>
            <ac:picMk id="25" creationId="{F927F835-35C9-89B9-E893-0684714D7AA2}"/>
          </ac:picMkLst>
        </pc:picChg>
        <pc:cxnChg chg="add del mod">
          <ac:chgData name="Molly Evans" userId="50167aa12409a4a6" providerId="LiveId" clId="{4A3964A7-B163-4F4D-AAAA-073A726CE5FA}" dt="2025-01-16T01:24:30.131" v="168" actId="478"/>
          <ac:cxnSpMkLst>
            <pc:docMk/>
            <pc:sldMk cId="1264092421" sldId="257"/>
            <ac:cxnSpMk id="9" creationId="{93270CD7-93F8-48A2-5D0B-0A2BA76310C9}"/>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27556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3837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0959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74300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7562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6989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1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78761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2509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8244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42562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34511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906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78919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1051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72292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5866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1/16/2025</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135091968"/>
      </p:ext>
    </p:extLst>
  </p:cSld>
  <p:clrMap bg1="dk1" tx1="lt1" bg2="dk2" tx2="lt2" accent1="accent1" accent2="accent2" accent3="accent3" accent4="accent4" accent5="accent5" accent6="accent6" hlink="hlink" folHlink="folHlink"/>
  <p:sldLayoutIdLst>
    <p:sldLayoutId id="2147483677" r:id="rId1"/>
    <p:sldLayoutId id="2147483678"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6" r:id="rId12"/>
    <p:sldLayoutId id="2147483671" r:id="rId13"/>
    <p:sldLayoutId id="2147483672" r:id="rId14"/>
    <p:sldLayoutId id="2147483673" r:id="rId15"/>
    <p:sldLayoutId id="2147483674" r:id="rId16"/>
    <p:sldLayoutId id="2147483675" r:id="rId17"/>
  </p:sldLayoutIdLst>
  <p:hf sldNum="0" hdr="0" ftr="0" dt="0"/>
  <p:txStyles>
    <p:titleStyle>
      <a:lvl1pPr algn="ctr" defTabSz="457200" rtl="0" eaLnBrk="1" latinLnBrk="0" hangingPunct="1">
        <a:lnSpc>
          <a:spcPct val="9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100000">
              <a:schemeClr val="tx1"/>
            </a:gs>
            <a:gs pos="100000">
              <a:schemeClr val="accent1">
                <a:lumMod val="45000"/>
                <a:lumOff val="55000"/>
              </a:schemeClr>
            </a:gs>
            <a:gs pos="100000">
              <a:schemeClr val="tx1"/>
            </a:gs>
          </a:gsLst>
          <a:lin ang="5400000" scaled="1"/>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557B68A-D60D-2AAB-EF5D-E88F3608917B}"/>
              </a:ext>
            </a:extLst>
          </p:cNvPr>
          <p:cNvSpPr/>
          <p:nvPr/>
        </p:nvSpPr>
        <p:spPr>
          <a:xfrm>
            <a:off x="1" y="0"/>
            <a:ext cx="3465094" cy="2682236"/>
          </a:xfrm>
          <a:prstGeom prst="rect">
            <a:avLst/>
          </a:prstGeom>
          <a:gradFill>
            <a:gsLst>
              <a:gs pos="0">
                <a:schemeClr val="accent4">
                  <a:lumMod val="20000"/>
                  <a:lumOff val="8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5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Inclusive practice is an approach where children, regardless of their abilities or disabilities, are given equal opportunities to learn and participate. Initially, inclusion is referred as integrating children with disabilities into various settings. However, NDNA (2023) emphasizes that inclusion now covers a broader range, addressing any children who may face prejudice or discrimination. According to </a:t>
            </a:r>
            <a:r>
              <a:rPr kumimoji="0" lang="en-GB" sz="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Krischler</a:t>
            </a: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Powell, and Pit-Ten Cate (2019) inclusion in education means offering students from all backgrounds and abilities equal access to learning opportunities, removing systemic barriers that can hinder effective teaching and learning. </a:t>
            </a:r>
            <a:r>
              <a:rPr kumimoji="0" lang="en-GB" sz="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Cologon</a:t>
            </a: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(2014).</a:t>
            </a:r>
            <a:r>
              <a:rPr lang="en-GB" sz="800" dirty="0">
                <a:solidFill>
                  <a:srgbClr val="000000"/>
                </a:solidFill>
                <a:latin typeface="Arial" panose="020B0604020202020204" pitchFamily="34" charset="0"/>
                <a:cs typeface="Arial" panose="020B0604020202020204" pitchFamily="34" charset="0"/>
              </a:rPr>
              <a:t> </a:t>
            </a: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Wall (2020) adds that inclusive practitioners recognize the uniqueness of each child and adapt their practice to meet those specific needs, staying informed on relevant policies to ensure they provide the best support.</a:t>
            </a:r>
          </a:p>
        </p:txBody>
      </p:sp>
      <p:sp>
        <p:nvSpPr>
          <p:cNvPr id="16" name="Rectangle 15">
            <a:extLst>
              <a:ext uri="{FF2B5EF4-FFF2-40B4-BE49-F238E27FC236}">
                <a16:creationId xmlns:a16="http://schemas.microsoft.com/office/drawing/2014/main" id="{DE61329E-BBB2-5A03-369E-41FD528ABC33}"/>
              </a:ext>
            </a:extLst>
          </p:cNvPr>
          <p:cNvSpPr/>
          <p:nvPr/>
        </p:nvSpPr>
        <p:spPr>
          <a:xfrm>
            <a:off x="3465095" y="0"/>
            <a:ext cx="3133408" cy="2682236"/>
          </a:xfrm>
          <a:prstGeom prst="rect">
            <a:avLst/>
          </a:prstGeom>
          <a:gradFill>
            <a:gsLst>
              <a:gs pos="0">
                <a:schemeClr val="accent5">
                  <a:lumMod val="60000"/>
                  <a:lumOff val="4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5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NHS (no date) states </a:t>
            </a:r>
            <a:r>
              <a:rPr lang="en-GB" sz="800" dirty="0">
                <a:solidFill>
                  <a:srgbClr val="000000"/>
                </a:solidFill>
                <a:latin typeface="Arial" panose="020B0604020202020204" pitchFamily="34" charset="0"/>
                <a:cs typeface="Arial" panose="020B0604020202020204" pitchFamily="34" charset="0"/>
              </a:rPr>
              <a:t>t</a:t>
            </a: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here are four main types of CP: Spastic CP, Dyskinetic CP, Ataxic CP, and Mixed CP, each with distinct symptoms. Spastic CP, which is the most common, involves stiff muscles and jerky, repetitive movements. Dyskinetic CP is characterized by fluctuating muscle tone, causing involuntary, uncontrolled movements. Ataxic CP affects balance and coordination, leading to shaky movements. Mixed CP occurs when a person has symptoms of more than one type of CP. Within Spastic CP, there are further subtypes based on which parts of the body are affected. These include Spastic Hemiplegia, which affects one side of the body, Spastic Diplegia, which mainly affects the legs, and Spastic Quadriplegia, which affects all four limbs (Hallman-Cooper &amp; </a:t>
            </a:r>
            <a:r>
              <a:rPr kumimoji="0" lang="en-GB" sz="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Cabrero</a:t>
            </a: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2024; Wahyuni, 2023).</a:t>
            </a:r>
          </a:p>
        </p:txBody>
      </p:sp>
      <p:sp>
        <p:nvSpPr>
          <p:cNvPr id="17" name="Rectangle 16">
            <a:extLst>
              <a:ext uri="{FF2B5EF4-FFF2-40B4-BE49-F238E27FC236}">
                <a16:creationId xmlns:a16="http://schemas.microsoft.com/office/drawing/2014/main" id="{ECFD5F8B-09DC-C714-F69C-762A90C13EF1}"/>
              </a:ext>
            </a:extLst>
          </p:cNvPr>
          <p:cNvSpPr/>
          <p:nvPr/>
        </p:nvSpPr>
        <p:spPr>
          <a:xfrm>
            <a:off x="-1" y="4641669"/>
            <a:ext cx="3465071" cy="2216329"/>
          </a:xfrm>
          <a:prstGeom prst="rect">
            <a:avLst/>
          </a:prstGeom>
          <a:gradFill>
            <a:gsLst>
              <a:gs pos="0">
                <a:schemeClr val="accent4">
                  <a:lumMod val="20000"/>
                  <a:lumOff val="8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5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Cerebral Palsy often becomes apparent in infancy or early childhood, with signs such as weakness in one or more limbs, a crouched walking gait, or difficulty achieving motor milestones. The National Institute of Neurological Disorders and Stroke (2024) highlights that the symptoms can vary from child to child but may include stiff or floppy muscles, tremors, or delayed motor skills. Identifying CP also involves noticing motor difficulties like a lack of coordination, which would suggest Ataxic CP, or tight muscles with exaggerated reflexes, which points to Spastic CP. The presence of these signs often leads to further evaluation and diagnosis, as CP may not always be immediately apparent (</a:t>
            </a:r>
            <a:r>
              <a:rPr kumimoji="0" lang="en-GB" sz="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Vova</a:t>
            </a: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2022; </a:t>
            </a:r>
            <a:r>
              <a:rPr kumimoji="0" lang="en-GB" sz="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Herskind</a:t>
            </a: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Greisen, &amp; Nielsen, 2014).</a:t>
            </a:r>
          </a:p>
        </p:txBody>
      </p:sp>
      <p:sp>
        <p:nvSpPr>
          <p:cNvPr id="18" name="Rectangle 17">
            <a:extLst>
              <a:ext uri="{FF2B5EF4-FFF2-40B4-BE49-F238E27FC236}">
                <a16:creationId xmlns:a16="http://schemas.microsoft.com/office/drawing/2014/main" id="{D0A07687-54AD-073C-60F3-D498EFAAFF3E}"/>
              </a:ext>
            </a:extLst>
          </p:cNvPr>
          <p:cNvSpPr/>
          <p:nvPr/>
        </p:nvSpPr>
        <p:spPr>
          <a:xfrm>
            <a:off x="6598508" y="1"/>
            <a:ext cx="2919178" cy="3429000"/>
          </a:xfrm>
          <a:prstGeom prst="rect">
            <a:avLst/>
          </a:prstGeom>
          <a:gradFill>
            <a:gsLst>
              <a:gs pos="0">
                <a:schemeClr val="accent4">
                  <a:lumMod val="20000"/>
                  <a:lumOff val="8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50000"/>
              </a:lnSpc>
              <a:spcBef>
                <a:spcPts val="0"/>
              </a:spcBef>
              <a:spcAft>
                <a:spcPts val="800"/>
              </a:spcAft>
              <a:buClrTx/>
              <a:buSzTx/>
              <a:buFontTx/>
              <a:buNone/>
              <a:tabLst/>
              <a:defRPr/>
            </a:pPr>
            <a:r>
              <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Children with CP encounter numerous barriers that affect their ability to fully participate in school and society. Cleary et al. (2019) identify physical barriers, such as a lack of accessible equipment and facilities in educational settings, which prevent children with CP from engaging in activities. The absence of trained staff and specialized support also limits the effectiveness of interventions. Cooper, Linden, and Kerr (2023) emphasize the importance of early family support and encouraging autonomy in children with CP to foster social inclusion, both in childhood and later in adulthood. Scope (no date) further notes that children with CP often face co-occurring challenges such as epilepsy, hearing impairments, and visual problems, which complicate their participation in educational and social settings. Harvey et al. (2024) highlight that chronic pain from mobility issues can significantly affect a child's ability to engage in daily activities, thus impacting their overall quality of life.</a:t>
            </a:r>
            <a:endPar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rial" panose="020B0604020202020204" pitchFamily="34" charset="0"/>
            </a:endParaRPr>
          </a:p>
        </p:txBody>
      </p:sp>
      <p:sp>
        <p:nvSpPr>
          <p:cNvPr id="19" name="Title 1">
            <a:extLst>
              <a:ext uri="{FF2B5EF4-FFF2-40B4-BE49-F238E27FC236}">
                <a16:creationId xmlns:a16="http://schemas.microsoft.com/office/drawing/2014/main" id="{499EF962-662C-123B-2440-3EECB9573B34}"/>
              </a:ext>
            </a:extLst>
          </p:cNvPr>
          <p:cNvSpPr txBox="1">
            <a:spLocks/>
          </p:cNvSpPr>
          <p:nvPr/>
        </p:nvSpPr>
        <p:spPr>
          <a:xfrm>
            <a:off x="6598445" y="3578276"/>
            <a:ext cx="2919178" cy="516136"/>
          </a:xfrm>
          <a:prstGeom prst="rect">
            <a:avLst/>
          </a:prstGeom>
        </p:spPr>
        <p:txBody>
          <a:bodyPr>
            <a:noAutofit/>
          </a:bodyPr>
          <a:lstStyle>
            <a:lvl1pPr algn="ctr" defTabSz="457200" rtl="0" eaLnBrk="1" latinLnBrk="0" hangingPunct="1">
              <a:lnSpc>
                <a:spcPct val="9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Cerebral Palsy</a:t>
            </a:r>
          </a:p>
        </p:txBody>
      </p:sp>
      <p:sp>
        <p:nvSpPr>
          <p:cNvPr id="20" name="Rectangle 19">
            <a:extLst>
              <a:ext uri="{FF2B5EF4-FFF2-40B4-BE49-F238E27FC236}">
                <a16:creationId xmlns:a16="http://schemas.microsoft.com/office/drawing/2014/main" id="{AF5D776E-F262-38A7-2402-B7CBE5566CBB}"/>
              </a:ext>
            </a:extLst>
          </p:cNvPr>
          <p:cNvSpPr/>
          <p:nvPr/>
        </p:nvSpPr>
        <p:spPr>
          <a:xfrm>
            <a:off x="-1" y="2682239"/>
            <a:ext cx="3465071" cy="1959427"/>
          </a:xfrm>
          <a:prstGeom prst="rect">
            <a:avLst/>
          </a:prstGeom>
          <a:gradFill>
            <a:gsLst>
              <a:gs pos="0">
                <a:schemeClr val="accent5">
                  <a:lumMod val="60000"/>
                  <a:lumOff val="4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Cerebral Palsy (CP) is a neurological condition that impacts movement, posture, and muscle tone, often caused by brain injuries or abnormalities that occur during early brain development. As Patel et al. (2020) explain, CP isn’t a disease but a syndrome that affects a person’s ability to control their movements and coordination. The effects of CP can range in severity depending on the level of brain damage. </a:t>
            </a:r>
            <a:r>
              <a:rPr lang="en-GB" sz="8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Sadowska</a:t>
            </a:r>
            <a:r>
              <a:rPr lang="en-GB" sz="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8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Sarecka</a:t>
            </a:r>
            <a:r>
              <a:rPr lang="en-GB" sz="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-Hujar, and </a:t>
            </a:r>
            <a:r>
              <a:rPr lang="en-GB" sz="8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Kopyta</a:t>
            </a:r>
            <a:r>
              <a:rPr lang="en-GB" sz="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(2020) note that while the brain injury causing CP is non-progressive, the impacts on movement and posture remain throughout life, requiring ongoing support and interventions.</a:t>
            </a:r>
            <a:endParaRPr lang="en-GB" sz="8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DB7A1767-28A3-D930-8BE9-3BFBF70DE57F}"/>
              </a:ext>
            </a:extLst>
          </p:cNvPr>
          <p:cNvSpPr/>
          <p:nvPr/>
        </p:nvSpPr>
        <p:spPr>
          <a:xfrm>
            <a:off x="3465070" y="4243688"/>
            <a:ext cx="3133425" cy="2614312"/>
          </a:xfrm>
          <a:prstGeom prst="rect">
            <a:avLst/>
          </a:prstGeom>
          <a:gradFill>
            <a:gsLst>
              <a:gs pos="0">
                <a:schemeClr val="accent5">
                  <a:lumMod val="20000"/>
                  <a:lumOff val="8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800" dirty="0">
                <a:solidFill>
                  <a:schemeClr val="bg1"/>
                </a:solidFill>
                <a:latin typeface="Arial" panose="020B0604020202020204" pitchFamily="34" charset="0"/>
                <a:ea typeface="Times New Roman" panose="02020603050405020304" pitchFamily="18" charset="0"/>
                <a:cs typeface="Arial" panose="020B0604020202020204" pitchFamily="34" charset="0"/>
              </a:rPr>
              <a:t>CP is typically diagnosed by the age of two, often based on clinical observations of a child's movement patterns and developmental milestones. Patel et al. (2020) state that early signs, such as abnormal muscle tone or coordination, are usually evident within the first few months of life. </a:t>
            </a:r>
            <a:r>
              <a:rPr lang="en-GB" sz="800" dirty="0" err="1">
                <a:solidFill>
                  <a:schemeClr val="bg1"/>
                </a:solidFill>
                <a:latin typeface="Arial" panose="020B0604020202020204" pitchFamily="34" charset="0"/>
                <a:ea typeface="Times New Roman" panose="02020603050405020304" pitchFamily="18" charset="0"/>
                <a:cs typeface="Arial" panose="020B0604020202020204" pitchFamily="34" charset="0"/>
              </a:rPr>
              <a:t>Vova</a:t>
            </a:r>
            <a:r>
              <a:rPr lang="en-GB" sz="800" dirty="0">
                <a:solidFill>
                  <a:schemeClr val="bg1"/>
                </a:solidFill>
                <a:latin typeface="Arial" panose="020B0604020202020204" pitchFamily="34" charset="0"/>
                <a:ea typeface="Times New Roman" panose="02020603050405020304" pitchFamily="18" charset="0"/>
                <a:cs typeface="Arial" panose="020B0604020202020204" pitchFamily="34" charset="0"/>
              </a:rPr>
              <a:t> (2022) explains that diagnosis requires confirming motor involvement and ensuring that the brain injury occurred during the perinatal or infant stage. While a clinical diagnosis is often sufficient, MRI scans are sometimes used to confirm the presence of brain injury if the cause of the symptoms is unclear (</a:t>
            </a:r>
            <a:r>
              <a:rPr lang="en-GB" sz="800" dirty="0" err="1">
                <a:solidFill>
                  <a:schemeClr val="bg1"/>
                </a:solidFill>
                <a:latin typeface="Arial" panose="020B0604020202020204" pitchFamily="34" charset="0"/>
                <a:ea typeface="Times New Roman" panose="02020603050405020304" pitchFamily="18" charset="0"/>
                <a:cs typeface="Arial" panose="020B0604020202020204" pitchFamily="34" charset="0"/>
              </a:rPr>
              <a:t>Vitrikas</a:t>
            </a:r>
            <a:r>
              <a:rPr lang="en-GB" sz="800" dirty="0">
                <a:solidFill>
                  <a:schemeClr val="bg1"/>
                </a:solidFill>
                <a:latin typeface="Arial" panose="020B0604020202020204" pitchFamily="34" charset="0"/>
                <a:ea typeface="Times New Roman" panose="02020603050405020304" pitchFamily="18" charset="0"/>
                <a:cs typeface="Arial" panose="020B0604020202020204" pitchFamily="34" charset="0"/>
              </a:rPr>
              <a:t>, Dalton, &amp; </a:t>
            </a:r>
            <a:r>
              <a:rPr lang="en-GB" sz="800" dirty="0" err="1">
                <a:solidFill>
                  <a:schemeClr val="bg1"/>
                </a:solidFill>
                <a:latin typeface="Arial" panose="020B0604020202020204" pitchFamily="34" charset="0"/>
                <a:ea typeface="Times New Roman" panose="02020603050405020304" pitchFamily="18" charset="0"/>
                <a:cs typeface="Arial" panose="020B0604020202020204" pitchFamily="34" charset="0"/>
              </a:rPr>
              <a:t>Breish</a:t>
            </a:r>
            <a:r>
              <a:rPr lang="en-GB" sz="800" dirty="0">
                <a:solidFill>
                  <a:schemeClr val="bg1"/>
                </a:solidFill>
                <a:latin typeface="Arial" panose="020B0604020202020204" pitchFamily="34" charset="0"/>
                <a:ea typeface="Times New Roman" panose="02020603050405020304" pitchFamily="18" charset="0"/>
                <a:cs typeface="Arial" panose="020B0604020202020204" pitchFamily="34" charset="0"/>
              </a:rPr>
              <a:t>, 2020). Early diagnosis and intervention are essential to managing CP and preventing further complications (Novak et al., 2017).</a:t>
            </a:r>
            <a:endParaRPr lang="en-GB" sz="800" dirty="0">
              <a:solidFill>
                <a:schemeClr val="bg1"/>
              </a:solidFill>
              <a:latin typeface="Arial" panose="020B0604020202020204" pitchFamily="34" charset="0"/>
              <a:ea typeface="Aptos" panose="020B00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60B2F927-A397-1186-EEC9-C6ADAF60776A}"/>
              </a:ext>
            </a:extLst>
          </p:cNvPr>
          <p:cNvSpPr/>
          <p:nvPr/>
        </p:nvSpPr>
        <p:spPr>
          <a:xfrm>
            <a:off x="9517711" y="0"/>
            <a:ext cx="2718404" cy="6857998"/>
          </a:xfrm>
          <a:prstGeom prst="rect">
            <a:avLst/>
          </a:prstGeom>
          <a:gradFill>
            <a:gsLst>
              <a:gs pos="0">
                <a:schemeClr val="accent5">
                  <a:lumMod val="60000"/>
                  <a:lumOff val="40000"/>
                </a:schemeClr>
              </a:gs>
              <a:gs pos="100000">
                <a:schemeClr val="tx1"/>
              </a:gs>
              <a:gs pos="36000">
                <a:srgbClr val="EFD5D1"/>
              </a:gs>
              <a:gs pos="100000">
                <a:schemeClr val="accent1">
                  <a:lumMod val="45000"/>
                  <a:lumOff val="55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Supporting children with CP requires a holistic, multidisciplinary approach. Physiotherapy plays a crucial role by improving mobility, muscle strength, and physical function, helping children achieve greater independence (Das &amp; Ganesh, 2019). As the Chartered Society of Physiotherapy (no date) states, physiotherapists collaborate with families and other professionals to create individualized care plans that support children’s overall development. Occupational therapy (OT) is another vital strategy, focusing on fine motor skills and activities of daily living, such as eating, dressing, and grooming (Novak &amp; Honan, 2019). OT also addresses posture and positioning, using adaptive equipment to reduce strain and prevent health complications.</a:t>
            </a:r>
            <a:r>
              <a:rPr lang="en-GB" sz="9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GB" sz="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Hydrotherapy is another effective intervention for children with CP. A study by Adar et al. (2017) found that both land-based exercises and hydrotherapy helped improve spasticity and motor function in children, with hydrotherapy showing particularly beneficial effects on muscle elasticity and quality of life. Additionally, speech and language therapy is vital for children who struggle with communication. NHS (no date) explains that speech therapists provide alternative communication methods, such as sign language or communication devices, enabling children to express their needs effectively.</a:t>
            </a:r>
            <a:r>
              <a:rPr lang="en-GB" sz="9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GB" sz="9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Incorporating these strategies into a child’s daily routine ensures that children with CP receive the necessary support to overcome physical, social, and emotional barriers and thrive in inclusive environments.</a:t>
            </a:r>
            <a:endParaRPr lang="en-GB" sz="9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8E1CC0AF-C14D-9E97-7324-D76B532840C2}"/>
              </a:ext>
            </a:extLst>
          </p:cNvPr>
          <p:cNvSpPr/>
          <p:nvPr/>
        </p:nvSpPr>
        <p:spPr>
          <a:xfrm>
            <a:off x="6598502" y="4243687"/>
            <a:ext cx="2919178" cy="2614312"/>
          </a:xfrm>
          <a:prstGeom prst="rect">
            <a:avLst/>
          </a:prstGeom>
          <a:gradFill>
            <a:gsLst>
              <a:gs pos="0">
                <a:schemeClr val="accent3">
                  <a:lumMod val="20000"/>
                  <a:lumOff val="8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800" dirty="0">
                <a:solidFill>
                  <a:schemeClr val="accent4">
                    <a:lumMod val="50000"/>
                  </a:schemeClr>
                </a:solidFill>
                <a:effectLst/>
                <a:latin typeface="Arial" panose="020B0604020202020204" pitchFamily="34" charset="0"/>
                <a:ea typeface="Times New Roman" panose="02020603050405020304" pitchFamily="18" charset="0"/>
                <a:cs typeface="Arial" panose="020B0604020202020204" pitchFamily="34" charset="0"/>
              </a:rPr>
              <a:t>Cerebral Palsy is a complex condition that affects a child's movement and coordination but with early identification and appropriate support, children can lead fulfilling, independent lives. Inclusive practice ensures that all children, including those with CP, have access to the same opportunities and can participate fully in society. By addressing the barriers children face and implementing tailored strategies such as physiotherapy, occupational therapy, speech therapy, and family support, Practitioners can provide children with CP the best chance to succeed and live a high quality of life. Through a collaborative, multidisciplinary approach, practitioners can ensure that children with CP are supported in every aspect of their development, from physical function to social inclusion.</a:t>
            </a:r>
            <a:endParaRPr lang="en-GB" sz="800" dirty="0">
              <a:solidFill>
                <a:schemeClr val="accent4">
                  <a:lumMod val="50000"/>
                </a:schemeClr>
              </a:solidFill>
              <a:effectLst/>
              <a:latin typeface="Arial" panose="020B0604020202020204" pitchFamily="34" charset="0"/>
              <a:ea typeface="Aptos" panose="020B0004020202020204" pitchFamily="34" charset="0"/>
              <a:cs typeface="Arial" panose="020B0604020202020204" pitchFamily="34" charset="0"/>
            </a:endParaRPr>
          </a:p>
        </p:txBody>
      </p:sp>
      <p:grpSp>
        <p:nvGrpSpPr>
          <p:cNvPr id="26" name="Group 25">
            <a:extLst>
              <a:ext uri="{FF2B5EF4-FFF2-40B4-BE49-F238E27FC236}">
                <a16:creationId xmlns:a16="http://schemas.microsoft.com/office/drawing/2014/main" id="{5ABFCCEE-1C8F-B232-B027-C2968A49C2B5}"/>
              </a:ext>
            </a:extLst>
          </p:cNvPr>
          <p:cNvGrpSpPr/>
          <p:nvPr/>
        </p:nvGrpSpPr>
        <p:grpSpPr>
          <a:xfrm>
            <a:off x="3465039" y="2682237"/>
            <a:ext cx="3133407" cy="1561450"/>
            <a:chOff x="4470400" y="-2743201"/>
            <a:chExt cx="3043990" cy="2336801"/>
          </a:xfrm>
        </p:grpSpPr>
        <p:sp>
          <p:nvSpPr>
            <p:cNvPr id="24" name="Rectangle 23">
              <a:extLst>
                <a:ext uri="{FF2B5EF4-FFF2-40B4-BE49-F238E27FC236}">
                  <a16:creationId xmlns:a16="http://schemas.microsoft.com/office/drawing/2014/main" id="{6DE94D56-21BB-A471-97DB-454FD1147855}"/>
                </a:ext>
              </a:extLst>
            </p:cNvPr>
            <p:cNvSpPr/>
            <p:nvPr/>
          </p:nvSpPr>
          <p:spPr>
            <a:xfrm>
              <a:off x="4470400" y="-2743200"/>
              <a:ext cx="3043989" cy="2336800"/>
            </a:xfrm>
            <a:prstGeom prst="rect">
              <a:avLst/>
            </a:prstGeom>
            <a:gradFill>
              <a:gsLst>
                <a:gs pos="0">
                  <a:schemeClr val="accent5">
                    <a:lumMod val="40000"/>
                    <a:lumOff val="60000"/>
                  </a:schemeClr>
                </a:gs>
                <a:gs pos="100000">
                  <a:schemeClr val="tx1"/>
                </a:gs>
                <a:gs pos="100000">
                  <a:schemeClr val="accent1">
                    <a:lumMod val="45000"/>
                    <a:lumOff val="55000"/>
                  </a:schemeClr>
                </a:gs>
                <a:gs pos="100000">
                  <a:schemeClr val="tx1"/>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Angle view of circuit shaped like a brain">
              <a:extLst>
                <a:ext uri="{FF2B5EF4-FFF2-40B4-BE49-F238E27FC236}">
                  <a16:creationId xmlns:a16="http://schemas.microsoft.com/office/drawing/2014/main" id="{F927F835-35C9-89B9-E893-0684714D7A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70400" y="-2743201"/>
              <a:ext cx="3043990" cy="2336801"/>
            </a:xfrm>
            <a:prstGeom prst="rect">
              <a:avLst/>
            </a:prstGeom>
            <a:effectLst/>
          </p:spPr>
        </p:pic>
      </p:grpSp>
    </p:spTree>
    <p:extLst>
      <p:ext uri="{BB962C8B-B14F-4D97-AF65-F5344CB8AC3E}">
        <p14:creationId xmlns:p14="http://schemas.microsoft.com/office/powerpoint/2010/main" val="126409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9"/>
                                        </p:tgtEl>
                                        <p:attrNameLst>
                                          <p:attrName>style.visibility</p:attrName>
                                        </p:attrNameLst>
                                      </p:cBhvr>
                                      <p:to>
                                        <p:strVal val="visible"/>
                                      </p:to>
                                    </p:set>
                                    <p:animEffect transition="in" filter="fade">
                                      <p:cBhvr>
                                        <p:cTn id="7" dur="4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3D3423"/>
      </a:dk2>
      <a:lt2>
        <a:srgbClr val="E7E2E8"/>
      </a:lt2>
      <a:accent1>
        <a:srgbClr val="5BB346"/>
      </a:accent1>
      <a:accent2>
        <a:srgbClr val="7FAD39"/>
      </a:accent2>
      <a:accent3>
        <a:srgbClr val="A6A441"/>
      </a:accent3>
      <a:accent4>
        <a:srgbClr val="B17D3B"/>
      </a:accent4>
      <a:accent5>
        <a:srgbClr val="C35E4D"/>
      </a:accent5>
      <a:accent6>
        <a:srgbClr val="B13B5B"/>
      </a:accent6>
      <a:hlink>
        <a:srgbClr val="BF673F"/>
      </a:hlink>
      <a:folHlink>
        <a:srgbClr val="7F7F7F"/>
      </a:folHlink>
    </a:clrScheme>
    <a:fontScheme name="Slate">
      <a:majorFont>
        <a:latin typeface="Georgia Pro Cond Ligh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Speak Pro"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
  <TotalTime>8958</TotalTime>
  <Words>1237</Words>
  <Application>Microsoft Office PowerPoint</Application>
  <PresentationFormat>Widescreen</PresentationFormat>
  <Paragraphs>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Georgia Pro Cond Light</vt:lpstr>
      <vt:lpstr>Speak Pro</vt:lpstr>
      <vt:lpstr>Wingdings 2</vt:lpstr>
      <vt:lpstr>SlateVTI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Molly Evans</dc:creator>
  <cp:lastModifiedBy>Molly Evans</cp:lastModifiedBy>
  <cp:revision>1</cp:revision>
  <dcterms:created xsi:type="dcterms:W3CDTF">2025-01-09T21:30:04Z</dcterms:created>
  <dcterms:modified xsi:type="dcterms:W3CDTF">2025-01-16T08:59:47Z</dcterms:modified>
</cp:coreProperties>
</file>