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5994" r:id="rId1"/>
  </p:sldMasterIdLst>
  <p:notesMasterIdLst>
    <p:notesMasterId r:id="rId20"/>
  </p:notesMasterIdLst>
  <p:sldIdLst>
    <p:sldId id="256" r:id="rId2"/>
    <p:sldId id="264" r:id="rId3"/>
    <p:sldId id="265" r:id="rId4"/>
    <p:sldId id="266" r:id="rId5"/>
    <p:sldId id="270" r:id="rId6"/>
    <p:sldId id="271" r:id="rId7"/>
    <p:sldId id="268" r:id="rId8"/>
    <p:sldId id="269" r:id="rId9"/>
    <p:sldId id="258" r:id="rId10"/>
    <p:sldId id="263" r:id="rId11"/>
    <p:sldId id="262" r:id="rId12"/>
    <p:sldId id="260" r:id="rId13"/>
    <p:sldId id="272" r:id="rId14"/>
    <p:sldId id="259" r:id="rId15"/>
    <p:sldId id="273" r:id="rId16"/>
    <p:sldId id="261" r:id="rId17"/>
    <p:sldId id="267" r:id="rId18"/>
    <p:sldId id="274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5"/>
    <p:restoredTop sz="94665"/>
  </p:normalViewPr>
  <p:slideViewPr>
    <p:cSldViewPr snapToGrid="0" snapToObjects="1">
      <p:cViewPr varScale="1">
        <p:scale>
          <a:sx n="89" d="100"/>
          <a:sy n="89" d="100"/>
        </p:scale>
        <p:origin x="88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0AF3AD-9730-5D46-B22F-1900C7C58505}" type="datetimeFigureOut">
              <a:rPr lang="en-US" smtClean="0"/>
              <a:t>2/2/22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CA19DC-C7E8-C147-8842-50B53ED3A6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0290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CA19DC-C7E8-C147-8842-50B53ED3A6D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651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9E4DE764-5776-7746-8ECD-F19DDB83FD8D}" type="datetimeFigureOut">
              <a:rPr lang="en-US" smtClean="0"/>
              <a:t>2/2/22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DE259704-ACFF-644A-A160-CEB695764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653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DE764-5776-7746-8ECD-F19DDB83FD8D}" type="datetimeFigureOut">
              <a:rPr lang="en-US" smtClean="0"/>
              <a:t>2/2/22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59704-ACFF-644A-A160-CEB695764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142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E4DE764-5776-7746-8ECD-F19DDB83FD8D}" type="datetimeFigureOut">
              <a:rPr lang="en-US" smtClean="0"/>
              <a:t>2/2/22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E259704-ACFF-644A-A160-CEB695764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148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DE764-5776-7746-8ECD-F19DDB83FD8D}" type="datetimeFigureOut">
              <a:rPr lang="en-US" smtClean="0"/>
              <a:t>2/2/22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59704-ACFF-644A-A160-CEB695764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899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DE764-5776-7746-8ECD-F19DDB83FD8D}" type="datetimeFigureOut">
              <a:rPr lang="en-US" smtClean="0"/>
              <a:t>2/2/22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59704-ACFF-644A-A160-CEB695764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297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DE764-5776-7746-8ECD-F19DDB83FD8D}" type="datetimeFigureOut">
              <a:rPr lang="en-US" smtClean="0"/>
              <a:t>2/2/22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59704-ACFF-644A-A160-CEB695764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195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DE764-5776-7746-8ECD-F19DDB83FD8D}" type="datetimeFigureOut">
              <a:rPr lang="en-US" smtClean="0"/>
              <a:t>2/2/22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59704-ACFF-644A-A160-CEB695764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259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DE764-5776-7746-8ECD-F19DDB83FD8D}" type="datetimeFigureOut">
              <a:rPr lang="en-US" smtClean="0"/>
              <a:t>2/2/22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59704-ACFF-644A-A160-CEB695764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966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DE764-5776-7746-8ECD-F19DDB83FD8D}" type="datetimeFigureOut">
              <a:rPr lang="en-US" smtClean="0"/>
              <a:t>2/2/22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59704-ACFF-644A-A160-CEB695764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628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DE764-5776-7746-8ECD-F19DDB83FD8D}" type="datetimeFigureOut">
              <a:rPr lang="en-US" smtClean="0"/>
              <a:t>2/2/22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59704-ACFF-644A-A160-CEB695764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173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E4DE764-5776-7746-8ECD-F19DDB83FD8D}" type="datetimeFigureOut">
              <a:rPr lang="en-US" smtClean="0"/>
              <a:t>2/2/22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E259704-ACFF-644A-A160-CEB695764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8702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E4DE764-5776-7746-8ECD-F19DDB83FD8D}" type="datetimeFigureOut">
              <a:rPr lang="en-US" smtClean="0"/>
              <a:t>2/2/22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E259704-ACFF-644A-A160-CEB695764B5B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93287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E4DE764-5776-7746-8ECD-F19DDB83FD8D}" type="datetimeFigureOut">
              <a:rPr lang="en-US" smtClean="0"/>
              <a:t>2/2/22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E259704-ACFF-644A-A160-CEB695764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05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DE764-5776-7746-8ECD-F19DDB83FD8D}" type="datetimeFigureOut">
              <a:rPr lang="en-US" smtClean="0"/>
              <a:t>2/2/22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59704-ACFF-644A-A160-CEB695764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4668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DE764-5776-7746-8ECD-F19DDB83FD8D}" type="datetimeFigureOut">
              <a:rPr lang="en-US" smtClean="0"/>
              <a:t>2/2/22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59704-ACFF-644A-A160-CEB695764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2051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DE764-5776-7746-8ECD-F19DDB83FD8D}" type="datetimeFigureOut">
              <a:rPr lang="en-US" smtClean="0"/>
              <a:t>2/2/22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59704-ACFF-644A-A160-CEB695764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5388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E4DE764-5776-7746-8ECD-F19DDB83FD8D}" type="datetimeFigureOut">
              <a:rPr lang="en-US" smtClean="0"/>
              <a:t>2/2/22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E259704-ACFF-644A-A160-CEB695764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347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4DE764-5776-7746-8ECD-F19DDB83FD8D}" type="datetimeFigureOut">
              <a:rPr lang="en-US" smtClean="0"/>
              <a:t>2/2/22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59704-ACFF-644A-A160-CEB695764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0289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5995" r:id="rId1"/>
    <p:sldLayoutId id="2147485996" r:id="rId2"/>
    <p:sldLayoutId id="2147485997" r:id="rId3"/>
    <p:sldLayoutId id="2147485998" r:id="rId4"/>
    <p:sldLayoutId id="2147485999" r:id="rId5"/>
    <p:sldLayoutId id="2147486000" r:id="rId6"/>
    <p:sldLayoutId id="2147486001" r:id="rId7"/>
    <p:sldLayoutId id="2147486002" r:id="rId8"/>
    <p:sldLayoutId id="2147486003" r:id="rId9"/>
    <p:sldLayoutId id="2147486004" r:id="rId10"/>
    <p:sldLayoutId id="2147486005" r:id="rId11"/>
    <p:sldLayoutId id="2147486006" r:id="rId12"/>
    <p:sldLayoutId id="2147486007" r:id="rId13"/>
    <p:sldLayoutId id="2147486008" r:id="rId14"/>
    <p:sldLayoutId id="2147486009" r:id="rId15"/>
    <p:sldLayoutId id="2147486010" r:id="rId16"/>
    <p:sldLayoutId id="2147486011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s://eu-browse.startpage.com/av/anon-image?piurl=https%3A%2F%2Fmedia.istockphoto.com%2Fphotos%2Fhammer-of-the-judge-dollars-of-money-for-the-flag-of-the-united-of-picture-id1159053445%3Fs%3D612x612&amp;sp=1643803898Ta9174a80d669d5e14326494f4631d89c692a56220ab17a228aa47f8039984b85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B09EDD83-D8EB-D940-BF4F-9EC742F899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1825625"/>
            <a:ext cx="8986838" cy="445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A738BF2-828E-C142-904A-896836FB9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475" y="580773"/>
            <a:ext cx="7600950" cy="1244851"/>
          </a:xfrm>
        </p:spPr>
        <p:txBody>
          <a:bodyPr>
            <a:normAutofit/>
          </a:bodyPr>
          <a:lstStyle/>
          <a:p>
            <a:r>
              <a:rPr lang="en-US" dirty="0">
                <a:highlight>
                  <a:srgbClr val="FF00FF"/>
                </a:highlight>
              </a:rPr>
              <a:t> “ARE YOU KIDDING ME?”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80D35-67C4-AF4A-B5AA-678F68C15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4475" y="1825624"/>
            <a:ext cx="8986839" cy="4451603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3970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A8FE3-5AC2-F448-B888-BCD631B5B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0534" y="156117"/>
            <a:ext cx="5926666" cy="815431"/>
          </a:xfrm>
        </p:spPr>
        <p:txBody>
          <a:bodyPr>
            <a:normAutofit/>
          </a:bodyPr>
          <a:lstStyle/>
          <a:p>
            <a:r>
              <a:rPr lang="en-US" dirty="0"/>
              <a:t> TRUMP’S POPULARITY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46616C2-BCC8-904C-A357-24727138B1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85850" y="2237317"/>
            <a:ext cx="9301163" cy="3649134"/>
          </a:xfrm>
        </p:spPr>
      </p:pic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C09C82B0-429D-E84B-AD37-0F966206B5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5849" y="971548"/>
            <a:ext cx="9301163" cy="4914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4253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0B037-6D79-6C48-8A03-C477C2958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5867" y="609600"/>
            <a:ext cx="6366933" cy="904875"/>
          </a:xfrm>
        </p:spPr>
        <p:txBody>
          <a:bodyPr>
            <a:normAutofit/>
          </a:bodyPr>
          <a:lstStyle/>
          <a:p>
            <a:r>
              <a:rPr lang="en-US" dirty="0"/>
              <a:t>BIDEN’S  POPULARITY?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47905D6-FC37-814F-BD9F-3200940677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75094" y="2205017"/>
            <a:ext cx="8715376" cy="4276725"/>
          </a:xfrm>
        </p:spPr>
      </p:pic>
    </p:spTree>
    <p:extLst>
      <p:ext uri="{BB962C8B-B14F-4D97-AF65-F5344CB8AC3E}">
        <p14:creationId xmlns:p14="http://schemas.microsoft.com/office/powerpoint/2010/main" val="29264768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1C46652-58D4-6544-B4F6-C0F51B8000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5898" y="1320800"/>
            <a:ext cx="9220203" cy="4365625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5C17C414-0C20-BD4E-A71A-01CFBE21F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678" y="592667"/>
            <a:ext cx="10236819" cy="728133"/>
          </a:xfrm>
        </p:spPr>
        <p:txBody>
          <a:bodyPr>
            <a:normAutofit/>
          </a:bodyPr>
          <a:lstStyle/>
          <a:p>
            <a:r>
              <a:rPr lang="en-US" dirty="0"/>
              <a:t>Biden MET Trump in the men’s room</a:t>
            </a:r>
          </a:p>
        </p:txBody>
      </p:sp>
    </p:spTree>
    <p:extLst>
      <p:ext uri="{BB962C8B-B14F-4D97-AF65-F5344CB8AC3E}">
        <p14:creationId xmlns:p14="http://schemas.microsoft.com/office/powerpoint/2010/main" val="1878196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A914E-EEA5-474B-8608-76C92E86A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3673" y="401445"/>
            <a:ext cx="4932556" cy="1137424"/>
          </a:xfrm>
        </p:spPr>
        <p:txBody>
          <a:bodyPr/>
          <a:lstStyle/>
          <a:p>
            <a:r>
              <a:rPr lang="en-US" dirty="0"/>
              <a:t>Trump  on  Biden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11CF29C-1DE8-AF43-A974-1E95F14981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07220" y="1538869"/>
            <a:ext cx="8068836" cy="3969833"/>
          </a:xfrm>
        </p:spPr>
      </p:pic>
    </p:spTree>
    <p:extLst>
      <p:ext uri="{BB962C8B-B14F-4D97-AF65-F5344CB8AC3E}">
        <p14:creationId xmlns:p14="http://schemas.microsoft.com/office/powerpoint/2010/main" val="16781136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24920-C78C-9B42-9E8C-B4310B528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00050" y="5357814"/>
            <a:ext cx="12592050" cy="1985960"/>
          </a:xfrm>
        </p:spPr>
        <p:txBody>
          <a:bodyPr>
            <a:normAutofit/>
          </a:bodyPr>
          <a:lstStyle/>
          <a:p>
            <a:pPr algn="ctr"/>
            <a:r>
              <a:rPr lang="en-GB" sz="2400" dirty="0"/>
              <a:t>23 Jan 2021 </a:t>
            </a:r>
            <a:r>
              <a:rPr lang="en-GB" sz="2400" b="1" dirty="0"/>
              <a:t>...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dirty="0"/>
              <a:t>Chuck Schumer Slips </a:t>
            </a:r>
            <a:r>
              <a:rPr lang="en-GB" sz="2400" b="1" dirty="0"/>
              <a:t>Up</a:t>
            </a:r>
            <a:r>
              <a:rPr lang="en-GB" sz="2400" dirty="0"/>
              <a:t>; Says '</a:t>
            </a:r>
            <a:r>
              <a:rPr lang="en-GB" sz="2400" b="1" dirty="0"/>
              <a:t>Erection</a:t>
            </a:r>
            <a:r>
              <a:rPr lang="en-GB" sz="2400" dirty="0"/>
              <a:t>' Instead of 'Insurrection’ AT THE  Senate ...AS IF TRUMP’S </a:t>
            </a:r>
            <a:r>
              <a:rPr lang="en-GB" sz="2400" dirty="0" err="1"/>
              <a:t>eGO</a:t>
            </a:r>
            <a:r>
              <a:rPr lang="en-GB" sz="2400" dirty="0"/>
              <a:t> NEEDED </a:t>
            </a:r>
            <a:br>
              <a:rPr lang="en-GB" sz="2400" dirty="0"/>
            </a:br>
            <a:r>
              <a:rPr lang="en-GB" sz="2400" dirty="0"/>
              <a:t>ANY MORE OF A BOOST, LOL. </a:t>
            </a:r>
            <a:endParaRPr lang="en-US" sz="24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477CA8C-E87B-E64D-A1FC-AE4D5B5390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28576"/>
            <a:ext cx="12192000" cy="5329238"/>
          </a:xfrm>
        </p:spPr>
      </p:pic>
    </p:spTree>
    <p:extLst>
      <p:ext uri="{BB962C8B-B14F-4D97-AF65-F5344CB8AC3E}">
        <p14:creationId xmlns:p14="http://schemas.microsoft.com/office/powerpoint/2010/main" val="1094725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AB23C-37B4-FE43-9A7F-10DCCF46A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864" y="484455"/>
            <a:ext cx="10080702" cy="1293028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    WAS ‘JUSTICE’ </a:t>
            </a:r>
            <a:br>
              <a:rPr lang="en-US" dirty="0"/>
            </a:br>
            <a:r>
              <a:rPr lang="en-US" dirty="0"/>
              <a:t>  BOUGHT AND PAID FOR?</a:t>
            </a:r>
          </a:p>
        </p:txBody>
      </p:sp>
      <p:pic>
        <p:nvPicPr>
          <p:cNvPr id="2050" name="Picture 2" descr="Hammer Judge Money Dollars Banknotes On The Background Flag ...">
            <a:hlinkClick r:id="rId2"/>
            <a:extLst>
              <a:ext uri="{FF2B5EF4-FFF2-40B4-BE49-F238E27FC236}">
                <a16:creationId xmlns:a16="http://schemas.microsoft.com/office/drawing/2014/main" id="{BF125443-34E0-6742-A28F-2E83F6E760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2815" y="1777483"/>
            <a:ext cx="8546842" cy="4082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13058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D2C5C-8525-FA43-8877-3FD945A90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335903"/>
            <a:ext cx="5651241" cy="839754"/>
          </a:xfrm>
        </p:spPr>
        <p:txBody>
          <a:bodyPr/>
          <a:lstStyle/>
          <a:p>
            <a:r>
              <a:rPr lang="en-US" dirty="0"/>
              <a:t>STOP THE STEAL RALLY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8D52D3-665B-6042-BB6B-FD4E023FD1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399" y="1175657"/>
            <a:ext cx="10375641" cy="511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8330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6D0BE-3E61-8642-8DAB-F7F706B21534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 rot="507152">
            <a:off x="2628255" y="672876"/>
            <a:ext cx="6949166" cy="908050"/>
          </a:xfrm>
        </p:spPr>
        <p:txBody>
          <a:bodyPr>
            <a:normAutofit/>
          </a:bodyPr>
          <a:lstStyle/>
          <a:p>
            <a:r>
              <a:rPr lang="en-US" dirty="0"/>
              <a:t>BIDEN                      TRUMP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4BE5F27-9B9C-BC4C-8D01-E7F482CB78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7152">
            <a:off x="2279418" y="2349722"/>
            <a:ext cx="6859588" cy="3438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Pin on Printable Patterns at PatternUniverse.com">
            <a:extLst>
              <a:ext uri="{FF2B5EF4-FFF2-40B4-BE49-F238E27FC236}">
                <a16:creationId xmlns:a16="http://schemas.microsoft.com/office/drawing/2014/main" id="{D5D9E0B0-E4B9-3544-B410-831EAC8717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1930087" y="-2875064"/>
            <a:ext cx="45719" cy="922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F3AD58C9-EAFD-7D4C-B42F-747B4F398BF1}"/>
              </a:ext>
            </a:extLst>
          </p:cNvPr>
          <p:cNvSpPr txBox="1">
            <a:spLocks/>
          </p:cNvSpPr>
          <p:nvPr/>
        </p:nvSpPr>
        <p:spPr>
          <a:xfrm rot="507152" flipH="1">
            <a:off x="-1542421" y="-2406587"/>
            <a:ext cx="45719" cy="53915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BIDEN                      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72F5963-55A4-4B4D-940F-E1EA6D977F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51862" y="199801"/>
            <a:ext cx="2564781" cy="185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9381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93E95D6A-5848-6043-8F1B-D9C2BB356B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8824" y="1228724"/>
            <a:ext cx="8072439" cy="4257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4970F3-26DA-3D49-AC9D-EAC7C0E62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33" y="372533"/>
            <a:ext cx="9042399" cy="856191"/>
          </a:xfrm>
        </p:spPr>
        <p:txBody>
          <a:bodyPr>
            <a:normAutofit fontScale="90000"/>
          </a:bodyPr>
          <a:lstStyle/>
          <a:p>
            <a:r>
              <a:rPr lang="en-US" dirty="0"/>
              <a:t> The accusations were wide spread</a:t>
            </a:r>
          </a:p>
        </p:txBody>
      </p:sp>
    </p:spTree>
    <p:extLst>
      <p:ext uri="{BB962C8B-B14F-4D97-AF65-F5344CB8AC3E}">
        <p14:creationId xmlns:p14="http://schemas.microsoft.com/office/powerpoint/2010/main" val="4883411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2F7D4E25-D03E-EB42-8BDA-5489502698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86993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C398A98-13C3-0440-92DC-B94F4BEF73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4088" y="-1"/>
            <a:ext cx="5717645" cy="371653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D8FDF49-B8A6-5A49-B35E-C52951B635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34267" y="4563201"/>
            <a:ext cx="4707466" cy="923200"/>
          </a:xfrm>
        </p:spPr>
        <p:txBody>
          <a:bodyPr>
            <a:normAutofit fontScale="85000" lnSpcReduction="10000"/>
          </a:bodyPr>
          <a:lstStyle/>
          <a:p>
            <a:endParaRPr lang="en-US" dirty="0"/>
          </a:p>
          <a:p>
            <a:r>
              <a:rPr lang="en-US" sz="4400" dirty="0"/>
              <a:t> AND WE STILL ARE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BA16786-701C-CA4F-82ED-792B815A83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91" y="0"/>
            <a:ext cx="7743822" cy="463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35594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4AF3F-BECC-D647-AAA2-D521BBD02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"/>
            <a:ext cx="8610600" cy="100012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A66EFF6-816B-9E48-B365-7CA8F08CF1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5614988" cy="6857999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99CABFC-0FD7-E64D-BD2A-D560FDB593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4988" y="-1"/>
            <a:ext cx="6577012" cy="685799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B646275-4E82-774E-B77B-ACEEB4CBDC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66667" y="4062411"/>
            <a:ext cx="1652154" cy="2155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5524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22B7346-358D-8A4F-9797-1FB70BD42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8889" y="795340"/>
            <a:ext cx="7531892" cy="338931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5DB472-C5C4-8044-A0B7-F3B0B1DC21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71724" y="4729161"/>
            <a:ext cx="7689056" cy="2128839"/>
          </a:xfrm>
        </p:spPr>
        <p:txBody>
          <a:bodyPr>
            <a:normAutofit fontScale="47500" lnSpcReduction="20000"/>
          </a:bodyPr>
          <a:lstStyle/>
          <a:p>
            <a:pPr algn="ctr"/>
            <a:r>
              <a:rPr lang="en-US" sz="8000" dirty="0"/>
              <a:t>If a picture is worth                                                     </a:t>
            </a:r>
          </a:p>
          <a:p>
            <a:pPr algn="ctr"/>
            <a:r>
              <a:rPr lang="en-US" sz="8000" dirty="0"/>
              <a:t> a thousand Words, </a:t>
            </a:r>
          </a:p>
          <a:p>
            <a:pPr algn="ctr"/>
            <a:r>
              <a:rPr lang="en-US" sz="8000" dirty="0"/>
              <a:t>what does this tell you?</a:t>
            </a:r>
          </a:p>
          <a:p>
            <a:pPr algn="ctr"/>
            <a:r>
              <a:rPr lang="en-US" sz="8000" dirty="0"/>
              <a:t>M.K.ULTRA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FEDDF4B-782B-4648-A91B-B9B61A4FBC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525" y="100013"/>
            <a:ext cx="8146255" cy="4500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87398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0AA10-C9C8-AF43-8815-157B736DA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764373"/>
            <a:ext cx="8515350" cy="1293028"/>
          </a:xfrm>
        </p:spPr>
        <p:txBody>
          <a:bodyPr/>
          <a:lstStyle/>
          <a:p>
            <a:r>
              <a:rPr lang="en-US" dirty="0"/>
              <a:t>BLACKROCK / VANGUARD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6719C-50CA-8642-AAEE-7F33DBA6A7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6600" dirty="0"/>
              <a:t>       IT’S TIME TO DRAIN </a:t>
            </a:r>
          </a:p>
          <a:p>
            <a:pPr marL="0" indent="0">
              <a:buNone/>
            </a:pPr>
            <a:r>
              <a:rPr lang="en-US" sz="6600" dirty="0"/>
              <a:t>                  THE </a:t>
            </a:r>
          </a:p>
          <a:p>
            <a:pPr marL="0" indent="0">
              <a:buNone/>
            </a:pPr>
            <a:r>
              <a:rPr lang="en-US" sz="6600" dirty="0"/>
              <a:t>              SWAMP </a:t>
            </a:r>
          </a:p>
          <a:p>
            <a:pPr marL="0" indent="0">
              <a:buNone/>
            </a:pPr>
            <a:r>
              <a:rPr lang="en-US" sz="2400" dirty="0"/>
              <a:t>                                                                                 JOHN. F. KENNEDY 1963 </a:t>
            </a:r>
          </a:p>
          <a:p>
            <a:pPr marL="0" indent="0">
              <a:buNone/>
            </a:pPr>
            <a:r>
              <a:rPr lang="en-US" sz="2400" dirty="0"/>
              <a:t>                                                                                  DONAL. J. TRUMP 2016</a:t>
            </a:r>
            <a:endParaRPr lang="en-US" sz="6600" dirty="0"/>
          </a:p>
        </p:txBody>
      </p:sp>
    </p:spTree>
    <p:extLst>
      <p:ext uri="{BB962C8B-B14F-4D97-AF65-F5344CB8AC3E}">
        <p14:creationId xmlns:p14="http://schemas.microsoft.com/office/powerpoint/2010/main" val="5061398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5C579F15-9E23-524D-8C4C-CF7C7587D6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3560" y="1546434"/>
            <a:ext cx="8580119" cy="4808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B2587B-1C75-214A-B1AD-70BA186D1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320" y="513502"/>
            <a:ext cx="7645718" cy="1032933"/>
          </a:xfrm>
        </p:spPr>
        <p:txBody>
          <a:bodyPr>
            <a:normAutofit/>
          </a:bodyPr>
          <a:lstStyle/>
          <a:p>
            <a:r>
              <a:rPr lang="en-US" dirty="0"/>
              <a:t>     THE PEOPLES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6A89F-7B0F-9042-AA64-578D5780AA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3559" y="1546435"/>
            <a:ext cx="8564881" cy="4798063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4692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E09C469-19A9-1043-AE09-2E28EC35DB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795867"/>
            <a:ext cx="10667999" cy="5421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4570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529AC-AEE3-DD47-A698-3D35D7EB9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00063"/>
            <a:ext cx="9972675" cy="1557338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The M.S.M said “Trump’s fraud claims died IN court but the myth of stollen elections lives on.”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459A4-19FF-724E-A6A7-D732C712A9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However, it is eye opening to see how many American states changed the way voting is conducted after seeing the probable hijacking of the presidency in 2020. </a:t>
            </a:r>
          </a:p>
          <a:p>
            <a:r>
              <a:rPr lang="en-GB" sz="3200" dirty="0"/>
              <a:t>“Alabama, Arkansas, Georgia, Iowa, Kentucky, New York, Oklahoma, Texas, Florida, Arizona, Indiana, Montana, New Hampshire and Wyoming, all made changes that will make it much harder to cheat.”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93964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{D98CB4B8-4BC8-5547-9CEC-1A30F231C29E}tf10001079_mac</Template>
  <TotalTime>406</TotalTime>
  <Words>236</Words>
  <Application>Microsoft Macintosh PowerPoint</Application>
  <PresentationFormat>Widescreen</PresentationFormat>
  <Paragraphs>28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Century Gothic</vt:lpstr>
      <vt:lpstr>Vapor Trail</vt:lpstr>
      <vt:lpstr> “ARE YOU KIDDING ME?”</vt:lpstr>
      <vt:lpstr> TRUMP’S POPULARITY</vt:lpstr>
      <vt:lpstr>BIDEN’S  POPULARITY?</vt:lpstr>
      <vt:lpstr>Biden MET Trump in the men’s room</vt:lpstr>
      <vt:lpstr>Trump  on  Biden</vt:lpstr>
      <vt:lpstr>23 Jan 2021 ...  Chuck Schumer Slips Up; Says 'Erection' Instead of 'Insurrection’ AT THE  Senate ...AS IF TRUMP’S eGO NEEDED  ANY MORE OF A BOOST, LOL. </vt:lpstr>
      <vt:lpstr>    WAS ‘JUSTICE’    BOUGHT AND PAID FOR?</vt:lpstr>
      <vt:lpstr>STOP THE STEAL RALLY</vt:lpstr>
      <vt:lpstr>BIDEN                      TRUMP</vt:lpstr>
      <vt:lpstr> The accusations were wide spread</vt:lpstr>
      <vt:lpstr>PowerPoint Presentation</vt:lpstr>
      <vt:lpstr>PowerPoint Presentation</vt:lpstr>
      <vt:lpstr>PowerPoint Presentation</vt:lpstr>
      <vt:lpstr>PowerPoint Presentation</vt:lpstr>
      <vt:lpstr>BLACKROCK / VANGUARD </vt:lpstr>
      <vt:lpstr>     THE PEOPLES CONCLUSION</vt:lpstr>
      <vt:lpstr>PowerPoint Presentation</vt:lpstr>
      <vt:lpstr>The M.S.M said “Trump’s fraud claims died IN court but the myth of stollen elections lives on.”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58</cp:revision>
  <dcterms:created xsi:type="dcterms:W3CDTF">2022-01-21T18:31:12Z</dcterms:created>
  <dcterms:modified xsi:type="dcterms:W3CDTF">2022-02-02T17:21:50Z</dcterms:modified>
</cp:coreProperties>
</file>