
<file path=[Content_Types].xml><?xml version="1.0" encoding="utf-8"?>
<Types xmlns="http://schemas.openxmlformats.org/package/2006/content-types">
  <Default Extension="gif" ContentType="image/gif"/>
  <Default Extension="jpeg" ContentType="image/jpeg"/>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1.xml" ContentType="application/vnd.openxmlformats-officedocument.presentationml.tags+xml"/>
  <Override PartName="/ppt/notesSlides/notesSlide9.xml" ContentType="application/vnd.openxmlformats-officedocument.presentationml.notesSlide+xml"/>
  <Override PartName="/ppt/tags/tag2.xml" ContentType="application/vnd.openxmlformats-officedocument.presentationml.tags+xml"/>
  <Override PartName="/ppt/notesSlides/notesSlide10.xml" ContentType="application/vnd.openxmlformats-officedocument.presentationml.notesSlide+xml"/>
  <Override PartName="/ppt/tags/tag3.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4.xml" ContentType="application/vnd.openxmlformats-officedocument.presentationml.tags+xml"/>
  <Override PartName="/ppt/notesSlides/notesSlide13.xml" ContentType="application/vnd.openxmlformats-officedocument.presentationml.notesSlide+xml"/>
  <Override PartName="/ppt/tags/tag5.xml" ContentType="application/vnd.openxmlformats-officedocument.presentationml.tags+xml"/>
  <Override PartName="/ppt/notesSlides/notesSlide14.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tags/tag6.xml" ContentType="application/vnd.openxmlformats-officedocument.presentationml.tags+xml"/>
  <Override PartName="/ppt/notesSlides/notesSlide15.xml" ContentType="application/vnd.openxmlformats-officedocument.presentationml.notesSlide+xml"/>
  <Override PartName="/ppt/tags/tag7.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tags/tag8.xml" ContentType="application/vnd.openxmlformats-officedocument.presentationml.tags+xml"/>
  <Override PartName="/ppt/notesSlides/notesSlide27.xml" ContentType="application/vnd.openxmlformats-officedocument.presentationml.notesSlide+xml"/>
  <Override PartName="/ppt/tags/tag9.xml" ContentType="application/vnd.openxmlformats-officedocument.presentationml.tags+xml"/>
  <Override PartName="/ppt/notesSlides/notesSlide28.xml" ContentType="application/vnd.openxmlformats-officedocument.presentationml.notesSlide+xml"/>
  <Override PartName="/ppt/tags/tag10.xml" ContentType="application/vnd.openxmlformats-officedocument.presentationml.tags+xml"/>
  <Override PartName="/ppt/notesSlides/notesSlide29.xml" ContentType="application/vnd.openxmlformats-officedocument.presentationml.notesSlide+xml"/>
  <Override PartName="/ppt/tags/tag11.xml" ContentType="application/vnd.openxmlformats-officedocument.presentationml.tags+xml"/>
  <Override PartName="/ppt/notesSlides/notesSlide30.xml" ContentType="application/vnd.openxmlformats-officedocument.presentationml.notesSlide+xml"/>
  <Override PartName="/ppt/tags/tag12.xml" ContentType="application/vnd.openxmlformats-officedocument.presentationml.tags+xml"/>
  <Override PartName="/ppt/notesSlides/notesSlide31.xml" ContentType="application/vnd.openxmlformats-officedocument.presentationml.notesSlide+xml"/>
  <Override PartName="/ppt/tags/tag13.xml" ContentType="application/vnd.openxmlformats-officedocument.presentationml.tags+xml"/>
  <Override PartName="/ppt/notesSlides/notesSlide32.xml" ContentType="application/vnd.openxmlformats-officedocument.presentationml.notesSlide+xml"/>
  <Override PartName="/ppt/tags/tag14.xml" ContentType="application/vnd.openxmlformats-officedocument.presentationml.tags+xml"/>
  <Override PartName="/ppt/notesSlides/notesSlide33.xml" ContentType="application/vnd.openxmlformats-officedocument.presentationml.notesSlide+xml"/>
  <Override PartName="/ppt/tags/tag15.xml" ContentType="application/vnd.openxmlformats-officedocument.presentationml.tags+xml"/>
  <Override PartName="/ppt/notesSlides/notesSlide34.xml" ContentType="application/vnd.openxmlformats-officedocument.presentationml.notesSlide+xml"/>
  <Override PartName="/ppt/media/image91.jpg" ContentType="image/jpeg"/>
  <Override PartName="/ppt/tags/tag16.xml" ContentType="application/vnd.openxmlformats-officedocument.presentationml.tags+xml"/>
  <Override PartName="/ppt/notesSlides/notesSlide35.xml" ContentType="application/vnd.openxmlformats-officedocument.presentationml.notesSlide+xml"/>
  <Override PartName="/ppt/media/image93.jpg" ContentType="image/jpeg"/>
  <Override PartName="/ppt/notesSlides/notesSlide36.xml" ContentType="application/vnd.openxmlformats-officedocument.presentationml.notesSlide+xml"/>
  <Override PartName="/ppt/tags/tag17.xml" ContentType="application/vnd.openxmlformats-officedocument.presentationml.tags+xml"/>
  <Override PartName="/ppt/notesSlides/notesSlide37.xml" ContentType="application/vnd.openxmlformats-officedocument.presentationml.notesSlide+xml"/>
  <Override PartName="/ppt/tags/tag18.xml" ContentType="application/vnd.openxmlformats-officedocument.presentationml.tags+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tags/tag19.xml" ContentType="application/vnd.openxmlformats-officedocument.presentationml.tags+xml"/>
  <Override PartName="/ppt/notesSlides/notesSlide46.xml" ContentType="application/vnd.openxmlformats-officedocument.presentationml.notesSlide+xml"/>
  <Override PartName="/ppt/tags/tag20.xml" ContentType="application/vnd.openxmlformats-officedocument.presentationml.tags+xml"/>
  <Override PartName="/ppt/notesSlides/notesSlide47.xml" ContentType="application/vnd.openxmlformats-officedocument.presentationml.notesSlide+xml"/>
  <Override PartName="/ppt/tags/tag21.xml" ContentType="application/vnd.openxmlformats-officedocument.presentationml.tags+xml"/>
  <Override PartName="/ppt/notesSlides/notesSlide48.xml" ContentType="application/vnd.openxmlformats-officedocument.presentationml.notesSlide+xml"/>
  <Override PartName="/ppt/tags/tag22.xml" ContentType="application/vnd.openxmlformats-officedocument.presentationml.tags+xml"/>
  <Override PartName="/ppt/notesSlides/notesSlide49.xml" ContentType="application/vnd.openxmlformats-officedocument.presentationml.notesSlide+xml"/>
  <Override PartName="/ppt/tags/tag23.xml" ContentType="application/vnd.openxmlformats-officedocument.presentationml.tags+xml"/>
  <Override PartName="/ppt/notesSlides/notesSlide50.xml" ContentType="application/vnd.openxmlformats-officedocument.presentationml.notesSlide+xml"/>
  <Override PartName="/ppt/tags/tag24.xml" ContentType="application/vnd.openxmlformats-officedocument.presentationml.tags+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7" r:id="rId1"/>
  </p:sldMasterIdLst>
  <p:notesMasterIdLst>
    <p:notesMasterId r:id="rId117"/>
  </p:notesMasterIdLst>
  <p:sldIdLst>
    <p:sldId id="256" r:id="rId2"/>
    <p:sldId id="275" r:id="rId3"/>
    <p:sldId id="257" r:id="rId4"/>
    <p:sldId id="450" r:id="rId5"/>
    <p:sldId id="451" r:id="rId6"/>
    <p:sldId id="258" r:id="rId7"/>
    <p:sldId id="452" r:id="rId8"/>
    <p:sldId id="454" r:id="rId9"/>
    <p:sldId id="455" r:id="rId10"/>
    <p:sldId id="453" r:id="rId11"/>
    <p:sldId id="456" r:id="rId12"/>
    <p:sldId id="457" r:id="rId13"/>
    <p:sldId id="391" r:id="rId14"/>
    <p:sldId id="392" r:id="rId15"/>
    <p:sldId id="442" r:id="rId16"/>
    <p:sldId id="443" r:id="rId17"/>
    <p:sldId id="389" r:id="rId18"/>
    <p:sldId id="316" r:id="rId19"/>
    <p:sldId id="420" r:id="rId20"/>
    <p:sldId id="422" r:id="rId21"/>
    <p:sldId id="458" r:id="rId22"/>
    <p:sldId id="421" r:id="rId23"/>
    <p:sldId id="444" r:id="rId24"/>
    <p:sldId id="459" r:id="rId25"/>
    <p:sldId id="446" r:id="rId26"/>
    <p:sldId id="376" r:id="rId27"/>
    <p:sldId id="332" r:id="rId28"/>
    <p:sldId id="333" r:id="rId29"/>
    <p:sldId id="416" r:id="rId30"/>
    <p:sldId id="383" r:id="rId31"/>
    <p:sldId id="418" r:id="rId32"/>
    <p:sldId id="419" r:id="rId33"/>
    <p:sldId id="417" r:id="rId34"/>
    <p:sldId id="384" r:id="rId35"/>
    <p:sldId id="385" r:id="rId36"/>
    <p:sldId id="396" r:id="rId37"/>
    <p:sldId id="379" r:id="rId38"/>
    <p:sldId id="493" r:id="rId39"/>
    <p:sldId id="460" r:id="rId40"/>
    <p:sldId id="461" r:id="rId41"/>
    <p:sldId id="462" r:id="rId42"/>
    <p:sldId id="463" r:id="rId43"/>
    <p:sldId id="464" r:id="rId44"/>
    <p:sldId id="465" r:id="rId45"/>
    <p:sldId id="447" r:id="rId46"/>
    <p:sldId id="381" r:id="rId47"/>
    <p:sldId id="382" r:id="rId48"/>
    <p:sldId id="466" r:id="rId49"/>
    <p:sldId id="394" r:id="rId50"/>
    <p:sldId id="445" r:id="rId51"/>
    <p:sldId id="390" r:id="rId52"/>
    <p:sldId id="295" r:id="rId53"/>
    <p:sldId id="296" r:id="rId54"/>
    <p:sldId id="297" r:id="rId55"/>
    <p:sldId id="407" r:id="rId56"/>
    <p:sldId id="423" r:id="rId57"/>
    <p:sldId id="268" r:id="rId58"/>
    <p:sldId id="270" r:id="rId59"/>
    <p:sldId id="313" r:id="rId60"/>
    <p:sldId id="469" r:id="rId61"/>
    <p:sldId id="282" r:id="rId62"/>
    <p:sldId id="448" r:id="rId63"/>
    <p:sldId id="470" r:id="rId64"/>
    <p:sldId id="259" r:id="rId65"/>
    <p:sldId id="283" r:id="rId66"/>
    <p:sldId id="322" r:id="rId67"/>
    <p:sldId id="471" r:id="rId68"/>
    <p:sldId id="415" r:id="rId69"/>
    <p:sldId id="323" r:id="rId70"/>
    <p:sldId id="325" r:id="rId71"/>
    <p:sldId id="405" r:id="rId72"/>
    <p:sldId id="449" r:id="rId73"/>
    <p:sldId id="402" r:id="rId74"/>
    <p:sldId id="272" r:id="rId75"/>
    <p:sldId id="311" r:id="rId76"/>
    <p:sldId id="329" r:id="rId77"/>
    <p:sldId id="330" r:id="rId78"/>
    <p:sldId id="319" r:id="rId79"/>
    <p:sldId id="302" r:id="rId80"/>
    <p:sldId id="425" r:id="rId81"/>
    <p:sldId id="424" r:id="rId82"/>
    <p:sldId id="426" r:id="rId83"/>
    <p:sldId id="304" r:id="rId84"/>
    <p:sldId id="305" r:id="rId85"/>
    <p:sldId id="306" r:id="rId86"/>
    <p:sldId id="274" r:id="rId87"/>
    <p:sldId id="280" r:id="rId88"/>
    <p:sldId id="427" r:id="rId89"/>
    <p:sldId id="401" r:id="rId90"/>
    <p:sldId id="474" r:id="rId91"/>
    <p:sldId id="473" r:id="rId92"/>
    <p:sldId id="476" r:id="rId93"/>
    <p:sldId id="480" r:id="rId94"/>
    <p:sldId id="481" r:id="rId95"/>
    <p:sldId id="482" r:id="rId96"/>
    <p:sldId id="397" r:id="rId97"/>
    <p:sldId id="483" r:id="rId98"/>
    <p:sldId id="472" r:id="rId99"/>
    <p:sldId id="475" r:id="rId100"/>
    <p:sldId id="479" r:id="rId101"/>
    <p:sldId id="478" r:id="rId102"/>
    <p:sldId id="484" r:id="rId103"/>
    <p:sldId id="433" r:id="rId104"/>
    <p:sldId id="485" r:id="rId105"/>
    <p:sldId id="486" r:id="rId106"/>
    <p:sldId id="437" r:id="rId107"/>
    <p:sldId id="340" r:id="rId108"/>
    <p:sldId id="495" r:id="rId109"/>
    <p:sldId id="438" r:id="rId110"/>
    <p:sldId id="436" r:id="rId111"/>
    <p:sldId id="487" r:id="rId112"/>
    <p:sldId id="439" r:id="rId113"/>
    <p:sldId id="467" r:id="rId114"/>
    <p:sldId id="477" r:id="rId115"/>
    <p:sldId id="488" r:id="rId1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E350B50-24A6-4FD5-A171-A71535EE22E1}" v="33" dt="2024-10-01T10:48:23.05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522" autoAdjust="0"/>
    <p:restoredTop sz="75365" autoAdjust="0"/>
  </p:normalViewPr>
  <p:slideViewPr>
    <p:cSldViewPr snapToGrid="0">
      <p:cViewPr varScale="1">
        <p:scale>
          <a:sx n="86" d="100"/>
          <a:sy n="86" d="100"/>
        </p:scale>
        <p:origin x="66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notesMaster" Target="notesMasters/notesMaster1.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microsoft.com/office/2015/10/relationships/revisionInfo" Target="revisionInfo.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presProps" Target="presProps.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viewProps" Target="viewProps.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tableStyles" Target="tableStyles.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sdair Cunningham" userId="67e8d9ba-4582-42f1-b26c-e866daa7f65b" providerId="ADAL" clId="{1E350B50-24A6-4FD5-A171-A71535EE22E1}"/>
    <pc:docChg chg="undo redo custSel addSld delSld modSld">
      <pc:chgData name="Alisdair Cunningham" userId="67e8d9ba-4582-42f1-b26c-e866daa7f65b" providerId="ADAL" clId="{1E350B50-24A6-4FD5-A171-A71535EE22E1}" dt="2024-10-01T10:48:38.104" v="500" actId="47"/>
      <pc:docMkLst>
        <pc:docMk/>
      </pc:docMkLst>
      <pc:sldChg chg="addSp delSp modSp mod">
        <pc:chgData name="Alisdair Cunningham" userId="67e8d9ba-4582-42f1-b26c-e866daa7f65b" providerId="ADAL" clId="{1E350B50-24A6-4FD5-A171-A71535EE22E1}" dt="2024-09-29T09:18:53.867" v="460" actId="1035"/>
        <pc:sldMkLst>
          <pc:docMk/>
          <pc:sldMk cId="2250175479" sldId="256"/>
        </pc:sldMkLst>
        <pc:spChg chg="mod">
          <ac:chgData name="Alisdair Cunningham" userId="67e8d9ba-4582-42f1-b26c-e866daa7f65b" providerId="ADAL" clId="{1E350B50-24A6-4FD5-A171-A71535EE22E1}" dt="2024-09-27T16:56:20.663" v="44" actId="27636"/>
          <ac:spMkLst>
            <pc:docMk/>
            <pc:sldMk cId="2250175479" sldId="256"/>
            <ac:spMk id="18" creationId="{2AE35A26-E85C-F8C7-284F-A4C9CEE50BEA}"/>
          </ac:spMkLst>
        </pc:spChg>
        <pc:picChg chg="add del mod ord modCrop">
          <ac:chgData name="Alisdair Cunningham" userId="67e8d9ba-4582-42f1-b26c-e866daa7f65b" providerId="ADAL" clId="{1E350B50-24A6-4FD5-A171-A71535EE22E1}" dt="2024-09-29T09:18:53.867" v="460" actId="1035"/>
          <ac:picMkLst>
            <pc:docMk/>
            <pc:sldMk cId="2250175479" sldId="256"/>
            <ac:picMk id="4" creationId="{B8870C4C-779C-DCD3-E2B5-1F90536A38CF}"/>
          </ac:picMkLst>
        </pc:picChg>
      </pc:sldChg>
      <pc:sldChg chg="addSp modSp mod">
        <pc:chgData name="Alisdair Cunningham" userId="67e8d9ba-4582-42f1-b26c-e866daa7f65b" providerId="ADAL" clId="{1E350B50-24A6-4FD5-A171-A71535EE22E1}" dt="2024-09-29T09:16:06.925" v="357" actId="1076"/>
        <pc:sldMkLst>
          <pc:docMk/>
          <pc:sldMk cId="411018869" sldId="257"/>
        </pc:sldMkLst>
        <pc:spChg chg="mod">
          <ac:chgData name="Alisdair Cunningham" userId="67e8d9ba-4582-42f1-b26c-e866daa7f65b" providerId="ADAL" clId="{1E350B50-24A6-4FD5-A171-A71535EE22E1}" dt="2024-09-29T09:15:42.708" v="352" actId="27636"/>
          <ac:spMkLst>
            <pc:docMk/>
            <pc:sldMk cId="411018869" sldId="257"/>
            <ac:spMk id="3" creationId="{E4E0CE2D-E8C1-FD5E-78E6-9ABE413D484C}"/>
          </ac:spMkLst>
        </pc:spChg>
        <pc:spChg chg="add mod">
          <ac:chgData name="Alisdair Cunningham" userId="67e8d9ba-4582-42f1-b26c-e866daa7f65b" providerId="ADAL" clId="{1E350B50-24A6-4FD5-A171-A71535EE22E1}" dt="2024-09-29T09:16:06.925" v="357" actId="1076"/>
          <ac:spMkLst>
            <pc:docMk/>
            <pc:sldMk cId="411018869" sldId="257"/>
            <ac:spMk id="8" creationId="{C8CD7A30-F0ED-FE5B-9E99-A07C8541DE9C}"/>
          </ac:spMkLst>
        </pc:spChg>
        <pc:picChg chg="add mod">
          <ac:chgData name="Alisdair Cunningham" userId="67e8d9ba-4582-42f1-b26c-e866daa7f65b" providerId="ADAL" clId="{1E350B50-24A6-4FD5-A171-A71535EE22E1}" dt="2024-09-29T09:16:04.312" v="356" actId="14100"/>
          <ac:picMkLst>
            <pc:docMk/>
            <pc:sldMk cId="411018869" sldId="257"/>
            <ac:picMk id="6" creationId="{AF11C6A0-7DE6-5253-6EFE-23790FF50072}"/>
          </ac:picMkLst>
        </pc:picChg>
      </pc:sldChg>
      <pc:sldChg chg="modSp mod">
        <pc:chgData name="Alisdair Cunningham" userId="67e8d9ba-4582-42f1-b26c-e866daa7f65b" providerId="ADAL" clId="{1E350B50-24A6-4FD5-A171-A71535EE22E1}" dt="2024-09-27T18:04:55.544" v="249" actId="27636"/>
        <pc:sldMkLst>
          <pc:docMk/>
          <pc:sldMk cId="3049756370" sldId="258"/>
        </pc:sldMkLst>
        <pc:spChg chg="mod">
          <ac:chgData name="Alisdair Cunningham" userId="67e8d9ba-4582-42f1-b26c-e866daa7f65b" providerId="ADAL" clId="{1E350B50-24A6-4FD5-A171-A71535EE22E1}" dt="2024-09-27T18:04:55.544" v="249" actId="27636"/>
          <ac:spMkLst>
            <pc:docMk/>
            <pc:sldMk cId="3049756370" sldId="258"/>
            <ac:spMk id="3" creationId="{E4E0CE2D-E8C1-FD5E-78E6-9ABE413D484C}"/>
          </ac:spMkLst>
        </pc:spChg>
      </pc:sldChg>
      <pc:sldChg chg="modSp mod">
        <pc:chgData name="Alisdair Cunningham" userId="67e8d9ba-4582-42f1-b26c-e866daa7f65b" providerId="ADAL" clId="{1E350B50-24A6-4FD5-A171-A71535EE22E1}" dt="2024-09-27T16:58:01.055" v="68" actId="27636"/>
        <pc:sldMkLst>
          <pc:docMk/>
          <pc:sldMk cId="2356516299" sldId="272"/>
        </pc:sldMkLst>
        <pc:spChg chg="mod">
          <ac:chgData name="Alisdair Cunningham" userId="67e8d9ba-4582-42f1-b26c-e866daa7f65b" providerId="ADAL" clId="{1E350B50-24A6-4FD5-A171-A71535EE22E1}" dt="2024-09-27T16:58:01.055" v="68" actId="27636"/>
          <ac:spMkLst>
            <pc:docMk/>
            <pc:sldMk cId="2356516299" sldId="272"/>
            <ac:spMk id="2" creationId="{00000000-0000-0000-0000-000000000000}"/>
          </ac:spMkLst>
        </pc:spChg>
      </pc:sldChg>
      <pc:sldChg chg="addSp delSp modSp add mod">
        <pc:chgData name="Alisdair Cunningham" userId="67e8d9ba-4582-42f1-b26c-e866daa7f65b" providerId="ADAL" clId="{1E350B50-24A6-4FD5-A171-A71535EE22E1}" dt="2024-10-01T08:35:10.591" v="461"/>
        <pc:sldMkLst>
          <pc:docMk/>
          <pc:sldMk cId="1563429719" sldId="275"/>
        </pc:sldMkLst>
        <pc:spChg chg="add mod">
          <ac:chgData name="Alisdair Cunningham" userId="67e8d9ba-4582-42f1-b26c-e866daa7f65b" providerId="ADAL" clId="{1E350B50-24A6-4FD5-A171-A71535EE22E1}" dt="2024-10-01T08:35:10.591" v="461"/>
          <ac:spMkLst>
            <pc:docMk/>
            <pc:sldMk cId="1563429719" sldId="275"/>
            <ac:spMk id="4" creationId="{89C5F27F-AFEF-245B-F9DE-706DDEDAC41D}"/>
          </ac:spMkLst>
        </pc:spChg>
        <pc:spChg chg="del">
          <ac:chgData name="Alisdair Cunningham" userId="67e8d9ba-4582-42f1-b26c-e866daa7f65b" providerId="ADAL" clId="{1E350B50-24A6-4FD5-A171-A71535EE22E1}" dt="2024-09-29T09:11:54.352" v="279" actId="478"/>
          <ac:spMkLst>
            <pc:docMk/>
            <pc:sldMk cId="1563429719" sldId="275"/>
            <ac:spMk id="5" creationId="{D2D54484-8CEE-D063-40B3-6FDB609D0D75}"/>
          </ac:spMkLst>
        </pc:spChg>
        <pc:spChg chg="mod">
          <ac:chgData name="Alisdair Cunningham" userId="67e8d9ba-4582-42f1-b26c-e866daa7f65b" providerId="ADAL" clId="{1E350B50-24A6-4FD5-A171-A71535EE22E1}" dt="2024-09-29T09:12:40.648" v="292" actId="5793"/>
          <ac:spMkLst>
            <pc:docMk/>
            <pc:sldMk cId="1563429719" sldId="275"/>
            <ac:spMk id="8" creationId="{C39BE701-A67E-5BFD-B044-ECF13A621788}"/>
          </ac:spMkLst>
        </pc:spChg>
        <pc:spChg chg="mod">
          <ac:chgData name="Alisdair Cunningham" userId="67e8d9ba-4582-42f1-b26c-e866daa7f65b" providerId="ADAL" clId="{1E350B50-24A6-4FD5-A171-A71535EE22E1}" dt="2024-09-29T09:12:34.041" v="286" actId="1076"/>
          <ac:spMkLst>
            <pc:docMk/>
            <pc:sldMk cId="1563429719" sldId="275"/>
            <ac:spMk id="13" creationId="{09E3C876-0332-89E5-FDE4-245151733AF4}"/>
          </ac:spMkLst>
        </pc:spChg>
        <pc:spChg chg="del">
          <ac:chgData name="Alisdair Cunningham" userId="67e8d9ba-4582-42f1-b26c-e866daa7f65b" providerId="ADAL" clId="{1E350B50-24A6-4FD5-A171-A71535EE22E1}" dt="2024-09-29T09:11:57.400" v="280" actId="478"/>
          <ac:spMkLst>
            <pc:docMk/>
            <pc:sldMk cId="1563429719" sldId="275"/>
            <ac:spMk id="14" creationId="{3D5216FF-A848-7B03-7F19-B0E69A3C8466}"/>
          </ac:spMkLst>
        </pc:spChg>
        <pc:spChg chg="del">
          <ac:chgData name="Alisdair Cunningham" userId="67e8d9ba-4582-42f1-b26c-e866daa7f65b" providerId="ADAL" clId="{1E350B50-24A6-4FD5-A171-A71535EE22E1}" dt="2024-09-29T09:11:51.500" v="278" actId="478"/>
          <ac:spMkLst>
            <pc:docMk/>
            <pc:sldMk cId="1563429719" sldId="275"/>
            <ac:spMk id="15" creationId="{222EFF28-C559-3C98-A5C2-1E28C24E8A7A}"/>
          </ac:spMkLst>
        </pc:spChg>
        <pc:picChg chg="mod">
          <ac:chgData name="Alisdair Cunningham" userId="67e8d9ba-4582-42f1-b26c-e866daa7f65b" providerId="ADAL" clId="{1E350B50-24A6-4FD5-A171-A71535EE22E1}" dt="2024-09-29T09:11:42.950" v="275" actId="1076"/>
          <ac:picMkLst>
            <pc:docMk/>
            <pc:sldMk cId="1563429719" sldId="275"/>
            <ac:picMk id="2" creationId="{84A927B6-7836-B735-BC14-18BCEC62F776}"/>
          </ac:picMkLst>
        </pc:picChg>
        <pc:picChg chg="mod">
          <ac:chgData name="Alisdair Cunningham" userId="67e8d9ba-4582-42f1-b26c-e866daa7f65b" providerId="ADAL" clId="{1E350B50-24A6-4FD5-A171-A71535EE22E1}" dt="2024-09-29T09:11:48.417" v="277" actId="1076"/>
          <ac:picMkLst>
            <pc:docMk/>
            <pc:sldMk cId="1563429719" sldId="275"/>
            <ac:picMk id="3" creationId="{C047F50F-F569-0EBC-2AE1-2A748DD85E68}"/>
          </ac:picMkLst>
        </pc:picChg>
        <pc:picChg chg="mod">
          <ac:chgData name="Alisdair Cunningham" userId="67e8d9ba-4582-42f1-b26c-e866daa7f65b" providerId="ADAL" clId="{1E350B50-24A6-4FD5-A171-A71535EE22E1}" dt="2024-09-29T09:11:46.051" v="276" actId="1076"/>
          <ac:picMkLst>
            <pc:docMk/>
            <pc:sldMk cId="1563429719" sldId="275"/>
            <ac:picMk id="1030" creationId="{1655F2CE-5A6D-AEC8-BDF2-BF4E5B491773}"/>
          </ac:picMkLst>
        </pc:picChg>
      </pc:sldChg>
      <pc:sldChg chg="modSp mod">
        <pc:chgData name="Alisdair Cunningham" userId="67e8d9ba-4582-42f1-b26c-e866daa7f65b" providerId="ADAL" clId="{1E350B50-24A6-4FD5-A171-A71535EE22E1}" dt="2024-09-27T17:17:06.617" v="207" actId="14100"/>
        <pc:sldMkLst>
          <pc:docMk/>
          <pc:sldMk cId="3565467642" sldId="297"/>
        </pc:sldMkLst>
        <pc:spChg chg="mod">
          <ac:chgData name="Alisdair Cunningham" userId="67e8d9ba-4582-42f1-b26c-e866daa7f65b" providerId="ADAL" clId="{1E350B50-24A6-4FD5-A171-A71535EE22E1}" dt="2024-09-27T17:17:06.617" v="207" actId="14100"/>
          <ac:spMkLst>
            <pc:docMk/>
            <pc:sldMk cId="3565467642" sldId="297"/>
            <ac:spMk id="10" creationId="{7DC3BDDC-E180-F68C-C2A9-64B5E23FE2FF}"/>
          </ac:spMkLst>
        </pc:spChg>
      </pc:sldChg>
      <pc:sldChg chg="modSp mod">
        <pc:chgData name="Alisdair Cunningham" userId="67e8d9ba-4582-42f1-b26c-e866daa7f65b" providerId="ADAL" clId="{1E350B50-24A6-4FD5-A171-A71535EE22E1}" dt="2024-09-27T17:29:16.780" v="209" actId="14100"/>
        <pc:sldMkLst>
          <pc:docMk/>
          <pc:sldMk cId="4266361000" sldId="323"/>
        </pc:sldMkLst>
        <pc:spChg chg="mod">
          <ac:chgData name="Alisdair Cunningham" userId="67e8d9ba-4582-42f1-b26c-e866daa7f65b" providerId="ADAL" clId="{1E350B50-24A6-4FD5-A171-A71535EE22E1}" dt="2024-09-27T17:29:16.780" v="209" actId="14100"/>
          <ac:spMkLst>
            <pc:docMk/>
            <pc:sldMk cId="4266361000" sldId="323"/>
            <ac:spMk id="3" creationId="{E7A61285-6B24-FA46-9240-C1F849A8D11B}"/>
          </ac:spMkLst>
        </pc:spChg>
      </pc:sldChg>
      <pc:sldChg chg="modSp mod">
        <pc:chgData name="Alisdair Cunningham" userId="67e8d9ba-4582-42f1-b26c-e866daa7f65b" providerId="ADAL" clId="{1E350B50-24A6-4FD5-A171-A71535EE22E1}" dt="2024-09-27T17:44:07.002" v="212" actId="14100"/>
        <pc:sldMkLst>
          <pc:docMk/>
          <pc:sldMk cId="2273060618" sldId="329"/>
        </pc:sldMkLst>
        <pc:spChg chg="mod">
          <ac:chgData name="Alisdair Cunningham" userId="67e8d9ba-4582-42f1-b26c-e866daa7f65b" providerId="ADAL" clId="{1E350B50-24A6-4FD5-A171-A71535EE22E1}" dt="2024-09-27T17:44:07.002" v="212" actId="14100"/>
          <ac:spMkLst>
            <pc:docMk/>
            <pc:sldMk cId="2273060618" sldId="329"/>
            <ac:spMk id="3" creationId="{00000000-0000-0000-0000-000000000000}"/>
          </ac:spMkLst>
        </pc:spChg>
      </pc:sldChg>
      <pc:sldChg chg="modSp mod">
        <pc:chgData name="Alisdair Cunningham" userId="67e8d9ba-4582-42f1-b26c-e866daa7f65b" providerId="ADAL" clId="{1E350B50-24A6-4FD5-A171-A71535EE22E1}" dt="2024-09-27T17:44:42.839" v="214" actId="1076"/>
        <pc:sldMkLst>
          <pc:docMk/>
          <pc:sldMk cId="3529492484" sldId="330"/>
        </pc:sldMkLst>
        <pc:spChg chg="mod">
          <ac:chgData name="Alisdair Cunningham" userId="67e8d9ba-4582-42f1-b26c-e866daa7f65b" providerId="ADAL" clId="{1E350B50-24A6-4FD5-A171-A71535EE22E1}" dt="2024-09-27T17:44:15.712" v="213" actId="5793"/>
          <ac:spMkLst>
            <pc:docMk/>
            <pc:sldMk cId="3529492484" sldId="330"/>
            <ac:spMk id="3" creationId="{00000000-0000-0000-0000-000000000000}"/>
          </ac:spMkLst>
        </pc:spChg>
        <pc:spChg chg="mod">
          <ac:chgData name="Alisdair Cunningham" userId="67e8d9ba-4582-42f1-b26c-e866daa7f65b" providerId="ADAL" clId="{1E350B50-24A6-4FD5-A171-A71535EE22E1}" dt="2024-09-27T17:44:42.839" v="214" actId="1076"/>
          <ac:spMkLst>
            <pc:docMk/>
            <pc:sldMk cId="3529492484" sldId="330"/>
            <ac:spMk id="5" creationId="{00000000-0000-0000-0000-000000000000}"/>
          </ac:spMkLst>
        </pc:spChg>
      </pc:sldChg>
      <pc:sldChg chg="modSp">
        <pc:chgData name="Alisdair Cunningham" userId="67e8d9ba-4582-42f1-b26c-e866daa7f65b" providerId="ADAL" clId="{1E350B50-24A6-4FD5-A171-A71535EE22E1}" dt="2024-09-27T17:33:43.566" v="210" actId="5793"/>
        <pc:sldMkLst>
          <pc:docMk/>
          <pc:sldMk cId="15506517" sldId="376"/>
        </pc:sldMkLst>
        <pc:spChg chg="mod">
          <ac:chgData name="Alisdair Cunningham" userId="67e8d9ba-4582-42f1-b26c-e866daa7f65b" providerId="ADAL" clId="{1E350B50-24A6-4FD5-A171-A71535EE22E1}" dt="2024-09-27T17:33:43.566" v="210" actId="5793"/>
          <ac:spMkLst>
            <pc:docMk/>
            <pc:sldMk cId="15506517" sldId="376"/>
            <ac:spMk id="3" creationId="{00000000-0000-0000-0000-000000000000}"/>
          </ac:spMkLst>
        </pc:spChg>
      </pc:sldChg>
      <pc:sldChg chg="modSp mod">
        <pc:chgData name="Alisdair Cunningham" userId="67e8d9ba-4582-42f1-b26c-e866daa7f65b" providerId="ADAL" clId="{1E350B50-24A6-4FD5-A171-A71535EE22E1}" dt="2024-09-27T17:10:16.217" v="172" actId="14100"/>
        <pc:sldMkLst>
          <pc:docMk/>
          <pc:sldMk cId="765668817" sldId="379"/>
        </pc:sldMkLst>
        <pc:spChg chg="mod">
          <ac:chgData name="Alisdair Cunningham" userId="67e8d9ba-4582-42f1-b26c-e866daa7f65b" providerId="ADAL" clId="{1E350B50-24A6-4FD5-A171-A71535EE22E1}" dt="2024-09-27T17:10:16.217" v="172" actId="14100"/>
          <ac:spMkLst>
            <pc:docMk/>
            <pc:sldMk cId="765668817" sldId="379"/>
            <ac:spMk id="2" creationId="{00000000-0000-0000-0000-000000000000}"/>
          </ac:spMkLst>
        </pc:spChg>
      </pc:sldChg>
      <pc:sldChg chg="modSp mod">
        <pc:chgData name="Alisdair Cunningham" userId="67e8d9ba-4582-42f1-b26c-e866daa7f65b" providerId="ADAL" clId="{1E350B50-24A6-4FD5-A171-A71535EE22E1}" dt="2024-09-27T17:15:16.009" v="204" actId="5793"/>
        <pc:sldMkLst>
          <pc:docMk/>
          <pc:sldMk cId="3789327950" sldId="381"/>
        </pc:sldMkLst>
        <pc:spChg chg="mod">
          <ac:chgData name="Alisdair Cunningham" userId="67e8d9ba-4582-42f1-b26c-e866daa7f65b" providerId="ADAL" clId="{1E350B50-24A6-4FD5-A171-A71535EE22E1}" dt="2024-09-27T17:15:16.009" v="204" actId="5793"/>
          <ac:spMkLst>
            <pc:docMk/>
            <pc:sldMk cId="3789327950" sldId="381"/>
            <ac:spMk id="8" creationId="{7B544997-EB04-0A03-658D-0BDC249E62E8}"/>
          </ac:spMkLst>
        </pc:spChg>
      </pc:sldChg>
      <pc:sldChg chg="modSp">
        <pc:chgData name="Alisdair Cunningham" userId="67e8d9ba-4582-42f1-b26c-e866daa7f65b" providerId="ADAL" clId="{1E350B50-24A6-4FD5-A171-A71535EE22E1}" dt="2024-09-27T17:09:15.302" v="165" actId="732"/>
        <pc:sldMkLst>
          <pc:docMk/>
          <pc:sldMk cId="1286106779" sldId="384"/>
        </pc:sldMkLst>
        <pc:picChg chg="mod">
          <ac:chgData name="Alisdair Cunningham" userId="67e8d9ba-4582-42f1-b26c-e866daa7f65b" providerId="ADAL" clId="{1E350B50-24A6-4FD5-A171-A71535EE22E1}" dt="2024-09-27T17:09:15.302" v="165" actId="732"/>
          <ac:picMkLst>
            <pc:docMk/>
            <pc:sldMk cId="1286106779" sldId="384"/>
            <ac:picMk id="14341" creationId="{00000000-0000-0000-0000-000000000000}"/>
          </ac:picMkLst>
        </pc:picChg>
      </pc:sldChg>
      <pc:sldChg chg="modSp">
        <pc:chgData name="Alisdair Cunningham" userId="67e8d9ba-4582-42f1-b26c-e866daa7f65b" providerId="ADAL" clId="{1E350B50-24A6-4FD5-A171-A71535EE22E1}" dt="2024-09-27T17:09:45.433" v="168" actId="1076"/>
        <pc:sldMkLst>
          <pc:docMk/>
          <pc:sldMk cId="3232052601" sldId="385"/>
        </pc:sldMkLst>
        <pc:picChg chg="mod">
          <ac:chgData name="Alisdair Cunningham" userId="67e8d9ba-4582-42f1-b26c-e866daa7f65b" providerId="ADAL" clId="{1E350B50-24A6-4FD5-A171-A71535EE22E1}" dt="2024-09-27T17:09:45.433" v="168" actId="1076"/>
          <ac:picMkLst>
            <pc:docMk/>
            <pc:sldMk cId="3232052601" sldId="385"/>
            <ac:picMk id="15366" creationId="{00000000-0000-0000-0000-000000000000}"/>
          </ac:picMkLst>
        </pc:picChg>
      </pc:sldChg>
      <pc:sldChg chg="modSp mod">
        <pc:chgData name="Alisdair Cunningham" userId="67e8d9ba-4582-42f1-b26c-e866daa7f65b" providerId="ADAL" clId="{1E350B50-24A6-4FD5-A171-A71535EE22E1}" dt="2024-09-29T09:18:16.769" v="449" actId="1440"/>
        <pc:sldMkLst>
          <pc:docMk/>
          <pc:sldMk cId="2343375129" sldId="391"/>
        </pc:sldMkLst>
        <pc:spChg chg="mod">
          <ac:chgData name="Alisdair Cunningham" userId="67e8d9ba-4582-42f1-b26c-e866daa7f65b" providerId="ADAL" clId="{1E350B50-24A6-4FD5-A171-A71535EE22E1}" dt="2024-09-27T17:03:49.580" v="161" actId="20577"/>
          <ac:spMkLst>
            <pc:docMk/>
            <pc:sldMk cId="2343375129" sldId="391"/>
            <ac:spMk id="6" creationId="{608822B0-74FA-C3D3-A31B-0ED57C3323EF}"/>
          </ac:spMkLst>
        </pc:spChg>
        <pc:picChg chg="mod">
          <ac:chgData name="Alisdair Cunningham" userId="67e8d9ba-4582-42f1-b26c-e866daa7f65b" providerId="ADAL" clId="{1E350B50-24A6-4FD5-A171-A71535EE22E1}" dt="2024-09-29T09:18:16.769" v="449" actId="1440"/>
          <ac:picMkLst>
            <pc:docMk/>
            <pc:sldMk cId="2343375129" sldId="391"/>
            <ac:picMk id="4" creationId="{B8870C4C-779C-DCD3-E2B5-1F90536A38CF}"/>
          </ac:picMkLst>
        </pc:picChg>
      </pc:sldChg>
      <pc:sldChg chg="modSp mod">
        <pc:chgData name="Alisdair Cunningham" userId="67e8d9ba-4582-42f1-b26c-e866daa7f65b" providerId="ADAL" clId="{1E350B50-24A6-4FD5-A171-A71535EE22E1}" dt="2024-09-27T17:09:57.957" v="170" actId="1076"/>
        <pc:sldMkLst>
          <pc:docMk/>
          <pc:sldMk cId="776217489" sldId="396"/>
        </pc:sldMkLst>
        <pc:grpChg chg="mod">
          <ac:chgData name="Alisdair Cunningham" userId="67e8d9ba-4582-42f1-b26c-e866daa7f65b" providerId="ADAL" clId="{1E350B50-24A6-4FD5-A171-A71535EE22E1}" dt="2024-09-27T17:09:55.073" v="169" actId="14100"/>
          <ac:grpSpMkLst>
            <pc:docMk/>
            <pc:sldMk cId="776217489" sldId="396"/>
            <ac:grpSpMk id="2" creationId="{2B5B1A88-58DF-94C3-218B-42CEA219A5CE}"/>
          </ac:grpSpMkLst>
        </pc:grpChg>
        <pc:picChg chg="mod">
          <ac:chgData name="Alisdair Cunningham" userId="67e8d9ba-4582-42f1-b26c-e866daa7f65b" providerId="ADAL" clId="{1E350B50-24A6-4FD5-A171-A71535EE22E1}" dt="2024-09-27T17:09:57.957" v="170" actId="1076"/>
          <ac:picMkLst>
            <pc:docMk/>
            <pc:sldMk cId="776217489" sldId="396"/>
            <ac:picMk id="3074" creationId="{A2460D56-AAD9-5B05-039B-F29AA5536894}"/>
          </ac:picMkLst>
        </pc:picChg>
      </pc:sldChg>
      <pc:sldChg chg="modSp add del mod">
        <pc:chgData name="Alisdair Cunningham" userId="67e8d9ba-4582-42f1-b26c-e866daa7f65b" providerId="ADAL" clId="{1E350B50-24A6-4FD5-A171-A71535EE22E1}" dt="2024-10-01T10:09:10.862" v="477" actId="47"/>
        <pc:sldMkLst>
          <pc:docMk/>
          <pc:sldMk cId="2680520861" sldId="397"/>
        </pc:sldMkLst>
        <pc:spChg chg="mod">
          <ac:chgData name="Alisdair Cunningham" userId="67e8d9ba-4582-42f1-b26c-e866daa7f65b" providerId="ADAL" clId="{1E350B50-24A6-4FD5-A171-A71535EE22E1}" dt="2024-09-27T17:11:47.056" v="189" actId="27636"/>
          <ac:spMkLst>
            <pc:docMk/>
            <pc:sldMk cId="2680520861" sldId="397"/>
            <ac:spMk id="12292" creationId="{00000000-0000-0000-0000-000000000000}"/>
          </ac:spMkLst>
        </pc:spChg>
      </pc:sldChg>
      <pc:sldChg chg="modSp del mod">
        <pc:chgData name="Alisdair Cunningham" userId="67e8d9ba-4582-42f1-b26c-e866daa7f65b" providerId="ADAL" clId="{1E350B50-24A6-4FD5-A171-A71535EE22E1}" dt="2024-10-01T10:29:44.114" v="480" actId="47"/>
        <pc:sldMkLst>
          <pc:docMk/>
          <pc:sldMk cId="1447765795" sldId="398"/>
        </pc:sldMkLst>
        <pc:spChg chg="mod">
          <ac:chgData name="Alisdair Cunningham" userId="67e8d9ba-4582-42f1-b26c-e866daa7f65b" providerId="ADAL" clId="{1E350B50-24A6-4FD5-A171-A71535EE22E1}" dt="2024-10-01T10:29:20.684" v="478" actId="1076"/>
          <ac:spMkLst>
            <pc:docMk/>
            <pc:sldMk cId="1447765795" sldId="398"/>
            <ac:spMk id="12290" creationId="{00000000-0000-0000-0000-000000000000}"/>
          </ac:spMkLst>
        </pc:spChg>
      </pc:sldChg>
      <pc:sldChg chg="modSp mod">
        <pc:chgData name="Alisdair Cunningham" userId="67e8d9ba-4582-42f1-b26c-e866daa7f65b" providerId="ADAL" clId="{1E350B50-24A6-4FD5-A171-A71535EE22E1}" dt="2024-09-27T17:17:12.853" v="208" actId="14100"/>
        <pc:sldMkLst>
          <pc:docMk/>
          <pc:sldMk cId="4065649334" sldId="407"/>
        </pc:sldMkLst>
        <pc:spChg chg="mod">
          <ac:chgData name="Alisdair Cunningham" userId="67e8d9ba-4582-42f1-b26c-e866daa7f65b" providerId="ADAL" clId="{1E350B50-24A6-4FD5-A171-A71535EE22E1}" dt="2024-09-27T17:17:12.853" v="208" actId="14100"/>
          <ac:spMkLst>
            <pc:docMk/>
            <pc:sldMk cId="4065649334" sldId="407"/>
            <ac:spMk id="3" creationId="{00000000-0000-0000-0000-000000000000}"/>
          </ac:spMkLst>
        </pc:spChg>
      </pc:sldChg>
      <pc:sldChg chg="modSp mod">
        <pc:chgData name="Alisdair Cunningham" userId="67e8d9ba-4582-42f1-b26c-e866daa7f65b" providerId="ADAL" clId="{1E350B50-24A6-4FD5-A171-A71535EE22E1}" dt="2024-09-27T17:08:31.417" v="163" actId="14100"/>
        <pc:sldMkLst>
          <pc:docMk/>
          <pc:sldMk cId="3331944409" sldId="419"/>
        </pc:sldMkLst>
        <pc:spChg chg="mod">
          <ac:chgData name="Alisdair Cunningham" userId="67e8d9ba-4582-42f1-b26c-e866daa7f65b" providerId="ADAL" clId="{1E350B50-24A6-4FD5-A171-A71535EE22E1}" dt="2024-09-27T17:08:31.417" v="163" actId="14100"/>
          <ac:spMkLst>
            <pc:docMk/>
            <pc:sldMk cId="3331944409" sldId="419"/>
            <ac:spMk id="6" creationId="{53F6302C-164E-B00B-17E6-F44C258E7D61}"/>
          </ac:spMkLst>
        </pc:spChg>
      </pc:sldChg>
      <pc:sldChg chg="modSp mod">
        <pc:chgData name="Alisdair Cunningham" userId="67e8d9ba-4582-42f1-b26c-e866daa7f65b" providerId="ADAL" clId="{1E350B50-24A6-4FD5-A171-A71535EE22E1}" dt="2024-09-27T16:58:01.004" v="66" actId="27636"/>
        <pc:sldMkLst>
          <pc:docMk/>
          <pc:sldMk cId="1237212805" sldId="421"/>
        </pc:sldMkLst>
        <pc:spChg chg="mod">
          <ac:chgData name="Alisdair Cunningham" userId="67e8d9ba-4582-42f1-b26c-e866daa7f65b" providerId="ADAL" clId="{1E350B50-24A6-4FD5-A171-A71535EE22E1}" dt="2024-09-27T16:58:01.004" v="66" actId="27636"/>
          <ac:spMkLst>
            <pc:docMk/>
            <pc:sldMk cId="1237212805" sldId="421"/>
            <ac:spMk id="7" creationId="{9AC1F7FA-162F-657B-819F-CE2765CF8D3B}"/>
          </ac:spMkLst>
        </pc:spChg>
      </pc:sldChg>
      <pc:sldChg chg="modSp mod">
        <pc:chgData name="Alisdair Cunningham" userId="67e8d9ba-4582-42f1-b26c-e866daa7f65b" providerId="ADAL" clId="{1E350B50-24A6-4FD5-A171-A71535EE22E1}" dt="2024-09-27T16:58:01.027" v="67" actId="27636"/>
        <pc:sldMkLst>
          <pc:docMk/>
          <pc:sldMk cId="3165247917" sldId="423"/>
        </pc:sldMkLst>
        <pc:spChg chg="mod">
          <ac:chgData name="Alisdair Cunningham" userId="67e8d9ba-4582-42f1-b26c-e866daa7f65b" providerId="ADAL" clId="{1E350B50-24A6-4FD5-A171-A71535EE22E1}" dt="2024-09-27T16:58:01.027" v="67" actId="27636"/>
          <ac:spMkLst>
            <pc:docMk/>
            <pc:sldMk cId="3165247917" sldId="423"/>
            <ac:spMk id="3" creationId="{00000000-0000-0000-0000-000000000000}"/>
          </ac:spMkLst>
        </pc:spChg>
      </pc:sldChg>
      <pc:sldChg chg="modSp mod">
        <pc:chgData name="Alisdair Cunningham" userId="67e8d9ba-4582-42f1-b26c-e866daa7f65b" providerId="ADAL" clId="{1E350B50-24A6-4FD5-A171-A71535EE22E1}" dt="2024-09-27T17:48:52.863" v="229" actId="1076"/>
        <pc:sldMkLst>
          <pc:docMk/>
          <pc:sldMk cId="1683987016" sldId="438"/>
        </pc:sldMkLst>
        <pc:spChg chg="mod">
          <ac:chgData name="Alisdair Cunningham" userId="67e8d9ba-4582-42f1-b26c-e866daa7f65b" providerId="ADAL" clId="{1E350B50-24A6-4FD5-A171-A71535EE22E1}" dt="2024-09-27T17:48:49.225" v="228" actId="1076"/>
          <ac:spMkLst>
            <pc:docMk/>
            <pc:sldMk cId="1683987016" sldId="438"/>
            <ac:spMk id="2" creationId="{6AE308ED-9779-4047-A089-D5B6AEBED489}"/>
          </ac:spMkLst>
        </pc:spChg>
        <pc:spChg chg="mod">
          <ac:chgData name="Alisdair Cunningham" userId="67e8d9ba-4582-42f1-b26c-e866daa7f65b" providerId="ADAL" clId="{1E350B50-24A6-4FD5-A171-A71535EE22E1}" dt="2024-09-27T17:48:52.863" v="229" actId="1076"/>
          <ac:spMkLst>
            <pc:docMk/>
            <pc:sldMk cId="1683987016" sldId="438"/>
            <ac:spMk id="5" creationId="{72D04E03-93BE-EEA9-3C32-F3CAAA5CE983}"/>
          </ac:spMkLst>
        </pc:spChg>
      </pc:sldChg>
      <pc:sldChg chg="addSp modSp mod">
        <pc:chgData name="Alisdair Cunningham" userId="67e8d9ba-4582-42f1-b26c-e866daa7f65b" providerId="ADAL" clId="{1E350B50-24A6-4FD5-A171-A71535EE22E1}" dt="2024-10-01T10:48:34.146" v="499" actId="14100"/>
        <pc:sldMkLst>
          <pc:docMk/>
          <pc:sldMk cId="489794444" sldId="448"/>
        </pc:sldMkLst>
        <pc:spChg chg="add mod">
          <ac:chgData name="Alisdair Cunningham" userId="67e8d9ba-4582-42f1-b26c-e866daa7f65b" providerId="ADAL" clId="{1E350B50-24A6-4FD5-A171-A71535EE22E1}" dt="2024-10-01T10:48:34.146" v="499" actId="14100"/>
          <ac:spMkLst>
            <pc:docMk/>
            <pc:sldMk cId="489794444" sldId="448"/>
            <ac:spMk id="6" creationId="{67B65FD2-D6C4-DB3E-1643-E0735DFC48C7}"/>
          </ac:spMkLst>
        </pc:spChg>
        <pc:picChg chg="add mod">
          <ac:chgData name="Alisdair Cunningham" userId="67e8d9ba-4582-42f1-b26c-e866daa7f65b" providerId="ADAL" clId="{1E350B50-24A6-4FD5-A171-A71535EE22E1}" dt="2024-10-01T10:48:23.051" v="494"/>
          <ac:picMkLst>
            <pc:docMk/>
            <pc:sldMk cId="489794444" sldId="448"/>
            <ac:picMk id="4" creationId="{0049D57D-76F0-9C71-C0DB-5BBF77C8AC87}"/>
          </ac:picMkLst>
        </pc:picChg>
      </pc:sldChg>
      <pc:sldChg chg="modSp mod">
        <pc:chgData name="Alisdair Cunningham" userId="67e8d9ba-4582-42f1-b26c-e866daa7f65b" providerId="ADAL" clId="{1E350B50-24A6-4FD5-A171-A71535EE22E1}" dt="2024-09-27T17:38:51.883" v="211" actId="14100"/>
        <pc:sldMkLst>
          <pc:docMk/>
          <pc:sldMk cId="1103309902" sldId="449"/>
        </pc:sldMkLst>
        <pc:spChg chg="mod">
          <ac:chgData name="Alisdair Cunningham" userId="67e8d9ba-4582-42f1-b26c-e866daa7f65b" providerId="ADAL" clId="{1E350B50-24A6-4FD5-A171-A71535EE22E1}" dt="2024-09-27T17:38:51.883" v="211" actId="14100"/>
          <ac:spMkLst>
            <pc:docMk/>
            <pc:sldMk cId="1103309902" sldId="449"/>
            <ac:spMk id="132099" creationId="{00000000-0000-0000-0000-000000000000}"/>
          </ac:spMkLst>
        </pc:spChg>
      </pc:sldChg>
      <pc:sldChg chg="addSp modSp mod">
        <pc:chgData name="Alisdair Cunningham" userId="67e8d9ba-4582-42f1-b26c-e866daa7f65b" providerId="ADAL" clId="{1E350B50-24A6-4FD5-A171-A71535EE22E1}" dt="2024-09-29T09:17:34.954" v="446" actId="14100"/>
        <pc:sldMkLst>
          <pc:docMk/>
          <pc:sldMk cId="2919638631" sldId="450"/>
        </pc:sldMkLst>
        <pc:spChg chg="mod">
          <ac:chgData name="Alisdair Cunningham" userId="67e8d9ba-4582-42f1-b26c-e866daa7f65b" providerId="ADAL" clId="{1E350B50-24A6-4FD5-A171-A71535EE22E1}" dt="2024-09-29T09:17:26.992" v="445" actId="14100"/>
          <ac:spMkLst>
            <pc:docMk/>
            <pc:sldMk cId="2919638631" sldId="450"/>
            <ac:spMk id="3" creationId="{E4E0CE2D-E8C1-FD5E-78E6-9ABE413D484C}"/>
          </ac:spMkLst>
        </pc:spChg>
        <pc:picChg chg="add mod">
          <ac:chgData name="Alisdair Cunningham" userId="67e8d9ba-4582-42f1-b26c-e866daa7f65b" providerId="ADAL" clId="{1E350B50-24A6-4FD5-A171-A71535EE22E1}" dt="2024-09-29T09:17:20.990" v="444" actId="1076"/>
          <ac:picMkLst>
            <pc:docMk/>
            <pc:sldMk cId="2919638631" sldId="450"/>
            <ac:picMk id="6" creationId="{666B983E-7EE4-8F90-B1EC-CC426B3772C2}"/>
          </ac:picMkLst>
        </pc:picChg>
        <pc:picChg chg="mod">
          <ac:chgData name="Alisdair Cunningham" userId="67e8d9ba-4582-42f1-b26c-e866daa7f65b" providerId="ADAL" clId="{1E350B50-24A6-4FD5-A171-A71535EE22E1}" dt="2024-09-29T09:17:34.954" v="446" actId="14100"/>
          <ac:picMkLst>
            <pc:docMk/>
            <pc:sldMk cId="2919638631" sldId="450"/>
            <ac:picMk id="8" creationId="{C5D86AFF-1DC1-116F-687F-AAF21BCAC0FB}"/>
          </ac:picMkLst>
        </pc:picChg>
      </pc:sldChg>
      <pc:sldChg chg="addSp delSp modSp mod">
        <pc:chgData name="Alisdair Cunningham" userId="67e8d9ba-4582-42f1-b26c-e866daa7f65b" providerId="ADAL" clId="{1E350B50-24A6-4FD5-A171-A71535EE22E1}" dt="2024-09-27T16:58:35.812" v="82"/>
        <pc:sldMkLst>
          <pc:docMk/>
          <pc:sldMk cId="3733021694" sldId="451"/>
        </pc:sldMkLst>
        <pc:graphicFrameChg chg="add mod">
          <ac:chgData name="Alisdair Cunningham" userId="67e8d9ba-4582-42f1-b26c-e866daa7f65b" providerId="ADAL" clId="{1E350B50-24A6-4FD5-A171-A71535EE22E1}" dt="2024-09-27T16:57:57.413" v="50"/>
          <ac:graphicFrameMkLst>
            <pc:docMk/>
            <pc:sldMk cId="3733021694" sldId="451"/>
            <ac:graphicFrameMk id="3" creationId="{3B9FF8C4-79F0-171D-3286-25566FE24A1A}"/>
          </ac:graphicFrameMkLst>
        </pc:graphicFrameChg>
        <pc:graphicFrameChg chg="add mod modGraphic">
          <ac:chgData name="Alisdair Cunningham" userId="67e8d9ba-4582-42f1-b26c-e866daa7f65b" providerId="ADAL" clId="{1E350B50-24A6-4FD5-A171-A71535EE22E1}" dt="2024-09-27T16:58:35.812" v="82"/>
          <ac:graphicFrameMkLst>
            <pc:docMk/>
            <pc:sldMk cId="3733021694" sldId="451"/>
            <ac:graphicFrameMk id="5" creationId="{DEA299C4-F45A-3A79-160B-2AB099276E6C}"/>
          </ac:graphicFrameMkLst>
        </pc:graphicFrameChg>
        <pc:picChg chg="del">
          <ac:chgData name="Alisdair Cunningham" userId="67e8d9ba-4582-42f1-b26c-e866daa7f65b" providerId="ADAL" clId="{1E350B50-24A6-4FD5-A171-A71535EE22E1}" dt="2024-09-27T16:57:43.074" v="49" actId="478"/>
          <ac:picMkLst>
            <pc:docMk/>
            <pc:sldMk cId="3733021694" sldId="451"/>
            <ac:picMk id="6" creationId="{BB1CD20C-EACC-84C6-C05D-A68737318B9F}"/>
          </ac:picMkLst>
        </pc:picChg>
      </pc:sldChg>
      <pc:sldChg chg="modSp mod">
        <pc:chgData name="Alisdair Cunningham" userId="67e8d9ba-4582-42f1-b26c-e866daa7f65b" providerId="ADAL" clId="{1E350B50-24A6-4FD5-A171-A71535EE22E1}" dt="2024-09-27T16:59:51.008" v="111" actId="20577"/>
        <pc:sldMkLst>
          <pc:docMk/>
          <pc:sldMk cId="1105872987" sldId="452"/>
        </pc:sldMkLst>
        <pc:spChg chg="mod">
          <ac:chgData name="Alisdair Cunningham" userId="67e8d9ba-4582-42f1-b26c-e866daa7f65b" providerId="ADAL" clId="{1E350B50-24A6-4FD5-A171-A71535EE22E1}" dt="2024-09-27T16:59:51.008" v="111" actId="20577"/>
          <ac:spMkLst>
            <pc:docMk/>
            <pc:sldMk cId="1105872987" sldId="452"/>
            <ac:spMk id="3" creationId="{E4E0CE2D-E8C1-FD5E-78E6-9ABE413D484C}"/>
          </ac:spMkLst>
        </pc:spChg>
      </pc:sldChg>
      <pc:sldChg chg="addSp delSp modSp mod">
        <pc:chgData name="Alisdair Cunningham" userId="67e8d9ba-4582-42f1-b26c-e866daa7f65b" providerId="ADAL" clId="{1E350B50-24A6-4FD5-A171-A71535EE22E1}" dt="2024-09-27T17:00:03.964" v="114" actId="478"/>
        <pc:sldMkLst>
          <pc:docMk/>
          <pc:sldMk cId="203640753" sldId="454"/>
        </pc:sldMkLst>
        <pc:spChg chg="del">
          <ac:chgData name="Alisdair Cunningham" userId="67e8d9ba-4582-42f1-b26c-e866daa7f65b" providerId="ADAL" clId="{1E350B50-24A6-4FD5-A171-A71535EE22E1}" dt="2024-09-27T17:00:00.414" v="112" actId="478"/>
          <ac:spMkLst>
            <pc:docMk/>
            <pc:sldMk cId="203640753" sldId="454"/>
            <ac:spMk id="3" creationId="{E4E0CE2D-E8C1-FD5E-78E6-9ABE413D484C}"/>
          </ac:spMkLst>
        </pc:spChg>
        <pc:spChg chg="add del mod">
          <ac:chgData name="Alisdair Cunningham" userId="67e8d9ba-4582-42f1-b26c-e866daa7f65b" providerId="ADAL" clId="{1E350B50-24A6-4FD5-A171-A71535EE22E1}" dt="2024-09-27T17:00:03.964" v="114" actId="478"/>
          <ac:spMkLst>
            <pc:docMk/>
            <pc:sldMk cId="203640753" sldId="454"/>
            <ac:spMk id="7" creationId="{6D757D47-E9D1-4AEF-57B4-3CFA6EE3F21E}"/>
          </ac:spMkLst>
        </pc:spChg>
        <pc:spChg chg="add mod">
          <ac:chgData name="Alisdair Cunningham" userId="67e8d9ba-4582-42f1-b26c-e866daa7f65b" providerId="ADAL" clId="{1E350B50-24A6-4FD5-A171-A71535EE22E1}" dt="2024-09-27T17:00:00.786" v="113"/>
          <ac:spMkLst>
            <pc:docMk/>
            <pc:sldMk cId="203640753" sldId="454"/>
            <ac:spMk id="9" creationId="{00E969FC-0967-999F-8588-9D955E99C70B}"/>
          </ac:spMkLst>
        </pc:spChg>
      </pc:sldChg>
      <pc:sldChg chg="addSp delSp modSp mod">
        <pc:chgData name="Alisdair Cunningham" userId="67e8d9ba-4582-42f1-b26c-e866daa7f65b" providerId="ADAL" clId="{1E350B50-24A6-4FD5-A171-A71535EE22E1}" dt="2024-09-27T17:00:14.509" v="117" actId="478"/>
        <pc:sldMkLst>
          <pc:docMk/>
          <pc:sldMk cId="3305408424" sldId="455"/>
        </pc:sldMkLst>
        <pc:spChg chg="del">
          <ac:chgData name="Alisdair Cunningham" userId="67e8d9ba-4582-42f1-b26c-e866daa7f65b" providerId="ADAL" clId="{1E350B50-24A6-4FD5-A171-A71535EE22E1}" dt="2024-09-27T17:00:07.944" v="115" actId="478"/>
          <ac:spMkLst>
            <pc:docMk/>
            <pc:sldMk cId="3305408424" sldId="455"/>
            <ac:spMk id="3" creationId="{E4E0CE2D-E8C1-FD5E-78E6-9ABE413D484C}"/>
          </ac:spMkLst>
        </pc:spChg>
        <pc:spChg chg="add del mod">
          <ac:chgData name="Alisdair Cunningham" userId="67e8d9ba-4582-42f1-b26c-e866daa7f65b" providerId="ADAL" clId="{1E350B50-24A6-4FD5-A171-A71535EE22E1}" dt="2024-09-27T17:00:14.509" v="117" actId="478"/>
          <ac:spMkLst>
            <pc:docMk/>
            <pc:sldMk cId="3305408424" sldId="455"/>
            <ac:spMk id="6" creationId="{4EBE0160-8059-3575-2B02-41C4E229DD38}"/>
          </ac:spMkLst>
        </pc:spChg>
        <pc:spChg chg="add mod">
          <ac:chgData name="Alisdair Cunningham" userId="67e8d9ba-4582-42f1-b26c-e866daa7f65b" providerId="ADAL" clId="{1E350B50-24A6-4FD5-A171-A71535EE22E1}" dt="2024-09-27T17:00:08.563" v="116"/>
          <ac:spMkLst>
            <pc:docMk/>
            <pc:sldMk cId="3305408424" sldId="455"/>
            <ac:spMk id="8" creationId="{AB50AEE5-E469-D779-E36E-0FEF24EA0CCD}"/>
          </ac:spMkLst>
        </pc:spChg>
      </pc:sldChg>
      <pc:sldChg chg="modSp mod">
        <pc:chgData name="Alisdair Cunningham" userId="67e8d9ba-4582-42f1-b26c-e866daa7f65b" providerId="ADAL" clId="{1E350B50-24A6-4FD5-A171-A71535EE22E1}" dt="2024-09-27T17:58:06.153" v="230" actId="14100"/>
        <pc:sldMkLst>
          <pc:docMk/>
          <pc:sldMk cId="2222503676" sldId="467"/>
        </pc:sldMkLst>
        <pc:spChg chg="mod">
          <ac:chgData name="Alisdair Cunningham" userId="67e8d9ba-4582-42f1-b26c-e866daa7f65b" providerId="ADAL" clId="{1E350B50-24A6-4FD5-A171-A71535EE22E1}" dt="2024-09-27T17:58:06.153" v="230" actId="14100"/>
          <ac:spMkLst>
            <pc:docMk/>
            <pc:sldMk cId="2222503676" sldId="467"/>
            <ac:spMk id="3" creationId="{00000000-0000-0000-0000-000000000000}"/>
          </ac:spMkLst>
        </pc:spChg>
      </pc:sldChg>
      <pc:sldChg chg="modSp mod">
        <pc:chgData name="Alisdair Cunningham" userId="67e8d9ba-4582-42f1-b26c-e866daa7f65b" providerId="ADAL" clId="{1E350B50-24A6-4FD5-A171-A71535EE22E1}" dt="2024-10-01T10:06:21.713" v="475" actId="1076"/>
        <pc:sldMkLst>
          <pc:docMk/>
          <pc:sldMk cId="1886273614" sldId="471"/>
        </pc:sldMkLst>
        <pc:spChg chg="mod">
          <ac:chgData name="Alisdair Cunningham" userId="67e8d9ba-4582-42f1-b26c-e866daa7f65b" providerId="ADAL" clId="{1E350B50-24A6-4FD5-A171-A71535EE22E1}" dt="2024-10-01T10:06:21.713" v="475" actId="1076"/>
          <ac:spMkLst>
            <pc:docMk/>
            <pc:sldMk cId="1886273614" sldId="471"/>
            <ac:spMk id="7" creationId="{C8C66E2F-60A4-8D45-B8AB-744A3D189071}"/>
          </ac:spMkLst>
        </pc:spChg>
      </pc:sldChg>
      <pc:sldChg chg="modSp mod">
        <pc:chgData name="Alisdair Cunningham" userId="67e8d9ba-4582-42f1-b26c-e866daa7f65b" providerId="ADAL" clId="{1E350B50-24A6-4FD5-A171-A71535EE22E1}" dt="2024-09-27T16:58:01.104" v="71" actId="27636"/>
        <pc:sldMkLst>
          <pc:docMk/>
          <pc:sldMk cId="1424393810" sldId="472"/>
        </pc:sldMkLst>
        <pc:spChg chg="mod">
          <ac:chgData name="Alisdair Cunningham" userId="67e8d9ba-4582-42f1-b26c-e866daa7f65b" providerId="ADAL" clId="{1E350B50-24A6-4FD5-A171-A71535EE22E1}" dt="2024-09-27T16:58:01.104" v="71" actId="27636"/>
          <ac:spMkLst>
            <pc:docMk/>
            <pc:sldMk cId="1424393810" sldId="472"/>
            <ac:spMk id="12290" creationId="{00000000-0000-0000-0000-000000000000}"/>
          </ac:spMkLst>
        </pc:spChg>
      </pc:sldChg>
      <pc:sldChg chg="modSp mod">
        <pc:chgData name="Alisdair Cunningham" userId="67e8d9ba-4582-42f1-b26c-e866daa7f65b" providerId="ADAL" clId="{1E350B50-24A6-4FD5-A171-A71535EE22E1}" dt="2024-10-01T10:29:33.151" v="479" actId="1076"/>
        <pc:sldMkLst>
          <pc:docMk/>
          <pc:sldMk cId="428000681" sldId="475"/>
        </pc:sldMkLst>
        <pc:spChg chg="mod">
          <ac:chgData name="Alisdair Cunningham" userId="67e8d9ba-4582-42f1-b26c-e866daa7f65b" providerId="ADAL" clId="{1E350B50-24A6-4FD5-A171-A71535EE22E1}" dt="2024-10-01T10:29:33.151" v="479" actId="1076"/>
          <ac:spMkLst>
            <pc:docMk/>
            <pc:sldMk cId="428000681" sldId="475"/>
            <ac:spMk id="9" creationId="{D56455C9-107D-6C12-F991-0AB47A6A5F56}"/>
          </ac:spMkLst>
        </pc:spChg>
      </pc:sldChg>
      <pc:sldChg chg="modSp mod">
        <pc:chgData name="Alisdair Cunningham" userId="67e8d9ba-4582-42f1-b26c-e866daa7f65b" providerId="ADAL" clId="{1E350B50-24A6-4FD5-A171-A71535EE22E1}" dt="2024-09-27T16:58:01.075" v="69" actId="27636"/>
        <pc:sldMkLst>
          <pc:docMk/>
          <pc:sldMk cId="4213074791" sldId="476"/>
        </pc:sldMkLst>
        <pc:spChg chg="mod">
          <ac:chgData name="Alisdair Cunningham" userId="67e8d9ba-4582-42f1-b26c-e866daa7f65b" providerId="ADAL" clId="{1E350B50-24A6-4FD5-A171-A71535EE22E1}" dt="2024-09-27T16:58:01.075" v="69" actId="27636"/>
          <ac:spMkLst>
            <pc:docMk/>
            <pc:sldMk cId="4213074791" sldId="476"/>
            <ac:spMk id="7" creationId="{9AC1F7FA-162F-657B-819F-CE2765CF8D3B}"/>
          </ac:spMkLst>
        </pc:spChg>
      </pc:sldChg>
      <pc:sldChg chg="modSp mod">
        <pc:chgData name="Alisdair Cunningham" userId="67e8d9ba-4582-42f1-b26c-e866daa7f65b" providerId="ADAL" clId="{1E350B50-24A6-4FD5-A171-A71535EE22E1}" dt="2024-09-27T17:48:05.074" v="227" actId="20577"/>
        <pc:sldMkLst>
          <pc:docMk/>
          <pc:sldMk cId="970609318" sldId="478"/>
        </pc:sldMkLst>
        <pc:spChg chg="mod">
          <ac:chgData name="Alisdair Cunningham" userId="67e8d9ba-4582-42f1-b26c-e866daa7f65b" providerId="ADAL" clId="{1E350B50-24A6-4FD5-A171-A71535EE22E1}" dt="2024-09-27T17:48:05.074" v="227" actId="20577"/>
          <ac:spMkLst>
            <pc:docMk/>
            <pc:sldMk cId="970609318" sldId="478"/>
            <ac:spMk id="7" creationId="{922D6216-E031-308A-F1C8-CE19A7A65A09}"/>
          </ac:spMkLst>
        </pc:spChg>
      </pc:sldChg>
      <pc:sldChg chg="modSp mod">
        <pc:chgData name="Alisdair Cunningham" userId="67e8d9ba-4582-42f1-b26c-e866daa7f65b" providerId="ADAL" clId="{1E350B50-24A6-4FD5-A171-A71535EE22E1}" dt="2024-09-27T17:47:44.862" v="222" actId="20577"/>
        <pc:sldMkLst>
          <pc:docMk/>
          <pc:sldMk cId="1742331649" sldId="479"/>
        </pc:sldMkLst>
        <pc:spChg chg="mod">
          <ac:chgData name="Alisdair Cunningham" userId="67e8d9ba-4582-42f1-b26c-e866daa7f65b" providerId="ADAL" clId="{1E350B50-24A6-4FD5-A171-A71535EE22E1}" dt="2024-09-27T17:47:44.862" v="222" actId="20577"/>
          <ac:spMkLst>
            <pc:docMk/>
            <pc:sldMk cId="1742331649" sldId="479"/>
            <ac:spMk id="7" creationId="{F885EDC2-989D-E40F-05DA-D254D6420762}"/>
          </ac:spMkLst>
        </pc:spChg>
      </pc:sldChg>
      <pc:sldChg chg="modSp mod">
        <pc:chgData name="Alisdair Cunningham" userId="67e8d9ba-4582-42f1-b26c-e866daa7f65b" providerId="ADAL" clId="{1E350B50-24A6-4FD5-A171-A71535EE22E1}" dt="2024-09-27T17:45:09.864" v="215" actId="5793"/>
        <pc:sldMkLst>
          <pc:docMk/>
          <pc:sldMk cId="692096591" sldId="480"/>
        </pc:sldMkLst>
        <pc:spChg chg="mod">
          <ac:chgData name="Alisdair Cunningham" userId="67e8d9ba-4582-42f1-b26c-e866daa7f65b" providerId="ADAL" clId="{1E350B50-24A6-4FD5-A171-A71535EE22E1}" dt="2024-09-27T17:45:09.864" v="215" actId="5793"/>
          <ac:spMkLst>
            <pc:docMk/>
            <pc:sldMk cId="692096591" sldId="480"/>
            <ac:spMk id="3" creationId="{F1D17981-220E-7D43-BCBD-251463E5CA0B}"/>
          </ac:spMkLst>
        </pc:spChg>
      </pc:sldChg>
      <pc:sldChg chg="modSp mod">
        <pc:chgData name="Alisdair Cunningham" userId="67e8d9ba-4582-42f1-b26c-e866daa7f65b" providerId="ADAL" clId="{1E350B50-24A6-4FD5-A171-A71535EE22E1}" dt="2024-09-27T17:45:30.707" v="216" actId="20577"/>
        <pc:sldMkLst>
          <pc:docMk/>
          <pc:sldMk cId="238857389" sldId="481"/>
        </pc:sldMkLst>
        <pc:spChg chg="mod">
          <ac:chgData name="Alisdair Cunningham" userId="67e8d9ba-4582-42f1-b26c-e866daa7f65b" providerId="ADAL" clId="{1E350B50-24A6-4FD5-A171-A71535EE22E1}" dt="2024-09-27T17:45:30.707" v="216" actId="20577"/>
          <ac:spMkLst>
            <pc:docMk/>
            <pc:sldMk cId="238857389" sldId="481"/>
            <ac:spMk id="3" creationId="{F1D17981-220E-7D43-BCBD-251463E5CA0B}"/>
          </ac:spMkLst>
        </pc:spChg>
      </pc:sldChg>
      <pc:sldChg chg="modSp mod">
        <pc:chgData name="Alisdair Cunningham" userId="67e8d9ba-4582-42f1-b26c-e866daa7f65b" providerId="ADAL" clId="{1E350B50-24A6-4FD5-A171-A71535EE22E1}" dt="2024-09-27T17:11:47.068" v="190" actId="27636"/>
        <pc:sldMkLst>
          <pc:docMk/>
          <pc:sldMk cId="3913173011" sldId="483"/>
        </pc:sldMkLst>
        <pc:spChg chg="mod">
          <ac:chgData name="Alisdair Cunningham" userId="67e8d9ba-4582-42f1-b26c-e866daa7f65b" providerId="ADAL" clId="{1E350B50-24A6-4FD5-A171-A71535EE22E1}" dt="2024-09-27T17:11:47.068" v="190" actId="27636"/>
          <ac:spMkLst>
            <pc:docMk/>
            <pc:sldMk cId="3913173011" sldId="483"/>
            <ac:spMk id="12292" creationId="{00000000-0000-0000-0000-000000000000}"/>
          </ac:spMkLst>
        </pc:spChg>
      </pc:sldChg>
      <pc:sldChg chg="modSp del mod">
        <pc:chgData name="Alisdair Cunningham" userId="67e8d9ba-4582-42f1-b26c-e866daa7f65b" providerId="ADAL" clId="{1E350B50-24A6-4FD5-A171-A71535EE22E1}" dt="2024-09-27T17:10:47.820" v="177" actId="47"/>
        <pc:sldMkLst>
          <pc:docMk/>
          <pc:sldMk cId="588360091" sldId="489"/>
        </pc:sldMkLst>
        <pc:spChg chg="mod">
          <ac:chgData name="Alisdair Cunningham" userId="67e8d9ba-4582-42f1-b26c-e866daa7f65b" providerId="ADAL" clId="{1E350B50-24A6-4FD5-A171-A71535EE22E1}" dt="2024-09-27T17:10:20.503" v="173" actId="14100"/>
          <ac:spMkLst>
            <pc:docMk/>
            <pc:sldMk cId="588360091" sldId="489"/>
            <ac:spMk id="2" creationId="{00000000-0000-0000-0000-000000000000}"/>
          </ac:spMkLst>
        </pc:spChg>
      </pc:sldChg>
      <pc:sldChg chg="modSp del mod">
        <pc:chgData name="Alisdair Cunningham" userId="67e8d9ba-4582-42f1-b26c-e866daa7f65b" providerId="ADAL" clId="{1E350B50-24A6-4FD5-A171-A71535EE22E1}" dt="2024-09-27T17:10:47.820" v="177" actId="47"/>
        <pc:sldMkLst>
          <pc:docMk/>
          <pc:sldMk cId="1930719442" sldId="490"/>
        </pc:sldMkLst>
        <pc:spChg chg="mod">
          <ac:chgData name="Alisdair Cunningham" userId="67e8d9ba-4582-42f1-b26c-e866daa7f65b" providerId="ADAL" clId="{1E350B50-24A6-4FD5-A171-A71535EE22E1}" dt="2024-09-27T17:10:26.175" v="174" actId="14100"/>
          <ac:spMkLst>
            <pc:docMk/>
            <pc:sldMk cId="1930719442" sldId="490"/>
            <ac:spMk id="2" creationId="{00000000-0000-0000-0000-000000000000}"/>
          </ac:spMkLst>
        </pc:spChg>
        <pc:spChg chg="mod">
          <ac:chgData name="Alisdair Cunningham" userId="67e8d9ba-4582-42f1-b26c-e866daa7f65b" providerId="ADAL" clId="{1E350B50-24A6-4FD5-A171-A71535EE22E1}" dt="2024-09-27T17:10:29.042" v="175" actId="14100"/>
          <ac:spMkLst>
            <pc:docMk/>
            <pc:sldMk cId="1930719442" sldId="490"/>
            <ac:spMk id="7" creationId="{8078D704-8C2B-CB21-8D84-290693B5C779}"/>
          </ac:spMkLst>
        </pc:spChg>
      </pc:sldChg>
      <pc:sldChg chg="modSp del mod">
        <pc:chgData name="Alisdair Cunningham" userId="67e8d9ba-4582-42f1-b26c-e866daa7f65b" providerId="ADAL" clId="{1E350B50-24A6-4FD5-A171-A71535EE22E1}" dt="2024-09-27T17:10:47.820" v="177" actId="47"/>
        <pc:sldMkLst>
          <pc:docMk/>
          <pc:sldMk cId="2256163086" sldId="491"/>
        </pc:sldMkLst>
        <pc:spChg chg="mod">
          <ac:chgData name="Alisdair Cunningham" userId="67e8d9ba-4582-42f1-b26c-e866daa7f65b" providerId="ADAL" clId="{1E350B50-24A6-4FD5-A171-A71535EE22E1}" dt="2024-09-27T17:10:34.018" v="176" actId="14100"/>
          <ac:spMkLst>
            <pc:docMk/>
            <pc:sldMk cId="2256163086" sldId="491"/>
            <ac:spMk id="7" creationId="{8078D704-8C2B-CB21-8D84-290693B5C779}"/>
          </ac:spMkLst>
        </pc:spChg>
      </pc:sldChg>
      <pc:sldChg chg="del">
        <pc:chgData name="Alisdair Cunningham" userId="67e8d9ba-4582-42f1-b26c-e866daa7f65b" providerId="ADAL" clId="{1E350B50-24A6-4FD5-A171-A71535EE22E1}" dt="2024-09-27T17:10:47.820" v="177" actId="47"/>
        <pc:sldMkLst>
          <pc:docMk/>
          <pc:sldMk cId="3002925193" sldId="492"/>
        </pc:sldMkLst>
      </pc:sldChg>
      <pc:sldChg chg="modSp mod modAnim">
        <pc:chgData name="Alisdair Cunningham" userId="67e8d9ba-4582-42f1-b26c-e866daa7f65b" providerId="ADAL" clId="{1E350B50-24A6-4FD5-A171-A71535EE22E1}" dt="2024-09-27T17:12:13.153" v="198" actId="207"/>
        <pc:sldMkLst>
          <pc:docMk/>
          <pc:sldMk cId="1222810779" sldId="493"/>
        </pc:sldMkLst>
        <pc:spChg chg="mod">
          <ac:chgData name="Alisdair Cunningham" userId="67e8d9ba-4582-42f1-b26c-e866daa7f65b" providerId="ADAL" clId="{1E350B50-24A6-4FD5-A171-A71535EE22E1}" dt="2024-09-27T17:10:54.661" v="178" actId="14100"/>
          <ac:spMkLst>
            <pc:docMk/>
            <pc:sldMk cId="1222810779" sldId="493"/>
            <ac:spMk id="2" creationId="{00000000-0000-0000-0000-000000000000}"/>
          </ac:spMkLst>
        </pc:spChg>
        <pc:spChg chg="mod">
          <ac:chgData name="Alisdair Cunningham" userId="67e8d9ba-4582-42f1-b26c-e866daa7f65b" providerId="ADAL" clId="{1E350B50-24A6-4FD5-A171-A71535EE22E1}" dt="2024-09-27T17:10:57.400" v="179" actId="14100"/>
          <ac:spMkLst>
            <pc:docMk/>
            <pc:sldMk cId="1222810779" sldId="493"/>
            <ac:spMk id="7" creationId="{8078D704-8C2B-CB21-8D84-290693B5C779}"/>
          </ac:spMkLst>
        </pc:spChg>
        <pc:spChg chg="mod">
          <ac:chgData name="Alisdair Cunningham" userId="67e8d9ba-4582-42f1-b26c-e866daa7f65b" providerId="ADAL" clId="{1E350B50-24A6-4FD5-A171-A71535EE22E1}" dt="2024-09-27T17:11:08.814" v="182" actId="1076"/>
          <ac:spMkLst>
            <pc:docMk/>
            <pc:sldMk cId="1222810779" sldId="493"/>
            <ac:spMk id="8" creationId="{780AB3EC-FD30-0928-4FE4-705FF953F575}"/>
          </ac:spMkLst>
        </pc:spChg>
        <pc:spChg chg="mod">
          <ac:chgData name="Alisdair Cunningham" userId="67e8d9ba-4582-42f1-b26c-e866daa7f65b" providerId="ADAL" clId="{1E350B50-24A6-4FD5-A171-A71535EE22E1}" dt="2024-09-27T17:12:13.153" v="198" actId="207"/>
          <ac:spMkLst>
            <pc:docMk/>
            <pc:sldMk cId="1222810779" sldId="493"/>
            <ac:spMk id="9" creationId="{D20D5557-78F8-42D8-3023-7D4AE3935EDA}"/>
          </ac:spMkLst>
        </pc:spChg>
      </pc:sldChg>
      <pc:sldChg chg="addSp delSp modSp del mod">
        <pc:chgData name="Alisdair Cunningham" userId="67e8d9ba-4582-42f1-b26c-e866daa7f65b" providerId="ADAL" clId="{1E350B50-24A6-4FD5-A171-A71535EE22E1}" dt="2024-10-01T10:48:38.104" v="500" actId="47"/>
        <pc:sldMkLst>
          <pc:docMk/>
          <pc:sldMk cId="1304488497" sldId="494"/>
        </pc:sldMkLst>
        <pc:spChg chg="add del mod">
          <ac:chgData name="Alisdair Cunningham" userId="67e8d9ba-4582-42f1-b26c-e866daa7f65b" providerId="ADAL" clId="{1E350B50-24A6-4FD5-A171-A71535EE22E1}" dt="2024-10-01T10:48:21.933" v="493" actId="21"/>
          <ac:spMkLst>
            <pc:docMk/>
            <pc:sldMk cId="1304488497" sldId="494"/>
            <ac:spMk id="6" creationId="{67B65FD2-D6C4-DB3E-1643-E0735DFC48C7}"/>
          </ac:spMkLst>
        </pc:spChg>
        <pc:picChg chg="add del mod">
          <ac:chgData name="Alisdair Cunningham" userId="67e8d9ba-4582-42f1-b26c-e866daa7f65b" providerId="ADAL" clId="{1E350B50-24A6-4FD5-A171-A71535EE22E1}" dt="2024-10-01T10:48:21.933" v="493" actId="21"/>
          <ac:picMkLst>
            <pc:docMk/>
            <pc:sldMk cId="1304488497" sldId="494"/>
            <ac:picMk id="4" creationId="{0049D57D-76F0-9C71-C0DB-5BBF77C8AC87}"/>
          </ac:picMkLst>
        </pc:picChg>
        <pc:picChg chg="del">
          <ac:chgData name="Alisdair Cunningham" userId="67e8d9ba-4582-42f1-b26c-e866daa7f65b" providerId="ADAL" clId="{1E350B50-24A6-4FD5-A171-A71535EE22E1}" dt="2024-10-01T10:03:15.631" v="462" actId="478"/>
          <ac:picMkLst>
            <pc:docMk/>
            <pc:sldMk cId="1304488497" sldId="494"/>
            <ac:picMk id="11266" creationId="{31BA65A5-BE57-6910-F06F-6E1C1981EBE7}"/>
          </ac:picMkLst>
        </pc:picChg>
      </pc:sldChg>
      <pc:sldChg chg="addSp delSp modSp add mod modAnim modNotesTx">
        <pc:chgData name="Alisdair Cunningham" userId="67e8d9ba-4582-42f1-b26c-e866daa7f65b" providerId="ADAL" clId="{1E350B50-24A6-4FD5-A171-A71535EE22E1}" dt="2024-10-01T10:45:26.557" v="492" actId="1076"/>
        <pc:sldMkLst>
          <pc:docMk/>
          <pc:sldMk cId="4281997451" sldId="495"/>
        </pc:sldMkLst>
        <pc:spChg chg="del">
          <ac:chgData name="Alisdair Cunningham" userId="67e8d9ba-4582-42f1-b26c-e866daa7f65b" providerId="ADAL" clId="{1E350B50-24A6-4FD5-A171-A71535EE22E1}" dt="2024-10-01T10:43:26.992" v="485" actId="478"/>
          <ac:spMkLst>
            <pc:docMk/>
            <pc:sldMk cId="4281997451" sldId="495"/>
            <ac:spMk id="5" creationId="{7F989D16-29B3-9A4A-F933-A34D234BEA8F}"/>
          </ac:spMkLst>
        </pc:spChg>
        <pc:spChg chg="add mod">
          <ac:chgData name="Alisdair Cunningham" userId="67e8d9ba-4582-42f1-b26c-e866daa7f65b" providerId="ADAL" clId="{1E350B50-24A6-4FD5-A171-A71535EE22E1}" dt="2024-10-01T10:45:26.557" v="492" actId="1076"/>
          <ac:spMkLst>
            <pc:docMk/>
            <pc:sldMk cId="4281997451" sldId="495"/>
            <ac:spMk id="9" creationId="{74BBCDE1-FC8F-91DD-02F5-62FF49B749A5}"/>
          </ac:spMkLst>
        </pc:spChg>
        <pc:picChg chg="add mod">
          <ac:chgData name="Alisdair Cunningham" userId="67e8d9ba-4582-42f1-b26c-e866daa7f65b" providerId="ADAL" clId="{1E350B50-24A6-4FD5-A171-A71535EE22E1}" dt="2024-10-01T10:45:17.630" v="488" actId="1076"/>
          <ac:picMkLst>
            <pc:docMk/>
            <pc:sldMk cId="4281997451" sldId="495"/>
            <ac:picMk id="3" creationId="{DC294A9C-FBD0-823E-A3CB-1CD26CBB9606}"/>
          </ac:picMkLst>
        </pc:picChg>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31.jpeg"/><Relationship Id="rId7" Type="http://schemas.openxmlformats.org/officeDocument/2006/relationships/image" Target="../media/image35.jpeg"/><Relationship Id="rId2" Type="http://schemas.openxmlformats.org/officeDocument/2006/relationships/image" Target="../media/image30.jpeg"/><Relationship Id="rId1" Type="http://schemas.openxmlformats.org/officeDocument/2006/relationships/image" Target="../media/image29.jpeg"/><Relationship Id="rId6" Type="http://schemas.openxmlformats.org/officeDocument/2006/relationships/image" Target="../media/image34.gif"/><Relationship Id="rId5" Type="http://schemas.openxmlformats.org/officeDocument/2006/relationships/image" Target="../media/image33.jpeg"/><Relationship Id="rId4" Type="http://schemas.openxmlformats.org/officeDocument/2006/relationships/image" Target="../media/image32.jpeg"/><Relationship Id="rId9" Type="http://schemas.openxmlformats.org/officeDocument/2006/relationships/image" Target="../media/image37.jpeg"/></Relationships>
</file>

<file path=ppt/diagrams/_rels/drawing1.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31.jpeg"/><Relationship Id="rId7" Type="http://schemas.openxmlformats.org/officeDocument/2006/relationships/image" Target="../media/image35.jpeg"/><Relationship Id="rId2" Type="http://schemas.openxmlformats.org/officeDocument/2006/relationships/image" Target="../media/image30.jpeg"/><Relationship Id="rId1" Type="http://schemas.openxmlformats.org/officeDocument/2006/relationships/image" Target="../media/image29.jpeg"/><Relationship Id="rId6" Type="http://schemas.openxmlformats.org/officeDocument/2006/relationships/image" Target="../media/image34.gif"/><Relationship Id="rId5" Type="http://schemas.openxmlformats.org/officeDocument/2006/relationships/image" Target="../media/image33.jpeg"/><Relationship Id="rId4" Type="http://schemas.openxmlformats.org/officeDocument/2006/relationships/image" Target="../media/image32.jpeg"/><Relationship Id="rId9" Type="http://schemas.openxmlformats.org/officeDocument/2006/relationships/image" Target="../media/image37.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323C1CF-F7B0-41AD-9689-520DDBBB330A}" type="doc">
      <dgm:prSet loTypeId="urn:microsoft.com/office/officeart/2008/layout/HexagonCluster" loCatId="relationship" qsTypeId="urn:microsoft.com/office/officeart/2005/8/quickstyle/simple1" qsCatId="simple" csTypeId="urn:microsoft.com/office/officeart/2005/8/colors/accent1_2" csCatId="accent1" phldr="1"/>
      <dgm:spPr/>
      <dgm:t>
        <a:bodyPr/>
        <a:lstStyle/>
        <a:p>
          <a:endParaRPr lang="en-GB"/>
        </a:p>
      </dgm:t>
    </dgm:pt>
    <dgm:pt modelId="{57D61FFE-EF32-4F3A-8EE8-1724CC1DDE15}">
      <dgm:prSet phldrT="[Text]"/>
      <dgm:spPr/>
      <dgm:t>
        <a:bodyPr/>
        <a:lstStyle/>
        <a:p>
          <a:r>
            <a:rPr lang="en-GB" dirty="0"/>
            <a:t>Consensus orientated</a:t>
          </a:r>
        </a:p>
      </dgm:t>
    </dgm:pt>
    <dgm:pt modelId="{865D787D-1D4E-4975-8B27-D219F8E044A7}" type="parTrans" cxnId="{CBA28366-1548-43B2-AB8B-C4B58EE5D636}">
      <dgm:prSet/>
      <dgm:spPr/>
      <dgm:t>
        <a:bodyPr/>
        <a:lstStyle/>
        <a:p>
          <a:endParaRPr lang="en-GB"/>
        </a:p>
      </dgm:t>
    </dgm:pt>
    <dgm:pt modelId="{EE6E3F22-4A97-46C1-B590-72BE987322D3}" type="sibTrans" cxnId="{CBA28366-1548-43B2-AB8B-C4B58EE5D636}">
      <dgm:prSet/>
      <dgm:spPr>
        <a:blipFill>
          <a:blip xmlns:r="http://schemas.openxmlformats.org/officeDocument/2006/relationships" r:embed="rId1" cstate="screen">
            <a:extLst>
              <a:ext uri="{28A0092B-C50C-407E-A947-70E740481C1C}">
                <a14:useLocalDpi xmlns:a14="http://schemas.microsoft.com/office/drawing/2010/main"/>
              </a:ext>
            </a:extLst>
          </a:blip>
          <a:srcRect/>
          <a:stretch>
            <a:fillRect/>
          </a:stretch>
        </a:blipFill>
      </dgm:spPr>
      <dgm:t>
        <a:bodyPr/>
        <a:lstStyle/>
        <a:p>
          <a:endParaRPr lang="en-GB"/>
        </a:p>
      </dgm:t>
    </dgm:pt>
    <dgm:pt modelId="{42D7904A-3334-4162-ACD7-80959A4521EE}">
      <dgm:prSet phldrT="[Text]"/>
      <dgm:spPr/>
      <dgm:t>
        <a:bodyPr/>
        <a:lstStyle/>
        <a:p>
          <a:r>
            <a:rPr lang="en-GB" dirty="0"/>
            <a:t>Accountable</a:t>
          </a:r>
        </a:p>
      </dgm:t>
    </dgm:pt>
    <dgm:pt modelId="{A90F5EB1-0677-4463-8B2A-3B249DEC5F8A}" type="parTrans" cxnId="{C324D2A6-AC54-4618-8683-B57823E1D452}">
      <dgm:prSet/>
      <dgm:spPr/>
      <dgm:t>
        <a:bodyPr/>
        <a:lstStyle/>
        <a:p>
          <a:endParaRPr lang="en-GB"/>
        </a:p>
      </dgm:t>
    </dgm:pt>
    <dgm:pt modelId="{A86524C1-C332-40F0-9860-AB71CA10BC35}" type="sibTrans" cxnId="{C324D2A6-AC54-4618-8683-B57823E1D452}">
      <dgm:prSet/>
      <dgm:spPr>
        <a:blipFill>
          <a:blip xmlns:r="http://schemas.openxmlformats.org/officeDocument/2006/relationships" r:embed="rId2" cstate="screen">
            <a:extLst>
              <a:ext uri="{28A0092B-C50C-407E-A947-70E740481C1C}">
                <a14:useLocalDpi xmlns:a14="http://schemas.microsoft.com/office/drawing/2010/main"/>
              </a:ext>
            </a:extLst>
          </a:blip>
          <a:srcRect/>
          <a:stretch>
            <a:fillRect/>
          </a:stretch>
        </a:blipFill>
      </dgm:spPr>
      <dgm:t>
        <a:bodyPr/>
        <a:lstStyle/>
        <a:p>
          <a:endParaRPr lang="en-GB"/>
        </a:p>
      </dgm:t>
    </dgm:pt>
    <dgm:pt modelId="{8325BCCF-3D8F-4204-8616-4AE2BA93D847}">
      <dgm:prSet phldrT="[Text]"/>
      <dgm:spPr/>
      <dgm:t>
        <a:bodyPr/>
        <a:lstStyle/>
        <a:p>
          <a:r>
            <a:rPr lang="en-GB" dirty="0"/>
            <a:t>Participation</a:t>
          </a:r>
        </a:p>
      </dgm:t>
    </dgm:pt>
    <dgm:pt modelId="{1AB1B583-03BD-4E20-A147-2C6D90EB8B86}" type="parTrans" cxnId="{D78534A8-6F24-43B0-A31E-D08F15C0AE3E}">
      <dgm:prSet/>
      <dgm:spPr/>
      <dgm:t>
        <a:bodyPr/>
        <a:lstStyle/>
        <a:p>
          <a:endParaRPr lang="en-GB"/>
        </a:p>
      </dgm:t>
    </dgm:pt>
    <dgm:pt modelId="{1463FE31-0AA3-4486-AC17-481B7E26CD09}" type="sibTrans" cxnId="{D78534A8-6F24-43B0-A31E-D08F15C0AE3E}">
      <dgm:prSet/>
      <dgm:spPr>
        <a:blipFill>
          <a:blip xmlns:r="http://schemas.openxmlformats.org/officeDocument/2006/relationships" r:embed="rId3" cstate="screen">
            <a:extLst>
              <a:ext uri="{28A0092B-C50C-407E-A947-70E740481C1C}">
                <a14:useLocalDpi xmlns:a14="http://schemas.microsoft.com/office/drawing/2010/main"/>
              </a:ext>
            </a:extLst>
          </a:blip>
          <a:srcRect/>
          <a:stretch>
            <a:fillRect/>
          </a:stretch>
        </a:blipFill>
      </dgm:spPr>
      <dgm:t>
        <a:bodyPr/>
        <a:lstStyle/>
        <a:p>
          <a:endParaRPr lang="en-GB"/>
        </a:p>
      </dgm:t>
    </dgm:pt>
    <dgm:pt modelId="{F7677BA7-E9E9-44A9-94D9-A733A48AEB69}">
      <dgm:prSet/>
      <dgm:spPr/>
      <dgm:t>
        <a:bodyPr/>
        <a:lstStyle/>
        <a:p>
          <a:r>
            <a:rPr lang="en-GB" dirty="0"/>
            <a:t>Transparent</a:t>
          </a:r>
        </a:p>
      </dgm:t>
    </dgm:pt>
    <dgm:pt modelId="{EE1858E3-9E9F-4C7C-AF42-0ABD82109C91}" type="parTrans" cxnId="{43AC7012-F98C-4932-86F1-4EE006A57A5E}">
      <dgm:prSet/>
      <dgm:spPr/>
      <dgm:t>
        <a:bodyPr/>
        <a:lstStyle/>
        <a:p>
          <a:endParaRPr lang="en-GB"/>
        </a:p>
      </dgm:t>
    </dgm:pt>
    <dgm:pt modelId="{0B159070-49E5-4A1B-95A6-EE381CA2E1E7}" type="sibTrans" cxnId="{43AC7012-F98C-4932-86F1-4EE006A57A5E}">
      <dgm:prSet/>
      <dgm:spPr>
        <a:blipFill>
          <a:blip xmlns:r="http://schemas.openxmlformats.org/officeDocument/2006/relationships" r:embed="rId4" cstate="screen">
            <a:extLst>
              <a:ext uri="{28A0092B-C50C-407E-A947-70E740481C1C}">
                <a14:useLocalDpi xmlns:a14="http://schemas.microsoft.com/office/drawing/2010/main"/>
              </a:ext>
            </a:extLst>
          </a:blip>
          <a:srcRect/>
          <a:stretch>
            <a:fillRect/>
          </a:stretch>
        </a:blipFill>
      </dgm:spPr>
      <dgm:t>
        <a:bodyPr/>
        <a:lstStyle/>
        <a:p>
          <a:endParaRPr lang="en-GB"/>
        </a:p>
      </dgm:t>
    </dgm:pt>
    <dgm:pt modelId="{D65C2E4C-433A-4A1C-96C0-E51A8D0743BD}">
      <dgm:prSet/>
      <dgm:spPr/>
      <dgm:t>
        <a:bodyPr/>
        <a:lstStyle/>
        <a:p>
          <a:endParaRPr lang="en-GB"/>
        </a:p>
      </dgm:t>
    </dgm:pt>
    <dgm:pt modelId="{E8831712-58DB-4463-9CA7-831451CD08F6}" type="parTrans" cxnId="{2ED2FE21-1BA1-4082-B0C2-006A8398BD93}">
      <dgm:prSet/>
      <dgm:spPr/>
      <dgm:t>
        <a:bodyPr/>
        <a:lstStyle/>
        <a:p>
          <a:endParaRPr lang="en-GB"/>
        </a:p>
      </dgm:t>
    </dgm:pt>
    <dgm:pt modelId="{D64A3732-6653-43CA-8FD0-6FF276C56FB9}" type="sibTrans" cxnId="{2ED2FE21-1BA1-4082-B0C2-006A8398BD93}">
      <dgm:prSet/>
      <dgm:spPr/>
      <dgm:t>
        <a:bodyPr/>
        <a:lstStyle/>
        <a:p>
          <a:endParaRPr lang="en-GB"/>
        </a:p>
      </dgm:t>
    </dgm:pt>
    <dgm:pt modelId="{E0168F2E-53F6-4F3B-A17F-D3785BC6C260}">
      <dgm:prSet/>
      <dgm:spPr/>
      <dgm:t>
        <a:bodyPr/>
        <a:lstStyle/>
        <a:p>
          <a:r>
            <a:rPr lang="en-GB" dirty="0"/>
            <a:t>Responsive</a:t>
          </a:r>
        </a:p>
      </dgm:t>
    </dgm:pt>
    <dgm:pt modelId="{322FE1BA-A690-4663-802A-611B6B0CE2A6}" type="parTrans" cxnId="{BEDB88B4-46BC-45B9-B910-4A5D9AA261E6}">
      <dgm:prSet/>
      <dgm:spPr/>
      <dgm:t>
        <a:bodyPr/>
        <a:lstStyle/>
        <a:p>
          <a:endParaRPr lang="en-GB"/>
        </a:p>
      </dgm:t>
    </dgm:pt>
    <dgm:pt modelId="{6B51CDBE-0A69-4AAD-8E5C-508BE5BF7B8D}" type="sibTrans" cxnId="{BEDB88B4-46BC-45B9-B910-4A5D9AA261E6}">
      <dgm:prSet/>
      <dgm:spPr>
        <a:blipFill>
          <a:blip xmlns:r="http://schemas.openxmlformats.org/officeDocument/2006/relationships" r:embed="rId5" cstate="screen">
            <a:extLst>
              <a:ext uri="{28A0092B-C50C-407E-A947-70E740481C1C}">
                <a14:useLocalDpi xmlns:a14="http://schemas.microsoft.com/office/drawing/2010/main"/>
              </a:ext>
            </a:extLst>
          </a:blip>
          <a:srcRect/>
          <a:stretch>
            <a:fillRect/>
          </a:stretch>
        </a:blipFill>
      </dgm:spPr>
      <dgm:t>
        <a:bodyPr/>
        <a:lstStyle/>
        <a:p>
          <a:endParaRPr lang="en-GB"/>
        </a:p>
      </dgm:t>
    </dgm:pt>
    <dgm:pt modelId="{6C8765D8-049C-484F-A827-F7A976BE17FC}">
      <dgm:prSet/>
      <dgm:spPr/>
      <dgm:t>
        <a:bodyPr/>
        <a:lstStyle/>
        <a:p>
          <a:r>
            <a:rPr lang="en-GB" dirty="0"/>
            <a:t>Effective / efficient</a:t>
          </a:r>
        </a:p>
      </dgm:t>
    </dgm:pt>
    <dgm:pt modelId="{7314AFF4-37A3-4584-AC97-D555D9425F0A}" type="parTrans" cxnId="{6F9B1388-1475-4E3F-80A4-46FCA5BCCEC1}">
      <dgm:prSet/>
      <dgm:spPr/>
      <dgm:t>
        <a:bodyPr/>
        <a:lstStyle/>
        <a:p>
          <a:endParaRPr lang="en-GB"/>
        </a:p>
      </dgm:t>
    </dgm:pt>
    <dgm:pt modelId="{3DD84909-808D-4070-927D-812F4AF5D895}" type="sibTrans" cxnId="{6F9B1388-1475-4E3F-80A4-46FCA5BCCEC1}">
      <dgm:prSet/>
      <dgm:spPr>
        <a:blipFill>
          <a:blip xmlns:r="http://schemas.openxmlformats.org/officeDocument/2006/relationships" r:embed="rId6" cstate="screen">
            <a:extLst>
              <a:ext uri="{28A0092B-C50C-407E-A947-70E740481C1C}">
                <a14:useLocalDpi xmlns:a14="http://schemas.microsoft.com/office/drawing/2010/main"/>
              </a:ext>
            </a:extLst>
          </a:blip>
          <a:srcRect/>
          <a:stretch>
            <a:fillRect t="-14000" b="-14000"/>
          </a:stretch>
        </a:blipFill>
      </dgm:spPr>
      <dgm:t>
        <a:bodyPr/>
        <a:lstStyle/>
        <a:p>
          <a:endParaRPr lang="en-GB"/>
        </a:p>
      </dgm:t>
    </dgm:pt>
    <dgm:pt modelId="{0A873A0B-7440-4214-8F06-711A8D44A844}">
      <dgm:prSet/>
      <dgm:spPr/>
      <dgm:t>
        <a:bodyPr/>
        <a:lstStyle/>
        <a:p>
          <a:r>
            <a:rPr lang="en-GB" dirty="0"/>
            <a:t>Equitable</a:t>
          </a:r>
        </a:p>
      </dgm:t>
    </dgm:pt>
    <dgm:pt modelId="{E5183CAD-3B80-4F7E-8F4D-9542A1A14D93}" type="parTrans" cxnId="{9E0E7EAB-8227-49C2-9F02-63F717E905B2}">
      <dgm:prSet/>
      <dgm:spPr/>
      <dgm:t>
        <a:bodyPr/>
        <a:lstStyle/>
        <a:p>
          <a:endParaRPr lang="en-GB"/>
        </a:p>
      </dgm:t>
    </dgm:pt>
    <dgm:pt modelId="{61870976-A125-4890-9B21-D07A165005E1}" type="sibTrans" cxnId="{9E0E7EAB-8227-49C2-9F02-63F717E905B2}">
      <dgm:prSet/>
      <dgm:spPr>
        <a:blipFill>
          <a:blip xmlns:r="http://schemas.openxmlformats.org/officeDocument/2006/relationships" r:embed="rId7" cstate="screen">
            <a:extLst>
              <a:ext uri="{28A0092B-C50C-407E-A947-70E740481C1C}">
                <a14:useLocalDpi xmlns:a14="http://schemas.microsoft.com/office/drawing/2010/main"/>
              </a:ext>
            </a:extLst>
          </a:blip>
          <a:srcRect/>
          <a:stretch>
            <a:fillRect/>
          </a:stretch>
        </a:blipFill>
      </dgm:spPr>
      <dgm:t>
        <a:bodyPr/>
        <a:lstStyle/>
        <a:p>
          <a:endParaRPr lang="en-GB"/>
        </a:p>
      </dgm:t>
    </dgm:pt>
    <dgm:pt modelId="{D9A99432-4999-4649-8095-D2ABFFDF4715}">
      <dgm:prSet/>
      <dgm:spPr/>
      <dgm:t>
        <a:bodyPr/>
        <a:lstStyle/>
        <a:p>
          <a:r>
            <a:rPr lang="en-GB" dirty="0"/>
            <a:t>Inclusive</a:t>
          </a:r>
        </a:p>
      </dgm:t>
    </dgm:pt>
    <dgm:pt modelId="{EC9023B7-AFB7-4CAB-BD0A-2B149DCA1EC7}" type="parTrans" cxnId="{B246CC84-900F-4E6B-80BD-A5CF46AAFF02}">
      <dgm:prSet/>
      <dgm:spPr/>
      <dgm:t>
        <a:bodyPr/>
        <a:lstStyle/>
        <a:p>
          <a:endParaRPr lang="en-GB"/>
        </a:p>
      </dgm:t>
    </dgm:pt>
    <dgm:pt modelId="{C2E527B1-3AE4-412E-9860-664F5F292047}" type="sibTrans" cxnId="{B246CC84-900F-4E6B-80BD-A5CF46AAFF02}">
      <dgm:prSet/>
      <dgm:spPr>
        <a:blipFill rotWithShape="1">
          <a:blip xmlns:r="http://schemas.openxmlformats.org/officeDocument/2006/relationships" r:embed="rId8"/>
          <a:stretch>
            <a:fillRect/>
          </a:stretch>
        </a:blipFill>
      </dgm:spPr>
      <dgm:t>
        <a:bodyPr/>
        <a:lstStyle/>
        <a:p>
          <a:endParaRPr lang="en-GB"/>
        </a:p>
      </dgm:t>
    </dgm:pt>
    <dgm:pt modelId="{FEE40AFE-C3A5-4648-935E-E8CF6DF78275}">
      <dgm:prSet/>
      <dgm:spPr/>
      <dgm:t>
        <a:bodyPr/>
        <a:lstStyle/>
        <a:p>
          <a:r>
            <a:rPr lang="en-GB" dirty="0"/>
            <a:t>Rule of law</a:t>
          </a:r>
        </a:p>
      </dgm:t>
    </dgm:pt>
    <dgm:pt modelId="{F95ABE17-D301-486F-86D7-B90761F3C885}" type="parTrans" cxnId="{D7E1FB0E-65D1-455E-B824-5B31A12E531B}">
      <dgm:prSet/>
      <dgm:spPr/>
      <dgm:t>
        <a:bodyPr/>
        <a:lstStyle/>
        <a:p>
          <a:endParaRPr lang="en-GB"/>
        </a:p>
      </dgm:t>
    </dgm:pt>
    <dgm:pt modelId="{6E64624C-01D6-46D8-9915-8227CC3504E9}" type="sibTrans" cxnId="{D7E1FB0E-65D1-455E-B824-5B31A12E531B}">
      <dgm:prSet/>
      <dgm:spPr>
        <a:blipFill rotWithShape="1">
          <a:blip xmlns:r="http://schemas.openxmlformats.org/officeDocument/2006/relationships" r:embed="rId9" cstate="screen">
            <a:extLst>
              <a:ext uri="{28A0092B-C50C-407E-A947-70E740481C1C}">
                <a14:useLocalDpi xmlns:a14="http://schemas.microsoft.com/office/drawing/2010/main"/>
              </a:ext>
            </a:extLst>
          </a:blip>
          <a:stretch>
            <a:fillRect/>
          </a:stretch>
        </a:blipFill>
      </dgm:spPr>
      <dgm:t>
        <a:bodyPr/>
        <a:lstStyle/>
        <a:p>
          <a:endParaRPr lang="en-GB"/>
        </a:p>
      </dgm:t>
    </dgm:pt>
    <dgm:pt modelId="{2B806AFF-A826-4EBA-A4EF-8CF9928F93B0}" type="pres">
      <dgm:prSet presAssocID="{5323C1CF-F7B0-41AD-9689-520DDBBB330A}" presName="Name0" presStyleCnt="0">
        <dgm:presLayoutVars>
          <dgm:chMax val="21"/>
          <dgm:chPref val="21"/>
        </dgm:presLayoutVars>
      </dgm:prSet>
      <dgm:spPr/>
    </dgm:pt>
    <dgm:pt modelId="{E45D31CC-7B18-4ACC-B909-F919680DD075}" type="pres">
      <dgm:prSet presAssocID="{57D61FFE-EF32-4F3A-8EE8-1724CC1DDE15}" presName="text1" presStyleCnt="0"/>
      <dgm:spPr/>
    </dgm:pt>
    <dgm:pt modelId="{F1E7EBC7-A43A-406B-9488-743066AE070F}" type="pres">
      <dgm:prSet presAssocID="{57D61FFE-EF32-4F3A-8EE8-1724CC1DDE15}" presName="textRepeatNode" presStyleLbl="alignNode1" presStyleIdx="0" presStyleCnt="9">
        <dgm:presLayoutVars>
          <dgm:chMax val="0"/>
          <dgm:chPref val="0"/>
          <dgm:bulletEnabled val="1"/>
        </dgm:presLayoutVars>
      </dgm:prSet>
      <dgm:spPr/>
    </dgm:pt>
    <dgm:pt modelId="{6418B222-07D1-44AC-BF74-D1EB4D8A09B6}" type="pres">
      <dgm:prSet presAssocID="{57D61FFE-EF32-4F3A-8EE8-1724CC1DDE15}" presName="textaccent1" presStyleCnt="0"/>
      <dgm:spPr/>
    </dgm:pt>
    <dgm:pt modelId="{EB74BC85-3D64-47F3-BA31-1F6408867C03}" type="pres">
      <dgm:prSet presAssocID="{57D61FFE-EF32-4F3A-8EE8-1724CC1DDE15}" presName="accentRepeatNode" presStyleLbl="solidAlignAcc1" presStyleIdx="0" presStyleCnt="18"/>
      <dgm:spPr/>
    </dgm:pt>
    <dgm:pt modelId="{23090E27-D538-44CF-B81E-69358F0644E5}" type="pres">
      <dgm:prSet presAssocID="{EE6E3F22-4A97-46C1-B590-72BE987322D3}" presName="image1" presStyleCnt="0"/>
      <dgm:spPr/>
    </dgm:pt>
    <dgm:pt modelId="{73EF46DF-9905-4622-8C23-3A453268C37B}" type="pres">
      <dgm:prSet presAssocID="{EE6E3F22-4A97-46C1-B590-72BE987322D3}" presName="imageRepeatNode" presStyleLbl="alignAcc1" presStyleIdx="0" presStyleCnt="9"/>
      <dgm:spPr/>
    </dgm:pt>
    <dgm:pt modelId="{545FEC26-AA5C-446E-9361-FCAD0F453FDC}" type="pres">
      <dgm:prSet presAssocID="{EE6E3F22-4A97-46C1-B590-72BE987322D3}" presName="imageaccent1" presStyleCnt="0"/>
      <dgm:spPr/>
    </dgm:pt>
    <dgm:pt modelId="{A8209A10-B8FC-431B-B5A7-A1339CBE936D}" type="pres">
      <dgm:prSet presAssocID="{EE6E3F22-4A97-46C1-B590-72BE987322D3}" presName="accentRepeatNode" presStyleLbl="solidAlignAcc1" presStyleIdx="1" presStyleCnt="18"/>
      <dgm:spPr/>
    </dgm:pt>
    <dgm:pt modelId="{EAA4535F-76F8-4482-88B7-CB6BA347D6A5}" type="pres">
      <dgm:prSet presAssocID="{42D7904A-3334-4162-ACD7-80959A4521EE}" presName="text2" presStyleCnt="0"/>
      <dgm:spPr/>
    </dgm:pt>
    <dgm:pt modelId="{4D391088-518C-45B4-B476-D8C1ACAF9507}" type="pres">
      <dgm:prSet presAssocID="{42D7904A-3334-4162-ACD7-80959A4521EE}" presName="textRepeatNode" presStyleLbl="alignNode1" presStyleIdx="1" presStyleCnt="9">
        <dgm:presLayoutVars>
          <dgm:chMax val="0"/>
          <dgm:chPref val="0"/>
          <dgm:bulletEnabled val="1"/>
        </dgm:presLayoutVars>
      </dgm:prSet>
      <dgm:spPr/>
    </dgm:pt>
    <dgm:pt modelId="{05DCEB63-2CAA-4F23-9B90-C604DD6DB219}" type="pres">
      <dgm:prSet presAssocID="{42D7904A-3334-4162-ACD7-80959A4521EE}" presName="textaccent2" presStyleCnt="0"/>
      <dgm:spPr/>
    </dgm:pt>
    <dgm:pt modelId="{86857FA9-36D4-4E4F-BD5A-D03433BC94F6}" type="pres">
      <dgm:prSet presAssocID="{42D7904A-3334-4162-ACD7-80959A4521EE}" presName="accentRepeatNode" presStyleLbl="solidAlignAcc1" presStyleIdx="2" presStyleCnt="18"/>
      <dgm:spPr/>
    </dgm:pt>
    <dgm:pt modelId="{E837C062-9B1F-425C-ACA6-A98AB2F3AEED}" type="pres">
      <dgm:prSet presAssocID="{A86524C1-C332-40F0-9860-AB71CA10BC35}" presName="image2" presStyleCnt="0"/>
      <dgm:spPr/>
    </dgm:pt>
    <dgm:pt modelId="{866A1B87-714A-4980-8AF4-31D83E61BB0F}" type="pres">
      <dgm:prSet presAssocID="{A86524C1-C332-40F0-9860-AB71CA10BC35}" presName="imageRepeatNode" presStyleLbl="alignAcc1" presStyleIdx="1" presStyleCnt="9"/>
      <dgm:spPr/>
    </dgm:pt>
    <dgm:pt modelId="{D87B5AB7-2B92-4FB7-B741-CFE849408228}" type="pres">
      <dgm:prSet presAssocID="{A86524C1-C332-40F0-9860-AB71CA10BC35}" presName="imageaccent2" presStyleCnt="0"/>
      <dgm:spPr/>
    </dgm:pt>
    <dgm:pt modelId="{A24BE6D3-3B59-49C8-9959-7338DD70E0C1}" type="pres">
      <dgm:prSet presAssocID="{A86524C1-C332-40F0-9860-AB71CA10BC35}" presName="accentRepeatNode" presStyleLbl="solidAlignAcc1" presStyleIdx="3" presStyleCnt="18"/>
      <dgm:spPr/>
    </dgm:pt>
    <dgm:pt modelId="{CDA7BCE6-772F-4FA2-83AF-9F2C67EC91E7}" type="pres">
      <dgm:prSet presAssocID="{8325BCCF-3D8F-4204-8616-4AE2BA93D847}" presName="text3" presStyleCnt="0"/>
      <dgm:spPr/>
    </dgm:pt>
    <dgm:pt modelId="{D2AB0AC4-4098-4A6F-B915-07302A9ADFC1}" type="pres">
      <dgm:prSet presAssocID="{8325BCCF-3D8F-4204-8616-4AE2BA93D847}" presName="textRepeatNode" presStyleLbl="alignNode1" presStyleIdx="2" presStyleCnt="9">
        <dgm:presLayoutVars>
          <dgm:chMax val="0"/>
          <dgm:chPref val="0"/>
          <dgm:bulletEnabled val="1"/>
        </dgm:presLayoutVars>
      </dgm:prSet>
      <dgm:spPr/>
    </dgm:pt>
    <dgm:pt modelId="{CC49ACC5-832D-4B33-961C-C1F478FEC908}" type="pres">
      <dgm:prSet presAssocID="{8325BCCF-3D8F-4204-8616-4AE2BA93D847}" presName="textaccent3" presStyleCnt="0"/>
      <dgm:spPr/>
    </dgm:pt>
    <dgm:pt modelId="{4754B55B-AF9F-4F98-9E7C-56D63F5E3227}" type="pres">
      <dgm:prSet presAssocID="{8325BCCF-3D8F-4204-8616-4AE2BA93D847}" presName="accentRepeatNode" presStyleLbl="solidAlignAcc1" presStyleIdx="4" presStyleCnt="18"/>
      <dgm:spPr/>
    </dgm:pt>
    <dgm:pt modelId="{F16DA026-4C89-4E0E-86E1-0A930714DDF3}" type="pres">
      <dgm:prSet presAssocID="{1463FE31-0AA3-4486-AC17-481B7E26CD09}" presName="image3" presStyleCnt="0"/>
      <dgm:spPr/>
    </dgm:pt>
    <dgm:pt modelId="{95E2A0B4-F1F0-4BC6-B8D2-C33ABAFC74ED}" type="pres">
      <dgm:prSet presAssocID="{1463FE31-0AA3-4486-AC17-481B7E26CD09}" presName="imageRepeatNode" presStyleLbl="alignAcc1" presStyleIdx="2" presStyleCnt="9"/>
      <dgm:spPr/>
    </dgm:pt>
    <dgm:pt modelId="{F0A6B902-6996-40C9-A383-86ED57B1757A}" type="pres">
      <dgm:prSet presAssocID="{1463FE31-0AA3-4486-AC17-481B7E26CD09}" presName="imageaccent3" presStyleCnt="0"/>
      <dgm:spPr/>
    </dgm:pt>
    <dgm:pt modelId="{67FACD63-A88E-485C-890E-7EFA96FD5533}" type="pres">
      <dgm:prSet presAssocID="{1463FE31-0AA3-4486-AC17-481B7E26CD09}" presName="accentRepeatNode" presStyleLbl="solidAlignAcc1" presStyleIdx="5" presStyleCnt="18"/>
      <dgm:spPr/>
    </dgm:pt>
    <dgm:pt modelId="{16A99FCD-4FC2-410D-B7DD-1F5D004906C4}" type="pres">
      <dgm:prSet presAssocID="{F7677BA7-E9E9-44A9-94D9-A733A48AEB69}" presName="text4" presStyleCnt="0"/>
      <dgm:spPr/>
    </dgm:pt>
    <dgm:pt modelId="{DDB36552-A339-450B-BC78-5FA34E088C69}" type="pres">
      <dgm:prSet presAssocID="{F7677BA7-E9E9-44A9-94D9-A733A48AEB69}" presName="textRepeatNode" presStyleLbl="alignNode1" presStyleIdx="3" presStyleCnt="9" custLinFactNeighborX="3876" custLinFactNeighborY="480">
        <dgm:presLayoutVars>
          <dgm:chMax val="0"/>
          <dgm:chPref val="0"/>
          <dgm:bulletEnabled val="1"/>
        </dgm:presLayoutVars>
      </dgm:prSet>
      <dgm:spPr/>
    </dgm:pt>
    <dgm:pt modelId="{1E9F6361-7533-4E2C-834E-4010D3E2B875}" type="pres">
      <dgm:prSet presAssocID="{F7677BA7-E9E9-44A9-94D9-A733A48AEB69}" presName="textaccent4" presStyleCnt="0"/>
      <dgm:spPr/>
    </dgm:pt>
    <dgm:pt modelId="{6F643CA6-3844-4ADD-A52A-FDBF56792C0F}" type="pres">
      <dgm:prSet presAssocID="{F7677BA7-E9E9-44A9-94D9-A733A48AEB69}" presName="accentRepeatNode" presStyleLbl="solidAlignAcc1" presStyleIdx="6" presStyleCnt="18"/>
      <dgm:spPr/>
    </dgm:pt>
    <dgm:pt modelId="{58A272D7-FFD5-4A4E-ACF8-8C376D8A57FE}" type="pres">
      <dgm:prSet presAssocID="{0B159070-49E5-4A1B-95A6-EE381CA2E1E7}" presName="image4" presStyleCnt="0"/>
      <dgm:spPr/>
    </dgm:pt>
    <dgm:pt modelId="{44DE7346-D72C-4E34-A9AF-E213077F63AB}" type="pres">
      <dgm:prSet presAssocID="{0B159070-49E5-4A1B-95A6-EE381CA2E1E7}" presName="imageRepeatNode" presStyleLbl="alignAcc1" presStyleIdx="3" presStyleCnt="9"/>
      <dgm:spPr/>
    </dgm:pt>
    <dgm:pt modelId="{F4F7CEC0-6836-4959-BFDA-037810D52AEE}" type="pres">
      <dgm:prSet presAssocID="{0B159070-49E5-4A1B-95A6-EE381CA2E1E7}" presName="imageaccent4" presStyleCnt="0"/>
      <dgm:spPr/>
    </dgm:pt>
    <dgm:pt modelId="{5B9CEC63-1326-4854-A047-CE46865D8FE0}" type="pres">
      <dgm:prSet presAssocID="{0B159070-49E5-4A1B-95A6-EE381CA2E1E7}" presName="accentRepeatNode" presStyleLbl="solidAlignAcc1" presStyleIdx="7" presStyleCnt="18"/>
      <dgm:spPr/>
    </dgm:pt>
    <dgm:pt modelId="{44560F95-A935-49E8-949D-565251BF8BF2}" type="pres">
      <dgm:prSet presAssocID="{E0168F2E-53F6-4F3B-A17F-D3785BC6C260}" presName="text5" presStyleCnt="0"/>
      <dgm:spPr/>
    </dgm:pt>
    <dgm:pt modelId="{EBFF2C52-04C4-4F82-B0AB-5E6467DD796A}" type="pres">
      <dgm:prSet presAssocID="{E0168F2E-53F6-4F3B-A17F-D3785BC6C260}" presName="textRepeatNode" presStyleLbl="alignNode1" presStyleIdx="4" presStyleCnt="9">
        <dgm:presLayoutVars>
          <dgm:chMax val="0"/>
          <dgm:chPref val="0"/>
          <dgm:bulletEnabled val="1"/>
        </dgm:presLayoutVars>
      </dgm:prSet>
      <dgm:spPr/>
    </dgm:pt>
    <dgm:pt modelId="{FD421076-02D9-4AA2-BE71-4581D8DDD558}" type="pres">
      <dgm:prSet presAssocID="{E0168F2E-53F6-4F3B-A17F-D3785BC6C260}" presName="textaccent5" presStyleCnt="0"/>
      <dgm:spPr/>
    </dgm:pt>
    <dgm:pt modelId="{BD7A4429-D3C1-45E7-AA9C-B53BF39764FD}" type="pres">
      <dgm:prSet presAssocID="{E0168F2E-53F6-4F3B-A17F-D3785BC6C260}" presName="accentRepeatNode" presStyleLbl="solidAlignAcc1" presStyleIdx="8" presStyleCnt="18"/>
      <dgm:spPr/>
    </dgm:pt>
    <dgm:pt modelId="{EFCC41C6-18C6-4B86-8EF6-32DCA86BC5DB}" type="pres">
      <dgm:prSet presAssocID="{6B51CDBE-0A69-4AAD-8E5C-508BE5BF7B8D}" presName="image5" presStyleCnt="0"/>
      <dgm:spPr/>
    </dgm:pt>
    <dgm:pt modelId="{3CC037A2-2263-41DA-B3DC-E1F1BB9CA77B}" type="pres">
      <dgm:prSet presAssocID="{6B51CDBE-0A69-4AAD-8E5C-508BE5BF7B8D}" presName="imageRepeatNode" presStyleLbl="alignAcc1" presStyleIdx="4" presStyleCnt="9"/>
      <dgm:spPr/>
    </dgm:pt>
    <dgm:pt modelId="{C38915CE-DD53-4B06-840F-6B19D8640A4C}" type="pres">
      <dgm:prSet presAssocID="{6B51CDBE-0A69-4AAD-8E5C-508BE5BF7B8D}" presName="imageaccent5" presStyleCnt="0"/>
      <dgm:spPr/>
    </dgm:pt>
    <dgm:pt modelId="{3D0673CF-86A8-4270-BA9F-2EC872CB0296}" type="pres">
      <dgm:prSet presAssocID="{6B51CDBE-0A69-4AAD-8E5C-508BE5BF7B8D}" presName="accentRepeatNode" presStyleLbl="solidAlignAcc1" presStyleIdx="9" presStyleCnt="18"/>
      <dgm:spPr/>
    </dgm:pt>
    <dgm:pt modelId="{B9578B23-6E9C-412D-ADC8-FD153BDED04B}" type="pres">
      <dgm:prSet presAssocID="{6C8765D8-049C-484F-A827-F7A976BE17FC}" presName="text6" presStyleCnt="0"/>
      <dgm:spPr/>
    </dgm:pt>
    <dgm:pt modelId="{81F8CADC-6D30-45A0-B456-1B4F282CFD7B}" type="pres">
      <dgm:prSet presAssocID="{6C8765D8-049C-484F-A827-F7A976BE17FC}" presName="textRepeatNode" presStyleLbl="alignNode1" presStyleIdx="5" presStyleCnt="9">
        <dgm:presLayoutVars>
          <dgm:chMax val="0"/>
          <dgm:chPref val="0"/>
          <dgm:bulletEnabled val="1"/>
        </dgm:presLayoutVars>
      </dgm:prSet>
      <dgm:spPr/>
    </dgm:pt>
    <dgm:pt modelId="{3BF8496B-FFB7-46AB-9E16-A5A13E2455DF}" type="pres">
      <dgm:prSet presAssocID="{6C8765D8-049C-484F-A827-F7A976BE17FC}" presName="textaccent6" presStyleCnt="0"/>
      <dgm:spPr/>
    </dgm:pt>
    <dgm:pt modelId="{8B8E37B3-0D69-4852-A0CF-BFAB0367BDD9}" type="pres">
      <dgm:prSet presAssocID="{6C8765D8-049C-484F-A827-F7A976BE17FC}" presName="accentRepeatNode" presStyleLbl="solidAlignAcc1" presStyleIdx="10" presStyleCnt="18"/>
      <dgm:spPr/>
    </dgm:pt>
    <dgm:pt modelId="{13ADC16C-2958-403D-8A4B-1CC04658E019}" type="pres">
      <dgm:prSet presAssocID="{3DD84909-808D-4070-927D-812F4AF5D895}" presName="image6" presStyleCnt="0"/>
      <dgm:spPr/>
    </dgm:pt>
    <dgm:pt modelId="{9B586074-802C-483C-A68A-A8F99F57B743}" type="pres">
      <dgm:prSet presAssocID="{3DD84909-808D-4070-927D-812F4AF5D895}" presName="imageRepeatNode" presStyleLbl="alignAcc1" presStyleIdx="5" presStyleCnt="9"/>
      <dgm:spPr/>
    </dgm:pt>
    <dgm:pt modelId="{F8C4FDE0-0EA6-44BE-B03F-D3ACEFC8624B}" type="pres">
      <dgm:prSet presAssocID="{3DD84909-808D-4070-927D-812F4AF5D895}" presName="imageaccent6" presStyleCnt="0"/>
      <dgm:spPr/>
    </dgm:pt>
    <dgm:pt modelId="{1DA66BDC-716C-43AA-A315-3B05BDB6C57E}" type="pres">
      <dgm:prSet presAssocID="{3DD84909-808D-4070-927D-812F4AF5D895}" presName="accentRepeatNode" presStyleLbl="solidAlignAcc1" presStyleIdx="11" presStyleCnt="18"/>
      <dgm:spPr/>
    </dgm:pt>
    <dgm:pt modelId="{04B8F3D4-1428-42B6-BC91-152FA32B8453}" type="pres">
      <dgm:prSet presAssocID="{0A873A0B-7440-4214-8F06-711A8D44A844}" presName="text7" presStyleCnt="0"/>
      <dgm:spPr/>
    </dgm:pt>
    <dgm:pt modelId="{5D6EE7AB-8ACA-43FB-8574-9639F2FA463D}" type="pres">
      <dgm:prSet presAssocID="{0A873A0B-7440-4214-8F06-711A8D44A844}" presName="textRepeatNode" presStyleLbl="alignNode1" presStyleIdx="6" presStyleCnt="9">
        <dgm:presLayoutVars>
          <dgm:chMax val="0"/>
          <dgm:chPref val="0"/>
          <dgm:bulletEnabled val="1"/>
        </dgm:presLayoutVars>
      </dgm:prSet>
      <dgm:spPr/>
    </dgm:pt>
    <dgm:pt modelId="{3AADFC13-8949-48BF-B732-ADFE0C5493B8}" type="pres">
      <dgm:prSet presAssocID="{0A873A0B-7440-4214-8F06-711A8D44A844}" presName="textaccent7" presStyleCnt="0"/>
      <dgm:spPr/>
    </dgm:pt>
    <dgm:pt modelId="{66845C4E-32E2-4DDB-8329-F5332C52B597}" type="pres">
      <dgm:prSet presAssocID="{0A873A0B-7440-4214-8F06-711A8D44A844}" presName="accentRepeatNode" presStyleLbl="solidAlignAcc1" presStyleIdx="12" presStyleCnt="18"/>
      <dgm:spPr/>
    </dgm:pt>
    <dgm:pt modelId="{E56F1ED7-C00E-4873-801A-4D14FE907175}" type="pres">
      <dgm:prSet presAssocID="{61870976-A125-4890-9B21-D07A165005E1}" presName="image7" presStyleCnt="0"/>
      <dgm:spPr/>
    </dgm:pt>
    <dgm:pt modelId="{DCCE1A2C-28EB-4172-B0DB-C6A5DA69707F}" type="pres">
      <dgm:prSet presAssocID="{61870976-A125-4890-9B21-D07A165005E1}" presName="imageRepeatNode" presStyleLbl="alignAcc1" presStyleIdx="6" presStyleCnt="9"/>
      <dgm:spPr/>
    </dgm:pt>
    <dgm:pt modelId="{856A225E-A8BF-46DF-8217-0149D6F87262}" type="pres">
      <dgm:prSet presAssocID="{61870976-A125-4890-9B21-D07A165005E1}" presName="imageaccent7" presStyleCnt="0"/>
      <dgm:spPr/>
    </dgm:pt>
    <dgm:pt modelId="{CAE87453-21EF-4872-9957-19837CEBE52D}" type="pres">
      <dgm:prSet presAssocID="{61870976-A125-4890-9B21-D07A165005E1}" presName="accentRepeatNode" presStyleLbl="solidAlignAcc1" presStyleIdx="13" presStyleCnt="18"/>
      <dgm:spPr/>
    </dgm:pt>
    <dgm:pt modelId="{FB7FF333-8281-4E37-BF6D-B6FF073038B9}" type="pres">
      <dgm:prSet presAssocID="{D9A99432-4999-4649-8095-D2ABFFDF4715}" presName="text8" presStyleCnt="0"/>
      <dgm:spPr/>
    </dgm:pt>
    <dgm:pt modelId="{39B73C4B-7EBD-413B-A9FB-B87B98577BC8}" type="pres">
      <dgm:prSet presAssocID="{D9A99432-4999-4649-8095-D2ABFFDF4715}" presName="textRepeatNode" presStyleLbl="alignNode1" presStyleIdx="7" presStyleCnt="9">
        <dgm:presLayoutVars>
          <dgm:chMax val="0"/>
          <dgm:chPref val="0"/>
          <dgm:bulletEnabled val="1"/>
        </dgm:presLayoutVars>
      </dgm:prSet>
      <dgm:spPr/>
    </dgm:pt>
    <dgm:pt modelId="{AB34A540-D638-4252-A063-800DC4E228E6}" type="pres">
      <dgm:prSet presAssocID="{D9A99432-4999-4649-8095-D2ABFFDF4715}" presName="textaccent8" presStyleCnt="0"/>
      <dgm:spPr/>
    </dgm:pt>
    <dgm:pt modelId="{2D65BA58-06EB-41D5-9F9E-8F415EA2CBC7}" type="pres">
      <dgm:prSet presAssocID="{D9A99432-4999-4649-8095-D2ABFFDF4715}" presName="accentRepeatNode" presStyleLbl="solidAlignAcc1" presStyleIdx="14" presStyleCnt="18"/>
      <dgm:spPr/>
    </dgm:pt>
    <dgm:pt modelId="{DE7457E7-325A-4807-8613-0103EEAD45CF}" type="pres">
      <dgm:prSet presAssocID="{C2E527B1-3AE4-412E-9860-664F5F292047}" presName="image8" presStyleCnt="0"/>
      <dgm:spPr/>
    </dgm:pt>
    <dgm:pt modelId="{AD9B6787-4750-41AB-97AE-89FE7648CB98}" type="pres">
      <dgm:prSet presAssocID="{C2E527B1-3AE4-412E-9860-664F5F292047}" presName="imageRepeatNode" presStyleLbl="alignAcc1" presStyleIdx="7" presStyleCnt="9"/>
      <dgm:spPr/>
    </dgm:pt>
    <dgm:pt modelId="{06DFFE51-BF01-4515-AC5F-1DCEA7E76788}" type="pres">
      <dgm:prSet presAssocID="{C2E527B1-3AE4-412E-9860-664F5F292047}" presName="imageaccent8" presStyleCnt="0"/>
      <dgm:spPr/>
    </dgm:pt>
    <dgm:pt modelId="{BA6E6EAC-4E44-4C91-AD74-CA4244B66E25}" type="pres">
      <dgm:prSet presAssocID="{C2E527B1-3AE4-412E-9860-664F5F292047}" presName="accentRepeatNode" presStyleLbl="solidAlignAcc1" presStyleIdx="15" presStyleCnt="18"/>
      <dgm:spPr/>
    </dgm:pt>
    <dgm:pt modelId="{E1E2901C-7725-4A4F-84CC-E43A753EB022}" type="pres">
      <dgm:prSet presAssocID="{FEE40AFE-C3A5-4648-935E-E8CF6DF78275}" presName="text9" presStyleCnt="0"/>
      <dgm:spPr/>
    </dgm:pt>
    <dgm:pt modelId="{6B6D04D5-F003-4016-98D0-7677736BBE8F}" type="pres">
      <dgm:prSet presAssocID="{FEE40AFE-C3A5-4648-935E-E8CF6DF78275}" presName="textRepeatNode" presStyleLbl="alignNode1" presStyleIdx="8" presStyleCnt="9">
        <dgm:presLayoutVars>
          <dgm:chMax val="0"/>
          <dgm:chPref val="0"/>
          <dgm:bulletEnabled val="1"/>
        </dgm:presLayoutVars>
      </dgm:prSet>
      <dgm:spPr/>
    </dgm:pt>
    <dgm:pt modelId="{00E4A8E4-9F7C-4BE2-9F4C-5FFFA702F8EA}" type="pres">
      <dgm:prSet presAssocID="{FEE40AFE-C3A5-4648-935E-E8CF6DF78275}" presName="textaccent9" presStyleCnt="0"/>
      <dgm:spPr/>
    </dgm:pt>
    <dgm:pt modelId="{E514ECEF-4E27-4A43-BA3C-D5F06B465C49}" type="pres">
      <dgm:prSet presAssocID="{FEE40AFE-C3A5-4648-935E-E8CF6DF78275}" presName="accentRepeatNode" presStyleLbl="solidAlignAcc1" presStyleIdx="16" presStyleCnt="18"/>
      <dgm:spPr/>
    </dgm:pt>
    <dgm:pt modelId="{95929B40-A131-4499-8B6A-8EA38E6E1BA9}" type="pres">
      <dgm:prSet presAssocID="{6E64624C-01D6-46D8-9915-8227CC3504E9}" presName="image9" presStyleCnt="0"/>
      <dgm:spPr/>
    </dgm:pt>
    <dgm:pt modelId="{4F8A0060-3605-49CC-BAC4-FAB86C4ADA9F}" type="pres">
      <dgm:prSet presAssocID="{6E64624C-01D6-46D8-9915-8227CC3504E9}" presName="imageRepeatNode" presStyleLbl="alignAcc1" presStyleIdx="8" presStyleCnt="9"/>
      <dgm:spPr/>
    </dgm:pt>
    <dgm:pt modelId="{17E075D0-7DDE-4332-B019-9146DC4E89CA}" type="pres">
      <dgm:prSet presAssocID="{6E64624C-01D6-46D8-9915-8227CC3504E9}" presName="imageaccent9" presStyleCnt="0"/>
      <dgm:spPr/>
    </dgm:pt>
    <dgm:pt modelId="{CC95F560-D5E8-4987-A27A-785B0F685ABC}" type="pres">
      <dgm:prSet presAssocID="{6E64624C-01D6-46D8-9915-8227CC3504E9}" presName="accentRepeatNode" presStyleLbl="solidAlignAcc1" presStyleIdx="17" presStyleCnt="18"/>
      <dgm:spPr/>
    </dgm:pt>
  </dgm:ptLst>
  <dgm:cxnLst>
    <dgm:cxn modelId="{DA6F5E07-F6A8-4DBB-A20A-60F6929C4A06}" type="presOf" srcId="{0A873A0B-7440-4214-8F06-711A8D44A844}" destId="{5D6EE7AB-8ACA-43FB-8574-9639F2FA463D}" srcOrd="0" destOrd="0" presId="urn:microsoft.com/office/officeart/2008/layout/HexagonCluster"/>
    <dgm:cxn modelId="{D7E1FB0E-65D1-455E-B824-5B31A12E531B}" srcId="{5323C1CF-F7B0-41AD-9689-520DDBBB330A}" destId="{FEE40AFE-C3A5-4648-935E-E8CF6DF78275}" srcOrd="8" destOrd="0" parTransId="{F95ABE17-D301-486F-86D7-B90761F3C885}" sibTransId="{6E64624C-01D6-46D8-9915-8227CC3504E9}"/>
    <dgm:cxn modelId="{43AC7012-F98C-4932-86F1-4EE006A57A5E}" srcId="{5323C1CF-F7B0-41AD-9689-520DDBBB330A}" destId="{F7677BA7-E9E9-44A9-94D9-A733A48AEB69}" srcOrd="3" destOrd="0" parTransId="{EE1858E3-9E9F-4C7C-AF42-0ABD82109C91}" sibTransId="{0B159070-49E5-4A1B-95A6-EE381CA2E1E7}"/>
    <dgm:cxn modelId="{32033017-8B51-4185-B0F5-0087FAEAA9DE}" type="presOf" srcId="{0B159070-49E5-4A1B-95A6-EE381CA2E1E7}" destId="{44DE7346-D72C-4E34-A9AF-E213077F63AB}" srcOrd="0" destOrd="0" presId="urn:microsoft.com/office/officeart/2008/layout/HexagonCluster"/>
    <dgm:cxn modelId="{2ED2FE21-1BA1-4082-B0C2-006A8398BD93}" srcId="{FEE40AFE-C3A5-4648-935E-E8CF6DF78275}" destId="{D65C2E4C-433A-4A1C-96C0-E51A8D0743BD}" srcOrd="0" destOrd="0" parTransId="{E8831712-58DB-4463-9CA7-831451CD08F6}" sibTransId="{D64A3732-6653-43CA-8FD0-6FF276C56FB9}"/>
    <dgm:cxn modelId="{59DF482E-4C57-4DF0-ADA3-B3E70176E277}" type="presOf" srcId="{6C8765D8-049C-484F-A827-F7A976BE17FC}" destId="{81F8CADC-6D30-45A0-B456-1B4F282CFD7B}" srcOrd="0" destOrd="0" presId="urn:microsoft.com/office/officeart/2008/layout/HexagonCluster"/>
    <dgm:cxn modelId="{CBA28366-1548-43B2-AB8B-C4B58EE5D636}" srcId="{5323C1CF-F7B0-41AD-9689-520DDBBB330A}" destId="{57D61FFE-EF32-4F3A-8EE8-1724CC1DDE15}" srcOrd="0" destOrd="0" parTransId="{865D787D-1D4E-4975-8B27-D219F8E044A7}" sibTransId="{EE6E3F22-4A97-46C1-B590-72BE987322D3}"/>
    <dgm:cxn modelId="{BC94466C-8582-40D1-BCE0-48F84C7C23F9}" type="presOf" srcId="{61870976-A125-4890-9B21-D07A165005E1}" destId="{DCCE1A2C-28EB-4172-B0DB-C6A5DA69707F}" srcOrd="0" destOrd="0" presId="urn:microsoft.com/office/officeart/2008/layout/HexagonCluster"/>
    <dgm:cxn modelId="{BE572855-5930-46F3-B255-2C048CB16273}" type="presOf" srcId="{6B51CDBE-0A69-4AAD-8E5C-508BE5BF7B8D}" destId="{3CC037A2-2263-41DA-B3DC-E1F1BB9CA77B}" srcOrd="0" destOrd="0" presId="urn:microsoft.com/office/officeart/2008/layout/HexagonCluster"/>
    <dgm:cxn modelId="{B246CC84-900F-4E6B-80BD-A5CF46AAFF02}" srcId="{5323C1CF-F7B0-41AD-9689-520DDBBB330A}" destId="{D9A99432-4999-4649-8095-D2ABFFDF4715}" srcOrd="7" destOrd="0" parTransId="{EC9023B7-AFB7-4CAB-BD0A-2B149DCA1EC7}" sibTransId="{C2E527B1-3AE4-412E-9860-664F5F292047}"/>
    <dgm:cxn modelId="{6F9B1388-1475-4E3F-80A4-46FCA5BCCEC1}" srcId="{5323C1CF-F7B0-41AD-9689-520DDBBB330A}" destId="{6C8765D8-049C-484F-A827-F7A976BE17FC}" srcOrd="5" destOrd="0" parTransId="{7314AFF4-37A3-4584-AC97-D555D9425F0A}" sibTransId="{3DD84909-808D-4070-927D-812F4AF5D895}"/>
    <dgm:cxn modelId="{6D4BD192-9E61-4A92-8CC8-D6CBBD958336}" type="presOf" srcId="{1463FE31-0AA3-4486-AC17-481B7E26CD09}" destId="{95E2A0B4-F1F0-4BC6-B8D2-C33ABAFC74ED}" srcOrd="0" destOrd="0" presId="urn:microsoft.com/office/officeart/2008/layout/HexagonCluster"/>
    <dgm:cxn modelId="{CFF29B9D-34A7-4388-8C9A-156009A6A598}" type="presOf" srcId="{C2E527B1-3AE4-412E-9860-664F5F292047}" destId="{AD9B6787-4750-41AB-97AE-89FE7648CB98}" srcOrd="0" destOrd="0" presId="urn:microsoft.com/office/officeart/2008/layout/HexagonCluster"/>
    <dgm:cxn modelId="{CFEAD5A3-DAF5-496E-B0E3-C5002C1EC61F}" type="presOf" srcId="{5323C1CF-F7B0-41AD-9689-520DDBBB330A}" destId="{2B806AFF-A826-4EBA-A4EF-8CF9928F93B0}" srcOrd="0" destOrd="0" presId="urn:microsoft.com/office/officeart/2008/layout/HexagonCluster"/>
    <dgm:cxn modelId="{C324D2A6-AC54-4618-8683-B57823E1D452}" srcId="{5323C1CF-F7B0-41AD-9689-520DDBBB330A}" destId="{42D7904A-3334-4162-ACD7-80959A4521EE}" srcOrd="1" destOrd="0" parTransId="{A90F5EB1-0677-4463-8B2A-3B249DEC5F8A}" sibTransId="{A86524C1-C332-40F0-9860-AB71CA10BC35}"/>
    <dgm:cxn modelId="{D78534A8-6F24-43B0-A31E-D08F15C0AE3E}" srcId="{5323C1CF-F7B0-41AD-9689-520DDBBB330A}" destId="{8325BCCF-3D8F-4204-8616-4AE2BA93D847}" srcOrd="2" destOrd="0" parTransId="{1AB1B583-03BD-4E20-A147-2C6D90EB8B86}" sibTransId="{1463FE31-0AA3-4486-AC17-481B7E26CD09}"/>
    <dgm:cxn modelId="{9E0E7EAB-8227-49C2-9F02-63F717E905B2}" srcId="{5323C1CF-F7B0-41AD-9689-520DDBBB330A}" destId="{0A873A0B-7440-4214-8F06-711A8D44A844}" srcOrd="6" destOrd="0" parTransId="{E5183CAD-3B80-4F7E-8F4D-9542A1A14D93}" sibTransId="{61870976-A125-4890-9B21-D07A165005E1}"/>
    <dgm:cxn modelId="{018056AE-67F6-4C0D-9393-0C9926CF684D}" type="presOf" srcId="{FEE40AFE-C3A5-4648-935E-E8CF6DF78275}" destId="{6B6D04D5-F003-4016-98D0-7677736BBE8F}" srcOrd="0" destOrd="0" presId="urn:microsoft.com/office/officeart/2008/layout/HexagonCluster"/>
    <dgm:cxn modelId="{6715B9B3-F04E-4EC6-9F30-1C118569B608}" type="presOf" srcId="{F7677BA7-E9E9-44A9-94D9-A733A48AEB69}" destId="{DDB36552-A339-450B-BC78-5FA34E088C69}" srcOrd="0" destOrd="0" presId="urn:microsoft.com/office/officeart/2008/layout/HexagonCluster"/>
    <dgm:cxn modelId="{8782CDB3-743F-4FF4-9F40-07693BBA7CD3}" type="presOf" srcId="{A86524C1-C332-40F0-9860-AB71CA10BC35}" destId="{866A1B87-714A-4980-8AF4-31D83E61BB0F}" srcOrd="0" destOrd="0" presId="urn:microsoft.com/office/officeart/2008/layout/HexagonCluster"/>
    <dgm:cxn modelId="{BEDB88B4-46BC-45B9-B910-4A5D9AA261E6}" srcId="{5323C1CF-F7B0-41AD-9689-520DDBBB330A}" destId="{E0168F2E-53F6-4F3B-A17F-D3785BC6C260}" srcOrd="4" destOrd="0" parTransId="{322FE1BA-A690-4663-802A-611B6B0CE2A6}" sibTransId="{6B51CDBE-0A69-4AAD-8E5C-508BE5BF7B8D}"/>
    <dgm:cxn modelId="{C8A2A4B6-50C0-440F-AE61-EF1F8B9739DD}" type="presOf" srcId="{42D7904A-3334-4162-ACD7-80959A4521EE}" destId="{4D391088-518C-45B4-B476-D8C1ACAF9507}" srcOrd="0" destOrd="0" presId="urn:microsoft.com/office/officeart/2008/layout/HexagonCluster"/>
    <dgm:cxn modelId="{B75053B8-769A-4B23-AF36-26217665E5F3}" type="presOf" srcId="{EE6E3F22-4A97-46C1-B590-72BE987322D3}" destId="{73EF46DF-9905-4622-8C23-3A453268C37B}" srcOrd="0" destOrd="0" presId="urn:microsoft.com/office/officeart/2008/layout/HexagonCluster"/>
    <dgm:cxn modelId="{4B6C4EBC-5E85-4412-A6B3-4B14C48CDAFF}" type="presOf" srcId="{E0168F2E-53F6-4F3B-A17F-D3785BC6C260}" destId="{EBFF2C52-04C4-4F82-B0AB-5E6467DD796A}" srcOrd="0" destOrd="0" presId="urn:microsoft.com/office/officeart/2008/layout/HexagonCluster"/>
    <dgm:cxn modelId="{69CEFBC0-448A-41EA-BE2A-A115C70D69E2}" type="presOf" srcId="{6E64624C-01D6-46D8-9915-8227CC3504E9}" destId="{4F8A0060-3605-49CC-BAC4-FAB86C4ADA9F}" srcOrd="0" destOrd="0" presId="urn:microsoft.com/office/officeart/2008/layout/HexagonCluster"/>
    <dgm:cxn modelId="{8634DFC9-7C35-4032-A994-B169703A1811}" type="presOf" srcId="{57D61FFE-EF32-4F3A-8EE8-1724CC1DDE15}" destId="{F1E7EBC7-A43A-406B-9488-743066AE070F}" srcOrd="0" destOrd="0" presId="urn:microsoft.com/office/officeart/2008/layout/HexagonCluster"/>
    <dgm:cxn modelId="{889915DF-5780-4528-B9C9-3D9F97CCE7A4}" type="presOf" srcId="{D65C2E4C-433A-4A1C-96C0-E51A8D0743BD}" destId="{6B6D04D5-F003-4016-98D0-7677736BBE8F}" srcOrd="0" destOrd="1" presId="urn:microsoft.com/office/officeart/2008/layout/HexagonCluster"/>
    <dgm:cxn modelId="{7B66E1E3-104D-4410-911C-E73C876E2F8F}" type="presOf" srcId="{8325BCCF-3D8F-4204-8616-4AE2BA93D847}" destId="{D2AB0AC4-4098-4A6F-B915-07302A9ADFC1}" srcOrd="0" destOrd="0" presId="urn:microsoft.com/office/officeart/2008/layout/HexagonCluster"/>
    <dgm:cxn modelId="{C63785F5-6D63-4F8C-9B7C-FBEFF97411CC}" type="presOf" srcId="{D9A99432-4999-4649-8095-D2ABFFDF4715}" destId="{39B73C4B-7EBD-413B-A9FB-B87B98577BC8}" srcOrd="0" destOrd="0" presId="urn:microsoft.com/office/officeart/2008/layout/HexagonCluster"/>
    <dgm:cxn modelId="{65AAB0F9-B0D8-420B-97FC-66EC4CFF2DF4}" type="presOf" srcId="{3DD84909-808D-4070-927D-812F4AF5D895}" destId="{9B586074-802C-483C-A68A-A8F99F57B743}" srcOrd="0" destOrd="0" presId="urn:microsoft.com/office/officeart/2008/layout/HexagonCluster"/>
    <dgm:cxn modelId="{5918CFB3-D44E-4308-81B7-528BFD95845D}" type="presParOf" srcId="{2B806AFF-A826-4EBA-A4EF-8CF9928F93B0}" destId="{E45D31CC-7B18-4ACC-B909-F919680DD075}" srcOrd="0" destOrd="0" presId="urn:microsoft.com/office/officeart/2008/layout/HexagonCluster"/>
    <dgm:cxn modelId="{8385C59D-22CB-4144-AF4C-8C8726E99CEC}" type="presParOf" srcId="{E45D31CC-7B18-4ACC-B909-F919680DD075}" destId="{F1E7EBC7-A43A-406B-9488-743066AE070F}" srcOrd="0" destOrd="0" presId="urn:microsoft.com/office/officeart/2008/layout/HexagonCluster"/>
    <dgm:cxn modelId="{684566CD-79A6-4805-8E30-7C7B94FBAE3F}" type="presParOf" srcId="{2B806AFF-A826-4EBA-A4EF-8CF9928F93B0}" destId="{6418B222-07D1-44AC-BF74-D1EB4D8A09B6}" srcOrd="1" destOrd="0" presId="urn:microsoft.com/office/officeart/2008/layout/HexagonCluster"/>
    <dgm:cxn modelId="{4BBC0933-A99A-41B8-814B-C1C53E7EE6A4}" type="presParOf" srcId="{6418B222-07D1-44AC-BF74-D1EB4D8A09B6}" destId="{EB74BC85-3D64-47F3-BA31-1F6408867C03}" srcOrd="0" destOrd="0" presId="urn:microsoft.com/office/officeart/2008/layout/HexagonCluster"/>
    <dgm:cxn modelId="{AC080E5D-7C37-4B21-A9F8-91195D2408AC}" type="presParOf" srcId="{2B806AFF-A826-4EBA-A4EF-8CF9928F93B0}" destId="{23090E27-D538-44CF-B81E-69358F0644E5}" srcOrd="2" destOrd="0" presId="urn:microsoft.com/office/officeart/2008/layout/HexagonCluster"/>
    <dgm:cxn modelId="{FDF2C04C-9B01-4694-9772-3DFF5E34F1E4}" type="presParOf" srcId="{23090E27-D538-44CF-B81E-69358F0644E5}" destId="{73EF46DF-9905-4622-8C23-3A453268C37B}" srcOrd="0" destOrd="0" presId="urn:microsoft.com/office/officeart/2008/layout/HexagonCluster"/>
    <dgm:cxn modelId="{B4C42F95-DD4E-4AF1-AE01-A1414C78F1F0}" type="presParOf" srcId="{2B806AFF-A826-4EBA-A4EF-8CF9928F93B0}" destId="{545FEC26-AA5C-446E-9361-FCAD0F453FDC}" srcOrd="3" destOrd="0" presId="urn:microsoft.com/office/officeart/2008/layout/HexagonCluster"/>
    <dgm:cxn modelId="{49347B34-6D9B-4ED2-85B2-6AC1C24D6C13}" type="presParOf" srcId="{545FEC26-AA5C-446E-9361-FCAD0F453FDC}" destId="{A8209A10-B8FC-431B-B5A7-A1339CBE936D}" srcOrd="0" destOrd="0" presId="urn:microsoft.com/office/officeart/2008/layout/HexagonCluster"/>
    <dgm:cxn modelId="{A7793707-0269-44E6-9FAE-C2B1CC4F3E94}" type="presParOf" srcId="{2B806AFF-A826-4EBA-A4EF-8CF9928F93B0}" destId="{EAA4535F-76F8-4482-88B7-CB6BA347D6A5}" srcOrd="4" destOrd="0" presId="urn:microsoft.com/office/officeart/2008/layout/HexagonCluster"/>
    <dgm:cxn modelId="{39E55A3E-3BB0-45E6-97F7-BC0F4BB05108}" type="presParOf" srcId="{EAA4535F-76F8-4482-88B7-CB6BA347D6A5}" destId="{4D391088-518C-45B4-B476-D8C1ACAF9507}" srcOrd="0" destOrd="0" presId="urn:microsoft.com/office/officeart/2008/layout/HexagonCluster"/>
    <dgm:cxn modelId="{AFAD219F-8821-4B10-A132-134E16612B5F}" type="presParOf" srcId="{2B806AFF-A826-4EBA-A4EF-8CF9928F93B0}" destId="{05DCEB63-2CAA-4F23-9B90-C604DD6DB219}" srcOrd="5" destOrd="0" presId="urn:microsoft.com/office/officeart/2008/layout/HexagonCluster"/>
    <dgm:cxn modelId="{AD1ACE8A-26CD-4CAE-8E3C-BA3B2C4A9875}" type="presParOf" srcId="{05DCEB63-2CAA-4F23-9B90-C604DD6DB219}" destId="{86857FA9-36D4-4E4F-BD5A-D03433BC94F6}" srcOrd="0" destOrd="0" presId="urn:microsoft.com/office/officeart/2008/layout/HexagonCluster"/>
    <dgm:cxn modelId="{4767DCE1-725E-43CF-BFD4-81D07BBF6267}" type="presParOf" srcId="{2B806AFF-A826-4EBA-A4EF-8CF9928F93B0}" destId="{E837C062-9B1F-425C-ACA6-A98AB2F3AEED}" srcOrd="6" destOrd="0" presId="urn:microsoft.com/office/officeart/2008/layout/HexagonCluster"/>
    <dgm:cxn modelId="{6C9A3FAD-FEB2-49C0-A9AB-C55DFA23FBF7}" type="presParOf" srcId="{E837C062-9B1F-425C-ACA6-A98AB2F3AEED}" destId="{866A1B87-714A-4980-8AF4-31D83E61BB0F}" srcOrd="0" destOrd="0" presId="urn:microsoft.com/office/officeart/2008/layout/HexagonCluster"/>
    <dgm:cxn modelId="{B9BD1B20-5B90-47C6-AA84-24502026951C}" type="presParOf" srcId="{2B806AFF-A826-4EBA-A4EF-8CF9928F93B0}" destId="{D87B5AB7-2B92-4FB7-B741-CFE849408228}" srcOrd="7" destOrd="0" presId="urn:microsoft.com/office/officeart/2008/layout/HexagonCluster"/>
    <dgm:cxn modelId="{E2567FC2-2842-4FC2-B4E9-D0581425A318}" type="presParOf" srcId="{D87B5AB7-2B92-4FB7-B741-CFE849408228}" destId="{A24BE6D3-3B59-49C8-9959-7338DD70E0C1}" srcOrd="0" destOrd="0" presId="urn:microsoft.com/office/officeart/2008/layout/HexagonCluster"/>
    <dgm:cxn modelId="{DAD283B8-30DB-4FB7-BBC2-6808FE7799E9}" type="presParOf" srcId="{2B806AFF-A826-4EBA-A4EF-8CF9928F93B0}" destId="{CDA7BCE6-772F-4FA2-83AF-9F2C67EC91E7}" srcOrd="8" destOrd="0" presId="urn:microsoft.com/office/officeart/2008/layout/HexagonCluster"/>
    <dgm:cxn modelId="{C3E7B746-C076-45D9-96D8-F09E3AC67B92}" type="presParOf" srcId="{CDA7BCE6-772F-4FA2-83AF-9F2C67EC91E7}" destId="{D2AB0AC4-4098-4A6F-B915-07302A9ADFC1}" srcOrd="0" destOrd="0" presId="urn:microsoft.com/office/officeart/2008/layout/HexagonCluster"/>
    <dgm:cxn modelId="{C8BD6E8D-67A4-42A4-BBA7-A099A0D9F217}" type="presParOf" srcId="{2B806AFF-A826-4EBA-A4EF-8CF9928F93B0}" destId="{CC49ACC5-832D-4B33-961C-C1F478FEC908}" srcOrd="9" destOrd="0" presId="urn:microsoft.com/office/officeart/2008/layout/HexagonCluster"/>
    <dgm:cxn modelId="{BCE05C19-56C5-4C6B-9370-CC581FA94337}" type="presParOf" srcId="{CC49ACC5-832D-4B33-961C-C1F478FEC908}" destId="{4754B55B-AF9F-4F98-9E7C-56D63F5E3227}" srcOrd="0" destOrd="0" presId="urn:microsoft.com/office/officeart/2008/layout/HexagonCluster"/>
    <dgm:cxn modelId="{5CB766F5-1118-4CA4-80EF-90E3B025AF81}" type="presParOf" srcId="{2B806AFF-A826-4EBA-A4EF-8CF9928F93B0}" destId="{F16DA026-4C89-4E0E-86E1-0A930714DDF3}" srcOrd="10" destOrd="0" presId="urn:microsoft.com/office/officeart/2008/layout/HexagonCluster"/>
    <dgm:cxn modelId="{31858EF9-779A-46B2-82C7-8D15ACFA15C7}" type="presParOf" srcId="{F16DA026-4C89-4E0E-86E1-0A930714DDF3}" destId="{95E2A0B4-F1F0-4BC6-B8D2-C33ABAFC74ED}" srcOrd="0" destOrd="0" presId="urn:microsoft.com/office/officeart/2008/layout/HexagonCluster"/>
    <dgm:cxn modelId="{159DDC99-BDD0-405E-8381-BCE0641048BC}" type="presParOf" srcId="{2B806AFF-A826-4EBA-A4EF-8CF9928F93B0}" destId="{F0A6B902-6996-40C9-A383-86ED57B1757A}" srcOrd="11" destOrd="0" presId="urn:microsoft.com/office/officeart/2008/layout/HexagonCluster"/>
    <dgm:cxn modelId="{727C628C-F056-43C3-9165-85450C4CF704}" type="presParOf" srcId="{F0A6B902-6996-40C9-A383-86ED57B1757A}" destId="{67FACD63-A88E-485C-890E-7EFA96FD5533}" srcOrd="0" destOrd="0" presId="urn:microsoft.com/office/officeart/2008/layout/HexagonCluster"/>
    <dgm:cxn modelId="{DEB9E7AC-4B2A-43A0-890A-1E2C10891FA4}" type="presParOf" srcId="{2B806AFF-A826-4EBA-A4EF-8CF9928F93B0}" destId="{16A99FCD-4FC2-410D-B7DD-1F5D004906C4}" srcOrd="12" destOrd="0" presId="urn:microsoft.com/office/officeart/2008/layout/HexagonCluster"/>
    <dgm:cxn modelId="{E7497168-C01B-48F6-A188-231162CA6C22}" type="presParOf" srcId="{16A99FCD-4FC2-410D-B7DD-1F5D004906C4}" destId="{DDB36552-A339-450B-BC78-5FA34E088C69}" srcOrd="0" destOrd="0" presId="urn:microsoft.com/office/officeart/2008/layout/HexagonCluster"/>
    <dgm:cxn modelId="{A8989C45-E68E-43BB-A351-B1B7D8CC57F7}" type="presParOf" srcId="{2B806AFF-A826-4EBA-A4EF-8CF9928F93B0}" destId="{1E9F6361-7533-4E2C-834E-4010D3E2B875}" srcOrd="13" destOrd="0" presId="urn:microsoft.com/office/officeart/2008/layout/HexagonCluster"/>
    <dgm:cxn modelId="{5129830D-1197-4369-8754-B71B31645F51}" type="presParOf" srcId="{1E9F6361-7533-4E2C-834E-4010D3E2B875}" destId="{6F643CA6-3844-4ADD-A52A-FDBF56792C0F}" srcOrd="0" destOrd="0" presId="urn:microsoft.com/office/officeart/2008/layout/HexagonCluster"/>
    <dgm:cxn modelId="{3CC39862-B33F-4C27-AE3C-4D1F1BBF0871}" type="presParOf" srcId="{2B806AFF-A826-4EBA-A4EF-8CF9928F93B0}" destId="{58A272D7-FFD5-4A4E-ACF8-8C376D8A57FE}" srcOrd="14" destOrd="0" presId="urn:microsoft.com/office/officeart/2008/layout/HexagonCluster"/>
    <dgm:cxn modelId="{01540815-C1A0-4D3E-91E6-04EBAA9C1C39}" type="presParOf" srcId="{58A272D7-FFD5-4A4E-ACF8-8C376D8A57FE}" destId="{44DE7346-D72C-4E34-A9AF-E213077F63AB}" srcOrd="0" destOrd="0" presId="urn:microsoft.com/office/officeart/2008/layout/HexagonCluster"/>
    <dgm:cxn modelId="{724942EF-FBBC-4CC7-9F71-00514A027134}" type="presParOf" srcId="{2B806AFF-A826-4EBA-A4EF-8CF9928F93B0}" destId="{F4F7CEC0-6836-4959-BFDA-037810D52AEE}" srcOrd="15" destOrd="0" presId="urn:microsoft.com/office/officeart/2008/layout/HexagonCluster"/>
    <dgm:cxn modelId="{8342F92B-382B-4B85-B647-2D4EE2452EE0}" type="presParOf" srcId="{F4F7CEC0-6836-4959-BFDA-037810D52AEE}" destId="{5B9CEC63-1326-4854-A047-CE46865D8FE0}" srcOrd="0" destOrd="0" presId="urn:microsoft.com/office/officeart/2008/layout/HexagonCluster"/>
    <dgm:cxn modelId="{4DE7CE2D-E38E-4597-9859-7CA2C7CCB1EA}" type="presParOf" srcId="{2B806AFF-A826-4EBA-A4EF-8CF9928F93B0}" destId="{44560F95-A935-49E8-949D-565251BF8BF2}" srcOrd="16" destOrd="0" presId="urn:microsoft.com/office/officeart/2008/layout/HexagonCluster"/>
    <dgm:cxn modelId="{7C3614C8-33AF-4080-9219-175D23294D75}" type="presParOf" srcId="{44560F95-A935-49E8-949D-565251BF8BF2}" destId="{EBFF2C52-04C4-4F82-B0AB-5E6467DD796A}" srcOrd="0" destOrd="0" presId="urn:microsoft.com/office/officeart/2008/layout/HexagonCluster"/>
    <dgm:cxn modelId="{326EBCC3-0B48-4BB1-B78C-A6F21938591E}" type="presParOf" srcId="{2B806AFF-A826-4EBA-A4EF-8CF9928F93B0}" destId="{FD421076-02D9-4AA2-BE71-4581D8DDD558}" srcOrd="17" destOrd="0" presId="urn:microsoft.com/office/officeart/2008/layout/HexagonCluster"/>
    <dgm:cxn modelId="{42401955-B2C2-4D4B-9783-CACFC88B0D05}" type="presParOf" srcId="{FD421076-02D9-4AA2-BE71-4581D8DDD558}" destId="{BD7A4429-D3C1-45E7-AA9C-B53BF39764FD}" srcOrd="0" destOrd="0" presId="urn:microsoft.com/office/officeart/2008/layout/HexagonCluster"/>
    <dgm:cxn modelId="{457A72CA-24D3-41A6-9AFB-874202ECC1D9}" type="presParOf" srcId="{2B806AFF-A826-4EBA-A4EF-8CF9928F93B0}" destId="{EFCC41C6-18C6-4B86-8EF6-32DCA86BC5DB}" srcOrd="18" destOrd="0" presId="urn:microsoft.com/office/officeart/2008/layout/HexagonCluster"/>
    <dgm:cxn modelId="{B77DA7D4-A0C3-4C13-B1F9-8FE43E9AFA51}" type="presParOf" srcId="{EFCC41C6-18C6-4B86-8EF6-32DCA86BC5DB}" destId="{3CC037A2-2263-41DA-B3DC-E1F1BB9CA77B}" srcOrd="0" destOrd="0" presId="urn:microsoft.com/office/officeart/2008/layout/HexagonCluster"/>
    <dgm:cxn modelId="{BE68CF32-8563-4645-9BD8-6FC7897A0FD9}" type="presParOf" srcId="{2B806AFF-A826-4EBA-A4EF-8CF9928F93B0}" destId="{C38915CE-DD53-4B06-840F-6B19D8640A4C}" srcOrd="19" destOrd="0" presId="urn:microsoft.com/office/officeart/2008/layout/HexagonCluster"/>
    <dgm:cxn modelId="{1895623E-2FB0-435E-88E0-CDF51D7C020D}" type="presParOf" srcId="{C38915CE-DD53-4B06-840F-6B19D8640A4C}" destId="{3D0673CF-86A8-4270-BA9F-2EC872CB0296}" srcOrd="0" destOrd="0" presId="urn:microsoft.com/office/officeart/2008/layout/HexagonCluster"/>
    <dgm:cxn modelId="{EFD2BEBC-1596-48A4-943B-1613C3F038F8}" type="presParOf" srcId="{2B806AFF-A826-4EBA-A4EF-8CF9928F93B0}" destId="{B9578B23-6E9C-412D-ADC8-FD153BDED04B}" srcOrd="20" destOrd="0" presId="urn:microsoft.com/office/officeart/2008/layout/HexagonCluster"/>
    <dgm:cxn modelId="{CD6C0B00-D996-4068-86E2-44BBBD2CB7F6}" type="presParOf" srcId="{B9578B23-6E9C-412D-ADC8-FD153BDED04B}" destId="{81F8CADC-6D30-45A0-B456-1B4F282CFD7B}" srcOrd="0" destOrd="0" presId="urn:microsoft.com/office/officeart/2008/layout/HexagonCluster"/>
    <dgm:cxn modelId="{FC1EE774-F896-4B71-9F06-DB3B18DD03A7}" type="presParOf" srcId="{2B806AFF-A826-4EBA-A4EF-8CF9928F93B0}" destId="{3BF8496B-FFB7-46AB-9E16-A5A13E2455DF}" srcOrd="21" destOrd="0" presId="urn:microsoft.com/office/officeart/2008/layout/HexagonCluster"/>
    <dgm:cxn modelId="{6B475EA0-FC5C-4D5D-B57E-365AE6E83222}" type="presParOf" srcId="{3BF8496B-FFB7-46AB-9E16-A5A13E2455DF}" destId="{8B8E37B3-0D69-4852-A0CF-BFAB0367BDD9}" srcOrd="0" destOrd="0" presId="urn:microsoft.com/office/officeart/2008/layout/HexagonCluster"/>
    <dgm:cxn modelId="{4EB07226-04AA-45D2-99B7-CEF70AD3BE42}" type="presParOf" srcId="{2B806AFF-A826-4EBA-A4EF-8CF9928F93B0}" destId="{13ADC16C-2958-403D-8A4B-1CC04658E019}" srcOrd="22" destOrd="0" presId="urn:microsoft.com/office/officeart/2008/layout/HexagonCluster"/>
    <dgm:cxn modelId="{19831726-74DC-417A-93FE-91F5484564E0}" type="presParOf" srcId="{13ADC16C-2958-403D-8A4B-1CC04658E019}" destId="{9B586074-802C-483C-A68A-A8F99F57B743}" srcOrd="0" destOrd="0" presId="urn:microsoft.com/office/officeart/2008/layout/HexagonCluster"/>
    <dgm:cxn modelId="{27BE7F21-3D25-4259-A871-A60A876849EA}" type="presParOf" srcId="{2B806AFF-A826-4EBA-A4EF-8CF9928F93B0}" destId="{F8C4FDE0-0EA6-44BE-B03F-D3ACEFC8624B}" srcOrd="23" destOrd="0" presId="urn:microsoft.com/office/officeart/2008/layout/HexagonCluster"/>
    <dgm:cxn modelId="{291FAC02-F6DE-4BA5-9FF3-8B5F69CC6198}" type="presParOf" srcId="{F8C4FDE0-0EA6-44BE-B03F-D3ACEFC8624B}" destId="{1DA66BDC-716C-43AA-A315-3B05BDB6C57E}" srcOrd="0" destOrd="0" presId="urn:microsoft.com/office/officeart/2008/layout/HexagonCluster"/>
    <dgm:cxn modelId="{4412A182-3609-4949-AD5F-685CE64204D7}" type="presParOf" srcId="{2B806AFF-A826-4EBA-A4EF-8CF9928F93B0}" destId="{04B8F3D4-1428-42B6-BC91-152FA32B8453}" srcOrd="24" destOrd="0" presId="urn:microsoft.com/office/officeart/2008/layout/HexagonCluster"/>
    <dgm:cxn modelId="{54F415B0-DEEF-43CC-8144-0F00701EFE15}" type="presParOf" srcId="{04B8F3D4-1428-42B6-BC91-152FA32B8453}" destId="{5D6EE7AB-8ACA-43FB-8574-9639F2FA463D}" srcOrd="0" destOrd="0" presId="urn:microsoft.com/office/officeart/2008/layout/HexagonCluster"/>
    <dgm:cxn modelId="{5C3571E9-02AA-4264-9958-A5B7E6C43F13}" type="presParOf" srcId="{2B806AFF-A826-4EBA-A4EF-8CF9928F93B0}" destId="{3AADFC13-8949-48BF-B732-ADFE0C5493B8}" srcOrd="25" destOrd="0" presId="urn:microsoft.com/office/officeart/2008/layout/HexagonCluster"/>
    <dgm:cxn modelId="{944B2352-7993-4A02-830B-5EE5190F04C9}" type="presParOf" srcId="{3AADFC13-8949-48BF-B732-ADFE0C5493B8}" destId="{66845C4E-32E2-4DDB-8329-F5332C52B597}" srcOrd="0" destOrd="0" presId="urn:microsoft.com/office/officeart/2008/layout/HexagonCluster"/>
    <dgm:cxn modelId="{9430D859-C5A2-4938-A651-2DE1D62C14B3}" type="presParOf" srcId="{2B806AFF-A826-4EBA-A4EF-8CF9928F93B0}" destId="{E56F1ED7-C00E-4873-801A-4D14FE907175}" srcOrd="26" destOrd="0" presId="urn:microsoft.com/office/officeart/2008/layout/HexagonCluster"/>
    <dgm:cxn modelId="{8D8C56E8-24DF-4172-803D-9C924D9D9C23}" type="presParOf" srcId="{E56F1ED7-C00E-4873-801A-4D14FE907175}" destId="{DCCE1A2C-28EB-4172-B0DB-C6A5DA69707F}" srcOrd="0" destOrd="0" presId="urn:microsoft.com/office/officeart/2008/layout/HexagonCluster"/>
    <dgm:cxn modelId="{634BA0FC-3B0D-44A1-9259-E76462E29224}" type="presParOf" srcId="{2B806AFF-A826-4EBA-A4EF-8CF9928F93B0}" destId="{856A225E-A8BF-46DF-8217-0149D6F87262}" srcOrd="27" destOrd="0" presId="urn:microsoft.com/office/officeart/2008/layout/HexagonCluster"/>
    <dgm:cxn modelId="{7A2E157E-39B1-4886-9C33-AF3DAA79E1F1}" type="presParOf" srcId="{856A225E-A8BF-46DF-8217-0149D6F87262}" destId="{CAE87453-21EF-4872-9957-19837CEBE52D}" srcOrd="0" destOrd="0" presId="urn:microsoft.com/office/officeart/2008/layout/HexagonCluster"/>
    <dgm:cxn modelId="{C8D98EE4-08AB-4129-8A4B-28E6039C9E40}" type="presParOf" srcId="{2B806AFF-A826-4EBA-A4EF-8CF9928F93B0}" destId="{FB7FF333-8281-4E37-BF6D-B6FF073038B9}" srcOrd="28" destOrd="0" presId="urn:microsoft.com/office/officeart/2008/layout/HexagonCluster"/>
    <dgm:cxn modelId="{9DB37B20-E4C7-424F-97C3-0F7C18C65D48}" type="presParOf" srcId="{FB7FF333-8281-4E37-BF6D-B6FF073038B9}" destId="{39B73C4B-7EBD-413B-A9FB-B87B98577BC8}" srcOrd="0" destOrd="0" presId="urn:microsoft.com/office/officeart/2008/layout/HexagonCluster"/>
    <dgm:cxn modelId="{1645A83D-BD43-4CF0-B415-A9FF98829D3E}" type="presParOf" srcId="{2B806AFF-A826-4EBA-A4EF-8CF9928F93B0}" destId="{AB34A540-D638-4252-A063-800DC4E228E6}" srcOrd="29" destOrd="0" presId="urn:microsoft.com/office/officeart/2008/layout/HexagonCluster"/>
    <dgm:cxn modelId="{7915E163-79C0-45AE-92C3-64AA740CC493}" type="presParOf" srcId="{AB34A540-D638-4252-A063-800DC4E228E6}" destId="{2D65BA58-06EB-41D5-9F9E-8F415EA2CBC7}" srcOrd="0" destOrd="0" presId="urn:microsoft.com/office/officeart/2008/layout/HexagonCluster"/>
    <dgm:cxn modelId="{08804C75-5FD8-4E36-B8FE-3289E0EFDFBC}" type="presParOf" srcId="{2B806AFF-A826-4EBA-A4EF-8CF9928F93B0}" destId="{DE7457E7-325A-4807-8613-0103EEAD45CF}" srcOrd="30" destOrd="0" presId="urn:microsoft.com/office/officeart/2008/layout/HexagonCluster"/>
    <dgm:cxn modelId="{BAFCAA7B-788F-4CFB-95D9-A75C06101DC5}" type="presParOf" srcId="{DE7457E7-325A-4807-8613-0103EEAD45CF}" destId="{AD9B6787-4750-41AB-97AE-89FE7648CB98}" srcOrd="0" destOrd="0" presId="urn:microsoft.com/office/officeart/2008/layout/HexagonCluster"/>
    <dgm:cxn modelId="{36D0B4A9-5D4D-49AB-A845-E8036AFF180C}" type="presParOf" srcId="{2B806AFF-A826-4EBA-A4EF-8CF9928F93B0}" destId="{06DFFE51-BF01-4515-AC5F-1DCEA7E76788}" srcOrd="31" destOrd="0" presId="urn:microsoft.com/office/officeart/2008/layout/HexagonCluster"/>
    <dgm:cxn modelId="{923B9B9D-BAA9-48F7-9F77-C696C0435480}" type="presParOf" srcId="{06DFFE51-BF01-4515-AC5F-1DCEA7E76788}" destId="{BA6E6EAC-4E44-4C91-AD74-CA4244B66E25}" srcOrd="0" destOrd="0" presId="urn:microsoft.com/office/officeart/2008/layout/HexagonCluster"/>
    <dgm:cxn modelId="{AAB589C2-C9D0-47A8-839C-F31249A78105}" type="presParOf" srcId="{2B806AFF-A826-4EBA-A4EF-8CF9928F93B0}" destId="{E1E2901C-7725-4A4F-84CC-E43A753EB022}" srcOrd="32" destOrd="0" presId="urn:microsoft.com/office/officeart/2008/layout/HexagonCluster"/>
    <dgm:cxn modelId="{D3F14786-5700-43BF-B092-E8021183B305}" type="presParOf" srcId="{E1E2901C-7725-4A4F-84CC-E43A753EB022}" destId="{6B6D04D5-F003-4016-98D0-7677736BBE8F}" srcOrd="0" destOrd="0" presId="urn:microsoft.com/office/officeart/2008/layout/HexagonCluster"/>
    <dgm:cxn modelId="{70BB39F2-2D52-43A2-AFDA-FE315175E2FB}" type="presParOf" srcId="{2B806AFF-A826-4EBA-A4EF-8CF9928F93B0}" destId="{00E4A8E4-9F7C-4BE2-9F4C-5FFFA702F8EA}" srcOrd="33" destOrd="0" presId="urn:microsoft.com/office/officeart/2008/layout/HexagonCluster"/>
    <dgm:cxn modelId="{D16496B6-629D-44F9-943C-8797D54478A8}" type="presParOf" srcId="{00E4A8E4-9F7C-4BE2-9F4C-5FFFA702F8EA}" destId="{E514ECEF-4E27-4A43-BA3C-D5F06B465C49}" srcOrd="0" destOrd="0" presId="urn:microsoft.com/office/officeart/2008/layout/HexagonCluster"/>
    <dgm:cxn modelId="{E55B0C3D-51E0-413B-AD6E-9FC330215844}" type="presParOf" srcId="{2B806AFF-A826-4EBA-A4EF-8CF9928F93B0}" destId="{95929B40-A131-4499-8B6A-8EA38E6E1BA9}" srcOrd="34" destOrd="0" presId="urn:microsoft.com/office/officeart/2008/layout/HexagonCluster"/>
    <dgm:cxn modelId="{2F941313-5105-4F67-9BD1-08FB7CC5DD5A}" type="presParOf" srcId="{95929B40-A131-4499-8B6A-8EA38E6E1BA9}" destId="{4F8A0060-3605-49CC-BAC4-FAB86C4ADA9F}" srcOrd="0" destOrd="0" presId="urn:microsoft.com/office/officeart/2008/layout/HexagonCluster"/>
    <dgm:cxn modelId="{4E5E7EA6-B4F5-467B-988D-CEC31B0C01A7}" type="presParOf" srcId="{2B806AFF-A826-4EBA-A4EF-8CF9928F93B0}" destId="{17E075D0-7DDE-4332-B019-9146DC4E89CA}" srcOrd="35" destOrd="0" presId="urn:microsoft.com/office/officeart/2008/layout/HexagonCluster"/>
    <dgm:cxn modelId="{409515B6-DA23-4364-B224-88B23E1F13D7}" type="presParOf" srcId="{17E075D0-7DDE-4332-B019-9146DC4E89CA}" destId="{CC95F560-D5E8-4987-A27A-785B0F685ABC}" srcOrd="0" destOrd="0" presId="urn:microsoft.com/office/officeart/2008/layout/Hexagon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3B0BB4B-0B1E-40ED-99CE-B45664721537}" type="doc">
      <dgm:prSet loTypeId="urn:microsoft.com/office/officeart/2005/8/layout/equation2" loCatId="process" qsTypeId="urn:microsoft.com/office/officeart/2005/8/quickstyle/simple1" qsCatId="simple" csTypeId="urn:microsoft.com/office/officeart/2005/8/colors/accent3_2" csCatId="accent3" phldr="1"/>
      <dgm:spPr/>
      <dgm:t>
        <a:bodyPr/>
        <a:lstStyle/>
        <a:p>
          <a:endParaRPr lang="en-GB"/>
        </a:p>
      </dgm:t>
    </dgm:pt>
    <dgm:pt modelId="{5508C30E-98FB-4DD5-AC08-7255CEB48444}">
      <dgm:prSet phldrT="[Text]"/>
      <dgm:spPr/>
      <dgm:t>
        <a:bodyPr/>
        <a:lstStyle/>
        <a:p>
          <a:r>
            <a:rPr lang="en-GB"/>
            <a:t>Awareness</a:t>
          </a:r>
        </a:p>
        <a:p>
          <a:r>
            <a:rPr lang="en-GB"/>
            <a:t>Of environmental problems</a:t>
          </a:r>
        </a:p>
      </dgm:t>
    </dgm:pt>
    <dgm:pt modelId="{538E2401-B5EE-4524-9E71-DD03FC08B821}" type="parTrans" cxnId="{FAC79E25-5E00-43B3-8512-51B00AE2BCCC}">
      <dgm:prSet/>
      <dgm:spPr/>
      <dgm:t>
        <a:bodyPr/>
        <a:lstStyle/>
        <a:p>
          <a:endParaRPr lang="en-GB"/>
        </a:p>
      </dgm:t>
    </dgm:pt>
    <dgm:pt modelId="{7841D770-CF2D-4DC3-A544-4223DDD39393}" type="sibTrans" cxnId="{FAC79E25-5E00-43B3-8512-51B00AE2BCCC}">
      <dgm:prSet/>
      <dgm:spPr/>
      <dgm:t>
        <a:bodyPr/>
        <a:lstStyle/>
        <a:p>
          <a:endParaRPr lang="en-GB"/>
        </a:p>
      </dgm:t>
    </dgm:pt>
    <dgm:pt modelId="{AB3D641A-EA9E-4AC7-9A8B-61ACAC18FFA3}">
      <dgm:prSet phldrT="[Text]"/>
      <dgm:spPr/>
      <dgm:t>
        <a:bodyPr/>
        <a:lstStyle/>
        <a:p>
          <a:r>
            <a:rPr lang="en-GB" dirty="0"/>
            <a:t>Empowerment</a:t>
          </a:r>
        </a:p>
        <a:p>
          <a:r>
            <a:rPr lang="en-GB" dirty="0"/>
            <a:t>Control of situation</a:t>
          </a:r>
        </a:p>
      </dgm:t>
    </dgm:pt>
    <dgm:pt modelId="{A5FE5239-79F1-4588-A7B0-2863B506706E}" type="parTrans" cxnId="{30C41B96-E623-427F-860B-7C4C8F769676}">
      <dgm:prSet/>
      <dgm:spPr/>
      <dgm:t>
        <a:bodyPr/>
        <a:lstStyle/>
        <a:p>
          <a:endParaRPr lang="en-GB"/>
        </a:p>
      </dgm:t>
    </dgm:pt>
    <dgm:pt modelId="{1EE26502-123D-48EA-AFFD-2D496F6FFF93}" type="sibTrans" cxnId="{30C41B96-E623-427F-860B-7C4C8F769676}">
      <dgm:prSet/>
      <dgm:spPr/>
      <dgm:t>
        <a:bodyPr/>
        <a:lstStyle/>
        <a:p>
          <a:endParaRPr lang="en-GB"/>
        </a:p>
      </dgm:t>
    </dgm:pt>
    <dgm:pt modelId="{9B950AD1-01F9-49F9-82E0-E317AFF19F3C}">
      <dgm:prSet phldrT="[Text]"/>
      <dgm:spPr/>
      <dgm:t>
        <a:bodyPr/>
        <a:lstStyle/>
        <a:p>
          <a:r>
            <a:rPr lang="en-GB" dirty="0"/>
            <a:t>Coordination </a:t>
          </a:r>
        </a:p>
      </dgm:t>
    </dgm:pt>
    <dgm:pt modelId="{E429288B-8D19-4A40-8AB4-CA64B3838FFC}" type="parTrans" cxnId="{F477CFEF-F09A-4814-B375-560CE8877137}">
      <dgm:prSet/>
      <dgm:spPr/>
      <dgm:t>
        <a:bodyPr/>
        <a:lstStyle/>
        <a:p>
          <a:endParaRPr lang="en-GB"/>
        </a:p>
      </dgm:t>
    </dgm:pt>
    <dgm:pt modelId="{504DB475-E880-4F7D-B7CB-84D2A826BA32}" type="sibTrans" cxnId="{F477CFEF-F09A-4814-B375-560CE8877137}">
      <dgm:prSet/>
      <dgm:spPr/>
      <dgm:t>
        <a:bodyPr/>
        <a:lstStyle/>
        <a:p>
          <a:endParaRPr lang="en-GB"/>
        </a:p>
      </dgm:t>
    </dgm:pt>
    <dgm:pt modelId="{D5FC8A45-9753-43B6-9AE5-3EC98F1C6E6A}">
      <dgm:prSet phldrT="[Text]"/>
      <dgm:spPr/>
      <dgm:t>
        <a:bodyPr/>
        <a:lstStyle/>
        <a:p>
          <a:r>
            <a:rPr lang="en-GB" dirty="0"/>
            <a:t>Keys for project success</a:t>
          </a:r>
        </a:p>
      </dgm:t>
    </dgm:pt>
    <dgm:pt modelId="{25C10556-A634-436D-A007-2D72F7432D54}" type="parTrans" cxnId="{0FDF4ECE-42F1-4686-83AF-734083ABEE13}">
      <dgm:prSet/>
      <dgm:spPr/>
      <dgm:t>
        <a:bodyPr/>
        <a:lstStyle/>
        <a:p>
          <a:endParaRPr lang="en-GB"/>
        </a:p>
      </dgm:t>
    </dgm:pt>
    <dgm:pt modelId="{52062834-8D35-42F7-B4D5-9ABA6718BD7E}" type="sibTrans" cxnId="{0FDF4ECE-42F1-4686-83AF-734083ABEE13}">
      <dgm:prSet/>
      <dgm:spPr/>
      <dgm:t>
        <a:bodyPr/>
        <a:lstStyle/>
        <a:p>
          <a:endParaRPr lang="en-GB"/>
        </a:p>
      </dgm:t>
    </dgm:pt>
    <dgm:pt modelId="{F84B0439-D3E0-42BF-B8D3-36FDF66C24E0}">
      <dgm:prSet/>
      <dgm:spPr/>
      <dgm:t>
        <a:bodyPr/>
        <a:lstStyle/>
        <a:p>
          <a:r>
            <a:rPr lang="en-GB" dirty="0"/>
            <a:t>Enforcement. Achieving agreed targets</a:t>
          </a:r>
        </a:p>
      </dgm:t>
    </dgm:pt>
    <dgm:pt modelId="{BA3A68DB-15AC-491E-876C-17C8AD6F2005}" type="parTrans" cxnId="{2A9AC7B6-21C6-4FD6-A89B-3BDD1520C135}">
      <dgm:prSet/>
      <dgm:spPr/>
      <dgm:t>
        <a:bodyPr/>
        <a:lstStyle/>
        <a:p>
          <a:endParaRPr lang="en-GB"/>
        </a:p>
      </dgm:t>
    </dgm:pt>
    <dgm:pt modelId="{731FA077-73FF-4687-BDC9-0484D9DB5C98}" type="sibTrans" cxnId="{2A9AC7B6-21C6-4FD6-A89B-3BDD1520C135}">
      <dgm:prSet/>
      <dgm:spPr/>
      <dgm:t>
        <a:bodyPr/>
        <a:lstStyle/>
        <a:p>
          <a:endParaRPr lang="en-GB"/>
        </a:p>
      </dgm:t>
    </dgm:pt>
    <dgm:pt modelId="{D451F269-7F33-4F59-93E1-6426C3485CF8}" type="pres">
      <dgm:prSet presAssocID="{03B0BB4B-0B1E-40ED-99CE-B45664721537}" presName="Name0" presStyleCnt="0">
        <dgm:presLayoutVars>
          <dgm:dir/>
          <dgm:resizeHandles val="exact"/>
        </dgm:presLayoutVars>
      </dgm:prSet>
      <dgm:spPr/>
    </dgm:pt>
    <dgm:pt modelId="{42A0BCF6-FFF2-4E77-9200-39FF59C05929}" type="pres">
      <dgm:prSet presAssocID="{03B0BB4B-0B1E-40ED-99CE-B45664721537}" presName="vNodes" presStyleCnt="0"/>
      <dgm:spPr/>
    </dgm:pt>
    <dgm:pt modelId="{4CF657DB-68B5-4DA6-B86E-444C9DC72B6D}" type="pres">
      <dgm:prSet presAssocID="{5508C30E-98FB-4DD5-AC08-7255CEB48444}" presName="node" presStyleLbl="node1" presStyleIdx="0" presStyleCnt="5" custScaleX="284147">
        <dgm:presLayoutVars>
          <dgm:bulletEnabled val="1"/>
        </dgm:presLayoutVars>
      </dgm:prSet>
      <dgm:spPr/>
    </dgm:pt>
    <dgm:pt modelId="{7983717C-E313-4D9E-BA97-234A4C50126F}" type="pres">
      <dgm:prSet presAssocID="{7841D770-CF2D-4DC3-A544-4223DDD39393}" presName="spacerT" presStyleCnt="0"/>
      <dgm:spPr/>
    </dgm:pt>
    <dgm:pt modelId="{D4E05226-A621-4356-A4EB-85705D049D4D}" type="pres">
      <dgm:prSet presAssocID="{7841D770-CF2D-4DC3-A544-4223DDD39393}" presName="sibTrans" presStyleLbl="sibTrans2D1" presStyleIdx="0" presStyleCnt="4"/>
      <dgm:spPr/>
    </dgm:pt>
    <dgm:pt modelId="{2898E11E-2A91-46F5-A08E-83CB8EECCBDA}" type="pres">
      <dgm:prSet presAssocID="{7841D770-CF2D-4DC3-A544-4223DDD39393}" presName="spacerB" presStyleCnt="0"/>
      <dgm:spPr/>
    </dgm:pt>
    <dgm:pt modelId="{3453FC32-C9E6-4E17-91C9-0311002E5414}" type="pres">
      <dgm:prSet presAssocID="{AB3D641A-EA9E-4AC7-9A8B-61ACAC18FFA3}" presName="node" presStyleLbl="node1" presStyleIdx="1" presStyleCnt="5" custScaleX="284148">
        <dgm:presLayoutVars>
          <dgm:bulletEnabled val="1"/>
        </dgm:presLayoutVars>
      </dgm:prSet>
      <dgm:spPr/>
    </dgm:pt>
    <dgm:pt modelId="{756147CE-C8D9-4BF4-A21C-097A09A980EE}" type="pres">
      <dgm:prSet presAssocID="{1EE26502-123D-48EA-AFFD-2D496F6FFF93}" presName="spacerT" presStyleCnt="0"/>
      <dgm:spPr/>
    </dgm:pt>
    <dgm:pt modelId="{BEA1A3A1-8A32-4A53-9565-2082226CB74E}" type="pres">
      <dgm:prSet presAssocID="{1EE26502-123D-48EA-AFFD-2D496F6FFF93}" presName="sibTrans" presStyleLbl="sibTrans2D1" presStyleIdx="1" presStyleCnt="4"/>
      <dgm:spPr/>
    </dgm:pt>
    <dgm:pt modelId="{F9CBC7DD-3767-4218-AD14-C4483DC5B38A}" type="pres">
      <dgm:prSet presAssocID="{1EE26502-123D-48EA-AFFD-2D496F6FFF93}" presName="spacerB" presStyleCnt="0"/>
      <dgm:spPr/>
    </dgm:pt>
    <dgm:pt modelId="{501A075E-6126-4297-86ED-103F40031EB6}" type="pres">
      <dgm:prSet presAssocID="{9B950AD1-01F9-49F9-82E0-E317AFF19F3C}" presName="node" presStyleLbl="node1" presStyleIdx="2" presStyleCnt="5" custScaleX="284147">
        <dgm:presLayoutVars>
          <dgm:bulletEnabled val="1"/>
        </dgm:presLayoutVars>
      </dgm:prSet>
      <dgm:spPr/>
    </dgm:pt>
    <dgm:pt modelId="{C64BD094-10E3-48BF-AA01-1AED6F4BC1C3}" type="pres">
      <dgm:prSet presAssocID="{504DB475-E880-4F7D-B7CB-84D2A826BA32}" presName="spacerT" presStyleCnt="0"/>
      <dgm:spPr/>
    </dgm:pt>
    <dgm:pt modelId="{3C7A31DE-8AA4-49BA-8CBD-EE505FFE4E2F}" type="pres">
      <dgm:prSet presAssocID="{504DB475-E880-4F7D-B7CB-84D2A826BA32}" presName="sibTrans" presStyleLbl="sibTrans2D1" presStyleIdx="2" presStyleCnt="4"/>
      <dgm:spPr/>
    </dgm:pt>
    <dgm:pt modelId="{6FC94028-9C07-497A-8D73-C8F41CF0FDF5}" type="pres">
      <dgm:prSet presAssocID="{504DB475-E880-4F7D-B7CB-84D2A826BA32}" presName="spacerB" presStyleCnt="0"/>
      <dgm:spPr/>
    </dgm:pt>
    <dgm:pt modelId="{7650D60E-942D-4D6C-BDBF-263A6E468499}" type="pres">
      <dgm:prSet presAssocID="{F84B0439-D3E0-42BF-B8D3-36FDF66C24E0}" presName="node" presStyleLbl="node1" presStyleIdx="3" presStyleCnt="5" custScaleX="272180">
        <dgm:presLayoutVars>
          <dgm:bulletEnabled val="1"/>
        </dgm:presLayoutVars>
      </dgm:prSet>
      <dgm:spPr/>
    </dgm:pt>
    <dgm:pt modelId="{69C60DEF-9E65-4E85-81B1-3E3963A9E2F7}" type="pres">
      <dgm:prSet presAssocID="{03B0BB4B-0B1E-40ED-99CE-B45664721537}" presName="sibTransLast" presStyleLbl="sibTrans2D1" presStyleIdx="3" presStyleCnt="4"/>
      <dgm:spPr/>
    </dgm:pt>
    <dgm:pt modelId="{418BF0E5-4B06-4292-AA56-04B5A37D68DA}" type="pres">
      <dgm:prSet presAssocID="{03B0BB4B-0B1E-40ED-99CE-B45664721537}" presName="connectorText" presStyleLbl="sibTrans2D1" presStyleIdx="3" presStyleCnt="4"/>
      <dgm:spPr/>
    </dgm:pt>
    <dgm:pt modelId="{4A5DE955-EA41-4A33-8EB5-7CD9FB0ADF8F}" type="pres">
      <dgm:prSet presAssocID="{03B0BB4B-0B1E-40ED-99CE-B45664721537}" presName="lastNode" presStyleLbl="node1" presStyleIdx="4" presStyleCnt="5" custScaleX="177268" custLinFactNeighborX="67609" custLinFactNeighborY="40565">
        <dgm:presLayoutVars>
          <dgm:bulletEnabled val="1"/>
        </dgm:presLayoutVars>
      </dgm:prSet>
      <dgm:spPr/>
    </dgm:pt>
  </dgm:ptLst>
  <dgm:cxnLst>
    <dgm:cxn modelId="{2B6BE01E-7AF7-49FA-A401-12C71B95D42C}" type="presOf" srcId="{7841D770-CF2D-4DC3-A544-4223DDD39393}" destId="{D4E05226-A621-4356-A4EB-85705D049D4D}" srcOrd="0" destOrd="0" presId="urn:microsoft.com/office/officeart/2005/8/layout/equation2"/>
    <dgm:cxn modelId="{FAC79E25-5E00-43B3-8512-51B00AE2BCCC}" srcId="{03B0BB4B-0B1E-40ED-99CE-B45664721537}" destId="{5508C30E-98FB-4DD5-AC08-7255CEB48444}" srcOrd="0" destOrd="0" parTransId="{538E2401-B5EE-4524-9E71-DD03FC08B821}" sibTransId="{7841D770-CF2D-4DC3-A544-4223DDD39393}"/>
    <dgm:cxn modelId="{5B54072E-C61A-4DE3-853F-E5EB7F89154B}" type="presOf" srcId="{1EE26502-123D-48EA-AFFD-2D496F6FFF93}" destId="{BEA1A3A1-8A32-4A53-9565-2082226CB74E}" srcOrd="0" destOrd="0" presId="urn:microsoft.com/office/officeart/2005/8/layout/equation2"/>
    <dgm:cxn modelId="{5C8F533A-6EC3-43C9-BDC9-39CF3705EF35}" type="presOf" srcId="{504DB475-E880-4F7D-B7CB-84D2A826BA32}" destId="{3C7A31DE-8AA4-49BA-8CBD-EE505FFE4E2F}" srcOrd="0" destOrd="0" presId="urn:microsoft.com/office/officeart/2005/8/layout/equation2"/>
    <dgm:cxn modelId="{DE6B7D3C-9EDB-43A9-A5F9-1E549F63E564}" type="presOf" srcId="{AB3D641A-EA9E-4AC7-9A8B-61ACAC18FFA3}" destId="{3453FC32-C9E6-4E17-91C9-0311002E5414}" srcOrd="0" destOrd="0" presId="urn:microsoft.com/office/officeart/2005/8/layout/equation2"/>
    <dgm:cxn modelId="{56799C3C-0CBC-4898-88E7-600476F2B457}" type="presOf" srcId="{03B0BB4B-0B1E-40ED-99CE-B45664721537}" destId="{D451F269-7F33-4F59-93E1-6426C3485CF8}" srcOrd="0" destOrd="0" presId="urn:microsoft.com/office/officeart/2005/8/layout/equation2"/>
    <dgm:cxn modelId="{A2F6C267-4D1B-40E1-ACEC-7E6473848EAF}" type="presOf" srcId="{731FA077-73FF-4687-BDC9-0484D9DB5C98}" destId="{69C60DEF-9E65-4E85-81B1-3E3963A9E2F7}" srcOrd="0" destOrd="0" presId="urn:microsoft.com/office/officeart/2005/8/layout/equation2"/>
    <dgm:cxn modelId="{27032D4A-E2B1-4066-A873-61E8E3413883}" type="presOf" srcId="{9B950AD1-01F9-49F9-82E0-E317AFF19F3C}" destId="{501A075E-6126-4297-86ED-103F40031EB6}" srcOrd="0" destOrd="0" presId="urn:microsoft.com/office/officeart/2005/8/layout/equation2"/>
    <dgm:cxn modelId="{B51DB385-4CDB-436C-A754-EC81A5F196D4}" type="presOf" srcId="{F84B0439-D3E0-42BF-B8D3-36FDF66C24E0}" destId="{7650D60E-942D-4D6C-BDBF-263A6E468499}" srcOrd="0" destOrd="0" presId="urn:microsoft.com/office/officeart/2005/8/layout/equation2"/>
    <dgm:cxn modelId="{30C41B96-E623-427F-860B-7C4C8F769676}" srcId="{03B0BB4B-0B1E-40ED-99CE-B45664721537}" destId="{AB3D641A-EA9E-4AC7-9A8B-61ACAC18FFA3}" srcOrd="1" destOrd="0" parTransId="{A5FE5239-79F1-4588-A7B0-2863B506706E}" sibTransId="{1EE26502-123D-48EA-AFFD-2D496F6FFF93}"/>
    <dgm:cxn modelId="{B1562CAA-7B65-4481-BC06-DE716BF5A7DE}" type="presOf" srcId="{5508C30E-98FB-4DD5-AC08-7255CEB48444}" destId="{4CF657DB-68B5-4DA6-B86E-444C9DC72B6D}" srcOrd="0" destOrd="0" presId="urn:microsoft.com/office/officeart/2005/8/layout/equation2"/>
    <dgm:cxn modelId="{2A9AC7B6-21C6-4FD6-A89B-3BDD1520C135}" srcId="{03B0BB4B-0B1E-40ED-99CE-B45664721537}" destId="{F84B0439-D3E0-42BF-B8D3-36FDF66C24E0}" srcOrd="3" destOrd="0" parTransId="{BA3A68DB-15AC-491E-876C-17C8AD6F2005}" sibTransId="{731FA077-73FF-4687-BDC9-0484D9DB5C98}"/>
    <dgm:cxn modelId="{D8B787B9-8965-47EF-B033-FC3E0A03720B}" type="presOf" srcId="{D5FC8A45-9753-43B6-9AE5-3EC98F1C6E6A}" destId="{4A5DE955-EA41-4A33-8EB5-7CD9FB0ADF8F}" srcOrd="0" destOrd="0" presId="urn:microsoft.com/office/officeart/2005/8/layout/equation2"/>
    <dgm:cxn modelId="{0FDF4ECE-42F1-4686-83AF-734083ABEE13}" srcId="{03B0BB4B-0B1E-40ED-99CE-B45664721537}" destId="{D5FC8A45-9753-43B6-9AE5-3EC98F1C6E6A}" srcOrd="4" destOrd="0" parTransId="{25C10556-A634-436D-A007-2D72F7432D54}" sibTransId="{52062834-8D35-42F7-B4D5-9ABA6718BD7E}"/>
    <dgm:cxn modelId="{F477CFEF-F09A-4814-B375-560CE8877137}" srcId="{03B0BB4B-0B1E-40ED-99CE-B45664721537}" destId="{9B950AD1-01F9-49F9-82E0-E317AFF19F3C}" srcOrd="2" destOrd="0" parTransId="{E429288B-8D19-4A40-8AB4-CA64B3838FFC}" sibTransId="{504DB475-E880-4F7D-B7CB-84D2A826BA32}"/>
    <dgm:cxn modelId="{354351FC-983E-41E7-8D00-515588E8D163}" type="presOf" srcId="{731FA077-73FF-4687-BDC9-0484D9DB5C98}" destId="{418BF0E5-4B06-4292-AA56-04B5A37D68DA}" srcOrd="1" destOrd="0" presId="urn:microsoft.com/office/officeart/2005/8/layout/equation2"/>
    <dgm:cxn modelId="{BF4E70D9-FAC0-4F74-885C-EB5F4C2427C2}" type="presParOf" srcId="{D451F269-7F33-4F59-93E1-6426C3485CF8}" destId="{42A0BCF6-FFF2-4E77-9200-39FF59C05929}" srcOrd="0" destOrd="0" presId="urn:microsoft.com/office/officeart/2005/8/layout/equation2"/>
    <dgm:cxn modelId="{7C624ECA-D94D-43C4-9DB2-46D9FE1905B2}" type="presParOf" srcId="{42A0BCF6-FFF2-4E77-9200-39FF59C05929}" destId="{4CF657DB-68B5-4DA6-B86E-444C9DC72B6D}" srcOrd="0" destOrd="0" presId="urn:microsoft.com/office/officeart/2005/8/layout/equation2"/>
    <dgm:cxn modelId="{5C9C2687-7804-494F-A5D6-5A2874088103}" type="presParOf" srcId="{42A0BCF6-FFF2-4E77-9200-39FF59C05929}" destId="{7983717C-E313-4D9E-BA97-234A4C50126F}" srcOrd="1" destOrd="0" presId="urn:microsoft.com/office/officeart/2005/8/layout/equation2"/>
    <dgm:cxn modelId="{01798F94-6B13-49A9-B513-9E77487C993A}" type="presParOf" srcId="{42A0BCF6-FFF2-4E77-9200-39FF59C05929}" destId="{D4E05226-A621-4356-A4EB-85705D049D4D}" srcOrd="2" destOrd="0" presId="urn:microsoft.com/office/officeart/2005/8/layout/equation2"/>
    <dgm:cxn modelId="{6ABB9280-CFE5-475E-9EC9-E36539014779}" type="presParOf" srcId="{42A0BCF6-FFF2-4E77-9200-39FF59C05929}" destId="{2898E11E-2A91-46F5-A08E-83CB8EECCBDA}" srcOrd="3" destOrd="0" presId="urn:microsoft.com/office/officeart/2005/8/layout/equation2"/>
    <dgm:cxn modelId="{0E1400D8-17E2-48D0-A135-3AB14B913CD1}" type="presParOf" srcId="{42A0BCF6-FFF2-4E77-9200-39FF59C05929}" destId="{3453FC32-C9E6-4E17-91C9-0311002E5414}" srcOrd="4" destOrd="0" presId="urn:microsoft.com/office/officeart/2005/8/layout/equation2"/>
    <dgm:cxn modelId="{83FDE4DF-E994-45A2-8866-3992D567849C}" type="presParOf" srcId="{42A0BCF6-FFF2-4E77-9200-39FF59C05929}" destId="{756147CE-C8D9-4BF4-A21C-097A09A980EE}" srcOrd="5" destOrd="0" presId="urn:microsoft.com/office/officeart/2005/8/layout/equation2"/>
    <dgm:cxn modelId="{84430E8D-32A9-4922-9FCA-F62349DEF9CF}" type="presParOf" srcId="{42A0BCF6-FFF2-4E77-9200-39FF59C05929}" destId="{BEA1A3A1-8A32-4A53-9565-2082226CB74E}" srcOrd="6" destOrd="0" presId="urn:microsoft.com/office/officeart/2005/8/layout/equation2"/>
    <dgm:cxn modelId="{78E4E977-5EA6-425A-B6FD-DDB66791C8F8}" type="presParOf" srcId="{42A0BCF6-FFF2-4E77-9200-39FF59C05929}" destId="{F9CBC7DD-3767-4218-AD14-C4483DC5B38A}" srcOrd="7" destOrd="0" presId="urn:microsoft.com/office/officeart/2005/8/layout/equation2"/>
    <dgm:cxn modelId="{B7CC87CC-1E35-4D65-964B-CEAAFC30D169}" type="presParOf" srcId="{42A0BCF6-FFF2-4E77-9200-39FF59C05929}" destId="{501A075E-6126-4297-86ED-103F40031EB6}" srcOrd="8" destOrd="0" presId="urn:microsoft.com/office/officeart/2005/8/layout/equation2"/>
    <dgm:cxn modelId="{2542ADF5-868E-4AD4-A256-7175436EA7E7}" type="presParOf" srcId="{42A0BCF6-FFF2-4E77-9200-39FF59C05929}" destId="{C64BD094-10E3-48BF-AA01-1AED6F4BC1C3}" srcOrd="9" destOrd="0" presId="urn:microsoft.com/office/officeart/2005/8/layout/equation2"/>
    <dgm:cxn modelId="{EFFBE39C-0549-4EB7-89F3-2DF073F485B8}" type="presParOf" srcId="{42A0BCF6-FFF2-4E77-9200-39FF59C05929}" destId="{3C7A31DE-8AA4-49BA-8CBD-EE505FFE4E2F}" srcOrd="10" destOrd="0" presId="urn:microsoft.com/office/officeart/2005/8/layout/equation2"/>
    <dgm:cxn modelId="{57311E5F-800C-40E6-96CB-EFAA6E4DE1BD}" type="presParOf" srcId="{42A0BCF6-FFF2-4E77-9200-39FF59C05929}" destId="{6FC94028-9C07-497A-8D73-C8F41CF0FDF5}" srcOrd="11" destOrd="0" presId="urn:microsoft.com/office/officeart/2005/8/layout/equation2"/>
    <dgm:cxn modelId="{CC5D8220-51D5-48EA-A8A6-57D345310A17}" type="presParOf" srcId="{42A0BCF6-FFF2-4E77-9200-39FF59C05929}" destId="{7650D60E-942D-4D6C-BDBF-263A6E468499}" srcOrd="12" destOrd="0" presId="urn:microsoft.com/office/officeart/2005/8/layout/equation2"/>
    <dgm:cxn modelId="{2D6B6039-2CCF-4A11-BD5E-4EB21E65BFF0}" type="presParOf" srcId="{D451F269-7F33-4F59-93E1-6426C3485CF8}" destId="{69C60DEF-9E65-4E85-81B1-3E3963A9E2F7}" srcOrd="1" destOrd="0" presId="urn:microsoft.com/office/officeart/2005/8/layout/equation2"/>
    <dgm:cxn modelId="{CD384484-95FD-4E9E-8D26-6ACC4AF9DE16}" type="presParOf" srcId="{69C60DEF-9E65-4E85-81B1-3E3963A9E2F7}" destId="{418BF0E5-4B06-4292-AA56-04B5A37D68DA}" srcOrd="0" destOrd="0" presId="urn:microsoft.com/office/officeart/2005/8/layout/equation2"/>
    <dgm:cxn modelId="{B47429B0-0042-4CD3-B720-BF5A1B9E8348}" type="presParOf" srcId="{D451F269-7F33-4F59-93E1-6426C3485CF8}" destId="{4A5DE955-EA41-4A33-8EB5-7CD9FB0ADF8F}" srcOrd="2" destOrd="0" presId="urn:microsoft.com/office/officeart/2005/8/layout/equati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3B0BB4B-0B1E-40ED-99CE-B45664721537}" type="doc">
      <dgm:prSet loTypeId="urn:microsoft.com/office/officeart/2005/8/layout/equation2" loCatId="process" qsTypeId="urn:microsoft.com/office/officeart/2005/8/quickstyle/simple1" qsCatId="simple" csTypeId="urn:microsoft.com/office/officeart/2005/8/colors/accent3_2" csCatId="accent3" phldr="1"/>
      <dgm:spPr/>
      <dgm:t>
        <a:bodyPr/>
        <a:lstStyle/>
        <a:p>
          <a:endParaRPr lang="en-GB"/>
        </a:p>
      </dgm:t>
    </dgm:pt>
    <dgm:pt modelId="{5508C30E-98FB-4DD5-AC08-7255CEB48444}">
      <dgm:prSet phldrT="[Text]"/>
      <dgm:spPr/>
      <dgm:t>
        <a:bodyPr/>
        <a:lstStyle/>
        <a:p>
          <a:r>
            <a:rPr lang="en-GB" dirty="0"/>
            <a:t>Awareness of environmental problems</a:t>
          </a:r>
        </a:p>
      </dgm:t>
    </dgm:pt>
    <dgm:pt modelId="{538E2401-B5EE-4524-9E71-DD03FC08B821}" type="parTrans" cxnId="{FAC79E25-5E00-43B3-8512-51B00AE2BCCC}">
      <dgm:prSet/>
      <dgm:spPr/>
      <dgm:t>
        <a:bodyPr/>
        <a:lstStyle/>
        <a:p>
          <a:endParaRPr lang="en-GB"/>
        </a:p>
      </dgm:t>
    </dgm:pt>
    <dgm:pt modelId="{7841D770-CF2D-4DC3-A544-4223DDD39393}" type="sibTrans" cxnId="{FAC79E25-5E00-43B3-8512-51B00AE2BCCC}">
      <dgm:prSet/>
      <dgm:spPr/>
      <dgm:t>
        <a:bodyPr/>
        <a:lstStyle/>
        <a:p>
          <a:endParaRPr lang="en-GB"/>
        </a:p>
      </dgm:t>
    </dgm:pt>
    <dgm:pt modelId="{D451F269-7F33-4F59-93E1-6426C3485CF8}" type="pres">
      <dgm:prSet presAssocID="{03B0BB4B-0B1E-40ED-99CE-B45664721537}" presName="Name0" presStyleCnt="0">
        <dgm:presLayoutVars>
          <dgm:dir/>
          <dgm:resizeHandles val="exact"/>
        </dgm:presLayoutVars>
      </dgm:prSet>
      <dgm:spPr/>
    </dgm:pt>
    <dgm:pt modelId="{42A0BCF6-FFF2-4E77-9200-39FF59C05929}" type="pres">
      <dgm:prSet presAssocID="{03B0BB4B-0B1E-40ED-99CE-B45664721537}" presName="vNodes" presStyleCnt="0"/>
      <dgm:spPr/>
    </dgm:pt>
    <dgm:pt modelId="{4A5DE955-EA41-4A33-8EB5-7CD9FB0ADF8F}" type="pres">
      <dgm:prSet presAssocID="{03B0BB4B-0B1E-40ED-99CE-B45664721537}" presName="lastNode" presStyleLbl="node1" presStyleIdx="0" presStyleCnt="1" custScaleX="177268" custLinFactNeighborX="24367" custLinFactNeighborY="-32901">
        <dgm:presLayoutVars>
          <dgm:bulletEnabled val="1"/>
        </dgm:presLayoutVars>
      </dgm:prSet>
      <dgm:spPr/>
    </dgm:pt>
  </dgm:ptLst>
  <dgm:cxnLst>
    <dgm:cxn modelId="{FAC79E25-5E00-43B3-8512-51B00AE2BCCC}" srcId="{03B0BB4B-0B1E-40ED-99CE-B45664721537}" destId="{5508C30E-98FB-4DD5-AC08-7255CEB48444}" srcOrd="0" destOrd="0" parTransId="{538E2401-B5EE-4524-9E71-DD03FC08B821}" sibTransId="{7841D770-CF2D-4DC3-A544-4223DDD39393}"/>
    <dgm:cxn modelId="{56799C3C-0CBC-4898-88E7-600476F2B457}" type="presOf" srcId="{03B0BB4B-0B1E-40ED-99CE-B45664721537}" destId="{D451F269-7F33-4F59-93E1-6426C3485CF8}" srcOrd="0" destOrd="0" presId="urn:microsoft.com/office/officeart/2005/8/layout/equation2"/>
    <dgm:cxn modelId="{6D3F1B83-71D7-49ED-AD4D-9BA93AFFF3EC}" type="presOf" srcId="{5508C30E-98FB-4DD5-AC08-7255CEB48444}" destId="{4A5DE955-EA41-4A33-8EB5-7CD9FB0ADF8F}" srcOrd="0" destOrd="0" presId="urn:microsoft.com/office/officeart/2005/8/layout/equation2"/>
    <dgm:cxn modelId="{BF4E70D9-FAC0-4F74-885C-EB5F4C2427C2}" type="presParOf" srcId="{D451F269-7F33-4F59-93E1-6426C3485CF8}" destId="{42A0BCF6-FFF2-4E77-9200-39FF59C05929}" srcOrd="0" destOrd="0" presId="urn:microsoft.com/office/officeart/2005/8/layout/equation2"/>
    <dgm:cxn modelId="{B47429B0-0042-4CD3-B720-BF5A1B9E8348}" type="presParOf" srcId="{D451F269-7F33-4F59-93E1-6426C3485CF8}" destId="{4A5DE955-EA41-4A33-8EB5-7CD9FB0ADF8F}" srcOrd="1" destOrd="0" presId="urn:microsoft.com/office/officeart/2005/8/layout/equati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3B0BB4B-0B1E-40ED-99CE-B45664721537}" type="doc">
      <dgm:prSet loTypeId="urn:microsoft.com/office/officeart/2005/8/layout/equation2" loCatId="process" qsTypeId="urn:microsoft.com/office/officeart/2005/8/quickstyle/simple1" qsCatId="simple" csTypeId="urn:microsoft.com/office/officeart/2005/8/colors/accent3_2" csCatId="accent3" phldr="1"/>
      <dgm:spPr/>
      <dgm:t>
        <a:bodyPr/>
        <a:lstStyle/>
        <a:p>
          <a:endParaRPr lang="en-GB"/>
        </a:p>
      </dgm:t>
    </dgm:pt>
    <dgm:pt modelId="{AB3D641A-EA9E-4AC7-9A8B-61ACAC18FFA3}">
      <dgm:prSet phldrT="[Text]"/>
      <dgm:spPr/>
      <dgm:t>
        <a:bodyPr/>
        <a:lstStyle/>
        <a:p>
          <a:r>
            <a:rPr lang="en-GB" dirty="0"/>
            <a:t>Empowerment</a:t>
          </a:r>
        </a:p>
        <a:p>
          <a:r>
            <a:rPr lang="en-GB" dirty="0"/>
            <a:t>Control of situation</a:t>
          </a:r>
        </a:p>
      </dgm:t>
    </dgm:pt>
    <dgm:pt modelId="{A5FE5239-79F1-4588-A7B0-2863B506706E}" type="parTrans" cxnId="{30C41B96-E623-427F-860B-7C4C8F769676}">
      <dgm:prSet/>
      <dgm:spPr/>
      <dgm:t>
        <a:bodyPr/>
        <a:lstStyle/>
        <a:p>
          <a:endParaRPr lang="en-GB"/>
        </a:p>
      </dgm:t>
    </dgm:pt>
    <dgm:pt modelId="{1EE26502-123D-48EA-AFFD-2D496F6FFF93}" type="sibTrans" cxnId="{30C41B96-E623-427F-860B-7C4C8F769676}">
      <dgm:prSet/>
      <dgm:spPr/>
      <dgm:t>
        <a:bodyPr/>
        <a:lstStyle/>
        <a:p>
          <a:endParaRPr lang="en-GB"/>
        </a:p>
      </dgm:t>
    </dgm:pt>
    <dgm:pt modelId="{D451F269-7F33-4F59-93E1-6426C3485CF8}" type="pres">
      <dgm:prSet presAssocID="{03B0BB4B-0B1E-40ED-99CE-B45664721537}" presName="Name0" presStyleCnt="0">
        <dgm:presLayoutVars>
          <dgm:dir/>
          <dgm:resizeHandles val="exact"/>
        </dgm:presLayoutVars>
      </dgm:prSet>
      <dgm:spPr/>
    </dgm:pt>
    <dgm:pt modelId="{42A0BCF6-FFF2-4E77-9200-39FF59C05929}" type="pres">
      <dgm:prSet presAssocID="{03B0BB4B-0B1E-40ED-99CE-B45664721537}" presName="vNodes" presStyleCnt="0"/>
      <dgm:spPr/>
    </dgm:pt>
    <dgm:pt modelId="{4A5DE955-EA41-4A33-8EB5-7CD9FB0ADF8F}" type="pres">
      <dgm:prSet presAssocID="{03B0BB4B-0B1E-40ED-99CE-B45664721537}" presName="lastNode" presStyleLbl="node1" presStyleIdx="0" presStyleCnt="1" custScaleX="177268" custLinFactNeighborX="67609" custLinFactNeighborY="40565">
        <dgm:presLayoutVars>
          <dgm:bulletEnabled val="1"/>
        </dgm:presLayoutVars>
      </dgm:prSet>
      <dgm:spPr/>
    </dgm:pt>
  </dgm:ptLst>
  <dgm:cxnLst>
    <dgm:cxn modelId="{29C16F3A-AE1E-45C5-B189-3BBE176A7633}" type="presOf" srcId="{AB3D641A-EA9E-4AC7-9A8B-61ACAC18FFA3}" destId="{4A5DE955-EA41-4A33-8EB5-7CD9FB0ADF8F}" srcOrd="0" destOrd="0" presId="urn:microsoft.com/office/officeart/2005/8/layout/equation2"/>
    <dgm:cxn modelId="{56799C3C-0CBC-4898-88E7-600476F2B457}" type="presOf" srcId="{03B0BB4B-0B1E-40ED-99CE-B45664721537}" destId="{D451F269-7F33-4F59-93E1-6426C3485CF8}" srcOrd="0" destOrd="0" presId="urn:microsoft.com/office/officeart/2005/8/layout/equation2"/>
    <dgm:cxn modelId="{30C41B96-E623-427F-860B-7C4C8F769676}" srcId="{03B0BB4B-0B1E-40ED-99CE-B45664721537}" destId="{AB3D641A-EA9E-4AC7-9A8B-61ACAC18FFA3}" srcOrd="0" destOrd="0" parTransId="{A5FE5239-79F1-4588-A7B0-2863B506706E}" sibTransId="{1EE26502-123D-48EA-AFFD-2D496F6FFF93}"/>
    <dgm:cxn modelId="{BF4E70D9-FAC0-4F74-885C-EB5F4C2427C2}" type="presParOf" srcId="{D451F269-7F33-4F59-93E1-6426C3485CF8}" destId="{42A0BCF6-FFF2-4E77-9200-39FF59C05929}" srcOrd="0" destOrd="0" presId="urn:microsoft.com/office/officeart/2005/8/layout/equation2"/>
    <dgm:cxn modelId="{B47429B0-0042-4CD3-B720-BF5A1B9E8348}" type="presParOf" srcId="{D451F269-7F33-4F59-93E1-6426C3485CF8}" destId="{4A5DE955-EA41-4A33-8EB5-7CD9FB0ADF8F}" srcOrd="1" destOrd="0" presId="urn:microsoft.com/office/officeart/2005/8/layout/equation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3B0BB4B-0B1E-40ED-99CE-B45664721537}" type="doc">
      <dgm:prSet loTypeId="urn:microsoft.com/office/officeart/2005/8/layout/equation2" loCatId="process" qsTypeId="urn:microsoft.com/office/officeart/2005/8/quickstyle/simple1" qsCatId="simple" csTypeId="urn:microsoft.com/office/officeart/2005/8/colors/accent3_2" csCatId="accent3" phldr="1"/>
      <dgm:spPr/>
      <dgm:t>
        <a:bodyPr/>
        <a:lstStyle/>
        <a:p>
          <a:endParaRPr lang="en-GB"/>
        </a:p>
      </dgm:t>
    </dgm:pt>
    <dgm:pt modelId="{9B950AD1-01F9-49F9-82E0-E317AFF19F3C}">
      <dgm:prSet phldrT="[Text]"/>
      <dgm:spPr/>
      <dgm:t>
        <a:bodyPr/>
        <a:lstStyle/>
        <a:p>
          <a:r>
            <a:rPr lang="en-GB" dirty="0"/>
            <a:t>Coordination </a:t>
          </a:r>
        </a:p>
      </dgm:t>
    </dgm:pt>
    <dgm:pt modelId="{E429288B-8D19-4A40-8AB4-CA64B3838FFC}" type="parTrans" cxnId="{F477CFEF-F09A-4814-B375-560CE8877137}">
      <dgm:prSet/>
      <dgm:spPr/>
      <dgm:t>
        <a:bodyPr/>
        <a:lstStyle/>
        <a:p>
          <a:endParaRPr lang="en-GB"/>
        </a:p>
      </dgm:t>
    </dgm:pt>
    <dgm:pt modelId="{504DB475-E880-4F7D-B7CB-84D2A826BA32}" type="sibTrans" cxnId="{F477CFEF-F09A-4814-B375-560CE8877137}">
      <dgm:prSet/>
      <dgm:spPr/>
      <dgm:t>
        <a:bodyPr/>
        <a:lstStyle/>
        <a:p>
          <a:endParaRPr lang="en-GB"/>
        </a:p>
      </dgm:t>
    </dgm:pt>
    <dgm:pt modelId="{D451F269-7F33-4F59-93E1-6426C3485CF8}" type="pres">
      <dgm:prSet presAssocID="{03B0BB4B-0B1E-40ED-99CE-B45664721537}" presName="Name0" presStyleCnt="0">
        <dgm:presLayoutVars>
          <dgm:dir/>
          <dgm:resizeHandles val="exact"/>
        </dgm:presLayoutVars>
      </dgm:prSet>
      <dgm:spPr/>
    </dgm:pt>
    <dgm:pt modelId="{42A0BCF6-FFF2-4E77-9200-39FF59C05929}" type="pres">
      <dgm:prSet presAssocID="{03B0BB4B-0B1E-40ED-99CE-B45664721537}" presName="vNodes" presStyleCnt="0"/>
      <dgm:spPr/>
    </dgm:pt>
    <dgm:pt modelId="{4A5DE955-EA41-4A33-8EB5-7CD9FB0ADF8F}" type="pres">
      <dgm:prSet presAssocID="{03B0BB4B-0B1E-40ED-99CE-B45664721537}" presName="lastNode" presStyleLbl="node1" presStyleIdx="0" presStyleCnt="1" custScaleX="40677" custScaleY="19283" custLinFactNeighborX="-15533" custLinFactNeighborY="22004">
        <dgm:presLayoutVars>
          <dgm:bulletEnabled val="1"/>
        </dgm:presLayoutVars>
      </dgm:prSet>
      <dgm:spPr/>
    </dgm:pt>
  </dgm:ptLst>
  <dgm:cxnLst>
    <dgm:cxn modelId="{56799C3C-0CBC-4898-88E7-600476F2B457}" type="presOf" srcId="{03B0BB4B-0B1E-40ED-99CE-B45664721537}" destId="{D451F269-7F33-4F59-93E1-6426C3485CF8}" srcOrd="0" destOrd="0" presId="urn:microsoft.com/office/officeart/2005/8/layout/equation2"/>
    <dgm:cxn modelId="{B2265D97-F2F0-48B0-BCE4-189E3CCDFE03}" type="presOf" srcId="{9B950AD1-01F9-49F9-82E0-E317AFF19F3C}" destId="{4A5DE955-EA41-4A33-8EB5-7CD9FB0ADF8F}" srcOrd="0" destOrd="0" presId="urn:microsoft.com/office/officeart/2005/8/layout/equation2"/>
    <dgm:cxn modelId="{F477CFEF-F09A-4814-B375-560CE8877137}" srcId="{03B0BB4B-0B1E-40ED-99CE-B45664721537}" destId="{9B950AD1-01F9-49F9-82E0-E317AFF19F3C}" srcOrd="0" destOrd="0" parTransId="{E429288B-8D19-4A40-8AB4-CA64B3838FFC}" sibTransId="{504DB475-E880-4F7D-B7CB-84D2A826BA32}"/>
    <dgm:cxn modelId="{BF4E70D9-FAC0-4F74-885C-EB5F4C2427C2}" type="presParOf" srcId="{D451F269-7F33-4F59-93E1-6426C3485CF8}" destId="{42A0BCF6-FFF2-4E77-9200-39FF59C05929}" srcOrd="0" destOrd="0" presId="urn:microsoft.com/office/officeart/2005/8/layout/equation2"/>
    <dgm:cxn modelId="{B47429B0-0042-4CD3-B720-BF5A1B9E8348}" type="presParOf" srcId="{D451F269-7F33-4F59-93E1-6426C3485CF8}" destId="{4A5DE955-EA41-4A33-8EB5-7CD9FB0ADF8F}" srcOrd="1" destOrd="0" presId="urn:microsoft.com/office/officeart/2005/8/layout/equation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3B0BB4B-0B1E-40ED-99CE-B45664721537}" type="doc">
      <dgm:prSet loTypeId="urn:microsoft.com/office/officeart/2005/8/layout/equation2" loCatId="process" qsTypeId="urn:microsoft.com/office/officeart/2005/8/quickstyle/simple1" qsCatId="simple" csTypeId="urn:microsoft.com/office/officeart/2005/8/colors/accent3_2" csCatId="accent3" phldr="1"/>
      <dgm:spPr/>
      <dgm:t>
        <a:bodyPr/>
        <a:lstStyle/>
        <a:p>
          <a:endParaRPr lang="en-GB"/>
        </a:p>
      </dgm:t>
    </dgm:pt>
    <dgm:pt modelId="{F84B0439-D3E0-42BF-B8D3-36FDF66C24E0}">
      <dgm:prSet/>
      <dgm:spPr/>
      <dgm:t>
        <a:bodyPr/>
        <a:lstStyle/>
        <a:p>
          <a:r>
            <a:rPr lang="en-GB" dirty="0"/>
            <a:t>Enforcement. Achieving agreed targets</a:t>
          </a:r>
        </a:p>
      </dgm:t>
    </dgm:pt>
    <dgm:pt modelId="{BA3A68DB-15AC-491E-876C-17C8AD6F2005}" type="parTrans" cxnId="{2A9AC7B6-21C6-4FD6-A89B-3BDD1520C135}">
      <dgm:prSet/>
      <dgm:spPr/>
      <dgm:t>
        <a:bodyPr/>
        <a:lstStyle/>
        <a:p>
          <a:endParaRPr lang="en-GB"/>
        </a:p>
      </dgm:t>
    </dgm:pt>
    <dgm:pt modelId="{731FA077-73FF-4687-BDC9-0484D9DB5C98}" type="sibTrans" cxnId="{2A9AC7B6-21C6-4FD6-A89B-3BDD1520C135}">
      <dgm:prSet/>
      <dgm:spPr/>
      <dgm:t>
        <a:bodyPr/>
        <a:lstStyle/>
        <a:p>
          <a:endParaRPr lang="en-GB"/>
        </a:p>
      </dgm:t>
    </dgm:pt>
    <dgm:pt modelId="{D451F269-7F33-4F59-93E1-6426C3485CF8}" type="pres">
      <dgm:prSet presAssocID="{03B0BB4B-0B1E-40ED-99CE-B45664721537}" presName="Name0" presStyleCnt="0">
        <dgm:presLayoutVars>
          <dgm:dir/>
          <dgm:resizeHandles val="exact"/>
        </dgm:presLayoutVars>
      </dgm:prSet>
      <dgm:spPr/>
    </dgm:pt>
    <dgm:pt modelId="{42A0BCF6-FFF2-4E77-9200-39FF59C05929}" type="pres">
      <dgm:prSet presAssocID="{03B0BB4B-0B1E-40ED-99CE-B45664721537}" presName="vNodes" presStyleCnt="0"/>
      <dgm:spPr/>
    </dgm:pt>
    <dgm:pt modelId="{4A5DE955-EA41-4A33-8EB5-7CD9FB0ADF8F}" type="pres">
      <dgm:prSet presAssocID="{03B0BB4B-0B1E-40ED-99CE-B45664721537}" presName="lastNode" presStyleLbl="node1" presStyleIdx="0" presStyleCnt="1" custScaleX="177268" custLinFactNeighborX="13262" custLinFactNeighborY="-1326">
        <dgm:presLayoutVars>
          <dgm:bulletEnabled val="1"/>
        </dgm:presLayoutVars>
      </dgm:prSet>
      <dgm:spPr/>
    </dgm:pt>
  </dgm:ptLst>
  <dgm:cxnLst>
    <dgm:cxn modelId="{56799C3C-0CBC-4898-88E7-600476F2B457}" type="presOf" srcId="{03B0BB4B-0B1E-40ED-99CE-B45664721537}" destId="{D451F269-7F33-4F59-93E1-6426C3485CF8}" srcOrd="0" destOrd="0" presId="urn:microsoft.com/office/officeart/2005/8/layout/equation2"/>
    <dgm:cxn modelId="{5608979E-774B-4DF9-87D8-EC2A78BB0C2F}" type="presOf" srcId="{F84B0439-D3E0-42BF-B8D3-36FDF66C24E0}" destId="{4A5DE955-EA41-4A33-8EB5-7CD9FB0ADF8F}" srcOrd="0" destOrd="0" presId="urn:microsoft.com/office/officeart/2005/8/layout/equation2"/>
    <dgm:cxn modelId="{2A9AC7B6-21C6-4FD6-A89B-3BDD1520C135}" srcId="{03B0BB4B-0B1E-40ED-99CE-B45664721537}" destId="{F84B0439-D3E0-42BF-B8D3-36FDF66C24E0}" srcOrd="0" destOrd="0" parTransId="{BA3A68DB-15AC-491E-876C-17C8AD6F2005}" sibTransId="{731FA077-73FF-4687-BDC9-0484D9DB5C98}"/>
    <dgm:cxn modelId="{BF4E70D9-FAC0-4F74-885C-EB5F4C2427C2}" type="presParOf" srcId="{D451F269-7F33-4F59-93E1-6426C3485CF8}" destId="{42A0BCF6-FFF2-4E77-9200-39FF59C05929}" srcOrd="0" destOrd="0" presId="urn:microsoft.com/office/officeart/2005/8/layout/equation2"/>
    <dgm:cxn modelId="{B47429B0-0042-4CD3-B720-BF5A1B9E8348}" type="presParOf" srcId="{D451F269-7F33-4F59-93E1-6426C3485CF8}" destId="{4A5DE955-EA41-4A33-8EB5-7CD9FB0ADF8F}" srcOrd="1" destOrd="0" presId="urn:microsoft.com/office/officeart/2005/8/layout/equation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8E2BBD3-B2F1-BF49-9216-43276E038E58}" type="doc">
      <dgm:prSet loTypeId="urn:microsoft.com/office/officeart/2009/layout/ReverseList" loCatId="" qsTypeId="urn:microsoft.com/office/officeart/2005/8/quickstyle/simple4" qsCatId="simple" csTypeId="urn:microsoft.com/office/officeart/2005/8/colors/accent1_2" csCatId="accent1" phldr="1"/>
      <dgm:spPr/>
      <dgm:t>
        <a:bodyPr/>
        <a:lstStyle/>
        <a:p>
          <a:endParaRPr lang="en-US"/>
        </a:p>
      </dgm:t>
    </dgm:pt>
    <dgm:pt modelId="{E3887289-A676-774F-9CF6-1A97BEDC8AA3}">
      <dgm:prSet phldrT="[Text]"/>
      <dgm:spPr/>
      <dgm:t>
        <a:bodyPr/>
        <a:lstStyle/>
        <a:p>
          <a:r>
            <a:rPr lang="en-US" dirty="0"/>
            <a:t>Environment</a:t>
          </a:r>
        </a:p>
        <a:p>
          <a:r>
            <a:rPr lang="en-US" dirty="0"/>
            <a:t>(Production)</a:t>
          </a:r>
        </a:p>
      </dgm:t>
    </dgm:pt>
    <dgm:pt modelId="{4AD9B548-0E65-6D40-AF01-E403751C9953}" type="parTrans" cxnId="{B19D085B-FE76-F448-A05C-10840A6978A1}">
      <dgm:prSet/>
      <dgm:spPr/>
      <dgm:t>
        <a:bodyPr/>
        <a:lstStyle/>
        <a:p>
          <a:endParaRPr lang="en-US"/>
        </a:p>
      </dgm:t>
    </dgm:pt>
    <dgm:pt modelId="{DD452E7B-F398-2842-BCDF-222A12F0E332}" type="sibTrans" cxnId="{B19D085B-FE76-F448-A05C-10840A6978A1}">
      <dgm:prSet/>
      <dgm:spPr/>
      <dgm:t>
        <a:bodyPr/>
        <a:lstStyle/>
        <a:p>
          <a:endParaRPr lang="en-US"/>
        </a:p>
      </dgm:t>
    </dgm:pt>
    <dgm:pt modelId="{84C808C2-DDB2-0C4E-89DC-20059FD46B32}">
      <dgm:prSet phldrT="[Text]"/>
      <dgm:spPr/>
      <dgm:t>
        <a:bodyPr/>
        <a:lstStyle/>
        <a:p>
          <a:r>
            <a:rPr lang="en-US" dirty="0"/>
            <a:t>Economy</a:t>
          </a:r>
        </a:p>
        <a:p>
          <a:r>
            <a:rPr lang="en-US" dirty="0"/>
            <a:t>(Consumption)</a:t>
          </a:r>
        </a:p>
      </dgm:t>
    </dgm:pt>
    <dgm:pt modelId="{CDFC3175-A2C4-F54A-ABAB-924CF15DA64E}" type="parTrans" cxnId="{F5126C73-C7FB-974A-A250-EE807E75D003}">
      <dgm:prSet/>
      <dgm:spPr/>
      <dgm:t>
        <a:bodyPr/>
        <a:lstStyle/>
        <a:p>
          <a:endParaRPr lang="en-US"/>
        </a:p>
      </dgm:t>
    </dgm:pt>
    <dgm:pt modelId="{2A7AD9A7-861D-874E-94EB-9318841013AE}" type="sibTrans" cxnId="{F5126C73-C7FB-974A-A250-EE807E75D003}">
      <dgm:prSet/>
      <dgm:spPr/>
      <dgm:t>
        <a:bodyPr/>
        <a:lstStyle/>
        <a:p>
          <a:endParaRPr lang="en-US"/>
        </a:p>
      </dgm:t>
    </dgm:pt>
    <dgm:pt modelId="{2E9B1255-E8D1-D34B-9267-D10CE2C57BDF}" type="pres">
      <dgm:prSet presAssocID="{78E2BBD3-B2F1-BF49-9216-43276E038E58}" presName="Name0" presStyleCnt="0">
        <dgm:presLayoutVars>
          <dgm:chMax val="2"/>
          <dgm:chPref val="2"/>
          <dgm:animLvl val="lvl"/>
        </dgm:presLayoutVars>
      </dgm:prSet>
      <dgm:spPr/>
    </dgm:pt>
    <dgm:pt modelId="{A70121BE-F508-D645-90C9-44A7AFB2B9E5}" type="pres">
      <dgm:prSet presAssocID="{78E2BBD3-B2F1-BF49-9216-43276E038E58}" presName="LeftText" presStyleLbl="revTx" presStyleIdx="0" presStyleCnt="0">
        <dgm:presLayoutVars>
          <dgm:bulletEnabled val="1"/>
        </dgm:presLayoutVars>
      </dgm:prSet>
      <dgm:spPr/>
    </dgm:pt>
    <dgm:pt modelId="{29428576-520C-EA48-93F8-4665FFB3282C}" type="pres">
      <dgm:prSet presAssocID="{78E2BBD3-B2F1-BF49-9216-43276E038E58}" presName="LeftNode" presStyleLbl="bgImgPlace1" presStyleIdx="0" presStyleCnt="2" custScaleX="187306" custScaleY="65631" custLinFactNeighborX="-40036">
        <dgm:presLayoutVars>
          <dgm:chMax val="2"/>
          <dgm:chPref val="2"/>
        </dgm:presLayoutVars>
      </dgm:prSet>
      <dgm:spPr/>
    </dgm:pt>
    <dgm:pt modelId="{FA57BDD0-1491-3447-A641-BB1B47277AD7}" type="pres">
      <dgm:prSet presAssocID="{78E2BBD3-B2F1-BF49-9216-43276E038E58}" presName="RightText" presStyleLbl="revTx" presStyleIdx="0" presStyleCnt="0">
        <dgm:presLayoutVars>
          <dgm:bulletEnabled val="1"/>
        </dgm:presLayoutVars>
      </dgm:prSet>
      <dgm:spPr/>
    </dgm:pt>
    <dgm:pt modelId="{64FAB535-C734-CC47-B8B8-750138B9D66A}" type="pres">
      <dgm:prSet presAssocID="{78E2BBD3-B2F1-BF49-9216-43276E038E58}" presName="RightNode" presStyleLbl="bgImgPlace1" presStyleIdx="1" presStyleCnt="2" custScaleX="187306" custScaleY="65631" custLinFactNeighborX="66348" custLinFactNeighborY="0">
        <dgm:presLayoutVars>
          <dgm:chMax val="0"/>
          <dgm:chPref val="0"/>
        </dgm:presLayoutVars>
      </dgm:prSet>
      <dgm:spPr/>
    </dgm:pt>
    <dgm:pt modelId="{6CCD7CBB-34A9-2842-A54A-DB0DF51785F0}" type="pres">
      <dgm:prSet presAssocID="{78E2BBD3-B2F1-BF49-9216-43276E038E58}" presName="TopArrow" presStyleLbl="node1" presStyleIdx="0" presStyleCnt="2" custScaleX="187306" custScaleY="137592" custLinFactNeighborY="21120"/>
      <dgm:spPr/>
    </dgm:pt>
    <dgm:pt modelId="{4F5D30EF-21EF-7C40-AD87-50716541CFDB}" type="pres">
      <dgm:prSet presAssocID="{78E2BBD3-B2F1-BF49-9216-43276E038E58}" presName="BottomArrow" presStyleLbl="node1" presStyleIdx="1" presStyleCnt="2" custScaleX="187306" custScaleY="137592" custLinFactNeighborY="-20064"/>
      <dgm:spPr/>
    </dgm:pt>
  </dgm:ptLst>
  <dgm:cxnLst>
    <dgm:cxn modelId="{F7EE0802-AF9C-294B-BEEA-7F3548F55B40}" type="presOf" srcId="{84C808C2-DDB2-0C4E-89DC-20059FD46B32}" destId="{64FAB535-C734-CC47-B8B8-750138B9D66A}" srcOrd="1" destOrd="0" presId="urn:microsoft.com/office/officeart/2009/layout/ReverseList"/>
    <dgm:cxn modelId="{11421517-6373-C346-8063-8AB16838ED16}" type="presOf" srcId="{E3887289-A676-774F-9CF6-1A97BEDC8AA3}" destId="{A70121BE-F508-D645-90C9-44A7AFB2B9E5}" srcOrd="0" destOrd="0" presId="urn:microsoft.com/office/officeart/2009/layout/ReverseList"/>
    <dgm:cxn modelId="{36591B29-1B6A-8540-BE1E-278D987F2373}" type="presOf" srcId="{E3887289-A676-774F-9CF6-1A97BEDC8AA3}" destId="{29428576-520C-EA48-93F8-4665FFB3282C}" srcOrd="1" destOrd="0" presId="urn:microsoft.com/office/officeart/2009/layout/ReverseList"/>
    <dgm:cxn modelId="{83F89731-D68C-EB44-A0BA-F132E8AF0D2F}" type="presOf" srcId="{84C808C2-DDB2-0C4E-89DC-20059FD46B32}" destId="{FA57BDD0-1491-3447-A641-BB1B47277AD7}" srcOrd="0" destOrd="0" presId="urn:microsoft.com/office/officeart/2009/layout/ReverseList"/>
    <dgm:cxn modelId="{B19D085B-FE76-F448-A05C-10840A6978A1}" srcId="{78E2BBD3-B2F1-BF49-9216-43276E038E58}" destId="{E3887289-A676-774F-9CF6-1A97BEDC8AA3}" srcOrd="0" destOrd="0" parTransId="{4AD9B548-0E65-6D40-AF01-E403751C9953}" sibTransId="{DD452E7B-F398-2842-BCDF-222A12F0E332}"/>
    <dgm:cxn modelId="{F5126C73-C7FB-974A-A250-EE807E75D003}" srcId="{78E2BBD3-B2F1-BF49-9216-43276E038E58}" destId="{84C808C2-DDB2-0C4E-89DC-20059FD46B32}" srcOrd="1" destOrd="0" parTransId="{CDFC3175-A2C4-F54A-ABAB-924CF15DA64E}" sibTransId="{2A7AD9A7-861D-874E-94EB-9318841013AE}"/>
    <dgm:cxn modelId="{BE51487A-A2D3-644E-9431-26E61E7858A8}" type="presOf" srcId="{78E2BBD3-B2F1-BF49-9216-43276E038E58}" destId="{2E9B1255-E8D1-D34B-9267-D10CE2C57BDF}" srcOrd="0" destOrd="0" presId="urn:microsoft.com/office/officeart/2009/layout/ReverseList"/>
    <dgm:cxn modelId="{367D6BE6-2F50-EA46-AC50-6DF04C130B7C}" type="presParOf" srcId="{2E9B1255-E8D1-D34B-9267-D10CE2C57BDF}" destId="{A70121BE-F508-D645-90C9-44A7AFB2B9E5}" srcOrd="0" destOrd="0" presId="urn:microsoft.com/office/officeart/2009/layout/ReverseList"/>
    <dgm:cxn modelId="{23543412-D946-3448-BCB2-E1B02EF61308}" type="presParOf" srcId="{2E9B1255-E8D1-D34B-9267-D10CE2C57BDF}" destId="{29428576-520C-EA48-93F8-4665FFB3282C}" srcOrd="1" destOrd="0" presId="urn:microsoft.com/office/officeart/2009/layout/ReverseList"/>
    <dgm:cxn modelId="{CEDB0818-B965-5D4B-A358-65E0C49C42FF}" type="presParOf" srcId="{2E9B1255-E8D1-D34B-9267-D10CE2C57BDF}" destId="{FA57BDD0-1491-3447-A641-BB1B47277AD7}" srcOrd="2" destOrd="0" presId="urn:microsoft.com/office/officeart/2009/layout/ReverseList"/>
    <dgm:cxn modelId="{2212C593-BB75-6845-A961-F84128BF0C95}" type="presParOf" srcId="{2E9B1255-E8D1-D34B-9267-D10CE2C57BDF}" destId="{64FAB535-C734-CC47-B8B8-750138B9D66A}" srcOrd="3" destOrd="0" presId="urn:microsoft.com/office/officeart/2009/layout/ReverseList"/>
    <dgm:cxn modelId="{9384E64D-6A4F-0F44-B922-5B83B3AA55D3}" type="presParOf" srcId="{2E9B1255-E8D1-D34B-9267-D10CE2C57BDF}" destId="{6CCD7CBB-34A9-2842-A54A-DB0DF51785F0}" srcOrd="4" destOrd="0" presId="urn:microsoft.com/office/officeart/2009/layout/ReverseList"/>
    <dgm:cxn modelId="{51166B80-CBA1-174F-AE17-F4F20D406DC2}" type="presParOf" srcId="{2E9B1255-E8D1-D34B-9267-D10CE2C57BDF}" destId="{4F5D30EF-21EF-7C40-AD87-50716541CFDB}" srcOrd="5" destOrd="0" presId="urn:microsoft.com/office/officeart/2009/layout/ReverseList"/>
  </dgm:cxnLst>
  <dgm:bg/>
  <dgm:whole>
    <a:ln w="63500">
      <a:solidFill>
        <a:schemeClr val="accent1"/>
      </a:solidFill>
    </a:ln>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E7EBC7-A43A-406B-9488-743066AE070F}">
      <dsp:nvSpPr>
        <dsp:cNvPr id="0" name=""/>
        <dsp:cNvSpPr/>
      </dsp:nvSpPr>
      <dsp:spPr>
        <a:xfrm>
          <a:off x="1864511" y="2441838"/>
          <a:ext cx="1712024" cy="1469547"/>
        </a:xfrm>
        <a:prstGeom prst="hexagon">
          <a:avLst>
            <a:gd name="adj" fmla="val 25000"/>
            <a:gd name="vf" fmla="val 11547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9050" rIns="0" bIns="19050" numCol="1" spcCol="1270" anchor="ctr" anchorCtr="0">
          <a:noAutofit/>
        </a:bodyPr>
        <a:lstStyle/>
        <a:p>
          <a:pPr marL="0" lvl="0" indent="0" algn="ctr" defTabSz="666750">
            <a:lnSpc>
              <a:spcPct val="90000"/>
            </a:lnSpc>
            <a:spcBef>
              <a:spcPct val="0"/>
            </a:spcBef>
            <a:spcAft>
              <a:spcPct val="35000"/>
            </a:spcAft>
            <a:buNone/>
          </a:pPr>
          <a:r>
            <a:rPr lang="en-GB" sz="1500" kern="1200" dirty="0"/>
            <a:t>Consensus orientated</a:t>
          </a:r>
        </a:p>
      </dsp:txBody>
      <dsp:txXfrm>
        <a:off x="2129642" y="2669418"/>
        <a:ext cx="1181762" cy="1014387"/>
      </dsp:txXfrm>
    </dsp:sp>
    <dsp:sp modelId="{EB74BC85-3D64-47F3-BA31-1F6408867C03}">
      <dsp:nvSpPr>
        <dsp:cNvPr id="0" name=""/>
        <dsp:cNvSpPr/>
      </dsp:nvSpPr>
      <dsp:spPr>
        <a:xfrm>
          <a:off x="1905650" y="3099106"/>
          <a:ext cx="199367" cy="172234"/>
        </a:xfrm>
        <a:prstGeom prst="hexagon">
          <a:avLst>
            <a:gd name="adj" fmla="val 25000"/>
            <a:gd name="vf" fmla="val 115470"/>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3EF46DF-9905-4622-8C23-3A453268C37B}">
      <dsp:nvSpPr>
        <dsp:cNvPr id="0" name=""/>
        <dsp:cNvSpPr/>
      </dsp:nvSpPr>
      <dsp:spPr>
        <a:xfrm>
          <a:off x="391938" y="1629558"/>
          <a:ext cx="1712024" cy="1469547"/>
        </a:xfrm>
        <a:prstGeom prst="hexagon">
          <a:avLst>
            <a:gd name="adj" fmla="val 25000"/>
            <a:gd name="vf" fmla="val 115470"/>
          </a:avLst>
        </a:prstGeom>
        <a:blipFill>
          <a:blip xmlns:r="http://schemas.openxmlformats.org/officeDocument/2006/relationships" r:embed="rId1" cstate="screen">
            <a:extLst>
              <a:ext uri="{28A0092B-C50C-407E-A947-70E740481C1C}">
                <a14:useLocalDpi xmlns:a14="http://schemas.microsoft.com/office/drawing/2010/main"/>
              </a:ext>
            </a:extLst>
          </a:blip>
          <a:srcRect/>
          <a:stretch>
            <a:fillRect/>
          </a:stretch>
        </a:blip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8209A10-B8FC-431B-B5A7-A1339CBE936D}">
      <dsp:nvSpPr>
        <dsp:cNvPr id="0" name=""/>
        <dsp:cNvSpPr/>
      </dsp:nvSpPr>
      <dsp:spPr>
        <a:xfrm>
          <a:off x="1563878" y="2904092"/>
          <a:ext cx="199367" cy="172234"/>
        </a:xfrm>
        <a:prstGeom prst="hexagon">
          <a:avLst>
            <a:gd name="adj" fmla="val 25000"/>
            <a:gd name="vf" fmla="val 115470"/>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D391088-518C-45B4-B476-D8C1ACAF9507}">
      <dsp:nvSpPr>
        <dsp:cNvPr id="0" name=""/>
        <dsp:cNvSpPr/>
      </dsp:nvSpPr>
      <dsp:spPr>
        <a:xfrm>
          <a:off x="3338139" y="1625114"/>
          <a:ext cx="1712024" cy="1469547"/>
        </a:xfrm>
        <a:prstGeom prst="hexagon">
          <a:avLst>
            <a:gd name="adj" fmla="val 25000"/>
            <a:gd name="vf" fmla="val 11547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9050" rIns="0" bIns="19050" numCol="1" spcCol="1270" anchor="ctr" anchorCtr="0">
          <a:noAutofit/>
        </a:bodyPr>
        <a:lstStyle/>
        <a:p>
          <a:pPr marL="0" lvl="0" indent="0" algn="ctr" defTabSz="666750">
            <a:lnSpc>
              <a:spcPct val="90000"/>
            </a:lnSpc>
            <a:spcBef>
              <a:spcPct val="0"/>
            </a:spcBef>
            <a:spcAft>
              <a:spcPct val="35000"/>
            </a:spcAft>
            <a:buNone/>
          </a:pPr>
          <a:r>
            <a:rPr lang="en-GB" sz="1500" kern="1200" dirty="0"/>
            <a:t>Accountable</a:t>
          </a:r>
        </a:p>
      </dsp:txBody>
      <dsp:txXfrm>
        <a:off x="3603270" y="1852694"/>
        <a:ext cx="1181762" cy="1014387"/>
      </dsp:txXfrm>
    </dsp:sp>
    <dsp:sp modelId="{86857FA9-36D4-4E4F-BD5A-D03433BC94F6}">
      <dsp:nvSpPr>
        <dsp:cNvPr id="0" name=""/>
        <dsp:cNvSpPr/>
      </dsp:nvSpPr>
      <dsp:spPr>
        <a:xfrm>
          <a:off x="4516409" y="2896314"/>
          <a:ext cx="199367" cy="172234"/>
        </a:xfrm>
        <a:prstGeom prst="hexagon">
          <a:avLst>
            <a:gd name="adj" fmla="val 25000"/>
            <a:gd name="vf" fmla="val 115470"/>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66A1B87-714A-4980-8AF4-31D83E61BB0F}">
      <dsp:nvSpPr>
        <dsp:cNvPr id="0" name=""/>
        <dsp:cNvSpPr/>
      </dsp:nvSpPr>
      <dsp:spPr>
        <a:xfrm>
          <a:off x="4810713" y="2439060"/>
          <a:ext cx="1712024" cy="1469547"/>
        </a:xfrm>
        <a:prstGeom prst="hexagon">
          <a:avLst>
            <a:gd name="adj" fmla="val 25000"/>
            <a:gd name="vf" fmla="val 115470"/>
          </a:avLst>
        </a:prstGeom>
        <a:blipFill>
          <a:blip xmlns:r="http://schemas.openxmlformats.org/officeDocument/2006/relationships" r:embed="rId2" cstate="screen">
            <a:extLst>
              <a:ext uri="{28A0092B-C50C-407E-A947-70E740481C1C}">
                <a14:useLocalDpi xmlns:a14="http://schemas.microsoft.com/office/drawing/2010/main"/>
              </a:ext>
            </a:extLst>
          </a:blip>
          <a:srcRect/>
          <a:stretch>
            <a:fillRect/>
          </a:stretch>
        </a:blip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24BE6D3-3B59-49C8-9959-7338DD70E0C1}">
      <dsp:nvSpPr>
        <dsp:cNvPr id="0" name=""/>
        <dsp:cNvSpPr/>
      </dsp:nvSpPr>
      <dsp:spPr>
        <a:xfrm>
          <a:off x="4851852" y="3092995"/>
          <a:ext cx="199367" cy="172234"/>
        </a:xfrm>
        <a:prstGeom prst="hexagon">
          <a:avLst>
            <a:gd name="adj" fmla="val 25000"/>
            <a:gd name="vf" fmla="val 115470"/>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2AB0AC4-4098-4A6F-B915-07302A9ADFC1}">
      <dsp:nvSpPr>
        <dsp:cNvPr id="0" name=""/>
        <dsp:cNvSpPr/>
      </dsp:nvSpPr>
      <dsp:spPr>
        <a:xfrm>
          <a:off x="1864511" y="817279"/>
          <a:ext cx="1712024" cy="1469547"/>
        </a:xfrm>
        <a:prstGeom prst="hexagon">
          <a:avLst>
            <a:gd name="adj" fmla="val 25000"/>
            <a:gd name="vf" fmla="val 11547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9050" rIns="0" bIns="19050" numCol="1" spcCol="1270" anchor="ctr" anchorCtr="0">
          <a:noAutofit/>
        </a:bodyPr>
        <a:lstStyle/>
        <a:p>
          <a:pPr marL="0" lvl="0" indent="0" algn="ctr" defTabSz="666750">
            <a:lnSpc>
              <a:spcPct val="90000"/>
            </a:lnSpc>
            <a:spcBef>
              <a:spcPct val="0"/>
            </a:spcBef>
            <a:spcAft>
              <a:spcPct val="35000"/>
            </a:spcAft>
            <a:buNone/>
          </a:pPr>
          <a:r>
            <a:rPr lang="en-GB" sz="1500" kern="1200" dirty="0"/>
            <a:t>Participation</a:t>
          </a:r>
        </a:p>
      </dsp:txBody>
      <dsp:txXfrm>
        <a:off x="2129642" y="1044859"/>
        <a:ext cx="1181762" cy="1014387"/>
      </dsp:txXfrm>
    </dsp:sp>
    <dsp:sp modelId="{4754B55B-AF9F-4F98-9E7C-56D63F5E3227}">
      <dsp:nvSpPr>
        <dsp:cNvPr id="0" name=""/>
        <dsp:cNvSpPr/>
      </dsp:nvSpPr>
      <dsp:spPr>
        <a:xfrm>
          <a:off x="3030123" y="837281"/>
          <a:ext cx="199367" cy="172234"/>
        </a:xfrm>
        <a:prstGeom prst="hexagon">
          <a:avLst>
            <a:gd name="adj" fmla="val 25000"/>
            <a:gd name="vf" fmla="val 115470"/>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5E2A0B4-F1F0-4BC6-B8D2-C33ABAFC74ED}">
      <dsp:nvSpPr>
        <dsp:cNvPr id="0" name=""/>
        <dsp:cNvSpPr/>
      </dsp:nvSpPr>
      <dsp:spPr>
        <a:xfrm>
          <a:off x="3338139" y="0"/>
          <a:ext cx="1712024" cy="1469547"/>
        </a:xfrm>
        <a:prstGeom prst="hexagon">
          <a:avLst>
            <a:gd name="adj" fmla="val 25000"/>
            <a:gd name="vf" fmla="val 115470"/>
          </a:avLst>
        </a:prstGeom>
        <a:blipFill>
          <a:blip xmlns:r="http://schemas.openxmlformats.org/officeDocument/2006/relationships" r:embed="rId3" cstate="screen">
            <a:extLst>
              <a:ext uri="{28A0092B-C50C-407E-A947-70E740481C1C}">
                <a14:useLocalDpi xmlns:a14="http://schemas.microsoft.com/office/drawing/2010/main"/>
              </a:ext>
            </a:extLst>
          </a:blip>
          <a:srcRect/>
          <a:stretch>
            <a:fillRect/>
          </a:stretch>
        </a:blip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7FACD63-A88E-485C-890E-7EFA96FD5533}">
      <dsp:nvSpPr>
        <dsp:cNvPr id="0" name=""/>
        <dsp:cNvSpPr/>
      </dsp:nvSpPr>
      <dsp:spPr>
        <a:xfrm>
          <a:off x="3386663" y="651156"/>
          <a:ext cx="199367" cy="172234"/>
        </a:xfrm>
        <a:prstGeom prst="hexagon">
          <a:avLst>
            <a:gd name="adj" fmla="val 25000"/>
            <a:gd name="vf" fmla="val 115470"/>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DB36552-A339-450B-BC78-5FA34E088C69}">
      <dsp:nvSpPr>
        <dsp:cNvPr id="0" name=""/>
        <dsp:cNvSpPr/>
      </dsp:nvSpPr>
      <dsp:spPr>
        <a:xfrm>
          <a:off x="4877071" y="820999"/>
          <a:ext cx="1712024" cy="1469547"/>
        </a:xfrm>
        <a:prstGeom prst="hexagon">
          <a:avLst>
            <a:gd name="adj" fmla="val 25000"/>
            <a:gd name="vf" fmla="val 11547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9050" rIns="0" bIns="19050" numCol="1" spcCol="1270" anchor="ctr" anchorCtr="0">
          <a:noAutofit/>
        </a:bodyPr>
        <a:lstStyle/>
        <a:p>
          <a:pPr marL="0" lvl="0" indent="0" algn="ctr" defTabSz="666750">
            <a:lnSpc>
              <a:spcPct val="90000"/>
            </a:lnSpc>
            <a:spcBef>
              <a:spcPct val="0"/>
            </a:spcBef>
            <a:spcAft>
              <a:spcPct val="35000"/>
            </a:spcAft>
            <a:buNone/>
          </a:pPr>
          <a:r>
            <a:rPr lang="en-GB" sz="1500" kern="1200" dirty="0"/>
            <a:t>Transparent</a:t>
          </a:r>
        </a:p>
      </dsp:txBody>
      <dsp:txXfrm>
        <a:off x="5142202" y="1048579"/>
        <a:ext cx="1181762" cy="1014387"/>
      </dsp:txXfrm>
    </dsp:sp>
    <dsp:sp modelId="{6F643CA6-3844-4ADD-A52A-FDBF56792C0F}">
      <dsp:nvSpPr>
        <dsp:cNvPr id="0" name=""/>
        <dsp:cNvSpPr/>
      </dsp:nvSpPr>
      <dsp:spPr>
        <a:xfrm>
          <a:off x="6291725" y="1465102"/>
          <a:ext cx="199367" cy="172234"/>
        </a:xfrm>
        <a:prstGeom prst="hexagon">
          <a:avLst>
            <a:gd name="adj" fmla="val 25000"/>
            <a:gd name="vf" fmla="val 115470"/>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4DE7346-D72C-4E34-A9AF-E213077F63AB}">
      <dsp:nvSpPr>
        <dsp:cNvPr id="0" name=""/>
        <dsp:cNvSpPr/>
      </dsp:nvSpPr>
      <dsp:spPr>
        <a:xfrm>
          <a:off x="6283286" y="1640115"/>
          <a:ext cx="1712024" cy="1469547"/>
        </a:xfrm>
        <a:prstGeom prst="hexagon">
          <a:avLst>
            <a:gd name="adj" fmla="val 25000"/>
            <a:gd name="vf" fmla="val 115470"/>
          </a:avLst>
        </a:prstGeom>
        <a:blipFill>
          <a:blip xmlns:r="http://schemas.openxmlformats.org/officeDocument/2006/relationships" r:embed="rId4" cstate="screen">
            <a:extLst>
              <a:ext uri="{28A0092B-C50C-407E-A947-70E740481C1C}">
                <a14:useLocalDpi xmlns:a14="http://schemas.microsoft.com/office/drawing/2010/main"/>
              </a:ext>
            </a:extLst>
          </a:blip>
          <a:srcRect/>
          <a:stretch>
            <a:fillRect/>
          </a:stretch>
        </a:blip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B9CEC63-1326-4854-A047-CE46865D8FE0}">
      <dsp:nvSpPr>
        <dsp:cNvPr id="0" name=""/>
        <dsp:cNvSpPr/>
      </dsp:nvSpPr>
      <dsp:spPr>
        <a:xfrm>
          <a:off x="6616619" y="1666783"/>
          <a:ext cx="199367" cy="172234"/>
        </a:xfrm>
        <a:prstGeom prst="hexagon">
          <a:avLst>
            <a:gd name="adj" fmla="val 25000"/>
            <a:gd name="vf" fmla="val 115470"/>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BFF2C52-04C4-4F82-B0AB-5E6467DD796A}">
      <dsp:nvSpPr>
        <dsp:cNvPr id="0" name=""/>
        <dsp:cNvSpPr/>
      </dsp:nvSpPr>
      <dsp:spPr>
        <a:xfrm>
          <a:off x="6283286" y="15556"/>
          <a:ext cx="1712024" cy="1469547"/>
        </a:xfrm>
        <a:prstGeom prst="hexagon">
          <a:avLst>
            <a:gd name="adj" fmla="val 25000"/>
            <a:gd name="vf" fmla="val 11547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9050" rIns="0" bIns="19050" numCol="1" spcCol="1270" anchor="ctr" anchorCtr="0">
          <a:noAutofit/>
        </a:bodyPr>
        <a:lstStyle/>
        <a:p>
          <a:pPr marL="0" lvl="0" indent="0" algn="ctr" defTabSz="666750">
            <a:lnSpc>
              <a:spcPct val="90000"/>
            </a:lnSpc>
            <a:spcBef>
              <a:spcPct val="0"/>
            </a:spcBef>
            <a:spcAft>
              <a:spcPct val="35000"/>
            </a:spcAft>
            <a:buNone/>
          </a:pPr>
          <a:r>
            <a:rPr lang="en-GB" sz="1500" kern="1200" dirty="0"/>
            <a:t>Responsive</a:t>
          </a:r>
        </a:p>
      </dsp:txBody>
      <dsp:txXfrm>
        <a:off x="6548417" y="243136"/>
        <a:ext cx="1181762" cy="1014387"/>
      </dsp:txXfrm>
    </dsp:sp>
    <dsp:sp modelId="{BD7A4429-D3C1-45E7-AA9C-B53BF39764FD}">
      <dsp:nvSpPr>
        <dsp:cNvPr id="0" name=""/>
        <dsp:cNvSpPr/>
      </dsp:nvSpPr>
      <dsp:spPr>
        <a:xfrm>
          <a:off x="7764298" y="674491"/>
          <a:ext cx="199367" cy="172234"/>
        </a:xfrm>
        <a:prstGeom prst="hexagon">
          <a:avLst>
            <a:gd name="adj" fmla="val 25000"/>
            <a:gd name="vf" fmla="val 115470"/>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CC037A2-2263-41DA-B3DC-E1F1BB9CA77B}">
      <dsp:nvSpPr>
        <dsp:cNvPr id="0" name=""/>
        <dsp:cNvSpPr/>
      </dsp:nvSpPr>
      <dsp:spPr>
        <a:xfrm>
          <a:off x="7756914" y="835614"/>
          <a:ext cx="1712024" cy="1469547"/>
        </a:xfrm>
        <a:prstGeom prst="hexagon">
          <a:avLst>
            <a:gd name="adj" fmla="val 25000"/>
            <a:gd name="vf" fmla="val 115470"/>
          </a:avLst>
        </a:prstGeom>
        <a:blipFill>
          <a:blip xmlns:r="http://schemas.openxmlformats.org/officeDocument/2006/relationships" r:embed="rId5" cstate="screen">
            <a:extLst>
              <a:ext uri="{28A0092B-C50C-407E-A947-70E740481C1C}">
                <a14:useLocalDpi xmlns:a14="http://schemas.microsoft.com/office/drawing/2010/main"/>
              </a:ext>
            </a:extLst>
          </a:blip>
          <a:srcRect/>
          <a:stretch>
            <a:fillRect/>
          </a:stretch>
        </a:blip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D0673CF-86A8-4270-BA9F-2EC872CB0296}">
      <dsp:nvSpPr>
        <dsp:cNvPr id="0" name=""/>
        <dsp:cNvSpPr/>
      </dsp:nvSpPr>
      <dsp:spPr>
        <a:xfrm>
          <a:off x="8097631" y="868394"/>
          <a:ext cx="199367" cy="172234"/>
        </a:xfrm>
        <a:prstGeom prst="hexagon">
          <a:avLst>
            <a:gd name="adj" fmla="val 25000"/>
            <a:gd name="vf" fmla="val 115470"/>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1F8CADC-6D30-45A0-B456-1B4F282CFD7B}">
      <dsp:nvSpPr>
        <dsp:cNvPr id="0" name=""/>
        <dsp:cNvSpPr/>
      </dsp:nvSpPr>
      <dsp:spPr>
        <a:xfrm>
          <a:off x="7756914" y="2457950"/>
          <a:ext cx="1712024" cy="1469547"/>
        </a:xfrm>
        <a:prstGeom prst="hexagon">
          <a:avLst>
            <a:gd name="adj" fmla="val 25000"/>
            <a:gd name="vf" fmla="val 11547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9050" rIns="0" bIns="19050" numCol="1" spcCol="1270" anchor="ctr" anchorCtr="0">
          <a:noAutofit/>
        </a:bodyPr>
        <a:lstStyle/>
        <a:p>
          <a:pPr marL="0" lvl="0" indent="0" algn="ctr" defTabSz="666750">
            <a:lnSpc>
              <a:spcPct val="90000"/>
            </a:lnSpc>
            <a:spcBef>
              <a:spcPct val="0"/>
            </a:spcBef>
            <a:spcAft>
              <a:spcPct val="35000"/>
            </a:spcAft>
            <a:buNone/>
          </a:pPr>
          <a:r>
            <a:rPr lang="en-GB" sz="1500" kern="1200" dirty="0"/>
            <a:t>Effective / efficient</a:t>
          </a:r>
        </a:p>
      </dsp:txBody>
      <dsp:txXfrm>
        <a:off x="8022045" y="2685530"/>
        <a:ext cx="1181762" cy="1014387"/>
      </dsp:txXfrm>
    </dsp:sp>
    <dsp:sp modelId="{8B8E37B3-0D69-4852-A0CF-BFAB0367BDD9}">
      <dsp:nvSpPr>
        <dsp:cNvPr id="0" name=""/>
        <dsp:cNvSpPr/>
      </dsp:nvSpPr>
      <dsp:spPr>
        <a:xfrm>
          <a:off x="8095521" y="3745263"/>
          <a:ext cx="199367" cy="172234"/>
        </a:xfrm>
        <a:prstGeom prst="hexagon">
          <a:avLst>
            <a:gd name="adj" fmla="val 25000"/>
            <a:gd name="vf" fmla="val 115470"/>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B586074-802C-483C-A68A-A8F99F57B743}">
      <dsp:nvSpPr>
        <dsp:cNvPr id="0" name=""/>
        <dsp:cNvSpPr/>
      </dsp:nvSpPr>
      <dsp:spPr>
        <a:xfrm>
          <a:off x="6283286" y="3262451"/>
          <a:ext cx="1712024" cy="1469547"/>
        </a:xfrm>
        <a:prstGeom prst="hexagon">
          <a:avLst>
            <a:gd name="adj" fmla="val 25000"/>
            <a:gd name="vf" fmla="val 115470"/>
          </a:avLst>
        </a:prstGeom>
        <a:blipFill>
          <a:blip xmlns:r="http://schemas.openxmlformats.org/officeDocument/2006/relationships" r:embed="rId6" cstate="screen">
            <a:extLst>
              <a:ext uri="{28A0092B-C50C-407E-A947-70E740481C1C}">
                <a14:useLocalDpi xmlns:a14="http://schemas.microsoft.com/office/drawing/2010/main"/>
              </a:ext>
            </a:extLst>
          </a:blip>
          <a:srcRect/>
          <a:stretch>
            <a:fillRect t="-14000" b="-14000"/>
          </a:stretch>
        </a:blip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DA66BDC-716C-43AA-A315-3B05BDB6C57E}">
      <dsp:nvSpPr>
        <dsp:cNvPr id="0" name=""/>
        <dsp:cNvSpPr/>
      </dsp:nvSpPr>
      <dsp:spPr>
        <a:xfrm>
          <a:off x="7778011" y="3907496"/>
          <a:ext cx="199367" cy="172234"/>
        </a:xfrm>
        <a:prstGeom prst="hexagon">
          <a:avLst>
            <a:gd name="adj" fmla="val 25000"/>
            <a:gd name="vf" fmla="val 115470"/>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D6EE7AB-8ACA-43FB-8574-9639F2FA463D}">
      <dsp:nvSpPr>
        <dsp:cNvPr id="0" name=""/>
        <dsp:cNvSpPr/>
      </dsp:nvSpPr>
      <dsp:spPr>
        <a:xfrm>
          <a:off x="3337084" y="3253561"/>
          <a:ext cx="1712024" cy="1469547"/>
        </a:xfrm>
        <a:prstGeom prst="hexagon">
          <a:avLst>
            <a:gd name="adj" fmla="val 25000"/>
            <a:gd name="vf" fmla="val 11547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9050" rIns="0" bIns="19050" numCol="1" spcCol="1270" anchor="ctr" anchorCtr="0">
          <a:noAutofit/>
        </a:bodyPr>
        <a:lstStyle/>
        <a:p>
          <a:pPr marL="0" lvl="0" indent="0" algn="ctr" defTabSz="666750">
            <a:lnSpc>
              <a:spcPct val="90000"/>
            </a:lnSpc>
            <a:spcBef>
              <a:spcPct val="0"/>
            </a:spcBef>
            <a:spcAft>
              <a:spcPct val="35000"/>
            </a:spcAft>
            <a:buNone/>
          </a:pPr>
          <a:r>
            <a:rPr lang="en-GB" sz="1500" kern="1200" dirty="0"/>
            <a:t>Equitable</a:t>
          </a:r>
        </a:p>
      </dsp:txBody>
      <dsp:txXfrm>
        <a:off x="3602215" y="3481141"/>
        <a:ext cx="1181762" cy="1014387"/>
      </dsp:txXfrm>
    </dsp:sp>
    <dsp:sp modelId="{66845C4E-32E2-4DDB-8329-F5332C52B597}">
      <dsp:nvSpPr>
        <dsp:cNvPr id="0" name=""/>
        <dsp:cNvSpPr/>
      </dsp:nvSpPr>
      <dsp:spPr>
        <a:xfrm>
          <a:off x="3385608" y="3904718"/>
          <a:ext cx="199367" cy="172234"/>
        </a:xfrm>
        <a:prstGeom prst="hexagon">
          <a:avLst>
            <a:gd name="adj" fmla="val 25000"/>
            <a:gd name="vf" fmla="val 115470"/>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CCE1A2C-28EB-4172-B0DB-C6A5DA69707F}">
      <dsp:nvSpPr>
        <dsp:cNvPr id="0" name=""/>
        <dsp:cNvSpPr/>
      </dsp:nvSpPr>
      <dsp:spPr>
        <a:xfrm>
          <a:off x="1863456" y="4070286"/>
          <a:ext cx="1712024" cy="1469547"/>
        </a:xfrm>
        <a:prstGeom prst="hexagon">
          <a:avLst>
            <a:gd name="adj" fmla="val 25000"/>
            <a:gd name="vf" fmla="val 115470"/>
          </a:avLst>
        </a:prstGeom>
        <a:blipFill>
          <a:blip xmlns:r="http://schemas.openxmlformats.org/officeDocument/2006/relationships" r:embed="rId7" cstate="screen">
            <a:extLst>
              <a:ext uri="{28A0092B-C50C-407E-A947-70E740481C1C}">
                <a14:useLocalDpi xmlns:a14="http://schemas.microsoft.com/office/drawing/2010/main"/>
              </a:ext>
            </a:extLst>
          </a:blip>
          <a:srcRect/>
          <a:stretch>
            <a:fillRect/>
          </a:stretch>
        </a:blip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AE87453-21EF-4872-9957-19837CEBE52D}">
      <dsp:nvSpPr>
        <dsp:cNvPr id="0" name=""/>
        <dsp:cNvSpPr/>
      </dsp:nvSpPr>
      <dsp:spPr>
        <a:xfrm>
          <a:off x="3029068" y="4090843"/>
          <a:ext cx="199367" cy="172234"/>
        </a:xfrm>
        <a:prstGeom prst="hexagon">
          <a:avLst>
            <a:gd name="adj" fmla="val 25000"/>
            <a:gd name="vf" fmla="val 115470"/>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9B73C4B-7EBD-413B-A9FB-B87B98577BC8}">
      <dsp:nvSpPr>
        <dsp:cNvPr id="0" name=""/>
        <dsp:cNvSpPr/>
      </dsp:nvSpPr>
      <dsp:spPr>
        <a:xfrm>
          <a:off x="9222103" y="3281341"/>
          <a:ext cx="1712024" cy="1469547"/>
        </a:xfrm>
        <a:prstGeom prst="hexagon">
          <a:avLst>
            <a:gd name="adj" fmla="val 25000"/>
            <a:gd name="vf" fmla="val 11547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9050" rIns="0" bIns="19050" numCol="1" spcCol="1270" anchor="ctr" anchorCtr="0">
          <a:noAutofit/>
        </a:bodyPr>
        <a:lstStyle/>
        <a:p>
          <a:pPr marL="0" lvl="0" indent="0" algn="ctr" defTabSz="666750">
            <a:lnSpc>
              <a:spcPct val="90000"/>
            </a:lnSpc>
            <a:spcBef>
              <a:spcPct val="0"/>
            </a:spcBef>
            <a:spcAft>
              <a:spcPct val="35000"/>
            </a:spcAft>
            <a:buNone/>
          </a:pPr>
          <a:r>
            <a:rPr lang="en-GB" sz="1500" kern="1200" dirty="0"/>
            <a:t>Inclusive</a:t>
          </a:r>
        </a:p>
      </dsp:txBody>
      <dsp:txXfrm>
        <a:off x="9487234" y="3508921"/>
        <a:ext cx="1181762" cy="1014387"/>
      </dsp:txXfrm>
    </dsp:sp>
    <dsp:sp modelId="{2D65BA58-06EB-41D5-9F9E-8F415EA2CBC7}">
      <dsp:nvSpPr>
        <dsp:cNvPr id="0" name=""/>
        <dsp:cNvSpPr/>
      </dsp:nvSpPr>
      <dsp:spPr>
        <a:xfrm>
          <a:off x="9561766" y="4568654"/>
          <a:ext cx="199367" cy="172234"/>
        </a:xfrm>
        <a:prstGeom prst="hexagon">
          <a:avLst>
            <a:gd name="adj" fmla="val 25000"/>
            <a:gd name="vf" fmla="val 115470"/>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D9B6787-4750-41AB-97AE-89FE7648CB98}">
      <dsp:nvSpPr>
        <dsp:cNvPr id="0" name=""/>
        <dsp:cNvSpPr/>
      </dsp:nvSpPr>
      <dsp:spPr>
        <a:xfrm>
          <a:off x="7749530" y="4086398"/>
          <a:ext cx="1712024" cy="1469547"/>
        </a:xfrm>
        <a:prstGeom prst="hexagon">
          <a:avLst>
            <a:gd name="adj" fmla="val 25000"/>
            <a:gd name="vf" fmla="val 115470"/>
          </a:avLst>
        </a:prstGeom>
        <a:blipFill rotWithShape="1">
          <a:blip xmlns:r="http://schemas.openxmlformats.org/officeDocument/2006/relationships" r:embed="rId8"/>
          <a:stretch>
            <a:fillRect/>
          </a:stretch>
        </a:blip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A6E6EAC-4E44-4C91-AD74-CA4244B66E25}">
      <dsp:nvSpPr>
        <dsp:cNvPr id="0" name=""/>
        <dsp:cNvSpPr/>
      </dsp:nvSpPr>
      <dsp:spPr>
        <a:xfrm>
          <a:off x="9244255" y="4731443"/>
          <a:ext cx="199367" cy="172234"/>
        </a:xfrm>
        <a:prstGeom prst="hexagon">
          <a:avLst>
            <a:gd name="adj" fmla="val 25000"/>
            <a:gd name="vf" fmla="val 115470"/>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B6D04D5-F003-4016-98D0-7677736BBE8F}">
      <dsp:nvSpPr>
        <dsp:cNvPr id="0" name=""/>
        <dsp:cNvSpPr/>
      </dsp:nvSpPr>
      <dsp:spPr>
        <a:xfrm>
          <a:off x="9228432" y="31668"/>
          <a:ext cx="1712024" cy="1469547"/>
        </a:xfrm>
        <a:prstGeom prst="hexagon">
          <a:avLst>
            <a:gd name="adj" fmla="val 25000"/>
            <a:gd name="vf" fmla="val 11547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9050" rIns="0" bIns="19050" numCol="1" spcCol="1270" anchor="t" anchorCtr="0">
          <a:noAutofit/>
        </a:bodyPr>
        <a:lstStyle/>
        <a:p>
          <a:pPr marL="0" lvl="0" indent="0" algn="l" defTabSz="666750">
            <a:lnSpc>
              <a:spcPct val="90000"/>
            </a:lnSpc>
            <a:spcBef>
              <a:spcPct val="0"/>
            </a:spcBef>
            <a:spcAft>
              <a:spcPct val="35000"/>
            </a:spcAft>
            <a:buNone/>
          </a:pPr>
          <a:r>
            <a:rPr lang="en-GB" sz="1500" kern="1200" dirty="0"/>
            <a:t>Rule of law</a:t>
          </a:r>
        </a:p>
        <a:p>
          <a:pPr marL="114300" lvl="1" indent="-114300" algn="l" defTabSz="533400">
            <a:lnSpc>
              <a:spcPct val="90000"/>
            </a:lnSpc>
            <a:spcBef>
              <a:spcPct val="0"/>
            </a:spcBef>
            <a:spcAft>
              <a:spcPct val="15000"/>
            </a:spcAft>
            <a:buChar char="•"/>
          </a:pPr>
          <a:endParaRPr lang="en-GB" sz="1200" kern="1200"/>
        </a:p>
      </dsp:txBody>
      <dsp:txXfrm>
        <a:off x="9493563" y="259248"/>
        <a:ext cx="1181762" cy="1014387"/>
      </dsp:txXfrm>
    </dsp:sp>
    <dsp:sp modelId="{E514ECEF-4E27-4A43-BA3C-D5F06B465C49}">
      <dsp:nvSpPr>
        <dsp:cNvPr id="0" name=""/>
        <dsp:cNvSpPr/>
      </dsp:nvSpPr>
      <dsp:spPr>
        <a:xfrm>
          <a:off x="10413031" y="1323981"/>
          <a:ext cx="199367" cy="172234"/>
        </a:xfrm>
        <a:prstGeom prst="hexagon">
          <a:avLst>
            <a:gd name="adj" fmla="val 25000"/>
            <a:gd name="vf" fmla="val 115470"/>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F8A0060-3605-49CC-BAC4-FAB86C4ADA9F}">
      <dsp:nvSpPr>
        <dsp:cNvPr id="0" name=""/>
        <dsp:cNvSpPr/>
      </dsp:nvSpPr>
      <dsp:spPr>
        <a:xfrm>
          <a:off x="9228432" y="1654005"/>
          <a:ext cx="1712024" cy="1469547"/>
        </a:xfrm>
        <a:prstGeom prst="hexagon">
          <a:avLst>
            <a:gd name="adj" fmla="val 25000"/>
            <a:gd name="vf" fmla="val 115470"/>
          </a:avLst>
        </a:prstGeom>
        <a:blipFill rotWithShape="1">
          <a:blip xmlns:r="http://schemas.openxmlformats.org/officeDocument/2006/relationships" r:embed="rId9" cstate="screen">
            <a:extLst>
              <a:ext uri="{28A0092B-C50C-407E-A947-70E740481C1C}">
                <a14:useLocalDpi xmlns:a14="http://schemas.microsoft.com/office/drawing/2010/main"/>
              </a:ext>
            </a:extLst>
          </a:blip>
          <a:stretch>
            <a:fillRect/>
          </a:stretch>
        </a:blip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C95F560-D5E8-4987-A27A-785B0F685ABC}">
      <dsp:nvSpPr>
        <dsp:cNvPr id="0" name=""/>
        <dsp:cNvSpPr/>
      </dsp:nvSpPr>
      <dsp:spPr>
        <a:xfrm>
          <a:off x="10413031" y="1662894"/>
          <a:ext cx="199367" cy="172234"/>
        </a:xfrm>
        <a:prstGeom prst="hexagon">
          <a:avLst>
            <a:gd name="adj" fmla="val 25000"/>
            <a:gd name="vf" fmla="val 115470"/>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F657DB-68B5-4DA6-B86E-444C9DC72B6D}">
      <dsp:nvSpPr>
        <dsp:cNvPr id="0" name=""/>
        <dsp:cNvSpPr/>
      </dsp:nvSpPr>
      <dsp:spPr>
        <a:xfrm>
          <a:off x="1402150" y="3637"/>
          <a:ext cx="2980435" cy="1048906"/>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a:t>Awareness</a:t>
          </a:r>
        </a:p>
        <a:p>
          <a:pPr marL="0" lvl="0" indent="0" algn="ctr" defTabSz="622300">
            <a:lnSpc>
              <a:spcPct val="90000"/>
            </a:lnSpc>
            <a:spcBef>
              <a:spcPct val="0"/>
            </a:spcBef>
            <a:spcAft>
              <a:spcPct val="35000"/>
            </a:spcAft>
            <a:buNone/>
          </a:pPr>
          <a:r>
            <a:rPr lang="en-GB" sz="1400" kern="1200"/>
            <a:t>Of environmental problems</a:t>
          </a:r>
        </a:p>
      </dsp:txBody>
      <dsp:txXfrm>
        <a:off x="1838625" y="157246"/>
        <a:ext cx="2107485" cy="741688"/>
      </dsp:txXfrm>
    </dsp:sp>
    <dsp:sp modelId="{D4E05226-A621-4356-A4EB-85705D049D4D}">
      <dsp:nvSpPr>
        <dsp:cNvPr id="0" name=""/>
        <dsp:cNvSpPr/>
      </dsp:nvSpPr>
      <dsp:spPr>
        <a:xfrm>
          <a:off x="2588184" y="1137714"/>
          <a:ext cx="608365" cy="608365"/>
        </a:xfrm>
        <a:prstGeom prst="mathPlus">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GB" sz="1000" kern="1200"/>
        </a:p>
      </dsp:txBody>
      <dsp:txXfrm>
        <a:off x="2668823" y="1370353"/>
        <a:ext cx="447087" cy="143087"/>
      </dsp:txXfrm>
    </dsp:sp>
    <dsp:sp modelId="{3453FC32-C9E6-4E17-91C9-0311002E5414}">
      <dsp:nvSpPr>
        <dsp:cNvPr id="0" name=""/>
        <dsp:cNvSpPr/>
      </dsp:nvSpPr>
      <dsp:spPr>
        <a:xfrm>
          <a:off x="1402144" y="1831251"/>
          <a:ext cx="2980445" cy="1048906"/>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t>Empowerment</a:t>
          </a:r>
        </a:p>
        <a:p>
          <a:pPr marL="0" lvl="0" indent="0" algn="ctr" defTabSz="622300">
            <a:lnSpc>
              <a:spcPct val="90000"/>
            </a:lnSpc>
            <a:spcBef>
              <a:spcPct val="0"/>
            </a:spcBef>
            <a:spcAft>
              <a:spcPct val="35000"/>
            </a:spcAft>
            <a:buNone/>
          </a:pPr>
          <a:r>
            <a:rPr lang="en-GB" sz="1400" kern="1200" dirty="0"/>
            <a:t>Control of situation</a:t>
          </a:r>
        </a:p>
      </dsp:txBody>
      <dsp:txXfrm>
        <a:off x="1838620" y="1984860"/>
        <a:ext cx="2107493" cy="741688"/>
      </dsp:txXfrm>
    </dsp:sp>
    <dsp:sp modelId="{BEA1A3A1-8A32-4A53-9565-2082226CB74E}">
      <dsp:nvSpPr>
        <dsp:cNvPr id="0" name=""/>
        <dsp:cNvSpPr/>
      </dsp:nvSpPr>
      <dsp:spPr>
        <a:xfrm>
          <a:off x="2588184" y="2965328"/>
          <a:ext cx="608365" cy="608365"/>
        </a:xfrm>
        <a:prstGeom prst="mathPlus">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GB" sz="1000" kern="1200"/>
        </a:p>
      </dsp:txBody>
      <dsp:txXfrm>
        <a:off x="2668823" y="3197967"/>
        <a:ext cx="447087" cy="143087"/>
      </dsp:txXfrm>
    </dsp:sp>
    <dsp:sp modelId="{501A075E-6126-4297-86ED-103F40031EB6}">
      <dsp:nvSpPr>
        <dsp:cNvPr id="0" name=""/>
        <dsp:cNvSpPr/>
      </dsp:nvSpPr>
      <dsp:spPr>
        <a:xfrm>
          <a:off x="1402150" y="3658865"/>
          <a:ext cx="2980435" cy="1048906"/>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t>Coordination </a:t>
          </a:r>
        </a:p>
      </dsp:txBody>
      <dsp:txXfrm>
        <a:off x="1838625" y="3812474"/>
        <a:ext cx="2107485" cy="741688"/>
      </dsp:txXfrm>
    </dsp:sp>
    <dsp:sp modelId="{3C7A31DE-8AA4-49BA-8CBD-EE505FFE4E2F}">
      <dsp:nvSpPr>
        <dsp:cNvPr id="0" name=""/>
        <dsp:cNvSpPr/>
      </dsp:nvSpPr>
      <dsp:spPr>
        <a:xfrm>
          <a:off x="2588184" y="4792942"/>
          <a:ext cx="608365" cy="608365"/>
        </a:xfrm>
        <a:prstGeom prst="mathPlus">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GB" sz="1000" kern="1200"/>
        </a:p>
      </dsp:txBody>
      <dsp:txXfrm>
        <a:off x="2668823" y="5025581"/>
        <a:ext cx="447087" cy="143087"/>
      </dsp:txXfrm>
    </dsp:sp>
    <dsp:sp modelId="{7650D60E-942D-4D6C-BDBF-263A6E468499}">
      <dsp:nvSpPr>
        <dsp:cNvPr id="0" name=""/>
        <dsp:cNvSpPr/>
      </dsp:nvSpPr>
      <dsp:spPr>
        <a:xfrm>
          <a:off x="1464911" y="5486479"/>
          <a:ext cx="2854912" cy="1048906"/>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t>Enforcement. Achieving agreed targets</a:t>
          </a:r>
        </a:p>
      </dsp:txBody>
      <dsp:txXfrm>
        <a:off x="1883003" y="5640088"/>
        <a:ext cx="2018728" cy="741688"/>
      </dsp:txXfrm>
    </dsp:sp>
    <dsp:sp modelId="{69C60DEF-9E65-4E85-81B1-3E3963A9E2F7}">
      <dsp:nvSpPr>
        <dsp:cNvPr id="0" name=""/>
        <dsp:cNvSpPr/>
      </dsp:nvSpPr>
      <dsp:spPr>
        <a:xfrm rot="656120">
          <a:off x="4665716" y="3477280"/>
          <a:ext cx="623551" cy="390193"/>
        </a:xfrm>
        <a:prstGeom prst="rightArrow">
          <a:avLst>
            <a:gd name="adj1" fmla="val 60000"/>
            <a:gd name="adj2" fmla="val 50000"/>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GB" sz="1100" kern="1200"/>
        </a:p>
      </dsp:txBody>
      <dsp:txXfrm>
        <a:off x="4666779" y="3544216"/>
        <a:ext cx="506493" cy="234115"/>
      </dsp:txXfrm>
    </dsp:sp>
    <dsp:sp modelId="{4A5DE955-EA41-4A33-8EB5-7CD9FB0ADF8F}">
      <dsp:nvSpPr>
        <dsp:cNvPr id="0" name=""/>
        <dsp:cNvSpPr/>
      </dsp:nvSpPr>
      <dsp:spPr>
        <a:xfrm>
          <a:off x="5437427" y="3071582"/>
          <a:ext cx="3718749" cy="2097812"/>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1466850">
            <a:lnSpc>
              <a:spcPct val="90000"/>
            </a:lnSpc>
            <a:spcBef>
              <a:spcPct val="0"/>
            </a:spcBef>
            <a:spcAft>
              <a:spcPct val="35000"/>
            </a:spcAft>
            <a:buNone/>
          </a:pPr>
          <a:r>
            <a:rPr lang="en-GB" sz="3300" kern="1200" dirty="0"/>
            <a:t>Keys for project success</a:t>
          </a:r>
        </a:p>
      </dsp:txBody>
      <dsp:txXfrm>
        <a:off x="5982025" y="3378799"/>
        <a:ext cx="2629553" cy="148337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5DE955-EA41-4A33-8EB5-7CD9FB0ADF8F}">
      <dsp:nvSpPr>
        <dsp:cNvPr id="0" name=""/>
        <dsp:cNvSpPr/>
      </dsp:nvSpPr>
      <dsp:spPr>
        <a:xfrm>
          <a:off x="4954" y="0"/>
          <a:ext cx="4354743" cy="2456587"/>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4450" tIns="44450" rIns="44450" bIns="44450" numCol="1" spcCol="1270" anchor="ctr" anchorCtr="0">
          <a:noAutofit/>
        </a:bodyPr>
        <a:lstStyle/>
        <a:p>
          <a:pPr marL="0" lvl="0" indent="0" algn="ctr" defTabSz="1555750">
            <a:lnSpc>
              <a:spcPct val="90000"/>
            </a:lnSpc>
            <a:spcBef>
              <a:spcPct val="0"/>
            </a:spcBef>
            <a:spcAft>
              <a:spcPct val="35000"/>
            </a:spcAft>
            <a:buNone/>
          </a:pPr>
          <a:r>
            <a:rPr lang="en-GB" sz="3500" kern="1200" dirty="0"/>
            <a:t>Awareness of environmental problems</a:t>
          </a:r>
        </a:p>
      </dsp:txBody>
      <dsp:txXfrm>
        <a:off x="642691" y="359759"/>
        <a:ext cx="3079269" cy="173706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5DE955-EA41-4A33-8EB5-7CD9FB0ADF8F}">
      <dsp:nvSpPr>
        <dsp:cNvPr id="0" name=""/>
        <dsp:cNvSpPr/>
      </dsp:nvSpPr>
      <dsp:spPr>
        <a:xfrm>
          <a:off x="1117859" y="853"/>
          <a:ext cx="3713473" cy="2094835"/>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r>
            <a:rPr lang="en-GB" sz="2900" kern="1200" dirty="0"/>
            <a:t>Empowerment</a:t>
          </a:r>
        </a:p>
        <a:p>
          <a:pPr marL="0" lvl="0" indent="0" algn="ctr" defTabSz="1289050">
            <a:lnSpc>
              <a:spcPct val="90000"/>
            </a:lnSpc>
            <a:spcBef>
              <a:spcPct val="0"/>
            </a:spcBef>
            <a:spcAft>
              <a:spcPct val="35000"/>
            </a:spcAft>
            <a:buNone/>
          </a:pPr>
          <a:r>
            <a:rPr lang="en-GB" sz="2900" kern="1200" dirty="0"/>
            <a:t>Control of situation</a:t>
          </a:r>
        </a:p>
      </dsp:txBody>
      <dsp:txXfrm>
        <a:off x="1661685" y="307634"/>
        <a:ext cx="2625821" cy="148127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5DE955-EA41-4A33-8EB5-7CD9FB0ADF8F}">
      <dsp:nvSpPr>
        <dsp:cNvPr id="0" name=""/>
        <dsp:cNvSpPr/>
      </dsp:nvSpPr>
      <dsp:spPr>
        <a:xfrm>
          <a:off x="1431616" y="4522182"/>
          <a:ext cx="4121730" cy="1953913"/>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r>
            <a:rPr lang="en-GB" sz="3600" kern="1200" dirty="0"/>
            <a:t>Coordination </a:t>
          </a:r>
        </a:p>
      </dsp:txBody>
      <dsp:txXfrm>
        <a:off x="2035229" y="4808326"/>
        <a:ext cx="2914504" cy="138162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5DE955-EA41-4A33-8EB5-7CD9FB0ADF8F}">
      <dsp:nvSpPr>
        <dsp:cNvPr id="0" name=""/>
        <dsp:cNvSpPr/>
      </dsp:nvSpPr>
      <dsp:spPr>
        <a:xfrm>
          <a:off x="1190558" y="0"/>
          <a:ext cx="4172451" cy="2353753"/>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r>
            <a:rPr lang="en-GB" sz="3200" kern="1200" dirty="0"/>
            <a:t>Enforcement. Achieving agreed targets</a:t>
          </a:r>
        </a:p>
      </dsp:txBody>
      <dsp:txXfrm>
        <a:off x="1801599" y="344699"/>
        <a:ext cx="2950369" cy="166435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428576-520C-EA48-93F8-4665FFB3282C}">
      <dsp:nvSpPr>
        <dsp:cNvPr id="0" name=""/>
        <dsp:cNvSpPr/>
      </dsp:nvSpPr>
      <dsp:spPr>
        <a:xfrm rot="16200000">
          <a:off x="1092095" y="317180"/>
          <a:ext cx="1013061" cy="1766830"/>
        </a:xfrm>
        <a:prstGeom prst="round2SameRect">
          <a:avLst>
            <a:gd name="adj1" fmla="val 16670"/>
            <a:gd name="adj2" fmla="val 0"/>
          </a:avLst>
        </a:prstGeom>
        <a:solidFill>
          <a:schemeClr val="accent1">
            <a:tint val="5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txBody>
        <a:bodyPr spcFirstLastPara="0" vert="horz" wrap="square" lIns="64770" tIns="107950" rIns="97155" bIns="107950" numCol="1" spcCol="1270" anchor="t" anchorCtr="0">
          <a:noAutofit/>
        </a:bodyPr>
        <a:lstStyle/>
        <a:p>
          <a:pPr marL="0" lvl="0" indent="0" algn="l" defTabSz="755650">
            <a:lnSpc>
              <a:spcPct val="90000"/>
            </a:lnSpc>
            <a:spcBef>
              <a:spcPct val="0"/>
            </a:spcBef>
            <a:spcAft>
              <a:spcPct val="35000"/>
            </a:spcAft>
            <a:buNone/>
          </a:pPr>
          <a:r>
            <a:rPr lang="en-US" sz="1700" kern="1200" dirty="0"/>
            <a:t>Environment</a:t>
          </a:r>
        </a:p>
        <a:p>
          <a:pPr marL="0" lvl="0" indent="0" algn="l" defTabSz="755650">
            <a:lnSpc>
              <a:spcPct val="90000"/>
            </a:lnSpc>
            <a:spcBef>
              <a:spcPct val="0"/>
            </a:spcBef>
            <a:spcAft>
              <a:spcPct val="35000"/>
            </a:spcAft>
            <a:buNone/>
          </a:pPr>
          <a:r>
            <a:rPr lang="en-US" sz="1700" kern="1200" dirty="0"/>
            <a:t>(Production)</a:t>
          </a:r>
        </a:p>
      </dsp:txBody>
      <dsp:txXfrm rot="5400000">
        <a:off x="764673" y="743526"/>
        <a:ext cx="1717368" cy="914137"/>
      </dsp:txXfrm>
    </dsp:sp>
    <dsp:sp modelId="{64FAB535-C734-CC47-B8B8-750138B9D66A}">
      <dsp:nvSpPr>
        <dsp:cNvPr id="0" name=""/>
        <dsp:cNvSpPr/>
      </dsp:nvSpPr>
      <dsp:spPr>
        <a:xfrm rot="5400000">
          <a:off x="3081719" y="317180"/>
          <a:ext cx="1013061" cy="1766830"/>
        </a:xfrm>
        <a:prstGeom prst="round2SameRect">
          <a:avLst>
            <a:gd name="adj1" fmla="val 16670"/>
            <a:gd name="adj2" fmla="val 0"/>
          </a:avLst>
        </a:prstGeom>
        <a:solidFill>
          <a:schemeClr val="accent1">
            <a:tint val="5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txBody>
        <a:bodyPr spcFirstLastPara="0" vert="horz" wrap="square" lIns="91440" tIns="101600" rIns="60960" bIns="101600" numCol="1" spcCol="1270" anchor="t" anchorCtr="0">
          <a:noAutofit/>
        </a:bodyPr>
        <a:lstStyle/>
        <a:p>
          <a:pPr marL="0" lvl="0" indent="0" algn="l" defTabSz="711200">
            <a:lnSpc>
              <a:spcPct val="90000"/>
            </a:lnSpc>
            <a:spcBef>
              <a:spcPct val="0"/>
            </a:spcBef>
            <a:spcAft>
              <a:spcPct val="35000"/>
            </a:spcAft>
            <a:buNone/>
          </a:pPr>
          <a:r>
            <a:rPr lang="en-US" sz="1600" kern="1200" dirty="0"/>
            <a:t>Economy</a:t>
          </a:r>
        </a:p>
        <a:p>
          <a:pPr marL="0" lvl="0" indent="0" algn="l" defTabSz="711200">
            <a:lnSpc>
              <a:spcPct val="90000"/>
            </a:lnSpc>
            <a:spcBef>
              <a:spcPct val="0"/>
            </a:spcBef>
            <a:spcAft>
              <a:spcPct val="35000"/>
            </a:spcAft>
            <a:buNone/>
          </a:pPr>
          <a:r>
            <a:rPr lang="en-US" sz="1600" kern="1200" dirty="0"/>
            <a:t>(Consumption)</a:t>
          </a:r>
        </a:p>
      </dsp:txBody>
      <dsp:txXfrm rot="-5400000">
        <a:off x="2704835" y="743526"/>
        <a:ext cx="1717368" cy="914137"/>
      </dsp:txXfrm>
    </dsp:sp>
    <dsp:sp modelId="{6CCD7CBB-34A9-2842-A54A-DB0DF51785F0}">
      <dsp:nvSpPr>
        <dsp:cNvPr id="0" name=""/>
        <dsp:cNvSpPr/>
      </dsp:nvSpPr>
      <dsp:spPr>
        <a:xfrm>
          <a:off x="1545713" y="22916"/>
          <a:ext cx="1847059" cy="1356754"/>
        </a:xfrm>
        <a:prstGeom prst="circularArrow">
          <a:avLst>
            <a:gd name="adj1" fmla="val 12500"/>
            <a:gd name="adj2" fmla="val 1142322"/>
            <a:gd name="adj3" fmla="val 20457678"/>
            <a:gd name="adj4" fmla="val 10800000"/>
            <a:gd name="adj5" fmla="val 125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4F5D30EF-21EF-7C40-AD87-50716541CFDB}">
      <dsp:nvSpPr>
        <dsp:cNvPr id="0" name=""/>
        <dsp:cNvSpPr/>
      </dsp:nvSpPr>
      <dsp:spPr>
        <a:xfrm rot="10800000">
          <a:off x="1545713" y="1031693"/>
          <a:ext cx="1847059" cy="1356754"/>
        </a:xfrm>
        <a:prstGeom prst="circularArrow">
          <a:avLst>
            <a:gd name="adj1" fmla="val 12500"/>
            <a:gd name="adj2" fmla="val 1142322"/>
            <a:gd name="adj3" fmla="val 20457678"/>
            <a:gd name="adj4" fmla="val 10800000"/>
            <a:gd name="adj5" fmla="val 125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8/layout/HexagonCluster">
  <dgm:title val=""/>
  <dgm:desc val=""/>
  <dgm:catLst>
    <dgm:cat type="picture" pri="21000"/>
    <dgm:cat type="relationship" pri="3200"/>
    <dgm:cat type="pictureconvert" pri="21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tyleData>
  <dgm:clr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clrData>
  <dgm:layoutNode name="Name0">
    <dgm:varLst>
      <dgm:chMax val="21"/>
      <dgm:chPref val="21"/>
    </dgm:varLst>
    <dgm:shape xmlns:r="http://schemas.openxmlformats.org/officeDocument/2006/relationships" r:blip="">
      <dgm:adjLst/>
    </dgm:shape>
    <dgm:choose name="Name1">
      <dgm:if name="Name2" axis="ch" ptType="node" func="cnt" op="equ" val="1">
        <dgm:alg type="composite">
          <dgm:param type="ar" val="1.3871"/>
        </dgm:alg>
        <dgm:constrLst>
          <dgm:constr type="primFontSz" for="des" ptType="node" op="equ" val="65"/>
          <dgm:constr type="l" for="ch" forName="text1" refType="w" fact="0.4525"/>
          <dgm:constr type="t" for="ch" forName="text1" refType="h" fact="0.346"/>
          <dgm:constr type="w" for="ch" forName="text1" refType="w" fact="0.5475"/>
          <dgm:constr type="h" for="ch" forName="text1" refType="h" fact="0.654"/>
          <dgm:constr type="l" for="ch" forName="textaccent1" refType="w" fact="0.4652"/>
          <dgm:constr type="t" for="ch" forName="textaccent1" refType="h" fact="0.6348"/>
          <dgm:constr type="w" for="ch" forName="textaccent1" refType="w" fact="0.0639"/>
          <dgm:constr type="h" for="ch" forName="textaccent1" refType="h" fact="0.0765"/>
          <dgm:constr type="l" for="ch" forName="image1" refType="w" fact="0"/>
          <dgm:constr type="t" for="ch" forName="image1" refType="h" fact="0"/>
          <dgm:constr type="w" for="ch" forName="image1" refType="w" fact="0.5468"/>
          <dgm:constr type="h" for="ch" forName="image1" refType="h" fact="0.6538"/>
          <dgm:constr type="l" for="ch" forName="imageaccent1" refType="w" fact="0.3702"/>
          <dgm:constr type="t" for="ch" forName="imageaccent1" refType="h" fact="0.5633"/>
          <dgm:constr type="w" for="ch" forName="imageaccent1" refType="w" fact="0.0639"/>
          <dgm:constr type="h" for="ch" forName="imageaccent1" refType="h" fact="0.0765"/>
        </dgm:constrLst>
      </dgm:if>
      <dgm:if name="Name3" axis="ch" ptType="node" func="cnt" op="equ" val="2">
        <dgm:alg type="composite">
          <dgm:param type="ar" val="2.6443"/>
        </dgm:alg>
        <dgm:constrLst>
          <dgm:constr type="primFontSz" for="des" ptType="node" op="equ" val="65"/>
          <dgm:constr type="l" for="ch" forName="text1" refType="w" fact="0.2383"/>
          <dgm:constr type="t" for="ch" forName="text1" refType="h" fact="0.3501"/>
          <dgm:constr type="w" for="ch" forName="text1" refType="w" fact="0.285"/>
          <dgm:constr type="h" for="ch" forName="text1" refType="h" fact="0.6499"/>
          <dgm:constr type="l" for="ch" forName="textaccent1" refType="w" fact="0.2472"/>
          <dgm:constr type="t" for="ch" forName="textaccent1" refType="h" fact="0.6371"/>
          <dgm:constr type="w" for="ch" forName="textaccent1" refType="w" fact="0.0333"/>
          <dgm:constr type="h" for="ch" forName="textaccent1" refType="h" fact="0.076"/>
          <dgm:constr type="l" for="ch" forName="image1" refType="w" fact="0"/>
          <dgm:constr type="t" for="ch" forName="image1" refType="h" fact="0"/>
          <dgm:constr type="w" for="ch" forName="image1" refType="w" fact="0.285"/>
          <dgm:constr type="h" for="ch" forName="image1" refType="h" fact="0.6499"/>
          <dgm:constr type="l" for="ch" forName="imageaccent1" refType="w" fact="0.1942"/>
          <dgm:constr type="t" for="ch" forName="imageaccent1" refType="h" fact="0.5602"/>
          <dgm:constr type="w" for="ch" forName="imageaccent1" refType="w" fact="0.0333"/>
          <dgm:constr type="h" for="ch" forName="imageaccent1" refType="h" fact="0.076"/>
          <dgm:constr type="l" for="ch" forName="text2" refType="w" fact="0.4767"/>
          <dgm:constr type="t" for="ch" forName="text2" refType="h" fact="0"/>
          <dgm:constr type="w" for="ch" forName="text2" refType="w" fact="0.285"/>
          <dgm:constr type="h" for="ch" forName="text2" refType="h" fact="0.6499"/>
          <dgm:constr type="l" for="ch" forName="textaccent2" refType="w" fact="0.6709"/>
          <dgm:constr type="t" for="ch" forName="textaccent2" refType="h" fact="0.5602"/>
          <dgm:constr type="w" for="ch" forName="textaccent2" refType="w" fact="0.0333"/>
          <dgm:constr type="h" for="ch" forName="textaccent2" refType="h" fact="0.076"/>
          <dgm:constr type="l" for="ch" forName="image2" refType="w" fact="0.715"/>
          <dgm:constr type="t" for="ch" forName="image2" refType="h" fact="0.3501"/>
          <dgm:constr type="w" for="ch" forName="image2" refType="w" fact="0.285"/>
          <dgm:constr type="h" for="ch" forName="image2" refType="h" fact="0.6499"/>
          <dgm:constr type="l" for="ch" forName="imageaccent2" refType="w" fact="0.7239"/>
          <dgm:constr type="t" for="ch" forName="imageaccent2" refType="h" fact="0.6371"/>
          <dgm:constr type="w" for="ch" forName="imageaccent2" refType="w" fact="0.0333"/>
          <dgm:constr type="h" for="ch" forName="imageaccent2" refType="h" fact="0.076"/>
        </dgm:constrLst>
      </dgm:if>
      <dgm:if name="Name4" axis="ch" ptType="node" func="cnt" op="equ" val="3">
        <dgm:alg type="composite">
          <dgm:param type="ar" val="1.5623"/>
        </dgm:alg>
        <dgm:constrLst>
          <dgm:constr type="primFontSz" for="des" ptType="node" op="equ" val="65"/>
          <dgm:constr type="l" for="ch" forName="text1" refType="w" fact="0.2402"/>
          <dgm:constr type="t" for="ch" forName="text1" refType="h" fact="0.6215"/>
          <dgm:constr type="w" for="ch" forName="text1" refType="w" fact="0.281"/>
          <dgm:constr type="h" for="ch" forName="text1" refType="h" fact="0.3785"/>
          <dgm:constr type="l" for="ch" forName="textaccent1" refType="w" fact="0.2475"/>
          <dgm:constr type="t" for="ch" forName="textaccent1" refType="h" fact="0.7886"/>
          <dgm:constr type="w" for="ch" forName="textaccent1" refType="w" fact="0.0329"/>
          <dgm:constr type="h" for="ch" forName="textaccent1" refType="h" fact="0.0443"/>
          <dgm:constr type="l" for="ch" forName="image1" refType="w" fact="0"/>
          <dgm:constr type="t" for="ch" forName="image1" refType="h" fact="0.4182"/>
          <dgm:constr type="w" for="ch" forName="image1" refType="w" fact="0.281"/>
          <dgm:constr type="h" for="ch" forName="image1" refType="h" fact="0.3785"/>
          <dgm:constr type="l" for="ch" forName="imageaccent1" refType="w" fact="0.1913"/>
          <dgm:constr type="t" for="ch" forName="imageaccent1" refType="h" fact="0.7467"/>
          <dgm:constr type="w" for="ch" forName="imageaccent1" refType="w" fact="0.0329"/>
          <dgm:constr type="h" for="ch" forName="imageaccent1" refType="h" fact="0.0443"/>
          <dgm:constr type="l" for="ch" forName="text2" refType="w" fact="0.4796"/>
          <dgm:constr type="t" for="ch" forName="text2" refType="h" fact="0.4137"/>
          <dgm:constr type="w" for="ch" forName="text2" refType="w" fact="0.281"/>
          <dgm:constr type="h" for="ch" forName="text2" refType="h" fact="0.3785"/>
          <dgm:constr type="l" for="ch" forName="textaccent2" refType="w" fact="0.6717"/>
          <dgm:constr type="t" for="ch" forName="textaccent2" refType="h" fact="0.7418"/>
          <dgm:constr type="w" for="ch" forName="textaccent2" refType="w" fact="0.0329"/>
          <dgm:constr type="h" for="ch" forName="textaccent2" refType="h" fact="0.0443"/>
          <dgm:constr type="l" for="ch" forName="image2" refType="w" fact="0.719"/>
          <dgm:constr type="t" for="ch" forName="image2" refType="h" fact="0.6215"/>
          <dgm:constr type="w" for="ch" forName="image2" refType="w" fact="0.281"/>
          <dgm:constr type="h" for="ch" forName="image2" refType="h" fact="0.3785"/>
          <dgm:constr type="l" for="ch" forName="imageaccent2" refType="w" fact="0.7263"/>
          <dgm:constr type="t" for="ch" forName="imageaccent2" refType="h" fact="0.7886"/>
          <dgm:constr type="w" for="ch" forName="imageaccent2" refType="w" fact="0.0329"/>
          <dgm:constr type="h" for="ch" forName="imageaccent2" refType="h" fact="0.0443"/>
          <dgm:constr type="l" for="ch" forName="text3" refType="w" fact="0.2402"/>
          <dgm:constr type="t" for="ch" forName="text3" refType="h" fact="0.2068"/>
          <dgm:constr type="w" for="ch" forName="text3" refType="w" fact="0.281"/>
          <dgm:constr type="h" for="ch" forName="text3" refType="h" fact="0.3785"/>
          <dgm:constr type="l" for="ch" forName="textaccent3" refType="w" fact="0.4307"/>
          <dgm:constr type="t" for="ch" forName="textaccent3" refType="h" fact="0.215"/>
          <dgm:constr type="w" for="ch" forName="textaccent3" refType="w" fact="0.0329"/>
          <dgm:constr type="h" for="ch" forName="textaccent3" refType="h" fact="0.0443"/>
          <dgm:constr type="l" for="ch" forName="image3" refType="w" fact="0.4796"/>
          <dgm:constr type="t" for="ch" forName="image3" refType="h" fact="0"/>
          <dgm:constr type="w" for="ch" forName="image3" refType="w" fact="0.281"/>
          <dgm:constr type="h" for="ch" forName="image3" refType="h" fact="0.3785"/>
          <dgm:constr type="l" for="ch" forName="imageaccent3" refType="w" fact="0.4879"/>
          <dgm:constr type="t" for="ch" forName="imageaccent3" refType="h" fact="0.1662"/>
          <dgm:constr type="w" for="ch" forName="imageaccent3" refType="w" fact="0.0329"/>
          <dgm:constr type="h" for="ch" forName="imageaccent3" refType="h" fact="0.0443"/>
        </dgm:constrLst>
      </dgm:if>
      <dgm:if name="Name5" axis="ch" ptType="node" func="cnt" op="equ" val="4">
        <dgm:alg type="composite">
          <dgm:param type="ar" val="1.943"/>
        </dgm:alg>
        <dgm:constrLst>
          <dgm:constr type="primFontSz" for="des" ptType="node" op="equ" val="65"/>
          <dgm:constr type="l" for="ch" forName="image2" refType="w" fact="0.5787"/>
          <dgm:constr type="t" for="ch" forName="image2" refType="h" fact="0.6208"/>
          <dgm:constr type="w" for="ch" forName="image2" refType="w" fact="0.227"/>
          <dgm:constr type="h" for="ch" forName="image2" refType="h" fact="0.3786"/>
          <dgm:constr type="l" for="ch" forName="text4" refType="w" fact="0.5787"/>
          <dgm:constr type="t" for="ch" forName="text4" refType="h" fact="0.2081"/>
          <dgm:constr type="w" for="ch" forName="text4" refType="w" fact="0.227"/>
          <dgm:constr type="h" for="ch" forName="text4" refType="h" fact="0.3786"/>
          <dgm:constr type="l" for="ch" forName="text2" refType="w" fact="0.3852"/>
          <dgm:constr type="t" for="ch" forName="text2" refType="h" fact="0.4127"/>
          <dgm:constr type="w" for="ch" forName="text2" refType="w" fact="0.227"/>
          <dgm:constr type="h" for="ch" forName="text2" refType="h" fact="0.3786"/>
          <dgm:constr type="l" for="ch" forName="image3" refType="w" fact="0.3852"/>
          <dgm:constr type="t" for="ch" forName="image3" refType="h" fact="0"/>
          <dgm:constr type="w" for="ch" forName="image3" refType="w" fact="0.227"/>
          <dgm:constr type="h" for="ch" forName="image3" refType="h" fact="0.3786"/>
          <dgm:constr type="l" for="ch" forName="text1" refType="w" fact="0.1927"/>
          <dgm:constr type="t" for="ch" forName="text1" refType="h" fact="0.6214"/>
          <dgm:constr type="w" for="ch" forName="text1" refType="w" fact="0.227"/>
          <dgm:constr type="h" for="ch" forName="text1" refType="h" fact="0.3786"/>
          <dgm:constr type="l" for="ch" forName="textaccent1" refType="w" fact="0.1998"/>
          <dgm:constr type="t" for="ch" forName="textaccent1" refType="h" fact="0.7887"/>
          <dgm:constr type="w" for="ch" forName="textaccent1" refType="w" fact="0.0265"/>
          <dgm:constr type="h" for="ch" forName="textaccent1" refType="h" fact="0.0444"/>
          <dgm:constr type="l" for="ch" forName="image1" refType="w" fact="0"/>
          <dgm:constr type="t" for="ch" forName="image1" refType="h" fact="0.4156"/>
          <dgm:constr type="w" for="ch" forName="image1" refType="w" fact="0.227"/>
          <dgm:constr type="h" for="ch" forName="image1" refType="h" fact="0.3786"/>
          <dgm:constr type="l" for="ch" forName="imageaccent1" refType="w" fact="0.1537"/>
          <dgm:constr type="t" for="ch" forName="imageaccent1" refType="h" fact="0.7417"/>
          <dgm:constr type="w" for="ch" forName="imageaccent1" refType="w" fact="0.0265"/>
          <dgm:constr type="h" for="ch" forName="imageaccent1" refType="h" fact="0.0444"/>
          <dgm:constr type="l" for="ch" forName="textaccent2" refType="w" fact="0.5407"/>
          <dgm:constr type="t" for="ch" forName="textaccent2" refType="h" fact="0.7384"/>
          <dgm:constr type="w" for="ch" forName="textaccent2" refType="w" fact="0.0265"/>
          <dgm:constr type="h" for="ch" forName="textaccent2" refType="h" fact="0.0444"/>
          <dgm:constr type="l" for="ch" forName="imageaccent2" refType="w" fact="0.5839"/>
          <dgm:constr type="t" for="ch" forName="imageaccent2" refType="h" fact="0.7904"/>
          <dgm:constr type="w" for="ch" forName="imageaccent2" refType="w" fact="0.0265"/>
          <dgm:constr type="h" for="ch" forName="imageaccent2" refType="h" fact="0.0444"/>
          <dgm:constr type="l" for="ch" forName="text3" refType="w" fact="0.1927"/>
          <dgm:constr type="t" for="ch" forName="text3" refType="h" fact="0.2087"/>
          <dgm:constr type="w" for="ch" forName="text3" refType="w" fact="0.227"/>
          <dgm:constr type="h" for="ch" forName="text3" refType="h" fact="0.3786"/>
          <dgm:constr type="l" for="ch" forName="textaccent3" refType="w" fact="0.3472"/>
          <dgm:constr type="t" for="ch" forName="textaccent3" refType="h" fact="0.2165"/>
          <dgm:constr type="w" for="ch" forName="textaccent3" refType="w" fact="0.0265"/>
          <dgm:constr type="h" for="ch" forName="textaccent3" refType="h" fact="0.0444"/>
          <dgm:constr type="l" for="ch" forName="imageaccent3" refType="w" fact="0.3904"/>
          <dgm:constr type="t" for="ch" forName="imageaccent3" refType="h" fact="0.1678"/>
          <dgm:constr type="w" for="ch" forName="imageaccent3" refType="w" fact="0.0265"/>
          <dgm:constr type="h" for="ch" forName="imageaccent3" refType="h" fact="0.0444"/>
          <dgm:constr type="l" for="ch" forName="textaccent4" refType="w" fact="0.7739"/>
          <dgm:constr type="t" for="ch" forName="textaccent4" refType="h" fact="0.3752"/>
          <dgm:constr type="w" for="ch" forName="textaccent4" refType="w" fact="0.0265"/>
          <dgm:constr type="h" for="ch" forName="textaccent4" refType="h" fact="0.0444"/>
          <dgm:constr type="l" for="ch" forName="image4" refType="w" fact="0.773"/>
          <dgm:constr type="t" for="ch" forName="image4" refType="h" fact="0.4162"/>
          <dgm:constr type="w" for="ch" forName="image4" refType="w" fact="0.227"/>
          <dgm:constr type="h" for="ch" forName="image4" refType="h" fact="0.3786"/>
          <dgm:constr type="l" for="ch" forName="imageaccent4" refType="w" fact="0.8188"/>
          <dgm:constr type="t" for="ch" forName="imageaccent4" refType="h" fact="0.4229"/>
          <dgm:constr type="w" for="ch" forName="imageaccent4" refType="w" fact="0.0265"/>
          <dgm:constr type="h" for="ch" forName="imageaccent4" refType="h" fact="0.0444"/>
        </dgm:constrLst>
      </dgm:if>
      <dgm:if name="Name6" axis="ch" ptType="node" func="cnt" op="equ" val="5">
        <dgm:alg type="composite">
          <dgm:param type="ar" val="2.3203"/>
        </dgm:alg>
        <dgm:constrLst>
          <dgm:constr type="primFontSz" for="des" ptType="node" op="equ" val="65"/>
          <dgm:constr type="l" for="ch" forName="image4" refType="w" fact="0.6491"/>
          <dgm:constr type="t" for="ch" forName="image4" refType="h" fact="0.4193"/>
          <dgm:constr type="w" for="ch" forName="image4" refType="w" fact="0.1886"/>
          <dgm:constr type="h" for="ch" forName="image4" refType="h" fact="0.3757"/>
          <dgm:constr type="l" for="ch" forName="text5" refType="w" fact="0.6491"/>
          <dgm:constr type="t" for="ch" forName="text5" refType="h" fact="0.004"/>
          <dgm:constr type="w" for="ch" forName="text5" refType="w" fact="0.1886"/>
          <dgm:constr type="h" for="ch" forName="text5" refType="h" fact="0.3757"/>
          <dgm:constr type="l" for="ch" forName="image5" refType="w" fact="0.8114"/>
          <dgm:constr type="t" for="ch" forName="image5" refType="h" fact="0.2136"/>
          <dgm:constr type="w" for="ch" forName="image5" refType="w" fact="0.1886"/>
          <dgm:constr type="h" for="ch" forName="image5" refType="h" fact="0.3757"/>
          <dgm:constr type="l" for="ch" forName="image2" refType="w" fact="0.4868"/>
          <dgm:constr type="t" for="ch" forName="image2" refType="h" fact="0.6235"/>
          <dgm:constr type="w" for="ch" forName="image2" refType="w" fact="0.1886"/>
          <dgm:constr type="h" for="ch" forName="image2" refType="h" fact="0.3757"/>
          <dgm:constr type="l" for="ch" forName="text4" refType="w" fact="0.4868"/>
          <dgm:constr type="t" for="ch" forName="text4" refType="h" fact="0.2081"/>
          <dgm:constr type="w" for="ch" forName="text4" refType="w" fact="0.1886"/>
          <dgm:constr type="h" for="ch" forName="text4" refType="h" fact="0.3757"/>
          <dgm:constr type="l" for="ch" forName="text2" refType="w" fact="0.3246"/>
          <dgm:constr type="t" for="ch" forName="text2" refType="h" fact="0.4154"/>
          <dgm:constr type="w" for="ch" forName="text2" refType="w" fact="0.1886"/>
          <dgm:constr type="h" for="ch" forName="text2" refType="h" fact="0.3757"/>
          <dgm:constr type="l" for="ch" forName="image3" refType="w" fact="0.3246"/>
          <dgm:constr type="t" for="ch" forName="image3" refType="h" fact="0"/>
          <dgm:constr type="w" for="ch" forName="image3" refType="w" fact="0.1886"/>
          <dgm:constr type="h" for="ch" forName="image3" refType="h" fact="0.3757"/>
          <dgm:constr type="l" for="ch" forName="text1" refType="w" fact="0.1623"/>
          <dgm:constr type="t" for="ch" forName="text1" refType="h" fact="0.6243"/>
          <dgm:constr type="w" for="ch" forName="text1" refType="w" fact="0.1886"/>
          <dgm:constr type="h" for="ch" forName="text1" refType="h" fact="0.3757"/>
          <dgm:constr type="l" for="ch" forName="text3" refType="w" fact="0.1623"/>
          <dgm:constr type="t" for="ch" forName="text3" refType="h" fact="0.2089"/>
          <dgm:constr type="w" for="ch" forName="text3" refType="w" fact="0.1886"/>
          <dgm:constr type="h" for="ch" forName="text3" refType="h" fact="0.3757"/>
          <dgm:constr type="l" for="ch" forName="textaccent1" refType="w" fact="0.1668"/>
          <dgm:constr type="t" for="ch" forName="textaccent1" refType="h" fact="0.7923"/>
          <dgm:constr type="w" for="ch" forName="textaccent1" refType="w" fact="0.022"/>
          <dgm:constr type="h" for="ch" forName="textaccent1" refType="h" fact="0.044"/>
          <dgm:constr type="l" for="ch" forName="image1" refType="w" fact="0"/>
          <dgm:constr type="t" for="ch" forName="image1" refType="h" fact="0.4166"/>
          <dgm:constr type="w" for="ch" forName="image1" refType="w" fact="0.1886"/>
          <dgm:constr type="h" for="ch" forName="image1" refType="h" fact="0.3757"/>
          <dgm:constr type="l" for="ch" forName="imageaccent1" refType="w" fact="0.1292"/>
          <dgm:constr type="t" for="ch" forName="imageaccent1" refType="h" fact="0.7424"/>
          <dgm:constr type="w" for="ch" forName="imageaccent1" refType="w" fact="0.022"/>
          <dgm:constr type="h" for="ch" forName="imageaccent1" refType="h" fact="0.044"/>
          <dgm:constr type="l" for="ch" forName="textaccent2" refType="w" fact="0.4544"/>
          <dgm:constr type="t" for="ch" forName="textaccent2" refType="h" fact="0.7404"/>
          <dgm:constr type="w" for="ch" forName="textaccent2" refType="w" fact="0.022"/>
          <dgm:constr type="h" for="ch" forName="textaccent2" refType="h" fact="0.044"/>
          <dgm:constr type="l" for="ch" forName="imageaccent2" refType="w" fact="0.4914"/>
          <dgm:constr type="t" for="ch" forName="imageaccent2" refType="h" fact="0.7907"/>
          <dgm:constr type="w" for="ch" forName="imageaccent2" refType="w" fact="0.022"/>
          <dgm:constr type="h" for="ch" forName="imageaccent2" refType="h" fact="0.044"/>
          <dgm:constr type="l" for="ch" forName="textaccent3" refType="w" fact="0.2915"/>
          <dgm:constr type="t" for="ch" forName="textaccent3" refType="h" fact="0.216"/>
          <dgm:constr type="w" for="ch" forName="textaccent3" refType="w" fact="0.022"/>
          <dgm:constr type="h" for="ch" forName="textaccent3" refType="h" fact="0.044"/>
          <dgm:constr type="l" for="ch" forName="imageaccent3" refType="w" fact="0.3299"/>
          <dgm:constr type="t" for="ch" forName="imageaccent3" refType="h" fact="0.1665"/>
          <dgm:constr type="w" for="ch" forName="imageaccent3" refType="w" fact="0.022"/>
          <dgm:constr type="h" for="ch" forName="imageaccent3" refType="h" fact="0.044"/>
          <dgm:constr type="l" for="ch" forName="textaccent4" refType="w" fact="0.65"/>
          <dgm:constr type="t" for="ch" forName="textaccent4" refType="h" fact="0.3746"/>
          <dgm:constr type="w" for="ch" forName="textaccent4" refType="w" fact="0.022"/>
          <dgm:constr type="h" for="ch" forName="textaccent4" refType="h" fact="0.044"/>
          <dgm:constr type="l" for="ch" forName="imageaccent4" refType="w" fact="0.6859"/>
          <dgm:constr type="t" for="ch" forName="imageaccent4" refType="h" fact="0.4261"/>
          <dgm:constr type="w" for="ch" forName="imageaccent4" refType="w" fact="0.022"/>
          <dgm:constr type="h" for="ch" forName="imageaccent4" refType="h" fact="0.044"/>
          <dgm:constr type="l" for="ch" forName="textaccent5" refType="w" fact="0.8123"/>
          <dgm:constr type="t" for="ch" forName="textaccent5" refType="h" fact="0.1724"/>
          <dgm:constr type="w" for="ch" forName="textaccent5" refType="w" fact="0.022"/>
          <dgm:constr type="h" for="ch" forName="textaccent5" refType="h" fact="0.044"/>
          <dgm:constr type="l" for="ch" forName="imageaccent5" refType="w" fact="0.849"/>
          <dgm:constr type="t" for="ch" forName="imageaccent5" refType="h" fact="0.222"/>
          <dgm:constr type="w" for="ch" forName="imageaccent5" refType="w" fact="0.022"/>
          <dgm:constr type="h" for="ch" forName="imageaccent5" refType="h" fact="0.044"/>
        </dgm:constrLst>
      </dgm:if>
      <dgm:if name="Name7" axis="ch" ptType="node" func="cnt" op="equ" val="6">
        <dgm:alg type="composite">
          <dgm:param type="ar" val="1.9179"/>
        </dgm:alg>
        <dgm:constrLst>
          <dgm:constr type="primFontSz" for="des" ptType="node" op="equ" val="65"/>
          <dgm:constr type="l" for="ch" forName="image4" refType="w" fact="0.6491"/>
          <dgm:constr type="t" for="ch" forName="image4" refType="h" fact="0.3466"/>
          <dgm:constr type="w" for="ch" forName="image4" refType="w" fact="0.1886"/>
          <dgm:constr type="h" for="ch" forName="image4" refType="h" fact="0.3106"/>
          <dgm:constr type="l" for="ch" forName="text5" refType="w" fact="0.6491"/>
          <dgm:constr type="t" for="ch" forName="text5" refType="h" fact="0.0033"/>
          <dgm:constr type="w" for="ch" forName="text5" refType="w" fact="0.1886"/>
          <dgm:constr type="h" for="ch" forName="text5" refType="h" fact="0.3106"/>
          <dgm:constr type="l" for="ch" forName="image5" refType="w" fact="0.8114"/>
          <dgm:constr type="t" for="ch" forName="image5" refType="h" fact="0.1766"/>
          <dgm:constr type="w" for="ch" forName="image5" refType="w" fact="0.1886"/>
          <dgm:constr type="h" for="ch" forName="image5" refType="h" fact="0.3106"/>
          <dgm:constr type="l" for="ch" forName="image2" refType="w" fact="0.4868"/>
          <dgm:constr type="t" for="ch" forName="image2" refType="h" fact="0.5154"/>
          <dgm:constr type="w" for="ch" forName="image2" refType="w" fact="0.1886"/>
          <dgm:constr type="h" for="ch" forName="image2" refType="h" fact="0.3106"/>
          <dgm:constr type="l" for="ch" forName="text4" refType="w" fact="0.4868"/>
          <dgm:constr type="t" for="ch" forName="text4" refType="h" fact="0.172"/>
          <dgm:constr type="w" for="ch" forName="text4" refType="w" fact="0.1886"/>
          <dgm:constr type="h" for="ch" forName="text4" refType="h" fact="0.3106"/>
          <dgm:constr type="l" for="ch" forName="text2" refType="w" fact="0.3246"/>
          <dgm:constr type="t" for="ch" forName="text2" refType="h" fact="0.3434"/>
          <dgm:constr type="w" for="ch" forName="text2" refType="w" fact="0.1886"/>
          <dgm:constr type="h" for="ch" forName="text2" refType="h" fact="0.3106"/>
          <dgm:constr type="l" for="ch" forName="image3" refType="w" fact="0.3246"/>
          <dgm:constr type="t" for="ch" forName="image3" refType="h" fact="0"/>
          <dgm:constr type="w" for="ch" forName="image3" refType="w" fact="0.1886"/>
          <dgm:constr type="h" for="ch" forName="image3" refType="h" fact="0.3106"/>
          <dgm:constr type="l" for="ch" forName="text1" refType="w" fact="0.1623"/>
          <dgm:constr type="t" for="ch" forName="text1" refType="h" fact="0.516"/>
          <dgm:constr type="w" for="ch" forName="text1" refType="w" fact="0.1886"/>
          <dgm:constr type="h" for="ch" forName="text1" refType="h" fact="0.3106"/>
          <dgm:constr type="l" for="ch" forName="text3" refType="w" fact="0.1623"/>
          <dgm:constr type="t" for="ch" forName="text3" refType="h" fact="0.1727"/>
          <dgm:constr type="w" for="ch" forName="text3" refType="w" fact="0.1886"/>
          <dgm:constr type="h" for="ch" forName="text3" refType="h" fact="0.3106"/>
          <dgm:constr type="l" for="ch" forName="textaccent1" refType="w" fact="0.1668"/>
          <dgm:constr type="t" for="ch" forName="textaccent1" refType="h" fact="0.6549"/>
          <dgm:constr type="w" for="ch" forName="textaccent1" refType="w" fact="0.022"/>
          <dgm:constr type="h" for="ch" forName="textaccent1" refType="h" fact="0.0364"/>
          <dgm:constr type="l" for="ch" forName="image1" refType="w" fact="0"/>
          <dgm:constr type="t" for="ch" forName="image1" refType="h" fact="0.3443"/>
          <dgm:constr type="w" for="ch" forName="image1" refType="w" fact="0.1886"/>
          <dgm:constr type="h" for="ch" forName="image1" refType="h" fact="0.3106"/>
          <dgm:constr type="l" for="ch" forName="imageaccent1" refType="w" fact="0.1292"/>
          <dgm:constr type="t" for="ch" forName="imageaccent1" refType="h" fact="0.6137"/>
          <dgm:constr type="w" for="ch" forName="imageaccent1" refType="w" fact="0.022"/>
          <dgm:constr type="h" for="ch" forName="imageaccent1" refType="h" fact="0.0364"/>
          <dgm:constr type="l" for="ch" forName="textaccent2" refType="w" fact="0.4544"/>
          <dgm:constr type="t" for="ch" forName="textaccent2" refType="h" fact="0.612"/>
          <dgm:constr type="w" for="ch" forName="textaccent2" refType="w" fact="0.022"/>
          <dgm:constr type="h" for="ch" forName="textaccent2" refType="h" fact="0.0364"/>
          <dgm:constr type="l" for="ch" forName="imageaccent2" refType="w" fact="0.4914"/>
          <dgm:constr type="t" for="ch" forName="imageaccent2" refType="h" fact="0.6536"/>
          <dgm:constr type="w" for="ch" forName="imageaccent2" refType="w" fact="0.022"/>
          <dgm:constr type="h" for="ch" forName="imageaccent2" refType="h" fact="0.0364"/>
          <dgm:constr type="l" for="ch" forName="textaccent3" refType="w" fact="0.2915"/>
          <dgm:constr type="t" for="ch" forName="textaccent3" refType="h" fact="0.1786"/>
          <dgm:constr type="w" for="ch" forName="textaccent3" refType="w" fact="0.022"/>
          <dgm:constr type="h" for="ch" forName="textaccent3" refType="h" fact="0.0364"/>
          <dgm:constr type="l" for="ch" forName="imageaccent3" refType="w" fact="0.3299"/>
          <dgm:constr type="t" for="ch" forName="imageaccent3" refType="h" fact="0.1376"/>
          <dgm:constr type="w" for="ch" forName="imageaccent3" refType="w" fact="0.022"/>
          <dgm:constr type="h" for="ch" forName="imageaccent3" refType="h" fact="0.0364"/>
          <dgm:constr type="l" for="ch" forName="textaccent4" refType="w" fact="0.65"/>
          <dgm:constr type="t" for="ch" forName="textaccent4" refType="h" fact="0.3096"/>
          <dgm:constr type="w" for="ch" forName="textaccent4" refType="w" fact="0.022"/>
          <dgm:constr type="h" for="ch" forName="textaccent4" refType="h" fact="0.0364"/>
          <dgm:constr type="l" for="ch" forName="imageaccent4" refType="w" fact="0.6859"/>
          <dgm:constr type="t" for="ch" forName="imageaccent4" refType="h" fact="0.3522"/>
          <dgm:constr type="w" for="ch" forName="imageaccent4" refType="w" fact="0.022"/>
          <dgm:constr type="h" for="ch" forName="imageaccent4" refType="h" fact="0.0364"/>
          <dgm:constr type="l" for="ch" forName="textaccent5" refType="w" fact="0.8123"/>
          <dgm:constr type="t" for="ch" forName="textaccent5" refType="h" fact="0.1425"/>
          <dgm:constr type="w" for="ch" forName="textaccent5" refType="w" fact="0.022"/>
          <dgm:constr type="h" for="ch" forName="textaccent5" refType="h" fact="0.0364"/>
          <dgm:constr type="l" for="ch" forName="imageaccent5" refType="w" fact="0.849"/>
          <dgm:constr type="t" for="ch" forName="imageaccent5" refType="h" fact="0.1835"/>
          <dgm:constr type="w" for="ch" forName="imageaccent5" refType="w" fact="0.022"/>
          <dgm:constr type="h" for="ch" forName="imageaccent5" refType="h" fact="0.0364"/>
          <dgm:constr type="l" for="ch" forName="image6" refType="w" fact="0.6491"/>
          <dgm:constr type="t" for="ch" forName="image6" refType="h" fact="0.6894"/>
          <dgm:constr type="w" for="ch" forName="image6" refType="w" fact="0.1886"/>
          <dgm:constr type="h" for="ch" forName="image6" refType="h" fact="0.3106"/>
          <dgm:constr type="l" for="ch" forName="text6" refType="w" fact="0.8114"/>
          <dgm:constr type="t" for="ch" forName="text6" refType="h" fact="0.5194"/>
          <dgm:constr type="w" for="ch" forName="text6" refType="w" fact="0.1886"/>
          <dgm:constr type="h" for="ch" forName="text6" refType="h" fact="0.3106"/>
          <dgm:constr type="l" for="ch" forName="imageaccent6" refType="w" fact="0.8138"/>
          <dgm:constr type="t" for="ch" forName="imageaccent6" refType="h" fact="0.8257"/>
          <dgm:constr type="w" for="ch" forName="imageaccent6" refType="w" fact="0.022"/>
          <dgm:constr type="h" for="ch" forName="imageaccent6" refType="h" fact="0.0364"/>
          <dgm:constr type="l" for="ch" forName="textaccent6" refType="w" fact="0.8488"/>
          <dgm:constr type="t" for="ch" forName="textaccent6" refType="h" fact="0.7914"/>
          <dgm:constr type="w" for="ch" forName="textaccent6" refType="w" fact="0.022"/>
          <dgm:constr type="h" for="ch" forName="textaccent6" refType="h" fact="0.0364"/>
        </dgm:constrLst>
      </dgm:if>
      <dgm:if name="Name8" axis="ch" ptType="node" func="cnt" op="equ" val="7">
        <dgm:alg type="composite">
          <dgm:param type="ar" val="1.6382"/>
        </dgm:alg>
        <dgm:constrLst>
          <dgm:constr type="primFontSz" for="des" ptType="node" op="equ" val="65"/>
          <dgm:constr type="l" for="ch" forName="image4" refType="w" fact="0.6491"/>
          <dgm:constr type="t" for="ch" forName="image4" refType="h" fact="0.2961"/>
          <dgm:constr type="w" for="ch" forName="image4" refType="w" fact="0.1886"/>
          <dgm:constr type="h" for="ch" forName="image4" refType="h" fact="0.2653"/>
          <dgm:constr type="l" for="ch" forName="text5" refType="w" fact="0.6491"/>
          <dgm:constr type="t" for="ch" forName="text5" refType="h" fact="0.0028"/>
          <dgm:constr type="w" for="ch" forName="text5" refType="w" fact="0.1886"/>
          <dgm:constr type="h" for="ch" forName="text5" refType="h" fact="0.2653"/>
          <dgm:constr type="l" for="ch" forName="image5" refType="w" fact="0.8114"/>
          <dgm:constr type="t" for="ch" forName="image5" refType="h" fact="0.1508"/>
          <dgm:constr type="w" for="ch" forName="image5" refType="w" fact="0.1886"/>
          <dgm:constr type="h" for="ch" forName="image5" refType="h" fact="0.2653"/>
          <dgm:constr type="l" for="ch" forName="image2" refType="w" fact="0.4868"/>
          <dgm:constr type="t" for="ch" forName="image2" refType="h" fact="0.4402"/>
          <dgm:constr type="w" for="ch" forName="image2" refType="w" fact="0.1886"/>
          <dgm:constr type="h" for="ch" forName="image2" refType="h" fact="0.2653"/>
          <dgm:constr type="l" for="ch" forName="text4" refType="w" fact="0.4868"/>
          <dgm:constr type="t" for="ch" forName="text4" refType="h" fact="0.1469"/>
          <dgm:constr type="w" for="ch" forName="text4" refType="w" fact="0.1886"/>
          <dgm:constr type="h" for="ch" forName="text4" refType="h" fact="0.2653"/>
          <dgm:constr type="l" for="ch" forName="text2" refType="w" fact="0.3246"/>
          <dgm:constr type="t" for="ch" forName="text2" refType="h" fact="0.2933"/>
          <dgm:constr type="w" for="ch" forName="text2" refType="w" fact="0.1886"/>
          <dgm:constr type="h" for="ch" forName="text2" refType="h" fact="0.2653"/>
          <dgm:constr type="l" for="ch" forName="image3" refType="w" fact="0.3246"/>
          <dgm:constr type="t" for="ch" forName="image3" refType="h" fact="0"/>
          <dgm:constr type="w" for="ch" forName="image3" refType="w" fact="0.1886"/>
          <dgm:constr type="h" for="ch" forName="image3" refType="h" fact="0.2653"/>
          <dgm:constr type="l" for="ch" forName="text1" refType="w" fact="0.1623"/>
          <dgm:constr type="t" for="ch" forName="text1" refType="h" fact="0.4408"/>
          <dgm:constr type="w" for="ch" forName="text1" refType="w" fact="0.1886"/>
          <dgm:constr type="h" for="ch" forName="text1" refType="h" fact="0.2653"/>
          <dgm:constr type="l" for="ch" forName="text3" refType="w" fact="0.1623"/>
          <dgm:constr type="t" for="ch" forName="text3" refType="h" fact="0.1475"/>
          <dgm:constr type="w" for="ch" forName="text3" refType="w" fact="0.1886"/>
          <dgm:constr type="h" for="ch" forName="text3" refType="h" fact="0.2653"/>
          <dgm:constr type="l" for="ch" forName="textaccent1" refType="w" fact="0.1668"/>
          <dgm:constr type="t" for="ch" forName="textaccent1" refType="h" fact="0.5594"/>
          <dgm:constr type="w" for="ch" forName="textaccent1" refType="w" fact="0.022"/>
          <dgm:constr type="h" for="ch" forName="textaccent1" refType="h" fact="0.0311"/>
          <dgm:constr type="l" for="ch" forName="image1" refType="w" fact="0"/>
          <dgm:constr type="t" for="ch" forName="image1" refType="h" fact="0.2941"/>
          <dgm:constr type="w" for="ch" forName="image1" refType="w" fact="0.1886"/>
          <dgm:constr type="h" for="ch" forName="image1" refType="h" fact="0.2653"/>
          <dgm:constr type="l" for="ch" forName="imageaccent1" refType="w" fact="0.1292"/>
          <dgm:constr type="t" for="ch" forName="imageaccent1" refType="h" fact="0.5242"/>
          <dgm:constr type="w" for="ch" forName="imageaccent1" refType="w" fact="0.022"/>
          <dgm:constr type="h" for="ch" forName="imageaccent1" refType="h" fact="0.0311"/>
          <dgm:constr type="l" for="ch" forName="textaccent2" refType="w" fact="0.4544"/>
          <dgm:constr type="t" for="ch" forName="textaccent2" refType="h" fact="0.5228"/>
          <dgm:constr type="w" for="ch" forName="textaccent2" refType="w" fact="0.022"/>
          <dgm:constr type="h" for="ch" forName="textaccent2" refType="h" fact="0.0311"/>
          <dgm:constr type="l" for="ch" forName="imageaccent2" refType="w" fact="0.4914"/>
          <dgm:constr type="t" for="ch" forName="imageaccent2" refType="h" fact="0.5583"/>
          <dgm:constr type="w" for="ch" forName="imageaccent2" refType="w" fact="0.022"/>
          <dgm:constr type="h" for="ch" forName="imageaccent2" refType="h" fact="0.0311"/>
          <dgm:constr type="l" for="ch" forName="textaccent3" refType="w" fact="0.2907"/>
          <dgm:constr type="t" for="ch" forName="textaccent3" refType="h" fact="0.1511"/>
          <dgm:constr type="w" for="ch" forName="textaccent3" refType="w" fact="0.022"/>
          <dgm:constr type="h" for="ch" forName="textaccent3" refType="h" fact="0.0311"/>
          <dgm:constr type="l" for="ch" forName="imageaccent3" refType="w" fact="0.3299"/>
          <dgm:constr type="t" for="ch" forName="imageaccent3" refType="h" fact="0.1175"/>
          <dgm:constr type="w" for="ch" forName="imageaccent3" refType="w" fact="0.022"/>
          <dgm:constr type="h" for="ch" forName="imageaccent3" refType="h" fact="0.0311"/>
          <dgm:constr type="l" for="ch" forName="textaccent4" refType="w" fact="0.65"/>
          <dgm:constr type="t" for="ch" forName="textaccent4" refType="h" fact="0.2645"/>
          <dgm:constr type="w" for="ch" forName="textaccent4" refType="w" fact="0.022"/>
          <dgm:constr type="h" for="ch" forName="textaccent4" refType="h" fact="0.0311"/>
          <dgm:constr type="l" for="ch" forName="imageaccent4" refType="w" fact="0.6859"/>
          <dgm:constr type="t" for="ch" forName="imageaccent4" refType="h" fact="0.3008"/>
          <dgm:constr type="w" for="ch" forName="imageaccent4" refType="w" fact="0.022"/>
          <dgm:constr type="h" for="ch" forName="imageaccent4" refType="h" fact="0.0311"/>
          <dgm:constr type="l" for="ch" forName="textaccent5" refType="w" fact="0.8123"/>
          <dgm:constr type="t" for="ch" forName="textaccent5" refType="h" fact="0.1217"/>
          <dgm:constr type="w" for="ch" forName="textaccent5" refType="w" fact="0.022"/>
          <dgm:constr type="h" for="ch" forName="textaccent5" refType="h" fact="0.0311"/>
          <dgm:constr type="l" for="ch" forName="imageaccent5" refType="w" fact="0.849"/>
          <dgm:constr type="t" for="ch" forName="imageaccent5" refType="h" fact="0.1567"/>
          <dgm:constr type="w" for="ch" forName="imageaccent5" refType="w" fact="0.022"/>
          <dgm:constr type="h" for="ch" forName="imageaccent5" refType="h" fact="0.0311"/>
          <dgm:constr type="l" for="ch" forName="image6" refType="w" fact="0.6491"/>
          <dgm:constr type="t" for="ch" forName="image6" refType="h" fact="0.5889"/>
          <dgm:constr type="w" for="ch" forName="image6" refType="w" fact="0.1886"/>
          <dgm:constr type="h" for="ch" forName="image6" refType="h" fact="0.2653"/>
          <dgm:constr type="l" for="ch" forName="text6" refType="w" fact="0.8114"/>
          <dgm:constr type="t" for="ch" forName="text6" refType="h" fact="0.4436"/>
          <dgm:constr type="w" for="ch" forName="text6" refType="w" fact="0.1886"/>
          <dgm:constr type="h" for="ch" forName="text6" refType="h" fact="0.2653"/>
          <dgm:constr type="l" for="ch" forName="imageaccent6" refType="w" fact="0.8138"/>
          <dgm:constr type="t" for="ch" forName="imageaccent6" refType="h" fact="0.7053"/>
          <dgm:constr type="w" for="ch" forName="imageaccent6" refType="w" fact="0.022"/>
          <dgm:constr type="h" for="ch" forName="imageaccent6" refType="h" fact="0.0311"/>
          <dgm:constr type="l" for="ch" forName="textaccent6" refType="w" fact="0.8488"/>
          <dgm:constr type="t" for="ch" forName="textaccent6" refType="h" fact="0.676"/>
          <dgm:constr type="w" for="ch" forName="textaccent6" refType="w" fact="0.022"/>
          <dgm:constr type="h" for="ch" forName="textaccent6" refType="h" fact="0.0311"/>
          <dgm:constr type="l" for="ch" forName="text7" refType="w" fact="0.3244"/>
          <dgm:constr type="t" for="ch" forName="text7" refType="h" fact="0.5872"/>
          <dgm:constr type="w" for="ch" forName="text7" refType="w" fact="0.1886"/>
          <dgm:constr type="h" for="ch" forName="text7" refType="h" fact="0.2653"/>
          <dgm:constr type="l" for="ch" forName="image7" refType="w" fact="0.1622"/>
          <dgm:constr type="t" for="ch" forName="image7" refType="h" fact="0.7347"/>
          <dgm:constr type="w" for="ch" forName="image7" refType="w" fact="0.1886"/>
          <dgm:constr type="h" for="ch" forName="image7" refType="h" fact="0.2653"/>
          <dgm:constr type="l" for="ch" forName="imageaccent7" refType="w" fact="0.2905"/>
          <dgm:constr type="t" for="ch" forName="imageaccent7" refType="h" fact="0.7384"/>
          <dgm:constr type="w" for="ch" forName="imageaccent7" refType="w" fact="0.022"/>
          <dgm:constr type="h" for="ch" forName="imageaccent7" refType="h" fact="0.0311"/>
          <dgm:constr type="l" for="ch" forName="textaccent7" refType="w" fact="0.3298"/>
          <dgm:constr type="t" for="ch" forName="textaccent7" refType="h" fact="0.7048"/>
          <dgm:constr type="w" for="ch" forName="textaccent7" refType="w" fact="0.022"/>
          <dgm:constr type="h" for="ch" forName="textaccent7" refType="h" fact="0.0311"/>
        </dgm:constrLst>
      </dgm:if>
      <dgm:if name="Name9" axis="ch" ptType="node" func="cnt" op="equ" val="8">
        <dgm:alg type="composite">
          <dgm:param type="ar" val="1.8974"/>
        </dgm:alg>
        <dgm:constrLst>
          <dgm:constr type="primFontSz" for="des" ptType="node" op="equ" val="65"/>
          <dgm:constr type="l" for="ch" forName="image4" refType="w" fact="0.5589"/>
          <dgm:constr type="t" for="ch" forName="image4" refType="h" fact="0.2952"/>
          <dgm:constr type="w" for="ch" forName="image4" refType="w" fact="0.1624"/>
          <dgm:constr type="h" for="ch" forName="image4" refType="h" fact="0.2645"/>
          <dgm:constr type="l" for="ch" forName="text5" refType="w" fact="0.5589"/>
          <dgm:constr type="t" for="ch" forName="text5" refType="h" fact="0.0028"/>
          <dgm:constr type="w" for="ch" forName="text5" refType="w" fact="0.1624"/>
          <dgm:constr type="h" for="ch" forName="text5" refType="h" fact="0.2645"/>
          <dgm:constr type="l" for="ch" forName="image5" refType="w" fact="0.6986"/>
          <dgm:constr type="t" for="ch" forName="image5" refType="h" fact="0.1504"/>
          <dgm:constr type="w" for="ch" forName="image5" refType="w" fact="0.1624"/>
          <dgm:constr type="h" for="ch" forName="image5" refType="h" fact="0.2645"/>
          <dgm:constr type="l" for="ch" forName="image2" refType="w" fact="0.4192"/>
          <dgm:constr type="t" for="ch" forName="image2" refType="h" fact="0.439"/>
          <dgm:constr type="w" for="ch" forName="image2" refType="w" fact="0.1624"/>
          <dgm:constr type="h" for="ch" forName="image2" refType="h" fact="0.2645"/>
          <dgm:constr type="l" for="ch" forName="text4" refType="w" fact="0.4192"/>
          <dgm:constr type="t" for="ch" forName="text4" refType="h" fact="0.1465"/>
          <dgm:constr type="w" for="ch" forName="text4" refType="w" fact="0.1624"/>
          <dgm:constr type="h" for="ch" forName="text4" refType="h" fact="0.2645"/>
          <dgm:constr type="l" for="ch" forName="text2" refType="w" fact="0.2794"/>
          <dgm:constr type="t" for="ch" forName="text2" refType="h" fact="0.2925"/>
          <dgm:constr type="w" for="ch" forName="text2" refType="w" fact="0.1624"/>
          <dgm:constr type="h" for="ch" forName="text2" refType="h" fact="0.2645"/>
          <dgm:constr type="l" for="ch" forName="image3" refType="w" fact="0.2794"/>
          <dgm:constr type="t" for="ch" forName="image3" refType="h" fact="0"/>
          <dgm:constr type="w" for="ch" forName="image3" refType="w" fact="0.1624"/>
          <dgm:constr type="h" for="ch" forName="image3" refType="h" fact="0.2645"/>
          <dgm:constr type="l" for="ch" forName="text1" refType="w" fact="0.1397"/>
          <dgm:constr type="t" for="ch" forName="text1" refType="h" fact="0.4395"/>
          <dgm:constr type="w" for="ch" forName="text1" refType="w" fact="0.1624"/>
          <dgm:constr type="h" for="ch" forName="text1" refType="h" fact="0.2645"/>
          <dgm:constr type="l" for="ch" forName="text3" refType="w" fact="0.1397"/>
          <dgm:constr type="t" for="ch" forName="text3" refType="h" fact="0.1471"/>
          <dgm:constr type="w" for="ch" forName="text3" refType="w" fact="0.1624"/>
          <dgm:constr type="h" for="ch" forName="text3" refType="h" fact="0.2645"/>
          <dgm:constr type="l" for="ch" forName="textaccent1" refType="w" fact="0.1436"/>
          <dgm:constr type="t" for="ch" forName="textaccent1" refType="h" fact="0.5578"/>
          <dgm:constr type="w" for="ch" forName="textaccent1" refType="w" fact="0.0189"/>
          <dgm:constr type="h" for="ch" forName="textaccent1" refType="h" fact="0.031"/>
          <dgm:constr type="l" for="ch" forName="image1" refType="w" fact="0"/>
          <dgm:constr type="t" for="ch" forName="image1" refType="h" fact="0.2933"/>
          <dgm:constr type="w" for="ch" forName="image1" refType="w" fact="0.1624"/>
          <dgm:constr type="h" for="ch" forName="image1" refType="h" fact="0.2645"/>
          <dgm:constr type="l" for="ch" forName="imageaccent1" refType="w" fact="0.1112"/>
          <dgm:constr type="t" for="ch" forName="imageaccent1" refType="h" fact="0.5227"/>
          <dgm:constr type="w" for="ch" forName="imageaccent1" refType="w" fact="0.0189"/>
          <dgm:constr type="h" for="ch" forName="imageaccent1" refType="h" fact="0.031"/>
          <dgm:constr type="l" for="ch" forName="textaccent2" refType="w" fact="0.3912"/>
          <dgm:constr type="t" for="ch" forName="textaccent2" refType="h" fact="0.5213"/>
          <dgm:constr type="w" for="ch" forName="textaccent2" refType="w" fact="0.0189"/>
          <dgm:constr type="h" for="ch" forName="textaccent2" refType="h" fact="0.031"/>
          <dgm:constr type="l" for="ch" forName="imageaccent2" refType="w" fact="0.4231"/>
          <dgm:constr type="t" for="ch" forName="imageaccent2" refType="h" fact="0.5567"/>
          <dgm:constr type="w" for="ch" forName="imageaccent2" refType="w" fact="0.0189"/>
          <dgm:constr type="h" for="ch" forName="imageaccent2" refType="h" fact="0.031"/>
          <dgm:constr type="l" for="ch" forName="textaccent3" refType="w" fact="0.2502"/>
          <dgm:constr type="t" for="ch" forName="textaccent3" refType="h" fact="0.1507"/>
          <dgm:constr type="w" for="ch" forName="textaccent3" refType="w" fact="0.0189"/>
          <dgm:constr type="h" for="ch" forName="textaccent3" refType="h" fact="0.031"/>
          <dgm:constr type="l" for="ch" forName="imageaccent3" refType="w" fact="0.2841"/>
          <dgm:constr type="t" for="ch" forName="imageaccent3" refType="h" fact="0.1172"/>
          <dgm:constr type="w" for="ch" forName="imageaccent3" refType="w" fact="0.0189"/>
          <dgm:constr type="h" for="ch" forName="imageaccent3" refType="h" fact="0.031"/>
          <dgm:constr type="l" for="ch" forName="textaccent4" refType="w" fact="0.5596"/>
          <dgm:constr type="t" for="ch" forName="textaccent4" refType="h" fact="0.2637"/>
          <dgm:constr type="w" for="ch" forName="textaccent4" refType="w" fact="0.0189"/>
          <dgm:constr type="h" for="ch" forName="textaccent4" refType="h" fact="0.031"/>
          <dgm:constr type="l" for="ch" forName="imageaccent4" refType="w" fact="0.5905"/>
          <dgm:constr type="t" for="ch" forName="imageaccent4" refType="h" fact="0.3"/>
          <dgm:constr type="w" for="ch" forName="imageaccent4" refType="w" fact="0.0189"/>
          <dgm:constr type="h" for="ch" forName="imageaccent4" refType="h" fact="0.031"/>
          <dgm:constr type="l" for="ch" forName="textaccent5" refType="w" fact="0.6993"/>
          <dgm:constr type="t" for="ch" forName="textaccent5" refType="h" fact="0.1214"/>
          <dgm:constr type="w" for="ch" forName="textaccent5" refType="w" fact="0.0189"/>
          <dgm:constr type="h" for="ch" forName="textaccent5" refType="h" fact="0.031"/>
          <dgm:constr type="l" for="ch" forName="imageaccent5" refType="w" fact="0.731"/>
          <dgm:constr type="t" for="ch" forName="imageaccent5" refType="h" fact="0.1563"/>
          <dgm:constr type="w" for="ch" forName="imageaccent5" refType="w" fact="0.0189"/>
          <dgm:constr type="h" for="ch" forName="imageaccent5" refType="h" fact="0.031"/>
          <dgm:constr type="l" for="ch" forName="image6" refType="w" fact="0.5589"/>
          <dgm:constr type="t" for="ch" forName="image6" refType="h" fact="0.5872"/>
          <dgm:constr type="w" for="ch" forName="image6" refType="w" fact="0.1624"/>
          <dgm:constr type="h" for="ch" forName="image6" refType="h" fact="0.2645"/>
          <dgm:constr type="l" for="ch" forName="text6" refType="w" fact="0.6986"/>
          <dgm:constr type="t" for="ch" forName="text6" refType="h" fact="0.4424"/>
          <dgm:constr type="w" for="ch" forName="text6" refType="w" fact="0.1624"/>
          <dgm:constr type="h" for="ch" forName="text6" refType="h" fact="0.2645"/>
          <dgm:constr type="l" for="ch" forName="imageaccent6" refType="w" fact="0.7007"/>
          <dgm:constr type="t" for="ch" forName="imageaccent6" refType="h" fact="0.7033"/>
          <dgm:constr type="w" for="ch" forName="imageaccent6" refType="w" fact="0.0189"/>
          <dgm:constr type="h" for="ch" forName="imageaccent6" refType="h" fact="0.031"/>
          <dgm:constr type="l" for="ch" forName="textaccent6" refType="w" fact="0.7308"/>
          <dgm:constr type="t" for="ch" forName="textaccent6" refType="h" fact="0.6741"/>
          <dgm:constr type="w" for="ch" forName="textaccent6" refType="w" fact="0.0189"/>
          <dgm:constr type="h" for="ch" forName="textaccent6" refType="h" fact="0.031"/>
          <dgm:constr type="l" for="ch" forName="text7" refType="w" fact="0.2793"/>
          <dgm:constr type="t" for="ch" forName="text7" refType="h" fact="0.5856"/>
          <dgm:constr type="w" for="ch" forName="text7" refType="w" fact="0.1624"/>
          <dgm:constr type="h" for="ch" forName="text7" refType="h" fact="0.2645"/>
          <dgm:constr type="l" for="ch" forName="image7" refType="w" fact="0.1396"/>
          <dgm:constr type="t" for="ch" forName="image7" refType="h" fact="0.7326"/>
          <dgm:constr type="w" for="ch" forName="image7" refType="w" fact="0.1624"/>
          <dgm:constr type="h" for="ch" forName="image7" refType="h" fact="0.2645"/>
          <dgm:constr type="l" for="ch" forName="imageaccent7" refType="w" fact="0.2501"/>
          <dgm:constr type="t" for="ch" forName="imageaccent7" refType="h" fact="0.7363"/>
          <dgm:constr type="w" for="ch" forName="imageaccent7" refType="w" fact="0.0189"/>
          <dgm:constr type="h" for="ch" forName="imageaccent7" refType="h" fact="0.031"/>
          <dgm:constr type="l" for="ch" forName="textaccent7" refType="w" fact="0.284"/>
          <dgm:constr type="t" for="ch" forName="textaccent7" refType="h" fact="0.7028"/>
          <dgm:constr type="w" for="ch" forName="textaccent7" refType="w" fact="0.0189"/>
          <dgm:constr type="h" for="ch" forName="textaccent7" refType="h" fact="0.031"/>
          <dgm:constr type="l" for="ch" forName="image8" refType="w" fact="0.6979"/>
          <dgm:constr type="t" for="ch" forName="image8" refType="h" fact="0.7355"/>
          <dgm:constr type="w" for="ch" forName="image8" refType="w" fact="0.1624"/>
          <dgm:constr type="h" for="ch" forName="image8" refType="h" fact="0.2645"/>
          <dgm:constr type="l" for="ch" forName="text8" refType="w" fact="0.8376"/>
          <dgm:constr type="t" for="ch" forName="text8" refType="h" fact="0.5906"/>
          <dgm:constr type="w" for="ch" forName="text8" refType="w" fact="0.1624"/>
          <dgm:constr type="h" for="ch" forName="text8" refType="h" fact="0.2645"/>
          <dgm:constr type="l" for="ch" forName="imageaccent8" refType="w" fact="0.8397"/>
          <dgm:constr type="t" for="ch" forName="imageaccent8" refType="h" fact="0.8516"/>
          <dgm:constr type="w" for="ch" forName="imageaccent8" refType="w" fact="0.0189"/>
          <dgm:constr type="h" for="ch" forName="imageaccent8" refType="h" fact="0.031"/>
          <dgm:constr type="l" for="ch" forName="textaccent8" refType="w" fact="0.8698"/>
          <dgm:constr type="t" for="ch" forName="textaccent8" refType="h" fact="0.8223"/>
          <dgm:constr type="w" for="ch" forName="textaccent8" refType="w" fact="0.0189"/>
          <dgm:constr type="h" for="ch" forName="textaccent8" refType="h" fact="0.031"/>
        </dgm:constrLst>
      </dgm:if>
      <dgm:if name="Name10" axis="ch" ptType="node" func="cnt" op="equ" val="9">
        <dgm:alg type="composite">
          <dgm:param type="ar" val="1.8986"/>
        </dgm:alg>
        <dgm:constrLst>
          <dgm:constr type="primFontSz" for="des" ptType="node" op="equ" val="65"/>
          <dgm:constr type="l" for="ch" forName="image4" refType="w" fact="0.5585"/>
          <dgm:constr type="t" for="ch" forName="image4" refType="h" fact="0.2952"/>
          <dgm:constr type="w" for="ch" forName="image4" refType="w" fact="0.1623"/>
          <dgm:constr type="h" for="ch" forName="image4" refType="h" fact="0.2645"/>
          <dgm:constr type="l" for="ch" forName="text5" refType="w" fact="0.5585"/>
          <dgm:constr type="t" for="ch" forName="text5" refType="h" fact="0.0028"/>
          <dgm:constr type="w" for="ch" forName="text5" refType="w" fact="0.1623"/>
          <dgm:constr type="h" for="ch" forName="text5" refType="h" fact="0.2645"/>
          <dgm:constr type="l" for="ch" forName="image5" refType="w" fact="0.6982"/>
          <dgm:constr type="t" for="ch" forName="image5" refType="h" fact="0.1504"/>
          <dgm:constr type="w" for="ch" forName="image5" refType="w" fact="0.1623"/>
          <dgm:constr type="h" for="ch" forName="image5" refType="h" fact="0.2645"/>
          <dgm:constr type="l" for="ch" forName="image2" refType="w" fact="0.4189"/>
          <dgm:constr type="t" for="ch" forName="image2" refType="h" fact="0.439"/>
          <dgm:constr type="w" for="ch" forName="image2" refType="w" fact="0.1623"/>
          <dgm:constr type="h" for="ch" forName="image2" refType="h" fact="0.2645"/>
          <dgm:constr type="l" for="ch" forName="text4" refType="w" fact="0.4189"/>
          <dgm:constr type="t" for="ch" forName="text4" refType="h" fact="0.1465"/>
          <dgm:constr type="w" for="ch" forName="text4" refType="w" fact="0.1623"/>
          <dgm:constr type="h" for="ch" forName="text4" refType="h" fact="0.2645"/>
          <dgm:constr type="l" for="ch" forName="text2" refType="w" fact="0.2793"/>
          <dgm:constr type="t" for="ch" forName="text2" refType="h" fact="0.2925"/>
          <dgm:constr type="w" for="ch" forName="text2" refType="w" fact="0.1623"/>
          <dgm:constr type="h" for="ch" forName="text2" refType="h" fact="0.2645"/>
          <dgm:constr type="l" for="ch" forName="image3" refType="w" fact="0.2793"/>
          <dgm:constr type="t" for="ch" forName="image3" refType="h" fact="0"/>
          <dgm:constr type="w" for="ch" forName="image3" refType="w" fact="0.1623"/>
          <dgm:constr type="h" for="ch" forName="image3" refType="h" fact="0.2645"/>
          <dgm:constr type="l" for="ch" forName="text1" refType="w" fact="0.1396"/>
          <dgm:constr type="t" for="ch" forName="text1" refType="h" fact="0.4395"/>
          <dgm:constr type="w" for="ch" forName="text1" refType="w" fact="0.1623"/>
          <dgm:constr type="h" for="ch" forName="text1" refType="h" fact="0.2645"/>
          <dgm:constr type="l" for="ch" forName="text3" refType="w" fact="0.1396"/>
          <dgm:constr type="t" for="ch" forName="text3" refType="h" fact="0.1471"/>
          <dgm:constr type="w" for="ch" forName="text3" refType="w" fact="0.1623"/>
          <dgm:constr type="h" for="ch" forName="text3" refType="h" fact="0.2645"/>
          <dgm:constr type="l" for="ch" forName="textaccent1" refType="w" fact="0.1435"/>
          <dgm:constr type="t" for="ch" forName="textaccent1" refType="h" fact="0.5578"/>
          <dgm:constr type="w" for="ch" forName="textaccent1" refType="w" fact="0.0189"/>
          <dgm:constr type="h" for="ch" forName="textaccent1" refType="h" fact="0.031"/>
          <dgm:constr type="l" for="ch" forName="image1" refType="w" fact="0"/>
          <dgm:constr type="t" for="ch" forName="image1" refType="h" fact="0.2933"/>
          <dgm:constr type="w" for="ch" forName="image1" refType="w" fact="0.1623"/>
          <dgm:constr type="h" for="ch" forName="image1" refType="h" fact="0.2645"/>
          <dgm:constr type="l" for="ch" forName="imageaccent1" refType="w" fact="0.1111"/>
          <dgm:constr type="t" for="ch" forName="imageaccent1" refType="h" fact="0.5227"/>
          <dgm:constr type="w" for="ch" forName="imageaccent1" refType="w" fact="0.0189"/>
          <dgm:constr type="h" for="ch" forName="imageaccent1" refType="h" fact="0.031"/>
          <dgm:constr type="l" for="ch" forName="textaccent2" refType="w" fact="0.391"/>
          <dgm:constr type="t" for="ch" forName="textaccent2" refType="h" fact="0.5213"/>
          <dgm:constr type="w" for="ch" forName="textaccent2" refType="w" fact="0.0189"/>
          <dgm:constr type="h" for="ch" forName="textaccent2" refType="h" fact="0.031"/>
          <dgm:constr type="l" for="ch" forName="imageaccent2" refType="w" fact="0.4228"/>
          <dgm:constr type="t" for="ch" forName="imageaccent2" refType="h" fact="0.5567"/>
          <dgm:constr type="w" for="ch" forName="imageaccent2" refType="w" fact="0.0189"/>
          <dgm:constr type="h" for="ch" forName="imageaccent2" refType="h" fact="0.031"/>
          <dgm:constr type="l" for="ch" forName="textaccent3" refType="w" fact="0.2501"/>
          <dgm:constr type="t" for="ch" forName="textaccent3" refType="h" fact="0.1507"/>
          <dgm:constr type="w" for="ch" forName="textaccent3" refType="w" fact="0.0189"/>
          <dgm:constr type="h" for="ch" forName="textaccent3" refType="h" fact="0.031"/>
          <dgm:constr type="l" for="ch" forName="imageaccent3" refType="w" fact="0.2839"/>
          <dgm:constr type="t" for="ch" forName="imageaccent3" refType="h" fact="0.1172"/>
          <dgm:constr type="w" for="ch" forName="imageaccent3" refType="w" fact="0.0189"/>
          <dgm:constr type="h" for="ch" forName="imageaccent3" refType="h" fact="0.031"/>
          <dgm:constr type="l" for="ch" forName="textaccent4" refType="w" fact="0.5593"/>
          <dgm:constr type="t" for="ch" forName="textaccent4" refType="h" fact="0.2637"/>
          <dgm:constr type="w" for="ch" forName="textaccent4" refType="w" fact="0.0189"/>
          <dgm:constr type="h" for="ch" forName="textaccent4" refType="h" fact="0.031"/>
          <dgm:constr type="l" for="ch" forName="imageaccent4" refType="w" fact="0.5901"/>
          <dgm:constr type="t" for="ch" forName="imageaccent4" refType="h" fact="0.3"/>
          <dgm:constr type="w" for="ch" forName="imageaccent4" refType="w" fact="0.0189"/>
          <dgm:constr type="h" for="ch" forName="imageaccent4" refType="h" fact="0.031"/>
          <dgm:constr type="l" for="ch" forName="textaccent5" refType="w" fact="0.6989"/>
          <dgm:constr type="t" for="ch" forName="textaccent5" refType="h" fact="0.1214"/>
          <dgm:constr type="w" for="ch" forName="textaccent5" refType="w" fact="0.0189"/>
          <dgm:constr type="h" for="ch" forName="textaccent5" refType="h" fact="0.031"/>
          <dgm:constr type="l" for="ch" forName="imageaccent5" refType="w" fact="0.7305"/>
          <dgm:constr type="t" for="ch" forName="imageaccent5" refType="h" fact="0.1563"/>
          <dgm:constr type="w" for="ch" forName="imageaccent5" refType="w" fact="0.0189"/>
          <dgm:constr type="h" for="ch" forName="imageaccent5" refType="h" fact="0.031"/>
          <dgm:constr type="l" for="ch" forName="image6" refType="w" fact="0.5585"/>
          <dgm:constr type="t" for="ch" forName="image6" refType="h" fact="0.5872"/>
          <dgm:constr type="w" for="ch" forName="image6" refType="w" fact="0.1623"/>
          <dgm:constr type="h" for="ch" forName="image6" refType="h" fact="0.2645"/>
          <dgm:constr type="l" for="ch" forName="text6" refType="w" fact="0.6982"/>
          <dgm:constr type="t" for="ch" forName="text6" refType="h" fact="0.4424"/>
          <dgm:constr type="w" for="ch" forName="text6" refType="w" fact="0.1623"/>
          <dgm:constr type="h" for="ch" forName="text6" refType="h" fact="0.2645"/>
          <dgm:constr type="l" for="ch" forName="imageaccent6" refType="w" fact="0.7002"/>
          <dgm:constr type="t" for="ch" forName="imageaccent6" refType="h" fact="0.7033"/>
          <dgm:constr type="w" for="ch" forName="imageaccent6" refType="w" fact="0.0189"/>
          <dgm:constr type="h" for="ch" forName="imageaccent6" refType="h" fact="0.031"/>
          <dgm:constr type="l" for="ch" forName="textaccent6" refType="w" fact="0.7303"/>
          <dgm:constr type="t" for="ch" forName="textaccent6" refType="h" fact="0.6741"/>
          <dgm:constr type="w" for="ch" forName="textaccent6" refType="w" fact="0.0189"/>
          <dgm:constr type="h" for="ch" forName="textaccent6" refType="h" fact="0.031"/>
          <dgm:constr type="l" for="ch" forName="text7" refType="w" fact="0.2792"/>
          <dgm:constr type="t" for="ch" forName="text7" refType="h" fact="0.5856"/>
          <dgm:constr type="w" for="ch" forName="text7" refType="w" fact="0.1623"/>
          <dgm:constr type="h" for="ch" forName="text7" refType="h" fact="0.2645"/>
          <dgm:constr type="l" for="ch" forName="image7" refType="w" fact="0.1395"/>
          <dgm:constr type="t" for="ch" forName="image7" refType="h" fact="0.7326"/>
          <dgm:constr type="w" for="ch" forName="image7" refType="w" fact="0.1623"/>
          <dgm:constr type="h" for="ch" forName="image7" refType="h" fact="0.2645"/>
          <dgm:constr type="l" for="ch" forName="imageaccent7" refType="w" fact="0.25"/>
          <dgm:constr type="t" for="ch" forName="imageaccent7" refType="h" fact="0.7363"/>
          <dgm:constr type="w" for="ch" forName="imageaccent7" refType="w" fact="0.0189"/>
          <dgm:constr type="h" for="ch" forName="imageaccent7" refType="h" fact="0.031"/>
          <dgm:constr type="l" for="ch" forName="textaccent7" refType="w" fact="0.2838"/>
          <dgm:constr type="t" for="ch" forName="textaccent7" refType="h" fact="0.7028"/>
          <dgm:constr type="w" for="ch" forName="textaccent7" refType="w" fact="0.0189"/>
          <dgm:constr type="h" for="ch" forName="textaccent7" refType="h" fact="0.031"/>
          <dgm:constr type="l" for="ch" forName="image8" refType="w" fact="0.6975"/>
          <dgm:constr type="t" for="ch" forName="image8" refType="h" fact="0.7355"/>
          <dgm:constr type="w" for="ch" forName="image8" refType="w" fact="0.1623"/>
          <dgm:constr type="h" for="ch" forName="image8" refType="h" fact="0.2645"/>
          <dgm:constr type="l" for="ch" forName="text8" refType="w" fact="0.8371"/>
          <dgm:constr type="t" for="ch" forName="text8" refType="h" fact="0.5906"/>
          <dgm:constr type="w" for="ch" forName="text8" refType="w" fact="0.1623"/>
          <dgm:constr type="h" for="ch" forName="text8" refType="h" fact="0.2645"/>
          <dgm:constr type="l" for="ch" forName="imageaccent8" refType="w" fact="0.8392"/>
          <dgm:constr type="t" for="ch" forName="imageaccent8" refType="h" fact="0.8516"/>
          <dgm:constr type="w" for="ch" forName="imageaccent8" refType="w" fact="0.0189"/>
          <dgm:constr type="h" for="ch" forName="imageaccent8" refType="h" fact="0.031"/>
          <dgm:constr type="l" for="ch" forName="textaccent8" refType="w" fact="0.8693"/>
          <dgm:constr type="t" for="ch" forName="textaccent8" refType="h" fact="0.8223"/>
          <dgm:constr type="w" for="ch" forName="textaccent8" refType="w" fact="0.0189"/>
          <dgm:constr type="h" for="ch" forName="textaccent8" refType="h" fact="0.031"/>
          <dgm:constr type="l" for="ch" forName="text9" refType="w" fact="0.8377"/>
          <dgm:constr type="t" for="ch" forName="text9" refType="h" fact="0.0057"/>
          <dgm:constr type="w" for="ch" forName="text9" refType="w" fact="0.1623"/>
          <dgm:constr type="h" for="ch" forName="text9" refType="h" fact="0.2645"/>
          <dgm:constr type="l" for="ch" forName="textaccent9" refType="w" fact="0.95"/>
          <dgm:constr type="t" for="ch" forName="textaccent9" refType="h" fact="0.2383"/>
          <dgm:constr type="w" for="ch" forName="textaccent9" refType="w" fact="0.0189"/>
          <dgm:constr type="h" for="ch" forName="textaccent9" refType="h" fact="0.031"/>
          <dgm:constr type="l" for="ch" forName="image9" refType="w" fact="0.8377"/>
          <dgm:constr type="t" for="ch" forName="image9" refType="h" fact="0.2977"/>
          <dgm:constr type="w" for="ch" forName="image9" refType="w" fact="0.1623"/>
          <dgm:constr type="h" for="ch" forName="image9" refType="h" fact="0.2645"/>
          <dgm:constr type="l" for="ch" forName="imageaccent9" refType="w" fact="0.95"/>
          <dgm:constr type="t" for="ch" forName="imageaccent9" refType="h" fact="0.2993"/>
          <dgm:constr type="w" for="ch" forName="imageaccent9" refType="w" fact="0.0189"/>
          <dgm:constr type="h" for="ch" forName="imageaccent9" refType="h" fact="0.031"/>
        </dgm:constrLst>
      </dgm:if>
      <dgm:if name="Name11" axis="ch" ptType="node" func="cnt" op="equ" val="10">
        <dgm:alg type="composite">
          <dgm:param type="ar" val="1.6608"/>
        </dgm:alg>
        <dgm:constrLst>
          <dgm:constr type="primFontSz" for="des" ptType="node" op="equ" val="65"/>
          <dgm:constr type="l" for="ch" forName="image4" refType="w" fact="0.5585"/>
          <dgm:constr type="t" for="ch" forName="image4" refType="h" fact="0.2583"/>
          <dgm:constr type="w" for="ch" forName="image4" refType="w" fact="0.1623"/>
          <dgm:constr type="h" for="ch" forName="image4" refType="h" fact="0.2314"/>
          <dgm:constr type="l" for="ch" forName="text5" refType="w" fact="0.5585"/>
          <dgm:constr type="t" for="ch" forName="text5" refType="h" fact="0.0024"/>
          <dgm:constr type="w" for="ch" forName="text5" refType="w" fact="0.1623"/>
          <dgm:constr type="h" for="ch" forName="text5" refType="h" fact="0.2314"/>
          <dgm:constr type="l" for="ch" forName="image5" refType="w" fact="0.6982"/>
          <dgm:constr type="t" for="ch" forName="image5" refType="h" fact="0.1316"/>
          <dgm:constr type="w" for="ch" forName="image5" refType="w" fact="0.1623"/>
          <dgm:constr type="h" for="ch" forName="image5" refType="h" fact="0.2314"/>
          <dgm:constr type="l" for="ch" forName="image2" refType="w" fact="0.4189"/>
          <dgm:constr type="t" for="ch" forName="image2" refType="h" fact="0.384"/>
          <dgm:constr type="w" for="ch" forName="image2" refType="w" fact="0.1623"/>
          <dgm:constr type="h" for="ch" forName="image2" refType="h" fact="0.2314"/>
          <dgm:constr type="l" for="ch" forName="text4" refType="w" fact="0.4189"/>
          <dgm:constr type="t" for="ch" forName="text4" refType="h" fact="0.1282"/>
          <dgm:constr type="w" for="ch" forName="text4" refType="w" fact="0.1623"/>
          <dgm:constr type="h" for="ch" forName="text4" refType="h" fact="0.2314"/>
          <dgm:constr type="l" for="ch" forName="text2" refType="w" fact="0.2793"/>
          <dgm:constr type="t" for="ch" forName="text2" refType="h" fact="0.2558"/>
          <dgm:constr type="w" for="ch" forName="text2" refType="w" fact="0.1623"/>
          <dgm:constr type="h" for="ch" forName="text2" refType="h" fact="0.2314"/>
          <dgm:constr type="l" for="ch" forName="image3" refType="w" fact="0.2793"/>
          <dgm:constr type="t" for="ch" forName="image3" refType="h" fact="0"/>
          <dgm:constr type="w" for="ch" forName="image3" refType="w" fact="0.1623"/>
          <dgm:constr type="h" for="ch" forName="image3" refType="h" fact="0.2314"/>
          <dgm:constr type="l" for="ch" forName="text1" refType="w" fact="0.1396"/>
          <dgm:constr type="t" for="ch" forName="text1" refType="h" fact="0.3845"/>
          <dgm:constr type="w" for="ch" forName="text1" refType="w" fact="0.1623"/>
          <dgm:constr type="h" for="ch" forName="text1" refType="h" fact="0.2314"/>
          <dgm:constr type="l" for="ch" forName="text3" refType="w" fact="0.1396"/>
          <dgm:constr type="t" for="ch" forName="text3" refType="h" fact="0.1286"/>
          <dgm:constr type="w" for="ch" forName="text3" refType="w" fact="0.1623"/>
          <dgm:constr type="h" for="ch" forName="text3" refType="h" fact="0.2314"/>
          <dgm:constr type="l" for="ch" forName="textaccent1" refType="w" fact="0.1435"/>
          <dgm:constr type="t" for="ch" forName="textaccent1" refType="h" fact="0.488"/>
          <dgm:constr type="w" for="ch" forName="textaccent1" refType="w" fact="0.0189"/>
          <dgm:constr type="h" for="ch" forName="textaccent1" refType="h" fact="0.0271"/>
          <dgm:constr type="l" for="ch" forName="image1" refType="w" fact="0"/>
          <dgm:constr type="t" for="ch" forName="image1" refType="h" fact="0.2566"/>
          <dgm:constr type="w" for="ch" forName="image1" refType="w" fact="0.1623"/>
          <dgm:constr type="h" for="ch" forName="image1" refType="h" fact="0.2314"/>
          <dgm:constr type="l" for="ch" forName="imageaccent1" refType="w" fact="0.1111"/>
          <dgm:constr type="t" for="ch" forName="imageaccent1" refType="h" fact="0.4572"/>
          <dgm:constr type="w" for="ch" forName="imageaccent1" refType="w" fact="0.0189"/>
          <dgm:constr type="h" for="ch" forName="imageaccent1" refType="h" fact="0.0271"/>
          <dgm:constr type="l" for="ch" forName="textaccent2" refType="w" fact="0.391"/>
          <dgm:constr type="t" for="ch" forName="textaccent2" refType="h" fact="0.456"/>
          <dgm:constr type="w" for="ch" forName="textaccent2" refType="w" fact="0.0189"/>
          <dgm:constr type="h" for="ch" forName="textaccent2" refType="h" fact="0.0271"/>
          <dgm:constr type="l" for="ch" forName="imageaccent2" refType="w" fact="0.4228"/>
          <dgm:constr type="t" for="ch" forName="imageaccent2" refType="h" fact="0.487"/>
          <dgm:constr type="w" for="ch" forName="imageaccent2" refType="w" fact="0.0189"/>
          <dgm:constr type="h" for="ch" forName="imageaccent2" refType="h" fact="0.0271"/>
          <dgm:constr type="l" for="ch" forName="textaccent3" refType="w" fact="0.2501"/>
          <dgm:constr type="t" for="ch" forName="textaccent3" refType="h" fact="0.1318"/>
          <dgm:constr type="w" for="ch" forName="textaccent3" refType="w" fact="0.0189"/>
          <dgm:constr type="h" for="ch" forName="textaccent3" refType="h" fact="0.0271"/>
          <dgm:constr type="l" for="ch" forName="imageaccent3" refType="w" fact="0.2839"/>
          <dgm:constr type="t" for="ch" forName="imageaccent3" refType="h" fact="0.1025"/>
          <dgm:constr type="w" for="ch" forName="imageaccent3" refType="w" fact="0.0189"/>
          <dgm:constr type="h" for="ch" forName="imageaccent3" refType="h" fact="0.0271"/>
          <dgm:constr type="l" for="ch" forName="textaccent4" refType="w" fact="0.5593"/>
          <dgm:constr type="t" for="ch" forName="textaccent4" refType="h" fact="0.2307"/>
          <dgm:constr type="w" for="ch" forName="textaccent4" refType="w" fact="0.0189"/>
          <dgm:constr type="h" for="ch" forName="textaccent4" refType="h" fact="0.0271"/>
          <dgm:constr type="l" for="ch" forName="imageaccent4" refType="w" fact="0.5901"/>
          <dgm:constr type="t" for="ch" forName="imageaccent4" refType="h" fact="0.2624"/>
          <dgm:constr type="w" for="ch" forName="imageaccent4" refType="w" fact="0.0189"/>
          <dgm:constr type="h" for="ch" forName="imageaccent4" refType="h" fact="0.0271"/>
          <dgm:constr type="l" for="ch" forName="textaccent5" refType="w" fact="0.6989"/>
          <dgm:constr type="t" for="ch" forName="textaccent5" refType="h" fact="0.1062"/>
          <dgm:constr type="w" for="ch" forName="textaccent5" refType="w" fact="0.0189"/>
          <dgm:constr type="h" for="ch" forName="textaccent5" refType="h" fact="0.0271"/>
          <dgm:constr type="l" for="ch" forName="imageaccent5" refType="w" fact="0.7305"/>
          <dgm:constr type="t" for="ch" forName="imageaccent5" refType="h" fact="0.1367"/>
          <dgm:constr type="w" for="ch" forName="imageaccent5" refType="w" fact="0.0189"/>
          <dgm:constr type="h" for="ch" forName="imageaccent5" refType="h" fact="0.0271"/>
          <dgm:constr type="l" for="ch" forName="image6" refType="w" fact="0.5585"/>
          <dgm:constr type="t" for="ch" forName="image6" refType="h" fact="0.5137"/>
          <dgm:constr type="w" for="ch" forName="image6" refType="w" fact="0.1623"/>
          <dgm:constr type="h" for="ch" forName="image6" refType="h" fact="0.2314"/>
          <dgm:constr type="l" for="ch" forName="text6" refType="w" fact="0.6982"/>
          <dgm:constr type="t" for="ch" forName="text6" refType="h" fact="0.387"/>
          <dgm:constr type="w" for="ch" forName="text6" refType="w" fact="0.1623"/>
          <dgm:constr type="h" for="ch" forName="text6" refType="h" fact="0.2314"/>
          <dgm:constr type="l" for="ch" forName="imageaccent6" refType="w" fact="0.7002"/>
          <dgm:constr type="t" for="ch" forName="imageaccent6" refType="h" fact="0.6152"/>
          <dgm:constr type="w" for="ch" forName="imageaccent6" refType="w" fact="0.0189"/>
          <dgm:constr type="h" for="ch" forName="imageaccent6" refType="h" fact="0.0271"/>
          <dgm:constr type="l" for="ch" forName="textaccent6" refType="w" fact="0.7303"/>
          <dgm:constr type="t" for="ch" forName="textaccent6" refType="h" fact="0.5897"/>
          <dgm:constr type="w" for="ch" forName="textaccent6" refType="w" fact="0.0189"/>
          <dgm:constr type="h" for="ch" forName="textaccent6" refType="h" fact="0.0271"/>
          <dgm:constr type="l" for="ch" forName="text7" refType="w" fact="0.2792"/>
          <dgm:constr type="t" for="ch" forName="text7" refType="h" fact="0.5122"/>
          <dgm:constr type="w" for="ch" forName="text7" refType="w" fact="0.1623"/>
          <dgm:constr type="h" for="ch" forName="text7" refType="h" fact="0.2314"/>
          <dgm:constr type="l" for="ch" forName="image7" refType="w" fact="0.1395"/>
          <dgm:constr type="t" for="ch" forName="image7" refType="h" fact="0.6409"/>
          <dgm:constr type="w" for="ch" forName="image7" refType="w" fact="0.1623"/>
          <dgm:constr type="h" for="ch" forName="image7" refType="h" fact="0.2314"/>
          <dgm:constr type="l" for="ch" forName="imageaccent7" refType="w" fact="0.25"/>
          <dgm:constr type="t" for="ch" forName="imageaccent7" refType="h" fact="0.6441"/>
          <dgm:constr type="w" for="ch" forName="imageaccent7" refType="w" fact="0.0189"/>
          <dgm:constr type="h" for="ch" forName="imageaccent7" refType="h" fact="0.0271"/>
          <dgm:constr type="l" for="ch" forName="textaccent7" refType="w" fact="0.2838"/>
          <dgm:constr type="t" for="ch" forName="textaccent7" refType="h" fact="0.6148"/>
          <dgm:constr type="w" for="ch" forName="textaccent7" refType="w" fact="0.0189"/>
          <dgm:constr type="h" for="ch" forName="textaccent7" refType="h" fact="0.0271"/>
          <dgm:constr type="l" for="ch" forName="image8" refType="w" fact="0.6975"/>
          <dgm:constr type="t" for="ch" forName="image8" refType="h" fact="0.6433"/>
          <dgm:constr type="w" for="ch" forName="image8" refType="w" fact="0.1623"/>
          <dgm:constr type="h" for="ch" forName="image8" refType="h" fact="0.2314"/>
          <dgm:constr type="l" for="ch" forName="text8" refType="w" fact="0.8371"/>
          <dgm:constr type="t" for="ch" forName="text8" refType="h" fact="0.5167"/>
          <dgm:constr type="w" for="ch" forName="text8" refType="w" fact="0.1623"/>
          <dgm:constr type="h" for="ch" forName="text8" refType="h" fact="0.2314"/>
          <dgm:constr type="l" for="ch" forName="imageaccent8" refType="w" fact="0.8392"/>
          <dgm:constr type="t" for="ch" forName="imageaccent8" refType="h" fact="0.7449"/>
          <dgm:constr type="w" for="ch" forName="imageaccent8" refType="w" fact="0.0189"/>
          <dgm:constr type="h" for="ch" forName="imageaccent8" refType="h" fact="0.0271"/>
          <dgm:constr type="l" for="ch" forName="textaccent8" refType="w" fact="0.8693"/>
          <dgm:constr type="t" for="ch" forName="textaccent8" refType="h" fact="0.7194"/>
          <dgm:constr type="w" for="ch" forName="textaccent8" refType="w" fact="0.0189"/>
          <dgm:constr type="h" for="ch" forName="textaccent8" refType="h" fact="0.0271"/>
          <dgm:constr type="l" for="ch" forName="text9" refType="w" fact="0.8377"/>
          <dgm:constr type="t" for="ch" forName="text9" refType="h" fact="0.005"/>
          <dgm:constr type="w" for="ch" forName="text9" refType="w" fact="0.1623"/>
          <dgm:constr type="h" for="ch" forName="text9" refType="h" fact="0.2314"/>
          <dgm:constr type="l" for="ch" forName="textaccent9" refType="w" fact="0.95"/>
          <dgm:constr type="t" for="ch" forName="textaccent9" refType="h" fact="0.2084"/>
          <dgm:constr type="w" for="ch" forName="textaccent9" refType="w" fact="0.0189"/>
          <dgm:constr type="h" for="ch" forName="textaccent9" refType="h" fact="0.0271"/>
          <dgm:constr type="l" for="ch" forName="image9" refType="w" fact="0.8377"/>
          <dgm:constr type="t" for="ch" forName="image9" refType="h" fact="0.2604"/>
          <dgm:constr type="w" for="ch" forName="image9" refType="w" fact="0.1623"/>
          <dgm:constr type="h" for="ch" forName="image9" refType="h" fact="0.2314"/>
          <dgm:constr type="l" for="ch" forName="imageaccent9" refType="w" fact="0.95"/>
          <dgm:constr type="t" for="ch" forName="imageaccent9" refType="h" fact="0.2618"/>
          <dgm:constr type="w" for="ch" forName="imageaccent9" refType="w" fact="0.0189"/>
          <dgm:constr type="h" for="ch" forName="imageaccent9" refType="h" fact="0.0271"/>
          <dgm:constr type="l" for="ch" forName="image10" refType="w" fact="0.2786"/>
          <dgm:constr type="t" for="ch" forName="image10" refType="h" fact="0.7686"/>
          <dgm:constr type="w" for="ch" forName="image10" refType="w" fact="0.1623"/>
          <dgm:constr type="h" for="ch" forName="image10" refType="h" fact="0.2314"/>
          <dgm:constr type="l" for="ch" forName="text10" refType="w" fact="0.4183"/>
          <dgm:constr type="t" for="ch" forName="text10" refType="h" fact="0.6419"/>
          <dgm:constr type="w" for="ch" forName="text10" refType="w" fact="0.1623"/>
          <dgm:constr type="h" for="ch" forName="text10" refType="h" fact="0.2314"/>
          <dgm:constr type="l" for="ch" forName="imageaccent10" refType="w" fact="0.4203"/>
          <dgm:constr type="t" for="ch" forName="imageaccent10" refType="h" fact="0.8701"/>
          <dgm:constr type="w" for="ch" forName="imageaccent10" refType="w" fact="0.0189"/>
          <dgm:constr type="h" for="ch" forName="imageaccent10" refType="h" fact="0.0271"/>
          <dgm:constr type="l" for="ch" forName="textaccent10" refType="w" fact="0.4504"/>
          <dgm:constr type="t" for="ch" forName="textaccent10" refType="h" fact="0.8446"/>
          <dgm:constr type="w" for="ch" forName="textaccent10" refType="w" fact="0.0189"/>
          <dgm:constr type="h" for="ch" forName="textaccent10" refType="h" fact="0.0271"/>
        </dgm:constrLst>
      </dgm:if>
      <dgm:if name="Name12" axis="ch" ptType="node" func="cnt" op="equ" val="11">
        <dgm:alg type="composite">
          <dgm:param type="ar" val="1.4704"/>
        </dgm:alg>
        <dgm:constrLst>
          <dgm:constr type="primFontSz" for="des" ptType="node" op="equ" val="65"/>
          <dgm:constr type="l" for="ch" forName="image4" refType="w" fact="0.5585"/>
          <dgm:constr type="t" for="ch" forName="image4" refType="h" fact="0.2287"/>
          <dgm:constr type="w" for="ch" forName="image4" refType="w" fact="0.1623"/>
          <dgm:constr type="h" for="ch" forName="image4" refType="h" fact="0.2049"/>
          <dgm:constr type="l" for="ch" forName="text5" refType="w" fact="0.5585"/>
          <dgm:constr type="t" for="ch" forName="text5" refType="h" fact="0.0022"/>
          <dgm:constr type="w" for="ch" forName="text5" refType="w" fact="0.1623"/>
          <dgm:constr type="h" for="ch" forName="text5" refType="h" fact="0.2049"/>
          <dgm:constr type="l" for="ch" forName="image5" refType="w" fact="0.6982"/>
          <dgm:constr type="t" for="ch" forName="image5" refType="h" fact="0.1165"/>
          <dgm:constr type="w" for="ch" forName="image5" refType="w" fact="0.1623"/>
          <dgm:constr type="h" for="ch" forName="image5" refType="h" fact="0.2049"/>
          <dgm:constr type="l" for="ch" forName="image2" refType="w" fact="0.4189"/>
          <dgm:constr type="t" for="ch" forName="image2" refType="h" fact="0.34"/>
          <dgm:constr type="w" for="ch" forName="image2" refType="w" fact="0.1623"/>
          <dgm:constr type="h" for="ch" forName="image2" refType="h" fact="0.2049"/>
          <dgm:constr type="l" for="ch" forName="text4" refType="w" fact="0.4189"/>
          <dgm:constr type="t" for="ch" forName="text4" refType="h" fact="0.1135"/>
          <dgm:constr type="w" for="ch" forName="text4" refType="w" fact="0.1623"/>
          <dgm:constr type="h" for="ch" forName="text4" refType="h" fact="0.2049"/>
          <dgm:constr type="l" for="ch" forName="text2" refType="w" fact="0.2793"/>
          <dgm:constr type="t" for="ch" forName="text2" refType="h" fact="0.2265"/>
          <dgm:constr type="w" for="ch" forName="text2" refType="w" fact="0.1623"/>
          <dgm:constr type="h" for="ch" forName="text2" refType="h" fact="0.2049"/>
          <dgm:constr type="l" for="ch" forName="image3" refType="w" fact="0.2793"/>
          <dgm:constr type="t" for="ch" forName="image3" refType="h" fact="0"/>
          <dgm:constr type="w" for="ch" forName="image3" refType="w" fact="0.1623"/>
          <dgm:constr type="h" for="ch" forName="image3" refType="h" fact="0.2049"/>
          <dgm:constr type="l" for="ch" forName="text1" refType="w" fact="0.1396"/>
          <dgm:constr type="t" for="ch" forName="text1" refType="h" fact="0.3404"/>
          <dgm:constr type="w" for="ch" forName="text1" refType="w" fact="0.1623"/>
          <dgm:constr type="h" for="ch" forName="text1" refType="h" fact="0.2049"/>
          <dgm:constr type="l" for="ch" forName="text3" refType="w" fact="0.1396"/>
          <dgm:constr type="t" for="ch" forName="text3" refType="h" fact="0.1139"/>
          <dgm:constr type="w" for="ch" forName="text3" refType="w" fact="0.1623"/>
          <dgm:constr type="h" for="ch" forName="text3" refType="h" fact="0.2049"/>
          <dgm:constr type="l" for="ch" forName="textaccent1" refType="w" fact="0.1435"/>
          <dgm:constr type="t" for="ch" forName="textaccent1" refType="h" fact="0.432"/>
          <dgm:constr type="w" for="ch" forName="textaccent1" refType="w" fact="0.0189"/>
          <dgm:constr type="h" for="ch" forName="textaccent1" refType="h" fact="0.024"/>
          <dgm:constr type="l" for="ch" forName="image1" refType="w" fact="0"/>
          <dgm:constr type="t" for="ch" forName="image1" refType="h" fact="0.2272"/>
          <dgm:constr type="w" for="ch" forName="image1" refType="w" fact="0.1623"/>
          <dgm:constr type="h" for="ch" forName="image1" refType="h" fact="0.2049"/>
          <dgm:constr type="l" for="ch" forName="imageaccent1" refType="w" fact="0.1111"/>
          <dgm:constr type="t" for="ch" forName="imageaccent1" refType="h" fact="0.4048"/>
          <dgm:constr type="w" for="ch" forName="imageaccent1" refType="w" fact="0.0189"/>
          <dgm:constr type="h" for="ch" forName="imageaccent1" refType="h" fact="0.024"/>
          <dgm:constr type="l" for="ch" forName="textaccent2" refType="w" fact="0.391"/>
          <dgm:constr type="t" for="ch" forName="textaccent2" refType="h" fact="0.4038"/>
          <dgm:constr type="w" for="ch" forName="textaccent2" refType="w" fact="0.0189"/>
          <dgm:constr type="h" for="ch" forName="textaccent2" refType="h" fact="0.024"/>
          <dgm:constr type="l" for="ch" forName="imageaccent2" refType="w" fact="0.4228"/>
          <dgm:constr type="t" for="ch" forName="imageaccent2" refType="h" fact="0.4312"/>
          <dgm:constr type="w" for="ch" forName="imageaccent2" refType="w" fact="0.0189"/>
          <dgm:constr type="h" for="ch" forName="imageaccent2" refType="h" fact="0.024"/>
          <dgm:constr type="l" for="ch" forName="textaccent3" refType="w" fact="0.2501"/>
          <dgm:constr type="t" for="ch" forName="textaccent3" refType="h" fact="0.1167"/>
          <dgm:constr type="w" for="ch" forName="textaccent3" refType="w" fact="0.0189"/>
          <dgm:constr type="h" for="ch" forName="textaccent3" refType="h" fact="0.024"/>
          <dgm:constr type="l" for="ch" forName="imageaccent3" refType="w" fact="0.2839"/>
          <dgm:constr type="t" for="ch" forName="imageaccent3" refType="h" fact="0.0908"/>
          <dgm:constr type="w" for="ch" forName="imageaccent3" refType="w" fact="0.0189"/>
          <dgm:constr type="h" for="ch" forName="imageaccent3" refType="h" fact="0.024"/>
          <dgm:constr type="l" for="ch" forName="textaccent4" refType="w" fact="0.5593"/>
          <dgm:constr type="t" for="ch" forName="textaccent4" refType="h" fact="0.2042"/>
          <dgm:constr type="w" for="ch" forName="textaccent4" refType="w" fact="0.0189"/>
          <dgm:constr type="h" for="ch" forName="textaccent4" refType="h" fact="0.024"/>
          <dgm:constr type="l" for="ch" forName="imageaccent4" refType="w" fact="0.5901"/>
          <dgm:constr type="t" for="ch" forName="imageaccent4" refType="h" fact="0.2323"/>
          <dgm:constr type="w" for="ch" forName="imageaccent4" refType="w" fact="0.0189"/>
          <dgm:constr type="h" for="ch" forName="imageaccent4" refType="h" fact="0.024"/>
          <dgm:constr type="l" for="ch" forName="textaccent5" refType="w" fact="0.6989"/>
          <dgm:constr type="t" for="ch" forName="textaccent5" refType="h" fact="0.094"/>
          <dgm:constr type="w" for="ch" forName="textaccent5" refType="w" fact="0.0189"/>
          <dgm:constr type="h" for="ch" forName="textaccent5" refType="h" fact="0.024"/>
          <dgm:constr type="l" for="ch" forName="imageaccent5" refType="w" fact="0.7305"/>
          <dgm:constr type="t" for="ch" forName="imageaccent5" refType="h" fact="0.121"/>
          <dgm:constr type="w" for="ch" forName="imageaccent5" refType="w" fact="0.0189"/>
          <dgm:constr type="h" for="ch" forName="imageaccent5" refType="h" fact="0.024"/>
          <dgm:constr type="l" for="ch" forName="image6" refType="w" fact="0.5585"/>
          <dgm:constr type="t" for="ch" forName="image6" refType="h" fact="0.4548"/>
          <dgm:constr type="w" for="ch" forName="image6" refType="w" fact="0.1623"/>
          <dgm:constr type="h" for="ch" forName="image6" refType="h" fact="0.2049"/>
          <dgm:constr type="l" for="ch" forName="text6" refType="w" fact="0.6982"/>
          <dgm:constr type="t" for="ch" forName="text6" refType="h" fact="0.3426"/>
          <dgm:constr type="w" for="ch" forName="text6" refType="w" fact="0.1623"/>
          <dgm:constr type="h" for="ch" forName="text6" refType="h" fact="0.2049"/>
          <dgm:constr type="l" for="ch" forName="imageaccent6" refType="w" fact="0.7002"/>
          <dgm:constr type="t" for="ch" forName="imageaccent6" refType="h" fact="0.5447"/>
          <dgm:constr type="w" for="ch" forName="imageaccent6" refType="w" fact="0.0189"/>
          <dgm:constr type="h" for="ch" forName="imageaccent6" refType="h" fact="0.024"/>
          <dgm:constr type="l" for="ch" forName="textaccent6" refType="w" fact="0.7303"/>
          <dgm:constr type="t" for="ch" forName="textaccent6" refType="h" fact="0.5221"/>
          <dgm:constr type="w" for="ch" forName="textaccent6" refType="w" fact="0.0189"/>
          <dgm:constr type="h" for="ch" forName="textaccent6" refType="h" fact="0.024"/>
          <dgm:constr type="l" for="ch" forName="text7" refType="w" fact="0.2792"/>
          <dgm:constr type="t" for="ch" forName="text7" refType="h" fact="0.4535"/>
          <dgm:constr type="w" for="ch" forName="text7" refType="w" fact="0.1623"/>
          <dgm:constr type="h" for="ch" forName="text7" refType="h" fact="0.2049"/>
          <dgm:constr type="l" for="ch" forName="image7" refType="w" fact="0.1395"/>
          <dgm:constr type="t" for="ch" forName="image7" refType="h" fact="0.5674"/>
          <dgm:constr type="w" for="ch" forName="image7" refType="w" fact="0.1623"/>
          <dgm:constr type="h" for="ch" forName="image7" refType="h" fact="0.2049"/>
          <dgm:constr type="l" for="ch" forName="imageaccent7" refType="w" fact="0.25"/>
          <dgm:constr type="t" for="ch" forName="imageaccent7" refType="h" fact="0.5703"/>
          <dgm:constr type="w" for="ch" forName="imageaccent7" refType="w" fact="0.0189"/>
          <dgm:constr type="h" for="ch" forName="imageaccent7" refType="h" fact="0.024"/>
          <dgm:constr type="l" for="ch" forName="textaccent7" refType="w" fact="0.2838"/>
          <dgm:constr type="t" for="ch" forName="textaccent7" refType="h" fact="0.5443"/>
          <dgm:constr type="w" for="ch" forName="textaccent7" refType="w" fact="0.0189"/>
          <dgm:constr type="h" for="ch" forName="textaccent7" refType="h" fact="0.024"/>
          <dgm:constr type="l" for="ch" forName="image8" refType="w" fact="0.6975"/>
          <dgm:constr type="t" for="ch" forName="image8" refType="h" fact="0.5696"/>
          <dgm:constr type="w" for="ch" forName="image8" refType="w" fact="0.1623"/>
          <dgm:constr type="h" for="ch" forName="image8" refType="h" fact="0.2049"/>
          <dgm:constr type="l" for="ch" forName="text8" refType="w" fact="0.8371"/>
          <dgm:constr type="t" for="ch" forName="text8" refType="h" fact="0.4574"/>
          <dgm:constr type="w" for="ch" forName="text8" refType="w" fact="0.1623"/>
          <dgm:constr type="h" for="ch" forName="text8" refType="h" fact="0.2049"/>
          <dgm:constr type="l" for="ch" forName="imageaccent8" refType="w" fact="0.8392"/>
          <dgm:constr type="t" for="ch" forName="imageaccent8" refType="h" fact="0.6595"/>
          <dgm:constr type="w" for="ch" forName="imageaccent8" refType="w" fact="0.0189"/>
          <dgm:constr type="h" for="ch" forName="imageaccent8" refType="h" fact="0.024"/>
          <dgm:constr type="l" for="ch" forName="textaccent8" refType="w" fact="0.8693"/>
          <dgm:constr type="t" for="ch" forName="textaccent8" refType="h" fact="0.6369"/>
          <dgm:constr type="w" for="ch" forName="textaccent8" refType="w" fact="0.0189"/>
          <dgm:constr type="h" for="ch" forName="textaccent8" refType="h" fact="0.024"/>
          <dgm:constr type="l" for="ch" forName="text9" refType="w" fact="0.8377"/>
          <dgm:constr type="t" for="ch" forName="text9" refType="h" fact="0.0044"/>
          <dgm:constr type="w" for="ch" forName="text9" refType="w" fact="0.1623"/>
          <dgm:constr type="h" for="ch" forName="text9" refType="h" fact="0.2049"/>
          <dgm:constr type="l" for="ch" forName="textaccent9" refType="w" fact="0.95"/>
          <dgm:constr type="t" for="ch" forName="textaccent9" refType="h" fact="0.1846"/>
          <dgm:constr type="w" for="ch" forName="textaccent9" refType="w" fact="0.0189"/>
          <dgm:constr type="h" for="ch" forName="textaccent9" refType="h" fact="0.024"/>
          <dgm:constr type="l" for="ch" forName="image9" refType="w" fact="0.8377"/>
          <dgm:constr type="t" for="ch" forName="image9" refType="h" fact="0.2306"/>
          <dgm:constr type="w" for="ch" forName="image9" refType="w" fact="0.1623"/>
          <dgm:constr type="h" for="ch" forName="image9" refType="h" fact="0.2049"/>
          <dgm:constr type="l" for="ch" forName="imageaccent9" refType="w" fact="0.95"/>
          <dgm:constr type="t" for="ch" forName="imageaccent9" refType="h" fact="0.2318"/>
          <dgm:constr type="w" for="ch" forName="imageaccent9" refType="w" fact="0.0189"/>
          <dgm:constr type="h" for="ch" forName="imageaccent9" refType="h" fact="0.024"/>
          <dgm:constr type="l" for="ch" forName="image10" refType="w" fact="0.2786"/>
          <dgm:constr type="t" for="ch" forName="image10" refType="h" fact="0.6805"/>
          <dgm:constr type="w" for="ch" forName="image10" refType="w" fact="0.1623"/>
          <dgm:constr type="h" for="ch" forName="image10" refType="h" fact="0.2049"/>
          <dgm:constr type="l" for="ch" forName="text10" refType="w" fact="0.4183"/>
          <dgm:constr type="t" for="ch" forName="text10" refType="h" fact="0.5683"/>
          <dgm:constr type="w" for="ch" forName="text10" refType="w" fact="0.1623"/>
          <dgm:constr type="h" for="ch" forName="text10" refType="h" fact="0.2049"/>
          <dgm:constr type="l" for="ch" forName="imageaccent10" refType="w" fact="0.4203"/>
          <dgm:constr type="t" for="ch" forName="imageaccent10" refType="h" fact="0.7704"/>
          <dgm:constr type="w" for="ch" forName="imageaccent10" refType="w" fact="0.0189"/>
          <dgm:constr type="h" for="ch" forName="imageaccent10" refType="h" fact="0.024"/>
          <dgm:constr type="l" for="ch" forName="textaccent10" refType="w" fact="0.4504"/>
          <dgm:constr type="t" for="ch" forName="textaccent10" refType="h" fact="0.7478"/>
          <dgm:constr type="w" for="ch" forName="textaccent10" refType="w" fact="0.0189"/>
          <dgm:constr type="h" for="ch" forName="textaccent10" refType="h" fact="0.024"/>
          <dgm:constr type="l" for="ch" forName="text11" refType="w" fact="0.6971"/>
          <dgm:constr type="t" for="ch" forName="text11" refType="h" fact="0.7951"/>
          <dgm:constr type="w" for="ch" forName="text11" refType="w" fact="0.1623"/>
          <dgm:constr type="h" for="ch" forName="text11" refType="h" fact="0.2049"/>
          <dgm:constr type="l" for="ch" forName="image11" refType="w" fact="0.5575"/>
          <dgm:constr type="t" for="ch" forName="image11" refType="h" fact="0.6816"/>
          <dgm:constr type="w" for="ch" forName="image11" refType="w" fact="0.1623"/>
          <dgm:constr type="h" for="ch" forName="image11" refType="h" fact="0.2049"/>
          <dgm:constr type="l" for="ch" forName="imageaccent11" refType="w" fact="0.6692"/>
          <dgm:constr type="t" for="ch" forName="imageaccent11" refType="h" fact="0.8589"/>
          <dgm:constr type="w" for="ch" forName="imageaccent11" refType="w" fact="0.0189"/>
          <dgm:constr type="h" for="ch" forName="imageaccent11" refType="h" fact="0.024"/>
          <dgm:constr type="l" for="ch" forName="textaccent11" refType="w" fact="0.701"/>
          <dgm:constr type="t" for="ch" forName="textaccent11" refType="h" fact="0.8863"/>
          <dgm:constr type="w" for="ch" forName="textaccent11" refType="w" fact="0.0189"/>
          <dgm:constr type="h" for="ch" forName="textaccent11" refType="h" fact="0.024"/>
        </dgm:constrLst>
      </dgm:if>
      <dgm:else name="Name13">
        <dgm:alg type="composite">
          <dgm:param type="ar" val="1.675"/>
        </dgm:alg>
        <dgm:constrLst>
          <dgm:constr type="primFontSz" for="des" ptType="node" op="equ" val="65"/>
          <dgm:constr type="l" for="ch" forName="image4" refType="w" fact="0.4903"/>
          <dgm:constr type="t" for="ch" forName="image4" refType="h" fact="0.2287"/>
          <dgm:constr type="w" for="ch" forName="image4" refType="w" fact="0.1425"/>
          <dgm:constr type="h" for="ch" forName="image4" refType="h" fact="0.2049"/>
          <dgm:constr type="l" for="ch" forName="text5" refType="w" fact="0.4903"/>
          <dgm:constr type="t" for="ch" forName="text5" refType="h" fact="0.0022"/>
          <dgm:constr type="w" for="ch" forName="text5" refType="w" fact="0.1425"/>
          <dgm:constr type="h" for="ch" forName="text5" refType="h" fact="0.2049"/>
          <dgm:constr type="l" for="ch" forName="image5" refType="w" fact="0.6129"/>
          <dgm:constr type="t" for="ch" forName="image5" refType="h" fact="0.1165"/>
          <dgm:constr type="w" for="ch" forName="image5" refType="w" fact="0.1425"/>
          <dgm:constr type="h" for="ch" forName="image5" refType="h" fact="0.2049"/>
          <dgm:constr type="l" for="ch" forName="image2" refType="w" fact="0.3677"/>
          <dgm:constr type="t" for="ch" forName="image2" refType="h" fact="0.34"/>
          <dgm:constr type="w" for="ch" forName="image2" refType="w" fact="0.1425"/>
          <dgm:constr type="h" for="ch" forName="image2" refType="h" fact="0.2049"/>
          <dgm:constr type="l" for="ch" forName="text4" refType="w" fact="0.3677"/>
          <dgm:constr type="t" for="ch" forName="text4" refType="h" fact="0.1135"/>
          <dgm:constr type="w" for="ch" forName="text4" refType="w" fact="0.1425"/>
          <dgm:constr type="h" for="ch" forName="text4" refType="h" fact="0.2049"/>
          <dgm:constr type="l" for="ch" forName="text2" refType="w" fact="0.2452"/>
          <dgm:constr type="t" for="ch" forName="text2" refType="h" fact="0.2265"/>
          <dgm:constr type="w" for="ch" forName="text2" refType="w" fact="0.1425"/>
          <dgm:constr type="h" for="ch" forName="text2" refType="h" fact="0.2049"/>
          <dgm:constr type="l" for="ch" forName="image3" refType="w" fact="0.2452"/>
          <dgm:constr type="t" for="ch" forName="image3" refType="h" fact="0"/>
          <dgm:constr type="w" for="ch" forName="image3" refType="w" fact="0.1425"/>
          <dgm:constr type="h" for="ch" forName="image3" refType="h" fact="0.2049"/>
          <dgm:constr type="l" for="ch" forName="text1" refType="w" fact="0.1226"/>
          <dgm:constr type="t" for="ch" forName="text1" refType="h" fact="0.3404"/>
          <dgm:constr type="w" for="ch" forName="text1" refType="w" fact="0.1425"/>
          <dgm:constr type="h" for="ch" forName="text1" refType="h" fact="0.2049"/>
          <dgm:constr type="l" for="ch" forName="text3" refType="w" fact="0.1226"/>
          <dgm:constr type="t" for="ch" forName="text3" refType="h" fact="0.1139"/>
          <dgm:constr type="w" for="ch" forName="text3" refType="w" fact="0.1425"/>
          <dgm:constr type="h" for="ch" forName="text3" refType="h" fact="0.2049"/>
          <dgm:constr type="l" for="ch" forName="textaccent1" refType="w" fact="0.126"/>
          <dgm:constr type="t" for="ch" forName="textaccent1" refType="h" fact="0.432"/>
          <dgm:constr type="w" for="ch" forName="textaccent1" refType="w" fact="0.0166"/>
          <dgm:constr type="h" for="ch" forName="textaccent1" refType="h" fact="0.024"/>
          <dgm:constr type="l" for="ch" forName="image1" refType="w" fact="0"/>
          <dgm:constr type="t" for="ch" forName="image1" refType="h" fact="0.2272"/>
          <dgm:constr type="w" for="ch" forName="image1" refType="w" fact="0.1425"/>
          <dgm:constr type="h" for="ch" forName="image1" refType="h" fact="0.2049"/>
          <dgm:constr type="l" for="ch" forName="imageaccent1" refType="w" fact="0.0976"/>
          <dgm:constr type="t" for="ch" forName="imageaccent1" refType="h" fact="0.4048"/>
          <dgm:constr type="w" for="ch" forName="imageaccent1" refType="w" fact="0.0166"/>
          <dgm:constr type="h" for="ch" forName="imageaccent1" refType="h" fact="0.024"/>
          <dgm:constr type="l" for="ch" forName="textaccent2" refType="w" fact="0.3432"/>
          <dgm:constr type="t" for="ch" forName="textaccent2" refType="h" fact="0.4038"/>
          <dgm:constr type="w" for="ch" forName="textaccent2" refType="w" fact="0.0166"/>
          <dgm:constr type="h" for="ch" forName="textaccent2" refType="h" fact="0.024"/>
          <dgm:constr type="l" for="ch" forName="imageaccent2" refType="w" fact="0.3712"/>
          <dgm:constr type="t" for="ch" forName="imageaccent2" refType="h" fact="0.4312"/>
          <dgm:constr type="w" for="ch" forName="imageaccent2" refType="w" fact="0.0166"/>
          <dgm:constr type="h" for="ch" forName="imageaccent2" refType="h" fact="0.024"/>
          <dgm:constr type="l" for="ch" forName="textaccent3" refType="w" fact="0.2196"/>
          <dgm:constr type="t" for="ch" forName="textaccent3" refType="h" fact="0.1167"/>
          <dgm:constr type="w" for="ch" forName="textaccent3" refType="w" fact="0.0166"/>
          <dgm:constr type="h" for="ch" forName="textaccent3" refType="h" fact="0.024"/>
          <dgm:constr type="l" for="ch" forName="imageaccent3" refType="w" fact="0.2492"/>
          <dgm:constr type="t" for="ch" forName="imageaccent3" refType="h" fact="0.0908"/>
          <dgm:constr type="w" for="ch" forName="imageaccent3" refType="w" fact="0.0166"/>
          <dgm:constr type="h" for="ch" forName="imageaccent3" refType="h" fact="0.024"/>
          <dgm:constr type="l" for="ch" forName="textaccent4" refType="w" fact="0.491"/>
          <dgm:constr type="t" for="ch" forName="textaccent4" refType="h" fact="0.2042"/>
          <dgm:constr type="w" for="ch" forName="textaccent4" refType="w" fact="0.0166"/>
          <dgm:constr type="h" for="ch" forName="textaccent4" refType="h" fact="0.024"/>
          <dgm:constr type="l" for="ch" forName="imageaccent4" refType="w" fact="0.5181"/>
          <dgm:constr type="t" for="ch" forName="imageaccent4" refType="h" fact="0.2323"/>
          <dgm:constr type="w" for="ch" forName="imageaccent4" refType="w" fact="0.0166"/>
          <dgm:constr type="h" for="ch" forName="imageaccent4" refType="h" fact="0.024"/>
          <dgm:constr type="l" for="ch" forName="textaccent5" refType="w" fact="0.6136"/>
          <dgm:constr type="t" for="ch" forName="textaccent5" refType="h" fact="0.094"/>
          <dgm:constr type="w" for="ch" forName="textaccent5" refType="w" fact="0.0166"/>
          <dgm:constr type="h" for="ch" forName="textaccent5" refType="h" fact="0.024"/>
          <dgm:constr type="l" for="ch" forName="imageaccent5" refType="w" fact="0.6413"/>
          <dgm:constr type="t" for="ch" forName="imageaccent5" refType="h" fact="0.121"/>
          <dgm:constr type="w" for="ch" forName="imageaccent5" refType="w" fact="0.0166"/>
          <dgm:constr type="h" for="ch" forName="imageaccent5" refType="h" fact="0.024"/>
          <dgm:constr type="l" for="ch" forName="image6" refType="w" fact="0.4903"/>
          <dgm:constr type="t" for="ch" forName="image6" refType="h" fact="0.4548"/>
          <dgm:constr type="w" for="ch" forName="image6" refType="w" fact="0.1425"/>
          <dgm:constr type="h" for="ch" forName="image6" refType="h" fact="0.2049"/>
          <dgm:constr type="l" for="ch" forName="text6" refType="w" fact="0.6129"/>
          <dgm:constr type="t" for="ch" forName="text6" refType="h" fact="0.3426"/>
          <dgm:constr type="w" for="ch" forName="text6" refType="w" fact="0.1425"/>
          <dgm:constr type="h" for="ch" forName="text6" refType="h" fact="0.2049"/>
          <dgm:constr type="l" for="ch" forName="imageaccent6" refType="w" fact="0.6147"/>
          <dgm:constr type="t" for="ch" forName="imageaccent6" refType="h" fact="0.5447"/>
          <dgm:constr type="w" for="ch" forName="imageaccent6" refType="w" fact="0.0166"/>
          <dgm:constr type="h" for="ch" forName="imageaccent6" refType="h" fact="0.024"/>
          <dgm:constr type="l" for="ch" forName="textaccent6" refType="w" fact="0.6411"/>
          <dgm:constr type="t" for="ch" forName="textaccent6" refType="h" fact="0.5221"/>
          <dgm:constr type="w" for="ch" forName="textaccent6" refType="w" fact="0.0166"/>
          <dgm:constr type="h" for="ch" forName="textaccent6" refType="h" fact="0.024"/>
          <dgm:constr type="l" for="ch" forName="text7" refType="w" fact="0.2451"/>
          <dgm:constr type="t" for="ch" forName="text7" refType="h" fact="0.4535"/>
          <dgm:constr type="w" for="ch" forName="text7" refType="w" fact="0.1425"/>
          <dgm:constr type="h" for="ch" forName="text7" refType="h" fact="0.2049"/>
          <dgm:constr type="l" for="ch" forName="image7" refType="w" fact="0.1225"/>
          <dgm:constr type="t" for="ch" forName="image7" refType="h" fact="0.5674"/>
          <dgm:constr type="w" for="ch" forName="image7" refType="w" fact="0.1425"/>
          <dgm:constr type="h" for="ch" forName="image7" refType="h" fact="0.2049"/>
          <dgm:constr type="l" for="ch" forName="imageaccent7" refType="w" fact="0.2195"/>
          <dgm:constr type="t" for="ch" forName="imageaccent7" refType="h" fact="0.5703"/>
          <dgm:constr type="w" for="ch" forName="imageaccent7" refType="w" fact="0.0166"/>
          <dgm:constr type="h" for="ch" forName="imageaccent7" refType="h" fact="0.024"/>
          <dgm:constr type="l" for="ch" forName="textaccent7" refType="w" fact="0.2491"/>
          <dgm:constr type="t" for="ch" forName="textaccent7" refType="h" fact="0.5443"/>
          <dgm:constr type="w" for="ch" forName="textaccent7" refType="w" fact="0.0166"/>
          <dgm:constr type="h" for="ch" forName="textaccent7" refType="h" fact="0.024"/>
          <dgm:constr type="l" for="ch" forName="image8" refType="w" fact="0.6123"/>
          <dgm:constr type="t" for="ch" forName="image8" refType="h" fact="0.5696"/>
          <dgm:constr type="w" for="ch" forName="image8" refType="w" fact="0.1425"/>
          <dgm:constr type="h" for="ch" forName="image8" refType="h" fact="0.2049"/>
          <dgm:constr type="l" for="ch" forName="text8" refType="w" fact="0.7349"/>
          <dgm:constr type="t" for="ch" forName="text8" refType="h" fact="0.4574"/>
          <dgm:constr type="w" for="ch" forName="text8" refType="w" fact="0.1425"/>
          <dgm:constr type="h" for="ch" forName="text8" refType="h" fact="0.2049"/>
          <dgm:constr type="l" for="ch" forName="imageaccent8" refType="w" fact="0.7367"/>
          <dgm:constr type="t" for="ch" forName="imageaccent8" refType="h" fact="0.6595"/>
          <dgm:constr type="w" for="ch" forName="imageaccent8" refType="w" fact="0.0166"/>
          <dgm:constr type="h" for="ch" forName="imageaccent8" refType="h" fact="0.024"/>
          <dgm:constr type="l" for="ch" forName="textaccent8" refType="w" fact="0.7631"/>
          <dgm:constr type="t" for="ch" forName="textaccent8" refType="h" fact="0.6369"/>
          <dgm:constr type="w" for="ch" forName="textaccent8" refType="w" fact="0.0166"/>
          <dgm:constr type="h" for="ch" forName="textaccent8" refType="h" fact="0.024"/>
          <dgm:constr type="l" for="ch" forName="text9" refType="w" fact="0.7354"/>
          <dgm:constr type="t" for="ch" forName="text9" refType="h" fact="0.0044"/>
          <dgm:constr type="w" for="ch" forName="text9" refType="w" fact="0.1425"/>
          <dgm:constr type="h" for="ch" forName="text9" refType="h" fact="0.2049"/>
          <dgm:constr type="l" for="ch" forName="textaccent9" refType="w" fact="0.8339"/>
          <dgm:constr type="t" for="ch" forName="textaccent9" refType="h" fact="0.1846"/>
          <dgm:constr type="w" for="ch" forName="textaccent9" refType="w" fact="0.0166"/>
          <dgm:constr type="h" for="ch" forName="textaccent9" refType="h" fact="0.024"/>
          <dgm:constr type="l" for="ch" forName="image9" refType="w" fact="0.7354"/>
          <dgm:constr type="t" for="ch" forName="image9" refType="h" fact="0.2306"/>
          <dgm:constr type="w" for="ch" forName="image9" refType="w" fact="0.1425"/>
          <dgm:constr type="h" for="ch" forName="image9" refType="h" fact="0.2049"/>
          <dgm:constr type="l" for="ch" forName="imageaccent9" refType="w" fact="0.8339"/>
          <dgm:constr type="t" for="ch" forName="imageaccent9" refType="h" fact="0.2318"/>
          <dgm:constr type="w" for="ch" forName="imageaccent9" refType="w" fact="0.0166"/>
          <dgm:constr type="h" for="ch" forName="imageaccent9" refType="h" fact="0.024"/>
          <dgm:constr type="l" for="ch" forName="image10" refType="w" fact="0.2446"/>
          <dgm:constr type="t" for="ch" forName="image10" refType="h" fact="0.6805"/>
          <dgm:constr type="w" for="ch" forName="image10" refType="w" fact="0.1425"/>
          <dgm:constr type="h" for="ch" forName="image10" refType="h" fact="0.2049"/>
          <dgm:constr type="l" for="ch" forName="text10" refType="w" fact="0.3672"/>
          <dgm:constr type="t" for="ch" forName="text10" refType="h" fact="0.5683"/>
          <dgm:constr type="w" for="ch" forName="text10" refType="w" fact="0.1425"/>
          <dgm:constr type="h" for="ch" forName="text10" refType="h" fact="0.2049"/>
          <dgm:constr type="l" for="ch" forName="imageaccent10" refType="w" fact="0.369"/>
          <dgm:constr type="t" for="ch" forName="imageaccent10" refType="h" fact="0.7704"/>
          <dgm:constr type="w" for="ch" forName="imageaccent10" refType="w" fact="0.0166"/>
          <dgm:constr type="h" for="ch" forName="imageaccent10" refType="h" fact="0.024"/>
          <dgm:constr type="l" for="ch" forName="textaccent10" refType="w" fact="0.3954"/>
          <dgm:constr type="t" for="ch" forName="textaccent10" refType="h" fact="0.7478"/>
          <dgm:constr type="w" for="ch" forName="textaccent10" refType="w" fact="0.0166"/>
          <dgm:constr type="h" for="ch" forName="textaccent10" refType="h" fact="0.024"/>
          <dgm:constr type="l" for="ch" forName="text11" refType="w" fact="0.612"/>
          <dgm:constr type="t" for="ch" forName="text11" refType="h" fact="0.7951"/>
          <dgm:constr type="w" for="ch" forName="text11" refType="w" fact="0.1425"/>
          <dgm:constr type="h" for="ch" forName="text11" refType="h" fact="0.2049"/>
          <dgm:constr type="l" for="ch" forName="image11" refType="w" fact="0.4894"/>
          <dgm:constr type="t" for="ch" forName="image11" refType="h" fact="0.6816"/>
          <dgm:constr type="w" for="ch" forName="image11" refType="w" fact="0.1425"/>
          <dgm:constr type="h" for="ch" forName="image11" refType="h" fact="0.2049"/>
          <dgm:constr type="l" for="ch" forName="imageaccent11" refType="w" fact="0.5874"/>
          <dgm:constr type="t" for="ch" forName="imageaccent11" refType="h" fact="0.8589"/>
          <dgm:constr type="w" for="ch" forName="imageaccent11" refType="w" fact="0.0166"/>
          <dgm:constr type="h" for="ch" forName="imageaccent11" refType="h" fact="0.024"/>
          <dgm:constr type="l" for="ch" forName="textaccent11" refType="w" fact="0.6154"/>
          <dgm:constr type="t" for="ch" forName="textaccent11" refType="h" fact="0.8863"/>
          <dgm:constr type="w" for="ch" forName="textaccent11" refType="w" fact="0.0166"/>
          <dgm:constr type="h" for="ch" forName="textaccent11" refType="h" fact="0.024"/>
          <dgm:constr type="l" for="ch" forName="text12" refType="w" fact="0.735"/>
          <dgm:constr type="t" for="ch" forName="text12" refType="h" fact="0.684"/>
          <dgm:constr type="w" for="ch" forName="text12" refType="w" fact="0.1425"/>
          <dgm:constr type="h" for="ch" forName="text12" refType="h" fact="0.2049"/>
          <dgm:constr type="l" for="ch" forName="image12" refType="w" fact="0.8575"/>
          <dgm:constr type="t" for="ch" forName="image12" refType="h" fact="0.5718"/>
          <dgm:constr type="w" for="ch" forName="image12" refType="w" fact="0.1425"/>
          <dgm:constr type="h" for="ch" forName="image12" refType="h" fact="0.2049"/>
          <dgm:constr type="l" for="ch" forName="textaccent12" refType="w" fact="0.8594"/>
          <dgm:constr type="t" for="ch" forName="textaccent12" refType="h" fact="0.7739"/>
          <dgm:constr type="w" for="ch" forName="textaccent12" refType="w" fact="0.0166"/>
          <dgm:constr type="h" for="ch" forName="textaccent12" refType="h" fact="0.024"/>
          <dgm:constr type="l" for="ch" forName="imageaccent12" refType="w" fact="0.8858"/>
          <dgm:constr type="t" for="ch" forName="imageaccent12" refType="h" fact="0.7513"/>
          <dgm:constr type="w" for="ch" forName="imageaccent12" refType="w" fact="0.0166"/>
          <dgm:constr type="h" for="ch" forName="imageaccent12" refType="h" fact="0.024"/>
        </dgm:constrLst>
      </dgm:else>
    </dgm:choose>
    <dgm:forEach name="wrapper" axis="self" ptType="parTrans">
      <dgm:forEach name="wrapper2" axis="self" ptType="sibTrans" st="2">
        <dgm:forEach name="textRepeat" axis="self">
          <dgm:layoutNode name="textRepeatNode" styleLbl="alignNode1">
            <dgm:varLst>
              <dgm:chMax val="0"/>
              <dgm:chPref val="0"/>
              <dgm:bulletEnabled val="1"/>
            </dgm:varLst>
            <dgm:alg type="tx"/>
            <dgm:shape xmlns:r="http://schemas.openxmlformats.org/officeDocument/2006/relationships" type="hexagon" r:blip="">
              <dgm:adjLst>
                <dgm:adj idx="1" val="0.25"/>
                <dgm:adj idx="2" val="1.1547"/>
              </dgm:adjLst>
            </dgm:shape>
            <dgm:presOf axis="desOrSelf" ptType="node"/>
            <dgm:constrLst>
              <dgm:constr type="lMarg" refType="primFontSz" fact="0"/>
              <dgm:constr type="rMarg" refType="primFontSz" fact="0"/>
              <dgm:constr type="tMarg" refType="primFontSz" fact="0.1"/>
              <dgm:constr type="bMarg" refType="primFontSz" fact="0.1"/>
            </dgm:constrLst>
            <dgm:ruleLst>
              <dgm:rule type="primFontSz" val="5" fact="NaN" max="NaN"/>
            </dgm:ruleLst>
          </dgm:layoutNode>
        </dgm:forEach>
        <dgm:forEach name="accentRepeat" axis="self">
          <dgm:layoutNode name="accentRepeatNode" styleLbl="solidAlignAcc1">
            <dgm:alg type="sp"/>
            <dgm:shape xmlns:r="http://schemas.openxmlformats.org/officeDocument/2006/relationships" type="hexagon" r:blip="">
              <dgm:adjLst>
                <dgm:adj idx="1" val="0.25"/>
                <dgm:adj idx="2" val="1.1547"/>
              </dgm:adjLst>
            </dgm:shape>
            <dgm:presOf/>
          </dgm:layoutNode>
        </dgm:forEach>
        <dgm:forEach name="imageRepeat" axis="self">
          <dgm:layoutNode name="imageRepeatNode" styleLbl="alignAcc1">
            <dgm:alg type="sp"/>
            <dgm:shape xmlns:r="http://schemas.openxmlformats.org/officeDocument/2006/relationships" type="hexagon" r:blip="" blipPhldr="1">
              <dgm:adjLst>
                <dgm:adj idx="1" val="0.25"/>
                <dgm:adj idx="2" val="1.1547"/>
              </dgm:adjLst>
            </dgm:shape>
            <dgm:presOf axis="self"/>
          </dgm:layoutNode>
        </dgm:forEach>
      </dgm:forEach>
    </dgm:forEach>
    <dgm:forEach name="Name14" axis="ch" ptType="node" cnt="1">
      <dgm:layoutNode name="text1">
        <dgm:alg type="sp"/>
        <dgm:shape xmlns:r="http://schemas.openxmlformats.org/officeDocument/2006/relationships" r:blip="">
          <dgm:adjLst/>
        </dgm:shape>
        <dgm:presOf/>
        <dgm:constrLst/>
        <dgm:forEach name="Name15" ref="textRepeat"/>
      </dgm:layoutNode>
      <dgm:layoutNode name="textaccent1">
        <dgm:alg type="sp"/>
        <dgm:shape xmlns:r="http://schemas.openxmlformats.org/officeDocument/2006/relationships" r:blip="">
          <dgm:adjLst/>
        </dgm:shape>
        <dgm:presOf/>
        <dgm:constrLst/>
        <dgm:forEach name="Name16" ref="accentRepeat"/>
      </dgm:layoutNode>
    </dgm:forEach>
    <dgm:forEach name="Name17" axis="ch" ptType="sibTrans" hideLastTrans="0" cnt="1">
      <dgm:layoutNode name="image1">
        <dgm:alg type="sp"/>
        <dgm:shape xmlns:r="http://schemas.openxmlformats.org/officeDocument/2006/relationships" r:blip="">
          <dgm:adjLst/>
        </dgm:shape>
        <dgm:presOf/>
        <dgm:constrLst/>
        <dgm:forEach name="Name18" ref="imageRepeat"/>
      </dgm:layoutNode>
      <dgm:layoutNode name="imageaccent1">
        <dgm:alg type="sp"/>
        <dgm:shape xmlns:r="http://schemas.openxmlformats.org/officeDocument/2006/relationships" r:blip="">
          <dgm:adjLst/>
        </dgm:shape>
        <dgm:presOf/>
        <dgm:constrLst/>
        <dgm:forEach name="Name19" ref="accentRepeat"/>
      </dgm:layoutNode>
    </dgm:forEach>
    <dgm:forEach name="Name20" axis="ch" ptType="node" st="2" cnt="1">
      <dgm:layoutNode name="text2">
        <dgm:alg type="sp"/>
        <dgm:shape xmlns:r="http://schemas.openxmlformats.org/officeDocument/2006/relationships" r:blip="">
          <dgm:adjLst/>
        </dgm:shape>
        <dgm:presOf/>
        <dgm:constrLst/>
        <dgm:forEach name="Name21" ref="textRepeat"/>
      </dgm:layoutNode>
      <dgm:layoutNode name="textaccent2">
        <dgm:alg type="sp"/>
        <dgm:shape xmlns:r="http://schemas.openxmlformats.org/officeDocument/2006/relationships" r:blip="">
          <dgm:adjLst/>
        </dgm:shape>
        <dgm:presOf/>
        <dgm:constrLst/>
        <dgm:forEach name="Name22" ref="accentRepeat"/>
      </dgm:layoutNode>
    </dgm:forEach>
    <dgm:forEach name="Name23" axis="ch" ptType="sibTrans" hideLastTrans="0" st="2" cnt="1">
      <dgm:layoutNode name="image2">
        <dgm:alg type="sp"/>
        <dgm:shape xmlns:r="http://schemas.openxmlformats.org/officeDocument/2006/relationships" r:blip="">
          <dgm:adjLst/>
        </dgm:shape>
        <dgm:presOf/>
        <dgm:constrLst/>
        <dgm:forEach name="Name24" ref="imageRepeat"/>
      </dgm:layoutNode>
      <dgm:layoutNode name="imageaccent2">
        <dgm:alg type="sp"/>
        <dgm:shape xmlns:r="http://schemas.openxmlformats.org/officeDocument/2006/relationships" r:blip="">
          <dgm:adjLst/>
        </dgm:shape>
        <dgm:presOf/>
        <dgm:constrLst/>
        <dgm:forEach name="Name25" ref="accentRepeat"/>
      </dgm:layoutNode>
    </dgm:forEach>
    <dgm:forEach name="Name26" axis="ch" ptType="node" st="3" cnt="1">
      <dgm:layoutNode name="text3">
        <dgm:alg type="sp"/>
        <dgm:shape xmlns:r="http://schemas.openxmlformats.org/officeDocument/2006/relationships" r:blip="">
          <dgm:adjLst/>
        </dgm:shape>
        <dgm:presOf/>
        <dgm:constrLst/>
        <dgm:forEach name="Name27" ref="textRepeat"/>
      </dgm:layoutNode>
      <dgm:layoutNode name="textaccent3">
        <dgm:alg type="sp"/>
        <dgm:shape xmlns:r="http://schemas.openxmlformats.org/officeDocument/2006/relationships" r:blip="">
          <dgm:adjLst/>
        </dgm:shape>
        <dgm:presOf/>
        <dgm:constrLst/>
        <dgm:forEach name="Name28" ref="accentRepeat"/>
      </dgm:layoutNode>
    </dgm:forEach>
    <dgm:forEach name="Name29" axis="ch" ptType="sibTrans" hideLastTrans="0" st="3" cnt="1">
      <dgm:layoutNode name="image3">
        <dgm:alg type="sp"/>
        <dgm:shape xmlns:r="http://schemas.openxmlformats.org/officeDocument/2006/relationships" r:blip="">
          <dgm:adjLst/>
        </dgm:shape>
        <dgm:presOf/>
        <dgm:constrLst/>
        <dgm:forEach name="Name30" ref="imageRepeat"/>
      </dgm:layoutNode>
      <dgm:layoutNode name="imageaccent3">
        <dgm:alg type="sp"/>
        <dgm:shape xmlns:r="http://schemas.openxmlformats.org/officeDocument/2006/relationships" r:blip="">
          <dgm:adjLst/>
        </dgm:shape>
        <dgm:presOf/>
        <dgm:constrLst/>
        <dgm:forEach name="Name31" ref="accentRepeat"/>
      </dgm:layoutNode>
    </dgm:forEach>
    <dgm:forEach name="Name32" axis="ch" ptType="node" st="4" cnt="1">
      <dgm:layoutNode name="text4">
        <dgm:alg type="sp"/>
        <dgm:shape xmlns:r="http://schemas.openxmlformats.org/officeDocument/2006/relationships" r:blip="">
          <dgm:adjLst/>
        </dgm:shape>
        <dgm:presOf/>
        <dgm:constrLst/>
        <dgm:forEach name="Name33" ref="textRepeat"/>
      </dgm:layoutNode>
      <dgm:layoutNode name="textaccent4">
        <dgm:alg type="sp"/>
        <dgm:shape xmlns:r="http://schemas.openxmlformats.org/officeDocument/2006/relationships" r:blip="">
          <dgm:adjLst/>
        </dgm:shape>
        <dgm:presOf/>
        <dgm:constrLst/>
        <dgm:forEach name="Name34" ref="accentRepeat"/>
      </dgm:layoutNode>
    </dgm:forEach>
    <dgm:forEach name="Name35" axis="ch" ptType="sibTrans" hideLastTrans="0" st="4" cnt="1">
      <dgm:layoutNode name="image4">
        <dgm:alg type="sp"/>
        <dgm:shape xmlns:r="http://schemas.openxmlformats.org/officeDocument/2006/relationships" r:blip="">
          <dgm:adjLst/>
        </dgm:shape>
        <dgm:presOf/>
        <dgm:constrLst/>
        <dgm:forEach name="Name36" ref="imageRepeat"/>
      </dgm:layoutNode>
      <dgm:layoutNode name="imageaccent4">
        <dgm:alg type="sp"/>
        <dgm:shape xmlns:r="http://schemas.openxmlformats.org/officeDocument/2006/relationships" r:blip="">
          <dgm:adjLst/>
        </dgm:shape>
        <dgm:presOf/>
        <dgm:constrLst/>
        <dgm:forEach name="Name37" ref="accentRepeat"/>
      </dgm:layoutNode>
    </dgm:forEach>
    <dgm:forEach name="Name38" axis="ch" ptType="node" st="5" cnt="1">
      <dgm:layoutNode name="text5">
        <dgm:alg type="sp"/>
        <dgm:shape xmlns:r="http://schemas.openxmlformats.org/officeDocument/2006/relationships" r:blip="">
          <dgm:adjLst/>
        </dgm:shape>
        <dgm:presOf/>
        <dgm:constrLst/>
        <dgm:forEach name="Name39" ref="textRepeat"/>
      </dgm:layoutNode>
      <dgm:layoutNode name="textaccent5">
        <dgm:alg type="sp"/>
        <dgm:shape xmlns:r="http://schemas.openxmlformats.org/officeDocument/2006/relationships" r:blip="">
          <dgm:adjLst/>
        </dgm:shape>
        <dgm:presOf/>
        <dgm:constrLst/>
        <dgm:forEach name="Name40" ref="accentRepeat"/>
      </dgm:layoutNode>
    </dgm:forEach>
    <dgm:forEach name="Name41" axis="ch" ptType="sibTrans" hideLastTrans="0" st="5" cnt="1">
      <dgm:layoutNode name="image5">
        <dgm:alg type="sp"/>
        <dgm:shape xmlns:r="http://schemas.openxmlformats.org/officeDocument/2006/relationships" r:blip="">
          <dgm:adjLst/>
        </dgm:shape>
        <dgm:presOf/>
        <dgm:constrLst/>
        <dgm:forEach name="Name42" ref="imageRepeat"/>
      </dgm:layoutNode>
      <dgm:layoutNode name="imageaccent5">
        <dgm:alg type="sp"/>
        <dgm:shape xmlns:r="http://schemas.openxmlformats.org/officeDocument/2006/relationships" r:blip="">
          <dgm:adjLst/>
        </dgm:shape>
        <dgm:presOf/>
        <dgm:constrLst/>
        <dgm:forEach name="Name43" ref="accentRepeat"/>
      </dgm:layoutNode>
    </dgm:forEach>
    <dgm:forEach name="Name44" axis="ch" ptType="node" st="6" cnt="1">
      <dgm:layoutNode name="text6">
        <dgm:alg type="sp"/>
        <dgm:shape xmlns:r="http://schemas.openxmlformats.org/officeDocument/2006/relationships" r:blip="">
          <dgm:adjLst/>
        </dgm:shape>
        <dgm:presOf/>
        <dgm:constrLst/>
        <dgm:forEach name="Name45" ref="textRepeat"/>
      </dgm:layoutNode>
      <dgm:layoutNode name="textaccent6">
        <dgm:alg type="sp"/>
        <dgm:shape xmlns:r="http://schemas.openxmlformats.org/officeDocument/2006/relationships" r:blip="">
          <dgm:adjLst/>
        </dgm:shape>
        <dgm:presOf/>
        <dgm:constrLst/>
        <dgm:forEach name="Name46" ref="accentRepeat"/>
      </dgm:layoutNode>
    </dgm:forEach>
    <dgm:forEach name="Name47" axis="ch" ptType="sibTrans" hideLastTrans="0" st="6" cnt="1">
      <dgm:layoutNode name="image6">
        <dgm:alg type="sp"/>
        <dgm:shape xmlns:r="http://schemas.openxmlformats.org/officeDocument/2006/relationships" r:blip="">
          <dgm:adjLst/>
        </dgm:shape>
        <dgm:presOf/>
        <dgm:constrLst/>
        <dgm:forEach name="Name48" ref="imageRepeat"/>
      </dgm:layoutNode>
      <dgm:layoutNode name="imageaccent6">
        <dgm:alg type="sp"/>
        <dgm:shape xmlns:r="http://schemas.openxmlformats.org/officeDocument/2006/relationships" r:blip="">
          <dgm:adjLst/>
        </dgm:shape>
        <dgm:presOf/>
        <dgm:constrLst/>
        <dgm:forEach name="Name49" ref="accentRepeat"/>
      </dgm:layoutNode>
    </dgm:forEach>
    <dgm:forEach name="Name50" axis="ch" ptType="node" st="7" cnt="1">
      <dgm:layoutNode name="text7">
        <dgm:alg type="sp"/>
        <dgm:shape xmlns:r="http://schemas.openxmlformats.org/officeDocument/2006/relationships" r:blip="">
          <dgm:adjLst/>
        </dgm:shape>
        <dgm:presOf/>
        <dgm:constrLst/>
        <dgm:forEach name="Name51" ref="textRepeat"/>
      </dgm:layoutNode>
      <dgm:layoutNode name="textaccent7">
        <dgm:alg type="sp"/>
        <dgm:shape xmlns:r="http://schemas.openxmlformats.org/officeDocument/2006/relationships" r:blip="">
          <dgm:adjLst/>
        </dgm:shape>
        <dgm:presOf/>
        <dgm:constrLst/>
        <dgm:forEach name="Name52" ref="accentRepeat"/>
      </dgm:layoutNode>
    </dgm:forEach>
    <dgm:forEach name="Name53" axis="ch" ptType="sibTrans" hideLastTrans="0" st="7" cnt="1">
      <dgm:layoutNode name="image7">
        <dgm:alg type="sp"/>
        <dgm:shape xmlns:r="http://schemas.openxmlformats.org/officeDocument/2006/relationships" r:blip="">
          <dgm:adjLst/>
        </dgm:shape>
        <dgm:presOf/>
        <dgm:constrLst/>
        <dgm:forEach name="Name54" ref="imageRepeat"/>
      </dgm:layoutNode>
      <dgm:layoutNode name="imageaccent7">
        <dgm:alg type="sp"/>
        <dgm:shape xmlns:r="http://schemas.openxmlformats.org/officeDocument/2006/relationships" r:blip="">
          <dgm:adjLst/>
        </dgm:shape>
        <dgm:presOf/>
        <dgm:constrLst/>
        <dgm:forEach name="Name55" ref="accentRepeat"/>
      </dgm:layoutNode>
    </dgm:forEach>
    <dgm:forEach name="Name56" axis="ch" ptType="node" st="8" cnt="1">
      <dgm:layoutNode name="text8">
        <dgm:alg type="sp"/>
        <dgm:shape xmlns:r="http://schemas.openxmlformats.org/officeDocument/2006/relationships" r:blip="">
          <dgm:adjLst/>
        </dgm:shape>
        <dgm:presOf/>
        <dgm:constrLst/>
        <dgm:forEach name="Name57" ref="textRepeat"/>
      </dgm:layoutNode>
      <dgm:layoutNode name="textaccent8">
        <dgm:alg type="sp"/>
        <dgm:shape xmlns:r="http://schemas.openxmlformats.org/officeDocument/2006/relationships" r:blip="">
          <dgm:adjLst/>
        </dgm:shape>
        <dgm:presOf/>
        <dgm:constrLst/>
        <dgm:forEach name="Name58" ref="accentRepeat"/>
      </dgm:layoutNode>
    </dgm:forEach>
    <dgm:forEach name="Name59" axis="ch" ptType="sibTrans" hideLastTrans="0" st="8" cnt="1">
      <dgm:layoutNode name="image8">
        <dgm:alg type="sp"/>
        <dgm:shape xmlns:r="http://schemas.openxmlformats.org/officeDocument/2006/relationships" r:blip="">
          <dgm:adjLst/>
        </dgm:shape>
        <dgm:presOf/>
        <dgm:constrLst/>
        <dgm:forEach name="Name60" ref="imageRepeat"/>
      </dgm:layoutNode>
      <dgm:layoutNode name="imageaccent8">
        <dgm:alg type="sp"/>
        <dgm:shape xmlns:r="http://schemas.openxmlformats.org/officeDocument/2006/relationships" r:blip="">
          <dgm:adjLst/>
        </dgm:shape>
        <dgm:presOf/>
        <dgm:constrLst/>
        <dgm:forEach name="Name61" ref="accentRepeat"/>
      </dgm:layoutNode>
    </dgm:forEach>
    <dgm:forEach name="Name62" axis="ch" ptType="node" st="9" cnt="1">
      <dgm:layoutNode name="text9">
        <dgm:alg type="sp"/>
        <dgm:shape xmlns:r="http://schemas.openxmlformats.org/officeDocument/2006/relationships" r:blip="">
          <dgm:adjLst/>
        </dgm:shape>
        <dgm:presOf/>
        <dgm:constrLst/>
        <dgm:forEach name="Name63" ref="textRepeat"/>
      </dgm:layoutNode>
      <dgm:layoutNode name="textaccent9">
        <dgm:alg type="sp"/>
        <dgm:shape xmlns:r="http://schemas.openxmlformats.org/officeDocument/2006/relationships" r:blip="">
          <dgm:adjLst/>
        </dgm:shape>
        <dgm:presOf/>
        <dgm:constrLst/>
        <dgm:forEach name="Name64" ref="accentRepeat"/>
      </dgm:layoutNode>
    </dgm:forEach>
    <dgm:forEach name="Name65" axis="ch" ptType="sibTrans" hideLastTrans="0" st="9" cnt="1">
      <dgm:layoutNode name="image9">
        <dgm:alg type="sp"/>
        <dgm:shape xmlns:r="http://schemas.openxmlformats.org/officeDocument/2006/relationships" r:blip="">
          <dgm:adjLst/>
        </dgm:shape>
        <dgm:presOf/>
        <dgm:constrLst/>
        <dgm:forEach name="Name66" ref="imageRepeat"/>
      </dgm:layoutNode>
      <dgm:layoutNode name="imageaccent9">
        <dgm:alg type="sp"/>
        <dgm:shape xmlns:r="http://schemas.openxmlformats.org/officeDocument/2006/relationships" r:blip="">
          <dgm:adjLst/>
        </dgm:shape>
        <dgm:presOf/>
        <dgm:constrLst/>
        <dgm:forEach name="Name67" ref="accentRepeat"/>
      </dgm:layoutNode>
    </dgm:forEach>
    <dgm:forEach name="Name68" axis="ch" ptType="node" st="10" cnt="1">
      <dgm:layoutNode name="text10">
        <dgm:alg type="sp"/>
        <dgm:shape xmlns:r="http://schemas.openxmlformats.org/officeDocument/2006/relationships" r:blip="">
          <dgm:adjLst/>
        </dgm:shape>
        <dgm:presOf/>
        <dgm:constrLst/>
        <dgm:forEach name="Name69" ref="textRepeat"/>
      </dgm:layoutNode>
      <dgm:layoutNode name="textaccent10">
        <dgm:alg type="sp"/>
        <dgm:shape xmlns:r="http://schemas.openxmlformats.org/officeDocument/2006/relationships" r:blip="">
          <dgm:adjLst/>
        </dgm:shape>
        <dgm:presOf/>
        <dgm:constrLst/>
        <dgm:forEach name="Name70" ref="accentRepeat"/>
      </dgm:layoutNode>
    </dgm:forEach>
    <dgm:forEach name="Name71" axis="ch" ptType="sibTrans" hideLastTrans="0" st="10" cnt="1">
      <dgm:layoutNode name="image10">
        <dgm:alg type="sp"/>
        <dgm:shape xmlns:r="http://schemas.openxmlformats.org/officeDocument/2006/relationships" r:blip="">
          <dgm:adjLst/>
        </dgm:shape>
        <dgm:presOf/>
        <dgm:constrLst/>
        <dgm:forEach name="Name72" ref="imageRepeat"/>
      </dgm:layoutNode>
      <dgm:layoutNode name="imageaccent10">
        <dgm:alg type="sp"/>
        <dgm:shape xmlns:r="http://schemas.openxmlformats.org/officeDocument/2006/relationships" r:blip="">
          <dgm:adjLst/>
        </dgm:shape>
        <dgm:presOf/>
        <dgm:constrLst/>
        <dgm:forEach name="Name73" ref="accentRepeat"/>
      </dgm:layoutNode>
    </dgm:forEach>
    <dgm:forEach name="Name74" axis="ch" ptType="node" st="11" cnt="1">
      <dgm:layoutNode name="text11">
        <dgm:alg type="sp"/>
        <dgm:shape xmlns:r="http://schemas.openxmlformats.org/officeDocument/2006/relationships" r:blip="">
          <dgm:adjLst/>
        </dgm:shape>
        <dgm:presOf/>
        <dgm:constrLst/>
        <dgm:forEach name="Name75" ref="textRepeat"/>
      </dgm:layoutNode>
      <dgm:layoutNode name="textaccent11">
        <dgm:alg type="sp"/>
        <dgm:shape xmlns:r="http://schemas.openxmlformats.org/officeDocument/2006/relationships" r:blip="">
          <dgm:adjLst/>
        </dgm:shape>
        <dgm:presOf/>
        <dgm:constrLst/>
        <dgm:forEach name="Name76" ref="accentRepeat"/>
      </dgm:layoutNode>
    </dgm:forEach>
    <dgm:forEach name="Name77" axis="ch" ptType="sibTrans" hideLastTrans="0" st="11" cnt="1">
      <dgm:layoutNode name="image11">
        <dgm:alg type="sp"/>
        <dgm:shape xmlns:r="http://schemas.openxmlformats.org/officeDocument/2006/relationships" r:blip="">
          <dgm:adjLst/>
        </dgm:shape>
        <dgm:presOf/>
        <dgm:constrLst/>
        <dgm:forEach name="Name78" ref="imageRepeat"/>
      </dgm:layoutNode>
      <dgm:layoutNode name="imageaccent11">
        <dgm:alg type="sp"/>
        <dgm:shape xmlns:r="http://schemas.openxmlformats.org/officeDocument/2006/relationships" r:blip="">
          <dgm:adjLst/>
        </dgm:shape>
        <dgm:presOf/>
        <dgm:constrLst/>
        <dgm:forEach name="Name79" ref="accentRepeat"/>
      </dgm:layoutNode>
    </dgm:forEach>
    <dgm:forEach name="Name80" axis="ch" ptType="node" st="12" cnt="1">
      <dgm:layoutNode name="text12">
        <dgm:alg type="sp"/>
        <dgm:shape xmlns:r="http://schemas.openxmlformats.org/officeDocument/2006/relationships" r:blip="">
          <dgm:adjLst/>
        </dgm:shape>
        <dgm:presOf/>
        <dgm:constrLst/>
        <dgm:forEach name="Name81" ref="textRepeat"/>
      </dgm:layoutNode>
      <dgm:layoutNode name="textaccent12">
        <dgm:alg type="sp"/>
        <dgm:shape xmlns:r="http://schemas.openxmlformats.org/officeDocument/2006/relationships" r:blip="">
          <dgm:adjLst/>
        </dgm:shape>
        <dgm:presOf/>
        <dgm:constrLst/>
        <dgm:forEach name="Name82" ref="accentRepeat"/>
      </dgm:layoutNode>
    </dgm:forEach>
    <dgm:forEach name="Name83" axis="ch" ptType="sibTrans" hideLastTrans="0" st="12" cnt="1">
      <dgm:layoutNode name="image12">
        <dgm:alg type="sp"/>
        <dgm:shape xmlns:r="http://schemas.openxmlformats.org/officeDocument/2006/relationships" r:blip="">
          <dgm:adjLst/>
        </dgm:shape>
        <dgm:presOf/>
        <dgm:constrLst/>
        <dgm:forEach name="Name84" ref="imageRepeat"/>
      </dgm:layoutNode>
      <dgm:layoutNode name="imageaccent12">
        <dgm:alg type="sp"/>
        <dgm:shape xmlns:r="http://schemas.openxmlformats.org/officeDocument/2006/relationships" r:blip="">
          <dgm:adjLst/>
        </dgm:shape>
        <dgm:presOf/>
        <dgm:constrLst/>
        <dgm:forEach name="Name85" ref="accentRepea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equation2">
  <dgm:title val=""/>
  <dgm:desc val=""/>
  <dgm:catLst>
    <dgm:cat type="relationship" pri="18000"/>
    <dgm:cat type="process" pri="2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linDir" val="fromL"/>
          <dgm:param type="fallback" val="2D"/>
        </dgm:alg>
      </dgm:if>
      <dgm:else name="Name3">
        <dgm:alg type="lin">
          <dgm:param type="linDir" val="fromR"/>
          <dgm:param type="fallback" val="2D"/>
        </dgm:alg>
      </dgm:else>
    </dgm:choose>
    <dgm:shape xmlns:r="http://schemas.openxmlformats.org/officeDocument/2006/relationships" r:blip="">
      <dgm:adjLst/>
    </dgm:shape>
    <dgm:presOf/>
    <dgm:choose name="Name4">
      <dgm:if name="Name5" axis="ch" ptType="node" func="cnt" op="gte" val="3">
        <dgm:constrLst>
          <dgm:constr type="h" for="des" forName="node" refType="w" fact="0.5"/>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ch" forName="lastNode" op="equ" val="65"/>
          <dgm:constr type="primFontSz" for="des" forName="node" op="equ" val="65"/>
          <dgm:constr type="primFontSz" for="des" forName="sibTrans" val="55"/>
          <dgm:constr type="primFontSz" for="des" forName="sibTrans" refType="primFontSz" refFor="des" refForName="node" op="lte" fact="0.8"/>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if>
      <dgm:else name="Name6">
        <dgm:constrLst>
          <dgm:constr type="h" for="des" forName="node" refType="w"/>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des" forName="node" val="65"/>
          <dgm:constr type="primFontSz" for="ch" forName="lastNode" refType="primFontSz" refFor="des" refForName="node" op="equ"/>
          <dgm:constr type="primFontSz" for="des" forName="sibTrans" val="55"/>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else>
    </dgm:choose>
    <dgm:ruleLst/>
    <dgm:choose name="Name7">
      <dgm:if name="Name8" axis="ch" ptType="node" func="cnt" op="gte" val="1">
        <dgm:layoutNode name="vNodes">
          <dgm:alg type="lin">
            <dgm:param type="linDir" val="fromT"/>
            <dgm:param type="fallback" val="2D"/>
          </dgm:alg>
          <dgm:shape xmlns:r="http://schemas.openxmlformats.org/officeDocument/2006/relationships" r:blip="">
            <dgm:adjLst/>
          </dgm:shape>
          <dgm:presOf/>
          <dgm:constrLst/>
          <dgm:ruleLst/>
          <dgm:forEach name="Name9" axis="ch" ptType="node">
            <dgm:choose name="Name10">
              <dgm:if name="Name11" axis="self" func="revPos" op="neq" val="1">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choose name="Name12">
                  <dgm:if name="Name13" axis="self" ptType="node" func="revPos" op="gt" val="2">
                    <dgm:forEach name="sibTransForEach" axis="followSib" ptType="sibTrans" cnt="1">
                      <dgm:layoutNode name="spacerT">
                        <dgm:alg type="sp"/>
                        <dgm:shape xmlns:r="http://schemas.openxmlformats.org/officeDocument/2006/relationships" r:blip="">
                          <dgm:adjLst/>
                        </dgm:shape>
                        <dgm:presOf axis="self"/>
                        <dgm:constrLst/>
                        <dgm:ruleLst/>
                      </dgm:layoutNode>
                      <dgm:layoutNode name="sibTrans">
                        <dgm:alg type="tx"/>
                        <dgm:shape xmlns:r="http://schemas.openxmlformats.org/officeDocument/2006/relationships" type="mathPlus" r:blip="">
                          <dgm:adjLst/>
                        </dgm:shape>
                        <dgm:presOf axis="self"/>
                        <dgm:constrLst>
                          <dgm:constr type="h" refType="w"/>
                          <dgm:constr type="lMarg"/>
                          <dgm:constr type="rMarg"/>
                          <dgm:constr type="tMarg"/>
                          <dgm:constr type="bMarg"/>
                        </dgm:constrLst>
                        <dgm:ruleLst>
                          <dgm:rule type="primFontSz" val="5" fact="NaN" max="NaN"/>
                        </dgm:ruleLst>
                      </dgm:layoutNode>
                      <dgm:layoutNode name="spacerB">
                        <dgm:alg type="sp"/>
                        <dgm:shape xmlns:r="http://schemas.openxmlformats.org/officeDocument/2006/relationships" r:blip="">
                          <dgm:adjLst/>
                        </dgm:shape>
                        <dgm:presOf axis="self"/>
                        <dgm:constrLst/>
                        <dgm:ruleLst/>
                      </dgm:layoutNode>
                    </dgm:forEach>
                  </dgm:if>
                  <dgm:else name="Name14"/>
                </dgm:choose>
              </dgm:if>
              <dgm:else name="Name15"/>
            </dgm:choose>
          </dgm:forEach>
        </dgm:layoutNode>
        <dgm:choose name="Name16">
          <dgm:if name="Name17" axis="ch" ptType="node" func="cnt" op="gt" val="1">
            <dgm:layoutNode name="sibTransLast">
              <dgm:alg type="conn">
                <dgm:param type="begPts" val="auto"/>
                <dgm:param type="endPts" val="auto"/>
                <dgm:param type="srcNode" val="vNodes"/>
                <dgm:param type="dstNode" val="lastNode"/>
              </dgm:alg>
              <dgm:shape xmlns:r="http://schemas.openxmlformats.org/officeDocument/2006/relationships" type="conn" r:blip="">
                <dgm:adjLst/>
              </dgm:shape>
              <dgm:presOf axis="ch" ptType="sibTrans" st="-1" cnt="1"/>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ch desOrSelf" ptType="sibTrans sibTrans" st="-1 1" cnt="1 0"/>
                <dgm:constrLst>
                  <dgm:constr type="lMarg"/>
                  <dgm:constr type="rMarg"/>
                  <dgm:constr type="tMarg"/>
                  <dgm:constr type="bMarg"/>
                </dgm:constrLst>
                <dgm:ruleLst>
                  <dgm:rule type="primFontSz" val="5" fact="NaN" max="NaN"/>
                </dgm:ruleLst>
              </dgm:layoutNode>
            </dgm:layoutNode>
          </dgm:if>
          <dgm:else name="Name18"/>
        </dgm:choose>
        <dgm:layoutNode name="lastNode">
          <dgm:varLst>
            <dgm:bulletEnabled val="1"/>
          </dgm:varLst>
          <dgm:alg type="tx">
            <dgm:param type="txAnchorVertCh" val="mid"/>
          </dgm:alg>
          <dgm:shape xmlns:r="http://schemas.openxmlformats.org/officeDocument/2006/relationships" type="ellipse" r:blip="">
            <dgm:adjLst/>
          </dgm:shape>
          <dgm:presOf axis="ch desOrSelf" ptType="node node" st="-1 1" cnt="1 0"/>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19"/>
    </dgm:choose>
  </dgm:layoutNode>
</dgm:layoutDef>
</file>

<file path=ppt/diagrams/layout3.xml><?xml version="1.0" encoding="utf-8"?>
<dgm:layoutDef xmlns:dgm="http://schemas.openxmlformats.org/drawingml/2006/diagram" xmlns:a="http://schemas.openxmlformats.org/drawingml/2006/main" uniqueId="urn:microsoft.com/office/officeart/2005/8/layout/equation2">
  <dgm:title val=""/>
  <dgm:desc val=""/>
  <dgm:catLst>
    <dgm:cat type="relationship" pri="18000"/>
    <dgm:cat type="process" pri="2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linDir" val="fromL"/>
          <dgm:param type="fallback" val="2D"/>
        </dgm:alg>
      </dgm:if>
      <dgm:else name="Name3">
        <dgm:alg type="lin">
          <dgm:param type="linDir" val="fromR"/>
          <dgm:param type="fallback" val="2D"/>
        </dgm:alg>
      </dgm:else>
    </dgm:choose>
    <dgm:shape xmlns:r="http://schemas.openxmlformats.org/officeDocument/2006/relationships" r:blip="">
      <dgm:adjLst/>
    </dgm:shape>
    <dgm:presOf/>
    <dgm:choose name="Name4">
      <dgm:if name="Name5" axis="ch" ptType="node" func="cnt" op="gte" val="3">
        <dgm:constrLst>
          <dgm:constr type="h" for="des" forName="node" refType="w" fact="0.5"/>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ch" forName="lastNode" op="equ" val="65"/>
          <dgm:constr type="primFontSz" for="des" forName="node" op="equ" val="65"/>
          <dgm:constr type="primFontSz" for="des" forName="sibTrans" val="55"/>
          <dgm:constr type="primFontSz" for="des" forName="sibTrans" refType="primFontSz" refFor="des" refForName="node" op="lte" fact="0.8"/>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if>
      <dgm:else name="Name6">
        <dgm:constrLst>
          <dgm:constr type="h" for="des" forName="node" refType="w"/>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des" forName="node" val="65"/>
          <dgm:constr type="primFontSz" for="ch" forName="lastNode" refType="primFontSz" refFor="des" refForName="node" op="equ"/>
          <dgm:constr type="primFontSz" for="des" forName="sibTrans" val="55"/>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else>
    </dgm:choose>
    <dgm:ruleLst/>
    <dgm:choose name="Name7">
      <dgm:if name="Name8" axis="ch" ptType="node" func="cnt" op="gte" val="1">
        <dgm:layoutNode name="vNodes">
          <dgm:alg type="lin">
            <dgm:param type="linDir" val="fromT"/>
            <dgm:param type="fallback" val="2D"/>
          </dgm:alg>
          <dgm:shape xmlns:r="http://schemas.openxmlformats.org/officeDocument/2006/relationships" r:blip="">
            <dgm:adjLst/>
          </dgm:shape>
          <dgm:presOf/>
          <dgm:constrLst/>
          <dgm:ruleLst/>
          <dgm:forEach name="Name9" axis="ch" ptType="node">
            <dgm:choose name="Name10">
              <dgm:if name="Name11" axis="self" func="revPos" op="neq" val="1">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choose name="Name12">
                  <dgm:if name="Name13" axis="self" ptType="node" func="revPos" op="gt" val="2">
                    <dgm:forEach name="sibTransForEach" axis="followSib" ptType="sibTrans" cnt="1">
                      <dgm:layoutNode name="spacerT">
                        <dgm:alg type="sp"/>
                        <dgm:shape xmlns:r="http://schemas.openxmlformats.org/officeDocument/2006/relationships" r:blip="">
                          <dgm:adjLst/>
                        </dgm:shape>
                        <dgm:presOf axis="self"/>
                        <dgm:constrLst/>
                        <dgm:ruleLst/>
                      </dgm:layoutNode>
                      <dgm:layoutNode name="sibTrans">
                        <dgm:alg type="tx"/>
                        <dgm:shape xmlns:r="http://schemas.openxmlformats.org/officeDocument/2006/relationships" type="mathPlus" r:blip="">
                          <dgm:adjLst/>
                        </dgm:shape>
                        <dgm:presOf axis="self"/>
                        <dgm:constrLst>
                          <dgm:constr type="h" refType="w"/>
                          <dgm:constr type="lMarg"/>
                          <dgm:constr type="rMarg"/>
                          <dgm:constr type="tMarg"/>
                          <dgm:constr type="bMarg"/>
                        </dgm:constrLst>
                        <dgm:ruleLst>
                          <dgm:rule type="primFontSz" val="5" fact="NaN" max="NaN"/>
                        </dgm:ruleLst>
                      </dgm:layoutNode>
                      <dgm:layoutNode name="spacerB">
                        <dgm:alg type="sp"/>
                        <dgm:shape xmlns:r="http://schemas.openxmlformats.org/officeDocument/2006/relationships" r:blip="">
                          <dgm:adjLst/>
                        </dgm:shape>
                        <dgm:presOf axis="self"/>
                        <dgm:constrLst/>
                        <dgm:ruleLst/>
                      </dgm:layoutNode>
                    </dgm:forEach>
                  </dgm:if>
                  <dgm:else name="Name14"/>
                </dgm:choose>
              </dgm:if>
              <dgm:else name="Name15"/>
            </dgm:choose>
          </dgm:forEach>
        </dgm:layoutNode>
        <dgm:choose name="Name16">
          <dgm:if name="Name17" axis="ch" ptType="node" func="cnt" op="gt" val="1">
            <dgm:layoutNode name="sibTransLast">
              <dgm:alg type="conn">
                <dgm:param type="begPts" val="auto"/>
                <dgm:param type="endPts" val="auto"/>
                <dgm:param type="srcNode" val="vNodes"/>
                <dgm:param type="dstNode" val="lastNode"/>
              </dgm:alg>
              <dgm:shape xmlns:r="http://schemas.openxmlformats.org/officeDocument/2006/relationships" type="conn" r:blip="">
                <dgm:adjLst/>
              </dgm:shape>
              <dgm:presOf axis="ch" ptType="sibTrans" st="-1" cnt="1"/>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ch desOrSelf" ptType="sibTrans sibTrans" st="-1 1" cnt="1 0"/>
                <dgm:constrLst>
                  <dgm:constr type="lMarg"/>
                  <dgm:constr type="rMarg"/>
                  <dgm:constr type="tMarg"/>
                  <dgm:constr type="bMarg"/>
                </dgm:constrLst>
                <dgm:ruleLst>
                  <dgm:rule type="primFontSz" val="5" fact="NaN" max="NaN"/>
                </dgm:ruleLst>
              </dgm:layoutNode>
            </dgm:layoutNode>
          </dgm:if>
          <dgm:else name="Name18"/>
        </dgm:choose>
        <dgm:layoutNode name="lastNode">
          <dgm:varLst>
            <dgm:bulletEnabled val="1"/>
          </dgm:varLst>
          <dgm:alg type="tx">
            <dgm:param type="txAnchorVertCh" val="mid"/>
          </dgm:alg>
          <dgm:shape xmlns:r="http://schemas.openxmlformats.org/officeDocument/2006/relationships" type="ellipse" r:blip="">
            <dgm:adjLst/>
          </dgm:shape>
          <dgm:presOf axis="ch desOrSelf" ptType="node node" st="-1 1" cnt="1 0"/>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19"/>
    </dgm:choose>
  </dgm:layoutNode>
</dgm:layoutDef>
</file>

<file path=ppt/diagrams/layout4.xml><?xml version="1.0" encoding="utf-8"?>
<dgm:layoutDef xmlns:dgm="http://schemas.openxmlformats.org/drawingml/2006/diagram" xmlns:a="http://schemas.openxmlformats.org/drawingml/2006/main" uniqueId="urn:microsoft.com/office/officeart/2005/8/layout/equation2">
  <dgm:title val=""/>
  <dgm:desc val=""/>
  <dgm:catLst>
    <dgm:cat type="relationship" pri="18000"/>
    <dgm:cat type="process" pri="2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linDir" val="fromL"/>
          <dgm:param type="fallback" val="2D"/>
        </dgm:alg>
      </dgm:if>
      <dgm:else name="Name3">
        <dgm:alg type="lin">
          <dgm:param type="linDir" val="fromR"/>
          <dgm:param type="fallback" val="2D"/>
        </dgm:alg>
      </dgm:else>
    </dgm:choose>
    <dgm:shape xmlns:r="http://schemas.openxmlformats.org/officeDocument/2006/relationships" r:blip="">
      <dgm:adjLst/>
    </dgm:shape>
    <dgm:presOf/>
    <dgm:choose name="Name4">
      <dgm:if name="Name5" axis="ch" ptType="node" func="cnt" op="gte" val="3">
        <dgm:constrLst>
          <dgm:constr type="h" for="des" forName="node" refType="w" fact="0.5"/>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ch" forName="lastNode" op="equ" val="65"/>
          <dgm:constr type="primFontSz" for="des" forName="node" op="equ" val="65"/>
          <dgm:constr type="primFontSz" for="des" forName="sibTrans" val="55"/>
          <dgm:constr type="primFontSz" for="des" forName="sibTrans" refType="primFontSz" refFor="des" refForName="node" op="lte" fact="0.8"/>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if>
      <dgm:else name="Name6">
        <dgm:constrLst>
          <dgm:constr type="h" for="des" forName="node" refType="w"/>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des" forName="node" val="65"/>
          <dgm:constr type="primFontSz" for="ch" forName="lastNode" refType="primFontSz" refFor="des" refForName="node" op="equ"/>
          <dgm:constr type="primFontSz" for="des" forName="sibTrans" val="55"/>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else>
    </dgm:choose>
    <dgm:ruleLst/>
    <dgm:choose name="Name7">
      <dgm:if name="Name8" axis="ch" ptType="node" func="cnt" op="gte" val="1">
        <dgm:layoutNode name="vNodes">
          <dgm:alg type="lin">
            <dgm:param type="linDir" val="fromT"/>
            <dgm:param type="fallback" val="2D"/>
          </dgm:alg>
          <dgm:shape xmlns:r="http://schemas.openxmlformats.org/officeDocument/2006/relationships" r:blip="">
            <dgm:adjLst/>
          </dgm:shape>
          <dgm:presOf/>
          <dgm:constrLst/>
          <dgm:ruleLst/>
          <dgm:forEach name="Name9" axis="ch" ptType="node">
            <dgm:choose name="Name10">
              <dgm:if name="Name11" axis="self" func="revPos" op="neq" val="1">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choose name="Name12">
                  <dgm:if name="Name13" axis="self" ptType="node" func="revPos" op="gt" val="2">
                    <dgm:forEach name="sibTransForEach" axis="followSib" ptType="sibTrans" cnt="1">
                      <dgm:layoutNode name="spacerT">
                        <dgm:alg type="sp"/>
                        <dgm:shape xmlns:r="http://schemas.openxmlformats.org/officeDocument/2006/relationships" r:blip="">
                          <dgm:adjLst/>
                        </dgm:shape>
                        <dgm:presOf axis="self"/>
                        <dgm:constrLst/>
                        <dgm:ruleLst/>
                      </dgm:layoutNode>
                      <dgm:layoutNode name="sibTrans">
                        <dgm:alg type="tx"/>
                        <dgm:shape xmlns:r="http://schemas.openxmlformats.org/officeDocument/2006/relationships" type="mathPlus" r:blip="">
                          <dgm:adjLst/>
                        </dgm:shape>
                        <dgm:presOf axis="self"/>
                        <dgm:constrLst>
                          <dgm:constr type="h" refType="w"/>
                          <dgm:constr type="lMarg"/>
                          <dgm:constr type="rMarg"/>
                          <dgm:constr type="tMarg"/>
                          <dgm:constr type="bMarg"/>
                        </dgm:constrLst>
                        <dgm:ruleLst>
                          <dgm:rule type="primFontSz" val="5" fact="NaN" max="NaN"/>
                        </dgm:ruleLst>
                      </dgm:layoutNode>
                      <dgm:layoutNode name="spacerB">
                        <dgm:alg type="sp"/>
                        <dgm:shape xmlns:r="http://schemas.openxmlformats.org/officeDocument/2006/relationships" r:blip="">
                          <dgm:adjLst/>
                        </dgm:shape>
                        <dgm:presOf axis="self"/>
                        <dgm:constrLst/>
                        <dgm:ruleLst/>
                      </dgm:layoutNode>
                    </dgm:forEach>
                  </dgm:if>
                  <dgm:else name="Name14"/>
                </dgm:choose>
              </dgm:if>
              <dgm:else name="Name15"/>
            </dgm:choose>
          </dgm:forEach>
        </dgm:layoutNode>
        <dgm:choose name="Name16">
          <dgm:if name="Name17" axis="ch" ptType="node" func="cnt" op="gt" val="1">
            <dgm:layoutNode name="sibTransLast">
              <dgm:alg type="conn">
                <dgm:param type="begPts" val="auto"/>
                <dgm:param type="endPts" val="auto"/>
                <dgm:param type="srcNode" val="vNodes"/>
                <dgm:param type="dstNode" val="lastNode"/>
              </dgm:alg>
              <dgm:shape xmlns:r="http://schemas.openxmlformats.org/officeDocument/2006/relationships" type="conn" r:blip="">
                <dgm:adjLst/>
              </dgm:shape>
              <dgm:presOf axis="ch" ptType="sibTrans" st="-1" cnt="1"/>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ch desOrSelf" ptType="sibTrans sibTrans" st="-1 1" cnt="1 0"/>
                <dgm:constrLst>
                  <dgm:constr type="lMarg"/>
                  <dgm:constr type="rMarg"/>
                  <dgm:constr type="tMarg"/>
                  <dgm:constr type="bMarg"/>
                </dgm:constrLst>
                <dgm:ruleLst>
                  <dgm:rule type="primFontSz" val="5" fact="NaN" max="NaN"/>
                </dgm:ruleLst>
              </dgm:layoutNode>
            </dgm:layoutNode>
          </dgm:if>
          <dgm:else name="Name18"/>
        </dgm:choose>
        <dgm:layoutNode name="lastNode">
          <dgm:varLst>
            <dgm:bulletEnabled val="1"/>
          </dgm:varLst>
          <dgm:alg type="tx">
            <dgm:param type="txAnchorVertCh" val="mid"/>
          </dgm:alg>
          <dgm:shape xmlns:r="http://schemas.openxmlformats.org/officeDocument/2006/relationships" type="ellipse" r:blip="">
            <dgm:adjLst/>
          </dgm:shape>
          <dgm:presOf axis="ch desOrSelf" ptType="node node" st="-1 1" cnt="1 0"/>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19"/>
    </dgm:choose>
  </dgm:layoutNode>
</dgm:layoutDef>
</file>

<file path=ppt/diagrams/layout5.xml><?xml version="1.0" encoding="utf-8"?>
<dgm:layoutDef xmlns:dgm="http://schemas.openxmlformats.org/drawingml/2006/diagram" xmlns:a="http://schemas.openxmlformats.org/drawingml/2006/main" uniqueId="urn:microsoft.com/office/officeart/2005/8/layout/equation2">
  <dgm:title val=""/>
  <dgm:desc val=""/>
  <dgm:catLst>
    <dgm:cat type="relationship" pri="18000"/>
    <dgm:cat type="process" pri="2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linDir" val="fromL"/>
          <dgm:param type="fallback" val="2D"/>
        </dgm:alg>
      </dgm:if>
      <dgm:else name="Name3">
        <dgm:alg type="lin">
          <dgm:param type="linDir" val="fromR"/>
          <dgm:param type="fallback" val="2D"/>
        </dgm:alg>
      </dgm:else>
    </dgm:choose>
    <dgm:shape xmlns:r="http://schemas.openxmlformats.org/officeDocument/2006/relationships" r:blip="">
      <dgm:adjLst/>
    </dgm:shape>
    <dgm:presOf/>
    <dgm:choose name="Name4">
      <dgm:if name="Name5" axis="ch" ptType="node" func="cnt" op="gte" val="3">
        <dgm:constrLst>
          <dgm:constr type="h" for="des" forName="node" refType="w" fact="0.5"/>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ch" forName="lastNode" op="equ" val="65"/>
          <dgm:constr type="primFontSz" for="des" forName="node" op="equ" val="65"/>
          <dgm:constr type="primFontSz" for="des" forName="sibTrans" val="55"/>
          <dgm:constr type="primFontSz" for="des" forName="sibTrans" refType="primFontSz" refFor="des" refForName="node" op="lte" fact="0.8"/>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if>
      <dgm:else name="Name6">
        <dgm:constrLst>
          <dgm:constr type="h" for="des" forName="node" refType="w"/>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des" forName="node" val="65"/>
          <dgm:constr type="primFontSz" for="ch" forName="lastNode" refType="primFontSz" refFor="des" refForName="node" op="equ"/>
          <dgm:constr type="primFontSz" for="des" forName="sibTrans" val="55"/>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else>
    </dgm:choose>
    <dgm:ruleLst/>
    <dgm:choose name="Name7">
      <dgm:if name="Name8" axis="ch" ptType="node" func="cnt" op="gte" val="1">
        <dgm:layoutNode name="vNodes">
          <dgm:alg type="lin">
            <dgm:param type="linDir" val="fromT"/>
            <dgm:param type="fallback" val="2D"/>
          </dgm:alg>
          <dgm:shape xmlns:r="http://schemas.openxmlformats.org/officeDocument/2006/relationships" r:blip="">
            <dgm:adjLst/>
          </dgm:shape>
          <dgm:presOf/>
          <dgm:constrLst/>
          <dgm:ruleLst/>
          <dgm:forEach name="Name9" axis="ch" ptType="node">
            <dgm:choose name="Name10">
              <dgm:if name="Name11" axis="self" func="revPos" op="neq" val="1">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choose name="Name12">
                  <dgm:if name="Name13" axis="self" ptType="node" func="revPos" op="gt" val="2">
                    <dgm:forEach name="sibTransForEach" axis="followSib" ptType="sibTrans" cnt="1">
                      <dgm:layoutNode name="spacerT">
                        <dgm:alg type="sp"/>
                        <dgm:shape xmlns:r="http://schemas.openxmlformats.org/officeDocument/2006/relationships" r:blip="">
                          <dgm:adjLst/>
                        </dgm:shape>
                        <dgm:presOf axis="self"/>
                        <dgm:constrLst/>
                        <dgm:ruleLst/>
                      </dgm:layoutNode>
                      <dgm:layoutNode name="sibTrans">
                        <dgm:alg type="tx"/>
                        <dgm:shape xmlns:r="http://schemas.openxmlformats.org/officeDocument/2006/relationships" type="mathPlus" r:blip="">
                          <dgm:adjLst/>
                        </dgm:shape>
                        <dgm:presOf axis="self"/>
                        <dgm:constrLst>
                          <dgm:constr type="h" refType="w"/>
                          <dgm:constr type="lMarg"/>
                          <dgm:constr type="rMarg"/>
                          <dgm:constr type="tMarg"/>
                          <dgm:constr type="bMarg"/>
                        </dgm:constrLst>
                        <dgm:ruleLst>
                          <dgm:rule type="primFontSz" val="5" fact="NaN" max="NaN"/>
                        </dgm:ruleLst>
                      </dgm:layoutNode>
                      <dgm:layoutNode name="spacerB">
                        <dgm:alg type="sp"/>
                        <dgm:shape xmlns:r="http://schemas.openxmlformats.org/officeDocument/2006/relationships" r:blip="">
                          <dgm:adjLst/>
                        </dgm:shape>
                        <dgm:presOf axis="self"/>
                        <dgm:constrLst/>
                        <dgm:ruleLst/>
                      </dgm:layoutNode>
                    </dgm:forEach>
                  </dgm:if>
                  <dgm:else name="Name14"/>
                </dgm:choose>
              </dgm:if>
              <dgm:else name="Name15"/>
            </dgm:choose>
          </dgm:forEach>
        </dgm:layoutNode>
        <dgm:choose name="Name16">
          <dgm:if name="Name17" axis="ch" ptType="node" func="cnt" op="gt" val="1">
            <dgm:layoutNode name="sibTransLast">
              <dgm:alg type="conn">
                <dgm:param type="begPts" val="auto"/>
                <dgm:param type="endPts" val="auto"/>
                <dgm:param type="srcNode" val="vNodes"/>
                <dgm:param type="dstNode" val="lastNode"/>
              </dgm:alg>
              <dgm:shape xmlns:r="http://schemas.openxmlformats.org/officeDocument/2006/relationships" type="conn" r:blip="">
                <dgm:adjLst/>
              </dgm:shape>
              <dgm:presOf axis="ch" ptType="sibTrans" st="-1" cnt="1"/>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ch desOrSelf" ptType="sibTrans sibTrans" st="-1 1" cnt="1 0"/>
                <dgm:constrLst>
                  <dgm:constr type="lMarg"/>
                  <dgm:constr type="rMarg"/>
                  <dgm:constr type="tMarg"/>
                  <dgm:constr type="bMarg"/>
                </dgm:constrLst>
                <dgm:ruleLst>
                  <dgm:rule type="primFontSz" val="5" fact="NaN" max="NaN"/>
                </dgm:ruleLst>
              </dgm:layoutNode>
            </dgm:layoutNode>
          </dgm:if>
          <dgm:else name="Name18"/>
        </dgm:choose>
        <dgm:layoutNode name="lastNode">
          <dgm:varLst>
            <dgm:bulletEnabled val="1"/>
          </dgm:varLst>
          <dgm:alg type="tx">
            <dgm:param type="txAnchorVertCh" val="mid"/>
          </dgm:alg>
          <dgm:shape xmlns:r="http://schemas.openxmlformats.org/officeDocument/2006/relationships" type="ellipse" r:blip="">
            <dgm:adjLst/>
          </dgm:shape>
          <dgm:presOf axis="ch desOrSelf" ptType="node node" st="-1 1" cnt="1 0"/>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19"/>
    </dgm:choose>
  </dgm:layoutNode>
</dgm:layoutDef>
</file>

<file path=ppt/diagrams/layout6.xml><?xml version="1.0" encoding="utf-8"?>
<dgm:layoutDef xmlns:dgm="http://schemas.openxmlformats.org/drawingml/2006/diagram" xmlns:a="http://schemas.openxmlformats.org/drawingml/2006/main" uniqueId="urn:microsoft.com/office/officeart/2005/8/layout/equation2">
  <dgm:title val=""/>
  <dgm:desc val=""/>
  <dgm:catLst>
    <dgm:cat type="relationship" pri="18000"/>
    <dgm:cat type="process" pri="2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linDir" val="fromL"/>
          <dgm:param type="fallback" val="2D"/>
        </dgm:alg>
      </dgm:if>
      <dgm:else name="Name3">
        <dgm:alg type="lin">
          <dgm:param type="linDir" val="fromR"/>
          <dgm:param type="fallback" val="2D"/>
        </dgm:alg>
      </dgm:else>
    </dgm:choose>
    <dgm:shape xmlns:r="http://schemas.openxmlformats.org/officeDocument/2006/relationships" r:blip="">
      <dgm:adjLst/>
    </dgm:shape>
    <dgm:presOf/>
    <dgm:choose name="Name4">
      <dgm:if name="Name5" axis="ch" ptType="node" func="cnt" op="gte" val="3">
        <dgm:constrLst>
          <dgm:constr type="h" for="des" forName="node" refType="w" fact="0.5"/>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ch" forName="lastNode" op="equ" val="65"/>
          <dgm:constr type="primFontSz" for="des" forName="node" op="equ" val="65"/>
          <dgm:constr type="primFontSz" for="des" forName="sibTrans" val="55"/>
          <dgm:constr type="primFontSz" for="des" forName="sibTrans" refType="primFontSz" refFor="des" refForName="node" op="lte" fact="0.8"/>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if>
      <dgm:else name="Name6">
        <dgm:constrLst>
          <dgm:constr type="h" for="des" forName="node" refType="w"/>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des" forName="node" val="65"/>
          <dgm:constr type="primFontSz" for="ch" forName="lastNode" refType="primFontSz" refFor="des" refForName="node" op="equ"/>
          <dgm:constr type="primFontSz" for="des" forName="sibTrans" val="55"/>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else>
    </dgm:choose>
    <dgm:ruleLst/>
    <dgm:choose name="Name7">
      <dgm:if name="Name8" axis="ch" ptType="node" func="cnt" op="gte" val="1">
        <dgm:layoutNode name="vNodes">
          <dgm:alg type="lin">
            <dgm:param type="linDir" val="fromT"/>
            <dgm:param type="fallback" val="2D"/>
          </dgm:alg>
          <dgm:shape xmlns:r="http://schemas.openxmlformats.org/officeDocument/2006/relationships" r:blip="">
            <dgm:adjLst/>
          </dgm:shape>
          <dgm:presOf/>
          <dgm:constrLst/>
          <dgm:ruleLst/>
          <dgm:forEach name="Name9" axis="ch" ptType="node">
            <dgm:choose name="Name10">
              <dgm:if name="Name11" axis="self" func="revPos" op="neq" val="1">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choose name="Name12">
                  <dgm:if name="Name13" axis="self" ptType="node" func="revPos" op="gt" val="2">
                    <dgm:forEach name="sibTransForEach" axis="followSib" ptType="sibTrans" cnt="1">
                      <dgm:layoutNode name="spacerT">
                        <dgm:alg type="sp"/>
                        <dgm:shape xmlns:r="http://schemas.openxmlformats.org/officeDocument/2006/relationships" r:blip="">
                          <dgm:adjLst/>
                        </dgm:shape>
                        <dgm:presOf axis="self"/>
                        <dgm:constrLst/>
                        <dgm:ruleLst/>
                      </dgm:layoutNode>
                      <dgm:layoutNode name="sibTrans">
                        <dgm:alg type="tx"/>
                        <dgm:shape xmlns:r="http://schemas.openxmlformats.org/officeDocument/2006/relationships" type="mathPlus" r:blip="">
                          <dgm:adjLst/>
                        </dgm:shape>
                        <dgm:presOf axis="self"/>
                        <dgm:constrLst>
                          <dgm:constr type="h" refType="w"/>
                          <dgm:constr type="lMarg"/>
                          <dgm:constr type="rMarg"/>
                          <dgm:constr type="tMarg"/>
                          <dgm:constr type="bMarg"/>
                        </dgm:constrLst>
                        <dgm:ruleLst>
                          <dgm:rule type="primFontSz" val="5" fact="NaN" max="NaN"/>
                        </dgm:ruleLst>
                      </dgm:layoutNode>
                      <dgm:layoutNode name="spacerB">
                        <dgm:alg type="sp"/>
                        <dgm:shape xmlns:r="http://schemas.openxmlformats.org/officeDocument/2006/relationships" r:blip="">
                          <dgm:adjLst/>
                        </dgm:shape>
                        <dgm:presOf axis="self"/>
                        <dgm:constrLst/>
                        <dgm:ruleLst/>
                      </dgm:layoutNode>
                    </dgm:forEach>
                  </dgm:if>
                  <dgm:else name="Name14"/>
                </dgm:choose>
              </dgm:if>
              <dgm:else name="Name15"/>
            </dgm:choose>
          </dgm:forEach>
        </dgm:layoutNode>
        <dgm:choose name="Name16">
          <dgm:if name="Name17" axis="ch" ptType="node" func="cnt" op="gt" val="1">
            <dgm:layoutNode name="sibTransLast">
              <dgm:alg type="conn">
                <dgm:param type="begPts" val="auto"/>
                <dgm:param type="endPts" val="auto"/>
                <dgm:param type="srcNode" val="vNodes"/>
                <dgm:param type="dstNode" val="lastNode"/>
              </dgm:alg>
              <dgm:shape xmlns:r="http://schemas.openxmlformats.org/officeDocument/2006/relationships" type="conn" r:blip="">
                <dgm:adjLst/>
              </dgm:shape>
              <dgm:presOf axis="ch" ptType="sibTrans" st="-1" cnt="1"/>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ch desOrSelf" ptType="sibTrans sibTrans" st="-1 1" cnt="1 0"/>
                <dgm:constrLst>
                  <dgm:constr type="lMarg"/>
                  <dgm:constr type="rMarg"/>
                  <dgm:constr type="tMarg"/>
                  <dgm:constr type="bMarg"/>
                </dgm:constrLst>
                <dgm:ruleLst>
                  <dgm:rule type="primFontSz" val="5" fact="NaN" max="NaN"/>
                </dgm:ruleLst>
              </dgm:layoutNode>
            </dgm:layoutNode>
          </dgm:if>
          <dgm:else name="Name18"/>
        </dgm:choose>
        <dgm:layoutNode name="lastNode">
          <dgm:varLst>
            <dgm:bulletEnabled val="1"/>
          </dgm:varLst>
          <dgm:alg type="tx">
            <dgm:param type="txAnchorVertCh" val="mid"/>
          </dgm:alg>
          <dgm:shape xmlns:r="http://schemas.openxmlformats.org/officeDocument/2006/relationships" type="ellipse" r:blip="">
            <dgm:adjLst/>
          </dgm:shape>
          <dgm:presOf axis="ch desOrSelf" ptType="node node" st="-1 1" cnt="1 0"/>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19"/>
    </dgm:choose>
  </dgm:layoutNode>
</dgm:layoutDef>
</file>

<file path=ppt/diagrams/layout7.xml><?xml version="1.0" encoding="utf-8"?>
<dgm:layoutDef xmlns:dgm="http://schemas.openxmlformats.org/drawingml/2006/diagram" xmlns:a="http://schemas.openxmlformats.org/drawingml/2006/main" uniqueId="urn:microsoft.com/office/officeart/2009/layout/ReverseList">
  <dgm:title val=""/>
  <dgm:desc val=""/>
  <dgm:catLst>
    <dgm:cat type="relationship" pri="3800"/>
  </dgm:catLst>
  <dgm:samp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clrData>
  <dgm:layoutNode name="Name0">
    <dgm:varLst>
      <dgm:chMax val="2"/>
      <dgm:chPref val="2"/>
      <dgm:animLvl val="lvl"/>
    </dgm:varLst>
    <dgm:choose name="Name1">
      <dgm:if name="Name2" axis="ch" ptType="node" func="cnt" op="lte" val="1">
        <dgm:alg type="composite">
          <dgm:param type="ar" val="0.9993"/>
        </dgm:alg>
      </dgm:if>
      <dgm:else name="Name3">
        <dgm:alg type="composite">
          <dgm:param type="ar" val="0.8036"/>
        </dgm:alg>
      </dgm:else>
    </dgm:choose>
    <dgm:shape xmlns:r="http://schemas.openxmlformats.org/officeDocument/2006/relationships" r:blip="">
      <dgm:adjLst/>
    </dgm:shape>
    <dgm:choose name="Name4">
      <dgm:if name="Name5" axis="ch" ptType="node" func="cnt" op="lte" val="1">
        <dgm:constrLst>
          <dgm:constr type="primFontSz" for="des" ptType="node" op="equ" val="65"/>
          <dgm:constr type="l" for="ch" forName="LeftNode" refType="w" fact="0"/>
          <dgm:constr type="t" for="ch" forName="LeftNode" refType="h" fact="0.25"/>
          <dgm:constr type="w" for="ch" forName="LeftNode" refType="w" fact="0.5"/>
          <dgm:constr type="h" for="ch" forName="LeftNode" refType="h"/>
          <dgm:constr type="l" for="ch" forName="LeftText" refType="w" fact="0"/>
          <dgm:constr type="t" for="ch" forName="LeftText" refType="h" fact="0.25"/>
          <dgm:constr type="w" for="ch" forName="LeftText" refType="w" fact="0.5"/>
          <dgm:constr type="h" for="ch" forName="LeftText" refType="h"/>
        </dgm:constrLst>
      </dgm:if>
      <dgm:else name="Name6">
        <dgm:constrLst>
          <dgm:constr type="primFontSz" for="des" ptType="node" op="equ" val="65"/>
          <dgm:constr type="l" for="ch" forName="LeftNode" refType="w" fact="0"/>
          <dgm:constr type="t" for="ch" forName="LeftNode" refType="h" fact="0.1786"/>
          <dgm:constr type="w" for="ch" forName="LeftNode" refType="w" fact="0.4889"/>
          <dgm:constr type="h" for="ch" forName="LeftNode" refType="h" fact="0.6429"/>
          <dgm:constr type="l" for="ch" forName="LeftText" refType="w" fact="0"/>
          <dgm:constr type="t" for="ch" forName="LeftText" refType="h" fact="0.1786"/>
          <dgm:constr type="w" for="ch" forName="LeftText" refType="w" fact="0.4889"/>
          <dgm:constr type="h" for="ch" forName="LeftText" refType="h" fact="0.6429"/>
          <dgm:constr type="l" for="ch" forName="RightNode" refType="w" fact="0.5111"/>
          <dgm:constr type="t" for="ch" forName="RightNode" refType="h" fact="0.1786"/>
          <dgm:constr type="w" for="ch" forName="RightNode" refType="w" fact="0.4889"/>
          <dgm:constr type="h" for="ch" forName="RightNode" refType="h" fact="0.6429"/>
          <dgm:constr type="l" for="ch" forName="RightText" refType="w" fact="0.5111"/>
          <dgm:constr type="t" for="ch" forName="RightText" refType="h" fact="0.1786"/>
          <dgm:constr type="w" for="ch" forName="RightText" refType="w" fact="0.4889"/>
          <dgm:constr type="h" for="ch" forName="RightText" refType="h" fact="0.6429"/>
          <dgm:constr type="l" for="ch" forName="TopArrow" refType="w" fact="0.2444"/>
          <dgm:constr type="t" for="ch" forName="TopArrow" refType="h" fact="0"/>
          <dgm:constr type="w" for="ch" forName="TopArrow" refType="w" fact="0.5111"/>
          <dgm:constr type="h" for="ch" forName="TopArrow" refType="h" fact="0.4107"/>
          <dgm:constr type="l" for="ch" forName="BottomArrow" refType="w" fact="0.2444"/>
          <dgm:constr type="t" for="ch" forName="BottomArrow" refType="h" fact="0.5893"/>
          <dgm:constr type="w" for="ch" forName="BottomArrow" refType="w" fact="0.5111"/>
          <dgm:constr type="h" for="ch" forName="BottomArrow" refType="h" fact="0.4107"/>
        </dgm:constrLst>
      </dgm:else>
    </dgm:choose>
    <dgm:choose name="Name7">
      <dgm:if name="Name8" axis="ch" ptType="node" func="cnt" op="gte" val="1">
        <dgm:layoutNode name="LeftText" styleLbl="revTx" moveWith="LeftNode">
          <dgm:varLst>
            <dgm:bulletEnabled val="1"/>
          </dgm:varLst>
          <dgm:alg type="tx">
            <dgm:param type="txAnchorVert" val="t"/>
            <dgm:param type="parTxLTRAlign" val="l"/>
          </dgm:alg>
          <dgm:choose name="Name9">
            <dgm:if name="Name10" axis="ch" ptType="node" func="cnt" op="lte" val="1">
              <dgm:shape xmlns:r="http://schemas.openxmlformats.org/officeDocument/2006/relationships" type="roundRect" r:blip="" hideGeom="1">
                <dgm:adjLst>
                  <dgm:adj idx="1" val="0.1667"/>
                  <dgm:adj idx="2" val="0"/>
                </dgm:adjLst>
              </dgm:shape>
              <dgm:presOf axis="ch desOrSelf" ptType="node node" st="1 1" cnt="1 0"/>
              <dgm:constrLst>
                <dgm:constr type="lMarg" refType="primFontSz" fact="0.3"/>
                <dgm:constr type="rMarg" refType="primFontSz" fact="0.3"/>
                <dgm:constr type="tMarg" refType="primFontSz" fact="0.5"/>
                <dgm:constr type="bMarg" refType="primFontSz" fact="0.5"/>
              </dgm:constrLst>
            </dgm:if>
            <dgm:else name="Name11">
              <dgm:shape xmlns:r="http://schemas.openxmlformats.org/officeDocument/2006/relationships" rot="270" type="round2SameRect" r:blip="" hideGeom="1">
                <dgm:adjLst>
                  <dgm:adj idx="1" val="0.1667"/>
                  <dgm:adj idx="2" val="0"/>
                </dgm:adjLst>
              </dgm:shape>
              <dgm:presOf axis="ch desOrSelf" ptType="node node" st="1 1" cnt="1 0"/>
              <dgm:constrLst>
                <dgm:constr type="lMarg" refType="primFontSz" fact="0.3"/>
                <dgm:constr type="rMarg" refType="primFontSz" fact="0.45"/>
                <dgm:constr type="tMarg" refType="primFontSz" fact="0.5"/>
                <dgm:constr type="bMarg" refType="primFontSz" fact="0.5"/>
              </dgm:constrLst>
            </dgm:else>
          </dgm:choose>
          <dgm:ruleLst>
            <dgm:rule type="primFontSz" val="5" fact="NaN" max="NaN"/>
          </dgm:ruleLst>
        </dgm:layoutNode>
        <dgm:layoutNode name="LeftNode" styleLbl="bgImgPlace1">
          <dgm:varLst>
            <dgm:chMax val="2"/>
            <dgm:chPref val="2"/>
          </dgm:varLst>
          <dgm:alg type="sp"/>
          <dgm:choose name="Name12">
            <dgm:if name="Name13" axis="ch" ptType="node" func="cnt" op="lte" val="1">
              <dgm:shape xmlns:r="http://schemas.openxmlformats.org/officeDocument/2006/relationships" type="roundRect" r:blip="">
                <dgm:adjLst>
                  <dgm:adj idx="1" val="0.1667"/>
                  <dgm:adj idx="2" val="0"/>
                </dgm:adjLst>
              </dgm:shape>
            </dgm:if>
            <dgm:else name="Name14">
              <dgm:shape xmlns:r="http://schemas.openxmlformats.org/officeDocument/2006/relationships" rot="270" type="round2SameRect" r:blip="">
                <dgm:adjLst>
                  <dgm:adj idx="1" val="0.1667"/>
                  <dgm:adj idx="2" val="0"/>
                </dgm:adjLst>
              </dgm:shape>
            </dgm:else>
          </dgm:choose>
          <dgm:presOf axis="ch desOrSelf" ptType="node node" st="1 1" cnt="1 0"/>
        </dgm:layoutNode>
        <dgm:choose name="Name15">
          <dgm:if name="Name16" axis="ch" ptType="node" func="cnt" op="gte" val="2">
            <dgm:layoutNode name="RightText" styleLbl="revTx" moveWith="RightNode">
              <dgm:varLst>
                <dgm:bulletEnabled val="1"/>
              </dgm:varLst>
              <dgm:alg type="tx">
                <dgm:param type="txAnchorVert" val="t"/>
                <dgm:param type="parTxLTRAlign" val="l"/>
              </dgm:alg>
              <dgm:shape xmlns:r="http://schemas.openxmlformats.org/officeDocument/2006/relationships" rot="90" type="round2SameRect" r:blip="" hideGeom="1">
                <dgm:adjLst>
                  <dgm:adj idx="1" val="0.1667"/>
                  <dgm:adj idx="2" val="0"/>
                </dgm:adjLst>
              </dgm:shape>
              <dgm:presOf axis="ch desOrSelf" ptType="node node" st="2 1" cnt="1 0"/>
              <dgm:constrLst>
                <dgm:constr type="lMarg" refType="primFontSz" fact="0.45"/>
                <dgm:constr type="rMarg" refType="primFontSz" fact="0.3"/>
                <dgm:constr type="tMarg" refType="primFontSz" fact="0.5"/>
                <dgm:constr type="bMarg" refType="primFontSz" fact="0.5"/>
              </dgm:constrLst>
              <dgm:ruleLst>
                <dgm:rule type="primFontSz" val="5" fact="NaN" max="NaN"/>
              </dgm:ruleLst>
            </dgm:layoutNode>
            <dgm:layoutNode name="RightNode" styleLbl="bgImgPlace1">
              <dgm:varLst>
                <dgm:chMax val="0"/>
                <dgm:chPref val="0"/>
              </dgm:varLst>
              <dgm:alg type="sp"/>
              <dgm:shape xmlns:r="http://schemas.openxmlformats.org/officeDocument/2006/relationships" rot="90" type="round2SameRect" r:blip="">
                <dgm:adjLst>
                  <dgm:adj idx="1" val="0.1667"/>
                  <dgm:adj idx="2" val="0"/>
                </dgm:adjLst>
              </dgm:shape>
              <dgm:presOf axis="ch desOrSelf" ptType="node node" st="2 1" cnt="1 0"/>
            </dgm:layoutNode>
            <dgm:layoutNode name="TopArrow">
              <dgm:alg type="sp"/>
              <dgm:shape xmlns:r="http://schemas.openxmlformats.org/officeDocument/2006/relationships" type="circularArrow" r:blip="">
                <dgm:adjLst>
                  <dgm:adj idx="1" val="0.125"/>
                  <dgm:adj idx="2" val="19.0387"/>
                  <dgm:adj idx="3" val="-19.0387"/>
                  <dgm:adj idx="4" val="180"/>
                  <dgm:adj idx="5" val="0.125"/>
                </dgm:adjLst>
              </dgm:shape>
              <dgm:presOf/>
            </dgm:layoutNode>
            <dgm:layoutNode name="BottomArrow">
              <dgm:alg type="sp"/>
              <dgm:shape xmlns:r="http://schemas.openxmlformats.org/officeDocument/2006/relationships" rot="180" type="circularArrow" r:blip="">
                <dgm:adjLst>
                  <dgm:adj idx="1" val="0.125"/>
                  <dgm:adj idx="2" val="19.0387"/>
                  <dgm:adj idx="3" val="-19.0387"/>
                  <dgm:adj idx="4" val="180"/>
                  <dgm:adj idx="5" val="0.125"/>
                </dgm:adjLst>
              </dgm:shape>
              <dgm:presOf/>
            </dgm:layoutNode>
          </dgm:if>
          <dgm:else name="Name17"/>
        </dgm:choose>
      </dgm:if>
      <dgm:else name="Name18"/>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B9694ED-CC44-4299-92AE-9277420FE279}" type="datetimeFigureOut">
              <a:rPr lang="en-GB" smtClean="0"/>
              <a:t>01/10/2024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16256E1-1545-45BF-90E2-B0C5E5318A94}" type="slidenum">
              <a:rPr lang="en-GB" smtClean="0"/>
              <a:t>‹#›</a:t>
            </a:fld>
            <a:endParaRPr lang="en-GB"/>
          </a:p>
        </p:txBody>
      </p:sp>
    </p:spTree>
    <p:extLst>
      <p:ext uri="{BB962C8B-B14F-4D97-AF65-F5344CB8AC3E}">
        <p14:creationId xmlns:p14="http://schemas.microsoft.com/office/powerpoint/2010/main" val="2199817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16256E1-1545-45BF-90E2-B0C5E5318A94}" type="slidenum">
              <a:rPr lang="en-GB" smtClean="0"/>
              <a:t>38</a:t>
            </a:fld>
            <a:endParaRPr lang="en-GB"/>
          </a:p>
        </p:txBody>
      </p:sp>
    </p:spTree>
    <p:extLst>
      <p:ext uri="{BB962C8B-B14F-4D97-AF65-F5344CB8AC3E}">
        <p14:creationId xmlns:p14="http://schemas.microsoft.com/office/powerpoint/2010/main" val="26902857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Worse? E.g. fast fashion</a:t>
            </a:r>
          </a:p>
        </p:txBody>
      </p:sp>
      <p:sp>
        <p:nvSpPr>
          <p:cNvPr id="4" name="Slide Number Placeholder 3"/>
          <p:cNvSpPr>
            <a:spLocks noGrp="1"/>
          </p:cNvSpPr>
          <p:nvPr>
            <p:ph type="sldNum" sz="quarter" idx="5"/>
          </p:nvPr>
        </p:nvSpPr>
        <p:spPr/>
        <p:txBody>
          <a:bodyPr/>
          <a:lstStyle/>
          <a:p>
            <a:fld id="{616256E1-1545-45BF-90E2-B0C5E5318A94}" type="slidenum">
              <a:rPr lang="en-GB" smtClean="0"/>
              <a:t>40</a:t>
            </a:fld>
            <a:endParaRPr lang="en-GB"/>
          </a:p>
        </p:txBody>
      </p:sp>
    </p:spTree>
    <p:extLst>
      <p:ext uri="{BB962C8B-B14F-4D97-AF65-F5344CB8AC3E}">
        <p14:creationId xmlns:p14="http://schemas.microsoft.com/office/powerpoint/2010/main" val="29467462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Recycling?</a:t>
            </a:r>
          </a:p>
        </p:txBody>
      </p:sp>
      <p:sp>
        <p:nvSpPr>
          <p:cNvPr id="4" name="Slide Number Placeholder 3"/>
          <p:cNvSpPr>
            <a:spLocks noGrp="1"/>
          </p:cNvSpPr>
          <p:nvPr>
            <p:ph type="sldNum" sz="quarter" idx="5"/>
          </p:nvPr>
        </p:nvSpPr>
        <p:spPr/>
        <p:txBody>
          <a:bodyPr/>
          <a:lstStyle/>
          <a:p>
            <a:fld id="{616256E1-1545-45BF-90E2-B0C5E5318A94}" type="slidenum">
              <a:rPr lang="en-GB" smtClean="0"/>
              <a:t>41</a:t>
            </a:fld>
            <a:endParaRPr lang="en-GB"/>
          </a:p>
        </p:txBody>
      </p:sp>
    </p:spTree>
    <p:extLst>
      <p:ext uri="{BB962C8B-B14F-4D97-AF65-F5344CB8AC3E}">
        <p14:creationId xmlns:p14="http://schemas.microsoft.com/office/powerpoint/2010/main" val="38900350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Single use plastics / keep cups / </a:t>
            </a:r>
          </a:p>
        </p:txBody>
      </p:sp>
      <p:sp>
        <p:nvSpPr>
          <p:cNvPr id="4" name="Slide Number Placeholder 3"/>
          <p:cNvSpPr>
            <a:spLocks noGrp="1"/>
          </p:cNvSpPr>
          <p:nvPr>
            <p:ph type="sldNum" sz="quarter" idx="5"/>
          </p:nvPr>
        </p:nvSpPr>
        <p:spPr/>
        <p:txBody>
          <a:bodyPr/>
          <a:lstStyle/>
          <a:p>
            <a:fld id="{616256E1-1545-45BF-90E2-B0C5E5318A94}" type="slidenum">
              <a:rPr lang="en-GB" smtClean="0"/>
              <a:t>42</a:t>
            </a:fld>
            <a:endParaRPr lang="en-GB"/>
          </a:p>
        </p:txBody>
      </p:sp>
    </p:spTree>
    <p:extLst>
      <p:ext uri="{BB962C8B-B14F-4D97-AF65-F5344CB8AC3E}">
        <p14:creationId xmlns:p14="http://schemas.microsoft.com/office/powerpoint/2010/main" val="22578093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Single use cutlery / </a:t>
            </a:r>
            <a:r>
              <a:rPr lang="en-GB" dirty="0" err="1"/>
              <a:t>biopak</a:t>
            </a:r>
            <a:r>
              <a:rPr lang="en-GB" dirty="0"/>
              <a:t> natural packaging?</a:t>
            </a:r>
          </a:p>
        </p:txBody>
      </p:sp>
      <p:sp>
        <p:nvSpPr>
          <p:cNvPr id="4" name="Slide Number Placeholder 3"/>
          <p:cNvSpPr>
            <a:spLocks noGrp="1"/>
          </p:cNvSpPr>
          <p:nvPr>
            <p:ph type="sldNum" sz="quarter" idx="5"/>
          </p:nvPr>
        </p:nvSpPr>
        <p:spPr/>
        <p:txBody>
          <a:bodyPr/>
          <a:lstStyle/>
          <a:p>
            <a:fld id="{616256E1-1545-45BF-90E2-B0C5E5318A94}" type="slidenum">
              <a:rPr lang="en-GB" smtClean="0"/>
              <a:t>43</a:t>
            </a:fld>
            <a:endParaRPr lang="en-GB"/>
          </a:p>
        </p:txBody>
      </p:sp>
    </p:spTree>
    <p:extLst>
      <p:ext uri="{BB962C8B-B14F-4D97-AF65-F5344CB8AC3E}">
        <p14:creationId xmlns:p14="http://schemas.microsoft.com/office/powerpoint/2010/main" val="33697558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TBT bans on </a:t>
            </a:r>
          </a:p>
          <a:p>
            <a:endParaRPr lang="en-GB" dirty="0"/>
          </a:p>
          <a:p>
            <a:r>
              <a:rPr lang="en-GB" dirty="0"/>
              <a:t>Fishing? Bans on shark finning? </a:t>
            </a:r>
          </a:p>
        </p:txBody>
      </p:sp>
      <p:sp>
        <p:nvSpPr>
          <p:cNvPr id="4" name="Slide Number Placeholder 3"/>
          <p:cNvSpPr>
            <a:spLocks noGrp="1"/>
          </p:cNvSpPr>
          <p:nvPr>
            <p:ph type="sldNum" sz="quarter" idx="5"/>
          </p:nvPr>
        </p:nvSpPr>
        <p:spPr/>
        <p:txBody>
          <a:bodyPr/>
          <a:lstStyle/>
          <a:p>
            <a:fld id="{616256E1-1545-45BF-90E2-B0C5E5318A94}" type="slidenum">
              <a:rPr lang="en-GB" smtClean="0"/>
              <a:t>44</a:t>
            </a:fld>
            <a:endParaRPr lang="en-GB"/>
          </a:p>
        </p:txBody>
      </p:sp>
    </p:spTree>
    <p:extLst>
      <p:ext uri="{BB962C8B-B14F-4D97-AF65-F5344CB8AC3E}">
        <p14:creationId xmlns:p14="http://schemas.microsoft.com/office/powerpoint/2010/main" val="10670271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B61E4D-1213-E446-A363-8571E51B4B46}" type="slidenum">
              <a:rPr lang="en-US" smtClean="0"/>
              <a:t>52</a:t>
            </a:fld>
            <a:endParaRPr lang="en-US" dirty="0"/>
          </a:p>
        </p:txBody>
      </p:sp>
    </p:spTree>
    <p:extLst>
      <p:ext uri="{BB962C8B-B14F-4D97-AF65-F5344CB8AC3E}">
        <p14:creationId xmlns:p14="http://schemas.microsoft.com/office/powerpoint/2010/main" val="3700245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B61E4D-1213-E446-A363-8571E51B4B46}" type="slidenum">
              <a:rPr lang="en-US" smtClean="0"/>
              <a:t>53</a:t>
            </a:fld>
            <a:endParaRPr lang="en-US" dirty="0"/>
          </a:p>
        </p:txBody>
      </p:sp>
    </p:spTree>
    <p:extLst>
      <p:ext uri="{BB962C8B-B14F-4D97-AF65-F5344CB8AC3E}">
        <p14:creationId xmlns:p14="http://schemas.microsoft.com/office/powerpoint/2010/main" val="16069799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B61E4D-1213-E446-A363-8571E51B4B46}" type="slidenum">
              <a:rPr lang="en-US" smtClean="0"/>
              <a:t>54</a:t>
            </a:fld>
            <a:endParaRPr lang="en-US" dirty="0"/>
          </a:p>
        </p:txBody>
      </p:sp>
    </p:spTree>
    <p:extLst>
      <p:ext uri="{BB962C8B-B14F-4D97-AF65-F5344CB8AC3E}">
        <p14:creationId xmlns:p14="http://schemas.microsoft.com/office/powerpoint/2010/main" val="970941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B61E4D-1213-E446-A363-8571E51B4B46}" type="slidenum">
              <a:rPr lang="en-US" smtClean="0"/>
              <a:t>55</a:t>
            </a:fld>
            <a:endParaRPr lang="en-US" dirty="0"/>
          </a:p>
        </p:txBody>
      </p:sp>
    </p:spTree>
    <p:extLst>
      <p:ext uri="{BB962C8B-B14F-4D97-AF65-F5344CB8AC3E}">
        <p14:creationId xmlns:p14="http://schemas.microsoft.com/office/powerpoint/2010/main" val="2786223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B61E4D-1213-E446-A363-8571E51B4B46}" type="slidenum">
              <a:rPr lang="en-US" smtClean="0"/>
              <a:t>56</a:t>
            </a:fld>
            <a:endParaRPr lang="en-US" dirty="0"/>
          </a:p>
        </p:txBody>
      </p:sp>
    </p:spTree>
    <p:extLst>
      <p:ext uri="{BB962C8B-B14F-4D97-AF65-F5344CB8AC3E}">
        <p14:creationId xmlns:p14="http://schemas.microsoft.com/office/powerpoint/2010/main" val="31784969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B61E4D-1213-E446-A363-8571E51B4B46}" type="slidenum">
              <a:rPr lang="en-US" smtClean="0"/>
              <a:t>57</a:t>
            </a:fld>
            <a:endParaRPr lang="en-US" dirty="0"/>
          </a:p>
        </p:txBody>
      </p:sp>
    </p:spTree>
    <p:extLst>
      <p:ext uri="{BB962C8B-B14F-4D97-AF65-F5344CB8AC3E}">
        <p14:creationId xmlns:p14="http://schemas.microsoft.com/office/powerpoint/2010/main" val="16636264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B61E4D-1213-E446-A363-8571E51B4B46}" type="slidenum">
              <a:rPr lang="en-US" smtClean="0"/>
              <a:t>58</a:t>
            </a:fld>
            <a:endParaRPr lang="en-US" dirty="0"/>
          </a:p>
        </p:txBody>
      </p:sp>
    </p:spTree>
    <p:extLst>
      <p:ext uri="{BB962C8B-B14F-4D97-AF65-F5344CB8AC3E}">
        <p14:creationId xmlns:p14="http://schemas.microsoft.com/office/powerpoint/2010/main" val="11921482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a:buNone/>
            </a:pPr>
            <a:endParaRPr lang="en-US" dirty="0"/>
          </a:p>
        </p:txBody>
      </p:sp>
      <p:sp>
        <p:nvSpPr>
          <p:cNvPr id="4" name="Slide Number Placeholder 3"/>
          <p:cNvSpPr>
            <a:spLocks noGrp="1"/>
          </p:cNvSpPr>
          <p:nvPr>
            <p:ph type="sldNum" sz="quarter" idx="10"/>
          </p:nvPr>
        </p:nvSpPr>
        <p:spPr/>
        <p:txBody>
          <a:bodyPr/>
          <a:lstStyle/>
          <a:p>
            <a:fld id="{E8B61E4D-1213-E446-A363-8571E51B4B46}" type="slidenum">
              <a:rPr lang="en-US" smtClean="0"/>
              <a:t>59</a:t>
            </a:fld>
            <a:endParaRPr lang="en-US" dirty="0"/>
          </a:p>
        </p:txBody>
      </p:sp>
    </p:spTree>
    <p:extLst>
      <p:ext uri="{BB962C8B-B14F-4D97-AF65-F5344CB8AC3E}">
        <p14:creationId xmlns:p14="http://schemas.microsoft.com/office/powerpoint/2010/main" val="16834811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a:buNone/>
            </a:pPr>
            <a:endParaRPr lang="en-US" dirty="0"/>
          </a:p>
        </p:txBody>
      </p:sp>
      <p:sp>
        <p:nvSpPr>
          <p:cNvPr id="4" name="Slide Number Placeholder 3"/>
          <p:cNvSpPr>
            <a:spLocks noGrp="1"/>
          </p:cNvSpPr>
          <p:nvPr>
            <p:ph type="sldNum" sz="quarter" idx="10"/>
          </p:nvPr>
        </p:nvSpPr>
        <p:spPr/>
        <p:txBody>
          <a:bodyPr/>
          <a:lstStyle/>
          <a:p>
            <a:fld id="{E8B61E4D-1213-E446-A363-8571E51B4B46}" type="slidenum">
              <a:rPr lang="en-US" smtClean="0"/>
              <a:t>60</a:t>
            </a:fld>
            <a:endParaRPr lang="en-US" dirty="0"/>
          </a:p>
        </p:txBody>
      </p:sp>
    </p:spTree>
    <p:extLst>
      <p:ext uri="{BB962C8B-B14F-4D97-AF65-F5344CB8AC3E}">
        <p14:creationId xmlns:p14="http://schemas.microsoft.com/office/powerpoint/2010/main" val="19334504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endParaRPr lang="en-US" dirty="0"/>
          </a:p>
        </p:txBody>
      </p:sp>
      <p:sp>
        <p:nvSpPr>
          <p:cNvPr id="4" name="Slide Number Placeholder 3"/>
          <p:cNvSpPr>
            <a:spLocks noGrp="1"/>
          </p:cNvSpPr>
          <p:nvPr>
            <p:ph type="sldNum" sz="quarter" idx="10"/>
          </p:nvPr>
        </p:nvSpPr>
        <p:spPr/>
        <p:txBody>
          <a:bodyPr/>
          <a:lstStyle/>
          <a:p>
            <a:fld id="{E8B61E4D-1213-E446-A363-8571E51B4B46}" type="slidenum">
              <a:rPr lang="en-US" smtClean="0"/>
              <a:t>61</a:t>
            </a:fld>
            <a:endParaRPr lang="en-US" dirty="0"/>
          </a:p>
        </p:txBody>
      </p:sp>
    </p:spTree>
    <p:extLst>
      <p:ext uri="{BB962C8B-B14F-4D97-AF65-F5344CB8AC3E}">
        <p14:creationId xmlns:p14="http://schemas.microsoft.com/office/powerpoint/2010/main" val="159147122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16256E1-1545-45BF-90E2-B0C5E5318A94}" type="slidenum">
              <a:rPr lang="en-GB" smtClean="0"/>
              <a:t>62</a:t>
            </a:fld>
            <a:endParaRPr lang="en-GB"/>
          </a:p>
        </p:txBody>
      </p:sp>
    </p:spTree>
    <p:extLst>
      <p:ext uri="{BB962C8B-B14F-4D97-AF65-F5344CB8AC3E}">
        <p14:creationId xmlns:p14="http://schemas.microsoft.com/office/powerpoint/2010/main" val="335120248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b="0" i="0" dirty="0">
                <a:solidFill>
                  <a:srgbClr val="4D5156"/>
                </a:solidFill>
                <a:effectLst/>
                <a:latin typeface="Google Sans"/>
              </a:rPr>
              <a:t>It </a:t>
            </a:r>
            <a:r>
              <a:rPr lang="en-GB" b="0" i="0" dirty="0">
                <a:solidFill>
                  <a:srgbClr val="040C28"/>
                </a:solidFill>
                <a:effectLst/>
                <a:latin typeface="Google Sans"/>
              </a:rPr>
              <a:t>developed guiding principles for sustainable development</a:t>
            </a:r>
            <a:r>
              <a:rPr lang="en-GB" b="0" i="0" dirty="0">
                <a:solidFill>
                  <a:srgbClr val="4D5156"/>
                </a:solidFill>
                <a:effectLst/>
                <a:latin typeface="Google Sans"/>
              </a:rPr>
              <a:t> as it is generally understood today. The Brundtland Report stated that critical global environmental problems were primarily the result of the enormous poverty of the South and the non-sustainable patterns of consumption and production in the North.</a:t>
            </a:r>
            <a:endParaRPr lang="en-CA" dirty="0">
              <a:cs typeface="Calibri" panose="020F0502020204030204"/>
            </a:endParaRPr>
          </a:p>
        </p:txBody>
      </p:sp>
      <p:sp>
        <p:nvSpPr>
          <p:cNvPr id="4" name="Slide Number Placeholder 3"/>
          <p:cNvSpPr>
            <a:spLocks noGrp="1"/>
          </p:cNvSpPr>
          <p:nvPr>
            <p:ph type="sldNum" sz="quarter" idx="5"/>
          </p:nvPr>
        </p:nvSpPr>
        <p:spPr/>
        <p:txBody>
          <a:bodyPr/>
          <a:lstStyle/>
          <a:p>
            <a:fld id="{BAE17708-C317-ED45-9B36-48BF8A822BAF}" type="slidenum">
              <a:rPr lang="en-CA" smtClean="0"/>
              <a:t>64</a:t>
            </a:fld>
            <a:endParaRPr lang="en-CA"/>
          </a:p>
        </p:txBody>
      </p:sp>
    </p:spTree>
    <p:extLst>
      <p:ext uri="{BB962C8B-B14F-4D97-AF65-F5344CB8AC3E}">
        <p14:creationId xmlns:p14="http://schemas.microsoft.com/office/powerpoint/2010/main" val="12022689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B61E4D-1213-E446-A363-8571E51B4B46}" type="slidenum">
              <a:rPr lang="en-US" smtClean="0"/>
              <a:t>65</a:t>
            </a:fld>
            <a:endParaRPr lang="en-US" dirty="0"/>
          </a:p>
        </p:txBody>
      </p:sp>
    </p:spTree>
    <p:extLst>
      <p:ext uri="{BB962C8B-B14F-4D97-AF65-F5344CB8AC3E}">
        <p14:creationId xmlns:p14="http://schemas.microsoft.com/office/powerpoint/2010/main" val="186469121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BAE17708-C317-ED45-9B36-48BF8A822BAF}" type="slidenum">
              <a:rPr lang="en-CA" smtClean="0"/>
              <a:t>66</a:t>
            </a:fld>
            <a:endParaRPr lang="en-CA"/>
          </a:p>
        </p:txBody>
      </p:sp>
    </p:spTree>
    <p:extLst>
      <p:ext uri="{BB962C8B-B14F-4D97-AF65-F5344CB8AC3E}">
        <p14:creationId xmlns:p14="http://schemas.microsoft.com/office/powerpoint/2010/main" val="304323570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BAE17708-C317-ED45-9B36-48BF8A822BAF}" type="slidenum">
              <a:rPr lang="en-CA" smtClean="0"/>
              <a:t>67</a:t>
            </a:fld>
            <a:endParaRPr lang="en-CA"/>
          </a:p>
        </p:txBody>
      </p:sp>
    </p:spTree>
    <p:extLst>
      <p:ext uri="{BB962C8B-B14F-4D97-AF65-F5344CB8AC3E}">
        <p14:creationId xmlns:p14="http://schemas.microsoft.com/office/powerpoint/2010/main" val="333259756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BAE17708-C317-ED45-9B36-48BF8A822BAF}" type="slidenum">
              <a:rPr lang="en-CA" smtClean="0"/>
              <a:t>68</a:t>
            </a:fld>
            <a:endParaRPr lang="en-CA"/>
          </a:p>
        </p:txBody>
      </p:sp>
    </p:spTree>
    <p:extLst>
      <p:ext uri="{BB962C8B-B14F-4D97-AF65-F5344CB8AC3E}">
        <p14:creationId xmlns:p14="http://schemas.microsoft.com/office/powerpoint/2010/main" val="9125130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BAE17708-C317-ED45-9B36-48BF8A822BAF}" type="slidenum">
              <a:rPr lang="en-CA" smtClean="0"/>
              <a:t>69</a:t>
            </a:fld>
            <a:endParaRPr lang="en-CA"/>
          </a:p>
        </p:txBody>
      </p:sp>
    </p:spTree>
    <p:extLst>
      <p:ext uri="{BB962C8B-B14F-4D97-AF65-F5344CB8AC3E}">
        <p14:creationId xmlns:p14="http://schemas.microsoft.com/office/powerpoint/2010/main" val="81789714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BAE17708-C317-ED45-9B36-48BF8A822BAF}" type="slidenum">
              <a:rPr lang="en-CA" smtClean="0"/>
              <a:t>70</a:t>
            </a:fld>
            <a:endParaRPr lang="en-CA"/>
          </a:p>
        </p:txBody>
      </p:sp>
    </p:spTree>
    <p:extLst>
      <p:ext uri="{BB962C8B-B14F-4D97-AF65-F5344CB8AC3E}">
        <p14:creationId xmlns:p14="http://schemas.microsoft.com/office/powerpoint/2010/main" val="151390156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B61E4D-1213-E446-A363-8571E51B4B46}" type="slidenum">
              <a:rPr lang="en-US" smtClean="0"/>
              <a:t>71</a:t>
            </a:fld>
            <a:endParaRPr lang="en-US" dirty="0"/>
          </a:p>
        </p:txBody>
      </p:sp>
    </p:spTree>
    <p:extLst>
      <p:ext uri="{BB962C8B-B14F-4D97-AF65-F5344CB8AC3E}">
        <p14:creationId xmlns:p14="http://schemas.microsoft.com/office/powerpoint/2010/main" val="114595892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B61E4D-1213-E446-A363-8571E51B4B46}" type="slidenum">
              <a:rPr lang="en-US" smtClean="0"/>
              <a:t>74</a:t>
            </a:fld>
            <a:endParaRPr lang="en-US" dirty="0"/>
          </a:p>
        </p:txBody>
      </p:sp>
    </p:spTree>
    <p:extLst>
      <p:ext uri="{BB962C8B-B14F-4D97-AF65-F5344CB8AC3E}">
        <p14:creationId xmlns:p14="http://schemas.microsoft.com/office/powerpoint/2010/main" val="35596918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B61E4D-1213-E446-A363-8571E51B4B46}" type="slidenum">
              <a:rPr lang="en-US" smtClean="0"/>
              <a:t>75</a:t>
            </a:fld>
            <a:endParaRPr lang="en-US" dirty="0"/>
          </a:p>
        </p:txBody>
      </p:sp>
    </p:spTree>
    <p:extLst>
      <p:ext uri="{BB962C8B-B14F-4D97-AF65-F5344CB8AC3E}">
        <p14:creationId xmlns:p14="http://schemas.microsoft.com/office/powerpoint/2010/main" val="197539928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B61E4D-1213-E446-A363-8571E51B4B46}" type="slidenum">
              <a:rPr lang="en-US" smtClean="0"/>
              <a:t>76</a:t>
            </a:fld>
            <a:endParaRPr lang="en-US" dirty="0"/>
          </a:p>
        </p:txBody>
      </p:sp>
    </p:spTree>
    <p:extLst>
      <p:ext uri="{BB962C8B-B14F-4D97-AF65-F5344CB8AC3E}">
        <p14:creationId xmlns:p14="http://schemas.microsoft.com/office/powerpoint/2010/main" val="182014032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B61E4D-1213-E446-A363-8571E51B4B46}" type="slidenum">
              <a:rPr lang="en-US" smtClean="0"/>
              <a:t>77</a:t>
            </a:fld>
            <a:endParaRPr lang="en-US" dirty="0"/>
          </a:p>
        </p:txBody>
      </p:sp>
    </p:spTree>
    <p:extLst>
      <p:ext uri="{BB962C8B-B14F-4D97-AF65-F5344CB8AC3E}">
        <p14:creationId xmlns:p14="http://schemas.microsoft.com/office/powerpoint/2010/main" val="88314885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B61E4D-1213-E446-A363-8571E51B4B46}" type="slidenum">
              <a:rPr lang="en-US" smtClean="0"/>
              <a:t>78</a:t>
            </a:fld>
            <a:endParaRPr lang="en-US" dirty="0"/>
          </a:p>
        </p:txBody>
      </p:sp>
    </p:spTree>
    <p:extLst>
      <p:ext uri="{BB962C8B-B14F-4D97-AF65-F5344CB8AC3E}">
        <p14:creationId xmlns:p14="http://schemas.microsoft.com/office/powerpoint/2010/main" val="246848410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B61E4D-1213-E446-A363-8571E51B4B46}" type="slidenum">
              <a:rPr lang="en-US" smtClean="0"/>
              <a:t>79</a:t>
            </a:fld>
            <a:endParaRPr lang="en-US" dirty="0"/>
          </a:p>
        </p:txBody>
      </p:sp>
    </p:spTree>
    <p:extLst>
      <p:ext uri="{BB962C8B-B14F-4D97-AF65-F5344CB8AC3E}">
        <p14:creationId xmlns:p14="http://schemas.microsoft.com/office/powerpoint/2010/main" val="428909723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B61E4D-1213-E446-A363-8571E51B4B46}" type="slidenum">
              <a:rPr lang="en-US" smtClean="0"/>
              <a:t>80</a:t>
            </a:fld>
            <a:endParaRPr lang="en-US" dirty="0"/>
          </a:p>
        </p:txBody>
      </p:sp>
    </p:spTree>
    <p:extLst>
      <p:ext uri="{BB962C8B-B14F-4D97-AF65-F5344CB8AC3E}">
        <p14:creationId xmlns:p14="http://schemas.microsoft.com/office/powerpoint/2010/main" val="363713488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B61E4D-1213-E446-A363-8571E51B4B46}" type="slidenum">
              <a:rPr lang="en-US" smtClean="0"/>
              <a:t>81</a:t>
            </a:fld>
            <a:endParaRPr lang="en-US" dirty="0"/>
          </a:p>
        </p:txBody>
      </p:sp>
    </p:spTree>
    <p:extLst>
      <p:ext uri="{BB962C8B-B14F-4D97-AF65-F5344CB8AC3E}">
        <p14:creationId xmlns:p14="http://schemas.microsoft.com/office/powerpoint/2010/main" val="170107772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B61E4D-1213-E446-A363-8571E51B4B46}" type="slidenum">
              <a:rPr lang="en-US" smtClean="0"/>
              <a:t>82</a:t>
            </a:fld>
            <a:endParaRPr lang="en-US" dirty="0"/>
          </a:p>
        </p:txBody>
      </p:sp>
    </p:spTree>
    <p:extLst>
      <p:ext uri="{BB962C8B-B14F-4D97-AF65-F5344CB8AC3E}">
        <p14:creationId xmlns:p14="http://schemas.microsoft.com/office/powerpoint/2010/main" val="363214362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B61E4D-1213-E446-A363-8571E51B4B46}" type="slidenum">
              <a:rPr lang="en-US" smtClean="0"/>
              <a:t>83</a:t>
            </a:fld>
            <a:endParaRPr lang="en-US" dirty="0"/>
          </a:p>
        </p:txBody>
      </p:sp>
    </p:spTree>
    <p:extLst>
      <p:ext uri="{BB962C8B-B14F-4D97-AF65-F5344CB8AC3E}">
        <p14:creationId xmlns:p14="http://schemas.microsoft.com/office/powerpoint/2010/main" val="232357475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B61E4D-1213-E446-A363-8571E51B4B46}" type="slidenum">
              <a:rPr lang="en-US" smtClean="0"/>
              <a:t>84</a:t>
            </a:fld>
            <a:endParaRPr lang="en-US" dirty="0"/>
          </a:p>
        </p:txBody>
      </p:sp>
    </p:spTree>
    <p:extLst>
      <p:ext uri="{BB962C8B-B14F-4D97-AF65-F5344CB8AC3E}">
        <p14:creationId xmlns:p14="http://schemas.microsoft.com/office/powerpoint/2010/main" val="305244182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B61E4D-1213-E446-A363-8571E51B4B46}" type="slidenum">
              <a:rPr lang="en-US" smtClean="0"/>
              <a:t>85</a:t>
            </a:fld>
            <a:endParaRPr lang="en-US" dirty="0"/>
          </a:p>
        </p:txBody>
      </p:sp>
    </p:spTree>
    <p:extLst>
      <p:ext uri="{BB962C8B-B14F-4D97-AF65-F5344CB8AC3E}">
        <p14:creationId xmlns:p14="http://schemas.microsoft.com/office/powerpoint/2010/main" val="275995052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E8B61E4D-1213-E446-A363-8571E51B4B46}" type="slidenum">
              <a:rPr lang="en-US" smtClean="0"/>
              <a:t>86</a:t>
            </a:fld>
            <a:endParaRPr lang="en-US" dirty="0"/>
          </a:p>
        </p:txBody>
      </p:sp>
    </p:spTree>
    <p:extLst>
      <p:ext uri="{BB962C8B-B14F-4D97-AF65-F5344CB8AC3E}">
        <p14:creationId xmlns:p14="http://schemas.microsoft.com/office/powerpoint/2010/main" val="66161779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B61E4D-1213-E446-A363-8571E51B4B46}" type="slidenum">
              <a:rPr lang="en-US" smtClean="0"/>
              <a:t>87</a:t>
            </a:fld>
            <a:endParaRPr lang="en-US" dirty="0"/>
          </a:p>
        </p:txBody>
      </p:sp>
    </p:spTree>
    <p:extLst>
      <p:ext uri="{BB962C8B-B14F-4D97-AF65-F5344CB8AC3E}">
        <p14:creationId xmlns:p14="http://schemas.microsoft.com/office/powerpoint/2010/main" val="151090911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dirty="0">
                <a:solidFill>
                  <a:srgbClr val="212529"/>
                </a:solidFill>
                <a:effectLst/>
                <a:latin typeface="Trade Gothic Next W01"/>
              </a:rPr>
              <a:t>Ethical standards also include those that enjoin virtues of honesty, compassion, and loyalty. And, ethical standards include standards relating to rights, such as the right to life, the right to freedom from injury, and the right to privacy. Such standards are adequate standards of ethics because they are supported by consistent and well-founded reasons.</a:t>
            </a:r>
          </a:p>
          <a:p>
            <a:endParaRPr lang="en-GB" dirty="0"/>
          </a:p>
        </p:txBody>
      </p:sp>
      <p:sp>
        <p:nvSpPr>
          <p:cNvPr id="4" name="Slide Number Placeholder 3"/>
          <p:cNvSpPr>
            <a:spLocks noGrp="1"/>
          </p:cNvSpPr>
          <p:nvPr>
            <p:ph type="sldNum" sz="quarter" idx="5"/>
          </p:nvPr>
        </p:nvSpPr>
        <p:spPr/>
        <p:txBody>
          <a:bodyPr/>
          <a:lstStyle/>
          <a:p>
            <a:fld id="{616256E1-1545-45BF-90E2-B0C5E5318A94}" type="slidenum">
              <a:rPr lang="en-GB" smtClean="0"/>
              <a:t>94</a:t>
            </a:fld>
            <a:endParaRPr lang="en-GB"/>
          </a:p>
        </p:txBody>
      </p:sp>
    </p:spTree>
    <p:extLst>
      <p:ext uri="{BB962C8B-B14F-4D97-AF65-F5344CB8AC3E}">
        <p14:creationId xmlns:p14="http://schemas.microsoft.com/office/powerpoint/2010/main" val="335275756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dirty="0">
                <a:solidFill>
                  <a:srgbClr val="212529"/>
                </a:solidFill>
                <a:effectLst/>
                <a:latin typeface="Trade Gothic Next W01"/>
              </a:rPr>
              <a:t>Ethical standards also include those that enjoin virtues of honesty, compassion, and loyalty. And, ethical standards include standards relating to rights, such as the right to life, the right to freedom from injury, and the right to privacy. Such standards are adequate standards of ethics because they are supported by consistent and well-founded reasons.</a:t>
            </a:r>
          </a:p>
          <a:p>
            <a:endParaRPr lang="en-GB" dirty="0"/>
          </a:p>
        </p:txBody>
      </p:sp>
      <p:sp>
        <p:nvSpPr>
          <p:cNvPr id="4" name="Slide Number Placeholder 3"/>
          <p:cNvSpPr>
            <a:spLocks noGrp="1"/>
          </p:cNvSpPr>
          <p:nvPr>
            <p:ph type="sldNum" sz="quarter" idx="5"/>
          </p:nvPr>
        </p:nvSpPr>
        <p:spPr/>
        <p:txBody>
          <a:bodyPr/>
          <a:lstStyle/>
          <a:p>
            <a:fld id="{616256E1-1545-45BF-90E2-B0C5E5318A94}" type="slidenum">
              <a:rPr lang="en-GB" smtClean="0"/>
              <a:t>95</a:t>
            </a:fld>
            <a:endParaRPr lang="en-GB"/>
          </a:p>
        </p:txBody>
      </p:sp>
    </p:spTree>
    <p:extLst>
      <p:ext uri="{BB962C8B-B14F-4D97-AF65-F5344CB8AC3E}">
        <p14:creationId xmlns:p14="http://schemas.microsoft.com/office/powerpoint/2010/main" val="347727705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666666"/>
                </a:solidFill>
                <a:effectLst/>
                <a:latin typeface="Georgia" panose="02040502050405020303" pitchFamily="18" charset="0"/>
              </a:rPr>
              <a:t>This course will familiarise students with both the content and the processes involved in ethical decision-making in issues concerning the natural and social environment. This course will introduce students to the main ethical theories pertaining to the environment and consider the implications of environmental ethics for environmental policy, planning and decision making, and develop the nexus between ethical theory and practice in environmental decision making contexts. Case studies from across the world will be considered, and highlight how issues of equity, justice, and other ethical dimensions are part of environmental planning and policy and will highlight how ethics can shape environmental planning and policy in different domains - from global (climate change) to local (NRM or coastal management) contexts.</a:t>
            </a:r>
            <a:endParaRPr lang="en-GB" dirty="0"/>
          </a:p>
        </p:txBody>
      </p:sp>
      <p:sp>
        <p:nvSpPr>
          <p:cNvPr id="4" name="Slide Number Placeholder 3"/>
          <p:cNvSpPr>
            <a:spLocks noGrp="1"/>
          </p:cNvSpPr>
          <p:nvPr>
            <p:ph type="sldNum" sz="quarter" idx="5"/>
          </p:nvPr>
        </p:nvSpPr>
        <p:spPr/>
        <p:txBody>
          <a:bodyPr/>
          <a:lstStyle/>
          <a:p>
            <a:fld id="{616256E1-1545-45BF-90E2-B0C5E5318A94}" type="slidenum">
              <a:rPr lang="en-GB" smtClean="0"/>
              <a:t>98</a:t>
            </a:fld>
            <a:endParaRPr lang="en-GB"/>
          </a:p>
        </p:txBody>
      </p:sp>
    </p:spTree>
    <p:extLst>
      <p:ext uri="{BB962C8B-B14F-4D97-AF65-F5344CB8AC3E}">
        <p14:creationId xmlns:p14="http://schemas.microsoft.com/office/powerpoint/2010/main" val="296724556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666666"/>
                </a:solidFill>
                <a:effectLst/>
                <a:latin typeface="Georgia" panose="02040502050405020303" pitchFamily="18" charset="0"/>
              </a:rPr>
              <a:t>This course will familiarise students with both the content and the processes involved in ethical decision-making in issues concerning the natural and social environment. This course will introduce students to the main ethical theories pertaining to the environment and consider the implications of environmental ethics for environmental policy, planning and decision making, and develop the nexus between ethical theory and practice in environmental decision making contexts. Case studies from across the world will be considered, and highlight how issues of equity, justice, and other ethical dimensions are part of environmental planning and policy and will highlight how ethics can shape environmental planning and policy in different domains - from global (climate change) to local (NRM or coastal management) contexts.</a:t>
            </a:r>
            <a:endParaRPr lang="en-GB" dirty="0"/>
          </a:p>
        </p:txBody>
      </p:sp>
      <p:sp>
        <p:nvSpPr>
          <p:cNvPr id="4" name="Slide Number Placeholder 3"/>
          <p:cNvSpPr>
            <a:spLocks noGrp="1"/>
          </p:cNvSpPr>
          <p:nvPr>
            <p:ph type="sldNum" sz="quarter" idx="5"/>
          </p:nvPr>
        </p:nvSpPr>
        <p:spPr/>
        <p:txBody>
          <a:bodyPr/>
          <a:lstStyle/>
          <a:p>
            <a:fld id="{616256E1-1545-45BF-90E2-B0C5E5318A94}" type="slidenum">
              <a:rPr lang="en-GB" smtClean="0"/>
              <a:t>99</a:t>
            </a:fld>
            <a:endParaRPr lang="en-GB"/>
          </a:p>
        </p:txBody>
      </p:sp>
    </p:spTree>
    <p:extLst>
      <p:ext uri="{BB962C8B-B14F-4D97-AF65-F5344CB8AC3E}">
        <p14:creationId xmlns:p14="http://schemas.microsoft.com/office/powerpoint/2010/main" val="223123253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666666"/>
                </a:solidFill>
                <a:effectLst/>
                <a:latin typeface="Georgia" panose="02040502050405020303" pitchFamily="18" charset="0"/>
              </a:rPr>
              <a:t>This course will familiarise students with both the content and the processes involved in ethical decision-making in issues concerning the natural and social environment. This course will introduce students to the main ethical theories pertaining to the environment and consider the implications of environmental ethics for environmental policy, planning and decision making, and develop the nexus between ethical theory and practice in environmental decision making contexts. Case studies from across the world will be considered, and highlight how issues of equity, justice, and other ethical dimensions are part of environmental planning and policy and will highlight how ethics can shape environmental planning and policy in different domains - from global (climate change) to local (NRM or coastal management) contexts.</a:t>
            </a:r>
            <a:endParaRPr lang="en-GB" dirty="0"/>
          </a:p>
        </p:txBody>
      </p:sp>
      <p:sp>
        <p:nvSpPr>
          <p:cNvPr id="4" name="Slide Number Placeholder 3"/>
          <p:cNvSpPr>
            <a:spLocks noGrp="1"/>
          </p:cNvSpPr>
          <p:nvPr>
            <p:ph type="sldNum" sz="quarter" idx="5"/>
          </p:nvPr>
        </p:nvSpPr>
        <p:spPr/>
        <p:txBody>
          <a:bodyPr/>
          <a:lstStyle/>
          <a:p>
            <a:fld id="{616256E1-1545-45BF-90E2-B0C5E5318A94}" type="slidenum">
              <a:rPr lang="en-GB" smtClean="0"/>
              <a:t>100</a:t>
            </a:fld>
            <a:endParaRPr lang="en-GB"/>
          </a:p>
        </p:txBody>
      </p:sp>
    </p:spTree>
    <p:extLst>
      <p:ext uri="{BB962C8B-B14F-4D97-AF65-F5344CB8AC3E}">
        <p14:creationId xmlns:p14="http://schemas.microsoft.com/office/powerpoint/2010/main" val="152337979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666666"/>
                </a:solidFill>
                <a:effectLst/>
                <a:latin typeface="Georgia" panose="02040502050405020303" pitchFamily="18" charset="0"/>
              </a:rPr>
              <a:t>This course will familiarise students with both the content and the processes involved in ethical decision-making in issues concerning the natural and social environment. This course will introduce students to the main ethical theories pertaining to the environment and consider the implications of environmental ethics for environmental policy, planning and decision making, and develop the nexus between ethical theory and practice in environmental decision making contexts. Case studies from across the world will be considered, and highlight how issues of equity, justice, and other ethical dimensions are part of environmental planning and policy and will highlight how ethics can shape environmental planning and policy in different domains - from global (climate change) to local (NRM or coastal management) contexts.</a:t>
            </a:r>
            <a:endParaRPr lang="en-GB" dirty="0"/>
          </a:p>
        </p:txBody>
      </p:sp>
      <p:sp>
        <p:nvSpPr>
          <p:cNvPr id="4" name="Slide Number Placeholder 3"/>
          <p:cNvSpPr>
            <a:spLocks noGrp="1"/>
          </p:cNvSpPr>
          <p:nvPr>
            <p:ph type="sldNum" sz="quarter" idx="5"/>
          </p:nvPr>
        </p:nvSpPr>
        <p:spPr/>
        <p:txBody>
          <a:bodyPr/>
          <a:lstStyle/>
          <a:p>
            <a:fld id="{616256E1-1545-45BF-90E2-B0C5E5318A94}" type="slidenum">
              <a:rPr lang="en-GB" smtClean="0"/>
              <a:t>101</a:t>
            </a:fld>
            <a:endParaRPr lang="en-GB"/>
          </a:p>
        </p:txBody>
      </p:sp>
    </p:spTree>
    <p:extLst>
      <p:ext uri="{BB962C8B-B14F-4D97-AF65-F5344CB8AC3E}">
        <p14:creationId xmlns:p14="http://schemas.microsoft.com/office/powerpoint/2010/main" val="243652737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B61E4D-1213-E446-A363-8571E51B4B46}" type="slidenum">
              <a:rPr lang="en-US" smtClean="0"/>
              <a:t>106</a:t>
            </a:fld>
            <a:endParaRPr lang="en-US" dirty="0"/>
          </a:p>
        </p:txBody>
      </p:sp>
    </p:spTree>
    <p:extLst>
      <p:ext uri="{BB962C8B-B14F-4D97-AF65-F5344CB8AC3E}">
        <p14:creationId xmlns:p14="http://schemas.microsoft.com/office/powerpoint/2010/main" val="384987863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B61E4D-1213-E446-A363-8571E51B4B46}" type="slidenum">
              <a:rPr lang="en-US" smtClean="0"/>
              <a:t>107</a:t>
            </a:fld>
            <a:endParaRPr lang="en-US" dirty="0"/>
          </a:p>
        </p:txBody>
      </p:sp>
    </p:spTree>
    <p:extLst>
      <p:ext uri="{BB962C8B-B14F-4D97-AF65-F5344CB8AC3E}">
        <p14:creationId xmlns:p14="http://schemas.microsoft.com/office/powerpoint/2010/main" val="135073404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B61E4D-1213-E446-A363-8571E51B4B46}" type="slidenum">
              <a:rPr lang="en-US" smtClean="0"/>
              <a:t>108</a:t>
            </a:fld>
            <a:endParaRPr lang="en-US" dirty="0"/>
          </a:p>
        </p:txBody>
      </p:sp>
    </p:spTree>
    <p:extLst>
      <p:ext uri="{BB962C8B-B14F-4D97-AF65-F5344CB8AC3E}">
        <p14:creationId xmlns:p14="http://schemas.microsoft.com/office/powerpoint/2010/main" val="367033989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B61E4D-1213-E446-A363-8571E51B4B46}" type="slidenum">
              <a:rPr lang="en-US" smtClean="0"/>
              <a:t>109</a:t>
            </a:fld>
            <a:endParaRPr lang="en-US" dirty="0"/>
          </a:p>
        </p:txBody>
      </p:sp>
    </p:spTree>
    <p:extLst>
      <p:ext uri="{BB962C8B-B14F-4D97-AF65-F5344CB8AC3E}">
        <p14:creationId xmlns:p14="http://schemas.microsoft.com/office/powerpoint/2010/main" val="76898608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B61E4D-1213-E446-A363-8571E51B4B46}" type="slidenum">
              <a:rPr lang="en-US" smtClean="0"/>
              <a:t>110</a:t>
            </a:fld>
            <a:endParaRPr lang="en-US" dirty="0"/>
          </a:p>
        </p:txBody>
      </p:sp>
    </p:spTree>
    <p:extLst>
      <p:ext uri="{BB962C8B-B14F-4D97-AF65-F5344CB8AC3E}">
        <p14:creationId xmlns:p14="http://schemas.microsoft.com/office/powerpoint/2010/main" val="380647580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B61E4D-1213-E446-A363-8571E51B4B46}" type="slidenum">
              <a:rPr lang="en-US" smtClean="0"/>
              <a:t>111</a:t>
            </a:fld>
            <a:endParaRPr lang="en-US" dirty="0"/>
          </a:p>
        </p:txBody>
      </p:sp>
    </p:spTree>
    <p:extLst>
      <p:ext uri="{BB962C8B-B14F-4D97-AF65-F5344CB8AC3E}">
        <p14:creationId xmlns:p14="http://schemas.microsoft.com/office/powerpoint/2010/main" val="356218503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B61E4D-1213-E446-A363-8571E51B4B46}" type="slidenum">
              <a:rPr lang="en-US" smtClean="0"/>
              <a:t>113</a:t>
            </a:fld>
            <a:endParaRPr lang="en-US" dirty="0"/>
          </a:p>
        </p:txBody>
      </p:sp>
    </p:spTree>
    <p:extLst>
      <p:ext uri="{BB962C8B-B14F-4D97-AF65-F5344CB8AC3E}">
        <p14:creationId xmlns:p14="http://schemas.microsoft.com/office/powerpoint/2010/main" val="6618218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B61E4D-1213-E446-A363-8571E51B4B46}" type="slidenum">
              <a:rPr lang="en-US" smtClean="0"/>
              <a:t>114</a:t>
            </a:fld>
            <a:endParaRPr lang="en-US" dirty="0"/>
          </a:p>
        </p:txBody>
      </p:sp>
    </p:spTree>
    <p:extLst>
      <p:ext uri="{BB962C8B-B14F-4D97-AF65-F5344CB8AC3E}">
        <p14:creationId xmlns:p14="http://schemas.microsoft.com/office/powerpoint/2010/main" val="5090574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301923" y="1122363"/>
            <a:ext cx="7588155" cy="2621154"/>
          </a:xfrm>
        </p:spPr>
        <p:txBody>
          <a:bodyPr anchor="b">
            <a:normAutofit/>
          </a:bodyPr>
          <a:lstStyle>
            <a:lvl1pPr algn="ctr">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3843708"/>
            <a:ext cx="7588155" cy="1414091"/>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999A8DD2-C443-44AD-85B3-4CE72B962C5F}" type="datetimeFigureOut">
              <a:rPr lang="en-US" smtClean="0"/>
              <a:t>10/1/2024</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27208015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999A8DD2-C443-44AD-85B3-4CE72B962C5F}" type="datetimeFigureOut">
              <a:rPr lang="en-US" smtClean="0"/>
              <a:t>10/1/2024</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24821740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D06AF-EF87-8489-2C82-DEB90B7EFE0C}"/>
              </a:ext>
            </a:extLst>
          </p:cNvPr>
          <p:cNvSpPr>
            <a:spLocks noGrp="1"/>
          </p:cNvSpPr>
          <p:nvPr>
            <p:ph type="title"/>
          </p:nvPr>
        </p:nvSpPr>
        <p:spPr>
          <a:xfrm>
            <a:off x="603381" y="553616"/>
            <a:ext cx="8273140" cy="4008859"/>
          </a:xfrm>
        </p:spPr>
        <p:txBody>
          <a:bodyPr anchor="t">
            <a:normAutofit/>
          </a:bodyPr>
          <a:lstStyle>
            <a:lvl1pPr>
              <a:defRPr sz="5400" cap="all"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08E5678-CA38-1318-9EA2-5E0A4F9A59BA}"/>
              </a:ext>
            </a:extLst>
          </p:cNvPr>
          <p:cNvSpPr>
            <a:spLocks noGrp="1"/>
          </p:cNvSpPr>
          <p:nvPr>
            <p:ph type="body" idx="1"/>
          </p:nvPr>
        </p:nvSpPr>
        <p:spPr>
          <a:xfrm>
            <a:off x="603380" y="4589463"/>
            <a:ext cx="8273140" cy="1384617"/>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E99186-7E5A-60AF-DE69-5C7DA71611AB}"/>
              </a:ext>
            </a:extLst>
          </p:cNvPr>
          <p:cNvSpPr>
            <a:spLocks noGrp="1"/>
          </p:cNvSpPr>
          <p:nvPr>
            <p:ph type="dt" sz="half" idx="10"/>
          </p:nvPr>
        </p:nvSpPr>
        <p:spPr/>
        <p:txBody>
          <a:bodyPr/>
          <a:lstStyle/>
          <a:p>
            <a:fld id="{999A8DD2-C443-44AD-85B3-4CE72B962C5F}" type="datetimeFigureOut">
              <a:rPr lang="en-US" smtClean="0"/>
              <a:t>10/1/2024</a:t>
            </a:fld>
            <a:endParaRPr lang="en-US"/>
          </a:p>
        </p:txBody>
      </p:sp>
      <p:sp>
        <p:nvSpPr>
          <p:cNvPr id="5" name="Footer Placeholder 4">
            <a:extLst>
              <a:ext uri="{FF2B5EF4-FFF2-40B4-BE49-F238E27FC236}">
                <a16:creationId xmlns:a16="http://schemas.microsoft.com/office/drawing/2014/main" id="{82FA13D1-1FBA-E820-323B-77B41F1A665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B39BE85-85F6-4636-C651-D87CC969A49E}"/>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21345196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48640"/>
            <a:ext cx="10741152" cy="1132258"/>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2E861E-DFBA-B4AA-9356-CDE3D3F57C04}"/>
              </a:ext>
            </a:extLst>
          </p:cNvPr>
          <p:cNvSpPr>
            <a:spLocks noGrp="1"/>
          </p:cNvSpPr>
          <p:nvPr>
            <p:ph sz="half" idx="1"/>
          </p:nvPr>
        </p:nvSpPr>
        <p:spPr>
          <a:xfrm>
            <a:off x="612648"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451D7538-EC5A-3EE7-176F-A58920C507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999A8DD2-C443-44AD-85B3-4CE72B962C5F}" type="datetimeFigureOut">
              <a:rPr lang="en-US" smtClean="0"/>
              <a:t>10/1/2024</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21598311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09600" y="547396"/>
            <a:ext cx="10745788" cy="1143292"/>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09600" y="1685735"/>
            <a:ext cx="5157787"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4DA52B0-7419-A946-4523-6D34BCAD26D1}"/>
              </a:ext>
            </a:extLst>
          </p:cNvPr>
          <p:cNvSpPr>
            <a:spLocks noGrp="1"/>
          </p:cNvSpPr>
          <p:nvPr>
            <p:ph sz="half" idx="2"/>
          </p:nvPr>
        </p:nvSpPr>
        <p:spPr>
          <a:xfrm>
            <a:off x="609600" y="2386894"/>
            <a:ext cx="5157787"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172200" y="1685735"/>
            <a:ext cx="5183188"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3BAE980-E611-98B5-04E9-DE4584B0E33F}"/>
              </a:ext>
            </a:extLst>
          </p:cNvPr>
          <p:cNvSpPr>
            <a:spLocks noGrp="1"/>
          </p:cNvSpPr>
          <p:nvPr>
            <p:ph sz="quarter" idx="4"/>
          </p:nvPr>
        </p:nvSpPr>
        <p:spPr>
          <a:xfrm>
            <a:off x="6172199" y="2386894"/>
            <a:ext cx="5183189"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999A8DD2-C443-44AD-85B3-4CE72B962C5F}" type="datetimeFigureOut">
              <a:rPr lang="en-US" smtClean="0"/>
              <a:t>10/1/2024</a:t>
            </a:fld>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13516007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999A8DD2-C443-44AD-85B3-4CE72B962C5F}" type="datetimeFigureOut">
              <a:rPr lang="en-US" smtClean="0"/>
              <a:t>10/1/2024</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8360186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999A8DD2-C443-44AD-85B3-4CE72B962C5F}" type="datetimeFigureOut">
              <a:rPr lang="en-US" smtClean="0"/>
              <a:t>10/1/2024</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9822592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597160" y="553616"/>
            <a:ext cx="3595634" cy="1757505"/>
          </a:xfrm>
        </p:spPr>
        <p:txBody>
          <a:bodyPr anchor="t">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553616"/>
            <a:ext cx="6279741" cy="548640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597160" y="2311121"/>
            <a:ext cx="3595634" cy="3728895"/>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999A8DD2-C443-44AD-85B3-4CE72B962C5F}" type="datetimeFigureOut">
              <a:rPr lang="en-US" smtClean="0"/>
              <a:t>10/1/2024</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21055128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594360" y="557784"/>
            <a:ext cx="3595634" cy="2212313"/>
          </a:xfrm>
        </p:spPr>
        <p:txBody>
          <a:bodyPr anchor="t">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5063319" y="657103"/>
            <a:ext cx="6483687" cy="555590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09601" y="2826137"/>
            <a:ext cx="3585586"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999A8DD2-C443-44AD-85B3-4CE72B962C5F}" type="datetimeFigureOut">
              <a:rPr lang="en-US" smtClean="0"/>
              <a:t>10/1/2024</a:t>
            </a:fld>
            <a:endParaRPr lang="en-US"/>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7012685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E956D-CB73-C986-F100-46487310D11E}"/>
              </a:ext>
            </a:extLst>
          </p:cNvPr>
          <p:cNvSpPr>
            <a:spLocks noGrp="1"/>
          </p:cNvSpPr>
          <p:nvPr>
            <p:ph type="title"/>
          </p:nvPr>
        </p:nvSpPr>
        <p:spPr>
          <a:xfrm>
            <a:off x="612648" y="548640"/>
            <a:ext cx="10515600" cy="1132258"/>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E423E6A-A07C-BF0D-EA30-9A8A854E48F1}"/>
              </a:ext>
            </a:extLst>
          </p:cNvPr>
          <p:cNvSpPr>
            <a:spLocks noGrp="1"/>
          </p:cNvSpPr>
          <p:nvPr>
            <p:ph type="body" orient="vert" idx="1"/>
          </p:nvPr>
        </p:nvSpPr>
        <p:spPr>
          <a:xfrm>
            <a:off x="612648" y="1680898"/>
            <a:ext cx="10515600" cy="44960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DC9908-8F95-8DFC-72CC-158552B56735}"/>
              </a:ext>
            </a:extLst>
          </p:cNvPr>
          <p:cNvSpPr>
            <a:spLocks noGrp="1"/>
          </p:cNvSpPr>
          <p:nvPr>
            <p:ph type="dt" sz="half" idx="10"/>
          </p:nvPr>
        </p:nvSpPr>
        <p:spPr/>
        <p:txBody>
          <a:bodyPr/>
          <a:lstStyle/>
          <a:p>
            <a:fld id="{999A8DD2-C443-44AD-85B3-4CE72B962C5F}" type="datetimeFigureOut">
              <a:rPr lang="en-US" smtClean="0"/>
              <a:t>10/1/2024</a:t>
            </a:fld>
            <a:endParaRPr lang="en-US"/>
          </a:p>
        </p:txBody>
      </p:sp>
      <p:sp>
        <p:nvSpPr>
          <p:cNvPr id="5" name="Footer Placeholder 4">
            <a:extLst>
              <a:ext uri="{FF2B5EF4-FFF2-40B4-BE49-F238E27FC236}">
                <a16:creationId xmlns:a16="http://schemas.microsoft.com/office/drawing/2014/main" id="{2C26C9BE-9060-50CB-2BB7-07307FF89A7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84A835B-97D3-BC22-F0B8-4986D4636271}"/>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26018699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5B0252-346C-F6F4-3642-19F571550D45}"/>
              </a:ext>
            </a:extLst>
          </p:cNvPr>
          <p:cNvSpPr>
            <a:spLocks noGrp="1"/>
          </p:cNvSpPr>
          <p:nvPr>
            <p:ph type="title" orient="vert"/>
          </p:nvPr>
        </p:nvSpPr>
        <p:spPr>
          <a:xfrm>
            <a:off x="9634888" y="578497"/>
            <a:ext cx="2047037" cy="5598466"/>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F798DA36-7351-9D6A-518B-678AB8A507D3}"/>
              </a:ext>
            </a:extLst>
          </p:cNvPr>
          <p:cNvSpPr>
            <a:spLocks noGrp="1"/>
          </p:cNvSpPr>
          <p:nvPr>
            <p:ph type="body" orient="vert" idx="1"/>
          </p:nvPr>
        </p:nvSpPr>
        <p:spPr>
          <a:xfrm>
            <a:off x="838200" y="578497"/>
            <a:ext cx="8796688" cy="5598465"/>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846BDFF-D746-836C-04B8-CA89AD5D1466}"/>
              </a:ext>
            </a:extLst>
          </p:cNvPr>
          <p:cNvSpPr>
            <a:spLocks noGrp="1"/>
          </p:cNvSpPr>
          <p:nvPr>
            <p:ph type="dt" sz="half" idx="10"/>
          </p:nvPr>
        </p:nvSpPr>
        <p:spPr/>
        <p:txBody>
          <a:bodyPr/>
          <a:lstStyle/>
          <a:p>
            <a:fld id="{999A8DD2-C443-44AD-85B3-4CE72B962C5F}" type="datetimeFigureOut">
              <a:rPr lang="en-US" smtClean="0"/>
              <a:t>10/1/2024</a:t>
            </a:fld>
            <a:endParaRPr lang="en-US"/>
          </a:p>
        </p:txBody>
      </p:sp>
      <p:sp>
        <p:nvSpPr>
          <p:cNvPr id="5" name="Footer Placeholder 4">
            <a:extLst>
              <a:ext uri="{FF2B5EF4-FFF2-40B4-BE49-F238E27FC236}">
                <a16:creationId xmlns:a16="http://schemas.microsoft.com/office/drawing/2014/main" id="{919AA929-A9E6-FF9C-0C59-177F892D6A6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316D893-7E81-90DC-4139-7687B39C3AC8}"/>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13427409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274638"/>
            <a:ext cx="10566400" cy="1143000"/>
          </a:xfrm>
        </p:spPr>
        <p:txBody>
          <a:bodyPr/>
          <a:lstStyle/>
          <a:p>
            <a:r>
              <a:rPr lang="en-US"/>
              <a:t>Click to edit Master title style</a:t>
            </a:r>
            <a:endParaRPr lang="en-US" dirty="0"/>
          </a:p>
        </p:txBody>
      </p:sp>
      <p:sp>
        <p:nvSpPr>
          <p:cNvPr id="8" name="Content Placeholder 7"/>
          <p:cNvSpPr>
            <a:spLocks noGrp="1"/>
          </p:cNvSpPr>
          <p:nvPr>
            <p:ph sz="quarter" idx="13"/>
          </p:nvPr>
        </p:nvSpPr>
        <p:spPr>
          <a:xfrm>
            <a:off x="812800" y="1600200"/>
            <a:ext cx="105664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4"/>
          </p:nvPr>
        </p:nvSpPr>
        <p:spPr/>
        <p:txBody>
          <a:bodyPr/>
          <a:lstStyle>
            <a:lvl1pPr>
              <a:defRPr/>
            </a:lvl1pPr>
          </a:lstStyle>
          <a:p>
            <a:pPr>
              <a:defRPr/>
            </a:pPr>
            <a:endParaRPr lang="en-GB"/>
          </a:p>
        </p:txBody>
      </p:sp>
      <p:sp>
        <p:nvSpPr>
          <p:cNvPr id="5" name="Footer Placeholder 4"/>
          <p:cNvSpPr>
            <a:spLocks noGrp="1"/>
          </p:cNvSpPr>
          <p:nvPr>
            <p:ph type="ftr" sz="quarter" idx="15"/>
          </p:nvPr>
        </p:nvSpPr>
        <p:spPr/>
        <p:txBody>
          <a:bodyPr/>
          <a:lstStyle>
            <a:lvl1pPr>
              <a:defRPr/>
            </a:lvl1pPr>
          </a:lstStyle>
          <a:p>
            <a:pPr>
              <a:defRPr/>
            </a:pPr>
            <a:r>
              <a:rPr lang="en-GB"/>
              <a:t>CH2022</a:t>
            </a:r>
          </a:p>
        </p:txBody>
      </p:sp>
      <p:sp>
        <p:nvSpPr>
          <p:cNvPr id="6" name="Slide Number Placeholder 5"/>
          <p:cNvSpPr>
            <a:spLocks noGrp="1"/>
          </p:cNvSpPr>
          <p:nvPr>
            <p:ph type="sldNum" sz="quarter" idx="16"/>
          </p:nvPr>
        </p:nvSpPr>
        <p:spPr/>
        <p:txBody>
          <a:bodyPr/>
          <a:lstStyle>
            <a:lvl1pPr>
              <a:defRPr/>
            </a:lvl1pPr>
          </a:lstStyle>
          <a:p>
            <a:pPr>
              <a:defRPr/>
            </a:pPr>
            <a:fld id="{D483DB0B-039B-40B6-BC4C-74A721443325}" type="slidenum">
              <a:rPr lang="en-GB" altLang="en-US"/>
              <a:pPr>
                <a:defRPr/>
              </a:pPr>
              <a:t>‹#›</a:t>
            </a:fld>
            <a:endParaRPr lang="en-GB" altLang="en-US"/>
          </a:p>
        </p:txBody>
      </p:sp>
    </p:spTree>
    <p:extLst>
      <p:ext uri="{BB962C8B-B14F-4D97-AF65-F5344CB8AC3E}">
        <p14:creationId xmlns:p14="http://schemas.microsoft.com/office/powerpoint/2010/main" val="18850491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48640"/>
            <a:ext cx="10653578" cy="1132258"/>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15532"/>
            <a:ext cx="10653579" cy="459382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137160" y="6453002"/>
            <a:ext cx="3494314" cy="365125"/>
          </a:xfrm>
          <a:prstGeom prst="rect">
            <a:avLst/>
          </a:prstGeom>
        </p:spPr>
        <p:txBody>
          <a:bodyPr vert="horz" lIns="91440" tIns="45720" rIns="91440" bIns="45720" rtlCol="0" anchor="ctr"/>
          <a:lstStyle>
            <a:lvl1pPr algn="l">
              <a:defRPr sz="900">
                <a:solidFill>
                  <a:schemeClr val="tx1"/>
                </a:solidFill>
              </a:defRPr>
            </a:lvl1pPr>
          </a:lstStyle>
          <a:p>
            <a:fld id="{999A8DD2-C443-44AD-85B3-4CE72B962C5F}" type="datetimeFigureOut">
              <a:rPr lang="en-US" smtClean="0"/>
              <a:t>10/1/2024</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76521" y="6453002"/>
            <a:ext cx="2805405" cy="365125"/>
          </a:xfrm>
          <a:prstGeom prst="rect">
            <a:avLst/>
          </a:prstGeom>
        </p:spPr>
        <p:txBody>
          <a:bodyPr vert="horz" lIns="91440" tIns="45720" rIns="91440" bIns="45720" rtlCol="0" anchor="ctr"/>
          <a:lstStyle>
            <a:lvl1pPr algn="r">
              <a:defRPr sz="90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632162" y="6453002"/>
            <a:ext cx="429207" cy="365125"/>
          </a:xfrm>
          <a:prstGeom prst="rect">
            <a:avLst/>
          </a:prstGeom>
        </p:spPr>
        <p:txBody>
          <a:bodyPr vert="horz" lIns="91440" tIns="45720" rIns="91440" bIns="45720" rtlCol="0" anchor="ctr"/>
          <a:lstStyle>
            <a:lvl1pPr algn="r">
              <a:defRPr sz="900">
                <a:solidFill>
                  <a:schemeClr val="tx1"/>
                </a:solidFill>
              </a:defRPr>
            </a:lvl1pPr>
          </a:lstStyle>
          <a:p>
            <a:fld id="{FA4FCA09-A334-4A38-8A78-E51DCD588AB3}" type="slidenum">
              <a:rPr lang="en-US" smtClean="0"/>
              <a:t>‹#›</a:t>
            </a:fld>
            <a:endParaRPr lang="en-US"/>
          </a:p>
        </p:txBody>
      </p:sp>
    </p:spTree>
    <p:extLst>
      <p:ext uri="{BB962C8B-B14F-4D97-AF65-F5344CB8AC3E}">
        <p14:creationId xmlns:p14="http://schemas.microsoft.com/office/powerpoint/2010/main" val="221119220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Lst>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hyperlink" Target="https://moodle.uwtsd.ac.uk/course/view.php?id=2734" TargetMode="External"/><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moodle.uwtsd.ac.uk/course/view.php?id=2734" TargetMode="External"/><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39.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s://daily.jstor.org/how-19th-century-scientists-predicted-global-warming/" TargetMode="External"/><Relationship Id="rId2" Type="http://schemas.openxmlformats.org/officeDocument/2006/relationships/hyperlink" Target="https://www.jstor.org/stable/25190619?mag=how-19th-century-scientists-predicted-global-warming" TargetMode="External"/><Relationship Id="rId1" Type="http://schemas.openxmlformats.org/officeDocument/2006/relationships/slideLayout" Target="../slideLayouts/slideLayout2.xml"/><Relationship Id="rId5" Type="http://schemas.openxmlformats.org/officeDocument/2006/relationships/image" Target="../media/image43.jpeg"/><Relationship Id="rId4" Type="http://schemas.openxmlformats.org/officeDocument/2006/relationships/image" Target="../media/image42.jpeg"/></Relationships>
</file>

<file path=ppt/slides/_rels/slide33.xml.rels><?xml version="1.0" encoding="UTF-8" standalone="yes"?>
<Relationships xmlns="http://schemas.openxmlformats.org/package/2006/relationships"><Relationship Id="rId8" Type="http://schemas.openxmlformats.org/officeDocument/2006/relationships/diagramColors" Target="../diagrams/colors4.xml"/><Relationship Id="rId3" Type="http://schemas.openxmlformats.org/officeDocument/2006/relationships/image" Target="../media/image45.jpeg"/><Relationship Id="rId7" Type="http://schemas.openxmlformats.org/officeDocument/2006/relationships/diagramQuickStyle" Target="../diagrams/quickStyle4.xml"/><Relationship Id="rId2" Type="http://schemas.openxmlformats.org/officeDocument/2006/relationships/image" Target="../media/image44.jpeg"/><Relationship Id="rId1" Type="http://schemas.openxmlformats.org/officeDocument/2006/relationships/slideLayout" Target="../slideLayouts/slideLayout2.xml"/><Relationship Id="rId6" Type="http://schemas.openxmlformats.org/officeDocument/2006/relationships/diagramLayout" Target="../diagrams/layout4.xml"/><Relationship Id="rId5" Type="http://schemas.openxmlformats.org/officeDocument/2006/relationships/diagramData" Target="../diagrams/data4.xml"/><Relationship Id="rId4" Type="http://schemas.openxmlformats.org/officeDocument/2006/relationships/image" Target="../media/image46.jpeg"/><Relationship Id="rId9" Type="http://schemas.microsoft.com/office/2007/relationships/diagramDrawing" Target="../diagrams/drawing4.xml"/></Relationships>
</file>

<file path=ppt/slides/_rels/slide34.xml.rels><?xml version="1.0" encoding="UTF-8" standalone="yes"?>
<Relationships xmlns="http://schemas.openxmlformats.org/package/2006/relationships"><Relationship Id="rId8" Type="http://schemas.openxmlformats.org/officeDocument/2006/relationships/diagramColors" Target="../diagrams/colors5.xml"/><Relationship Id="rId3" Type="http://schemas.openxmlformats.org/officeDocument/2006/relationships/image" Target="../media/image48.jpeg"/><Relationship Id="rId7" Type="http://schemas.openxmlformats.org/officeDocument/2006/relationships/diagramQuickStyle" Target="../diagrams/quickStyle5.xml"/><Relationship Id="rId2" Type="http://schemas.openxmlformats.org/officeDocument/2006/relationships/image" Target="../media/image47.png"/><Relationship Id="rId1" Type="http://schemas.openxmlformats.org/officeDocument/2006/relationships/slideLayout" Target="../slideLayouts/slideLayout2.xml"/><Relationship Id="rId6" Type="http://schemas.openxmlformats.org/officeDocument/2006/relationships/diagramLayout" Target="../diagrams/layout5.xml"/><Relationship Id="rId5" Type="http://schemas.openxmlformats.org/officeDocument/2006/relationships/diagramData" Target="../diagrams/data5.xml"/><Relationship Id="rId4" Type="http://schemas.openxmlformats.org/officeDocument/2006/relationships/image" Target="../media/image49.jpeg"/><Relationship Id="rId9" Type="http://schemas.microsoft.com/office/2007/relationships/diagramDrawing" Target="../diagrams/drawing5.xml"/></Relationships>
</file>

<file path=ppt/slides/_rels/slide35.xml.rels><?xml version="1.0" encoding="UTF-8" standalone="yes"?>
<Relationships xmlns="http://schemas.openxmlformats.org/package/2006/relationships"><Relationship Id="rId8" Type="http://schemas.openxmlformats.org/officeDocument/2006/relationships/diagramLayout" Target="../diagrams/layout6.xml"/><Relationship Id="rId3" Type="http://schemas.openxmlformats.org/officeDocument/2006/relationships/image" Target="../media/image51.png"/><Relationship Id="rId7" Type="http://schemas.openxmlformats.org/officeDocument/2006/relationships/diagramData" Target="../diagrams/data6.xml"/><Relationship Id="rId2" Type="http://schemas.openxmlformats.org/officeDocument/2006/relationships/image" Target="../media/image50.png"/><Relationship Id="rId1" Type="http://schemas.openxmlformats.org/officeDocument/2006/relationships/slideLayout" Target="../slideLayouts/slideLayout12.xml"/><Relationship Id="rId6" Type="http://schemas.openxmlformats.org/officeDocument/2006/relationships/image" Target="../media/image54.jpeg"/><Relationship Id="rId11" Type="http://schemas.microsoft.com/office/2007/relationships/diagramDrawing" Target="../diagrams/drawing6.xml"/><Relationship Id="rId5" Type="http://schemas.openxmlformats.org/officeDocument/2006/relationships/image" Target="../media/image53.png"/><Relationship Id="rId10" Type="http://schemas.openxmlformats.org/officeDocument/2006/relationships/diagramColors" Target="../diagrams/colors6.xml"/><Relationship Id="rId4" Type="http://schemas.openxmlformats.org/officeDocument/2006/relationships/image" Target="../media/image52.png"/><Relationship Id="rId9" Type="http://schemas.openxmlformats.org/officeDocument/2006/relationships/diagramQuickStyle" Target="../diagrams/quickStyle6.xml"/></Relationships>
</file>

<file path=ppt/slides/_rels/slide3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hyperlink" Target="https://link.springer.com/referenceworkentry/10.1007/978-3-030-39903-0_70" TargetMode="External"/><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hyperlink" Target="https://www.arenasolutions.com/resources/glossary/sustainable-development/" TargetMode="External"/><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1.xml"/><Relationship Id="rId4" Type="http://schemas.openxmlformats.org/officeDocument/2006/relationships/image" Target="../media/image63.jpeg"/></Relationships>
</file>

<file path=ppt/slides/_rels/slide55.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2.xml"/><Relationship Id="rId4" Type="http://schemas.openxmlformats.org/officeDocument/2006/relationships/image" Target="../media/image64.jpeg"/></Relationships>
</file>

<file path=ppt/slides/_rels/slide56.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ags" Target="../tags/tag3.xml"/><Relationship Id="rId4" Type="http://schemas.openxmlformats.org/officeDocument/2006/relationships/image" Target="../media/image65.jpeg"/></Relationships>
</file>

<file path=ppt/slides/_rels/slide57.xml.rels><?xml version="1.0" encoding="UTF-8" standalone="yes"?>
<Relationships xmlns="http://schemas.openxmlformats.org/package/2006/relationships"><Relationship Id="rId3" Type="http://schemas.openxmlformats.org/officeDocument/2006/relationships/hyperlink" Target="http://youtu.be/ogrcy8AY95I"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66.gif"/></Relationships>
</file>

<file path=ppt/slides/_rels/slide58.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59.xml.rels><?xml version="1.0" encoding="UTF-8" standalone="yes"?>
<Relationships xmlns="http://schemas.openxmlformats.org/package/2006/relationships"><Relationship Id="rId8" Type="http://schemas.openxmlformats.org/officeDocument/2006/relationships/diagramData" Target="../diagrams/data7.xml"/><Relationship Id="rId3" Type="http://schemas.openxmlformats.org/officeDocument/2006/relationships/notesSlide" Target="../notesSlides/notesSlide14.xml"/><Relationship Id="rId7" Type="http://schemas.openxmlformats.org/officeDocument/2006/relationships/image" Target="../media/image69.png"/><Relationship Id="rId12" Type="http://schemas.microsoft.com/office/2007/relationships/diagramDrawing" Target="../diagrams/drawing7.xml"/><Relationship Id="rId2" Type="http://schemas.openxmlformats.org/officeDocument/2006/relationships/slideLayout" Target="../slideLayouts/slideLayout2.xml"/><Relationship Id="rId1" Type="http://schemas.openxmlformats.org/officeDocument/2006/relationships/tags" Target="../tags/tag5.xml"/><Relationship Id="rId6" Type="http://schemas.openxmlformats.org/officeDocument/2006/relationships/image" Target="../media/image68.gif"/><Relationship Id="rId11" Type="http://schemas.openxmlformats.org/officeDocument/2006/relationships/diagramColors" Target="../diagrams/colors7.xml"/><Relationship Id="rId5" Type="http://schemas.openxmlformats.org/officeDocument/2006/relationships/hyperlink" Target="https://www.youtube.com/watch?v=2f5m-jBf81Q" TargetMode="External"/><Relationship Id="rId10" Type="http://schemas.openxmlformats.org/officeDocument/2006/relationships/diagramQuickStyle" Target="../diagrams/quickStyle7.xml"/><Relationship Id="rId4" Type="http://schemas.openxmlformats.org/officeDocument/2006/relationships/image" Target="../media/image67.jpeg"/><Relationship Id="rId9" Type="http://schemas.openxmlformats.org/officeDocument/2006/relationships/diagramLayout" Target="../diagrams/layout7.xml"/></Relationships>
</file>

<file path=ppt/slides/_rels/slide6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https://www.youtube.com/embed/2f5m-jBf81Q?feature=oembed" TargetMode="External"/><Relationship Id="rId1" Type="http://schemas.openxmlformats.org/officeDocument/2006/relationships/tags" Target="../tags/tag6.xml"/><Relationship Id="rId5" Type="http://schemas.openxmlformats.org/officeDocument/2006/relationships/image" Target="../media/image70.jpeg"/><Relationship Id="rId4" Type="http://schemas.openxmlformats.org/officeDocument/2006/relationships/notesSlide" Target="../notesSlides/notesSlide15.xml"/></Relationships>
</file>

<file path=ppt/slides/_rels/slide61.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xml"/><Relationship Id="rId1" Type="http://schemas.openxmlformats.org/officeDocument/2006/relationships/tags" Target="../tags/tag7.xml"/><Relationship Id="rId6" Type="http://schemas.openxmlformats.org/officeDocument/2006/relationships/image" Target="../media/image73.jpeg"/><Relationship Id="rId5" Type="http://schemas.openxmlformats.org/officeDocument/2006/relationships/image" Target="../media/image72.jpeg"/><Relationship Id="rId4" Type="http://schemas.openxmlformats.org/officeDocument/2006/relationships/image" Target="../media/image71.jpeg"/></Relationships>
</file>

<file path=ppt/slides/_rels/slide6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74.png"/></Relationships>
</file>

<file path=ppt/slides/_rels/slide63.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hyperlink" Target="https://www.cfr.org/timeline/ecological-disasters" TargetMode="Externa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78.jpeg"/></Relationships>
</file>

<file path=ppt/slides/_rels/slide67.xml.rels><?xml version="1.0" encoding="UTF-8" standalone="yes"?>
<Relationships xmlns="http://schemas.openxmlformats.org/package/2006/relationships"><Relationship Id="rId3" Type="http://schemas.openxmlformats.org/officeDocument/2006/relationships/hyperlink" Target="https://www.oxfam.org/en/research/time-care" TargetMode="External"/><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hyperlink" Target="https://www.oxfam.org/en/research/time-care" TargetMode="External"/><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79.jpg"/></Relationships>
</file>

<file path=ppt/slides/_rels/slide69.xml.rels><?xml version="1.0" encoding="UTF-8" standalone="yes"?>
<Relationships xmlns="http://schemas.openxmlformats.org/package/2006/relationships"><Relationship Id="rId3" Type="http://schemas.openxmlformats.org/officeDocument/2006/relationships/hyperlink" Target="https://qz.com/1381593/the-ddt-of-this-generation-is-contaminating-water-all-over-the-us-and-australia/" TargetMode="External"/><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81.gif"/><Relationship Id="rId5" Type="http://schemas.openxmlformats.org/officeDocument/2006/relationships/hyperlink" Target="https://www.loe.org/shows/segments.html?programID=12-P13-00038&amp;segmentID=4" TargetMode="External"/><Relationship Id="rId4" Type="http://schemas.openxmlformats.org/officeDocument/2006/relationships/image" Target="../media/image80.jpeg"/></Relationships>
</file>

<file path=ppt/slides/_rels/slide70.xml.rels><?xml version="1.0" encoding="UTF-8" standalone="yes"?>
<Relationships xmlns="http://schemas.openxmlformats.org/package/2006/relationships"><Relationship Id="rId3" Type="http://schemas.openxmlformats.org/officeDocument/2006/relationships/hyperlink" Target="https://www.toonpool.com/cartoons/The%20rich%20get%20richer_303797" TargetMode="External"/><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83.jpeg"/><Relationship Id="rId4" Type="http://schemas.openxmlformats.org/officeDocument/2006/relationships/image" Target="../media/image82.jpeg"/></Relationships>
</file>

<file path=ppt/slides/_rels/slide71.xml.rels><?xml version="1.0" encoding="UTF-8" standalone="yes"?>
<Relationships xmlns="http://schemas.openxmlformats.org/package/2006/relationships"><Relationship Id="rId3" Type="http://schemas.openxmlformats.org/officeDocument/2006/relationships/hyperlink" Target="https://www.theguardian.com/world/2016/mar/07/revealed-30-year-economic-betrayal-dragging-down-generation-y-income" TargetMode="External"/><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84.png"/></Relationships>
</file>

<file path=ppt/slides/_rels/slide7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85.png"/><Relationship Id="rId1" Type="http://schemas.openxmlformats.org/officeDocument/2006/relationships/slideLayout" Target="../slideLayouts/slideLayout1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76.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77.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78.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xml"/><Relationship Id="rId1" Type="http://schemas.openxmlformats.org/officeDocument/2006/relationships/tags" Target="../tags/tag11.xml"/><Relationship Id="rId5" Type="http://schemas.openxmlformats.org/officeDocument/2006/relationships/image" Target="../media/image87.jpeg"/><Relationship Id="rId4" Type="http://schemas.openxmlformats.org/officeDocument/2006/relationships/image" Target="../media/image86.jpeg"/></Relationships>
</file>

<file path=ppt/slides/_rels/slide79.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2.xml"/><Relationship Id="rId1" Type="http://schemas.openxmlformats.org/officeDocument/2006/relationships/tags" Target="../tags/tag12.xml"/><Relationship Id="rId4" Type="http://schemas.openxmlformats.org/officeDocument/2006/relationships/image" Target="../media/image88.gif"/></Relationships>
</file>

<file path=ppt/slides/_rels/slide80.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2.xml"/><Relationship Id="rId1" Type="http://schemas.openxmlformats.org/officeDocument/2006/relationships/tags" Target="../tags/tag13.xml"/><Relationship Id="rId4" Type="http://schemas.openxmlformats.org/officeDocument/2006/relationships/image" Target="../media/image89.png"/></Relationships>
</file>

<file path=ppt/slides/_rels/slide81.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2.xml"/><Relationship Id="rId1" Type="http://schemas.openxmlformats.org/officeDocument/2006/relationships/tags" Target="../tags/tag14.xml"/><Relationship Id="rId4" Type="http://schemas.openxmlformats.org/officeDocument/2006/relationships/image" Target="../media/image90.jpeg"/></Relationships>
</file>

<file path=ppt/slides/_rels/slide82.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2.xml"/><Relationship Id="rId1" Type="http://schemas.openxmlformats.org/officeDocument/2006/relationships/tags" Target="../tags/tag15.xml"/><Relationship Id="rId4" Type="http://schemas.openxmlformats.org/officeDocument/2006/relationships/image" Target="../media/image91.jpg"/></Relationships>
</file>

<file path=ppt/slides/_rels/slide83.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2.xml"/><Relationship Id="rId1" Type="http://schemas.openxmlformats.org/officeDocument/2006/relationships/tags" Target="../tags/tag16.xml"/><Relationship Id="rId5" Type="http://schemas.openxmlformats.org/officeDocument/2006/relationships/image" Target="../media/image93.jpg"/><Relationship Id="rId4" Type="http://schemas.openxmlformats.org/officeDocument/2006/relationships/image" Target="../media/image92.jpeg"/></Relationships>
</file>

<file path=ppt/slides/_rels/slide84.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hyperlink" Target="http://www.uis.unesco.org/literacy/Documents/Intl-literacy-day/literacy-infographic-2013-en.pdf" TargetMode="External"/></Relationships>
</file>

<file path=ppt/slides/_rels/slide85.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2.xml"/><Relationship Id="rId1" Type="http://schemas.openxmlformats.org/officeDocument/2006/relationships/tags" Target="../tags/tag17.xml"/><Relationship Id="rId5" Type="http://schemas.openxmlformats.org/officeDocument/2006/relationships/image" Target="../media/image96.jpeg"/><Relationship Id="rId4" Type="http://schemas.openxmlformats.org/officeDocument/2006/relationships/image" Target="../media/image95.jpeg"/></Relationships>
</file>

<file path=ppt/slides/_rels/slide86.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2.xml"/><Relationship Id="rId1" Type="http://schemas.openxmlformats.org/officeDocument/2006/relationships/tags" Target="../tags/tag18.xml"/></Relationships>
</file>

<file path=ppt/slides/_rels/slide87.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98.jpeg"/><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2" Type="http://schemas.openxmlformats.org/officeDocument/2006/relationships/image" Target="../media/image99.jpeg"/><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slideLayout" Target="../slideLayouts/slideLayout2.xml"/><Relationship Id="rId1" Type="http://schemas.openxmlformats.org/officeDocument/2006/relationships/video" Target="https://www.youtube.com/embed/PMG9CzArGBE?list=PL9Fxs-2G5ivcThiMGCw4FRn3YEzDgVUlP" TargetMode="External"/></Relationships>
</file>

<file path=ppt/slides/_rels/slide9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hyperlink" Target="https://www.scu.edu/ethics/ethics-resources/ethical-decision-making/what-is-ethics/" TargetMode="Externa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3" Type="http://schemas.openxmlformats.org/officeDocument/2006/relationships/hyperlink" Target="https://www.scu.edu/ethics/ethics-resources/ethical-decision-making/what-is-ethics/" TargetMode="External"/><Relationship Id="rId2" Type="http://schemas.openxmlformats.org/officeDocument/2006/relationships/notesSlide" Target="../notesSlides/notesSlide41.xml"/><Relationship Id="rId1" Type="http://schemas.openxmlformats.org/officeDocument/2006/relationships/slideLayout" Target="../slideLayouts/slideLayout2.xml"/><Relationship Id="rId5" Type="http://schemas.openxmlformats.org/officeDocument/2006/relationships/image" Target="../media/image104.jpeg"/><Relationship Id="rId4" Type="http://schemas.openxmlformats.org/officeDocument/2006/relationships/image" Target="../media/image103.jpeg"/></Relationships>
</file>

<file path=ppt/slides/_rels/slide96.xml.rels><?xml version="1.0" encoding="UTF-8" standalone="yes"?>
<Relationships xmlns="http://schemas.openxmlformats.org/package/2006/relationships"><Relationship Id="rId2" Type="http://schemas.openxmlformats.org/officeDocument/2006/relationships/image" Target="../media/image105.jpeg"/><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3" Type="http://schemas.openxmlformats.org/officeDocument/2006/relationships/image" Target="../media/image107.jpeg"/><Relationship Id="rId2" Type="http://schemas.openxmlformats.org/officeDocument/2006/relationships/image" Target="../media/image106.jpeg"/><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3" Type="http://schemas.openxmlformats.org/officeDocument/2006/relationships/image" Target="../media/image108.jpeg"/><Relationship Id="rId2" Type="http://schemas.openxmlformats.org/officeDocument/2006/relationships/notesSlide" Target="../notesSlides/notesSlide42.xml"/><Relationship Id="rId1" Type="http://schemas.openxmlformats.org/officeDocument/2006/relationships/slideLayout" Target="../slideLayouts/slideLayout2.xml"/><Relationship Id="rId4" Type="http://schemas.openxmlformats.org/officeDocument/2006/relationships/hyperlink" Target="https://www.nature.com/scitable/knowledge/library/environmental-ethics-91387464/" TargetMode="External"/></Relationships>
</file>

<file path=ppt/slides/_rels/slide99.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notesSlide" Target="../notesSlides/notesSlide43.xml"/><Relationship Id="rId1" Type="http://schemas.openxmlformats.org/officeDocument/2006/relationships/slideLayout" Target="../slideLayouts/slideLayout2.xml"/><Relationship Id="rId4" Type="http://schemas.openxmlformats.org/officeDocument/2006/relationships/hyperlink" Target="https://www.legislation.gov.uk/ukpga/2021/30/contents/enacted" TargetMode="External"/></Relationships>
</file>

<file path=ppt/slides/_rels/slide100.xml.rels><?xml version="1.0" encoding="UTF-8" standalone="yes"?>
<Relationships xmlns="http://schemas.openxmlformats.org/package/2006/relationships"><Relationship Id="rId3" Type="http://schemas.openxmlformats.org/officeDocument/2006/relationships/hyperlink" Target="https://www.gov.uk/government/publications/environmental-principles-policy-statement/environmental-principles-policy-statement#fn:11" TargetMode="External"/><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3" Type="http://schemas.openxmlformats.org/officeDocument/2006/relationships/hyperlink" Target="https://www.gov.uk/government/publications/environmental-principles-policy-statement/environmental-principles-policy-statement#fn:11" TargetMode="External"/><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3" Type="http://schemas.openxmlformats.org/officeDocument/2006/relationships/hyperlink" Target="https://www.gov.uk/government/publications/environmental-principles-policy-statement/environmental-principles-policy-statement#fn:11" TargetMode="External"/><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image" Target="../media/image110.jpeg"/><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3" Type="http://schemas.openxmlformats.org/officeDocument/2006/relationships/hyperlink" Target="https://www.lawinsider.com/dictionary/environmental-expert#:~:text=Environmental%20Expert%20means%20a%20well,order%20for%20Decontamination%20and%20Clearance." TargetMode="External"/><Relationship Id="rId2" Type="http://schemas.openxmlformats.org/officeDocument/2006/relationships/hyperlink" Target="https://www.lawinsider.com/dictionary/environmental-expert" TargetMode="External"/><Relationship Id="rId1" Type="http://schemas.openxmlformats.org/officeDocument/2006/relationships/slideLayout" Target="../slideLayouts/slideLayout1.xml"/><Relationship Id="rId5" Type="http://schemas.openxmlformats.org/officeDocument/2006/relationships/image" Target="../media/image112.jpeg"/><Relationship Id="rId4" Type="http://schemas.openxmlformats.org/officeDocument/2006/relationships/image" Target="../media/image111.jpeg"/></Relationships>
</file>

<file path=ppt/slides/_rels/slide105.xml.rels><?xml version="1.0" encoding="UTF-8" standalone="yes"?>
<Relationships xmlns="http://schemas.openxmlformats.org/package/2006/relationships"><Relationship Id="rId2" Type="http://schemas.openxmlformats.org/officeDocument/2006/relationships/image" Target="../media/image113.png"/><Relationship Id="rId1" Type="http://schemas.openxmlformats.org/officeDocument/2006/relationships/slideLayout" Target="../slideLayouts/slideLayout1.xml"/></Relationships>
</file>

<file path=ppt/slides/_rels/slide106.xml.rels><?xml version="1.0" encoding="UTF-8" standalone="yes"?>
<Relationships xmlns="http://schemas.openxmlformats.org/package/2006/relationships"><Relationship Id="rId3" Type="http://schemas.openxmlformats.org/officeDocument/2006/relationships/notesSlide" Target="../notesSlides/notesSlide46.xml"/><Relationship Id="rId7" Type="http://schemas.openxmlformats.org/officeDocument/2006/relationships/image" Target="../media/image115.jpeg"/><Relationship Id="rId2" Type="http://schemas.openxmlformats.org/officeDocument/2006/relationships/slideLayout" Target="../slideLayouts/slideLayout2.xml"/><Relationship Id="rId1" Type="http://schemas.openxmlformats.org/officeDocument/2006/relationships/tags" Target="../tags/tag19.xml"/><Relationship Id="rId6" Type="http://schemas.openxmlformats.org/officeDocument/2006/relationships/image" Target="../media/image114.png"/><Relationship Id="rId5" Type="http://schemas.openxmlformats.org/officeDocument/2006/relationships/hyperlink" Target="https://content.vic.gov.au/sites/default/files/2021-01/Taking%20Care%20of%20Culture%20Discussion%20Paper_04012021_2.pdf" TargetMode="External"/><Relationship Id="rId4" Type="http://schemas.openxmlformats.org/officeDocument/2006/relationships/hyperlink" Target="https://www.unep.org/news-and-stories/story/tapping-indigenous-knowledge-protect-nature" TargetMode="External"/></Relationships>
</file>

<file path=ppt/slides/_rels/slide107.xml.rels><?xml version="1.0" encoding="UTF-8" standalone="yes"?>
<Relationships xmlns="http://schemas.openxmlformats.org/package/2006/relationships"><Relationship Id="rId3" Type="http://schemas.openxmlformats.org/officeDocument/2006/relationships/notesSlide" Target="../notesSlides/notesSlide47.xml"/><Relationship Id="rId7" Type="http://schemas.openxmlformats.org/officeDocument/2006/relationships/image" Target="../media/image118.jpeg"/><Relationship Id="rId2" Type="http://schemas.openxmlformats.org/officeDocument/2006/relationships/slideLayout" Target="../slideLayouts/slideLayout2.xml"/><Relationship Id="rId1" Type="http://schemas.openxmlformats.org/officeDocument/2006/relationships/tags" Target="../tags/tag20.xml"/><Relationship Id="rId6" Type="http://schemas.openxmlformats.org/officeDocument/2006/relationships/hyperlink" Target="https://besjournals.onlinelibrary.wiley.com/hub/Informing_decision%E2%80%90making_with_indigenous_and_local_knowledge_and_science" TargetMode="External"/><Relationship Id="rId5" Type="http://schemas.openxmlformats.org/officeDocument/2006/relationships/image" Target="../media/image117.jpeg"/><Relationship Id="rId4" Type="http://schemas.openxmlformats.org/officeDocument/2006/relationships/image" Target="../media/image116.png"/></Relationships>
</file>

<file path=ppt/slides/_rels/slide108.xml.rels><?xml version="1.0" encoding="UTF-8" standalone="yes"?>
<Relationships xmlns="http://schemas.openxmlformats.org/package/2006/relationships"><Relationship Id="rId8" Type="http://schemas.openxmlformats.org/officeDocument/2006/relationships/image" Target="../media/image119.jpeg"/><Relationship Id="rId3" Type="http://schemas.openxmlformats.org/officeDocument/2006/relationships/slideLayout" Target="../slideLayouts/slideLayout2.xml"/><Relationship Id="rId7" Type="http://schemas.openxmlformats.org/officeDocument/2006/relationships/image" Target="../media/image118.jpeg"/><Relationship Id="rId2" Type="http://schemas.openxmlformats.org/officeDocument/2006/relationships/video" Target="https://www.youtube.com/embed/2KozaMpxjec?feature=oembed" TargetMode="External"/><Relationship Id="rId1" Type="http://schemas.openxmlformats.org/officeDocument/2006/relationships/tags" Target="../tags/tag21.xml"/><Relationship Id="rId6" Type="http://schemas.openxmlformats.org/officeDocument/2006/relationships/image" Target="../media/image117.jpeg"/><Relationship Id="rId5" Type="http://schemas.openxmlformats.org/officeDocument/2006/relationships/image" Target="../media/image116.png"/><Relationship Id="rId4" Type="http://schemas.openxmlformats.org/officeDocument/2006/relationships/notesSlide" Target="../notesSlides/notesSlide48.xml"/><Relationship Id="rId9" Type="http://schemas.openxmlformats.org/officeDocument/2006/relationships/hyperlink" Target="https://www.youtube.com/watch?v=eShMq6_aXIM" TargetMode="External"/></Relationships>
</file>

<file path=ppt/slides/_rels/slide109.xml.rels><?xml version="1.0" encoding="UTF-8" standalone="yes"?>
<Relationships xmlns="http://schemas.openxmlformats.org/package/2006/relationships"><Relationship Id="rId3" Type="http://schemas.openxmlformats.org/officeDocument/2006/relationships/notesSlide" Target="../notesSlides/notesSlide49.xml"/><Relationship Id="rId7" Type="http://schemas.openxmlformats.org/officeDocument/2006/relationships/hyperlink" Target="https://jcom.sissa.it/article/pubid/JCOM_2105_2022_R04/" TargetMode="External"/><Relationship Id="rId2" Type="http://schemas.openxmlformats.org/officeDocument/2006/relationships/slideLayout" Target="../slideLayouts/slideLayout2.xml"/><Relationship Id="rId1" Type="http://schemas.openxmlformats.org/officeDocument/2006/relationships/tags" Target="../tags/tag22.xml"/><Relationship Id="rId6" Type="http://schemas.openxmlformats.org/officeDocument/2006/relationships/image" Target="../media/image121.png"/><Relationship Id="rId5" Type="http://schemas.openxmlformats.org/officeDocument/2006/relationships/hyperlink" Target="https://oceanservice.noaa.gov/citizen-science/" TargetMode="External"/><Relationship Id="rId4" Type="http://schemas.openxmlformats.org/officeDocument/2006/relationships/image" Target="../media/image120.jpeg"/></Relationships>
</file>

<file path=ppt/slides/_rels/slide110.xml.rels><?xml version="1.0" encoding="UTF-8" standalone="yes"?>
<Relationships xmlns="http://schemas.openxmlformats.org/package/2006/relationships"><Relationship Id="rId3" Type="http://schemas.openxmlformats.org/officeDocument/2006/relationships/notesSlide" Target="../notesSlides/notesSlide50.xml"/><Relationship Id="rId2" Type="http://schemas.openxmlformats.org/officeDocument/2006/relationships/slideLayout" Target="../slideLayouts/slideLayout2.xml"/><Relationship Id="rId1" Type="http://schemas.openxmlformats.org/officeDocument/2006/relationships/tags" Target="../tags/tag23.xml"/><Relationship Id="rId6" Type="http://schemas.openxmlformats.org/officeDocument/2006/relationships/image" Target="../media/image123.jpeg"/><Relationship Id="rId5" Type="http://schemas.openxmlformats.org/officeDocument/2006/relationships/image" Target="../media/image122.jpeg"/><Relationship Id="rId4" Type="http://schemas.openxmlformats.org/officeDocument/2006/relationships/hyperlink" Target="https://www.accord.org.za/conflict-trends/indigenous-community-based-natural-resources-management-mechanisms/" TargetMode="External"/></Relationships>
</file>

<file path=ppt/slides/_rels/slide111.xml.rels><?xml version="1.0" encoding="UTF-8" standalone="yes"?>
<Relationships xmlns="http://schemas.openxmlformats.org/package/2006/relationships"><Relationship Id="rId3" Type="http://schemas.openxmlformats.org/officeDocument/2006/relationships/notesSlide" Target="../notesSlides/notesSlide51.xml"/><Relationship Id="rId2" Type="http://schemas.openxmlformats.org/officeDocument/2006/relationships/slideLayout" Target="../slideLayouts/slideLayout2.xml"/><Relationship Id="rId1" Type="http://schemas.openxmlformats.org/officeDocument/2006/relationships/tags" Target="../tags/tag24.xml"/><Relationship Id="rId5" Type="http://schemas.openxmlformats.org/officeDocument/2006/relationships/image" Target="../media/image124.jpeg"/><Relationship Id="rId4" Type="http://schemas.openxmlformats.org/officeDocument/2006/relationships/hyperlink" Target="https://www.accord.org.za/conflict-trends/indigenous-community-based-natural-resources-management-mechanisms/" TargetMode="Externa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3" Type="http://schemas.openxmlformats.org/officeDocument/2006/relationships/hyperlink" Target="https://www.bluegemwind.com/planning/" TargetMode="External"/><Relationship Id="rId2" Type="http://schemas.openxmlformats.org/officeDocument/2006/relationships/notesSlide" Target="../notesSlides/notesSlide52.xml"/><Relationship Id="rId1" Type="http://schemas.openxmlformats.org/officeDocument/2006/relationships/slideLayout" Target="../slideLayouts/slideLayout2.xml"/><Relationship Id="rId6" Type="http://schemas.openxmlformats.org/officeDocument/2006/relationships/image" Target="../media/image125.jpeg"/><Relationship Id="rId5" Type="http://schemas.openxmlformats.org/officeDocument/2006/relationships/hyperlink" Target="http://www.aerohabitat.eu/uploads/media/21-07-2008_-_Bristol_International_Airport_EIA_Report_01.pdf" TargetMode="External"/><Relationship Id="rId4" Type="http://schemas.openxmlformats.org/officeDocument/2006/relationships/hyperlink" Target="https://questions-statements.parliament.uk/written-questions/detail/2020-11-11/114225" TargetMode="External"/></Relationships>
</file>

<file path=ppt/slides/_rels/slide114.xml.rels><?xml version="1.0" encoding="UTF-8" standalone="yes"?>
<Relationships xmlns="http://schemas.openxmlformats.org/package/2006/relationships"><Relationship Id="rId3" Type="http://schemas.openxmlformats.org/officeDocument/2006/relationships/image" Target="../media/image125.jpeg"/><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3" Type="http://schemas.openxmlformats.org/officeDocument/2006/relationships/image" Target="../media/image126.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8870C4C-779C-DCD3-E2B5-1F90536A38CF}"/>
              </a:ext>
            </a:extLst>
          </p:cNvPr>
          <p:cNvPicPr>
            <a:picLocks noChangeAspect="1"/>
          </p:cNvPicPr>
          <p:nvPr/>
        </p:nvPicPr>
        <p:blipFill rotWithShape="1">
          <a:blip r:embed="rId2">
            <a:extLst>
              <a:ext uri="{28A0092B-C50C-407E-A947-70E740481C1C}">
                <a14:useLocalDpi xmlns:a14="http://schemas.microsoft.com/office/drawing/2010/main" val="0"/>
              </a:ext>
            </a:extLst>
          </a:blip>
          <a:srcRect t="17" b="17"/>
          <a:stretch/>
        </p:blipFill>
        <p:spPr>
          <a:xfrm>
            <a:off x="-52455" y="-7496"/>
            <a:ext cx="12293823" cy="6915277"/>
          </a:xfrm>
          <a:prstGeom prst="rect">
            <a:avLst/>
          </a:prstGeom>
        </p:spPr>
      </p:pic>
      <p:sp>
        <p:nvSpPr>
          <p:cNvPr id="26" name="Rectangle 19">
            <a:extLst>
              <a:ext uri="{FF2B5EF4-FFF2-40B4-BE49-F238E27FC236}">
                <a16:creationId xmlns:a16="http://schemas.microsoft.com/office/drawing/2014/main" id="{A9CCD9CD-49AE-3D3E-923B-81ECD3FBF7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4581985" y="-752015"/>
            <a:ext cx="6858000" cy="8362030"/>
          </a:xfrm>
          <a:prstGeom prst="rect">
            <a:avLst/>
          </a:prstGeom>
          <a:gradFill>
            <a:gsLst>
              <a:gs pos="0">
                <a:srgbClr val="000000">
                  <a:alpha val="0"/>
                </a:srgbClr>
              </a:gs>
              <a:gs pos="55000">
                <a:srgbClr val="000000">
                  <a:alpha val="50000"/>
                </a:srgbClr>
              </a:gs>
              <a:gs pos="92000">
                <a:srgbClr val="000000">
                  <a:alpha val="6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itle 1">
            <a:extLst>
              <a:ext uri="{FF2B5EF4-FFF2-40B4-BE49-F238E27FC236}">
                <a16:creationId xmlns:a16="http://schemas.microsoft.com/office/drawing/2014/main" id="{C8C3E11B-6371-9720-F5E4-690E0149FB75}"/>
              </a:ext>
            </a:extLst>
          </p:cNvPr>
          <p:cNvSpPr txBox="1">
            <a:spLocks/>
          </p:cNvSpPr>
          <p:nvPr/>
        </p:nvSpPr>
        <p:spPr>
          <a:xfrm>
            <a:off x="6525414" y="-528751"/>
            <a:ext cx="5346746" cy="181005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4000" b="1" kern="1200">
                <a:solidFill>
                  <a:schemeClr val="tx1"/>
                </a:solidFill>
                <a:latin typeface="+mj-lt"/>
                <a:ea typeface="+mj-ea"/>
                <a:cs typeface="+mj-cs"/>
              </a:defRPr>
            </a:lvl1pPr>
          </a:lstStyle>
          <a:p>
            <a:pPr algn="r"/>
            <a:r>
              <a:rPr lang="en-GB" sz="2400" dirty="0">
                <a:solidFill>
                  <a:srgbClr val="FFFFFF"/>
                </a:solidFill>
              </a:rPr>
              <a:t>Environmental Planning &amp; Policy</a:t>
            </a:r>
            <a:br>
              <a:rPr lang="en-GB" sz="2400" dirty="0">
                <a:solidFill>
                  <a:srgbClr val="FFFFFF"/>
                </a:solidFill>
              </a:rPr>
            </a:br>
            <a:r>
              <a:rPr lang="en-GB" sz="2400" dirty="0">
                <a:solidFill>
                  <a:srgbClr val="FFFFFF"/>
                </a:solidFill>
              </a:rPr>
              <a:t> ACBA 7004</a:t>
            </a:r>
          </a:p>
        </p:txBody>
      </p:sp>
      <p:pic>
        <p:nvPicPr>
          <p:cNvPr id="16" name="Picture 15" descr="A black background with white text&#10;&#10;Description automatically generated">
            <a:extLst>
              <a:ext uri="{FF2B5EF4-FFF2-40B4-BE49-F238E27FC236}">
                <a16:creationId xmlns:a16="http://schemas.microsoft.com/office/drawing/2014/main" id="{7684ED98-D8FA-E7D5-A556-5C40258B76B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9198787" y="5431277"/>
            <a:ext cx="2804732" cy="1297189"/>
          </a:xfrm>
          <a:prstGeom prst="rect">
            <a:avLst/>
          </a:prstGeom>
        </p:spPr>
      </p:pic>
      <p:sp>
        <p:nvSpPr>
          <p:cNvPr id="18" name="Subtitle 17">
            <a:extLst>
              <a:ext uri="{FF2B5EF4-FFF2-40B4-BE49-F238E27FC236}">
                <a16:creationId xmlns:a16="http://schemas.microsoft.com/office/drawing/2014/main" id="{2AE35A26-E85C-F8C7-284F-A4C9CEE50BEA}"/>
              </a:ext>
            </a:extLst>
          </p:cNvPr>
          <p:cNvSpPr>
            <a:spLocks noGrp="1"/>
          </p:cNvSpPr>
          <p:nvPr>
            <p:ph type="subTitle" idx="1"/>
          </p:nvPr>
        </p:nvSpPr>
        <p:spPr>
          <a:xfrm>
            <a:off x="244523" y="5832086"/>
            <a:ext cx="3033935" cy="896380"/>
          </a:xfrm>
        </p:spPr>
        <p:txBody>
          <a:bodyPr>
            <a:normAutofit fontScale="92500"/>
          </a:bodyPr>
          <a:lstStyle/>
          <a:p>
            <a:pPr algn="l">
              <a:lnSpc>
                <a:spcPct val="100000"/>
              </a:lnSpc>
            </a:pPr>
            <a:r>
              <a:rPr lang="en-GB" dirty="0">
                <a:highlight>
                  <a:srgbClr val="C0C0C0"/>
                </a:highlight>
              </a:rPr>
              <a:t>Alisdair Cunningham</a:t>
            </a:r>
          </a:p>
          <a:p>
            <a:pPr algn="l">
              <a:lnSpc>
                <a:spcPct val="100000"/>
              </a:lnSpc>
            </a:pPr>
            <a:r>
              <a:rPr lang="en-GB" dirty="0">
                <a:highlight>
                  <a:srgbClr val="C0C0C0"/>
                </a:highlight>
              </a:rPr>
              <a:t>a.cunningham@uwtsd.ac.uk</a:t>
            </a:r>
          </a:p>
        </p:txBody>
      </p:sp>
    </p:spTree>
    <p:extLst>
      <p:ext uri="{BB962C8B-B14F-4D97-AF65-F5344CB8AC3E}">
        <p14:creationId xmlns:p14="http://schemas.microsoft.com/office/powerpoint/2010/main" val="22501754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584775"/>
          </a:xfrm>
          <a:prstGeom prst="rect">
            <a:avLst/>
          </a:prstGeom>
          <a:noFill/>
        </p:spPr>
        <p:txBody>
          <a:bodyPr wrap="square" rtlCol="0">
            <a:spAutoFit/>
          </a:bodyPr>
          <a:lstStyle/>
          <a:p>
            <a:r>
              <a:rPr lang="fr-FR" sz="3200" dirty="0"/>
              <a:t>		</a:t>
            </a:r>
            <a:r>
              <a:rPr lang="en-GB" sz="3200" b="1" dirty="0"/>
              <a:t>Welcome…</a:t>
            </a:r>
          </a:p>
        </p:txBody>
      </p:sp>
      <p:sp>
        <p:nvSpPr>
          <p:cNvPr id="13" name="TextBox 12">
            <a:extLst>
              <a:ext uri="{FF2B5EF4-FFF2-40B4-BE49-F238E27FC236}">
                <a16:creationId xmlns:a16="http://schemas.microsoft.com/office/drawing/2014/main" id="{09E3C876-0332-89E5-FDE4-245151733AF4}"/>
              </a:ext>
            </a:extLst>
          </p:cNvPr>
          <p:cNvSpPr txBox="1"/>
          <p:nvPr/>
        </p:nvSpPr>
        <p:spPr>
          <a:xfrm>
            <a:off x="1775791" y="612844"/>
            <a:ext cx="10416209" cy="5632311"/>
          </a:xfrm>
          <a:prstGeom prst="rect">
            <a:avLst/>
          </a:prstGeom>
          <a:noFill/>
        </p:spPr>
        <p:txBody>
          <a:bodyPr wrap="square" rtlCol="0">
            <a:spAutoFit/>
          </a:bodyPr>
          <a:lstStyle/>
          <a:p>
            <a:r>
              <a:rPr lang="en-GB" sz="2000" dirty="0"/>
              <a:t>During this module, I aim to provide the following:</a:t>
            </a:r>
            <a:endParaRPr lang="en-GB" sz="2400" dirty="0"/>
          </a:p>
          <a:p>
            <a:r>
              <a:rPr lang="en-GB" sz="2400" dirty="0"/>
              <a:t>	</a:t>
            </a:r>
            <a:endParaRPr lang="en-GB" sz="2000" dirty="0"/>
          </a:p>
          <a:p>
            <a:r>
              <a:rPr lang="en-GB" sz="2400" b="1" dirty="0"/>
              <a:t>Open door policy </a:t>
            </a:r>
          </a:p>
          <a:p>
            <a:pPr marL="342900" indent="-342900">
              <a:buFontTx/>
              <a:buChar char="-"/>
            </a:pPr>
            <a:r>
              <a:rPr lang="en-GB" sz="2000" dirty="0"/>
              <a:t>I welcome the opportunity to respond to questions and discuss topics</a:t>
            </a:r>
          </a:p>
          <a:p>
            <a:pPr marL="342900" indent="-342900">
              <a:buFontTx/>
              <a:buChar char="-"/>
            </a:pPr>
            <a:r>
              <a:rPr lang="en-GB" sz="2000" dirty="0"/>
              <a:t>Please contact me via email and Teams</a:t>
            </a:r>
          </a:p>
          <a:p>
            <a:endParaRPr lang="en-GB" sz="2000" dirty="0"/>
          </a:p>
          <a:p>
            <a:r>
              <a:rPr lang="en-GB" sz="2400" b="1" dirty="0"/>
              <a:t>Interaction / Engagement</a:t>
            </a:r>
          </a:p>
          <a:p>
            <a:pPr marL="342900" indent="-342900">
              <a:buFontTx/>
              <a:buChar char="-"/>
            </a:pPr>
            <a:r>
              <a:rPr lang="en-GB" sz="2000" dirty="0"/>
              <a:t>I will include interactivity in my lectures, to facilitate hands-on learning and experience</a:t>
            </a:r>
          </a:p>
          <a:p>
            <a:pPr marL="342900" indent="-342900">
              <a:buFontTx/>
              <a:buChar char="-"/>
            </a:pPr>
            <a:r>
              <a:rPr lang="en-GB" sz="2000" dirty="0"/>
              <a:t>This will include questions, activities (individual and group) and exercises.</a:t>
            </a:r>
          </a:p>
          <a:p>
            <a:pPr marL="342900" indent="-342900">
              <a:buFontTx/>
              <a:buChar char="-"/>
            </a:pPr>
            <a:r>
              <a:rPr lang="en-GB" sz="2000" dirty="0"/>
              <a:t>Please take part if you are able</a:t>
            </a:r>
          </a:p>
          <a:p>
            <a:pPr marL="342900" indent="-342900">
              <a:buFontTx/>
              <a:buChar char="-"/>
            </a:pPr>
            <a:endParaRPr lang="en-GB" sz="2000" dirty="0"/>
          </a:p>
          <a:p>
            <a:r>
              <a:rPr lang="en-GB" sz="2400" b="1" dirty="0"/>
              <a:t>Tailoring</a:t>
            </a:r>
          </a:p>
          <a:p>
            <a:pPr marL="342900" indent="-342900">
              <a:buFontTx/>
              <a:buChar char="-"/>
            </a:pPr>
            <a:r>
              <a:rPr lang="en-GB" sz="2000" dirty="0"/>
              <a:t>Where possible, I will try to tailor some content to your interests.</a:t>
            </a:r>
          </a:p>
          <a:p>
            <a:pPr marL="342900" indent="-342900">
              <a:buFontTx/>
              <a:buChar char="-"/>
            </a:pPr>
            <a:endParaRPr lang="en-GB" sz="2000" dirty="0"/>
          </a:p>
          <a:p>
            <a:r>
              <a:rPr lang="en-GB" sz="2400" b="1" dirty="0"/>
              <a:t>Feedback</a:t>
            </a:r>
          </a:p>
          <a:p>
            <a:r>
              <a:rPr lang="en-GB" sz="2000" dirty="0"/>
              <a:t>- I value your feedback, on things that do / do not work well</a:t>
            </a:r>
          </a:p>
        </p:txBody>
      </p:sp>
      <p:pic>
        <p:nvPicPr>
          <p:cNvPr id="2" name="Picture 1">
            <a:extLst>
              <a:ext uri="{FF2B5EF4-FFF2-40B4-BE49-F238E27FC236}">
                <a16:creationId xmlns:a16="http://schemas.microsoft.com/office/drawing/2014/main" id="{84A927B6-7836-B735-BC14-18BCEC62F776}"/>
              </a:ext>
            </a:extLst>
          </p:cNvPr>
          <p:cNvPicPr>
            <a:picLocks noChangeAspect="1"/>
          </p:cNvPicPr>
          <p:nvPr/>
        </p:nvPicPr>
        <p:blipFill>
          <a:blip r:embed="rId2"/>
          <a:stretch>
            <a:fillRect/>
          </a:stretch>
        </p:blipFill>
        <p:spPr>
          <a:xfrm>
            <a:off x="10628852" y="1069941"/>
            <a:ext cx="825182" cy="1403321"/>
          </a:xfrm>
          <a:prstGeom prst="rect">
            <a:avLst/>
          </a:prstGeom>
        </p:spPr>
      </p:pic>
      <p:pic>
        <p:nvPicPr>
          <p:cNvPr id="1028" name="Picture 4" descr="Engage Icon Images – Browse 34,455 Stock Photos, Vectors, and Video | Adobe  Stock">
            <a:extLst>
              <a:ext uri="{FF2B5EF4-FFF2-40B4-BE49-F238E27FC236}">
                <a16:creationId xmlns:a16="http://schemas.microsoft.com/office/drawing/2014/main" id="{CEC4A025-1740-5672-22AA-DC62C38178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3053" y="2271291"/>
            <a:ext cx="1898844" cy="189884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Premium Vector | Interest concept line icon. simple element illustration.  interest concept outline symbol design. can be used for web and mobile ui/ux">
            <a:extLst>
              <a:ext uri="{FF2B5EF4-FFF2-40B4-BE49-F238E27FC236}">
                <a16:creationId xmlns:a16="http://schemas.microsoft.com/office/drawing/2014/main" id="{1655F2CE-5A6D-AEC8-BDF2-BF4E5B491773}"/>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8981" t="30141" r="28980" b="31751"/>
          <a:stretch/>
        </p:blipFill>
        <p:spPr bwMode="auto">
          <a:xfrm>
            <a:off x="9996586" y="4170135"/>
            <a:ext cx="1777994" cy="161179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C047F50F-F569-0EBC-2AE1-2A748DD85E68}"/>
              </a:ext>
            </a:extLst>
          </p:cNvPr>
          <p:cNvPicPr>
            <a:picLocks noChangeAspect="1"/>
          </p:cNvPicPr>
          <p:nvPr/>
        </p:nvPicPr>
        <p:blipFill>
          <a:blip r:embed="rId5"/>
          <a:stretch>
            <a:fillRect/>
          </a:stretch>
        </p:blipFill>
        <p:spPr>
          <a:xfrm>
            <a:off x="303992" y="5182270"/>
            <a:ext cx="1199322" cy="1199322"/>
          </a:xfrm>
          <a:prstGeom prst="rect">
            <a:avLst/>
          </a:prstGeom>
        </p:spPr>
      </p:pic>
      <p:sp>
        <p:nvSpPr>
          <p:cNvPr id="4" name="Footer Placeholder 1">
            <a:extLst>
              <a:ext uri="{FF2B5EF4-FFF2-40B4-BE49-F238E27FC236}">
                <a16:creationId xmlns:a16="http://schemas.microsoft.com/office/drawing/2014/main" id="{89C5F27F-AFEF-245B-F9DE-706DDEDAC41D}"/>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extLst>
      <p:ext uri="{BB962C8B-B14F-4D97-AF65-F5344CB8AC3E}">
        <p14:creationId xmlns:p14="http://schemas.microsoft.com/office/powerpoint/2010/main" val="15634297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BF2396-2CA7-9495-D600-68309DF15829}"/>
              </a:ext>
            </a:extLst>
          </p:cNvPr>
          <p:cNvSpPr>
            <a:spLocks noGrp="1"/>
          </p:cNvSpPr>
          <p:nvPr>
            <p:ph type="title"/>
          </p:nvPr>
        </p:nvSpPr>
        <p:spPr/>
        <p:txBody>
          <a:bodyPr/>
          <a:lstStyle/>
          <a:p>
            <a:r>
              <a:rPr lang="en-GB" dirty="0"/>
              <a:t>Module Learning Outcomes</a:t>
            </a:r>
          </a:p>
        </p:txBody>
      </p:sp>
      <p:sp>
        <p:nvSpPr>
          <p:cNvPr id="3" name="Content Placeholder 2">
            <a:extLst>
              <a:ext uri="{FF2B5EF4-FFF2-40B4-BE49-F238E27FC236}">
                <a16:creationId xmlns:a16="http://schemas.microsoft.com/office/drawing/2014/main" id="{E4E0CE2D-E8C1-FD5E-78E6-9ABE413D484C}"/>
              </a:ext>
            </a:extLst>
          </p:cNvPr>
          <p:cNvSpPr>
            <a:spLocks noGrp="1"/>
          </p:cNvSpPr>
          <p:nvPr>
            <p:ph idx="1"/>
          </p:nvPr>
        </p:nvSpPr>
        <p:spPr>
          <a:xfrm>
            <a:off x="446782" y="1522244"/>
            <a:ext cx="5136263" cy="4593828"/>
          </a:xfrm>
        </p:spPr>
        <p:txBody>
          <a:bodyPr>
            <a:normAutofit/>
          </a:bodyPr>
          <a:lstStyle/>
          <a:p>
            <a:pPr marL="0" indent="0">
              <a:spcAft>
                <a:spcPts val="600"/>
              </a:spcAft>
              <a:buNone/>
            </a:pPr>
            <a:r>
              <a:rPr lang="en-GB" b="1" dirty="0">
                <a:effectLst/>
                <a:latin typeface="Arial" panose="020B0604020202020204" pitchFamily="34" charset="0"/>
                <a:ea typeface="Times New Roman" panose="02020603050405020304" pitchFamily="18" charset="0"/>
                <a:cs typeface="Arial" panose="020B0604020202020204" pitchFamily="34" charset="0"/>
              </a:rPr>
              <a:t>On successful completion of this module students will be able to: </a:t>
            </a:r>
          </a:p>
          <a:p>
            <a:pPr marL="0" indent="0">
              <a:spcAft>
                <a:spcPts val="600"/>
              </a:spcAft>
              <a:buNone/>
            </a:pPr>
            <a:r>
              <a:rPr lang="en-GB" dirty="0">
                <a:latin typeface="Arial" panose="020B0604020202020204" pitchFamily="34" charset="0"/>
                <a:ea typeface="Times New Roman" panose="02020603050405020304" pitchFamily="18" charset="0"/>
                <a:cs typeface="Arial" panose="020B0604020202020204" pitchFamily="34" charset="0"/>
              </a:rPr>
              <a:t>1) </a:t>
            </a:r>
            <a:r>
              <a:rPr lang="en-GB" dirty="0">
                <a:effectLst/>
                <a:latin typeface="Arial" panose="020B0604020202020204" pitchFamily="34" charset="0"/>
                <a:ea typeface="Times New Roman" panose="02020603050405020304" pitchFamily="18" charset="0"/>
                <a:cs typeface="Arial" panose="020B0604020202020204" pitchFamily="34" charset="0"/>
              </a:rPr>
              <a:t>Critically assess theory and practice in environmental policy and planning.</a:t>
            </a:r>
          </a:p>
          <a:p>
            <a:pPr marL="0" indent="0" algn="just">
              <a:spcAft>
                <a:spcPts val="600"/>
              </a:spcAft>
              <a:buNone/>
            </a:pPr>
            <a:r>
              <a:rPr lang="en-GB" dirty="0">
                <a:latin typeface="Arial" panose="020B0604020202020204" pitchFamily="34" charset="0"/>
                <a:ea typeface="Times New Roman" panose="02020603050405020304" pitchFamily="18" charset="0"/>
                <a:cs typeface="Arial" panose="020B0604020202020204" pitchFamily="34" charset="0"/>
              </a:rPr>
              <a:t>2)</a:t>
            </a:r>
            <a:r>
              <a:rPr lang="en-GB" dirty="0">
                <a:effectLst/>
                <a:latin typeface="Arial" panose="020B0604020202020204" pitchFamily="34" charset="0"/>
                <a:ea typeface="Times New Roman" panose="02020603050405020304" pitchFamily="18" charset="0"/>
                <a:cs typeface="Arial" panose="020B0604020202020204" pitchFamily="34" charset="0"/>
              </a:rPr>
              <a:t> Research and identify appropriate environmental impacts for a specific project.</a:t>
            </a:r>
          </a:p>
          <a:p>
            <a:pPr marL="0" indent="0" algn="just">
              <a:spcAft>
                <a:spcPts val="600"/>
              </a:spcAft>
              <a:buNone/>
            </a:pPr>
            <a:r>
              <a:rPr lang="en-GB" dirty="0">
                <a:latin typeface="Arial" panose="020B0604020202020204" pitchFamily="34" charset="0"/>
                <a:ea typeface="Times New Roman" panose="02020603050405020304" pitchFamily="18" charset="0"/>
                <a:cs typeface="Arial" panose="020B0604020202020204" pitchFamily="34" charset="0"/>
              </a:rPr>
              <a:t>3)</a:t>
            </a:r>
            <a:r>
              <a:rPr lang="en-GB" dirty="0">
                <a:effectLst/>
                <a:latin typeface="Arial" panose="020B0604020202020204" pitchFamily="34" charset="0"/>
                <a:ea typeface="Times New Roman" panose="02020603050405020304" pitchFamily="18" charset="0"/>
                <a:cs typeface="Arial" panose="020B0604020202020204" pitchFamily="34" charset="0"/>
              </a:rPr>
              <a:t> Assess development options within a strategic policy framework and apply theoretical constructs to this.</a:t>
            </a:r>
          </a:p>
          <a:p>
            <a:pPr marL="0" indent="0">
              <a:buNone/>
            </a:pPr>
            <a:endParaRPr lang="en-GB" sz="2400" dirty="0"/>
          </a:p>
        </p:txBody>
      </p:sp>
      <p:sp>
        <p:nvSpPr>
          <p:cNvPr id="4" name="Footer Placeholder 1">
            <a:extLst>
              <a:ext uri="{FF2B5EF4-FFF2-40B4-BE49-F238E27FC236}">
                <a16:creationId xmlns:a16="http://schemas.microsoft.com/office/drawing/2014/main" id="{12EE0EB4-47EE-EBB4-1E06-41F65A9D646E}"/>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pic>
        <p:nvPicPr>
          <p:cNvPr id="6" name="Picture 5">
            <a:extLst>
              <a:ext uri="{FF2B5EF4-FFF2-40B4-BE49-F238E27FC236}">
                <a16:creationId xmlns:a16="http://schemas.microsoft.com/office/drawing/2014/main" id="{AF11C6A0-7DE6-5253-6EFE-23790FF50072}"/>
              </a:ext>
            </a:extLst>
          </p:cNvPr>
          <p:cNvPicPr>
            <a:picLocks noChangeAspect="1"/>
          </p:cNvPicPr>
          <p:nvPr/>
        </p:nvPicPr>
        <p:blipFill>
          <a:blip r:embed="rId2"/>
          <a:stretch>
            <a:fillRect/>
          </a:stretch>
        </p:blipFill>
        <p:spPr>
          <a:xfrm>
            <a:off x="5642148" y="2423533"/>
            <a:ext cx="6891823" cy="4029470"/>
          </a:xfrm>
          <a:prstGeom prst="rect">
            <a:avLst/>
          </a:prstGeom>
        </p:spPr>
      </p:pic>
      <p:sp>
        <p:nvSpPr>
          <p:cNvPr id="8" name="TextBox 7">
            <a:extLst>
              <a:ext uri="{FF2B5EF4-FFF2-40B4-BE49-F238E27FC236}">
                <a16:creationId xmlns:a16="http://schemas.microsoft.com/office/drawing/2014/main" id="{C8CD7A30-F0ED-FE5B-9E99-A07C8541DE9C}"/>
              </a:ext>
            </a:extLst>
          </p:cNvPr>
          <p:cNvSpPr txBox="1"/>
          <p:nvPr/>
        </p:nvSpPr>
        <p:spPr>
          <a:xfrm>
            <a:off x="5748911" y="1486115"/>
            <a:ext cx="6364363" cy="923330"/>
          </a:xfrm>
          <a:prstGeom prst="rect">
            <a:avLst/>
          </a:prstGeom>
          <a:noFill/>
        </p:spPr>
        <p:txBody>
          <a:bodyPr wrap="square">
            <a:spAutoFit/>
          </a:bodyPr>
          <a:lstStyle/>
          <a:p>
            <a:r>
              <a:rPr lang="en-GB" dirty="0"/>
              <a:t>Further details on your Moodle page:</a:t>
            </a:r>
          </a:p>
          <a:p>
            <a:r>
              <a:rPr lang="en-GB" dirty="0">
                <a:hlinkClick r:id="rId3"/>
              </a:rPr>
              <a:t>Course: Environmental Planning and Policy (ACBA7004) | Home (uwtsd.ac.uk)</a:t>
            </a:r>
            <a:endParaRPr lang="en-GB" dirty="0"/>
          </a:p>
        </p:txBody>
      </p:sp>
    </p:spTree>
    <p:extLst>
      <p:ext uri="{BB962C8B-B14F-4D97-AF65-F5344CB8AC3E}">
        <p14:creationId xmlns:p14="http://schemas.microsoft.com/office/powerpoint/2010/main" val="4110188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BF2396-2CA7-9495-D600-68309DF15829}"/>
              </a:ext>
            </a:extLst>
          </p:cNvPr>
          <p:cNvSpPr>
            <a:spLocks noGrp="1"/>
          </p:cNvSpPr>
          <p:nvPr>
            <p:ph type="title"/>
          </p:nvPr>
        </p:nvSpPr>
        <p:spPr/>
        <p:txBody>
          <a:bodyPr/>
          <a:lstStyle/>
          <a:p>
            <a:r>
              <a:rPr lang="en-GB" dirty="0"/>
              <a:t>Course Structure</a:t>
            </a:r>
          </a:p>
        </p:txBody>
      </p:sp>
      <p:sp>
        <p:nvSpPr>
          <p:cNvPr id="3" name="Content Placeholder 2">
            <a:extLst>
              <a:ext uri="{FF2B5EF4-FFF2-40B4-BE49-F238E27FC236}">
                <a16:creationId xmlns:a16="http://schemas.microsoft.com/office/drawing/2014/main" id="{E4E0CE2D-E8C1-FD5E-78E6-9ABE413D484C}"/>
              </a:ext>
            </a:extLst>
          </p:cNvPr>
          <p:cNvSpPr>
            <a:spLocks noGrp="1"/>
          </p:cNvSpPr>
          <p:nvPr>
            <p:ph idx="1"/>
          </p:nvPr>
        </p:nvSpPr>
        <p:spPr>
          <a:xfrm>
            <a:off x="612647" y="1715532"/>
            <a:ext cx="5743548" cy="4593828"/>
          </a:xfrm>
        </p:spPr>
        <p:txBody>
          <a:bodyPr/>
          <a:lstStyle/>
          <a:p>
            <a:r>
              <a:rPr lang="en-GB" sz="1800" dirty="0">
                <a:latin typeface="Arial" panose="020B0604020202020204" pitchFamily="34" charset="0"/>
                <a:cs typeface="Arial" panose="020B0604020202020204" pitchFamily="34" charset="0"/>
              </a:rPr>
              <a:t>View Module Descriptor for details of course structure and assessments:</a:t>
            </a:r>
          </a:p>
          <a:p>
            <a:endParaRPr lang="en-GB" dirty="0"/>
          </a:p>
        </p:txBody>
      </p:sp>
      <p:sp>
        <p:nvSpPr>
          <p:cNvPr id="4" name="Footer Placeholder 1">
            <a:extLst>
              <a:ext uri="{FF2B5EF4-FFF2-40B4-BE49-F238E27FC236}">
                <a16:creationId xmlns:a16="http://schemas.microsoft.com/office/drawing/2014/main" id="{BB3846B7-6BBF-4827-8C11-E5F2D9281C6C}"/>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pic>
        <p:nvPicPr>
          <p:cNvPr id="8" name="Picture 7">
            <a:extLst>
              <a:ext uri="{FF2B5EF4-FFF2-40B4-BE49-F238E27FC236}">
                <a16:creationId xmlns:a16="http://schemas.microsoft.com/office/drawing/2014/main" id="{C5D86AFF-1DC1-116F-687F-AAF21BCAC0FB}"/>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10075" y="2863314"/>
            <a:ext cx="8916424" cy="3718462"/>
          </a:xfrm>
          <a:prstGeom prst="rect">
            <a:avLst/>
          </a:prstGeom>
        </p:spPr>
      </p:pic>
      <p:pic>
        <p:nvPicPr>
          <p:cNvPr id="6" name="Picture 5">
            <a:extLst>
              <a:ext uri="{FF2B5EF4-FFF2-40B4-BE49-F238E27FC236}">
                <a16:creationId xmlns:a16="http://schemas.microsoft.com/office/drawing/2014/main" id="{666B983E-7EE4-8F90-B1EC-CC426B3772C2}"/>
              </a:ext>
            </a:extLst>
          </p:cNvPr>
          <p:cNvPicPr>
            <a:picLocks noChangeAspect="1"/>
          </p:cNvPicPr>
          <p:nvPr/>
        </p:nvPicPr>
        <p:blipFill>
          <a:blip r:embed="rId3"/>
          <a:stretch>
            <a:fillRect/>
          </a:stretch>
        </p:blipFill>
        <p:spPr>
          <a:xfrm>
            <a:off x="6277239" y="276224"/>
            <a:ext cx="5302113" cy="2999678"/>
          </a:xfrm>
          <a:prstGeom prst="rect">
            <a:avLst/>
          </a:prstGeom>
        </p:spPr>
      </p:pic>
    </p:spTree>
    <p:extLst>
      <p:ext uri="{BB962C8B-B14F-4D97-AF65-F5344CB8AC3E}">
        <p14:creationId xmlns:p14="http://schemas.microsoft.com/office/powerpoint/2010/main" val="29196386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BF2396-2CA7-9495-D600-68309DF15829}"/>
              </a:ext>
            </a:extLst>
          </p:cNvPr>
          <p:cNvSpPr>
            <a:spLocks noGrp="1"/>
          </p:cNvSpPr>
          <p:nvPr>
            <p:ph type="ctrTitle"/>
          </p:nvPr>
        </p:nvSpPr>
        <p:spPr>
          <a:xfrm>
            <a:off x="602429" y="5293849"/>
            <a:ext cx="7209728" cy="1178688"/>
          </a:xfrm>
        </p:spPr>
        <p:txBody>
          <a:bodyPr anchor="ctr">
            <a:normAutofit/>
          </a:bodyPr>
          <a:lstStyle/>
          <a:p>
            <a:pPr algn="l"/>
            <a:r>
              <a:rPr lang="en-GB" dirty="0"/>
              <a:t>Course Schedule</a:t>
            </a:r>
            <a:endParaRPr lang="en-GB"/>
          </a:p>
        </p:txBody>
      </p:sp>
      <p:sp>
        <p:nvSpPr>
          <p:cNvPr id="13" name="Date Placeholder 8">
            <a:extLst>
              <a:ext uri="{FF2B5EF4-FFF2-40B4-BE49-F238E27FC236}">
                <a16:creationId xmlns:a16="http://schemas.microsoft.com/office/drawing/2014/main" id="{5CED8F93-89DF-C57A-C16D-ED6DB8A4ABD2}"/>
              </a:ext>
            </a:extLst>
          </p:cNvPr>
          <p:cNvSpPr>
            <a:spLocks noGrp="1"/>
          </p:cNvSpPr>
          <p:nvPr>
            <p:ph type="dt" sz="half" idx="10"/>
          </p:nvPr>
        </p:nvSpPr>
        <p:spPr>
          <a:xfrm>
            <a:off x="137160" y="6453002"/>
            <a:ext cx="3494314" cy="365125"/>
          </a:xfrm>
        </p:spPr>
        <p:txBody>
          <a:bodyPr/>
          <a:lstStyle/>
          <a:p>
            <a:pPr>
              <a:spcAft>
                <a:spcPts val="600"/>
              </a:spcAft>
            </a:pPr>
            <a:fld id="{907816DB-FEA5-42E1-8FAA-ACDB7BE4A0F6}" type="datetime1">
              <a:rPr lang="en-US" smtClean="0"/>
              <a:pPr>
                <a:spcAft>
                  <a:spcPts val="600"/>
                </a:spcAft>
              </a:pPr>
              <a:t>10/1/2024</a:t>
            </a:fld>
            <a:endParaRPr lang="en-US"/>
          </a:p>
        </p:txBody>
      </p:sp>
      <p:sp>
        <p:nvSpPr>
          <p:cNvPr id="4" name="Footer Placeholder 1">
            <a:extLst>
              <a:ext uri="{FF2B5EF4-FFF2-40B4-BE49-F238E27FC236}">
                <a16:creationId xmlns:a16="http://schemas.microsoft.com/office/drawing/2014/main" id="{BB3846B7-6BBF-4827-8C11-E5F2D9281C6C}"/>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
        <p:nvSpPr>
          <p:cNvPr id="15" name="Slide Number Placeholder 10">
            <a:extLst>
              <a:ext uri="{FF2B5EF4-FFF2-40B4-BE49-F238E27FC236}">
                <a16:creationId xmlns:a16="http://schemas.microsoft.com/office/drawing/2014/main" id="{5A26D70B-1C4A-C5CF-75A5-DB2CC5C418D7}"/>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pPr>
                <a:spcAft>
                  <a:spcPts val="600"/>
                </a:spcAft>
              </a:pPr>
              <a:t>5</a:t>
            </a:fld>
            <a:endParaRPr lang="en-US"/>
          </a:p>
        </p:txBody>
      </p:sp>
      <p:graphicFrame>
        <p:nvGraphicFramePr>
          <p:cNvPr id="5" name="Table 4">
            <a:extLst>
              <a:ext uri="{FF2B5EF4-FFF2-40B4-BE49-F238E27FC236}">
                <a16:creationId xmlns:a16="http://schemas.microsoft.com/office/drawing/2014/main" id="{DEA299C4-F45A-3A79-160B-2AB099276E6C}"/>
              </a:ext>
            </a:extLst>
          </p:cNvPr>
          <p:cNvGraphicFramePr>
            <a:graphicFrameLocks noGrp="1"/>
          </p:cNvGraphicFramePr>
          <p:nvPr>
            <p:extLst>
              <p:ext uri="{D42A27DB-BD31-4B8C-83A1-F6EECF244321}">
                <p14:modId xmlns:p14="http://schemas.microsoft.com/office/powerpoint/2010/main" val="2890232616"/>
              </p:ext>
            </p:extLst>
          </p:nvPr>
        </p:nvGraphicFramePr>
        <p:xfrm>
          <a:off x="5267578" y="127643"/>
          <a:ext cx="5058453" cy="6417223"/>
        </p:xfrm>
        <a:graphic>
          <a:graphicData uri="http://schemas.openxmlformats.org/drawingml/2006/table">
            <a:tbl>
              <a:tblPr/>
              <a:tblGrid>
                <a:gridCol w="739019">
                  <a:extLst>
                    <a:ext uri="{9D8B030D-6E8A-4147-A177-3AD203B41FA5}">
                      <a16:colId xmlns:a16="http://schemas.microsoft.com/office/drawing/2014/main" val="1057340312"/>
                    </a:ext>
                  </a:extLst>
                </a:gridCol>
                <a:gridCol w="739019">
                  <a:extLst>
                    <a:ext uri="{9D8B030D-6E8A-4147-A177-3AD203B41FA5}">
                      <a16:colId xmlns:a16="http://schemas.microsoft.com/office/drawing/2014/main" val="1457819416"/>
                    </a:ext>
                  </a:extLst>
                </a:gridCol>
                <a:gridCol w="1019335">
                  <a:extLst>
                    <a:ext uri="{9D8B030D-6E8A-4147-A177-3AD203B41FA5}">
                      <a16:colId xmlns:a16="http://schemas.microsoft.com/office/drawing/2014/main" val="417214904"/>
                    </a:ext>
                  </a:extLst>
                </a:gridCol>
                <a:gridCol w="1121269">
                  <a:extLst>
                    <a:ext uri="{9D8B030D-6E8A-4147-A177-3AD203B41FA5}">
                      <a16:colId xmlns:a16="http://schemas.microsoft.com/office/drawing/2014/main" val="3867374656"/>
                    </a:ext>
                  </a:extLst>
                </a:gridCol>
                <a:gridCol w="1439811">
                  <a:extLst>
                    <a:ext uri="{9D8B030D-6E8A-4147-A177-3AD203B41FA5}">
                      <a16:colId xmlns:a16="http://schemas.microsoft.com/office/drawing/2014/main" val="1864541521"/>
                    </a:ext>
                  </a:extLst>
                </a:gridCol>
              </a:tblGrid>
              <a:tr h="517070">
                <a:tc gridSpan="5">
                  <a:txBody>
                    <a:bodyPr/>
                    <a:lstStyle/>
                    <a:p>
                      <a:pPr algn="ctr" fontAlgn="ctr"/>
                      <a:r>
                        <a:rPr lang="en-GB" sz="1050" b="1" i="0" u="none" strike="noStrike" dirty="0">
                          <a:solidFill>
                            <a:srgbClr val="000000"/>
                          </a:solidFill>
                          <a:effectLst/>
                          <a:highlight>
                            <a:srgbClr val="E2EFDA"/>
                          </a:highlight>
                          <a:latin typeface="Calibri" panose="020F0502020204030204" pitchFamily="34" charset="0"/>
                        </a:rPr>
                        <a:t>ACBA7004: Environmental Planning and Policy</a:t>
                      </a:r>
                      <a:br>
                        <a:rPr lang="en-GB" sz="1050" b="1" i="0" u="none" strike="noStrike" dirty="0">
                          <a:solidFill>
                            <a:srgbClr val="000000"/>
                          </a:solidFill>
                          <a:effectLst/>
                          <a:highlight>
                            <a:srgbClr val="E2EFDA"/>
                          </a:highlight>
                          <a:latin typeface="Calibri" panose="020F0502020204030204" pitchFamily="34" charset="0"/>
                        </a:rPr>
                      </a:br>
                      <a:r>
                        <a:rPr lang="en-GB" sz="1050" b="1" i="0" u="none" strike="noStrike" dirty="0">
                          <a:solidFill>
                            <a:srgbClr val="000000"/>
                          </a:solidFill>
                          <a:effectLst/>
                          <a:highlight>
                            <a:srgbClr val="E2EFDA"/>
                          </a:highlight>
                          <a:latin typeface="Calibri" panose="020F0502020204030204" pitchFamily="34" charset="0"/>
                        </a:rPr>
                        <a:t>Tues 2-6pm :  IQ 118</a:t>
                      </a:r>
                    </a:p>
                  </a:txBody>
                  <a:tcPr marL="4349" marR="4349" marT="434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2EFDA"/>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490557873"/>
                  </a:ext>
                </a:extLst>
              </a:tr>
              <a:tr h="314506">
                <a:tc>
                  <a:txBody>
                    <a:bodyPr/>
                    <a:lstStyle/>
                    <a:p>
                      <a:pPr algn="ctr" fontAlgn="ctr"/>
                      <a:r>
                        <a:rPr lang="en-GB" sz="1050" b="1" i="0" u="none" strike="noStrike">
                          <a:solidFill>
                            <a:srgbClr val="000000"/>
                          </a:solidFill>
                          <a:effectLst/>
                          <a:latin typeface="Calibri" panose="020F0502020204030204" pitchFamily="34" charset="0"/>
                        </a:rPr>
                        <a:t>Teaching Week</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1050" b="1" i="0" u="none" strike="noStrike">
                          <a:solidFill>
                            <a:srgbClr val="000000"/>
                          </a:solidFill>
                          <a:effectLst/>
                          <a:latin typeface="Calibri" panose="020F0502020204030204" pitchFamily="34" charset="0"/>
                        </a:rPr>
                        <a:t>Date</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1050" b="1" i="0" u="none" strike="noStrike">
                          <a:solidFill>
                            <a:srgbClr val="000000"/>
                          </a:solidFill>
                          <a:effectLst/>
                          <a:latin typeface="Calibri" panose="020F0502020204030204" pitchFamily="34" charset="0"/>
                        </a:rPr>
                        <a:t>Lecture content</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1050" b="1" i="0" u="none" strike="noStrike">
                          <a:solidFill>
                            <a:srgbClr val="000000"/>
                          </a:solidFill>
                          <a:effectLst/>
                          <a:latin typeface="Calibri" panose="020F0502020204030204" pitchFamily="34" charset="0"/>
                        </a:rPr>
                        <a:t>Activities</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1050" b="1" i="0" u="none" strike="noStrike">
                          <a:solidFill>
                            <a:srgbClr val="000000"/>
                          </a:solidFill>
                          <a:effectLst/>
                          <a:latin typeface="Calibri" panose="020F0502020204030204" pitchFamily="34" charset="0"/>
                        </a:rPr>
                        <a:t>Assessments</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39433979"/>
                  </a:ext>
                </a:extLst>
              </a:tr>
              <a:tr h="319836">
                <a:tc>
                  <a:txBody>
                    <a:bodyPr/>
                    <a:lstStyle/>
                    <a:p>
                      <a:pPr algn="ctr" fontAlgn="ctr"/>
                      <a:r>
                        <a:rPr lang="en-GB" sz="1050" b="0" i="0" u="none" strike="noStrike">
                          <a:solidFill>
                            <a:srgbClr val="000000"/>
                          </a:solidFill>
                          <a:effectLst/>
                          <a:latin typeface="Calibri" panose="020F0502020204030204" pitchFamily="34" charset="0"/>
                        </a:rPr>
                        <a:t>1</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1050" b="0" i="0" u="none" strike="noStrike">
                          <a:solidFill>
                            <a:srgbClr val="000000"/>
                          </a:solidFill>
                          <a:effectLst/>
                          <a:latin typeface="Calibri" panose="020F0502020204030204" pitchFamily="34" charset="0"/>
                        </a:rPr>
                        <a:t>01/10/2024</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800" b="0" i="0" u="none" strike="noStrike">
                          <a:solidFill>
                            <a:srgbClr val="000000"/>
                          </a:solidFill>
                          <a:effectLst/>
                          <a:latin typeface="Calibri" panose="020F0502020204030204" pitchFamily="34" charset="0"/>
                        </a:rPr>
                        <a:t>Principles of Environmental Policy</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800" b="1" i="0" u="none" strike="noStrike">
                          <a:solidFill>
                            <a:srgbClr val="000000"/>
                          </a:solidFill>
                          <a:effectLst/>
                          <a:latin typeface="Calibri" panose="020F0502020204030204" pitchFamily="34" charset="0"/>
                        </a:rPr>
                        <a:t> </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800" b="1" i="0" u="none" strike="noStrike">
                          <a:solidFill>
                            <a:srgbClr val="000000"/>
                          </a:solidFill>
                          <a:effectLst/>
                          <a:latin typeface="Calibri" panose="020F0502020204030204" pitchFamily="34" charset="0"/>
                        </a:rPr>
                        <a:t> </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00111953"/>
                  </a:ext>
                </a:extLst>
              </a:tr>
              <a:tr h="319836">
                <a:tc>
                  <a:txBody>
                    <a:bodyPr/>
                    <a:lstStyle/>
                    <a:p>
                      <a:pPr algn="ctr" fontAlgn="ctr"/>
                      <a:r>
                        <a:rPr lang="en-GB" sz="1050" b="0" i="0" u="none" strike="noStrike">
                          <a:solidFill>
                            <a:srgbClr val="000000"/>
                          </a:solidFill>
                          <a:effectLst/>
                          <a:latin typeface="Calibri" panose="020F0502020204030204" pitchFamily="34" charset="0"/>
                        </a:rPr>
                        <a:t>2</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1050" b="0" i="0" u="none" strike="noStrike">
                          <a:solidFill>
                            <a:srgbClr val="000000"/>
                          </a:solidFill>
                          <a:effectLst/>
                          <a:latin typeface="Calibri" panose="020F0502020204030204" pitchFamily="34" charset="0"/>
                        </a:rPr>
                        <a:t>08/10/2024</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800" b="0" i="0" u="none" strike="noStrike">
                          <a:solidFill>
                            <a:srgbClr val="000000"/>
                          </a:solidFill>
                          <a:effectLst/>
                          <a:latin typeface="Calibri" panose="020F0502020204030204" pitchFamily="34" charset="0"/>
                        </a:rPr>
                        <a:t>Reviewing environmental assessment articles</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800" b="1" i="0" u="none" strike="noStrike">
                          <a:solidFill>
                            <a:srgbClr val="000000"/>
                          </a:solidFill>
                          <a:effectLst/>
                          <a:latin typeface="Calibri" panose="020F0502020204030204" pitchFamily="34" charset="0"/>
                        </a:rPr>
                        <a:t>Selecting EIA article before Week 2 lecture</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800" b="1" i="0" u="none" strike="noStrike">
                          <a:solidFill>
                            <a:srgbClr val="000000"/>
                          </a:solidFill>
                          <a:effectLst/>
                          <a:latin typeface="Calibri" panose="020F0502020204030204" pitchFamily="34" charset="0"/>
                        </a:rPr>
                        <a:t> </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32435022"/>
                  </a:ext>
                </a:extLst>
              </a:tr>
              <a:tr h="319836">
                <a:tc>
                  <a:txBody>
                    <a:bodyPr/>
                    <a:lstStyle/>
                    <a:p>
                      <a:pPr algn="ctr" fontAlgn="ctr"/>
                      <a:r>
                        <a:rPr lang="en-GB" sz="1050" b="0" i="0" u="none" strike="noStrike">
                          <a:solidFill>
                            <a:srgbClr val="000000"/>
                          </a:solidFill>
                          <a:effectLst/>
                          <a:latin typeface="Calibri" panose="020F0502020204030204" pitchFamily="34" charset="0"/>
                        </a:rPr>
                        <a:t>3</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1050" b="0" i="0" u="none" strike="noStrike">
                          <a:solidFill>
                            <a:srgbClr val="000000"/>
                          </a:solidFill>
                          <a:effectLst/>
                          <a:latin typeface="Calibri" panose="020F0502020204030204" pitchFamily="34" charset="0"/>
                        </a:rPr>
                        <a:t>15/10/2024</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800" b="0" i="0" u="none" strike="noStrike">
                          <a:solidFill>
                            <a:srgbClr val="000000"/>
                          </a:solidFill>
                          <a:effectLst/>
                          <a:latin typeface="Calibri" panose="020F0502020204030204" pitchFamily="34" charset="0"/>
                        </a:rPr>
                        <a:t>Fundemants of EIA</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800" b="1" i="0" u="none" strike="noStrike">
                          <a:solidFill>
                            <a:srgbClr val="000000"/>
                          </a:solidFill>
                          <a:effectLst/>
                          <a:latin typeface="Calibri" panose="020F0502020204030204" pitchFamily="34" charset="0"/>
                        </a:rPr>
                        <a:t> </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800" b="1" i="0" u="none" strike="noStrike">
                          <a:solidFill>
                            <a:srgbClr val="000000"/>
                          </a:solidFill>
                          <a:effectLst/>
                          <a:latin typeface="Calibri" panose="020F0502020204030204" pitchFamily="34" charset="0"/>
                        </a:rPr>
                        <a:t> </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219987328"/>
                  </a:ext>
                </a:extLst>
              </a:tr>
              <a:tr h="304201">
                <a:tc>
                  <a:txBody>
                    <a:bodyPr/>
                    <a:lstStyle/>
                    <a:p>
                      <a:pPr algn="ctr" fontAlgn="ctr"/>
                      <a:r>
                        <a:rPr lang="en-GB" sz="1050" b="0" i="0" u="none" strike="noStrike">
                          <a:solidFill>
                            <a:srgbClr val="000000"/>
                          </a:solidFill>
                          <a:effectLst/>
                          <a:latin typeface="Calibri" panose="020F0502020204030204" pitchFamily="34" charset="0"/>
                        </a:rPr>
                        <a:t>4</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1050" b="0" i="0" u="none" strike="noStrike">
                          <a:solidFill>
                            <a:srgbClr val="000000"/>
                          </a:solidFill>
                          <a:effectLst/>
                          <a:latin typeface="Calibri" panose="020F0502020204030204" pitchFamily="34" charset="0"/>
                        </a:rPr>
                        <a:t>22/10/2024</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gridSpan="3">
                  <a:txBody>
                    <a:bodyPr/>
                    <a:lstStyle/>
                    <a:p>
                      <a:pPr algn="ctr" fontAlgn="ctr"/>
                      <a:r>
                        <a:rPr lang="en-GB" sz="1050" b="1" i="0" u="none" strike="noStrike">
                          <a:solidFill>
                            <a:srgbClr val="000000"/>
                          </a:solidFill>
                          <a:effectLst/>
                          <a:highlight>
                            <a:srgbClr val="C6E0B4"/>
                          </a:highlight>
                          <a:latin typeface="Calibri" panose="020F0502020204030204" pitchFamily="34" charset="0"/>
                        </a:rPr>
                        <a:t>Fieldwork Week</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E0B4"/>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069311061"/>
                  </a:ext>
                </a:extLst>
              </a:tr>
              <a:tr h="319836">
                <a:tc>
                  <a:txBody>
                    <a:bodyPr/>
                    <a:lstStyle/>
                    <a:p>
                      <a:pPr algn="ctr" fontAlgn="ctr"/>
                      <a:r>
                        <a:rPr lang="en-GB" sz="1050" b="0" i="0" u="none" strike="noStrike">
                          <a:solidFill>
                            <a:srgbClr val="000000"/>
                          </a:solidFill>
                          <a:effectLst/>
                          <a:latin typeface="Calibri" panose="020F0502020204030204" pitchFamily="34" charset="0"/>
                        </a:rPr>
                        <a:t>5</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1050" b="0" i="0" u="none" strike="noStrike">
                          <a:solidFill>
                            <a:srgbClr val="000000"/>
                          </a:solidFill>
                          <a:effectLst/>
                          <a:latin typeface="Calibri" panose="020F0502020204030204" pitchFamily="34" charset="0"/>
                        </a:rPr>
                        <a:t>29/10/2024</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800" b="0" i="0" u="none" strike="noStrike">
                          <a:solidFill>
                            <a:srgbClr val="000000"/>
                          </a:solidFill>
                          <a:effectLst/>
                          <a:latin typeface="Calibri" panose="020F0502020204030204" pitchFamily="34" charset="0"/>
                        </a:rPr>
                        <a:t>Future strategies of sustainable policies</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800" b="1" i="0" u="none" strike="noStrike">
                          <a:solidFill>
                            <a:srgbClr val="000000"/>
                          </a:solidFill>
                          <a:effectLst/>
                          <a:latin typeface="Calibri" panose="020F0502020204030204" pitchFamily="34" charset="0"/>
                        </a:rPr>
                        <a:t> </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800" b="1" i="0" u="none" strike="noStrike">
                          <a:solidFill>
                            <a:srgbClr val="000000"/>
                          </a:solidFill>
                          <a:effectLst/>
                          <a:latin typeface="Calibri" panose="020F0502020204030204" pitchFamily="34" charset="0"/>
                        </a:rPr>
                        <a:t> </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54572426"/>
                  </a:ext>
                </a:extLst>
              </a:tr>
              <a:tr h="319836">
                <a:tc>
                  <a:txBody>
                    <a:bodyPr/>
                    <a:lstStyle/>
                    <a:p>
                      <a:pPr algn="ctr" fontAlgn="ctr"/>
                      <a:r>
                        <a:rPr lang="en-GB" sz="1050" b="0" i="0" u="none" strike="noStrike">
                          <a:solidFill>
                            <a:srgbClr val="000000"/>
                          </a:solidFill>
                          <a:effectLst/>
                          <a:latin typeface="Calibri" panose="020F0502020204030204" pitchFamily="34" charset="0"/>
                        </a:rPr>
                        <a:t>6</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1050" b="0" i="0" u="none" strike="noStrike">
                          <a:solidFill>
                            <a:srgbClr val="000000"/>
                          </a:solidFill>
                          <a:effectLst/>
                          <a:latin typeface="Calibri" panose="020F0502020204030204" pitchFamily="34" charset="0"/>
                        </a:rPr>
                        <a:t>05/11/2024</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800" b="0" i="0" u="none" strike="noStrike">
                          <a:solidFill>
                            <a:srgbClr val="000000"/>
                          </a:solidFill>
                          <a:effectLst/>
                          <a:latin typeface="Calibri" panose="020F0502020204030204" pitchFamily="34" charset="0"/>
                        </a:rPr>
                        <a:t>Introduction to planning</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800" b="1" i="0" u="none" strike="noStrike">
                          <a:solidFill>
                            <a:srgbClr val="000000"/>
                          </a:solidFill>
                          <a:effectLst/>
                          <a:latin typeface="Calibri" panose="020F0502020204030204" pitchFamily="34" charset="0"/>
                        </a:rPr>
                        <a:t> </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800" b="1" i="0" u="none" strike="noStrike">
                          <a:solidFill>
                            <a:srgbClr val="000000"/>
                          </a:solidFill>
                          <a:effectLst/>
                          <a:latin typeface="Calibri" panose="020F0502020204030204" pitchFamily="34" charset="0"/>
                        </a:rPr>
                        <a:t> </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401891146"/>
                  </a:ext>
                </a:extLst>
              </a:tr>
              <a:tr h="319836">
                <a:tc>
                  <a:txBody>
                    <a:bodyPr/>
                    <a:lstStyle/>
                    <a:p>
                      <a:pPr algn="ctr" fontAlgn="ctr"/>
                      <a:r>
                        <a:rPr lang="en-GB" sz="1050" b="0" i="0" u="none" strike="noStrike">
                          <a:solidFill>
                            <a:srgbClr val="000000"/>
                          </a:solidFill>
                          <a:effectLst/>
                          <a:latin typeface="Calibri" panose="020F0502020204030204" pitchFamily="34" charset="0"/>
                        </a:rPr>
                        <a:t>7</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1050" b="0" i="0" u="none" strike="noStrike">
                          <a:solidFill>
                            <a:srgbClr val="000000"/>
                          </a:solidFill>
                          <a:effectLst/>
                          <a:latin typeface="Calibri" panose="020F0502020204030204" pitchFamily="34" charset="0"/>
                        </a:rPr>
                        <a:t>12/11/2024</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800" b="0" i="0" u="none" strike="noStrike">
                          <a:solidFill>
                            <a:srgbClr val="000000"/>
                          </a:solidFill>
                          <a:effectLst/>
                          <a:latin typeface="Calibri" panose="020F0502020204030204" pitchFamily="34" charset="0"/>
                        </a:rPr>
                        <a:t>Examples of practice</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800" b="1" i="0" u="none" strike="noStrike">
                          <a:solidFill>
                            <a:srgbClr val="000000"/>
                          </a:solidFill>
                          <a:effectLst/>
                          <a:latin typeface="Calibri" panose="020F0502020204030204" pitchFamily="34" charset="0"/>
                        </a:rPr>
                        <a:t> </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800" b="1" i="0" u="none" strike="noStrike">
                          <a:solidFill>
                            <a:srgbClr val="000000"/>
                          </a:solidFill>
                          <a:effectLst/>
                          <a:latin typeface="Calibri" panose="020F0502020204030204" pitchFamily="34" charset="0"/>
                        </a:rPr>
                        <a:t> </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109581113"/>
                  </a:ext>
                </a:extLst>
              </a:tr>
              <a:tr h="319836">
                <a:tc>
                  <a:txBody>
                    <a:bodyPr/>
                    <a:lstStyle/>
                    <a:p>
                      <a:pPr algn="ctr" fontAlgn="ctr"/>
                      <a:r>
                        <a:rPr lang="en-GB" sz="1050" b="0" i="0" u="none" strike="noStrike">
                          <a:solidFill>
                            <a:srgbClr val="000000"/>
                          </a:solidFill>
                          <a:effectLst/>
                          <a:latin typeface="Calibri" panose="020F0502020204030204" pitchFamily="34" charset="0"/>
                        </a:rPr>
                        <a:t>8</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1050" b="0" i="0" u="none" strike="noStrike">
                          <a:solidFill>
                            <a:srgbClr val="000000"/>
                          </a:solidFill>
                          <a:effectLst/>
                          <a:latin typeface="Calibri" panose="020F0502020204030204" pitchFamily="34" charset="0"/>
                        </a:rPr>
                        <a:t>19/11/2024</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800" b="0" i="0" u="none" strike="noStrike">
                          <a:solidFill>
                            <a:srgbClr val="000000"/>
                          </a:solidFill>
                          <a:effectLst/>
                          <a:latin typeface="Calibri" panose="020F0502020204030204" pitchFamily="34" charset="0"/>
                        </a:rPr>
                        <a:t>Examples of marine environment</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800" b="1" i="0" u="none" strike="noStrike">
                          <a:solidFill>
                            <a:srgbClr val="000000"/>
                          </a:solidFill>
                          <a:effectLst/>
                          <a:latin typeface="Calibri" panose="020F0502020204030204" pitchFamily="34" charset="0"/>
                        </a:rPr>
                        <a:t> </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800" b="1" i="0" u="none" strike="noStrike">
                          <a:solidFill>
                            <a:srgbClr val="000000"/>
                          </a:solidFill>
                          <a:effectLst/>
                          <a:latin typeface="Calibri" panose="020F0502020204030204" pitchFamily="34" charset="0"/>
                        </a:rPr>
                        <a:t> </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91543476"/>
                  </a:ext>
                </a:extLst>
              </a:tr>
              <a:tr h="319836">
                <a:tc>
                  <a:txBody>
                    <a:bodyPr/>
                    <a:lstStyle/>
                    <a:p>
                      <a:pPr algn="ctr" fontAlgn="ctr"/>
                      <a:r>
                        <a:rPr lang="en-GB" sz="1050" b="0" i="0" u="none" strike="noStrike">
                          <a:solidFill>
                            <a:srgbClr val="000000"/>
                          </a:solidFill>
                          <a:effectLst/>
                          <a:latin typeface="Calibri" panose="020F0502020204030204" pitchFamily="34" charset="0"/>
                        </a:rPr>
                        <a:t>9</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1050" b="0" i="0" u="none" strike="noStrike">
                          <a:solidFill>
                            <a:srgbClr val="000000"/>
                          </a:solidFill>
                          <a:effectLst/>
                          <a:latin typeface="Calibri" panose="020F0502020204030204" pitchFamily="34" charset="0"/>
                        </a:rPr>
                        <a:t>26/11/2024</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800" b="0" i="0" u="none" strike="noStrike">
                          <a:solidFill>
                            <a:srgbClr val="000000"/>
                          </a:solidFill>
                          <a:effectLst/>
                          <a:latin typeface="Calibri" panose="020F0502020204030204" pitchFamily="34" charset="0"/>
                        </a:rPr>
                        <a:t>Future planning strategies</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800" b="1" i="0" u="none" strike="noStrike">
                          <a:solidFill>
                            <a:srgbClr val="000000"/>
                          </a:solidFill>
                          <a:effectLst/>
                          <a:latin typeface="Calibri" panose="020F0502020204030204" pitchFamily="34" charset="0"/>
                        </a:rPr>
                        <a:t> </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800" b="1" i="0" u="none" strike="noStrike">
                          <a:solidFill>
                            <a:srgbClr val="000000"/>
                          </a:solidFill>
                          <a:effectLst/>
                          <a:latin typeface="Calibri" panose="020F0502020204030204" pitchFamily="34" charset="0"/>
                        </a:rPr>
                        <a:t> </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61747648"/>
                  </a:ext>
                </a:extLst>
              </a:tr>
              <a:tr h="319836">
                <a:tc>
                  <a:txBody>
                    <a:bodyPr/>
                    <a:lstStyle/>
                    <a:p>
                      <a:pPr algn="ctr" fontAlgn="ctr"/>
                      <a:r>
                        <a:rPr lang="en-GB" sz="1050" b="0" i="0" u="none" strike="noStrike">
                          <a:solidFill>
                            <a:srgbClr val="000000"/>
                          </a:solidFill>
                          <a:effectLst/>
                          <a:latin typeface="Calibri" panose="020F0502020204030204" pitchFamily="34" charset="0"/>
                        </a:rPr>
                        <a:t>10</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1050" b="0" i="0" u="none" strike="noStrike">
                          <a:solidFill>
                            <a:srgbClr val="000000"/>
                          </a:solidFill>
                          <a:effectLst/>
                          <a:latin typeface="Calibri" panose="020F0502020204030204" pitchFamily="34" charset="0"/>
                        </a:rPr>
                        <a:t>03/12/2024</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800" b="0" i="0" u="none" strike="noStrike">
                          <a:solidFill>
                            <a:srgbClr val="000000"/>
                          </a:solidFill>
                          <a:effectLst/>
                          <a:latin typeface="Calibri" panose="020F0502020204030204" pitchFamily="34" charset="0"/>
                        </a:rPr>
                        <a:t>Coordination of environmental planning and policy</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800" b="1" i="0" u="none" strike="noStrike">
                          <a:solidFill>
                            <a:srgbClr val="000000"/>
                          </a:solidFill>
                          <a:effectLst/>
                          <a:latin typeface="Calibri" panose="020F0502020204030204" pitchFamily="34" charset="0"/>
                        </a:rPr>
                        <a:t> </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800" b="1" i="0" u="none" strike="noStrike">
                          <a:solidFill>
                            <a:srgbClr val="000000"/>
                          </a:solidFill>
                          <a:effectLst/>
                          <a:latin typeface="Calibri" panose="020F0502020204030204" pitchFamily="34" charset="0"/>
                        </a:rPr>
                        <a:t> </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07763430"/>
                  </a:ext>
                </a:extLst>
              </a:tr>
              <a:tr h="319836">
                <a:tc>
                  <a:txBody>
                    <a:bodyPr/>
                    <a:lstStyle/>
                    <a:p>
                      <a:pPr algn="ctr" fontAlgn="ctr"/>
                      <a:r>
                        <a:rPr lang="en-GB" sz="1050" b="0" i="0" u="none" strike="noStrike">
                          <a:solidFill>
                            <a:srgbClr val="000000"/>
                          </a:solidFill>
                          <a:effectLst/>
                          <a:latin typeface="Calibri" panose="020F0502020204030204" pitchFamily="34" charset="0"/>
                        </a:rPr>
                        <a:t>11</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1050" b="0" i="0" u="none" strike="noStrike">
                          <a:solidFill>
                            <a:srgbClr val="000000"/>
                          </a:solidFill>
                          <a:effectLst/>
                          <a:latin typeface="Calibri" panose="020F0502020204030204" pitchFamily="34" charset="0"/>
                        </a:rPr>
                        <a:t>10/12/2024</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800" b="0" i="0" u="none" strike="noStrike">
                          <a:solidFill>
                            <a:srgbClr val="000000"/>
                          </a:solidFill>
                          <a:effectLst/>
                          <a:latin typeface="Calibri" panose="020F0502020204030204" pitchFamily="34" charset="0"/>
                        </a:rPr>
                        <a:t>Assignment clinic and policy comunication</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800" b="1" i="0" u="none" strike="noStrike">
                          <a:solidFill>
                            <a:srgbClr val="000000"/>
                          </a:solidFill>
                          <a:effectLst/>
                          <a:latin typeface="Calibri" panose="020F0502020204030204" pitchFamily="34" charset="0"/>
                        </a:rPr>
                        <a:t> </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800" b="1" i="0" u="none" strike="noStrike">
                          <a:solidFill>
                            <a:srgbClr val="000000"/>
                          </a:solidFill>
                          <a:effectLst/>
                          <a:latin typeface="Calibri" panose="020F0502020204030204" pitchFamily="34" charset="0"/>
                        </a:rPr>
                        <a:t> </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365920950"/>
                  </a:ext>
                </a:extLst>
              </a:tr>
              <a:tr h="304201">
                <a:tc rowSpan="3">
                  <a:txBody>
                    <a:bodyPr/>
                    <a:lstStyle/>
                    <a:p>
                      <a:pPr algn="ctr" fontAlgn="ctr"/>
                      <a:r>
                        <a:rPr lang="en-GB" sz="1050" b="0" i="0" u="none" strike="noStrike">
                          <a:solidFill>
                            <a:srgbClr val="000000"/>
                          </a:solidFill>
                          <a:effectLst/>
                          <a:latin typeface="Calibri" panose="020F0502020204030204" pitchFamily="34" charset="0"/>
                        </a:rPr>
                        <a:t> </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1050" b="0" i="0" u="none" strike="noStrike">
                          <a:solidFill>
                            <a:srgbClr val="000000"/>
                          </a:solidFill>
                          <a:effectLst/>
                          <a:latin typeface="Calibri" panose="020F0502020204030204" pitchFamily="34" charset="0"/>
                        </a:rPr>
                        <a:t>17/12/2024</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3" gridSpan="3">
                  <a:txBody>
                    <a:bodyPr/>
                    <a:lstStyle/>
                    <a:p>
                      <a:pPr algn="ctr" fontAlgn="ctr"/>
                      <a:r>
                        <a:rPr lang="en-GB" sz="1050" b="1" i="0" u="none" strike="noStrike">
                          <a:solidFill>
                            <a:srgbClr val="000000"/>
                          </a:solidFill>
                          <a:effectLst/>
                          <a:highlight>
                            <a:srgbClr val="D0CECE"/>
                          </a:highlight>
                          <a:latin typeface="Calibri" panose="020F0502020204030204" pitchFamily="34" charset="0"/>
                        </a:rPr>
                        <a:t>CHRISTMAS BREAK</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0CECE"/>
                    </a:solidFill>
                  </a:tcPr>
                </a:tc>
                <a:tc rowSpan="3" hMerge="1">
                  <a:txBody>
                    <a:bodyPr/>
                    <a:lstStyle/>
                    <a:p>
                      <a:endParaRPr lang="en-GB"/>
                    </a:p>
                  </a:txBody>
                  <a:tcPr/>
                </a:tc>
                <a:tc rowSpan="3" hMerge="1">
                  <a:txBody>
                    <a:bodyPr/>
                    <a:lstStyle/>
                    <a:p>
                      <a:endParaRPr lang="en-GB"/>
                    </a:p>
                  </a:txBody>
                  <a:tcPr/>
                </a:tc>
                <a:extLst>
                  <a:ext uri="{0D108BD9-81ED-4DB2-BD59-A6C34878D82A}">
                    <a16:rowId xmlns:a16="http://schemas.microsoft.com/office/drawing/2014/main" val="3014596169"/>
                  </a:ext>
                </a:extLst>
              </a:tr>
              <a:tr h="304201">
                <a:tc vMerge="1">
                  <a:txBody>
                    <a:bodyPr/>
                    <a:lstStyle/>
                    <a:p>
                      <a:endParaRPr lang="en-GB"/>
                    </a:p>
                  </a:txBody>
                  <a:tcPr/>
                </a:tc>
                <a:tc>
                  <a:txBody>
                    <a:bodyPr/>
                    <a:lstStyle/>
                    <a:p>
                      <a:pPr algn="ctr" fontAlgn="ctr"/>
                      <a:r>
                        <a:rPr lang="en-GB" sz="1050" b="0" i="0" u="none" strike="noStrike">
                          <a:solidFill>
                            <a:srgbClr val="000000"/>
                          </a:solidFill>
                          <a:effectLst/>
                          <a:latin typeface="Calibri" panose="020F0502020204030204" pitchFamily="34" charset="0"/>
                        </a:rPr>
                        <a:t>24/12/2024</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gridSpan="3" vMerge="1">
                  <a:txBody>
                    <a:bodyPr/>
                    <a:lstStyle/>
                    <a:p>
                      <a:endParaRPr lang="en-GB"/>
                    </a:p>
                  </a:txBody>
                  <a:tcPr/>
                </a:tc>
                <a:tc hMerge="1"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1865664414"/>
                  </a:ext>
                </a:extLst>
              </a:tr>
              <a:tr h="304201">
                <a:tc vMerge="1">
                  <a:txBody>
                    <a:bodyPr/>
                    <a:lstStyle/>
                    <a:p>
                      <a:endParaRPr lang="en-GB"/>
                    </a:p>
                  </a:txBody>
                  <a:tcPr/>
                </a:tc>
                <a:tc>
                  <a:txBody>
                    <a:bodyPr/>
                    <a:lstStyle/>
                    <a:p>
                      <a:pPr algn="ctr" fontAlgn="ctr"/>
                      <a:r>
                        <a:rPr lang="en-GB" sz="1050" b="0" i="0" u="none" strike="noStrike">
                          <a:solidFill>
                            <a:srgbClr val="000000"/>
                          </a:solidFill>
                          <a:effectLst/>
                          <a:latin typeface="Calibri" panose="020F0502020204030204" pitchFamily="34" charset="0"/>
                        </a:rPr>
                        <a:t>31/12/2024</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gridSpan="3" vMerge="1">
                  <a:txBody>
                    <a:bodyPr/>
                    <a:lstStyle/>
                    <a:p>
                      <a:endParaRPr lang="en-GB"/>
                    </a:p>
                  </a:txBody>
                  <a:tcPr/>
                </a:tc>
                <a:tc hMerge="1"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4037334640"/>
                  </a:ext>
                </a:extLst>
              </a:tr>
              <a:tr h="319836">
                <a:tc>
                  <a:txBody>
                    <a:bodyPr/>
                    <a:lstStyle/>
                    <a:p>
                      <a:pPr algn="ctr" fontAlgn="ctr"/>
                      <a:r>
                        <a:rPr lang="en-GB" sz="1050" b="0" i="0" u="none" strike="noStrike">
                          <a:solidFill>
                            <a:srgbClr val="000000"/>
                          </a:solidFill>
                          <a:effectLst/>
                          <a:latin typeface="Calibri" panose="020F0502020204030204" pitchFamily="34" charset="0"/>
                        </a:rPr>
                        <a:t>12</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1050" b="0" i="0" u="none" strike="noStrike">
                          <a:solidFill>
                            <a:srgbClr val="000000"/>
                          </a:solidFill>
                          <a:effectLst/>
                          <a:latin typeface="Calibri" panose="020F0502020204030204" pitchFamily="34" charset="0"/>
                        </a:rPr>
                        <a:t>07/01/2025</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800" b="0" i="0" u="none" strike="noStrike">
                          <a:solidFill>
                            <a:srgbClr val="000000"/>
                          </a:solidFill>
                          <a:effectLst/>
                          <a:latin typeface="Calibri" panose="020F0502020204030204" pitchFamily="34" charset="0"/>
                        </a:rPr>
                        <a:t>Sustainable urban planning</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800" b="1" i="0" u="none" strike="noStrike">
                          <a:solidFill>
                            <a:srgbClr val="000000"/>
                          </a:solidFill>
                          <a:effectLst/>
                          <a:latin typeface="Calibri" panose="020F0502020204030204" pitchFamily="34" charset="0"/>
                        </a:rPr>
                        <a:t> </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800" b="1" i="0" u="none" strike="noStrike">
                          <a:solidFill>
                            <a:srgbClr val="000000"/>
                          </a:solidFill>
                          <a:effectLst/>
                          <a:latin typeface="Calibri" panose="020F0502020204030204" pitchFamily="34" charset="0"/>
                        </a:rPr>
                        <a:t>Wed 8th January</a:t>
                      </a:r>
                      <a:br>
                        <a:rPr lang="en-GB" sz="800" b="1" i="0" u="none" strike="noStrike">
                          <a:solidFill>
                            <a:srgbClr val="000000"/>
                          </a:solidFill>
                          <a:effectLst/>
                          <a:latin typeface="Calibri" panose="020F0502020204030204" pitchFamily="34" charset="0"/>
                        </a:rPr>
                      </a:br>
                      <a:r>
                        <a:rPr lang="en-GB" sz="800" b="1" i="0" u="none" strike="noStrike">
                          <a:solidFill>
                            <a:srgbClr val="000000"/>
                          </a:solidFill>
                          <a:effectLst/>
                          <a:latin typeface="Calibri" panose="020F0502020204030204" pitchFamily="34" charset="0"/>
                        </a:rPr>
                        <a:t>CW1 submission </a:t>
                      </a:r>
                      <a:br>
                        <a:rPr lang="en-GB" sz="800" b="1" i="0" u="none" strike="noStrike">
                          <a:solidFill>
                            <a:srgbClr val="000000"/>
                          </a:solidFill>
                          <a:effectLst/>
                          <a:latin typeface="Calibri" panose="020F0502020204030204" pitchFamily="34" charset="0"/>
                        </a:rPr>
                      </a:br>
                      <a:r>
                        <a:rPr lang="en-GB" sz="800" b="1" i="0" u="none" strike="noStrike">
                          <a:solidFill>
                            <a:srgbClr val="000000"/>
                          </a:solidFill>
                          <a:effectLst/>
                          <a:latin typeface="Calibri" panose="020F0502020204030204" pitchFamily="34" charset="0"/>
                        </a:rPr>
                        <a:t>(EIA critique report)</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272880833"/>
                  </a:ext>
                </a:extLst>
              </a:tr>
              <a:tr h="319836">
                <a:tc>
                  <a:txBody>
                    <a:bodyPr/>
                    <a:lstStyle/>
                    <a:p>
                      <a:pPr algn="ctr" fontAlgn="ctr"/>
                      <a:r>
                        <a:rPr lang="en-GB" sz="1050" b="0" i="0" u="none" strike="noStrike">
                          <a:solidFill>
                            <a:srgbClr val="000000"/>
                          </a:solidFill>
                          <a:effectLst/>
                          <a:latin typeface="Calibri" panose="020F0502020204030204" pitchFamily="34" charset="0"/>
                        </a:rPr>
                        <a:t>13</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1050" b="0" i="0" u="none" strike="noStrike">
                          <a:solidFill>
                            <a:srgbClr val="000000"/>
                          </a:solidFill>
                          <a:effectLst/>
                          <a:latin typeface="Calibri" panose="020F0502020204030204" pitchFamily="34" charset="0"/>
                        </a:rPr>
                        <a:t>14/01/2025</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800" b="0" i="0" u="none" strike="noStrike">
                          <a:solidFill>
                            <a:srgbClr val="000000"/>
                          </a:solidFill>
                          <a:effectLst/>
                          <a:latin typeface="Calibri" panose="020F0502020204030204" pitchFamily="34" charset="0"/>
                        </a:rPr>
                        <a:t>Conference preparation</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1050" b="1" i="0" u="none" strike="noStrike">
                          <a:solidFill>
                            <a:srgbClr val="000000"/>
                          </a:solidFill>
                          <a:effectLst/>
                          <a:latin typeface="Calibri" panose="020F0502020204030204" pitchFamily="34" charset="0"/>
                        </a:rPr>
                        <a:t> </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800" b="1" i="0" u="none" strike="noStrike">
                          <a:solidFill>
                            <a:srgbClr val="000000"/>
                          </a:solidFill>
                          <a:effectLst/>
                          <a:latin typeface="Calibri" panose="020F0502020204030204" pitchFamily="34" charset="0"/>
                        </a:rPr>
                        <a:t> </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522826266"/>
                  </a:ext>
                </a:extLst>
              </a:tr>
              <a:tr h="319836">
                <a:tc>
                  <a:txBody>
                    <a:bodyPr/>
                    <a:lstStyle/>
                    <a:p>
                      <a:pPr algn="ctr" fontAlgn="ctr"/>
                      <a:r>
                        <a:rPr lang="en-GB" sz="1050" b="0" i="0" u="none" strike="noStrike">
                          <a:solidFill>
                            <a:srgbClr val="000000"/>
                          </a:solidFill>
                          <a:effectLst/>
                          <a:latin typeface="Calibri" panose="020F0502020204030204" pitchFamily="34" charset="0"/>
                        </a:rPr>
                        <a:t>14</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1050" b="0" i="0" u="none" strike="noStrike">
                          <a:solidFill>
                            <a:srgbClr val="000000"/>
                          </a:solidFill>
                          <a:effectLst/>
                          <a:latin typeface="Calibri" panose="020F0502020204030204" pitchFamily="34" charset="0"/>
                        </a:rPr>
                        <a:t>21/01/2025</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800" b="0" i="0" u="none" strike="noStrike">
                          <a:solidFill>
                            <a:srgbClr val="000000"/>
                          </a:solidFill>
                          <a:effectLst/>
                          <a:latin typeface="Calibri" panose="020F0502020204030204" pitchFamily="34" charset="0"/>
                        </a:rPr>
                        <a:t>Conference presentation</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1050" b="1" i="0" u="none" strike="noStrike">
                          <a:solidFill>
                            <a:srgbClr val="000000"/>
                          </a:solidFill>
                          <a:effectLst/>
                          <a:latin typeface="Calibri" panose="020F0502020204030204" pitchFamily="34" charset="0"/>
                        </a:rPr>
                        <a:t> </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GB" sz="800" b="1" i="0" u="none" strike="noStrike" dirty="0">
                          <a:solidFill>
                            <a:srgbClr val="000000"/>
                          </a:solidFill>
                          <a:effectLst/>
                          <a:latin typeface="Calibri" panose="020F0502020204030204" pitchFamily="34" charset="0"/>
                        </a:rPr>
                        <a:t>Tuesday 21st January</a:t>
                      </a:r>
                      <a:br>
                        <a:rPr lang="en-GB" sz="800" b="1" i="0" u="none" strike="noStrike" dirty="0">
                          <a:solidFill>
                            <a:srgbClr val="000000"/>
                          </a:solidFill>
                          <a:effectLst/>
                          <a:latin typeface="Calibri" panose="020F0502020204030204" pitchFamily="34" charset="0"/>
                        </a:rPr>
                      </a:br>
                      <a:r>
                        <a:rPr lang="en-GB" sz="800" b="1" i="0" u="none" strike="noStrike" dirty="0">
                          <a:solidFill>
                            <a:srgbClr val="000000"/>
                          </a:solidFill>
                          <a:effectLst/>
                          <a:latin typeface="Calibri" panose="020F0502020204030204" pitchFamily="34" charset="0"/>
                        </a:rPr>
                        <a:t>CW2 presentation</a:t>
                      </a:r>
                      <a:br>
                        <a:rPr lang="en-GB" sz="800" b="1" i="0" u="none" strike="noStrike" dirty="0">
                          <a:solidFill>
                            <a:srgbClr val="000000"/>
                          </a:solidFill>
                          <a:effectLst/>
                          <a:latin typeface="Calibri" panose="020F0502020204030204" pitchFamily="34" charset="0"/>
                        </a:rPr>
                      </a:br>
                      <a:r>
                        <a:rPr lang="en-GB" sz="800" b="1" i="0" u="none" strike="noStrike" dirty="0">
                          <a:solidFill>
                            <a:srgbClr val="000000"/>
                          </a:solidFill>
                          <a:effectLst/>
                          <a:latin typeface="Calibri" panose="020F0502020204030204" pitchFamily="34" charset="0"/>
                        </a:rPr>
                        <a:t>(EIA Conference presentation)</a:t>
                      </a:r>
                    </a:p>
                  </a:txBody>
                  <a:tcPr marL="4349" marR="4349" marT="434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283438715"/>
                  </a:ext>
                </a:extLst>
              </a:tr>
            </a:tbl>
          </a:graphicData>
        </a:graphic>
      </p:graphicFrame>
    </p:spTree>
    <p:extLst>
      <p:ext uri="{BB962C8B-B14F-4D97-AF65-F5344CB8AC3E}">
        <p14:creationId xmlns:p14="http://schemas.microsoft.com/office/powerpoint/2010/main" val="37330216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BF2396-2CA7-9495-D600-68309DF15829}"/>
              </a:ext>
            </a:extLst>
          </p:cNvPr>
          <p:cNvSpPr>
            <a:spLocks noGrp="1"/>
          </p:cNvSpPr>
          <p:nvPr>
            <p:ph type="title"/>
          </p:nvPr>
        </p:nvSpPr>
        <p:spPr>
          <a:xfrm>
            <a:off x="6768647" y="548640"/>
            <a:ext cx="4636108" cy="1648718"/>
          </a:xfrm>
        </p:spPr>
        <p:txBody>
          <a:bodyPr anchor="t">
            <a:normAutofit/>
          </a:bodyPr>
          <a:lstStyle/>
          <a:p>
            <a:r>
              <a:rPr lang="en-GB" dirty="0"/>
              <a:t>Course Assessment</a:t>
            </a:r>
          </a:p>
        </p:txBody>
      </p:sp>
      <p:pic>
        <p:nvPicPr>
          <p:cNvPr id="6" name="Picture 5" descr="Writing an appointment on a paper agenda">
            <a:extLst>
              <a:ext uri="{FF2B5EF4-FFF2-40B4-BE49-F238E27FC236}">
                <a16:creationId xmlns:a16="http://schemas.microsoft.com/office/drawing/2014/main" id="{90C51495-F7D6-EC4D-7D20-7E886D319E74}"/>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
          <a:stretch/>
        </p:blipFill>
        <p:spPr>
          <a:xfrm>
            <a:off x="419100" y="821318"/>
            <a:ext cx="5676900" cy="5233210"/>
          </a:xfrm>
          <a:prstGeom prst="rect">
            <a:avLst/>
          </a:prstGeom>
          <a:noFill/>
        </p:spPr>
      </p:pic>
      <p:sp>
        <p:nvSpPr>
          <p:cNvPr id="3" name="Content Placeholder 2">
            <a:extLst>
              <a:ext uri="{FF2B5EF4-FFF2-40B4-BE49-F238E27FC236}">
                <a16:creationId xmlns:a16="http://schemas.microsoft.com/office/drawing/2014/main" id="{E4E0CE2D-E8C1-FD5E-78E6-9ABE413D484C}"/>
              </a:ext>
            </a:extLst>
          </p:cNvPr>
          <p:cNvSpPr>
            <a:spLocks noGrp="1"/>
          </p:cNvSpPr>
          <p:nvPr>
            <p:ph idx="1"/>
          </p:nvPr>
        </p:nvSpPr>
        <p:spPr>
          <a:xfrm>
            <a:off x="6858382" y="1466762"/>
            <a:ext cx="4998838" cy="4522824"/>
          </a:xfrm>
        </p:spPr>
        <p:txBody>
          <a:bodyPr>
            <a:normAutofit fontScale="92500"/>
          </a:bodyPr>
          <a:lstStyle/>
          <a:p>
            <a:pPr>
              <a:lnSpc>
                <a:spcPct val="110000"/>
              </a:lnSpc>
            </a:pPr>
            <a:r>
              <a:rPr lang="en-GB" sz="1800" dirty="0"/>
              <a:t>Moodle: </a:t>
            </a:r>
            <a:r>
              <a:rPr lang="en-GB" sz="1800" dirty="0">
                <a:hlinkClick r:id="rId3"/>
              </a:rPr>
              <a:t>Course: Environmental Planning and Policy (ACBA7004) (uwtsd.ac.uk)</a:t>
            </a:r>
            <a:r>
              <a:rPr lang="en-GB" sz="1800" dirty="0"/>
              <a:t> </a:t>
            </a:r>
          </a:p>
          <a:p>
            <a:pPr>
              <a:lnSpc>
                <a:spcPct val="110000"/>
              </a:lnSpc>
            </a:pPr>
            <a:endParaRPr lang="en-GB" sz="1800" dirty="0"/>
          </a:p>
          <a:p>
            <a:pPr>
              <a:lnSpc>
                <a:spcPct val="110000"/>
              </a:lnSpc>
            </a:pPr>
            <a:r>
              <a:rPr lang="en-GB" sz="1800" b="1" dirty="0"/>
              <a:t>Assessment: </a:t>
            </a:r>
          </a:p>
          <a:p>
            <a:pPr>
              <a:lnSpc>
                <a:spcPct val="110000"/>
              </a:lnSpc>
            </a:pPr>
            <a:r>
              <a:rPr lang="en-GB" sz="1800" dirty="0"/>
              <a:t>EIA critique – Case Study </a:t>
            </a:r>
          </a:p>
          <a:p>
            <a:pPr marL="0" indent="0">
              <a:lnSpc>
                <a:spcPct val="110000"/>
              </a:lnSpc>
              <a:buNone/>
            </a:pPr>
            <a:r>
              <a:rPr lang="en-GB" sz="1800" dirty="0"/>
              <a:t>	(</a:t>
            </a:r>
            <a:r>
              <a:rPr lang="en-GB" sz="1800" b="1" dirty="0">
                <a:effectLst/>
              </a:rPr>
              <a:t>70% of the module mark</a:t>
            </a:r>
            <a:r>
              <a:rPr lang="en-GB" sz="1800" dirty="0"/>
              <a:t>)</a:t>
            </a:r>
          </a:p>
          <a:p>
            <a:pPr>
              <a:lnSpc>
                <a:spcPct val="110000"/>
              </a:lnSpc>
            </a:pPr>
            <a:r>
              <a:rPr lang="en-GB" sz="1800" dirty="0"/>
              <a:t>4000 word report </a:t>
            </a:r>
          </a:p>
          <a:p>
            <a:pPr>
              <a:lnSpc>
                <a:spcPct val="110000"/>
              </a:lnSpc>
            </a:pPr>
            <a:r>
              <a:rPr lang="en-GB" sz="1800" dirty="0"/>
              <a:t>Conference (Collection of reports in journal) </a:t>
            </a:r>
          </a:p>
          <a:p>
            <a:pPr marL="0" indent="0">
              <a:lnSpc>
                <a:spcPct val="110000"/>
              </a:lnSpc>
              <a:buNone/>
            </a:pPr>
            <a:r>
              <a:rPr lang="en-GB" sz="1800" dirty="0"/>
              <a:t>	(</a:t>
            </a:r>
            <a:r>
              <a:rPr lang="en-GB" sz="1800" b="1" dirty="0"/>
              <a:t>1</a:t>
            </a:r>
            <a:r>
              <a:rPr lang="en-GB" sz="1800" b="1" dirty="0">
                <a:effectLst/>
              </a:rPr>
              <a:t>0% of the module mark</a:t>
            </a:r>
            <a:r>
              <a:rPr lang="en-GB" sz="1800" dirty="0"/>
              <a:t>)</a:t>
            </a:r>
          </a:p>
          <a:p>
            <a:pPr>
              <a:lnSpc>
                <a:spcPct val="110000"/>
              </a:lnSpc>
            </a:pPr>
            <a:r>
              <a:rPr lang="en-GB" sz="1800" dirty="0"/>
              <a:t>10-minute presentation/crit </a:t>
            </a:r>
          </a:p>
          <a:p>
            <a:pPr marL="0" indent="0">
              <a:lnSpc>
                <a:spcPct val="110000"/>
              </a:lnSpc>
              <a:buNone/>
            </a:pPr>
            <a:r>
              <a:rPr lang="en-GB" sz="1800" dirty="0"/>
              <a:t>	(</a:t>
            </a:r>
            <a:r>
              <a:rPr lang="en-GB" sz="1800" b="1" dirty="0">
                <a:effectLst/>
              </a:rPr>
              <a:t>20% of the module mark</a:t>
            </a:r>
            <a:r>
              <a:rPr lang="en-GB" sz="1800" dirty="0"/>
              <a:t>)</a:t>
            </a:r>
          </a:p>
          <a:p>
            <a:pPr>
              <a:lnSpc>
                <a:spcPct val="110000"/>
              </a:lnSpc>
            </a:pPr>
            <a:endParaRPr lang="en-GB" sz="1200" dirty="0"/>
          </a:p>
        </p:txBody>
      </p:sp>
      <p:sp>
        <p:nvSpPr>
          <p:cNvPr id="10"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normAutofit/>
          </a:bodyPr>
          <a:lstStyle/>
          <a:p>
            <a:pPr>
              <a:spcAft>
                <a:spcPts val="600"/>
              </a:spcAft>
            </a:pPr>
            <a:fld id="{36EEDDE2-D916-4F9A-9650-DB1D30A8FDDC}" type="datetime1">
              <a:rPr lang="en-US" smtClean="0"/>
              <a:pPr>
                <a:spcAft>
                  <a:spcPts val="600"/>
                </a:spcAft>
              </a:pPr>
              <a:t>10/1/2024</a:t>
            </a:fld>
            <a:endParaRPr lang="en-US"/>
          </a:p>
        </p:txBody>
      </p:sp>
      <p:sp>
        <p:nvSpPr>
          <p:cNvPr id="4" name="Footer Placeholder 1">
            <a:extLst>
              <a:ext uri="{FF2B5EF4-FFF2-40B4-BE49-F238E27FC236}">
                <a16:creationId xmlns:a16="http://schemas.microsoft.com/office/drawing/2014/main" id="{BB3846B7-6BBF-4827-8C11-E5F2D9281C6C}"/>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
        <p:nvSpPr>
          <p:cNvPr id="12"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normAutofit/>
          </a:bodyPr>
          <a:lstStyle/>
          <a:p>
            <a:pPr>
              <a:spcAft>
                <a:spcPts val="600"/>
              </a:spcAft>
            </a:pPr>
            <a:fld id="{6F391B04-159E-4284-919C-20BE23D169A4}" type="slidenum">
              <a:rPr lang="en-US" smtClean="0">
                <a:effectLst>
                  <a:outerShdw blurRad="38100" dist="38100" dir="2700000" algn="tl">
                    <a:srgbClr val="000000">
                      <a:alpha val="43137"/>
                    </a:srgbClr>
                  </a:outerShdw>
                </a:effectLst>
              </a:rPr>
              <a:pPr>
                <a:spcAft>
                  <a:spcPts val="600"/>
                </a:spcAft>
              </a:pPr>
              <a:t>6</a:t>
            </a:fld>
            <a:endParaRPr lang="en-US">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0497563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BF2396-2CA7-9495-D600-68309DF15829}"/>
              </a:ext>
            </a:extLst>
          </p:cNvPr>
          <p:cNvSpPr>
            <a:spLocks noGrp="1"/>
          </p:cNvSpPr>
          <p:nvPr>
            <p:ph type="title"/>
          </p:nvPr>
        </p:nvSpPr>
        <p:spPr>
          <a:xfrm>
            <a:off x="614680" y="548640"/>
            <a:ext cx="3888896" cy="1648718"/>
          </a:xfrm>
        </p:spPr>
        <p:txBody>
          <a:bodyPr anchor="t">
            <a:normAutofit/>
          </a:bodyPr>
          <a:lstStyle/>
          <a:p>
            <a:r>
              <a:rPr lang="en-GB" sz="2800"/>
              <a:t>Environmental Impact Assessment Critique</a:t>
            </a:r>
          </a:p>
        </p:txBody>
      </p:sp>
      <p:sp>
        <p:nvSpPr>
          <p:cNvPr id="3" name="Content Placeholder 2">
            <a:extLst>
              <a:ext uri="{FF2B5EF4-FFF2-40B4-BE49-F238E27FC236}">
                <a16:creationId xmlns:a16="http://schemas.microsoft.com/office/drawing/2014/main" id="{E4E0CE2D-E8C1-FD5E-78E6-9ABE413D484C}"/>
              </a:ext>
            </a:extLst>
          </p:cNvPr>
          <p:cNvSpPr>
            <a:spLocks noGrp="1"/>
          </p:cNvSpPr>
          <p:nvPr>
            <p:ph idx="1"/>
          </p:nvPr>
        </p:nvSpPr>
        <p:spPr>
          <a:xfrm>
            <a:off x="614680" y="2316481"/>
            <a:ext cx="3568818" cy="3860482"/>
          </a:xfrm>
        </p:spPr>
        <p:txBody>
          <a:bodyPr>
            <a:normAutofit/>
          </a:bodyPr>
          <a:lstStyle/>
          <a:p>
            <a:endParaRPr lang="en-GB" sz="2400" dirty="0"/>
          </a:p>
          <a:p>
            <a:r>
              <a:rPr lang="en-GB" sz="2400" dirty="0"/>
              <a:t>EIA critique – Case Study (</a:t>
            </a:r>
            <a:r>
              <a:rPr lang="en-GB" sz="2400" b="1" dirty="0">
                <a:effectLst/>
              </a:rPr>
              <a:t>70% of the module mark</a:t>
            </a:r>
            <a:r>
              <a:rPr lang="en-GB" sz="2400" dirty="0"/>
              <a:t>)</a:t>
            </a:r>
          </a:p>
          <a:p>
            <a:r>
              <a:rPr lang="en-GB" sz="2400" dirty="0"/>
              <a:t>4000 word report (+/- 10%) </a:t>
            </a:r>
          </a:p>
          <a:p>
            <a:endParaRPr lang="en-GB" sz="1800" dirty="0"/>
          </a:p>
        </p:txBody>
      </p:sp>
      <p:sp>
        <p:nvSpPr>
          <p:cNvPr id="10"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normAutofit/>
          </a:bodyPr>
          <a:lstStyle/>
          <a:p>
            <a:pPr>
              <a:spcAft>
                <a:spcPts val="600"/>
              </a:spcAft>
            </a:pPr>
            <a:fld id="{36EEDDE2-D916-4F9A-9650-DB1D30A8FDDC}" type="datetime1">
              <a:rPr lang="en-US" smtClean="0"/>
              <a:pPr>
                <a:spcAft>
                  <a:spcPts val="600"/>
                </a:spcAft>
              </a:pPr>
              <a:t>10/1/2024</a:t>
            </a:fld>
            <a:endParaRPr lang="en-US"/>
          </a:p>
        </p:txBody>
      </p:sp>
      <p:pic>
        <p:nvPicPr>
          <p:cNvPr id="1026" name="Picture 2" descr="Picture of Introduction To Environmental Impact Assessment">
            <a:extLst>
              <a:ext uri="{FF2B5EF4-FFF2-40B4-BE49-F238E27FC236}">
                <a16:creationId xmlns:a16="http://schemas.microsoft.com/office/drawing/2014/main" id="{3C8F4B8F-326F-B596-62A3-49E7B8A478E7}"/>
              </a:ext>
            </a:extLst>
          </p:cNvPr>
          <p:cNvPicPr>
            <a:picLocks noChangeAspect="1" noChangeArrowheads="1"/>
          </p:cNvPicPr>
          <p:nvPr/>
        </p:nvPicPr>
        <p:blipFill>
          <a:blip r:embed="rId2">
            <a:extLst>
              <a:ext uri="{28A0092B-C50C-407E-A947-70E740481C1C}">
                <a14:useLocalDpi xmlns:a14="http://schemas.microsoft.com/office/drawing/2010/main"/>
              </a:ext>
            </a:extLst>
          </a:blip>
          <a:stretch>
            <a:fillRect/>
          </a:stretch>
        </p:blipFill>
        <p:spPr bwMode="auto">
          <a:xfrm>
            <a:off x="8421701" y="1312786"/>
            <a:ext cx="3353769" cy="5043263"/>
          </a:xfrm>
          <a:prstGeom prst="rect">
            <a:avLst/>
          </a:prstGeom>
          <a:solidFill>
            <a:srgbClr val="FFFFFF"/>
          </a:solidFill>
        </p:spPr>
      </p:pic>
      <p:sp>
        <p:nvSpPr>
          <p:cNvPr id="4" name="Footer Placeholder 1">
            <a:extLst>
              <a:ext uri="{FF2B5EF4-FFF2-40B4-BE49-F238E27FC236}">
                <a16:creationId xmlns:a16="http://schemas.microsoft.com/office/drawing/2014/main" id="{BB3846B7-6BBF-4827-8C11-E5F2D9281C6C}"/>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a:t>acba7004</a:t>
            </a:r>
          </a:p>
        </p:txBody>
      </p:sp>
      <p:sp>
        <p:nvSpPr>
          <p:cNvPr id="12"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normAutofit/>
          </a:bodyPr>
          <a:lstStyle/>
          <a:p>
            <a:pPr>
              <a:spcAft>
                <a:spcPts val="600"/>
              </a:spcAft>
            </a:pPr>
            <a:fld id="{6F391B04-159E-4284-919C-20BE23D169A4}" type="slidenum">
              <a:rPr lang="en-US" smtClean="0">
                <a:effectLst>
                  <a:outerShdw blurRad="38100" dist="38100" dir="2700000" algn="tl">
                    <a:srgbClr val="000000">
                      <a:alpha val="43137"/>
                    </a:srgbClr>
                  </a:outerShdw>
                </a:effectLst>
              </a:rPr>
              <a:pPr>
                <a:spcAft>
                  <a:spcPts val="600"/>
                </a:spcAft>
              </a:pPr>
              <a:t>7</a:t>
            </a:fld>
            <a:endParaRPr lang="en-US">
              <a:effectLst>
                <a:outerShdw blurRad="38100" dist="38100" dir="2700000" algn="tl">
                  <a:srgbClr val="000000">
                    <a:alpha val="43137"/>
                  </a:srgbClr>
                </a:outerShdw>
              </a:effectLst>
            </a:endParaRPr>
          </a:p>
        </p:txBody>
      </p:sp>
      <p:pic>
        <p:nvPicPr>
          <p:cNvPr id="13" name="Picture 12">
            <a:extLst>
              <a:ext uri="{FF2B5EF4-FFF2-40B4-BE49-F238E27FC236}">
                <a16:creationId xmlns:a16="http://schemas.microsoft.com/office/drawing/2014/main" id="{07A93884-FFDC-B07E-1D34-F430B093D1B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405277" y="184752"/>
            <a:ext cx="3696346" cy="5111045"/>
          </a:xfrm>
          <a:prstGeom prst="rect">
            <a:avLst/>
          </a:prstGeom>
          <a:ln w="38100">
            <a:solidFill>
              <a:schemeClr val="tx1"/>
            </a:solidFill>
          </a:ln>
        </p:spPr>
      </p:pic>
    </p:spTree>
    <p:extLst>
      <p:ext uri="{BB962C8B-B14F-4D97-AF65-F5344CB8AC3E}">
        <p14:creationId xmlns:p14="http://schemas.microsoft.com/office/powerpoint/2010/main" val="11058729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BF2396-2CA7-9495-D600-68309DF15829}"/>
              </a:ext>
            </a:extLst>
          </p:cNvPr>
          <p:cNvSpPr>
            <a:spLocks noGrp="1"/>
          </p:cNvSpPr>
          <p:nvPr>
            <p:ph type="title"/>
          </p:nvPr>
        </p:nvSpPr>
        <p:spPr>
          <a:xfrm>
            <a:off x="614680" y="548640"/>
            <a:ext cx="3888896" cy="1648718"/>
          </a:xfrm>
        </p:spPr>
        <p:txBody>
          <a:bodyPr anchor="t">
            <a:normAutofit/>
          </a:bodyPr>
          <a:lstStyle/>
          <a:p>
            <a:r>
              <a:rPr lang="en-GB" sz="2800"/>
              <a:t>Environmental Impact Assessment Critique</a:t>
            </a:r>
          </a:p>
        </p:txBody>
      </p:sp>
      <p:sp>
        <p:nvSpPr>
          <p:cNvPr id="10"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normAutofit/>
          </a:bodyPr>
          <a:lstStyle/>
          <a:p>
            <a:pPr>
              <a:spcAft>
                <a:spcPts val="600"/>
              </a:spcAft>
            </a:pPr>
            <a:fld id="{36EEDDE2-D916-4F9A-9650-DB1D30A8FDDC}" type="datetime1">
              <a:rPr lang="en-US" smtClean="0"/>
              <a:pPr>
                <a:spcAft>
                  <a:spcPts val="600"/>
                </a:spcAft>
              </a:pPr>
              <a:t>10/1/2024</a:t>
            </a:fld>
            <a:endParaRPr lang="en-US"/>
          </a:p>
        </p:txBody>
      </p:sp>
      <p:sp>
        <p:nvSpPr>
          <p:cNvPr id="4" name="Footer Placeholder 1">
            <a:extLst>
              <a:ext uri="{FF2B5EF4-FFF2-40B4-BE49-F238E27FC236}">
                <a16:creationId xmlns:a16="http://schemas.microsoft.com/office/drawing/2014/main" id="{BB3846B7-6BBF-4827-8C11-E5F2D9281C6C}"/>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a:t>acba7004</a:t>
            </a:r>
          </a:p>
        </p:txBody>
      </p:sp>
      <p:sp>
        <p:nvSpPr>
          <p:cNvPr id="12"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normAutofit/>
          </a:bodyPr>
          <a:lstStyle/>
          <a:p>
            <a:pPr>
              <a:spcAft>
                <a:spcPts val="600"/>
              </a:spcAft>
            </a:pPr>
            <a:fld id="{6F391B04-159E-4284-919C-20BE23D169A4}" type="slidenum">
              <a:rPr lang="en-US" smtClean="0">
                <a:effectLst>
                  <a:outerShdw blurRad="38100" dist="38100" dir="2700000" algn="tl">
                    <a:srgbClr val="000000">
                      <a:alpha val="43137"/>
                    </a:srgbClr>
                  </a:outerShdw>
                </a:effectLst>
              </a:rPr>
              <a:pPr>
                <a:spcAft>
                  <a:spcPts val="600"/>
                </a:spcAft>
              </a:pPr>
              <a:t>8</a:t>
            </a:fld>
            <a:endParaRPr lang="en-US">
              <a:effectLst>
                <a:outerShdw blurRad="38100" dist="38100" dir="2700000" algn="tl">
                  <a:srgbClr val="000000">
                    <a:alpha val="43137"/>
                  </a:srgbClr>
                </a:outerShdw>
              </a:effectLst>
            </a:endParaRPr>
          </a:p>
        </p:txBody>
      </p:sp>
      <p:pic>
        <p:nvPicPr>
          <p:cNvPr id="6" name="Picture 5">
            <a:extLst>
              <a:ext uri="{FF2B5EF4-FFF2-40B4-BE49-F238E27FC236}">
                <a16:creationId xmlns:a16="http://schemas.microsoft.com/office/drawing/2014/main" id="{EB137508-008A-84E6-3B38-CC05414789A0}"/>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4521930" y="386239"/>
            <a:ext cx="7427987" cy="5790723"/>
          </a:xfrm>
          <a:prstGeom prst="rect">
            <a:avLst/>
          </a:prstGeom>
        </p:spPr>
      </p:pic>
      <p:sp>
        <p:nvSpPr>
          <p:cNvPr id="8" name="TextBox 7">
            <a:extLst>
              <a:ext uri="{FF2B5EF4-FFF2-40B4-BE49-F238E27FC236}">
                <a16:creationId xmlns:a16="http://schemas.microsoft.com/office/drawing/2014/main" id="{37EDFE3F-3C87-7AEA-32D5-208CB177FD0A}"/>
              </a:ext>
            </a:extLst>
          </p:cNvPr>
          <p:cNvSpPr txBox="1"/>
          <p:nvPr/>
        </p:nvSpPr>
        <p:spPr>
          <a:xfrm>
            <a:off x="4534261" y="6102429"/>
            <a:ext cx="6093912" cy="369332"/>
          </a:xfrm>
          <a:prstGeom prst="rect">
            <a:avLst/>
          </a:prstGeom>
          <a:noFill/>
        </p:spPr>
        <p:txBody>
          <a:bodyPr wrap="square">
            <a:spAutoFit/>
          </a:bodyPr>
          <a:lstStyle/>
          <a:p>
            <a:pPr algn="l" fontAlgn="base"/>
            <a:r>
              <a:rPr lang="en-GB" b="1" i="0" u="none" strike="noStrike" dirty="0">
                <a:solidFill>
                  <a:srgbClr val="2A4C9C"/>
                </a:solidFill>
                <a:effectLst/>
                <a:latin typeface="Open Sans"/>
              </a:rPr>
              <a:t>Blue Gem Wind Erebus ES Volume 1</a:t>
            </a:r>
          </a:p>
        </p:txBody>
      </p:sp>
      <p:sp>
        <p:nvSpPr>
          <p:cNvPr id="9" name="Content Placeholder 2">
            <a:extLst>
              <a:ext uri="{FF2B5EF4-FFF2-40B4-BE49-F238E27FC236}">
                <a16:creationId xmlns:a16="http://schemas.microsoft.com/office/drawing/2014/main" id="{00E969FC-0967-999F-8588-9D955E99C70B}"/>
              </a:ext>
            </a:extLst>
          </p:cNvPr>
          <p:cNvSpPr txBox="1">
            <a:spLocks/>
          </p:cNvSpPr>
          <p:nvPr/>
        </p:nvSpPr>
        <p:spPr>
          <a:xfrm>
            <a:off x="614680" y="2316481"/>
            <a:ext cx="3568818" cy="3860482"/>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2400"/>
          </a:p>
          <a:p>
            <a:r>
              <a:rPr lang="en-GB" sz="2400"/>
              <a:t>EIA critique – Case Study (</a:t>
            </a:r>
            <a:r>
              <a:rPr lang="en-GB" sz="2400" b="1"/>
              <a:t>70% of the module mark</a:t>
            </a:r>
            <a:r>
              <a:rPr lang="en-GB" sz="2400"/>
              <a:t>)</a:t>
            </a:r>
          </a:p>
          <a:p>
            <a:r>
              <a:rPr lang="en-GB" sz="2400"/>
              <a:t>4000 word report (+/- 10%) </a:t>
            </a:r>
          </a:p>
          <a:p>
            <a:endParaRPr lang="en-GB" sz="1800" dirty="0"/>
          </a:p>
        </p:txBody>
      </p:sp>
    </p:spTree>
    <p:extLst>
      <p:ext uri="{BB962C8B-B14F-4D97-AF65-F5344CB8AC3E}">
        <p14:creationId xmlns:p14="http://schemas.microsoft.com/office/powerpoint/2010/main" val="2036407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BF2396-2CA7-9495-D600-68309DF15829}"/>
              </a:ext>
            </a:extLst>
          </p:cNvPr>
          <p:cNvSpPr>
            <a:spLocks noGrp="1"/>
          </p:cNvSpPr>
          <p:nvPr>
            <p:ph type="title"/>
          </p:nvPr>
        </p:nvSpPr>
        <p:spPr>
          <a:xfrm>
            <a:off x="614680" y="548640"/>
            <a:ext cx="3888896" cy="1648718"/>
          </a:xfrm>
        </p:spPr>
        <p:txBody>
          <a:bodyPr anchor="t">
            <a:normAutofit/>
          </a:bodyPr>
          <a:lstStyle/>
          <a:p>
            <a:r>
              <a:rPr lang="en-GB" sz="2800" dirty="0"/>
              <a:t>Environmental Impact Assessment Critique</a:t>
            </a:r>
          </a:p>
        </p:txBody>
      </p:sp>
      <p:sp>
        <p:nvSpPr>
          <p:cNvPr id="10"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normAutofit/>
          </a:bodyPr>
          <a:lstStyle/>
          <a:p>
            <a:pPr>
              <a:spcAft>
                <a:spcPts val="600"/>
              </a:spcAft>
            </a:pPr>
            <a:fld id="{36EEDDE2-D916-4F9A-9650-DB1D30A8FDDC}" type="datetime1">
              <a:rPr lang="en-US" smtClean="0"/>
              <a:pPr>
                <a:spcAft>
                  <a:spcPts val="600"/>
                </a:spcAft>
              </a:pPr>
              <a:t>10/1/2024</a:t>
            </a:fld>
            <a:endParaRPr lang="en-US"/>
          </a:p>
        </p:txBody>
      </p:sp>
      <p:sp>
        <p:nvSpPr>
          <p:cNvPr id="4" name="Footer Placeholder 1">
            <a:extLst>
              <a:ext uri="{FF2B5EF4-FFF2-40B4-BE49-F238E27FC236}">
                <a16:creationId xmlns:a16="http://schemas.microsoft.com/office/drawing/2014/main" id="{BB3846B7-6BBF-4827-8C11-E5F2D9281C6C}"/>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a:t>acba7004</a:t>
            </a:r>
          </a:p>
        </p:txBody>
      </p:sp>
      <p:sp>
        <p:nvSpPr>
          <p:cNvPr id="12"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normAutofit/>
          </a:bodyPr>
          <a:lstStyle/>
          <a:p>
            <a:pPr>
              <a:spcAft>
                <a:spcPts val="600"/>
              </a:spcAft>
            </a:pPr>
            <a:fld id="{6F391B04-159E-4284-919C-20BE23D169A4}" type="slidenum">
              <a:rPr lang="en-US" smtClean="0">
                <a:effectLst>
                  <a:outerShdw blurRad="38100" dist="38100" dir="2700000" algn="tl">
                    <a:srgbClr val="000000">
                      <a:alpha val="43137"/>
                    </a:srgbClr>
                  </a:outerShdw>
                </a:effectLst>
              </a:rPr>
              <a:pPr>
                <a:spcAft>
                  <a:spcPts val="600"/>
                </a:spcAft>
              </a:pPr>
              <a:t>9</a:t>
            </a:fld>
            <a:endParaRPr lang="en-US">
              <a:effectLst>
                <a:outerShdw blurRad="38100" dist="38100" dir="2700000" algn="tl">
                  <a:srgbClr val="000000">
                    <a:alpha val="43137"/>
                  </a:srgbClr>
                </a:outerShdw>
              </a:effectLst>
            </a:endParaRPr>
          </a:p>
        </p:txBody>
      </p:sp>
      <p:pic>
        <p:nvPicPr>
          <p:cNvPr id="7" name="Picture 6">
            <a:extLst>
              <a:ext uri="{FF2B5EF4-FFF2-40B4-BE49-F238E27FC236}">
                <a16:creationId xmlns:a16="http://schemas.microsoft.com/office/drawing/2014/main" id="{A89CA194-F635-AD95-301D-0C963C374389}"/>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4191006" y="532982"/>
            <a:ext cx="7803263" cy="4727950"/>
          </a:xfrm>
          <a:prstGeom prst="rect">
            <a:avLst/>
          </a:prstGeom>
        </p:spPr>
      </p:pic>
      <p:sp>
        <p:nvSpPr>
          <p:cNvPr id="9" name="TextBox 8">
            <a:extLst>
              <a:ext uri="{FF2B5EF4-FFF2-40B4-BE49-F238E27FC236}">
                <a16:creationId xmlns:a16="http://schemas.microsoft.com/office/drawing/2014/main" id="{427ECD4E-B2EE-E7F6-5C84-FEDF3CAF1831}"/>
              </a:ext>
            </a:extLst>
          </p:cNvPr>
          <p:cNvSpPr txBox="1"/>
          <p:nvPr/>
        </p:nvSpPr>
        <p:spPr>
          <a:xfrm>
            <a:off x="4503576" y="5302969"/>
            <a:ext cx="6093912" cy="369332"/>
          </a:xfrm>
          <a:prstGeom prst="rect">
            <a:avLst/>
          </a:prstGeom>
          <a:noFill/>
        </p:spPr>
        <p:txBody>
          <a:bodyPr wrap="square">
            <a:spAutoFit/>
          </a:bodyPr>
          <a:lstStyle/>
          <a:p>
            <a:pPr algn="l" fontAlgn="base"/>
            <a:r>
              <a:rPr lang="en-GB" b="1" i="0" u="none" strike="noStrike" dirty="0">
                <a:solidFill>
                  <a:srgbClr val="2A4C9C"/>
                </a:solidFill>
                <a:effectLst/>
                <a:latin typeface="Open Sans"/>
              </a:rPr>
              <a:t>Blue Gem Wind Erebus ES Volume 1</a:t>
            </a:r>
          </a:p>
        </p:txBody>
      </p:sp>
      <p:sp>
        <p:nvSpPr>
          <p:cNvPr id="8" name="Content Placeholder 2">
            <a:extLst>
              <a:ext uri="{FF2B5EF4-FFF2-40B4-BE49-F238E27FC236}">
                <a16:creationId xmlns:a16="http://schemas.microsoft.com/office/drawing/2014/main" id="{AB50AEE5-E469-D779-E36E-0FEF24EA0CCD}"/>
              </a:ext>
            </a:extLst>
          </p:cNvPr>
          <p:cNvSpPr txBox="1">
            <a:spLocks/>
          </p:cNvSpPr>
          <p:nvPr/>
        </p:nvSpPr>
        <p:spPr>
          <a:xfrm>
            <a:off x="614680" y="2316481"/>
            <a:ext cx="3568818" cy="3860482"/>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2400"/>
          </a:p>
          <a:p>
            <a:r>
              <a:rPr lang="en-GB" sz="2400"/>
              <a:t>EIA critique – Case Study (</a:t>
            </a:r>
            <a:r>
              <a:rPr lang="en-GB" sz="2400" b="1"/>
              <a:t>70% of the module mark</a:t>
            </a:r>
            <a:r>
              <a:rPr lang="en-GB" sz="2400"/>
              <a:t>)</a:t>
            </a:r>
          </a:p>
          <a:p>
            <a:r>
              <a:rPr lang="en-GB" sz="2400"/>
              <a:t>4000 word report (+/- 10%) </a:t>
            </a:r>
          </a:p>
          <a:p>
            <a:endParaRPr lang="en-GB" sz="1800" dirty="0"/>
          </a:p>
        </p:txBody>
      </p:sp>
    </p:spTree>
    <p:extLst>
      <p:ext uri="{BB962C8B-B14F-4D97-AF65-F5344CB8AC3E}">
        <p14:creationId xmlns:p14="http://schemas.microsoft.com/office/powerpoint/2010/main" val="33054084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BF2396-2CA7-9495-D600-68309DF15829}"/>
              </a:ext>
            </a:extLst>
          </p:cNvPr>
          <p:cNvSpPr>
            <a:spLocks noGrp="1"/>
          </p:cNvSpPr>
          <p:nvPr>
            <p:ph type="title"/>
          </p:nvPr>
        </p:nvSpPr>
        <p:spPr/>
        <p:txBody>
          <a:bodyPr/>
          <a:lstStyle/>
          <a:p>
            <a:r>
              <a:rPr lang="en-GB" dirty="0"/>
              <a:t>Course Assessment</a:t>
            </a:r>
          </a:p>
        </p:txBody>
      </p:sp>
      <p:sp>
        <p:nvSpPr>
          <p:cNvPr id="3" name="Content Placeholder 2">
            <a:extLst>
              <a:ext uri="{FF2B5EF4-FFF2-40B4-BE49-F238E27FC236}">
                <a16:creationId xmlns:a16="http://schemas.microsoft.com/office/drawing/2014/main" id="{E4E0CE2D-E8C1-FD5E-78E6-9ABE413D484C}"/>
              </a:ext>
            </a:extLst>
          </p:cNvPr>
          <p:cNvSpPr>
            <a:spLocks noGrp="1"/>
          </p:cNvSpPr>
          <p:nvPr>
            <p:ph idx="1"/>
          </p:nvPr>
        </p:nvSpPr>
        <p:spPr/>
        <p:txBody>
          <a:bodyPr>
            <a:normAutofit/>
          </a:bodyPr>
          <a:lstStyle/>
          <a:p>
            <a:endParaRPr lang="en-GB" sz="2400" dirty="0">
              <a:latin typeface="Arial" panose="020B0604020202020204" pitchFamily="34" charset="0"/>
              <a:cs typeface="Arial" panose="020B0604020202020204" pitchFamily="34" charset="0"/>
            </a:endParaRPr>
          </a:p>
          <a:p>
            <a:r>
              <a:rPr lang="en-GB" sz="2400" b="1" dirty="0">
                <a:latin typeface="Arial" panose="020B0604020202020204" pitchFamily="34" charset="0"/>
                <a:cs typeface="Arial" panose="020B0604020202020204" pitchFamily="34" charset="0"/>
              </a:rPr>
              <a:t>Assessment: </a:t>
            </a:r>
          </a:p>
          <a:p>
            <a:r>
              <a:rPr lang="en-GB" sz="2400" dirty="0">
                <a:latin typeface="Arial" panose="020B0604020202020204" pitchFamily="34" charset="0"/>
                <a:cs typeface="Arial" panose="020B0604020202020204" pitchFamily="34" charset="0"/>
              </a:rPr>
              <a:t>Conference (Collection of reports in journal) (</a:t>
            </a:r>
            <a:r>
              <a:rPr lang="en-GB" sz="2400" b="1" dirty="0">
                <a:solidFill>
                  <a:srgbClr val="FF0000"/>
                </a:solidFill>
                <a:latin typeface="Arial" panose="020B0604020202020204" pitchFamily="34" charset="0"/>
                <a:cs typeface="Arial" panose="020B0604020202020204" pitchFamily="34" charset="0"/>
              </a:rPr>
              <a:t>1</a:t>
            </a:r>
            <a:r>
              <a:rPr lang="en-GB" sz="2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0% of the module mark</a:t>
            </a:r>
            <a:r>
              <a:rPr lang="en-GB" sz="2400" dirty="0">
                <a:latin typeface="Arial" panose="020B0604020202020204" pitchFamily="34" charset="0"/>
                <a:cs typeface="Arial" panose="020B0604020202020204" pitchFamily="34" charset="0"/>
              </a:rPr>
              <a:t>)</a:t>
            </a:r>
          </a:p>
          <a:p>
            <a:r>
              <a:rPr lang="en-GB" sz="2400" dirty="0">
                <a:latin typeface="Arial" panose="020B0604020202020204" pitchFamily="34" charset="0"/>
                <a:cs typeface="Arial" panose="020B0604020202020204" pitchFamily="34" charset="0"/>
              </a:rPr>
              <a:t>10 minute presentation/crit (</a:t>
            </a:r>
            <a:r>
              <a:rPr lang="en-GB" sz="2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20% of the module mark</a:t>
            </a:r>
            <a:r>
              <a:rPr lang="en-GB" sz="2400" dirty="0">
                <a:latin typeface="Arial" panose="020B0604020202020204" pitchFamily="34" charset="0"/>
                <a:cs typeface="Arial" panose="020B0604020202020204" pitchFamily="34" charset="0"/>
              </a:rPr>
              <a:t>)</a:t>
            </a:r>
          </a:p>
          <a:p>
            <a:endParaRPr lang="en-GB" sz="2400" dirty="0"/>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See Masters degree assignment specification</a:t>
            </a:r>
          </a:p>
        </p:txBody>
      </p:sp>
      <p:sp>
        <p:nvSpPr>
          <p:cNvPr id="4" name="Footer Placeholder 1">
            <a:extLst>
              <a:ext uri="{FF2B5EF4-FFF2-40B4-BE49-F238E27FC236}">
                <a16:creationId xmlns:a16="http://schemas.microsoft.com/office/drawing/2014/main" id="{BB3846B7-6BBF-4827-8C11-E5F2D9281C6C}"/>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extLst>
      <p:ext uri="{BB962C8B-B14F-4D97-AF65-F5344CB8AC3E}">
        <p14:creationId xmlns:p14="http://schemas.microsoft.com/office/powerpoint/2010/main" val="39920160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BF2396-2CA7-9495-D600-68309DF15829}"/>
              </a:ext>
            </a:extLst>
          </p:cNvPr>
          <p:cNvSpPr>
            <a:spLocks noGrp="1"/>
          </p:cNvSpPr>
          <p:nvPr>
            <p:ph type="title"/>
          </p:nvPr>
        </p:nvSpPr>
        <p:spPr/>
        <p:txBody>
          <a:bodyPr/>
          <a:lstStyle/>
          <a:p>
            <a:r>
              <a:rPr lang="en-GB" dirty="0"/>
              <a:t>Course Assessment</a:t>
            </a:r>
          </a:p>
        </p:txBody>
      </p:sp>
      <p:sp>
        <p:nvSpPr>
          <p:cNvPr id="3" name="Content Placeholder 2">
            <a:extLst>
              <a:ext uri="{FF2B5EF4-FFF2-40B4-BE49-F238E27FC236}">
                <a16:creationId xmlns:a16="http://schemas.microsoft.com/office/drawing/2014/main" id="{E4E0CE2D-E8C1-FD5E-78E6-9ABE413D484C}"/>
              </a:ext>
            </a:extLst>
          </p:cNvPr>
          <p:cNvSpPr>
            <a:spLocks noGrp="1"/>
          </p:cNvSpPr>
          <p:nvPr>
            <p:ph idx="1"/>
          </p:nvPr>
        </p:nvSpPr>
        <p:spPr/>
        <p:txBody>
          <a:bodyPr/>
          <a:lstStyle/>
          <a:p>
            <a:endParaRPr lang="en-GB" sz="1800" dirty="0">
              <a:latin typeface="Arial" panose="020B0604020202020204" pitchFamily="34" charset="0"/>
              <a:cs typeface="Arial" panose="020B0604020202020204" pitchFamily="34" charset="0"/>
            </a:endParaRPr>
          </a:p>
          <a:p>
            <a:endParaRPr lang="en-GB" dirty="0"/>
          </a:p>
        </p:txBody>
      </p:sp>
      <p:sp>
        <p:nvSpPr>
          <p:cNvPr id="4" name="Footer Placeholder 1">
            <a:extLst>
              <a:ext uri="{FF2B5EF4-FFF2-40B4-BE49-F238E27FC236}">
                <a16:creationId xmlns:a16="http://schemas.microsoft.com/office/drawing/2014/main" id="{BB3846B7-6BBF-4827-8C11-E5F2D9281C6C}"/>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pic>
        <p:nvPicPr>
          <p:cNvPr id="6" name="Picture 5">
            <a:extLst>
              <a:ext uri="{FF2B5EF4-FFF2-40B4-BE49-F238E27FC236}">
                <a16:creationId xmlns:a16="http://schemas.microsoft.com/office/drawing/2014/main" id="{BC8607CD-7B67-793E-C322-1DB8ADD6D549}"/>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612647" y="1655533"/>
            <a:ext cx="8064708" cy="4797469"/>
          </a:xfrm>
          <a:prstGeom prst="rect">
            <a:avLst/>
          </a:prstGeom>
        </p:spPr>
      </p:pic>
    </p:spTree>
    <p:extLst>
      <p:ext uri="{BB962C8B-B14F-4D97-AF65-F5344CB8AC3E}">
        <p14:creationId xmlns:p14="http://schemas.microsoft.com/office/powerpoint/2010/main" val="25866298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BF2396-2CA7-9495-D600-68309DF15829}"/>
              </a:ext>
            </a:extLst>
          </p:cNvPr>
          <p:cNvSpPr>
            <a:spLocks noGrp="1"/>
          </p:cNvSpPr>
          <p:nvPr>
            <p:ph type="title"/>
          </p:nvPr>
        </p:nvSpPr>
        <p:spPr/>
        <p:txBody>
          <a:bodyPr/>
          <a:lstStyle/>
          <a:p>
            <a:r>
              <a:rPr lang="en-GB" dirty="0"/>
              <a:t>Course Assessment</a:t>
            </a:r>
          </a:p>
        </p:txBody>
      </p:sp>
      <p:sp>
        <p:nvSpPr>
          <p:cNvPr id="3" name="Content Placeholder 2">
            <a:extLst>
              <a:ext uri="{FF2B5EF4-FFF2-40B4-BE49-F238E27FC236}">
                <a16:creationId xmlns:a16="http://schemas.microsoft.com/office/drawing/2014/main" id="{E4E0CE2D-E8C1-FD5E-78E6-9ABE413D484C}"/>
              </a:ext>
            </a:extLst>
          </p:cNvPr>
          <p:cNvSpPr>
            <a:spLocks noGrp="1"/>
          </p:cNvSpPr>
          <p:nvPr>
            <p:ph idx="1"/>
          </p:nvPr>
        </p:nvSpPr>
        <p:spPr/>
        <p:txBody>
          <a:bodyPr/>
          <a:lstStyle/>
          <a:p>
            <a:endParaRPr lang="en-GB" sz="1800" dirty="0">
              <a:latin typeface="Arial" panose="020B0604020202020204" pitchFamily="34" charset="0"/>
              <a:cs typeface="Arial" panose="020B0604020202020204" pitchFamily="34" charset="0"/>
            </a:endParaRPr>
          </a:p>
          <a:p>
            <a:endParaRPr lang="en-GB" dirty="0"/>
          </a:p>
        </p:txBody>
      </p:sp>
      <p:sp>
        <p:nvSpPr>
          <p:cNvPr id="4" name="Footer Placeholder 1">
            <a:extLst>
              <a:ext uri="{FF2B5EF4-FFF2-40B4-BE49-F238E27FC236}">
                <a16:creationId xmlns:a16="http://schemas.microsoft.com/office/drawing/2014/main" id="{BB3846B7-6BBF-4827-8C11-E5F2D9281C6C}"/>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pic>
        <p:nvPicPr>
          <p:cNvPr id="6" name="Picture 5">
            <a:extLst>
              <a:ext uri="{FF2B5EF4-FFF2-40B4-BE49-F238E27FC236}">
                <a16:creationId xmlns:a16="http://schemas.microsoft.com/office/drawing/2014/main" id="{BC8607CD-7B67-793E-C322-1DB8ADD6D549}"/>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751561" y="1139868"/>
            <a:ext cx="9807880" cy="5313134"/>
          </a:xfrm>
          <a:prstGeom prst="rect">
            <a:avLst/>
          </a:prstGeom>
        </p:spPr>
      </p:pic>
    </p:spTree>
    <p:extLst>
      <p:ext uri="{BB962C8B-B14F-4D97-AF65-F5344CB8AC3E}">
        <p14:creationId xmlns:p14="http://schemas.microsoft.com/office/powerpoint/2010/main" val="39347212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8870C4C-779C-DCD3-E2B5-1F90536A38CF}"/>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0" y="-1"/>
            <a:ext cx="9876493" cy="6857990"/>
          </a:xfrm>
          <a:prstGeom prst="rect">
            <a:avLst/>
          </a:prstGeom>
          <a:ln>
            <a:noFill/>
          </a:ln>
          <a:effectLst>
            <a:softEdge rad="112500"/>
          </a:effectLst>
        </p:spPr>
      </p:pic>
      <p:sp>
        <p:nvSpPr>
          <p:cNvPr id="26" name="Rectangle 19">
            <a:extLst>
              <a:ext uri="{FF2B5EF4-FFF2-40B4-BE49-F238E27FC236}">
                <a16:creationId xmlns:a16="http://schemas.microsoft.com/office/drawing/2014/main" id="{A9CCD9CD-49AE-3D3E-923B-81ECD3FBF7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4581985" y="-752015"/>
            <a:ext cx="6858000" cy="8362030"/>
          </a:xfrm>
          <a:prstGeom prst="rect">
            <a:avLst/>
          </a:prstGeom>
          <a:gradFill>
            <a:gsLst>
              <a:gs pos="0">
                <a:srgbClr val="000000">
                  <a:alpha val="0"/>
                </a:srgbClr>
              </a:gs>
              <a:gs pos="55000">
                <a:srgbClr val="000000">
                  <a:alpha val="50000"/>
                </a:srgbClr>
              </a:gs>
              <a:gs pos="92000">
                <a:srgbClr val="000000">
                  <a:alpha val="6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descr="A black background with white text&#10;&#10;Description automatically generated">
            <a:extLst>
              <a:ext uri="{FF2B5EF4-FFF2-40B4-BE49-F238E27FC236}">
                <a16:creationId xmlns:a16="http://schemas.microsoft.com/office/drawing/2014/main" id="{7684ED98-D8FA-E7D5-A556-5C40258B76B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9198787" y="5431277"/>
            <a:ext cx="2804732" cy="1297189"/>
          </a:xfrm>
          <a:prstGeom prst="rect">
            <a:avLst/>
          </a:prstGeom>
        </p:spPr>
      </p:pic>
      <p:sp>
        <p:nvSpPr>
          <p:cNvPr id="2" name="Title 1">
            <a:extLst>
              <a:ext uri="{FF2B5EF4-FFF2-40B4-BE49-F238E27FC236}">
                <a16:creationId xmlns:a16="http://schemas.microsoft.com/office/drawing/2014/main" id="{7ED4D3F2-7134-7ACE-7681-D5F95E303FE8}"/>
              </a:ext>
            </a:extLst>
          </p:cNvPr>
          <p:cNvSpPr txBox="1">
            <a:spLocks/>
          </p:cNvSpPr>
          <p:nvPr/>
        </p:nvSpPr>
        <p:spPr>
          <a:xfrm>
            <a:off x="7395881" y="287684"/>
            <a:ext cx="4477851" cy="181005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4000" b="1" kern="1200">
                <a:solidFill>
                  <a:schemeClr val="tx1"/>
                </a:solidFill>
                <a:latin typeface="+mj-lt"/>
                <a:ea typeface="+mj-ea"/>
                <a:cs typeface="+mj-cs"/>
              </a:defRPr>
            </a:lvl1pPr>
          </a:lstStyle>
          <a:p>
            <a:pPr algn="r"/>
            <a:r>
              <a:rPr lang="en-GB" sz="2400" dirty="0">
                <a:solidFill>
                  <a:srgbClr val="FFFFFF"/>
                </a:solidFill>
              </a:rPr>
              <a:t>Principles of Environmental Policy  -  Development, ethics and experts</a:t>
            </a:r>
          </a:p>
          <a:p>
            <a:pPr algn="r"/>
            <a:endParaRPr lang="en-GB" sz="2400" dirty="0">
              <a:solidFill>
                <a:srgbClr val="FFFFFF"/>
              </a:solidFill>
            </a:endParaRPr>
          </a:p>
          <a:p>
            <a:pPr algn="r"/>
            <a:r>
              <a:rPr lang="en-GB" sz="2400" dirty="0">
                <a:solidFill>
                  <a:srgbClr val="FFFFFF"/>
                </a:solidFill>
              </a:rPr>
              <a:t>ACBA 7004  </a:t>
            </a:r>
          </a:p>
        </p:txBody>
      </p:sp>
      <p:sp>
        <p:nvSpPr>
          <p:cNvPr id="6" name="Subtitle 17">
            <a:extLst>
              <a:ext uri="{FF2B5EF4-FFF2-40B4-BE49-F238E27FC236}">
                <a16:creationId xmlns:a16="http://schemas.microsoft.com/office/drawing/2014/main" id="{608822B0-74FA-C3D3-A31B-0ED57C3323EF}"/>
              </a:ext>
            </a:extLst>
          </p:cNvPr>
          <p:cNvSpPr txBox="1">
            <a:spLocks/>
          </p:cNvSpPr>
          <p:nvPr/>
        </p:nvSpPr>
        <p:spPr>
          <a:xfrm>
            <a:off x="244523" y="5832086"/>
            <a:ext cx="3769915" cy="896380"/>
          </a:xfrm>
          <a:prstGeom prst="rect">
            <a:avLst/>
          </a:prstGeom>
        </p:spPr>
        <p:txBody>
          <a:bodyPr vert="horz" lIns="91440" tIns="45720" rIns="91440" bIns="45720" rtlCol="0">
            <a:normAutofit/>
          </a:bodyPr>
          <a:lstStyle>
            <a:lvl1pPr marL="0" indent="0" algn="ctr" defTabSz="914400" rtl="0" eaLnBrk="1" latinLnBrk="0" hangingPunct="1">
              <a:lnSpc>
                <a:spcPct val="12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ctr" defTabSz="914400" rtl="0" eaLnBrk="1" latinLnBrk="0" hangingPunct="1">
              <a:lnSpc>
                <a:spcPct val="12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00000"/>
              </a:lnSpc>
            </a:pPr>
            <a:r>
              <a:rPr lang="en-GB" dirty="0">
                <a:highlight>
                  <a:srgbClr val="C0C0C0"/>
                </a:highlight>
              </a:rPr>
              <a:t>Alisdair Cunningham</a:t>
            </a:r>
          </a:p>
          <a:p>
            <a:pPr algn="l">
              <a:lnSpc>
                <a:spcPct val="100000"/>
              </a:lnSpc>
            </a:pPr>
            <a:r>
              <a:rPr lang="en-GB" dirty="0">
                <a:highlight>
                  <a:srgbClr val="C0C0C0"/>
                </a:highlight>
              </a:rPr>
              <a:t>a.cunningham@uwtsd.ac.uk</a:t>
            </a:r>
          </a:p>
        </p:txBody>
      </p:sp>
    </p:spTree>
    <p:extLst>
      <p:ext uri="{BB962C8B-B14F-4D97-AF65-F5344CB8AC3E}">
        <p14:creationId xmlns:p14="http://schemas.microsoft.com/office/powerpoint/2010/main" val="23433751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BF2396-2CA7-9495-D600-68309DF15829}"/>
              </a:ext>
            </a:extLst>
          </p:cNvPr>
          <p:cNvSpPr>
            <a:spLocks noGrp="1"/>
          </p:cNvSpPr>
          <p:nvPr>
            <p:ph type="title"/>
          </p:nvPr>
        </p:nvSpPr>
        <p:spPr/>
        <p:txBody>
          <a:bodyPr/>
          <a:lstStyle/>
          <a:p>
            <a:r>
              <a:rPr lang="en-GB" dirty="0"/>
              <a:t>Outline</a:t>
            </a:r>
          </a:p>
        </p:txBody>
      </p:sp>
      <p:sp>
        <p:nvSpPr>
          <p:cNvPr id="3" name="Content Placeholder 2">
            <a:extLst>
              <a:ext uri="{FF2B5EF4-FFF2-40B4-BE49-F238E27FC236}">
                <a16:creationId xmlns:a16="http://schemas.microsoft.com/office/drawing/2014/main" id="{E4E0CE2D-E8C1-FD5E-78E6-9ABE413D484C}"/>
              </a:ext>
            </a:extLst>
          </p:cNvPr>
          <p:cNvSpPr>
            <a:spLocks noGrp="1"/>
          </p:cNvSpPr>
          <p:nvPr>
            <p:ph idx="1"/>
          </p:nvPr>
        </p:nvSpPr>
        <p:spPr/>
        <p:txBody>
          <a:bodyPr/>
          <a:lstStyle/>
          <a:p>
            <a:endParaRPr lang="en-GB" sz="1800" dirty="0">
              <a:latin typeface="Arial" panose="020B0604020202020204" pitchFamily="34" charset="0"/>
              <a:cs typeface="Arial" panose="020B0604020202020204" pitchFamily="34" charset="0"/>
            </a:endParaRPr>
          </a:p>
          <a:p>
            <a:r>
              <a:rPr lang="en-GB" sz="2400" b="1" dirty="0">
                <a:latin typeface="Arial" panose="020B0604020202020204" pitchFamily="34" charset="0"/>
                <a:cs typeface="Arial" panose="020B0604020202020204" pitchFamily="34" charset="0"/>
              </a:rPr>
              <a:t>Principles of Environmental Policy</a:t>
            </a:r>
          </a:p>
          <a:p>
            <a:r>
              <a:rPr lang="en-GB" sz="2400" dirty="0">
                <a:latin typeface="Arial" panose="020B0604020202020204" pitchFamily="34" charset="0"/>
                <a:cs typeface="Arial" panose="020B0604020202020204" pitchFamily="34" charset="0"/>
              </a:rPr>
              <a:t>Definitions and Ideas</a:t>
            </a:r>
          </a:p>
          <a:p>
            <a:r>
              <a:rPr lang="en-GB" sz="2400" dirty="0">
                <a:latin typeface="Arial" panose="020B0604020202020204" pitchFamily="34" charset="0"/>
                <a:cs typeface="Arial" panose="020B0604020202020204" pitchFamily="34" charset="0"/>
              </a:rPr>
              <a:t>Sustainable Development</a:t>
            </a:r>
          </a:p>
          <a:p>
            <a:r>
              <a:rPr lang="en-GB" sz="2400" dirty="0">
                <a:latin typeface="Arial" panose="020B0604020202020204" pitchFamily="34" charset="0"/>
                <a:cs typeface="Arial" panose="020B0604020202020204" pitchFamily="34" charset="0"/>
              </a:rPr>
              <a:t>BREAK</a:t>
            </a:r>
          </a:p>
          <a:p>
            <a:r>
              <a:rPr lang="en-GB" sz="2400" dirty="0">
                <a:latin typeface="Arial" panose="020B0604020202020204" pitchFamily="34" charset="0"/>
                <a:cs typeface="Arial" panose="020B0604020202020204" pitchFamily="34" charset="0"/>
              </a:rPr>
              <a:t>Environmental Ethics</a:t>
            </a:r>
          </a:p>
          <a:p>
            <a:r>
              <a:rPr lang="en-GB" sz="2400" dirty="0">
                <a:latin typeface="Arial" panose="020B0604020202020204" pitchFamily="34" charset="0"/>
                <a:cs typeface="Arial" panose="020B0604020202020204" pitchFamily="34" charset="0"/>
              </a:rPr>
              <a:t>Environmental Experts</a:t>
            </a:r>
          </a:p>
          <a:p>
            <a:r>
              <a:rPr lang="en-GB" sz="2400" dirty="0">
                <a:solidFill>
                  <a:srgbClr val="FF0000"/>
                </a:solidFill>
                <a:latin typeface="Arial" panose="020B0604020202020204" pitchFamily="34" charset="0"/>
                <a:cs typeface="Arial" panose="020B0604020202020204" pitchFamily="34" charset="0"/>
              </a:rPr>
              <a:t>Assessment</a:t>
            </a:r>
          </a:p>
          <a:p>
            <a:endParaRPr lang="en-GB" sz="2400" dirty="0">
              <a:latin typeface="Arial" panose="020B0604020202020204" pitchFamily="34" charset="0"/>
              <a:cs typeface="Arial" panose="020B0604020202020204" pitchFamily="34" charset="0"/>
            </a:endParaRPr>
          </a:p>
        </p:txBody>
      </p:sp>
      <p:sp>
        <p:nvSpPr>
          <p:cNvPr id="4" name="Footer Placeholder 1">
            <a:extLst>
              <a:ext uri="{FF2B5EF4-FFF2-40B4-BE49-F238E27FC236}">
                <a16:creationId xmlns:a16="http://schemas.microsoft.com/office/drawing/2014/main" id="{52725B02-F764-409A-F0F5-CE01DDB0A86A}"/>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extLst>
      <p:ext uri="{BB962C8B-B14F-4D97-AF65-F5344CB8AC3E}">
        <p14:creationId xmlns:p14="http://schemas.microsoft.com/office/powerpoint/2010/main" val="37688660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BF2396-2CA7-9495-D600-68309DF15829}"/>
              </a:ext>
            </a:extLst>
          </p:cNvPr>
          <p:cNvSpPr>
            <a:spLocks noGrp="1"/>
          </p:cNvSpPr>
          <p:nvPr>
            <p:ph type="title"/>
          </p:nvPr>
        </p:nvSpPr>
        <p:spPr/>
        <p:txBody>
          <a:bodyPr/>
          <a:lstStyle/>
          <a:p>
            <a:r>
              <a:rPr lang="en-GB" dirty="0"/>
              <a:t>Outline</a:t>
            </a:r>
          </a:p>
        </p:txBody>
      </p:sp>
      <p:sp>
        <p:nvSpPr>
          <p:cNvPr id="3" name="Content Placeholder 2">
            <a:extLst>
              <a:ext uri="{FF2B5EF4-FFF2-40B4-BE49-F238E27FC236}">
                <a16:creationId xmlns:a16="http://schemas.microsoft.com/office/drawing/2014/main" id="{E4E0CE2D-E8C1-FD5E-78E6-9ABE413D484C}"/>
              </a:ext>
            </a:extLst>
          </p:cNvPr>
          <p:cNvSpPr>
            <a:spLocks noGrp="1"/>
          </p:cNvSpPr>
          <p:nvPr>
            <p:ph idx="1"/>
          </p:nvPr>
        </p:nvSpPr>
        <p:spPr/>
        <p:txBody>
          <a:bodyPr/>
          <a:lstStyle/>
          <a:p>
            <a:endParaRPr lang="en-GB" sz="1800" dirty="0">
              <a:latin typeface="Arial" panose="020B0604020202020204" pitchFamily="34" charset="0"/>
              <a:cs typeface="Arial" panose="020B0604020202020204" pitchFamily="34" charset="0"/>
            </a:endParaRPr>
          </a:p>
          <a:p>
            <a:r>
              <a:rPr lang="en-GB" sz="2400" b="1" dirty="0">
                <a:latin typeface="Arial" panose="020B0604020202020204" pitchFamily="34" charset="0"/>
                <a:cs typeface="Arial" panose="020B0604020202020204" pitchFamily="34" charset="0"/>
              </a:rPr>
              <a:t>Principles of Environmental Policy</a:t>
            </a:r>
          </a:p>
          <a:p>
            <a:r>
              <a:rPr lang="en-GB" sz="2400" dirty="0">
                <a:latin typeface="Arial" panose="020B0604020202020204" pitchFamily="34" charset="0"/>
                <a:cs typeface="Arial" panose="020B0604020202020204" pitchFamily="34" charset="0"/>
              </a:rPr>
              <a:t>Definitions and Ideas</a:t>
            </a:r>
          </a:p>
          <a:p>
            <a:r>
              <a:rPr lang="en-GB" sz="2400" dirty="0">
                <a:latin typeface="Arial" panose="020B0604020202020204" pitchFamily="34" charset="0"/>
                <a:cs typeface="Arial" panose="020B0604020202020204" pitchFamily="34" charset="0"/>
              </a:rPr>
              <a:t>Sustainable Development</a:t>
            </a:r>
          </a:p>
          <a:p>
            <a:r>
              <a:rPr lang="en-GB" sz="2400" dirty="0">
                <a:latin typeface="Arial" panose="020B0604020202020204" pitchFamily="34" charset="0"/>
                <a:cs typeface="Arial" panose="020B0604020202020204" pitchFamily="34" charset="0"/>
              </a:rPr>
              <a:t>BREAK</a:t>
            </a:r>
          </a:p>
          <a:p>
            <a:r>
              <a:rPr lang="en-GB" sz="2400" dirty="0">
                <a:latin typeface="Arial" panose="020B0604020202020204" pitchFamily="34" charset="0"/>
                <a:cs typeface="Arial" panose="020B0604020202020204" pitchFamily="34" charset="0"/>
              </a:rPr>
              <a:t>Environmental Ethics</a:t>
            </a:r>
          </a:p>
          <a:p>
            <a:r>
              <a:rPr lang="en-GB" sz="2400" dirty="0">
                <a:latin typeface="Arial" panose="020B0604020202020204" pitchFamily="34" charset="0"/>
                <a:cs typeface="Arial" panose="020B0604020202020204" pitchFamily="34" charset="0"/>
              </a:rPr>
              <a:t>Environmental Experts</a:t>
            </a:r>
          </a:p>
          <a:p>
            <a:r>
              <a:rPr lang="en-GB" sz="2400" dirty="0">
                <a:solidFill>
                  <a:srgbClr val="FF0000"/>
                </a:solidFill>
                <a:latin typeface="Arial" panose="020B0604020202020204" pitchFamily="34" charset="0"/>
                <a:cs typeface="Arial" panose="020B0604020202020204" pitchFamily="34" charset="0"/>
              </a:rPr>
              <a:t>Assessment</a:t>
            </a:r>
          </a:p>
          <a:p>
            <a:endParaRPr lang="en-GB" sz="2400" dirty="0">
              <a:latin typeface="Arial" panose="020B0604020202020204" pitchFamily="34" charset="0"/>
              <a:cs typeface="Arial" panose="020B0604020202020204" pitchFamily="34" charset="0"/>
            </a:endParaRPr>
          </a:p>
        </p:txBody>
      </p:sp>
      <p:sp>
        <p:nvSpPr>
          <p:cNvPr id="4" name="Footer Placeholder 1">
            <a:extLst>
              <a:ext uri="{FF2B5EF4-FFF2-40B4-BE49-F238E27FC236}">
                <a16:creationId xmlns:a16="http://schemas.microsoft.com/office/drawing/2014/main" id="{52725B02-F764-409A-F0F5-CE01DDB0A86A}"/>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
        <p:nvSpPr>
          <p:cNvPr id="5" name="Left Brace 4">
            <a:extLst>
              <a:ext uri="{FF2B5EF4-FFF2-40B4-BE49-F238E27FC236}">
                <a16:creationId xmlns:a16="http://schemas.microsoft.com/office/drawing/2014/main" id="{35DF6F44-50EB-0D98-8013-26B762AA3278}"/>
              </a:ext>
            </a:extLst>
          </p:cNvPr>
          <p:cNvSpPr/>
          <p:nvPr/>
        </p:nvSpPr>
        <p:spPr>
          <a:xfrm>
            <a:off x="5625737" y="2011681"/>
            <a:ext cx="1079863" cy="1950720"/>
          </a:xfrm>
          <a:prstGeom prst="leftBrace">
            <a:avLst/>
          </a:prstGeom>
          <a:ln w="571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ln>
                <a:solidFill>
                  <a:srgbClr val="FF0000"/>
                </a:solidFill>
              </a:ln>
            </a:endParaRPr>
          </a:p>
        </p:txBody>
      </p:sp>
      <p:sp>
        <p:nvSpPr>
          <p:cNvPr id="8" name="TextBox 7">
            <a:extLst>
              <a:ext uri="{FF2B5EF4-FFF2-40B4-BE49-F238E27FC236}">
                <a16:creationId xmlns:a16="http://schemas.microsoft.com/office/drawing/2014/main" id="{92ACF11B-D063-5A71-2E83-FBFB16CDB471}"/>
              </a:ext>
            </a:extLst>
          </p:cNvPr>
          <p:cNvSpPr txBox="1"/>
          <p:nvPr/>
        </p:nvSpPr>
        <p:spPr>
          <a:xfrm>
            <a:off x="6858000" y="2771533"/>
            <a:ext cx="6096000" cy="431015"/>
          </a:xfrm>
          <a:prstGeom prst="rect">
            <a:avLst/>
          </a:prstGeom>
          <a:noFill/>
        </p:spPr>
        <p:txBody>
          <a:bodyPr wrap="square">
            <a:spAutoFit/>
          </a:bodyPr>
          <a:lstStyle/>
          <a:p>
            <a:pPr>
              <a:lnSpc>
                <a:spcPct val="120000"/>
              </a:lnSpc>
              <a:spcAft>
                <a:spcPts val="600"/>
              </a:spcAft>
            </a:pPr>
            <a:r>
              <a:rPr lang="en-US" sz="2000" dirty="0"/>
              <a:t>2 hours</a:t>
            </a:r>
          </a:p>
        </p:txBody>
      </p:sp>
    </p:spTree>
    <p:extLst>
      <p:ext uri="{BB962C8B-B14F-4D97-AF65-F5344CB8AC3E}">
        <p14:creationId xmlns:p14="http://schemas.microsoft.com/office/powerpoint/2010/main" val="36543180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BF2396-2CA7-9495-D600-68309DF15829}"/>
              </a:ext>
            </a:extLst>
          </p:cNvPr>
          <p:cNvSpPr>
            <a:spLocks noGrp="1"/>
          </p:cNvSpPr>
          <p:nvPr>
            <p:ph type="title"/>
          </p:nvPr>
        </p:nvSpPr>
        <p:spPr/>
        <p:txBody>
          <a:bodyPr/>
          <a:lstStyle/>
          <a:p>
            <a:r>
              <a:rPr lang="en-GB" dirty="0"/>
              <a:t>Outline</a:t>
            </a:r>
          </a:p>
        </p:txBody>
      </p:sp>
      <p:sp>
        <p:nvSpPr>
          <p:cNvPr id="3" name="Content Placeholder 2">
            <a:extLst>
              <a:ext uri="{FF2B5EF4-FFF2-40B4-BE49-F238E27FC236}">
                <a16:creationId xmlns:a16="http://schemas.microsoft.com/office/drawing/2014/main" id="{E4E0CE2D-E8C1-FD5E-78E6-9ABE413D484C}"/>
              </a:ext>
            </a:extLst>
          </p:cNvPr>
          <p:cNvSpPr>
            <a:spLocks noGrp="1"/>
          </p:cNvSpPr>
          <p:nvPr>
            <p:ph idx="1"/>
          </p:nvPr>
        </p:nvSpPr>
        <p:spPr/>
        <p:txBody>
          <a:bodyPr/>
          <a:lstStyle/>
          <a:p>
            <a:endParaRPr lang="en-GB" sz="1800" dirty="0">
              <a:latin typeface="Arial" panose="020B0604020202020204" pitchFamily="34" charset="0"/>
              <a:cs typeface="Arial" panose="020B0604020202020204" pitchFamily="34" charset="0"/>
            </a:endParaRPr>
          </a:p>
          <a:p>
            <a:r>
              <a:rPr lang="en-GB" sz="2400" b="1" dirty="0">
                <a:latin typeface="Arial" panose="020B0604020202020204" pitchFamily="34" charset="0"/>
                <a:cs typeface="Arial" panose="020B0604020202020204" pitchFamily="34" charset="0"/>
              </a:rPr>
              <a:t>Principles of Environmental Policy</a:t>
            </a:r>
          </a:p>
          <a:p>
            <a:r>
              <a:rPr lang="en-GB" sz="2400" dirty="0">
                <a:latin typeface="Arial" panose="020B0604020202020204" pitchFamily="34" charset="0"/>
                <a:cs typeface="Arial" panose="020B0604020202020204" pitchFamily="34" charset="0"/>
              </a:rPr>
              <a:t>Definitions and Ideas</a:t>
            </a:r>
          </a:p>
          <a:p>
            <a:r>
              <a:rPr lang="en-GB" sz="2400" dirty="0">
                <a:latin typeface="Arial" panose="020B0604020202020204" pitchFamily="34" charset="0"/>
                <a:cs typeface="Arial" panose="020B0604020202020204" pitchFamily="34" charset="0"/>
              </a:rPr>
              <a:t>Sustainable Development</a:t>
            </a:r>
          </a:p>
          <a:p>
            <a:r>
              <a:rPr lang="en-GB" sz="2400" dirty="0">
                <a:latin typeface="Arial" panose="020B0604020202020204" pitchFamily="34" charset="0"/>
                <a:cs typeface="Arial" panose="020B0604020202020204" pitchFamily="34" charset="0"/>
              </a:rPr>
              <a:t>BREAK</a:t>
            </a:r>
          </a:p>
          <a:p>
            <a:r>
              <a:rPr lang="en-GB" sz="2400" dirty="0">
                <a:latin typeface="Arial" panose="020B0604020202020204" pitchFamily="34" charset="0"/>
                <a:cs typeface="Arial" panose="020B0604020202020204" pitchFamily="34" charset="0"/>
              </a:rPr>
              <a:t>Environmental Ethics</a:t>
            </a:r>
          </a:p>
          <a:p>
            <a:r>
              <a:rPr lang="en-GB" sz="2400" dirty="0">
                <a:latin typeface="Arial" panose="020B0604020202020204" pitchFamily="34" charset="0"/>
                <a:cs typeface="Arial" panose="020B0604020202020204" pitchFamily="34" charset="0"/>
              </a:rPr>
              <a:t>Environmental Experts</a:t>
            </a:r>
          </a:p>
          <a:p>
            <a:r>
              <a:rPr lang="en-GB" sz="2400" dirty="0">
                <a:solidFill>
                  <a:srgbClr val="FF0000"/>
                </a:solidFill>
                <a:latin typeface="Arial" panose="020B0604020202020204" pitchFamily="34" charset="0"/>
                <a:cs typeface="Arial" panose="020B0604020202020204" pitchFamily="34" charset="0"/>
              </a:rPr>
              <a:t>Assessment</a:t>
            </a:r>
          </a:p>
          <a:p>
            <a:endParaRPr lang="en-GB" sz="2400" dirty="0">
              <a:latin typeface="Arial" panose="020B0604020202020204" pitchFamily="34" charset="0"/>
              <a:cs typeface="Arial" panose="020B0604020202020204" pitchFamily="34" charset="0"/>
            </a:endParaRPr>
          </a:p>
        </p:txBody>
      </p:sp>
      <p:sp>
        <p:nvSpPr>
          <p:cNvPr id="4" name="Footer Placeholder 1">
            <a:extLst>
              <a:ext uri="{FF2B5EF4-FFF2-40B4-BE49-F238E27FC236}">
                <a16:creationId xmlns:a16="http://schemas.microsoft.com/office/drawing/2014/main" id="{52725B02-F764-409A-F0F5-CE01DDB0A86A}"/>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
        <p:nvSpPr>
          <p:cNvPr id="5" name="Left Brace 4">
            <a:extLst>
              <a:ext uri="{FF2B5EF4-FFF2-40B4-BE49-F238E27FC236}">
                <a16:creationId xmlns:a16="http://schemas.microsoft.com/office/drawing/2014/main" id="{35DF6F44-50EB-0D98-8013-26B762AA3278}"/>
              </a:ext>
            </a:extLst>
          </p:cNvPr>
          <p:cNvSpPr/>
          <p:nvPr/>
        </p:nvSpPr>
        <p:spPr>
          <a:xfrm>
            <a:off x="5625737" y="2011681"/>
            <a:ext cx="1079863" cy="1950720"/>
          </a:xfrm>
          <a:prstGeom prst="leftBrace">
            <a:avLst/>
          </a:prstGeom>
          <a:ln w="571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ln>
                <a:solidFill>
                  <a:srgbClr val="FF0000"/>
                </a:solidFill>
              </a:ln>
            </a:endParaRPr>
          </a:p>
        </p:txBody>
      </p:sp>
      <p:sp>
        <p:nvSpPr>
          <p:cNvPr id="7" name="TextBox 6">
            <a:extLst>
              <a:ext uri="{FF2B5EF4-FFF2-40B4-BE49-F238E27FC236}">
                <a16:creationId xmlns:a16="http://schemas.microsoft.com/office/drawing/2014/main" id="{EC8CC6B6-DDF0-AE17-5797-7EC49D135E35}"/>
              </a:ext>
            </a:extLst>
          </p:cNvPr>
          <p:cNvSpPr txBox="1"/>
          <p:nvPr/>
        </p:nvSpPr>
        <p:spPr>
          <a:xfrm>
            <a:off x="6775269" y="4837528"/>
            <a:ext cx="6096000" cy="431015"/>
          </a:xfrm>
          <a:prstGeom prst="rect">
            <a:avLst/>
          </a:prstGeom>
          <a:noFill/>
        </p:spPr>
        <p:txBody>
          <a:bodyPr wrap="square">
            <a:spAutoFit/>
          </a:bodyPr>
          <a:lstStyle/>
          <a:p>
            <a:pPr>
              <a:lnSpc>
                <a:spcPct val="120000"/>
              </a:lnSpc>
              <a:spcAft>
                <a:spcPts val="600"/>
              </a:spcAft>
            </a:pPr>
            <a:r>
              <a:rPr lang="en-US" sz="2000" dirty="0"/>
              <a:t>2 hours</a:t>
            </a:r>
          </a:p>
        </p:txBody>
      </p:sp>
      <p:sp>
        <p:nvSpPr>
          <p:cNvPr id="6" name="Left Brace 5">
            <a:extLst>
              <a:ext uri="{FF2B5EF4-FFF2-40B4-BE49-F238E27FC236}">
                <a16:creationId xmlns:a16="http://schemas.microsoft.com/office/drawing/2014/main" id="{85247F64-AE43-AF47-71B0-4727921ADAF0}"/>
              </a:ext>
            </a:extLst>
          </p:cNvPr>
          <p:cNvSpPr/>
          <p:nvPr/>
        </p:nvSpPr>
        <p:spPr>
          <a:xfrm>
            <a:off x="5625737" y="4077676"/>
            <a:ext cx="1079863" cy="1950720"/>
          </a:xfrm>
          <a:prstGeom prst="leftBrace">
            <a:avLst/>
          </a:prstGeom>
          <a:ln w="571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ln>
                <a:solidFill>
                  <a:srgbClr val="FF0000"/>
                </a:solidFill>
              </a:ln>
            </a:endParaRPr>
          </a:p>
        </p:txBody>
      </p:sp>
      <p:sp>
        <p:nvSpPr>
          <p:cNvPr id="8" name="TextBox 7">
            <a:extLst>
              <a:ext uri="{FF2B5EF4-FFF2-40B4-BE49-F238E27FC236}">
                <a16:creationId xmlns:a16="http://schemas.microsoft.com/office/drawing/2014/main" id="{92ACF11B-D063-5A71-2E83-FBFB16CDB471}"/>
              </a:ext>
            </a:extLst>
          </p:cNvPr>
          <p:cNvSpPr txBox="1"/>
          <p:nvPr/>
        </p:nvSpPr>
        <p:spPr>
          <a:xfrm>
            <a:off x="6858000" y="2771533"/>
            <a:ext cx="6096000" cy="431015"/>
          </a:xfrm>
          <a:prstGeom prst="rect">
            <a:avLst/>
          </a:prstGeom>
          <a:noFill/>
        </p:spPr>
        <p:txBody>
          <a:bodyPr wrap="square">
            <a:spAutoFit/>
          </a:bodyPr>
          <a:lstStyle/>
          <a:p>
            <a:pPr>
              <a:lnSpc>
                <a:spcPct val="120000"/>
              </a:lnSpc>
              <a:spcAft>
                <a:spcPts val="600"/>
              </a:spcAft>
            </a:pPr>
            <a:r>
              <a:rPr lang="en-US" sz="2000" dirty="0"/>
              <a:t>2 hours</a:t>
            </a:r>
          </a:p>
        </p:txBody>
      </p:sp>
    </p:spTree>
    <p:extLst>
      <p:ext uri="{BB962C8B-B14F-4D97-AF65-F5344CB8AC3E}">
        <p14:creationId xmlns:p14="http://schemas.microsoft.com/office/powerpoint/2010/main" val="12323864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Slide Number Placeholder 5"/>
          <p:cNvSpPr>
            <a:spLocks noGrp="1"/>
          </p:cNvSpPr>
          <p:nvPr>
            <p:ph type="sldNum"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spcAft>
                <a:spcPct val="0"/>
              </a:spcAft>
              <a:buClrTx/>
              <a:buFontTx/>
              <a:buNone/>
            </a:pPr>
            <a:fld id="{4A5BBE5A-1A66-4A21-B261-59A09E77C1C6}" type="slidenum">
              <a:rPr lang="en-GB" altLang="en-US" sz="1200">
                <a:latin typeface="Tahoma" panose="020B0604030504040204" pitchFamily="34" charset="0"/>
              </a:rPr>
              <a:pPr>
                <a:spcBef>
                  <a:spcPct val="0"/>
                </a:spcBef>
                <a:spcAft>
                  <a:spcPct val="0"/>
                </a:spcAft>
                <a:buClrTx/>
                <a:buFontTx/>
                <a:buNone/>
              </a:pPr>
              <a:t>17</a:t>
            </a:fld>
            <a:endParaRPr lang="en-GB" altLang="en-US" sz="1200">
              <a:latin typeface="Tahoma" panose="020B0604030504040204" pitchFamily="34" charset="0"/>
            </a:endParaRPr>
          </a:p>
        </p:txBody>
      </p:sp>
      <p:sp>
        <p:nvSpPr>
          <p:cNvPr id="132099" name="Rectangle 3"/>
          <p:cNvSpPr>
            <a:spLocks noGrp="1" noChangeArrowheads="1"/>
          </p:cNvSpPr>
          <p:nvPr>
            <p:ph sz="quarter" idx="13"/>
          </p:nvPr>
        </p:nvSpPr>
        <p:spPr>
          <a:xfrm>
            <a:off x="688410" y="1771038"/>
            <a:ext cx="4427538" cy="4114800"/>
          </a:xfrm>
        </p:spPr>
        <p:txBody>
          <a:bodyPr>
            <a:normAutofit/>
          </a:bodyPr>
          <a:lstStyle/>
          <a:p>
            <a:pPr marL="0" indent="0" eaLnBrk="1" fontAlgn="auto" hangingPunct="1">
              <a:lnSpc>
                <a:spcPct val="90000"/>
              </a:lnSpc>
              <a:buNone/>
              <a:defRPr/>
            </a:pPr>
            <a:r>
              <a:rPr lang="en-US" sz="2800" dirty="0">
                <a:cs typeface="Arial" panose="020B0604020202020204" pitchFamily="34" charset="0"/>
              </a:rPr>
              <a:t>In your group, produce a definition for:</a:t>
            </a:r>
          </a:p>
          <a:p>
            <a:pPr eaLnBrk="1" fontAlgn="auto" hangingPunct="1">
              <a:lnSpc>
                <a:spcPct val="90000"/>
              </a:lnSpc>
              <a:defRPr/>
            </a:pPr>
            <a:endParaRPr lang="en-US" sz="2800" dirty="0">
              <a:cs typeface="Arial" panose="020B0604020202020204" pitchFamily="34" charset="0"/>
            </a:endParaRPr>
          </a:p>
          <a:p>
            <a:pPr>
              <a:lnSpc>
                <a:spcPct val="90000"/>
              </a:lnSpc>
              <a:defRPr/>
            </a:pPr>
            <a:r>
              <a:rPr lang="en-US" sz="2800" b="1" dirty="0">
                <a:cs typeface="Arial" panose="020B0604020202020204" pitchFamily="34" charset="0"/>
              </a:rPr>
              <a:t>Environment</a:t>
            </a:r>
          </a:p>
          <a:p>
            <a:pPr>
              <a:lnSpc>
                <a:spcPct val="90000"/>
              </a:lnSpc>
              <a:defRPr/>
            </a:pPr>
            <a:r>
              <a:rPr lang="en-US" sz="2800" b="1" dirty="0">
                <a:cs typeface="Arial" panose="020B0604020202020204" pitchFamily="34" charset="0"/>
              </a:rPr>
              <a:t>Sustainability</a:t>
            </a:r>
          </a:p>
          <a:p>
            <a:pPr>
              <a:lnSpc>
                <a:spcPct val="90000"/>
              </a:lnSpc>
              <a:defRPr/>
            </a:pPr>
            <a:r>
              <a:rPr lang="en-US" sz="2800" b="1" dirty="0">
                <a:cs typeface="Arial" panose="020B0604020202020204" pitchFamily="34" charset="0"/>
              </a:rPr>
              <a:t>Policy</a:t>
            </a:r>
          </a:p>
        </p:txBody>
      </p:sp>
      <p:pic>
        <p:nvPicPr>
          <p:cNvPr id="3" name="Picture 2"/>
          <p:cNvPicPr>
            <a:picLocks noChangeAspect="1"/>
          </p:cNvPicPr>
          <p:nvPr/>
        </p:nvPicPr>
        <p:blipFill>
          <a:blip r:embed="rId2"/>
          <a:stretch>
            <a:fillRect/>
          </a:stretch>
        </p:blipFill>
        <p:spPr>
          <a:xfrm>
            <a:off x="5375921" y="243807"/>
            <a:ext cx="5038725" cy="3009900"/>
          </a:xfrm>
          <a:prstGeom prst="rect">
            <a:avLst/>
          </a:prstGeom>
        </p:spPr>
      </p:pic>
      <p:pic>
        <p:nvPicPr>
          <p:cNvPr id="4" name="Picture 3"/>
          <p:cNvPicPr>
            <a:picLocks noChangeAspect="1"/>
          </p:cNvPicPr>
          <p:nvPr/>
        </p:nvPicPr>
        <p:blipFill>
          <a:blip r:embed="rId3"/>
          <a:stretch>
            <a:fillRect/>
          </a:stretch>
        </p:blipFill>
        <p:spPr>
          <a:xfrm>
            <a:off x="5392811" y="3718511"/>
            <a:ext cx="5004942" cy="3002965"/>
          </a:xfrm>
          <a:prstGeom prst="rect">
            <a:avLst/>
          </a:prstGeom>
        </p:spPr>
      </p:pic>
      <p:sp>
        <p:nvSpPr>
          <p:cNvPr id="6" name="Rectangle 2">
            <a:extLst>
              <a:ext uri="{FF2B5EF4-FFF2-40B4-BE49-F238E27FC236}">
                <a16:creationId xmlns:a16="http://schemas.microsoft.com/office/drawing/2014/main" id="{AB934634-D099-1567-9785-A306731E6B5E}"/>
              </a:ext>
            </a:extLst>
          </p:cNvPr>
          <p:cNvSpPr>
            <a:spLocks noGrp="1" noChangeArrowheads="1"/>
          </p:cNvSpPr>
          <p:nvPr>
            <p:ph type="title"/>
          </p:nvPr>
        </p:nvSpPr>
        <p:spPr>
          <a:xfrm>
            <a:off x="885638" y="328519"/>
            <a:ext cx="3970337" cy="1143000"/>
          </a:xfrm>
        </p:spPr>
        <p:txBody>
          <a:bodyPr/>
          <a:lstStyle/>
          <a:p>
            <a:pPr>
              <a:defRPr/>
            </a:pPr>
            <a:r>
              <a:rPr lang="en-GB" dirty="0">
                <a:solidFill>
                  <a:schemeClr val="tx2"/>
                </a:solidFill>
              </a:rPr>
              <a:t>Principles</a:t>
            </a:r>
          </a:p>
        </p:txBody>
      </p:sp>
    </p:spTree>
    <p:extLst>
      <p:ext uri="{BB962C8B-B14F-4D97-AF65-F5344CB8AC3E}">
        <p14:creationId xmlns:p14="http://schemas.microsoft.com/office/powerpoint/2010/main" val="3358578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2099">
                                            <p:txEl>
                                              <p:pRg st="0" end="0"/>
                                            </p:txEl>
                                          </p:spTgt>
                                        </p:tgtEl>
                                        <p:attrNameLst>
                                          <p:attrName>style.visibility</p:attrName>
                                        </p:attrNameLst>
                                      </p:cBhvr>
                                      <p:to>
                                        <p:strVal val="visible"/>
                                      </p:to>
                                    </p:set>
                                    <p:animEffect transition="in" filter="fade">
                                      <p:cBhvr>
                                        <p:cTn id="7" dur="2000"/>
                                        <p:tgtEl>
                                          <p:spTgt spid="13209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2099">
                                            <p:txEl>
                                              <p:pRg st="2" end="2"/>
                                            </p:txEl>
                                          </p:spTgt>
                                        </p:tgtEl>
                                        <p:attrNameLst>
                                          <p:attrName>style.visibility</p:attrName>
                                        </p:attrNameLst>
                                      </p:cBhvr>
                                      <p:to>
                                        <p:strVal val="visible"/>
                                      </p:to>
                                    </p:set>
                                    <p:animEffect transition="in" filter="fade">
                                      <p:cBhvr>
                                        <p:cTn id="12" dur="2000"/>
                                        <p:tgtEl>
                                          <p:spTgt spid="13209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2099">
                                            <p:txEl>
                                              <p:pRg st="3" end="3"/>
                                            </p:txEl>
                                          </p:spTgt>
                                        </p:tgtEl>
                                        <p:attrNameLst>
                                          <p:attrName>style.visibility</p:attrName>
                                        </p:attrNameLst>
                                      </p:cBhvr>
                                      <p:to>
                                        <p:strVal val="visible"/>
                                      </p:to>
                                    </p:set>
                                    <p:animEffect transition="in" filter="fade">
                                      <p:cBhvr>
                                        <p:cTn id="17" dur="2000"/>
                                        <p:tgtEl>
                                          <p:spTgt spid="13209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32099">
                                            <p:txEl>
                                              <p:pRg st="4" end="4"/>
                                            </p:txEl>
                                          </p:spTgt>
                                        </p:tgtEl>
                                        <p:attrNameLst>
                                          <p:attrName>style.visibility</p:attrName>
                                        </p:attrNameLst>
                                      </p:cBhvr>
                                      <p:to>
                                        <p:strVal val="visible"/>
                                      </p:to>
                                    </p:set>
                                    <p:animEffect transition="in" filter="fade">
                                      <p:cBhvr>
                                        <p:cTn id="22" dur="2000"/>
                                        <p:tgtEl>
                                          <p:spTgt spid="13209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099"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a:extLst>
              <a:ext uri="{FF2B5EF4-FFF2-40B4-BE49-F238E27FC236}">
                <a16:creationId xmlns:a16="http://schemas.microsoft.com/office/drawing/2014/main" id="{976B246F-60F6-CFFE-DB7B-AC6EB4F6071A}"/>
              </a:ext>
            </a:extLst>
          </p:cNvPr>
          <p:cNvSpPr>
            <a:spLocks noGrp="1" noChangeArrowheads="1"/>
          </p:cNvSpPr>
          <p:nvPr>
            <p:ph type="ctrTitle"/>
          </p:nvPr>
        </p:nvSpPr>
        <p:spPr>
          <a:xfrm>
            <a:off x="609599" y="5293849"/>
            <a:ext cx="7202558" cy="1178688"/>
          </a:xfrm>
        </p:spPr>
        <p:txBody>
          <a:bodyPr anchor="ctr">
            <a:normAutofit/>
          </a:bodyPr>
          <a:lstStyle/>
          <a:p>
            <a:pPr algn="l">
              <a:defRPr/>
            </a:pPr>
            <a:r>
              <a:rPr lang="en-GB" dirty="0"/>
              <a:t>Sustainability</a:t>
            </a:r>
          </a:p>
        </p:txBody>
      </p:sp>
      <p:sp>
        <p:nvSpPr>
          <p:cNvPr id="132099" name="Rectangle 3"/>
          <p:cNvSpPr>
            <a:spLocks noGrp="1" noChangeArrowheads="1"/>
          </p:cNvSpPr>
          <p:nvPr>
            <p:ph type="subTitle" idx="1"/>
          </p:nvPr>
        </p:nvSpPr>
        <p:spPr>
          <a:xfrm>
            <a:off x="7812157" y="5293850"/>
            <a:ext cx="3874124" cy="1178688"/>
          </a:xfrm>
        </p:spPr>
        <p:txBody>
          <a:bodyPr anchor="ctr">
            <a:normAutofit/>
          </a:bodyPr>
          <a:lstStyle/>
          <a:p>
            <a:pPr marL="0" indent="0" algn="r" eaLnBrk="1" fontAlgn="auto" hangingPunct="1">
              <a:buNone/>
              <a:defRPr/>
            </a:pPr>
            <a:r>
              <a:rPr lang="en-GB" u="sng" dirty="0"/>
              <a:t>Principles</a:t>
            </a:r>
            <a:endParaRPr lang="en-GB" b="1" i="1" dirty="0"/>
          </a:p>
        </p:txBody>
      </p:sp>
      <p:pic>
        <p:nvPicPr>
          <p:cNvPr id="132101" name="Picture 132100" descr="Vineyard lines on slopes">
            <a:extLst>
              <a:ext uri="{FF2B5EF4-FFF2-40B4-BE49-F238E27FC236}">
                <a16:creationId xmlns:a16="http://schemas.microsoft.com/office/drawing/2014/main" id="{0A0D2452-7AC4-F924-B040-00FF7BC58744}"/>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0" y="10"/>
            <a:ext cx="12191980" cy="4908375"/>
          </a:xfrm>
          <a:prstGeom prst="rect">
            <a:avLst/>
          </a:prstGeom>
          <a:noFill/>
        </p:spPr>
      </p:pic>
      <p:sp>
        <p:nvSpPr>
          <p:cNvPr id="132105" name="Date Placeholder 8">
            <a:extLst>
              <a:ext uri="{FF2B5EF4-FFF2-40B4-BE49-F238E27FC236}">
                <a16:creationId xmlns:a16="http://schemas.microsoft.com/office/drawing/2014/main" id="{5CED8F93-89DF-C57A-C16D-ED6DB8A4ABD2}"/>
              </a:ext>
            </a:extLst>
          </p:cNvPr>
          <p:cNvSpPr>
            <a:spLocks noGrp="1"/>
          </p:cNvSpPr>
          <p:nvPr>
            <p:ph type="dt" sz="half" idx="10"/>
          </p:nvPr>
        </p:nvSpPr>
        <p:spPr>
          <a:xfrm>
            <a:off x="137160" y="6453002"/>
            <a:ext cx="3494314" cy="365125"/>
          </a:xfrm>
        </p:spPr>
        <p:txBody>
          <a:bodyPr/>
          <a:lstStyle/>
          <a:p>
            <a:pPr>
              <a:spcAft>
                <a:spcPts val="600"/>
              </a:spcAft>
            </a:pPr>
            <a:fld id="{907816DB-FEA5-42E1-8FAA-ACDB7BE4A0F6}" type="datetime1">
              <a:rPr lang="en-US" smtClean="0"/>
              <a:pPr>
                <a:spcAft>
                  <a:spcPts val="600"/>
                </a:spcAft>
              </a:pPr>
              <a:t>10/1/2024</a:t>
            </a:fld>
            <a:endParaRPr lang="en-US"/>
          </a:p>
        </p:txBody>
      </p:sp>
      <p:sp>
        <p:nvSpPr>
          <p:cNvPr id="9220" name="Slide Number Placeholder 5"/>
          <p:cNvSpPr>
            <a:spLocks noGrp="1"/>
          </p:cNvSpPr>
          <p:nvPr>
            <p:ph type="sldNum" sz="quarter" idx="12"/>
          </p:nvPr>
        </p:nvSpPr>
        <p:spPr bwMode="auto">
          <a:xfrm>
            <a:off x="11632162" y="6453002"/>
            <a:ext cx="429207"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buClrTx/>
              <a:buFontTx/>
              <a:buNone/>
            </a:pPr>
            <a:fld id="{4A5BBE5A-1A66-4A21-B261-59A09E77C1C6}" type="slidenum">
              <a:rPr lang="en-GB" altLang="en-US"/>
              <a:pPr>
                <a:spcBef>
                  <a:spcPct val="0"/>
                </a:spcBef>
                <a:buClrTx/>
                <a:buFontTx/>
                <a:buNone/>
              </a:pPr>
              <a:t>18</a:t>
            </a:fld>
            <a:endParaRPr lang="en-GB"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2099">
                                            <p:txEl>
                                              <p:pRg st="0" end="0"/>
                                            </p:txEl>
                                          </p:spTgt>
                                        </p:tgtEl>
                                        <p:attrNameLst>
                                          <p:attrName>style.visibility</p:attrName>
                                        </p:attrNameLst>
                                      </p:cBhvr>
                                      <p:to>
                                        <p:strVal val="visible"/>
                                      </p:to>
                                    </p:set>
                                    <p:animEffect transition="in" filter="fade">
                                      <p:cBhvr>
                                        <p:cTn id="7" dur="2000"/>
                                        <p:tgtEl>
                                          <p:spTgt spid="13209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099"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a:extLst>
              <a:ext uri="{FF2B5EF4-FFF2-40B4-BE49-F238E27FC236}">
                <a16:creationId xmlns:a16="http://schemas.microsoft.com/office/drawing/2014/main" id="{976B246F-60F6-CFFE-DB7B-AC6EB4F6071A}"/>
              </a:ext>
            </a:extLst>
          </p:cNvPr>
          <p:cNvSpPr>
            <a:spLocks noGrp="1" noChangeArrowheads="1"/>
          </p:cNvSpPr>
          <p:nvPr>
            <p:ph type="ctrTitle"/>
          </p:nvPr>
        </p:nvSpPr>
        <p:spPr>
          <a:xfrm>
            <a:off x="609599" y="5293849"/>
            <a:ext cx="7202558" cy="1178688"/>
          </a:xfrm>
        </p:spPr>
        <p:txBody>
          <a:bodyPr anchor="ctr">
            <a:normAutofit/>
          </a:bodyPr>
          <a:lstStyle/>
          <a:p>
            <a:pPr algn="l">
              <a:defRPr/>
            </a:pPr>
            <a:r>
              <a:rPr lang="en-GB" dirty="0"/>
              <a:t>Environment</a:t>
            </a:r>
          </a:p>
        </p:txBody>
      </p:sp>
      <p:sp>
        <p:nvSpPr>
          <p:cNvPr id="132099" name="Rectangle 3"/>
          <p:cNvSpPr>
            <a:spLocks noGrp="1" noChangeArrowheads="1"/>
          </p:cNvSpPr>
          <p:nvPr>
            <p:ph type="subTitle" idx="1"/>
          </p:nvPr>
        </p:nvSpPr>
        <p:spPr>
          <a:xfrm>
            <a:off x="7812157" y="5293850"/>
            <a:ext cx="3874124" cy="1178688"/>
          </a:xfrm>
        </p:spPr>
        <p:txBody>
          <a:bodyPr anchor="ctr">
            <a:normAutofit/>
          </a:bodyPr>
          <a:lstStyle/>
          <a:p>
            <a:pPr marL="0" indent="0" algn="r" eaLnBrk="1" fontAlgn="auto" hangingPunct="1">
              <a:buNone/>
              <a:defRPr/>
            </a:pPr>
            <a:r>
              <a:rPr lang="en-GB" u="sng" dirty="0"/>
              <a:t>Principles</a:t>
            </a:r>
            <a:endParaRPr lang="en-GB" b="1" i="1" dirty="0"/>
          </a:p>
        </p:txBody>
      </p:sp>
      <p:pic>
        <p:nvPicPr>
          <p:cNvPr id="132109" name="Picture 132100" descr="One glowing fluorescent bulb amonst unlit incandescent bulbs">
            <a:extLst>
              <a:ext uri="{FF2B5EF4-FFF2-40B4-BE49-F238E27FC236}">
                <a16:creationId xmlns:a16="http://schemas.microsoft.com/office/drawing/2014/main" id="{3CD2E9EB-DD1B-4748-E627-0E97D150AD8B}"/>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0" y="10"/>
            <a:ext cx="12191980" cy="4908375"/>
          </a:xfrm>
          <a:prstGeom prst="rect">
            <a:avLst/>
          </a:prstGeom>
          <a:noFill/>
        </p:spPr>
      </p:pic>
      <p:sp>
        <p:nvSpPr>
          <p:cNvPr id="132110" name="Date Placeholder 8">
            <a:extLst>
              <a:ext uri="{FF2B5EF4-FFF2-40B4-BE49-F238E27FC236}">
                <a16:creationId xmlns:a16="http://schemas.microsoft.com/office/drawing/2014/main" id="{5CED8F93-89DF-C57A-C16D-ED6DB8A4ABD2}"/>
              </a:ext>
            </a:extLst>
          </p:cNvPr>
          <p:cNvSpPr>
            <a:spLocks noGrp="1"/>
          </p:cNvSpPr>
          <p:nvPr>
            <p:ph type="dt" sz="half" idx="10"/>
          </p:nvPr>
        </p:nvSpPr>
        <p:spPr>
          <a:xfrm>
            <a:off x="137160" y="6453002"/>
            <a:ext cx="3494314" cy="365125"/>
          </a:xfrm>
        </p:spPr>
        <p:txBody>
          <a:bodyPr/>
          <a:lstStyle/>
          <a:p>
            <a:pPr>
              <a:spcAft>
                <a:spcPts val="600"/>
              </a:spcAft>
            </a:pPr>
            <a:fld id="{907816DB-FEA5-42E1-8FAA-ACDB7BE4A0F6}" type="datetime1">
              <a:rPr lang="en-US" smtClean="0"/>
              <a:pPr>
                <a:spcAft>
                  <a:spcPts val="600"/>
                </a:spcAft>
              </a:pPr>
              <a:t>10/1/2024</a:t>
            </a:fld>
            <a:endParaRPr lang="en-US"/>
          </a:p>
        </p:txBody>
      </p:sp>
      <p:sp>
        <p:nvSpPr>
          <p:cNvPr id="9220" name="Slide Number Placeholder 5"/>
          <p:cNvSpPr>
            <a:spLocks noGrp="1"/>
          </p:cNvSpPr>
          <p:nvPr>
            <p:ph type="sldNum" sz="quarter" idx="12"/>
          </p:nvPr>
        </p:nvSpPr>
        <p:spPr bwMode="auto">
          <a:xfrm>
            <a:off x="11632162" y="6453002"/>
            <a:ext cx="429207"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buClrTx/>
              <a:buFontTx/>
              <a:buNone/>
            </a:pPr>
            <a:fld id="{4A5BBE5A-1A66-4A21-B261-59A09E77C1C6}" type="slidenum">
              <a:rPr lang="en-GB" altLang="en-US"/>
              <a:pPr>
                <a:spcBef>
                  <a:spcPct val="0"/>
                </a:spcBef>
                <a:buClrTx/>
                <a:buFontTx/>
                <a:buNone/>
              </a:pPr>
              <a:t>19</a:t>
            </a:fld>
            <a:endParaRPr lang="en-GB" altLang="en-US"/>
          </a:p>
        </p:txBody>
      </p:sp>
    </p:spTree>
    <p:extLst>
      <p:ext uri="{BB962C8B-B14F-4D97-AF65-F5344CB8AC3E}">
        <p14:creationId xmlns:p14="http://schemas.microsoft.com/office/powerpoint/2010/main" val="106312448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2099">
                                            <p:txEl>
                                              <p:pRg st="0" end="0"/>
                                            </p:txEl>
                                          </p:spTgt>
                                        </p:tgtEl>
                                        <p:attrNameLst>
                                          <p:attrName>style.visibility</p:attrName>
                                        </p:attrNameLst>
                                      </p:cBhvr>
                                      <p:to>
                                        <p:strVal val="visible"/>
                                      </p:to>
                                    </p:set>
                                    <p:animEffect transition="in" filter="fade">
                                      <p:cBhvr>
                                        <p:cTn id="7" dur="2000"/>
                                        <p:tgtEl>
                                          <p:spTgt spid="13209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099"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Slide Number Placeholder 5"/>
          <p:cNvSpPr>
            <a:spLocks noGrp="1"/>
          </p:cNvSpPr>
          <p:nvPr>
            <p:ph type="sldNum"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spcAft>
                <a:spcPct val="0"/>
              </a:spcAft>
              <a:buClrTx/>
              <a:buFontTx/>
              <a:buNone/>
            </a:pPr>
            <a:fld id="{4A5BBE5A-1A66-4A21-B261-59A09E77C1C6}" type="slidenum">
              <a:rPr lang="en-GB" altLang="en-US" sz="1200">
                <a:latin typeface="Tahoma" panose="020B0604030504040204" pitchFamily="34" charset="0"/>
              </a:rPr>
              <a:pPr>
                <a:spcBef>
                  <a:spcPct val="0"/>
                </a:spcBef>
                <a:spcAft>
                  <a:spcPct val="0"/>
                </a:spcAft>
                <a:buClrTx/>
                <a:buFontTx/>
                <a:buNone/>
              </a:pPr>
              <a:t>20</a:t>
            </a:fld>
            <a:endParaRPr lang="en-GB" altLang="en-US" sz="1200">
              <a:latin typeface="Tahoma" panose="020B0604030504040204" pitchFamily="34" charset="0"/>
            </a:endParaRPr>
          </a:p>
        </p:txBody>
      </p:sp>
      <p:sp>
        <p:nvSpPr>
          <p:cNvPr id="132099" name="Rectangle 3"/>
          <p:cNvSpPr>
            <a:spLocks noGrp="1" noChangeArrowheads="1"/>
          </p:cNvSpPr>
          <p:nvPr>
            <p:ph sz="quarter" idx="13"/>
          </p:nvPr>
        </p:nvSpPr>
        <p:spPr>
          <a:xfrm>
            <a:off x="874568" y="1558925"/>
            <a:ext cx="4427538" cy="4114800"/>
          </a:xfrm>
        </p:spPr>
        <p:txBody>
          <a:bodyPr>
            <a:normAutofit/>
          </a:bodyPr>
          <a:lstStyle/>
          <a:p>
            <a:pPr marL="0" indent="0" eaLnBrk="1" fontAlgn="auto" hangingPunct="1">
              <a:lnSpc>
                <a:spcPct val="90000"/>
              </a:lnSpc>
              <a:buNone/>
              <a:defRPr/>
            </a:pPr>
            <a:r>
              <a:rPr lang="en-GB" sz="2400" u="sng" dirty="0"/>
              <a:t>Environment</a:t>
            </a:r>
            <a:r>
              <a:rPr lang="en-GB" sz="2400" b="1" i="1" dirty="0"/>
              <a:t> </a:t>
            </a:r>
          </a:p>
        </p:txBody>
      </p:sp>
      <p:pic>
        <p:nvPicPr>
          <p:cNvPr id="1026" name="Picture 2">
            <a:extLst>
              <a:ext uri="{FF2B5EF4-FFF2-40B4-BE49-F238E27FC236}">
                <a16:creationId xmlns:a16="http://schemas.microsoft.com/office/drawing/2014/main" id="{364B1E59-7863-5F97-F9C0-395998CAD1CF}"/>
              </a:ext>
            </a:extLst>
          </p:cNvPr>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b="1479"/>
          <a:stretch/>
        </p:blipFill>
        <p:spPr bwMode="auto">
          <a:xfrm>
            <a:off x="5764757" y="296213"/>
            <a:ext cx="6082008" cy="59343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047D662-B538-FE98-560C-6578611B4DA3}"/>
              </a:ext>
            </a:extLst>
          </p:cNvPr>
          <p:cNvSpPr txBox="1"/>
          <p:nvPr/>
        </p:nvSpPr>
        <p:spPr>
          <a:xfrm>
            <a:off x="798722" y="5959241"/>
            <a:ext cx="6093994" cy="646331"/>
          </a:xfrm>
          <a:prstGeom prst="rect">
            <a:avLst/>
          </a:prstGeom>
          <a:noFill/>
        </p:spPr>
        <p:txBody>
          <a:bodyPr wrap="square">
            <a:spAutoFit/>
          </a:bodyPr>
          <a:lstStyle/>
          <a:p>
            <a:r>
              <a:rPr lang="en-GB" i="0" dirty="0">
                <a:solidFill>
                  <a:srgbClr val="2E3743"/>
                </a:solidFill>
                <a:effectLst/>
                <a:latin typeface="Arial" panose="020B0604020202020204" pitchFamily="34" charset="0"/>
                <a:cs typeface="Arial" panose="020B0604020202020204" pitchFamily="34" charset="0"/>
              </a:rPr>
              <a:t>The Settlement Health Map (adapted from Barton and Grant, 2006) </a:t>
            </a:r>
            <a:endParaRPr lang="en-GB" dirty="0">
              <a:latin typeface="Arial" panose="020B0604020202020204" pitchFamily="34" charset="0"/>
              <a:cs typeface="Arial" panose="020B0604020202020204" pitchFamily="34" charset="0"/>
            </a:endParaRPr>
          </a:p>
        </p:txBody>
      </p:sp>
      <p:sp>
        <p:nvSpPr>
          <p:cNvPr id="8" name="Rectangle 2">
            <a:extLst>
              <a:ext uri="{FF2B5EF4-FFF2-40B4-BE49-F238E27FC236}">
                <a16:creationId xmlns:a16="http://schemas.microsoft.com/office/drawing/2014/main" id="{976B246F-60F6-CFFE-DB7B-AC6EB4F6071A}"/>
              </a:ext>
            </a:extLst>
          </p:cNvPr>
          <p:cNvSpPr>
            <a:spLocks noGrp="1" noChangeArrowheads="1"/>
          </p:cNvSpPr>
          <p:nvPr>
            <p:ph type="title"/>
          </p:nvPr>
        </p:nvSpPr>
        <p:spPr>
          <a:xfrm>
            <a:off x="885638" y="328519"/>
            <a:ext cx="3970337" cy="1143000"/>
          </a:xfrm>
        </p:spPr>
        <p:txBody>
          <a:bodyPr/>
          <a:lstStyle/>
          <a:p>
            <a:pPr>
              <a:defRPr/>
            </a:pPr>
            <a:r>
              <a:rPr lang="en-GB" dirty="0">
                <a:solidFill>
                  <a:schemeClr val="tx2"/>
                </a:solidFill>
              </a:rPr>
              <a:t>Environment</a:t>
            </a:r>
          </a:p>
        </p:txBody>
      </p:sp>
    </p:spTree>
    <p:extLst>
      <p:ext uri="{BB962C8B-B14F-4D97-AF65-F5344CB8AC3E}">
        <p14:creationId xmlns:p14="http://schemas.microsoft.com/office/powerpoint/2010/main" val="359569133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2099">
                                            <p:txEl>
                                              <p:pRg st="0" end="0"/>
                                            </p:txEl>
                                          </p:spTgt>
                                        </p:tgtEl>
                                        <p:attrNameLst>
                                          <p:attrName>style.visibility</p:attrName>
                                        </p:attrNameLst>
                                      </p:cBhvr>
                                      <p:to>
                                        <p:strVal val="visible"/>
                                      </p:to>
                                    </p:set>
                                    <p:animEffect transition="in" filter="fade">
                                      <p:cBhvr>
                                        <p:cTn id="7" dur="2000"/>
                                        <p:tgtEl>
                                          <p:spTgt spid="13209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099"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a:extLst>
              <a:ext uri="{FF2B5EF4-FFF2-40B4-BE49-F238E27FC236}">
                <a16:creationId xmlns:a16="http://schemas.microsoft.com/office/drawing/2014/main" id="{976B246F-60F6-CFFE-DB7B-AC6EB4F6071A}"/>
              </a:ext>
            </a:extLst>
          </p:cNvPr>
          <p:cNvSpPr>
            <a:spLocks noGrp="1" noChangeArrowheads="1"/>
          </p:cNvSpPr>
          <p:nvPr>
            <p:ph type="ctrTitle"/>
          </p:nvPr>
        </p:nvSpPr>
        <p:spPr>
          <a:xfrm>
            <a:off x="609599" y="5293849"/>
            <a:ext cx="7202558" cy="1178688"/>
          </a:xfrm>
        </p:spPr>
        <p:txBody>
          <a:bodyPr anchor="ctr">
            <a:normAutofit/>
          </a:bodyPr>
          <a:lstStyle/>
          <a:p>
            <a:pPr algn="l">
              <a:defRPr/>
            </a:pPr>
            <a:r>
              <a:rPr lang="en-GB" dirty="0"/>
              <a:t>Policy</a:t>
            </a:r>
          </a:p>
        </p:txBody>
      </p:sp>
      <p:pic>
        <p:nvPicPr>
          <p:cNvPr id="132101" name="Picture 132100" descr="Front steps and columns of a majestic city building">
            <a:extLst>
              <a:ext uri="{FF2B5EF4-FFF2-40B4-BE49-F238E27FC236}">
                <a16:creationId xmlns:a16="http://schemas.microsoft.com/office/drawing/2014/main" id="{07F3AF2F-A431-35A3-4FBE-ABC7EE27FB75}"/>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0" y="10"/>
            <a:ext cx="12191980" cy="4908375"/>
          </a:xfrm>
          <a:prstGeom prst="rect">
            <a:avLst/>
          </a:prstGeom>
          <a:noFill/>
        </p:spPr>
      </p:pic>
      <p:sp>
        <p:nvSpPr>
          <p:cNvPr id="132105" name="Date Placeholder 8">
            <a:extLst>
              <a:ext uri="{FF2B5EF4-FFF2-40B4-BE49-F238E27FC236}">
                <a16:creationId xmlns:a16="http://schemas.microsoft.com/office/drawing/2014/main" id="{5CED8F93-89DF-C57A-C16D-ED6DB8A4ABD2}"/>
              </a:ext>
            </a:extLst>
          </p:cNvPr>
          <p:cNvSpPr>
            <a:spLocks noGrp="1"/>
          </p:cNvSpPr>
          <p:nvPr>
            <p:ph type="dt" sz="half" idx="10"/>
          </p:nvPr>
        </p:nvSpPr>
        <p:spPr>
          <a:xfrm>
            <a:off x="137160" y="6453002"/>
            <a:ext cx="3494314" cy="365125"/>
          </a:xfrm>
        </p:spPr>
        <p:txBody>
          <a:bodyPr/>
          <a:lstStyle/>
          <a:p>
            <a:pPr>
              <a:spcAft>
                <a:spcPts val="600"/>
              </a:spcAft>
            </a:pPr>
            <a:fld id="{907816DB-FEA5-42E1-8FAA-ACDB7BE4A0F6}" type="datetime1">
              <a:rPr lang="en-US" smtClean="0"/>
              <a:pPr>
                <a:spcAft>
                  <a:spcPts val="600"/>
                </a:spcAft>
              </a:pPr>
              <a:t>10/1/2024</a:t>
            </a:fld>
            <a:endParaRPr lang="en-US"/>
          </a:p>
        </p:txBody>
      </p:sp>
      <p:sp>
        <p:nvSpPr>
          <p:cNvPr id="9220" name="Slide Number Placeholder 5"/>
          <p:cNvSpPr>
            <a:spLocks noGrp="1"/>
          </p:cNvSpPr>
          <p:nvPr>
            <p:ph type="sldNum" sz="quarter" idx="12"/>
          </p:nvPr>
        </p:nvSpPr>
        <p:spPr bwMode="auto">
          <a:xfrm>
            <a:off x="11632162" y="6453002"/>
            <a:ext cx="429207"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buClrTx/>
              <a:buFontTx/>
              <a:buNone/>
            </a:pPr>
            <a:fld id="{4A5BBE5A-1A66-4A21-B261-59A09E77C1C6}" type="slidenum">
              <a:rPr lang="en-GB" altLang="en-US"/>
              <a:pPr>
                <a:spcBef>
                  <a:spcPct val="0"/>
                </a:spcBef>
                <a:buClrTx/>
                <a:buFontTx/>
                <a:buNone/>
              </a:pPr>
              <a:t>21</a:t>
            </a:fld>
            <a:endParaRPr lang="en-GB" altLang="en-US"/>
          </a:p>
        </p:txBody>
      </p:sp>
    </p:spTree>
    <p:extLst>
      <p:ext uri="{BB962C8B-B14F-4D97-AF65-F5344CB8AC3E}">
        <p14:creationId xmlns:p14="http://schemas.microsoft.com/office/powerpoint/2010/main" val="42689369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24786BA-0FCD-FCFE-F320-020C22CAEC04}"/>
              </a:ext>
            </a:extLst>
          </p:cNvPr>
          <p:cNvSpPr>
            <a:spLocks noGrp="1"/>
          </p:cNvSpPr>
          <p:nvPr>
            <p:ph type="title"/>
          </p:nvPr>
        </p:nvSpPr>
        <p:spPr>
          <a:xfrm>
            <a:off x="321734" y="4837319"/>
            <a:ext cx="4705097" cy="1601582"/>
          </a:xfrm>
        </p:spPr>
        <p:txBody>
          <a:bodyPr vert="horz" lIns="91440" tIns="45720" rIns="91440" bIns="45720" rtlCol="0" anchor="t">
            <a:normAutofit/>
          </a:bodyPr>
          <a:lstStyle/>
          <a:p>
            <a:r>
              <a:rPr lang="en-US" b="1" kern="1200" dirty="0">
                <a:solidFill>
                  <a:schemeClr val="tx1"/>
                </a:solidFill>
                <a:latin typeface="+mj-lt"/>
                <a:ea typeface="+mj-ea"/>
                <a:cs typeface="+mj-cs"/>
              </a:rPr>
              <a:t>Policy Definition</a:t>
            </a:r>
          </a:p>
        </p:txBody>
      </p:sp>
      <p:pic>
        <p:nvPicPr>
          <p:cNvPr id="132101" name="Picture 132100" descr="Front steps and columns of a majestic city building">
            <a:extLst>
              <a:ext uri="{FF2B5EF4-FFF2-40B4-BE49-F238E27FC236}">
                <a16:creationId xmlns:a16="http://schemas.microsoft.com/office/drawing/2014/main" id="{07F3AF2F-A431-35A3-4FBE-ABC7EE27FB75}"/>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419100" y="419099"/>
            <a:ext cx="11353800" cy="4138687"/>
          </a:xfrm>
          <a:prstGeom prst="rect">
            <a:avLst/>
          </a:prstGeom>
          <a:noFill/>
        </p:spPr>
      </p:pic>
      <p:sp>
        <p:nvSpPr>
          <p:cNvPr id="7" name="TextBox 6">
            <a:extLst>
              <a:ext uri="{FF2B5EF4-FFF2-40B4-BE49-F238E27FC236}">
                <a16:creationId xmlns:a16="http://schemas.microsoft.com/office/drawing/2014/main" id="{9AC1F7FA-162F-657B-819F-CE2765CF8D3B}"/>
              </a:ext>
            </a:extLst>
          </p:cNvPr>
          <p:cNvSpPr txBox="1"/>
          <p:nvPr/>
        </p:nvSpPr>
        <p:spPr>
          <a:xfrm>
            <a:off x="4820526" y="4958177"/>
            <a:ext cx="7026239" cy="1677387"/>
          </a:xfrm>
        </p:spPr>
        <p:txBody>
          <a:bodyPr vert="horz" lIns="91440" tIns="45720" rIns="91440" bIns="45720" rtlCol="0">
            <a:normAutofit lnSpcReduction="10000"/>
          </a:bodyPr>
          <a:lstStyle/>
          <a:p>
            <a:pPr indent="-228600">
              <a:lnSpc>
                <a:spcPct val="110000"/>
              </a:lnSpc>
              <a:spcAft>
                <a:spcPts val="600"/>
              </a:spcAft>
              <a:buFont typeface="Arial" panose="020B0604020202020204" pitchFamily="34" charset="0"/>
              <a:buChar char="•"/>
            </a:pPr>
            <a:r>
              <a:rPr lang="en-US" sz="2000" dirty="0"/>
              <a:t>a set of ideas or a plan of what to do in particular situations that has been agreed to officially by a group of people, a business organization, a government, or a political party (Cambridge Dictionary). </a:t>
            </a:r>
          </a:p>
        </p:txBody>
      </p:sp>
      <p:sp>
        <p:nvSpPr>
          <p:cNvPr id="132105" name="Date Placeholder 8">
            <a:extLst>
              <a:ext uri="{FF2B5EF4-FFF2-40B4-BE49-F238E27FC236}">
                <a16:creationId xmlns:a16="http://schemas.microsoft.com/office/drawing/2014/main" id="{5CED8F93-89DF-C57A-C16D-ED6DB8A4ABD2}"/>
              </a:ext>
            </a:extLst>
          </p:cNvPr>
          <p:cNvSpPr>
            <a:spLocks noGrp="1"/>
          </p:cNvSpPr>
          <p:nvPr>
            <p:ph type="dt" sz="half" idx="10"/>
          </p:nvPr>
        </p:nvSpPr>
        <p:spPr>
          <a:xfrm>
            <a:off x="137160" y="6453002"/>
            <a:ext cx="3494314" cy="365125"/>
          </a:xfrm>
        </p:spPr>
        <p:txBody>
          <a:bodyPr vert="horz" lIns="91440" tIns="45720" rIns="91440" bIns="45720" rtlCol="0" anchor="ctr">
            <a:normAutofit/>
          </a:bodyPr>
          <a:lstStyle/>
          <a:p>
            <a:pPr>
              <a:spcAft>
                <a:spcPts val="600"/>
              </a:spcAft>
            </a:pPr>
            <a:fld id="{907816DB-FEA5-42E1-8FAA-ACDB7BE4A0F6}" type="datetime1">
              <a:rPr lang="en-US" smtClean="0"/>
              <a:pPr>
                <a:spcAft>
                  <a:spcPts val="600"/>
                </a:spcAft>
              </a:pPr>
              <a:t>10/1/2024</a:t>
            </a:fld>
            <a:endParaRPr lang="en-US"/>
          </a:p>
        </p:txBody>
      </p:sp>
      <p:sp>
        <p:nvSpPr>
          <p:cNvPr id="9220" name="Slide Number Placeholder 5"/>
          <p:cNvSpPr>
            <a:spLocks noGrp="1"/>
          </p:cNvSpPr>
          <p:nvPr>
            <p:ph type="sldNum" sz="quarter" idx="12"/>
          </p:nvPr>
        </p:nvSpPr>
        <p:spPr bwMode="auto">
          <a:xfrm>
            <a:off x="11632162" y="6453002"/>
            <a:ext cx="429207"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buClrTx/>
              <a:buFontTx/>
              <a:buNone/>
            </a:pPr>
            <a:fld id="{4A5BBE5A-1A66-4A21-B261-59A09E77C1C6}" type="slidenum">
              <a:rPr lang="en-US" altLang="en-US" sz="900">
                <a:latin typeface="+mn-lt"/>
              </a:rPr>
              <a:pPr>
                <a:spcBef>
                  <a:spcPct val="0"/>
                </a:spcBef>
                <a:buClrTx/>
                <a:buFontTx/>
                <a:buNone/>
              </a:pPr>
              <a:t>22</a:t>
            </a:fld>
            <a:endParaRPr lang="en-US" altLang="en-US" sz="900">
              <a:latin typeface="+mn-lt"/>
            </a:endParaRPr>
          </a:p>
        </p:txBody>
      </p:sp>
    </p:spTree>
    <p:extLst>
      <p:ext uri="{BB962C8B-B14F-4D97-AF65-F5344CB8AC3E}">
        <p14:creationId xmlns:p14="http://schemas.microsoft.com/office/powerpoint/2010/main" val="12372128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2112" name="Picture 132111" descr="Wood human figure">
            <a:extLst>
              <a:ext uri="{FF2B5EF4-FFF2-40B4-BE49-F238E27FC236}">
                <a16:creationId xmlns:a16="http://schemas.microsoft.com/office/drawing/2014/main" id="{895C28D0-F473-65F2-1F53-D1B953677E3D}"/>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0" y="10"/>
            <a:ext cx="12191980" cy="6857990"/>
          </a:xfrm>
          <a:prstGeom prst="rect">
            <a:avLst/>
          </a:prstGeom>
          <a:noFill/>
        </p:spPr>
      </p:pic>
      <p:sp>
        <p:nvSpPr>
          <p:cNvPr id="8" name="Rectangle 2">
            <a:extLst>
              <a:ext uri="{FF2B5EF4-FFF2-40B4-BE49-F238E27FC236}">
                <a16:creationId xmlns:a16="http://schemas.microsoft.com/office/drawing/2014/main" id="{976B246F-60F6-CFFE-DB7B-AC6EB4F6071A}"/>
              </a:ext>
            </a:extLst>
          </p:cNvPr>
          <p:cNvSpPr>
            <a:spLocks noGrp="1" noChangeArrowheads="1"/>
          </p:cNvSpPr>
          <p:nvPr>
            <p:ph type="ctrTitle"/>
          </p:nvPr>
        </p:nvSpPr>
        <p:spPr>
          <a:xfrm>
            <a:off x="6920980" y="1893965"/>
            <a:ext cx="4738347" cy="1986802"/>
          </a:xfrm>
        </p:spPr>
        <p:txBody>
          <a:bodyPr>
            <a:normAutofit/>
          </a:bodyPr>
          <a:lstStyle/>
          <a:p>
            <a:pPr algn="r">
              <a:defRPr/>
            </a:pPr>
            <a:r>
              <a:rPr lang="en-GB">
                <a:solidFill>
                  <a:srgbClr val="FFFFFF"/>
                </a:solidFill>
              </a:rPr>
              <a:t>Why do we have policy?</a:t>
            </a:r>
          </a:p>
        </p:txBody>
      </p:sp>
      <p:sp>
        <p:nvSpPr>
          <p:cNvPr id="132099" name="Rectangle 3"/>
          <p:cNvSpPr>
            <a:spLocks noGrp="1" noChangeArrowheads="1"/>
          </p:cNvSpPr>
          <p:nvPr>
            <p:ph type="subTitle" idx="1"/>
          </p:nvPr>
        </p:nvSpPr>
        <p:spPr>
          <a:xfrm>
            <a:off x="6901102" y="3973128"/>
            <a:ext cx="4738347" cy="1189425"/>
          </a:xfrm>
        </p:spPr>
        <p:txBody>
          <a:bodyPr>
            <a:normAutofit/>
          </a:bodyPr>
          <a:lstStyle/>
          <a:p>
            <a:pPr marL="0" indent="0" algn="r" eaLnBrk="1" fontAlgn="auto" hangingPunct="1">
              <a:buNone/>
              <a:defRPr/>
            </a:pPr>
            <a:r>
              <a:rPr lang="en-GB" u="sng">
                <a:solidFill>
                  <a:srgbClr val="FFFFFF"/>
                </a:solidFill>
              </a:rPr>
              <a:t>Principles</a:t>
            </a:r>
            <a:endParaRPr lang="en-GB" b="1" i="1">
              <a:solidFill>
                <a:srgbClr val="FFFFFF"/>
              </a:solidFill>
            </a:endParaRPr>
          </a:p>
        </p:txBody>
      </p:sp>
      <p:sp>
        <p:nvSpPr>
          <p:cNvPr id="132105" name="Date Placeholder 8">
            <a:extLst>
              <a:ext uri="{FF2B5EF4-FFF2-40B4-BE49-F238E27FC236}">
                <a16:creationId xmlns:a16="http://schemas.microsoft.com/office/drawing/2014/main" id="{5CED8F93-89DF-C57A-C16D-ED6DB8A4ABD2}"/>
              </a:ext>
            </a:extLst>
          </p:cNvPr>
          <p:cNvSpPr>
            <a:spLocks noGrp="1"/>
          </p:cNvSpPr>
          <p:nvPr>
            <p:ph type="dt" sz="half" idx="10"/>
          </p:nvPr>
        </p:nvSpPr>
        <p:spPr>
          <a:xfrm>
            <a:off x="137160" y="6453002"/>
            <a:ext cx="3494314" cy="365125"/>
          </a:xfrm>
        </p:spPr>
        <p:txBody>
          <a:bodyPr>
            <a:normAutofit/>
          </a:bodyPr>
          <a:lstStyle/>
          <a:p>
            <a:pPr>
              <a:spcAft>
                <a:spcPts val="600"/>
              </a:spcAft>
            </a:pPr>
            <a:fld id="{907816DB-FEA5-42E1-8FAA-ACDB7BE4A0F6}" type="datetime1">
              <a:rPr lang="en-US">
                <a:solidFill>
                  <a:srgbClr val="FFFFFF"/>
                </a:solidFill>
              </a:rPr>
              <a:pPr>
                <a:spcAft>
                  <a:spcPts val="600"/>
                </a:spcAft>
              </a:pPr>
              <a:t>10/1/2024</a:t>
            </a:fld>
            <a:endParaRPr lang="en-US">
              <a:solidFill>
                <a:srgbClr val="FFFFFF"/>
              </a:solidFill>
            </a:endParaRPr>
          </a:p>
        </p:txBody>
      </p:sp>
      <p:sp>
        <p:nvSpPr>
          <p:cNvPr id="9220" name="Slide Number Placeholder 5"/>
          <p:cNvSpPr>
            <a:spLocks noGrp="1"/>
          </p:cNvSpPr>
          <p:nvPr>
            <p:ph type="sldNum" sz="quarter" idx="12"/>
          </p:nvPr>
        </p:nvSpPr>
        <p:spPr bwMode="auto">
          <a:xfrm>
            <a:off x="11632162" y="6453002"/>
            <a:ext cx="429207"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buClrTx/>
              <a:buFontTx/>
              <a:buNone/>
            </a:pPr>
            <a:fld id="{4A5BBE5A-1A66-4A21-B261-59A09E77C1C6}" type="slidenum">
              <a:rPr lang="en-GB" altLang="en-US">
                <a:solidFill>
                  <a:srgbClr val="FFFFFF"/>
                </a:solidFill>
              </a:rPr>
              <a:pPr>
                <a:spcBef>
                  <a:spcPct val="0"/>
                </a:spcBef>
                <a:buClrTx/>
                <a:buFontTx/>
                <a:buNone/>
              </a:pPr>
              <a:t>23</a:t>
            </a:fld>
            <a:endParaRPr lang="en-GB" altLang="en-US">
              <a:solidFill>
                <a:srgbClr val="FFFFFF"/>
              </a:solidFill>
            </a:endParaRPr>
          </a:p>
        </p:txBody>
      </p:sp>
      <p:sp>
        <p:nvSpPr>
          <p:cNvPr id="2" name="Footer Placeholder 1">
            <a:extLst>
              <a:ext uri="{FF2B5EF4-FFF2-40B4-BE49-F238E27FC236}">
                <a16:creationId xmlns:a16="http://schemas.microsoft.com/office/drawing/2014/main" id="{049D6065-02C7-9932-4FD3-47C15825B5F7}"/>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extLst>
      <p:ext uri="{BB962C8B-B14F-4D97-AF65-F5344CB8AC3E}">
        <p14:creationId xmlns:p14="http://schemas.microsoft.com/office/powerpoint/2010/main" val="101321859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2099">
                                            <p:txEl>
                                              <p:pRg st="0" end="0"/>
                                            </p:txEl>
                                          </p:spTgt>
                                        </p:tgtEl>
                                        <p:attrNameLst>
                                          <p:attrName>style.visibility</p:attrName>
                                        </p:attrNameLst>
                                      </p:cBhvr>
                                      <p:to>
                                        <p:strVal val="visible"/>
                                      </p:to>
                                    </p:set>
                                    <p:animEffect transition="in" filter="fade">
                                      <p:cBhvr>
                                        <p:cTn id="7" dur="2000"/>
                                        <p:tgtEl>
                                          <p:spTgt spid="13209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099"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a:extLst>
              <a:ext uri="{FF2B5EF4-FFF2-40B4-BE49-F238E27FC236}">
                <a16:creationId xmlns:a16="http://schemas.microsoft.com/office/drawing/2014/main" id="{976B246F-60F6-CFFE-DB7B-AC6EB4F6071A}"/>
              </a:ext>
            </a:extLst>
          </p:cNvPr>
          <p:cNvSpPr>
            <a:spLocks noGrp="1" noChangeArrowheads="1"/>
          </p:cNvSpPr>
          <p:nvPr>
            <p:ph type="ctrTitle"/>
          </p:nvPr>
        </p:nvSpPr>
        <p:spPr>
          <a:xfrm>
            <a:off x="931333" y="1681144"/>
            <a:ext cx="4233334" cy="2061100"/>
          </a:xfrm>
        </p:spPr>
        <p:txBody>
          <a:bodyPr>
            <a:normAutofit/>
          </a:bodyPr>
          <a:lstStyle/>
          <a:p>
            <a:pPr>
              <a:defRPr/>
            </a:pPr>
            <a:r>
              <a:rPr lang="en-GB" dirty="0"/>
              <a:t>Why do we have policy?</a:t>
            </a:r>
          </a:p>
        </p:txBody>
      </p:sp>
      <p:pic>
        <p:nvPicPr>
          <p:cNvPr id="2" name="Picture 2" descr="How do we use a legislative hierarchy to protect the environment?">
            <a:extLst>
              <a:ext uri="{FF2B5EF4-FFF2-40B4-BE49-F238E27FC236}">
                <a16:creationId xmlns:a16="http://schemas.microsoft.com/office/drawing/2014/main" id="{2D070F6E-3598-3F5A-D1B8-6E56845CA1F8}"/>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tretch>
            <a:fillRect/>
          </a:stretch>
        </p:blipFill>
        <p:spPr bwMode="auto">
          <a:xfrm>
            <a:off x="6096000" y="848477"/>
            <a:ext cx="5676899" cy="5165978"/>
          </a:xfrm>
          <a:prstGeom prst="rect">
            <a:avLst/>
          </a:prstGeom>
          <a:noFill/>
          <a:extLst>
            <a:ext uri="{909E8E84-426E-40DD-AFC4-6F175D3DCCD1}">
              <a14:hiddenFill xmlns:a14="http://schemas.microsoft.com/office/drawing/2010/main">
                <a:solidFill>
                  <a:srgbClr val="FFFFFF"/>
                </a:solidFill>
              </a14:hiddenFill>
            </a:ext>
          </a:extLst>
        </p:spPr>
      </p:pic>
      <p:sp>
        <p:nvSpPr>
          <p:cNvPr id="132105" name="Date Placeholder 8">
            <a:extLst>
              <a:ext uri="{FF2B5EF4-FFF2-40B4-BE49-F238E27FC236}">
                <a16:creationId xmlns:a16="http://schemas.microsoft.com/office/drawing/2014/main" id="{5CED8F93-89DF-C57A-C16D-ED6DB8A4ABD2}"/>
              </a:ext>
            </a:extLst>
          </p:cNvPr>
          <p:cNvSpPr>
            <a:spLocks noGrp="1"/>
          </p:cNvSpPr>
          <p:nvPr>
            <p:ph type="dt" sz="half" idx="10"/>
          </p:nvPr>
        </p:nvSpPr>
        <p:spPr>
          <a:xfrm>
            <a:off x="137160" y="6453002"/>
            <a:ext cx="3494314" cy="365125"/>
          </a:xfrm>
        </p:spPr>
        <p:txBody>
          <a:bodyPr>
            <a:normAutofit/>
          </a:bodyPr>
          <a:lstStyle/>
          <a:p>
            <a:pPr>
              <a:spcAft>
                <a:spcPts val="600"/>
              </a:spcAft>
            </a:pPr>
            <a:fld id="{907816DB-FEA5-42E1-8FAA-ACDB7BE4A0F6}" type="datetime1">
              <a:rPr lang="en-US"/>
              <a:pPr>
                <a:spcAft>
                  <a:spcPts val="600"/>
                </a:spcAft>
              </a:pPr>
              <a:t>10/1/2024</a:t>
            </a:fld>
            <a:endParaRPr lang="en-US"/>
          </a:p>
        </p:txBody>
      </p:sp>
      <p:sp>
        <p:nvSpPr>
          <p:cNvPr id="9220" name="Slide Number Placeholder 5"/>
          <p:cNvSpPr>
            <a:spLocks noGrp="1"/>
          </p:cNvSpPr>
          <p:nvPr>
            <p:ph type="sldNum" sz="quarter" idx="12"/>
          </p:nvPr>
        </p:nvSpPr>
        <p:spPr bwMode="auto">
          <a:xfrm>
            <a:off x="11632162" y="6453002"/>
            <a:ext cx="429207"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buClrTx/>
              <a:buFontTx/>
              <a:buNone/>
            </a:pPr>
            <a:fld id="{4A5BBE5A-1A66-4A21-B261-59A09E77C1C6}" type="slidenum">
              <a:rPr lang="en-GB" altLang="en-US"/>
              <a:pPr>
                <a:spcBef>
                  <a:spcPct val="0"/>
                </a:spcBef>
                <a:buClrTx/>
                <a:buFontTx/>
                <a:buNone/>
              </a:pPr>
              <a:t>24</a:t>
            </a:fld>
            <a:endParaRPr lang="en-GB" altLang="en-US"/>
          </a:p>
        </p:txBody>
      </p:sp>
      <p:sp>
        <p:nvSpPr>
          <p:cNvPr id="5" name="Footer Placeholder 1">
            <a:extLst>
              <a:ext uri="{FF2B5EF4-FFF2-40B4-BE49-F238E27FC236}">
                <a16:creationId xmlns:a16="http://schemas.microsoft.com/office/drawing/2014/main" id="{FC511C7A-253A-5987-16DC-D92A951A0DAD}"/>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extLst>
      <p:ext uri="{BB962C8B-B14F-4D97-AF65-F5344CB8AC3E}">
        <p14:creationId xmlns:p14="http://schemas.microsoft.com/office/powerpoint/2010/main" val="41300029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a:extLst>
              <a:ext uri="{FF2B5EF4-FFF2-40B4-BE49-F238E27FC236}">
                <a16:creationId xmlns:a16="http://schemas.microsoft.com/office/drawing/2014/main" id="{976B246F-60F6-CFFE-DB7B-AC6EB4F6071A}"/>
              </a:ext>
            </a:extLst>
          </p:cNvPr>
          <p:cNvSpPr>
            <a:spLocks noGrp="1" noChangeArrowheads="1"/>
          </p:cNvSpPr>
          <p:nvPr>
            <p:ph type="title"/>
          </p:nvPr>
        </p:nvSpPr>
        <p:spPr>
          <a:xfrm>
            <a:off x="6796844" y="474333"/>
            <a:ext cx="4563883" cy="2146300"/>
          </a:xfrm>
        </p:spPr>
        <p:txBody>
          <a:bodyPr anchor="b">
            <a:normAutofit/>
          </a:bodyPr>
          <a:lstStyle/>
          <a:p>
            <a:pPr>
              <a:defRPr/>
            </a:pPr>
            <a:r>
              <a:rPr lang="en-GB" dirty="0"/>
              <a:t>Think of a policy?</a:t>
            </a:r>
          </a:p>
        </p:txBody>
      </p:sp>
      <p:pic>
        <p:nvPicPr>
          <p:cNvPr id="132112" name="Picture 132111" descr="Empty speech bubbles">
            <a:extLst>
              <a:ext uri="{FF2B5EF4-FFF2-40B4-BE49-F238E27FC236}">
                <a16:creationId xmlns:a16="http://schemas.microsoft.com/office/drawing/2014/main" id="{F624098D-F393-9034-B5A3-B460B4646596}"/>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
          <a:stretch/>
        </p:blipFill>
        <p:spPr>
          <a:xfrm>
            <a:off x="20" y="10"/>
            <a:ext cx="6095979" cy="6857990"/>
          </a:xfrm>
          <a:prstGeom prst="rect">
            <a:avLst/>
          </a:prstGeom>
          <a:noFill/>
        </p:spPr>
      </p:pic>
      <p:sp>
        <p:nvSpPr>
          <p:cNvPr id="132099" name="Rectangle 3"/>
          <p:cNvSpPr>
            <a:spLocks noGrp="1" noChangeArrowheads="1"/>
          </p:cNvSpPr>
          <p:nvPr>
            <p:ph idx="1"/>
          </p:nvPr>
        </p:nvSpPr>
        <p:spPr>
          <a:xfrm>
            <a:off x="6796844" y="2767953"/>
            <a:ext cx="4563883" cy="3461013"/>
          </a:xfrm>
        </p:spPr>
        <p:txBody>
          <a:bodyPr>
            <a:normAutofit/>
          </a:bodyPr>
          <a:lstStyle/>
          <a:p>
            <a:pPr marL="0" indent="0" eaLnBrk="1" fontAlgn="auto" hangingPunct="1">
              <a:buNone/>
              <a:defRPr/>
            </a:pPr>
            <a:r>
              <a:rPr lang="en-GB" dirty="0"/>
              <a:t>Why did it come about?</a:t>
            </a:r>
          </a:p>
          <a:p>
            <a:pPr marL="0" indent="0" eaLnBrk="1" fontAlgn="auto" hangingPunct="1">
              <a:buNone/>
              <a:defRPr/>
            </a:pPr>
            <a:r>
              <a:rPr lang="en-GB" dirty="0"/>
              <a:t>How was it received?</a:t>
            </a:r>
          </a:p>
          <a:p>
            <a:pPr marL="0" indent="0" eaLnBrk="1" fontAlgn="auto" hangingPunct="1">
              <a:buNone/>
              <a:defRPr/>
            </a:pPr>
            <a:r>
              <a:rPr lang="en-GB" dirty="0"/>
              <a:t>What key changes did it bring?</a:t>
            </a:r>
          </a:p>
          <a:p>
            <a:pPr marL="0" indent="0" eaLnBrk="1" fontAlgn="auto" hangingPunct="1">
              <a:buNone/>
              <a:defRPr/>
            </a:pPr>
            <a:r>
              <a:rPr lang="en-GB" dirty="0"/>
              <a:t>Spend 10 mins researching it &amp; report back to the group. </a:t>
            </a:r>
          </a:p>
          <a:p>
            <a:pPr marL="0" indent="0" eaLnBrk="1" fontAlgn="auto" hangingPunct="1">
              <a:buNone/>
              <a:defRPr/>
            </a:pPr>
            <a:endParaRPr lang="en-GB" sz="1800" u="sng" dirty="0"/>
          </a:p>
          <a:p>
            <a:pPr marL="0" indent="0" eaLnBrk="1" fontAlgn="auto" hangingPunct="1">
              <a:buNone/>
              <a:defRPr/>
            </a:pPr>
            <a:endParaRPr lang="en-GB" sz="1800" u="sng" dirty="0"/>
          </a:p>
        </p:txBody>
      </p:sp>
      <p:sp>
        <p:nvSpPr>
          <p:cNvPr id="132105" name="Date Placeholder 8">
            <a:extLst>
              <a:ext uri="{FF2B5EF4-FFF2-40B4-BE49-F238E27FC236}">
                <a16:creationId xmlns:a16="http://schemas.microsoft.com/office/drawing/2014/main" id="{5CED8F93-89DF-C57A-C16D-ED6DB8A4ABD2}"/>
              </a:ext>
            </a:extLst>
          </p:cNvPr>
          <p:cNvSpPr>
            <a:spLocks noGrp="1"/>
          </p:cNvSpPr>
          <p:nvPr>
            <p:ph type="dt" sz="half" idx="10"/>
          </p:nvPr>
        </p:nvSpPr>
        <p:spPr>
          <a:xfrm>
            <a:off x="137160" y="6453002"/>
            <a:ext cx="3494314" cy="365125"/>
          </a:xfrm>
        </p:spPr>
        <p:txBody>
          <a:bodyPr>
            <a:normAutofit/>
          </a:bodyPr>
          <a:lstStyle/>
          <a:p>
            <a:pPr>
              <a:spcAft>
                <a:spcPts val="600"/>
              </a:spcAft>
            </a:pPr>
            <a:fld id="{907816DB-FEA5-42E1-8FAA-ACDB7BE4A0F6}" type="datetime1">
              <a:rPr lang="en-US">
                <a:solidFill>
                  <a:srgbClr val="FFFFFF"/>
                </a:solidFill>
              </a:rPr>
              <a:pPr>
                <a:spcAft>
                  <a:spcPts val="600"/>
                </a:spcAft>
              </a:pPr>
              <a:t>10/1/2024</a:t>
            </a:fld>
            <a:endParaRPr lang="en-US">
              <a:solidFill>
                <a:srgbClr val="FFFFFF"/>
              </a:solidFill>
            </a:endParaRPr>
          </a:p>
        </p:txBody>
      </p:sp>
      <p:sp>
        <p:nvSpPr>
          <p:cNvPr id="9220" name="Slide Number Placeholder 5"/>
          <p:cNvSpPr>
            <a:spLocks noGrp="1"/>
          </p:cNvSpPr>
          <p:nvPr>
            <p:ph type="sldNum" sz="quarter" idx="12"/>
          </p:nvPr>
        </p:nvSpPr>
        <p:spPr bwMode="auto">
          <a:xfrm>
            <a:off x="11632162" y="6453002"/>
            <a:ext cx="429207"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buClrTx/>
              <a:buFontTx/>
              <a:buNone/>
            </a:pPr>
            <a:fld id="{4A5BBE5A-1A66-4A21-B261-59A09E77C1C6}" type="slidenum">
              <a:rPr lang="en-GB" altLang="en-US"/>
              <a:pPr>
                <a:spcBef>
                  <a:spcPct val="0"/>
                </a:spcBef>
                <a:buClrTx/>
                <a:buFontTx/>
                <a:buNone/>
              </a:pPr>
              <a:t>25</a:t>
            </a:fld>
            <a:endParaRPr lang="en-GB" altLang="en-US"/>
          </a:p>
        </p:txBody>
      </p:sp>
      <p:sp>
        <p:nvSpPr>
          <p:cNvPr id="2" name="Footer Placeholder 1">
            <a:extLst>
              <a:ext uri="{FF2B5EF4-FFF2-40B4-BE49-F238E27FC236}">
                <a16:creationId xmlns:a16="http://schemas.microsoft.com/office/drawing/2014/main" id="{A366D4A0-165B-A5C2-0A16-ECAB58F9866A}"/>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extLst>
      <p:ext uri="{BB962C8B-B14F-4D97-AF65-F5344CB8AC3E}">
        <p14:creationId xmlns:p14="http://schemas.microsoft.com/office/powerpoint/2010/main" val="90596098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2099">
                                            <p:txEl>
                                              <p:pRg st="0" end="0"/>
                                            </p:txEl>
                                          </p:spTgt>
                                        </p:tgtEl>
                                        <p:attrNameLst>
                                          <p:attrName>style.visibility</p:attrName>
                                        </p:attrNameLst>
                                      </p:cBhvr>
                                      <p:to>
                                        <p:strVal val="visible"/>
                                      </p:to>
                                    </p:set>
                                    <p:animEffect transition="in" filter="fade">
                                      <p:cBhvr>
                                        <p:cTn id="7" dur="2000"/>
                                        <p:tgtEl>
                                          <p:spTgt spid="13209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2099">
                                            <p:txEl>
                                              <p:pRg st="1" end="1"/>
                                            </p:txEl>
                                          </p:spTgt>
                                        </p:tgtEl>
                                        <p:attrNameLst>
                                          <p:attrName>style.visibility</p:attrName>
                                        </p:attrNameLst>
                                      </p:cBhvr>
                                      <p:to>
                                        <p:strVal val="visible"/>
                                      </p:to>
                                    </p:set>
                                    <p:animEffect transition="in" filter="fade">
                                      <p:cBhvr>
                                        <p:cTn id="12" dur="2000"/>
                                        <p:tgtEl>
                                          <p:spTgt spid="13209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2099">
                                            <p:txEl>
                                              <p:pRg st="2" end="2"/>
                                            </p:txEl>
                                          </p:spTgt>
                                        </p:tgtEl>
                                        <p:attrNameLst>
                                          <p:attrName>style.visibility</p:attrName>
                                        </p:attrNameLst>
                                      </p:cBhvr>
                                      <p:to>
                                        <p:strVal val="visible"/>
                                      </p:to>
                                    </p:set>
                                    <p:animEffect transition="in" filter="fade">
                                      <p:cBhvr>
                                        <p:cTn id="17" dur="2000"/>
                                        <p:tgtEl>
                                          <p:spTgt spid="13209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32099">
                                            <p:txEl>
                                              <p:pRg st="3" end="3"/>
                                            </p:txEl>
                                          </p:spTgt>
                                        </p:tgtEl>
                                        <p:attrNameLst>
                                          <p:attrName>style.visibility</p:attrName>
                                        </p:attrNameLst>
                                      </p:cBhvr>
                                      <p:to>
                                        <p:strVal val="visible"/>
                                      </p:to>
                                    </p:set>
                                    <p:animEffect transition="in" filter="fade">
                                      <p:cBhvr>
                                        <p:cTn id="22" dur="2000"/>
                                        <p:tgtEl>
                                          <p:spTgt spid="13209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099"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624668" y="1007309"/>
            <a:ext cx="4497094" cy="1608479"/>
          </a:xfrm>
        </p:spPr>
        <p:txBody>
          <a:bodyPr anchor="b">
            <a:normAutofit/>
          </a:bodyPr>
          <a:lstStyle/>
          <a:p>
            <a:r>
              <a:rPr lang="en-GB" altLang="en-US"/>
              <a:t>Principles of Good Environmental Policy</a:t>
            </a:r>
          </a:p>
        </p:txBody>
      </p:sp>
      <p:sp>
        <p:nvSpPr>
          <p:cNvPr id="3" name="Content Placeholder 2"/>
          <p:cNvSpPr>
            <a:spLocks noGrp="1"/>
          </p:cNvSpPr>
          <p:nvPr>
            <p:ph idx="1"/>
          </p:nvPr>
        </p:nvSpPr>
        <p:spPr>
          <a:xfrm>
            <a:off x="624668" y="2770146"/>
            <a:ext cx="5108311" cy="3682856"/>
          </a:xfrm>
        </p:spPr>
        <p:txBody>
          <a:bodyPr>
            <a:normAutofit/>
          </a:bodyPr>
          <a:lstStyle/>
          <a:p>
            <a:pPr marL="0" indent="0">
              <a:lnSpc>
                <a:spcPct val="110000"/>
              </a:lnSpc>
              <a:buNone/>
            </a:pPr>
            <a:r>
              <a:rPr lang="en-GB" altLang="en-US" sz="1800" dirty="0"/>
              <a:t>In pairs consider the follow:</a:t>
            </a:r>
          </a:p>
          <a:p>
            <a:pPr>
              <a:lnSpc>
                <a:spcPct val="110000"/>
              </a:lnSpc>
            </a:pPr>
            <a:r>
              <a:rPr lang="en-GB" altLang="en-US" sz="1800" b="1" dirty="0"/>
              <a:t>What do you think are the principles of a good policy?</a:t>
            </a:r>
          </a:p>
          <a:p>
            <a:pPr>
              <a:lnSpc>
                <a:spcPct val="110000"/>
              </a:lnSpc>
            </a:pPr>
            <a:r>
              <a:rPr lang="en-GB" altLang="en-US" sz="1800" b="1" dirty="0"/>
              <a:t>What do you think are the principles of good policies for sustainability ?</a:t>
            </a:r>
          </a:p>
          <a:p>
            <a:pPr>
              <a:lnSpc>
                <a:spcPct val="110000"/>
              </a:lnSpc>
            </a:pPr>
            <a:r>
              <a:rPr lang="en-GB" altLang="en-US" sz="1800" b="1" dirty="0"/>
              <a:t>What do you think is the order of these principles and why?</a:t>
            </a:r>
          </a:p>
          <a:p>
            <a:pPr>
              <a:lnSpc>
                <a:spcPct val="110000"/>
              </a:lnSpc>
            </a:pPr>
            <a:r>
              <a:rPr lang="en-GB" altLang="en-US" sz="1800" b="1" dirty="0"/>
              <a:t>Why is good policy principles important to consider within the environmental agenda?</a:t>
            </a:r>
          </a:p>
        </p:txBody>
      </p:sp>
      <p:pic>
        <p:nvPicPr>
          <p:cNvPr id="14342" name="Picture 14341" descr="Magnifying glass and question mark">
            <a:extLst>
              <a:ext uri="{FF2B5EF4-FFF2-40B4-BE49-F238E27FC236}">
                <a16:creationId xmlns:a16="http://schemas.microsoft.com/office/drawing/2014/main" id="{A266B398-4D1A-8C8C-86D3-A3FEA66D0C6C}"/>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6138535" y="794406"/>
            <a:ext cx="5244168" cy="5244168"/>
          </a:xfrm>
          <a:custGeom>
            <a:avLst/>
            <a:gdLst/>
            <a:ahLst/>
            <a:cxnLst/>
            <a:rect l="l" t="t" r="r" b="b"/>
            <a:pathLst>
              <a:path w="5244168" h="5244168">
                <a:moveTo>
                  <a:pt x="2622084" y="0"/>
                </a:moveTo>
                <a:cubicBezTo>
                  <a:pt x="4070221" y="0"/>
                  <a:pt x="5244168" y="1173947"/>
                  <a:pt x="5244168" y="2622084"/>
                </a:cubicBezTo>
                <a:cubicBezTo>
                  <a:pt x="5244168" y="4070221"/>
                  <a:pt x="4070221" y="5244168"/>
                  <a:pt x="2622084" y="5244168"/>
                </a:cubicBezTo>
                <a:cubicBezTo>
                  <a:pt x="1173947" y="5244168"/>
                  <a:pt x="0" y="4070221"/>
                  <a:pt x="0" y="2622084"/>
                </a:cubicBezTo>
                <a:cubicBezTo>
                  <a:pt x="0" y="1173947"/>
                  <a:pt x="1173947" y="0"/>
                  <a:pt x="2622084" y="0"/>
                </a:cubicBezTo>
                <a:close/>
              </a:path>
            </a:pathLst>
          </a:custGeom>
          <a:noFill/>
        </p:spPr>
      </p:pic>
      <p:sp>
        <p:nvSpPr>
          <p:cNvPr id="14346"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normAutofit/>
          </a:bodyPr>
          <a:lstStyle/>
          <a:p>
            <a:pPr>
              <a:spcAft>
                <a:spcPts val="600"/>
              </a:spcAft>
            </a:pPr>
            <a:fld id="{36EEDDE2-D916-4F9A-9650-DB1D30A8FDDC}" type="datetime1">
              <a:rPr lang="en-US" smtClean="0"/>
              <a:pPr>
                <a:spcAft>
                  <a:spcPts val="600"/>
                </a:spcAft>
              </a:pPr>
              <a:t>10/1/2024</a:t>
            </a:fld>
            <a:endParaRPr lang="en-US"/>
          </a:p>
        </p:txBody>
      </p:sp>
      <p:sp>
        <p:nvSpPr>
          <p:cNvPr id="14348" name="Footer Placeholder 10">
            <a:extLst>
              <a:ext uri="{FF2B5EF4-FFF2-40B4-BE49-F238E27FC236}">
                <a16:creationId xmlns:a16="http://schemas.microsoft.com/office/drawing/2014/main" id="{B8D70A6C-BE99-E7A9-4EF7-0A2F588BEC0A}"/>
              </a:ext>
            </a:extLst>
          </p:cNvPr>
          <p:cNvSpPr>
            <a:spLocks noGrp="1"/>
          </p:cNvSpPr>
          <p:nvPr>
            <p:ph type="ftr" sz="quarter" idx="11"/>
          </p:nvPr>
        </p:nvSpPr>
        <p:spPr>
          <a:xfrm>
            <a:off x="8876521" y="6453002"/>
            <a:ext cx="2805405" cy="365125"/>
          </a:xfrm>
        </p:spPr>
        <p:txBody>
          <a:bodyPr>
            <a:normAutofit/>
          </a:bodyPr>
          <a:lstStyle/>
          <a:p>
            <a:pPr>
              <a:spcAft>
                <a:spcPts val="600"/>
              </a:spcAft>
            </a:pPr>
            <a:r>
              <a:rPr lang="en-US">
                <a:effectLst>
                  <a:outerShdw blurRad="38100" dist="38100" dir="2700000" algn="tl">
                    <a:srgbClr val="000000">
                      <a:alpha val="43137"/>
                    </a:srgbClr>
                  </a:outerShdw>
                </a:effectLst>
              </a:rPr>
              <a:t>ACBA7004</a:t>
            </a:r>
          </a:p>
        </p:txBody>
      </p:sp>
      <p:sp>
        <p:nvSpPr>
          <p:cNvPr id="14340" name="Slide Number Placeholder 3"/>
          <p:cNvSpPr>
            <a:spLocks noGrp="1"/>
          </p:cNvSpPr>
          <p:nvPr>
            <p:ph type="sldNum" sz="quarter" idx="12"/>
          </p:nvPr>
        </p:nvSpPr>
        <p:spPr bwMode="auto">
          <a:xfrm>
            <a:off x="11632162" y="6453002"/>
            <a:ext cx="429207"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defRPr sz="2400">
                <a:solidFill>
                  <a:schemeClr val="hlink"/>
                </a:solidFill>
                <a:latin typeface="Times New Roman" panose="02020603050405020304" pitchFamily="18" charset="0"/>
              </a:defRPr>
            </a:lvl1pPr>
            <a:lvl2pPr marL="742950" indent="-285750">
              <a:defRPr sz="2400">
                <a:solidFill>
                  <a:schemeClr val="hlink"/>
                </a:solidFill>
                <a:latin typeface="Times New Roman" panose="02020603050405020304" pitchFamily="18" charset="0"/>
              </a:defRPr>
            </a:lvl2pPr>
            <a:lvl3pPr marL="1143000" indent="-228600">
              <a:defRPr sz="2400">
                <a:solidFill>
                  <a:schemeClr val="hlink"/>
                </a:solidFill>
                <a:latin typeface="Times New Roman" panose="02020603050405020304" pitchFamily="18" charset="0"/>
              </a:defRPr>
            </a:lvl3pPr>
            <a:lvl4pPr marL="1600200" indent="-228600">
              <a:defRPr sz="2400">
                <a:solidFill>
                  <a:schemeClr val="hlink"/>
                </a:solidFill>
                <a:latin typeface="Times New Roman" panose="02020603050405020304" pitchFamily="18" charset="0"/>
              </a:defRPr>
            </a:lvl4pPr>
            <a:lvl5pPr marL="2057400" indent="-228600">
              <a:defRPr sz="2400">
                <a:solidFill>
                  <a:schemeClr val="hlink"/>
                </a:solidFill>
                <a:latin typeface="Times New Roman" panose="02020603050405020304" pitchFamily="18" charset="0"/>
              </a:defRPr>
            </a:lvl5pPr>
            <a:lvl6pPr marL="2514600" indent="-228600" eaLnBrk="0" fontAlgn="base" hangingPunct="0">
              <a:spcBef>
                <a:spcPct val="0"/>
              </a:spcBef>
              <a:spcAft>
                <a:spcPct val="0"/>
              </a:spcAft>
              <a:defRPr sz="2400">
                <a:solidFill>
                  <a:schemeClr val="hlink"/>
                </a:solidFill>
                <a:latin typeface="Times New Roman" panose="02020603050405020304" pitchFamily="18" charset="0"/>
              </a:defRPr>
            </a:lvl6pPr>
            <a:lvl7pPr marL="2971800" indent="-228600" eaLnBrk="0" fontAlgn="base" hangingPunct="0">
              <a:spcBef>
                <a:spcPct val="0"/>
              </a:spcBef>
              <a:spcAft>
                <a:spcPct val="0"/>
              </a:spcAft>
              <a:defRPr sz="2400">
                <a:solidFill>
                  <a:schemeClr val="hlink"/>
                </a:solidFill>
                <a:latin typeface="Times New Roman" panose="02020603050405020304" pitchFamily="18" charset="0"/>
              </a:defRPr>
            </a:lvl7pPr>
            <a:lvl8pPr marL="3429000" indent="-228600" eaLnBrk="0" fontAlgn="base" hangingPunct="0">
              <a:spcBef>
                <a:spcPct val="0"/>
              </a:spcBef>
              <a:spcAft>
                <a:spcPct val="0"/>
              </a:spcAft>
              <a:defRPr sz="2400">
                <a:solidFill>
                  <a:schemeClr val="hlink"/>
                </a:solidFill>
                <a:latin typeface="Times New Roman" panose="02020603050405020304" pitchFamily="18" charset="0"/>
              </a:defRPr>
            </a:lvl8pPr>
            <a:lvl9pPr marL="3886200" indent="-228600" eaLnBrk="0" fontAlgn="base" hangingPunct="0">
              <a:spcBef>
                <a:spcPct val="0"/>
              </a:spcBef>
              <a:spcAft>
                <a:spcPct val="0"/>
              </a:spcAft>
              <a:defRPr sz="2400">
                <a:solidFill>
                  <a:schemeClr val="hlink"/>
                </a:solidFill>
                <a:latin typeface="Times New Roman" panose="02020603050405020304" pitchFamily="18" charset="0"/>
              </a:defRPr>
            </a:lvl9pPr>
          </a:lstStyle>
          <a:p>
            <a:pPr>
              <a:lnSpc>
                <a:spcPct val="90000"/>
              </a:lnSpc>
              <a:spcAft>
                <a:spcPts val="600"/>
              </a:spcAft>
            </a:pPr>
            <a:fld id="{28F5A76D-5130-4056-8AD7-034784391708}" type="slidenum">
              <a:rPr lang="en-GB" altLang="en-US" sz="1900"/>
              <a:pPr>
                <a:lnSpc>
                  <a:spcPct val="90000"/>
                </a:lnSpc>
                <a:spcAft>
                  <a:spcPts val="600"/>
                </a:spcAft>
              </a:pPr>
              <a:t>26</a:t>
            </a:fld>
            <a:endParaRPr lang="en-GB" altLang="en-US" sz="1900"/>
          </a:p>
        </p:txBody>
      </p:sp>
    </p:spTree>
    <p:extLst>
      <p:ext uri="{BB962C8B-B14F-4D97-AF65-F5344CB8AC3E}">
        <p14:creationId xmlns:p14="http://schemas.microsoft.com/office/powerpoint/2010/main" val="1550651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defRPr/>
            </a:pPr>
            <a:r>
              <a:rPr lang="en-GB" sz="4000" dirty="0">
                <a:solidFill>
                  <a:schemeClr val="tx2"/>
                </a:solidFill>
              </a:rPr>
              <a:t>Principles of Environmental Policy</a:t>
            </a:r>
          </a:p>
        </p:txBody>
      </p:sp>
      <p:sp>
        <p:nvSpPr>
          <p:cNvPr id="10244" name="Slide Number Placeholder 4"/>
          <p:cNvSpPr>
            <a:spLocks noGrp="1"/>
          </p:cNvSpPr>
          <p:nvPr>
            <p:ph type="sldNum"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spcAft>
                <a:spcPct val="0"/>
              </a:spcAft>
              <a:buClrTx/>
              <a:buFontTx/>
              <a:buNone/>
            </a:pPr>
            <a:fld id="{4BD78EBA-7068-4345-A112-90FCE4A749D1}" type="slidenum">
              <a:rPr lang="en-GB" altLang="en-US" sz="1100">
                <a:latin typeface="Tahoma" panose="020B0604030504040204" pitchFamily="34" charset="0"/>
              </a:rPr>
              <a:pPr>
                <a:spcBef>
                  <a:spcPct val="0"/>
                </a:spcBef>
                <a:spcAft>
                  <a:spcPct val="0"/>
                </a:spcAft>
                <a:buClrTx/>
                <a:buFontTx/>
                <a:buNone/>
              </a:pPr>
              <a:t>27</a:t>
            </a:fld>
            <a:endParaRPr lang="en-GB" altLang="en-US" sz="1100">
              <a:latin typeface="Tahoma" panose="020B0604030504040204" pitchFamily="34" charset="0"/>
            </a:endParaRPr>
          </a:p>
        </p:txBody>
      </p:sp>
      <p:graphicFrame>
        <p:nvGraphicFramePr>
          <p:cNvPr id="6" name="Content Placeholder 5"/>
          <p:cNvGraphicFramePr>
            <a:graphicFrameLocks noGrp="1"/>
          </p:cNvGraphicFramePr>
          <p:nvPr>
            <p:ph sz="quarter" idx="13"/>
            <p:extLst>
              <p:ext uri="{D42A27DB-BD31-4B8C-83A1-F6EECF244321}">
                <p14:modId xmlns:p14="http://schemas.microsoft.com/office/powerpoint/2010/main" val="3726710120"/>
              </p:ext>
            </p:extLst>
          </p:nvPr>
        </p:nvGraphicFramePr>
        <p:xfrm>
          <a:off x="400692" y="1027417"/>
          <a:ext cx="11332396" cy="55559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4680" y="548640"/>
            <a:ext cx="4636108" cy="1648718"/>
          </a:xfrm>
        </p:spPr>
        <p:txBody>
          <a:bodyPr vert="horz" lIns="91440" tIns="45720" rIns="91440" bIns="45720" rtlCol="0" anchor="t">
            <a:normAutofit/>
          </a:bodyPr>
          <a:lstStyle/>
          <a:p>
            <a:pPr>
              <a:defRPr/>
            </a:pPr>
            <a:r>
              <a:rPr lang="en-US" sz="2800" b="1" kern="1200">
                <a:solidFill>
                  <a:schemeClr val="tx1"/>
                </a:solidFill>
                <a:latin typeface="+mj-lt"/>
                <a:ea typeface="+mj-ea"/>
                <a:cs typeface="+mj-cs"/>
              </a:rPr>
              <a:t>Lessons for good </a:t>
            </a:r>
            <a:br>
              <a:rPr lang="en-US" sz="2800" b="1" kern="1200">
                <a:solidFill>
                  <a:schemeClr val="tx1"/>
                </a:solidFill>
                <a:latin typeface="+mj-lt"/>
                <a:ea typeface="+mj-ea"/>
                <a:cs typeface="+mj-cs"/>
              </a:rPr>
            </a:br>
            <a:r>
              <a:rPr lang="en-US" sz="2800" b="1" kern="1200">
                <a:solidFill>
                  <a:schemeClr val="tx1"/>
                </a:solidFill>
                <a:latin typeface="+mj-lt"/>
                <a:ea typeface="+mj-ea"/>
                <a:cs typeface="+mj-cs"/>
              </a:rPr>
              <a:t>policies for sustainability (UN, 2020)</a:t>
            </a:r>
          </a:p>
        </p:txBody>
      </p:sp>
      <p:sp>
        <p:nvSpPr>
          <p:cNvPr id="7" name="TextBox 6"/>
          <p:cNvSpPr txBox="1"/>
          <p:nvPr/>
        </p:nvSpPr>
        <p:spPr>
          <a:xfrm>
            <a:off x="614679" y="2316481"/>
            <a:ext cx="4636109" cy="3860482"/>
          </a:xfrm>
        </p:spPr>
        <p:txBody>
          <a:bodyPr vert="horz" lIns="91440" tIns="45720" rIns="91440" bIns="45720" rtlCol="0">
            <a:normAutofit/>
          </a:bodyPr>
          <a:lstStyle/>
          <a:p>
            <a:pPr indent="-228600">
              <a:lnSpc>
                <a:spcPct val="120000"/>
              </a:lnSpc>
              <a:spcAft>
                <a:spcPts val="600"/>
              </a:spcAft>
              <a:buFont typeface="Arial" panose="020B0604020202020204" pitchFamily="34" charset="0"/>
              <a:buChar char="•"/>
              <a:defRPr/>
            </a:pPr>
            <a:r>
              <a:rPr lang="en-US" sz="1700" b="1"/>
              <a:t>Sustainability is the supreme consideration for managing all human activities—political, social and economic. </a:t>
            </a:r>
          </a:p>
          <a:p>
            <a:pPr indent="-228600">
              <a:lnSpc>
                <a:spcPct val="120000"/>
              </a:lnSpc>
              <a:spcAft>
                <a:spcPts val="600"/>
              </a:spcAft>
              <a:buFont typeface="Arial" panose="020B0604020202020204" pitchFamily="34" charset="0"/>
              <a:buChar char="•"/>
              <a:defRPr/>
            </a:pPr>
            <a:r>
              <a:rPr lang="en-US" sz="1700"/>
              <a:t>Policy governance includes government, business and civil society, and emphasizes whole system management.</a:t>
            </a:r>
          </a:p>
          <a:p>
            <a:pPr indent="-228600">
              <a:lnSpc>
                <a:spcPct val="120000"/>
              </a:lnSpc>
              <a:spcAft>
                <a:spcPts val="600"/>
              </a:spcAft>
              <a:buFont typeface="Arial" panose="020B0604020202020204" pitchFamily="34" charset="0"/>
              <a:buChar char="•"/>
              <a:defRPr/>
            </a:pPr>
            <a:r>
              <a:rPr lang="en-US" sz="1700"/>
              <a:t> To capture this diverse range of elements, environmental policy often employs alternative systems of governance, for example watershed-based management (Nutshell, 2015: 8).</a:t>
            </a:r>
          </a:p>
        </p:txBody>
      </p:sp>
      <p:sp>
        <p:nvSpPr>
          <p:cNvPr id="11280"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vert="horz" lIns="91440" tIns="45720" rIns="91440" bIns="45720" rtlCol="0" anchor="ctr">
            <a:normAutofit/>
          </a:bodyPr>
          <a:lstStyle/>
          <a:p>
            <a:pPr>
              <a:spcAft>
                <a:spcPts val="600"/>
              </a:spcAft>
            </a:pPr>
            <a:fld id="{36EEDDE2-D916-4F9A-9650-DB1D30A8FDDC}" type="datetime1">
              <a:rPr lang="en-US" smtClean="0"/>
              <a:pPr>
                <a:spcAft>
                  <a:spcPts val="600"/>
                </a:spcAft>
              </a:pPr>
              <a:t>10/1/2024</a:t>
            </a:fld>
            <a:endParaRPr lang="en-US"/>
          </a:p>
        </p:txBody>
      </p:sp>
      <p:pic>
        <p:nvPicPr>
          <p:cNvPr id="3" name="Picture 2"/>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6096000" y="419100"/>
            <a:ext cx="5676900" cy="6037646"/>
          </a:xfrm>
          <a:prstGeom prst="rect">
            <a:avLst/>
          </a:prstGeom>
          <a:noFill/>
        </p:spPr>
      </p:pic>
      <p:sp>
        <p:nvSpPr>
          <p:cNvPr id="11268" name="Slide Number Placeholder 4"/>
          <p:cNvSpPr>
            <a:spLocks noGrp="1"/>
          </p:cNvSpPr>
          <p:nvPr>
            <p:ph type="sldNum" sz="quarter" idx="12"/>
          </p:nvPr>
        </p:nvSpPr>
        <p:spPr bwMode="auto">
          <a:xfrm>
            <a:off x="11632162" y="6453002"/>
            <a:ext cx="429207"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buClrTx/>
              <a:buFontTx/>
              <a:buNone/>
            </a:pPr>
            <a:fld id="{5552F9B4-E120-45AF-9FA4-E921654F5DF6}" type="slidenum">
              <a:rPr lang="en-US" altLang="en-US" sz="900">
                <a:latin typeface="+mn-lt"/>
              </a:rPr>
              <a:pPr>
                <a:spcBef>
                  <a:spcPct val="0"/>
                </a:spcBef>
                <a:buClrTx/>
                <a:buFontTx/>
                <a:buNone/>
              </a:pPr>
              <a:t>28</a:t>
            </a:fld>
            <a:endParaRPr lang="en-US" altLang="en-US" sz="900">
              <a:latin typeface="+mn-lt"/>
            </a:endParaRPr>
          </a:p>
        </p:txBody>
      </p:sp>
      <p:sp>
        <p:nvSpPr>
          <p:cNvPr id="4" name="Footer Placeholder 1">
            <a:extLst>
              <a:ext uri="{FF2B5EF4-FFF2-40B4-BE49-F238E27FC236}">
                <a16:creationId xmlns:a16="http://schemas.microsoft.com/office/drawing/2014/main" id="{274C1E9E-91B5-7A46-A987-6CC1992220CE}"/>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96844" y="474333"/>
            <a:ext cx="4563883" cy="2146300"/>
          </a:xfrm>
        </p:spPr>
        <p:txBody>
          <a:bodyPr anchor="b">
            <a:normAutofit/>
          </a:bodyPr>
          <a:lstStyle/>
          <a:p>
            <a:pPr>
              <a:defRPr/>
            </a:pPr>
            <a:r>
              <a:rPr lang="en-GB"/>
              <a:t>Lessons for good </a:t>
            </a:r>
            <a:br>
              <a:rPr lang="en-GB"/>
            </a:br>
            <a:r>
              <a:rPr lang="en-GB"/>
              <a:t>policies for sustainability (UN, 2020)</a:t>
            </a:r>
          </a:p>
        </p:txBody>
      </p:sp>
      <p:sp>
        <p:nvSpPr>
          <p:cNvPr id="11275" name="Date Placeholder 6">
            <a:extLst>
              <a:ext uri="{FF2B5EF4-FFF2-40B4-BE49-F238E27FC236}">
                <a16:creationId xmlns:a16="http://schemas.microsoft.com/office/drawing/2014/main" id="{B1454B6D-1602-57A6-8D11-CB2C06E70041}"/>
              </a:ext>
            </a:extLst>
          </p:cNvPr>
          <p:cNvSpPr>
            <a:spLocks noGrp="1"/>
          </p:cNvSpPr>
          <p:nvPr>
            <p:ph type="dt" sz="half" idx="10"/>
          </p:nvPr>
        </p:nvSpPr>
        <p:spPr>
          <a:xfrm>
            <a:off x="137160" y="6453002"/>
            <a:ext cx="3494314" cy="365125"/>
          </a:xfrm>
        </p:spPr>
        <p:txBody>
          <a:bodyPr/>
          <a:lstStyle/>
          <a:p>
            <a:pPr>
              <a:spcAft>
                <a:spcPts val="600"/>
              </a:spcAft>
            </a:pPr>
            <a:fld id="{84DF6273-7D8C-4EFC-8D9D-F0D35E047D41}" type="datetime1">
              <a:rPr lang="en-US" smtClean="0">
                <a:solidFill>
                  <a:srgbClr val="FFFFFF"/>
                </a:solidFill>
                <a:effectLst>
                  <a:outerShdw blurRad="38100" dist="38100" dir="2700000" algn="tl">
                    <a:srgbClr val="000000">
                      <a:alpha val="43137"/>
                    </a:srgbClr>
                  </a:outerShdw>
                </a:effectLst>
              </a:rPr>
              <a:pPr>
                <a:spcAft>
                  <a:spcPts val="600"/>
                </a:spcAft>
              </a:pPr>
              <a:t>10/1/2024</a:t>
            </a:fld>
            <a:endParaRPr lang="en-US">
              <a:solidFill>
                <a:srgbClr val="FFFFFF"/>
              </a:solidFill>
              <a:effectLst>
                <a:outerShdw blurRad="38100" dist="38100" dir="2700000" algn="tl">
                  <a:srgbClr val="000000">
                    <a:alpha val="43137"/>
                  </a:srgbClr>
                </a:outerShdw>
              </a:effectLst>
            </a:endParaRPr>
          </a:p>
        </p:txBody>
      </p:sp>
      <p:sp>
        <p:nvSpPr>
          <p:cNvPr id="11268" name="Slide Number Placeholder 4"/>
          <p:cNvSpPr>
            <a:spLocks noGrp="1"/>
          </p:cNvSpPr>
          <p:nvPr>
            <p:ph type="sldNum" sz="quarter" idx="12"/>
          </p:nvPr>
        </p:nvSpPr>
        <p:spPr bwMode="auto">
          <a:xfrm>
            <a:off x="11632162" y="6453002"/>
            <a:ext cx="429207"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buClrTx/>
              <a:buFontTx/>
              <a:buNone/>
            </a:pPr>
            <a:fld id="{5552F9B4-E120-45AF-9FA4-E921654F5DF6}" type="slidenum">
              <a:rPr lang="en-GB" altLang="en-US"/>
              <a:pPr>
                <a:spcBef>
                  <a:spcPct val="0"/>
                </a:spcBef>
                <a:buClrTx/>
                <a:buFontTx/>
                <a:buNone/>
              </a:pPr>
              <a:t>29</a:t>
            </a:fld>
            <a:endParaRPr lang="en-GB" altLang="en-US"/>
          </a:p>
        </p:txBody>
      </p:sp>
      <p:graphicFrame>
        <p:nvGraphicFramePr>
          <p:cNvPr id="6" name="Content Placeholder 5"/>
          <p:cNvGraphicFramePr>
            <a:graphicFrameLocks noGrp="1"/>
          </p:cNvGraphicFramePr>
          <p:nvPr>
            <p:ph sz="quarter" idx="4294967295"/>
            <p:extLst>
              <p:ext uri="{D42A27DB-BD31-4B8C-83A1-F6EECF244321}">
                <p14:modId xmlns:p14="http://schemas.microsoft.com/office/powerpoint/2010/main" val="2564405532"/>
              </p:ext>
            </p:extLst>
          </p:nvPr>
        </p:nvGraphicFramePr>
        <p:xfrm>
          <a:off x="328742" y="159488"/>
          <a:ext cx="10132829" cy="653902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Footer Placeholder 1">
            <a:extLst>
              <a:ext uri="{FF2B5EF4-FFF2-40B4-BE49-F238E27FC236}">
                <a16:creationId xmlns:a16="http://schemas.microsoft.com/office/drawing/2014/main" id="{959F641E-EDE6-F29C-1992-E349A5ED7293}"/>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extLst>
      <p:ext uri="{BB962C8B-B14F-4D97-AF65-F5344CB8AC3E}">
        <p14:creationId xmlns:p14="http://schemas.microsoft.com/office/powerpoint/2010/main" val="39038692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321734" y="4837319"/>
            <a:ext cx="4705097" cy="1601582"/>
          </a:xfrm>
        </p:spPr>
        <p:txBody>
          <a:bodyPr anchor="t">
            <a:normAutofit/>
          </a:bodyPr>
          <a:lstStyle/>
          <a:p>
            <a:pPr eaLnBrk="1" hangingPunct="1">
              <a:defRPr/>
            </a:pPr>
            <a:r>
              <a:rPr lang="en-GB" altLang="en-US" dirty="0"/>
              <a:t>Awareness</a:t>
            </a:r>
          </a:p>
        </p:txBody>
      </p:sp>
      <p:pic>
        <p:nvPicPr>
          <p:cNvPr id="13328" name="Picture 13327" descr="Wood human figure">
            <a:extLst>
              <a:ext uri="{FF2B5EF4-FFF2-40B4-BE49-F238E27FC236}">
                <a16:creationId xmlns:a16="http://schemas.microsoft.com/office/drawing/2014/main" id="{5FED7D89-68BA-C2A7-024E-16483B3896A7}"/>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419100" y="419099"/>
            <a:ext cx="11353800" cy="4138687"/>
          </a:xfrm>
          <a:prstGeom prst="rect">
            <a:avLst/>
          </a:prstGeom>
          <a:noFill/>
        </p:spPr>
      </p:pic>
      <p:sp>
        <p:nvSpPr>
          <p:cNvPr id="13315" name="Content Placeholder 2"/>
          <p:cNvSpPr>
            <a:spLocks noGrp="1"/>
          </p:cNvSpPr>
          <p:nvPr>
            <p:ph idx="1"/>
          </p:nvPr>
        </p:nvSpPr>
        <p:spPr>
          <a:xfrm>
            <a:off x="6019333" y="4761513"/>
            <a:ext cx="5753567" cy="1677387"/>
          </a:xfrm>
        </p:spPr>
        <p:txBody>
          <a:bodyPr>
            <a:normAutofit/>
          </a:bodyPr>
          <a:lstStyle/>
          <a:p>
            <a:pPr eaLnBrk="1" hangingPunct="1">
              <a:buFont typeface="Arial" charset="0"/>
              <a:buChar char="•"/>
              <a:defRPr/>
            </a:pPr>
            <a:r>
              <a:rPr lang="en-GB" altLang="en-US" sz="2400" dirty="0"/>
              <a:t>Recognising issues</a:t>
            </a:r>
          </a:p>
          <a:p>
            <a:pPr eaLnBrk="1" hangingPunct="1">
              <a:buFont typeface="Arial" charset="0"/>
              <a:buChar char="•"/>
              <a:defRPr/>
            </a:pPr>
            <a:r>
              <a:rPr lang="en-GB" altLang="en-US" sz="2400" dirty="0"/>
              <a:t>Differences in Awareness (e.g. individual, corporate, government).</a:t>
            </a:r>
          </a:p>
          <a:p>
            <a:pPr eaLnBrk="1" hangingPunct="1">
              <a:buFont typeface="Arial" charset="0"/>
              <a:buChar char="•"/>
              <a:defRPr/>
            </a:pPr>
            <a:endParaRPr lang="en-GB" altLang="en-US" sz="1800" dirty="0"/>
          </a:p>
        </p:txBody>
      </p:sp>
      <p:sp>
        <p:nvSpPr>
          <p:cNvPr id="13326" name="Date Placeholder 22">
            <a:extLst>
              <a:ext uri="{FF2B5EF4-FFF2-40B4-BE49-F238E27FC236}">
                <a16:creationId xmlns:a16="http://schemas.microsoft.com/office/drawing/2014/main" id="{AC647847-3C5B-F761-B5C5-A024ECC2A6D4}"/>
              </a:ext>
            </a:extLst>
          </p:cNvPr>
          <p:cNvSpPr>
            <a:spLocks noGrp="1"/>
          </p:cNvSpPr>
          <p:nvPr>
            <p:ph type="dt" sz="half" idx="10"/>
          </p:nvPr>
        </p:nvSpPr>
        <p:spPr>
          <a:xfrm>
            <a:off x="137160" y="6453002"/>
            <a:ext cx="3494314" cy="365125"/>
          </a:xfrm>
        </p:spPr>
        <p:txBody>
          <a:bodyPr>
            <a:normAutofit/>
          </a:bodyPr>
          <a:lstStyle/>
          <a:p>
            <a:pPr>
              <a:spcAft>
                <a:spcPts val="600"/>
              </a:spcAft>
            </a:pPr>
            <a:fld id="{CC7EA171-352B-46D7-AB62-3DDD0FFFB09E}" type="datetime1">
              <a:rPr lang="en-US" smtClean="0"/>
              <a:pPr>
                <a:spcAft>
                  <a:spcPts val="600"/>
                </a:spcAft>
              </a:pPr>
              <a:t>10/1/2024</a:t>
            </a:fld>
            <a:endParaRPr lang="en-US"/>
          </a:p>
        </p:txBody>
      </p:sp>
      <p:sp>
        <p:nvSpPr>
          <p:cNvPr id="2" name="Footer Placeholder 1"/>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a:t>acba7004</a:t>
            </a:r>
          </a:p>
        </p:txBody>
      </p:sp>
      <p:sp>
        <p:nvSpPr>
          <p:cNvPr id="13316" name="Slide Number Placeholder 3"/>
          <p:cNvSpPr>
            <a:spLocks noGrp="1"/>
          </p:cNvSpPr>
          <p:nvPr>
            <p:ph type="sldNum" sz="quarter" idx="12"/>
          </p:nvPr>
        </p:nvSpPr>
        <p:spPr bwMode="auto">
          <a:xfrm>
            <a:off x="11632162" y="6453002"/>
            <a:ext cx="429207"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fontAlgn="base">
              <a:spcBef>
                <a:spcPct val="0"/>
              </a:spcBef>
              <a:buClrTx/>
              <a:buNone/>
              <a:defRPr/>
            </a:pPr>
            <a:fld id="{31719CBA-D370-44D9-930E-772D48BDB566}" type="slidenum">
              <a:rPr lang="en-GB" altLang="en-US"/>
              <a:pPr fontAlgn="base">
                <a:spcBef>
                  <a:spcPct val="0"/>
                </a:spcBef>
                <a:buClrTx/>
                <a:buNone/>
                <a:defRPr/>
              </a:pPr>
              <a:t>30</a:t>
            </a:fld>
            <a:endParaRPr lang="en-GB" altLang="en-US"/>
          </a:p>
        </p:txBody>
      </p:sp>
      <p:graphicFrame>
        <p:nvGraphicFramePr>
          <p:cNvPr id="3" name="Content Placeholder 5">
            <a:extLst>
              <a:ext uri="{FF2B5EF4-FFF2-40B4-BE49-F238E27FC236}">
                <a16:creationId xmlns:a16="http://schemas.microsoft.com/office/drawing/2014/main" id="{EDB83579-91BD-75AB-B4BD-E57FD2055D97}"/>
              </a:ext>
            </a:extLst>
          </p:cNvPr>
          <p:cNvGraphicFramePr>
            <a:graphicFrameLocks/>
          </p:cNvGraphicFramePr>
          <p:nvPr>
            <p:extLst>
              <p:ext uri="{D42A27DB-BD31-4B8C-83A1-F6EECF244321}">
                <p14:modId xmlns:p14="http://schemas.microsoft.com/office/powerpoint/2010/main" val="2865043089"/>
              </p:ext>
            </p:extLst>
          </p:nvPr>
        </p:nvGraphicFramePr>
        <p:xfrm>
          <a:off x="6726118" y="852755"/>
          <a:ext cx="4359698" cy="36963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201300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6642855" y="820882"/>
            <a:ext cx="4495995" cy="1793613"/>
          </a:xfrm>
        </p:spPr>
        <p:txBody>
          <a:bodyPr anchor="b">
            <a:normAutofit/>
          </a:bodyPr>
          <a:lstStyle/>
          <a:p>
            <a:pPr eaLnBrk="1" hangingPunct="1">
              <a:defRPr/>
            </a:pPr>
            <a:r>
              <a:rPr lang="en-GB" altLang="en-US" dirty="0"/>
              <a:t>Awareness</a:t>
            </a:r>
          </a:p>
        </p:txBody>
      </p:sp>
      <p:sp>
        <p:nvSpPr>
          <p:cNvPr id="13326" name="Date Placeholder 22">
            <a:extLst>
              <a:ext uri="{FF2B5EF4-FFF2-40B4-BE49-F238E27FC236}">
                <a16:creationId xmlns:a16="http://schemas.microsoft.com/office/drawing/2014/main" id="{AC647847-3C5B-F761-B5C5-A024ECC2A6D4}"/>
              </a:ext>
            </a:extLst>
          </p:cNvPr>
          <p:cNvSpPr>
            <a:spLocks noGrp="1"/>
          </p:cNvSpPr>
          <p:nvPr>
            <p:ph type="dt" sz="half" idx="10"/>
          </p:nvPr>
        </p:nvSpPr>
        <p:spPr>
          <a:xfrm>
            <a:off x="137160" y="6453002"/>
            <a:ext cx="3494314" cy="365125"/>
          </a:xfrm>
        </p:spPr>
        <p:txBody>
          <a:bodyPr>
            <a:normAutofit/>
          </a:bodyPr>
          <a:lstStyle/>
          <a:p>
            <a:pPr>
              <a:spcAft>
                <a:spcPts val="600"/>
              </a:spcAft>
            </a:pPr>
            <a:fld id="{CC7EA171-352B-46D7-AB62-3DDD0FFFB09E}" type="datetime1">
              <a:rPr lang="en-US" smtClean="0"/>
              <a:pPr>
                <a:spcAft>
                  <a:spcPts val="600"/>
                </a:spcAft>
              </a:pPr>
              <a:t>10/1/2024</a:t>
            </a:fld>
            <a:endParaRPr lang="en-US"/>
          </a:p>
        </p:txBody>
      </p:sp>
      <p:sp>
        <p:nvSpPr>
          <p:cNvPr id="2" name="Footer Placeholder 1"/>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a:t>acba7004</a:t>
            </a:r>
          </a:p>
        </p:txBody>
      </p:sp>
      <p:sp>
        <p:nvSpPr>
          <p:cNvPr id="13316" name="Slide Number Placeholder 3"/>
          <p:cNvSpPr>
            <a:spLocks noGrp="1"/>
          </p:cNvSpPr>
          <p:nvPr>
            <p:ph type="sldNum" sz="quarter" idx="12"/>
          </p:nvPr>
        </p:nvSpPr>
        <p:spPr bwMode="auto">
          <a:xfrm>
            <a:off x="11632162" y="6453002"/>
            <a:ext cx="429207"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fontAlgn="base">
              <a:spcBef>
                <a:spcPct val="0"/>
              </a:spcBef>
              <a:buClrTx/>
              <a:buNone/>
              <a:defRPr/>
            </a:pPr>
            <a:fld id="{31719CBA-D370-44D9-930E-772D48BDB566}" type="slidenum">
              <a:rPr lang="en-GB" altLang="en-US"/>
              <a:pPr fontAlgn="base">
                <a:spcBef>
                  <a:spcPct val="0"/>
                </a:spcBef>
                <a:buClrTx/>
                <a:buNone/>
                <a:defRPr/>
              </a:pPr>
              <a:t>31</a:t>
            </a:fld>
            <a:endParaRPr lang="en-GB" altLang="en-US"/>
          </a:p>
        </p:txBody>
      </p:sp>
      <p:pic>
        <p:nvPicPr>
          <p:cNvPr id="1026" name="Picture 2" descr="environmental-awareness-campaign-ideas">
            <a:extLst>
              <a:ext uri="{FF2B5EF4-FFF2-40B4-BE49-F238E27FC236}">
                <a16:creationId xmlns:a16="http://schemas.microsoft.com/office/drawing/2014/main" id="{4AC066F4-95E6-A73A-081D-C0771C4547B1}"/>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37160" y="212956"/>
            <a:ext cx="6191250" cy="412432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6BFAFED7-3C2A-10D7-0DF7-D1C38226C9C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2476" r="-1"/>
          <a:stretch/>
        </p:blipFill>
        <p:spPr>
          <a:xfrm>
            <a:off x="3987210" y="212955"/>
            <a:ext cx="8232124" cy="5932663"/>
          </a:xfrm>
          <a:prstGeom prst="rect">
            <a:avLst/>
          </a:prstGeom>
        </p:spPr>
      </p:pic>
      <p:sp>
        <p:nvSpPr>
          <p:cNvPr id="11" name="Content Placeholder 2">
            <a:extLst>
              <a:ext uri="{FF2B5EF4-FFF2-40B4-BE49-F238E27FC236}">
                <a16:creationId xmlns:a16="http://schemas.microsoft.com/office/drawing/2014/main" id="{CE79C8A4-6DA7-3E2C-DD5D-971D33A71EF5}"/>
              </a:ext>
            </a:extLst>
          </p:cNvPr>
          <p:cNvSpPr>
            <a:spLocks noGrp="1"/>
          </p:cNvSpPr>
          <p:nvPr>
            <p:ph idx="1"/>
          </p:nvPr>
        </p:nvSpPr>
        <p:spPr>
          <a:xfrm>
            <a:off x="235221" y="4633922"/>
            <a:ext cx="5753567" cy="1677387"/>
          </a:xfrm>
        </p:spPr>
        <p:txBody>
          <a:bodyPr>
            <a:normAutofit fontScale="77500" lnSpcReduction="20000"/>
          </a:bodyPr>
          <a:lstStyle/>
          <a:p>
            <a:pPr eaLnBrk="1" hangingPunct="1">
              <a:buFont typeface="Arial" charset="0"/>
              <a:buChar char="•"/>
              <a:defRPr/>
            </a:pPr>
            <a:r>
              <a:rPr lang="en-GB" altLang="en-US" sz="3600" dirty="0"/>
              <a:t>Science</a:t>
            </a:r>
          </a:p>
          <a:p>
            <a:pPr eaLnBrk="1" hangingPunct="1">
              <a:buFont typeface="Arial" charset="0"/>
              <a:buChar char="•"/>
              <a:defRPr/>
            </a:pPr>
            <a:r>
              <a:rPr lang="en-GB" altLang="en-US" sz="3600" dirty="0"/>
              <a:t>Politics</a:t>
            </a:r>
          </a:p>
          <a:p>
            <a:pPr eaLnBrk="1" hangingPunct="1">
              <a:buFont typeface="Arial" charset="0"/>
              <a:buChar char="•"/>
              <a:defRPr/>
            </a:pPr>
            <a:r>
              <a:rPr lang="en-GB" altLang="en-US" sz="3600" dirty="0"/>
              <a:t>Trust </a:t>
            </a:r>
          </a:p>
          <a:p>
            <a:pPr eaLnBrk="1" hangingPunct="1">
              <a:buFont typeface="Arial" charset="0"/>
              <a:buChar char="•"/>
              <a:defRPr/>
            </a:pPr>
            <a:endParaRPr lang="en-GB" altLang="en-US" sz="1800" dirty="0"/>
          </a:p>
        </p:txBody>
      </p:sp>
      <p:grpSp>
        <p:nvGrpSpPr>
          <p:cNvPr id="3" name="Group 2">
            <a:extLst>
              <a:ext uri="{FF2B5EF4-FFF2-40B4-BE49-F238E27FC236}">
                <a16:creationId xmlns:a16="http://schemas.microsoft.com/office/drawing/2014/main" id="{11C17637-A4CB-8758-7D7D-D4F19CC3546B}"/>
              </a:ext>
            </a:extLst>
          </p:cNvPr>
          <p:cNvGrpSpPr/>
          <p:nvPr/>
        </p:nvGrpSpPr>
        <p:grpSpPr>
          <a:xfrm>
            <a:off x="2032372" y="4188457"/>
            <a:ext cx="4354743" cy="2456587"/>
            <a:chOff x="4954" y="0"/>
            <a:chExt cx="4354743" cy="2456587"/>
          </a:xfrm>
        </p:grpSpPr>
        <p:sp>
          <p:nvSpPr>
            <p:cNvPr id="5" name="Oval 4">
              <a:extLst>
                <a:ext uri="{FF2B5EF4-FFF2-40B4-BE49-F238E27FC236}">
                  <a16:creationId xmlns:a16="http://schemas.microsoft.com/office/drawing/2014/main" id="{1260AC8E-940D-84EB-F90F-AF653ED15965}"/>
                </a:ext>
              </a:extLst>
            </p:cNvPr>
            <p:cNvSpPr/>
            <p:nvPr/>
          </p:nvSpPr>
          <p:spPr>
            <a:xfrm>
              <a:off x="4954" y="0"/>
              <a:ext cx="4354743" cy="2456587"/>
            </a:xfrm>
            <a:prstGeom prst="ellipse">
              <a:avLst/>
            </a:pr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a:lstStyle/>
            <a:p>
              <a:endParaRPr lang="en-GB"/>
            </a:p>
          </p:txBody>
        </p:sp>
        <p:sp>
          <p:nvSpPr>
            <p:cNvPr id="6" name="Oval 4">
              <a:extLst>
                <a:ext uri="{FF2B5EF4-FFF2-40B4-BE49-F238E27FC236}">
                  <a16:creationId xmlns:a16="http://schemas.microsoft.com/office/drawing/2014/main" id="{03A98F6A-F196-5B0B-F878-91F9381D6DE7}"/>
                </a:ext>
              </a:extLst>
            </p:cNvPr>
            <p:cNvSpPr txBox="1"/>
            <p:nvPr/>
          </p:nvSpPr>
          <p:spPr>
            <a:xfrm>
              <a:off x="642691" y="359759"/>
              <a:ext cx="3079269" cy="173706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9530" tIns="49530" rIns="49530" bIns="49530" numCol="1" spcCol="1270" anchor="ctr" anchorCtr="0">
              <a:noAutofit/>
            </a:bodyPr>
            <a:lstStyle/>
            <a:p>
              <a:pPr marL="0" lvl="0" indent="0" algn="ctr" defTabSz="1733550">
                <a:lnSpc>
                  <a:spcPct val="90000"/>
                </a:lnSpc>
                <a:spcBef>
                  <a:spcPct val="0"/>
                </a:spcBef>
                <a:spcAft>
                  <a:spcPct val="35000"/>
                </a:spcAft>
                <a:buNone/>
              </a:pPr>
              <a:r>
                <a:rPr lang="en-GB" sz="3900" kern="1200" dirty="0"/>
                <a:t>Awareness of environmental problems</a:t>
              </a:r>
            </a:p>
          </p:txBody>
        </p:sp>
      </p:grpSp>
    </p:spTree>
    <p:extLst>
      <p:ext uri="{BB962C8B-B14F-4D97-AF65-F5344CB8AC3E}">
        <p14:creationId xmlns:p14="http://schemas.microsoft.com/office/powerpoint/2010/main" val="24856708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433441" y="-856934"/>
            <a:ext cx="5414466" cy="1793613"/>
          </a:xfrm>
        </p:spPr>
        <p:txBody>
          <a:bodyPr anchor="b">
            <a:normAutofit/>
          </a:bodyPr>
          <a:lstStyle/>
          <a:p>
            <a:pPr eaLnBrk="1" hangingPunct="1">
              <a:defRPr/>
            </a:pPr>
            <a:r>
              <a:rPr lang="en-GB" altLang="en-US" dirty="0"/>
              <a:t>History of Awareness?</a:t>
            </a:r>
          </a:p>
        </p:txBody>
      </p:sp>
      <p:sp>
        <p:nvSpPr>
          <p:cNvPr id="13326" name="Date Placeholder 22">
            <a:extLst>
              <a:ext uri="{FF2B5EF4-FFF2-40B4-BE49-F238E27FC236}">
                <a16:creationId xmlns:a16="http://schemas.microsoft.com/office/drawing/2014/main" id="{AC647847-3C5B-F761-B5C5-A024ECC2A6D4}"/>
              </a:ext>
            </a:extLst>
          </p:cNvPr>
          <p:cNvSpPr>
            <a:spLocks noGrp="1"/>
          </p:cNvSpPr>
          <p:nvPr>
            <p:ph type="dt" sz="half" idx="10"/>
          </p:nvPr>
        </p:nvSpPr>
        <p:spPr>
          <a:xfrm>
            <a:off x="137160" y="6453002"/>
            <a:ext cx="3494314" cy="365125"/>
          </a:xfrm>
        </p:spPr>
        <p:txBody>
          <a:bodyPr>
            <a:normAutofit/>
          </a:bodyPr>
          <a:lstStyle/>
          <a:p>
            <a:pPr>
              <a:spcAft>
                <a:spcPts val="600"/>
              </a:spcAft>
            </a:pPr>
            <a:fld id="{CC7EA171-352B-46D7-AB62-3DDD0FFFB09E}" type="datetime1">
              <a:rPr lang="en-US" smtClean="0"/>
              <a:pPr>
                <a:spcAft>
                  <a:spcPts val="600"/>
                </a:spcAft>
              </a:pPr>
              <a:t>10/1/2024</a:t>
            </a:fld>
            <a:endParaRPr lang="en-US"/>
          </a:p>
        </p:txBody>
      </p:sp>
      <p:sp>
        <p:nvSpPr>
          <p:cNvPr id="2" name="Footer Placeholder 1"/>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a:t>acba7004</a:t>
            </a:r>
          </a:p>
        </p:txBody>
      </p:sp>
      <p:sp>
        <p:nvSpPr>
          <p:cNvPr id="13316" name="Slide Number Placeholder 3"/>
          <p:cNvSpPr>
            <a:spLocks noGrp="1"/>
          </p:cNvSpPr>
          <p:nvPr>
            <p:ph type="sldNum" sz="quarter" idx="12"/>
          </p:nvPr>
        </p:nvSpPr>
        <p:spPr bwMode="auto">
          <a:xfrm>
            <a:off x="11632162" y="6453002"/>
            <a:ext cx="429207"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fontAlgn="base">
              <a:spcBef>
                <a:spcPct val="0"/>
              </a:spcBef>
              <a:buClrTx/>
              <a:buNone/>
              <a:defRPr/>
            </a:pPr>
            <a:fld id="{31719CBA-D370-44D9-930E-772D48BDB566}" type="slidenum">
              <a:rPr lang="en-GB" altLang="en-US"/>
              <a:pPr fontAlgn="base">
                <a:spcBef>
                  <a:spcPct val="0"/>
                </a:spcBef>
                <a:buClrTx/>
                <a:buNone/>
                <a:defRPr/>
              </a:pPr>
              <a:t>32</a:t>
            </a:fld>
            <a:endParaRPr lang="en-GB" altLang="en-US"/>
          </a:p>
        </p:txBody>
      </p:sp>
      <p:sp>
        <p:nvSpPr>
          <p:cNvPr id="8" name="TextBox 7">
            <a:extLst>
              <a:ext uri="{FF2B5EF4-FFF2-40B4-BE49-F238E27FC236}">
                <a16:creationId xmlns:a16="http://schemas.microsoft.com/office/drawing/2014/main" id="{75E57876-53C7-CF61-516E-D115C51B842B}"/>
              </a:ext>
            </a:extLst>
          </p:cNvPr>
          <p:cNvSpPr txBox="1"/>
          <p:nvPr/>
        </p:nvSpPr>
        <p:spPr>
          <a:xfrm>
            <a:off x="821202" y="5078986"/>
            <a:ext cx="6108404" cy="369332"/>
          </a:xfrm>
          <a:prstGeom prst="rect">
            <a:avLst/>
          </a:prstGeom>
          <a:noFill/>
        </p:spPr>
        <p:txBody>
          <a:bodyPr wrap="square">
            <a:spAutoFit/>
          </a:bodyPr>
          <a:lstStyle/>
          <a:p>
            <a:r>
              <a:rPr lang="en-GB" dirty="0">
                <a:hlinkClick r:id="rId2"/>
              </a:rPr>
              <a:t>Global Warming in the Public Sphere on JSTOR</a:t>
            </a:r>
            <a:endParaRPr lang="en-GB" dirty="0"/>
          </a:p>
        </p:txBody>
      </p:sp>
      <p:sp>
        <p:nvSpPr>
          <p:cNvPr id="10" name="TextBox 9">
            <a:extLst>
              <a:ext uri="{FF2B5EF4-FFF2-40B4-BE49-F238E27FC236}">
                <a16:creationId xmlns:a16="http://schemas.microsoft.com/office/drawing/2014/main" id="{3E6DEF73-9B49-604A-305E-A562158F9A04}"/>
              </a:ext>
            </a:extLst>
          </p:cNvPr>
          <p:cNvSpPr txBox="1"/>
          <p:nvPr/>
        </p:nvSpPr>
        <p:spPr>
          <a:xfrm>
            <a:off x="836695" y="5604411"/>
            <a:ext cx="6092911" cy="646331"/>
          </a:xfrm>
          <a:prstGeom prst="rect">
            <a:avLst/>
          </a:prstGeom>
          <a:noFill/>
        </p:spPr>
        <p:txBody>
          <a:bodyPr wrap="square">
            <a:spAutoFit/>
          </a:bodyPr>
          <a:lstStyle/>
          <a:p>
            <a:r>
              <a:rPr lang="en-GB" dirty="0">
                <a:hlinkClick r:id="rId3"/>
              </a:rPr>
              <a:t>How 19th Century Scientists Predicted Global Warming - JSTOR Daily</a:t>
            </a:r>
            <a:endParaRPr lang="en-GB" dirty="0"/>
          </a:p>
        </p:txBody>
      </p:sp>
      <p:sp>
        <p:nvSpPr>
          <p:cNvPr id="3" name="Content Placeholder 2">
            <a:extLst>
              <a:ext uri="{FF2B5EF4-FFF2-40B4-BE49-F238E27FC236}">
                <a16:creationId xmlns:a16="http://schemas.microsoft.com/office/drawing/2014/main" id="{E393B77E-1BFD-8424-349A-BE4EB13E0CE5}"/>
              </a:ext>
            </a:extLst>
          </p:cNvPr>
          <p:cNvSpPr>
            <a:spLocks noGrp="1"/>
          </p:cNvSpPr>
          <p:nvPr>
            <p:ph idx="1"/>
          </p:nvPr>
        </p:nvSpPr>
        <p:spPr>
          <a:xfrm>
            <a:off x="433441" y="1706746"/>
            <a:ext cx="10528726" cy="3150929"/>
          </a:xfrm>
        </p:spPr>
        <p:txBody>
          <a:bodyPr>
            <a:normAutofit/>
          </a:bodyPr>
          <a:lstStyle/>
          <a:p>
            <a:pPr eaLnBrk="1" hangingPunct="1">
              <a:buFont typeface="Arial" charset="0"/>
              <a:buChar char="•"/>
              <a:defRPr/>
            </a:pPr>
            <a:endParaRPr lang="en-GB" altLang="en-US" sz="1800" dirty="0"/>
          </a:p>
          <a:p>
            <a:pPr eaLnBrk="1" hangingPunct="1">
              <a:buFont typeface="Arial" charset="0"/>
              <a:buChar char="•"/>
              <a:defRPr/>
            </a:pPr>
            <a:endParaRPr lang="en-GB" altLang="en-US" sz="1800" dirty="0"/>
          </a:p>
        </p:txBody>
      </p:sp>
      <p:pic>
        <p:nvPicPr>
          <p:cNvPr id="2050" name="Picture 2" descr="A Brief History of Environmentalism - Greenpeace International">
            <a:extLst>
              <a:ext uri="{FF2B5EF4-FFF2-40B4-BE49-F238E27FC236}">
                <a16:creationId xmlns:a16="http://schemas.microsoft.com/office/drawing/2014/main" id="{39A54D3B-9B9A-DD4B-2D76-B3596B49CB53}"/>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425007" y="1077070"/>
            <a:ext cx="4866167" cy="326021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410ACFE3-9828-694D-E11B-1589260C6E1E}"/>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1029725" y="1077070"/>
            <a:ext cx="4982418" cy="3255180"/>
          </a:xfrm>
          <a:prstGeom prst="rect">
            <a:avLst/>
          </a:prstGeom>
          <a:noFill/>
          <a:extLst>
            <a:ext uri="{909E8E84-426E-40DD-AFC4-6F175D3DCCD1}">
              <a14:hiddenFill xmlns:a14="http://schemas.microsoft.com/office/drawing/2010/main">
                <a:solidFill>
                  <a:srgbClr val="FFFFFF"/>
                </a:solidFill>
              </a14:hiddenFill>
            </a:ext>
          </a:extLst>
        </p:spPr>
      </p:pic>
      <p:grpSp>
        <p:nvGrpSpPr>
          <p:cNvPr id="4" name="Group 3">
            <a:extLst>
              <a:ext uri="{FF2B5EF4-FFF2-40B4-BE49-F238E27FC236}">
                <a16:creationId xmlns:a16="http://schemas.microsoft.com/office/drawing/2014/main" id="{252AA19C-223C-8113-E982-DB3BC53F4DD6}"/>
              </a:ext>
            </a:extLst>
          </p:cNvPr>
          <p:cNvGrpSpPr/>
          <p:nvPr/>
        </p:nvGrpSpPr>
        <p:grpSpPr>
          <a:xfrm>
            <a:off x="7648966" y="4220024"/>
            <a:ext cx="4354743" cy="2456587"/>
            <a:chOff x="4954" y="0"/>
            <a:chExt cx="4354743" cy="2456587"/>
          </a:xfrm>
        </p:grpSpPr>
        <p:sp>
          <p:nvSpPr>
            <p:cNvPr id="5" name="Oval 4">
              <a:extLst>
                <a:ext uri="{FF2B5EF4-FFF2-40B4-BE49-F238E27FC236}">
                  <a16:creationId xmlns:a16="http://schemas.microsoft.com/office/drawing/2014/main" id="{DAEC384D-721D-8FE7-A368-33CDE23DB7E9}"/>
                </a:ext>
              </a:extLst>
            </p:cNvPr>
            <p:cNvSpPr/>
            <p:nvPr/>
          </p:nvSpPr>
          <p:spPr>
            <a:xfrm>
              <a:off x="4954" y="0"/>
              <a:ext cx="4354743" cy="2456587"/>
            </a:xfrm>
            <a:prstGeom prst="ellipse">
              <a:avLst/>
            </a:pr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a:lstStyle/>
            <a:p>
              <a:endParaRPr lang="en-GB"/>
            </a:p>
          </p:txBody>
        </p:sp>
        <p:sp>
          <p:nvSpPr>
            <p:cNvPr id="6" name="Oval 4">
              <a:extLst>
                <a:ext uri="{FF2B5EF4-FFF2-40B4-BE49-F238E27FC236}">
                  <a16:creationId xmlns:a16="http://schemas.microsoft.com/office/drawing/2014/main" id="{53F6302C-164E-B00B-17E6-F44C258E7D61}"/>
                </a:ext>
              </a:extLst>
            </p:cNvPr>
            <p:cNvSpPr txBox="1"/>
            <p:nvPr/>
          </p:nvSpPr>
          <p:spPr>
            <a:xfrm>
              <a:off x="355129" y="359759"/>
              <a:ext cx="3633021" cy="173706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9530" tIns="49530" rIns="49530" bIns="49530" numCol="1" spcCol="1270" anchor="ctr" anchorCtr="0">
              <a:noAutofit/>
            </a:bodyPr>
            <a:lstStyle/>
            <a:p>
              <a:pPr marL="0" lvl="0" indent="0" algn="ctr" defTabSz="1733550">
                <a:lnSpc>
                  <a:spcPct val="90000"/>
                </a:lnSpc>
                <a:spcBef>
                  <a:spcPct val="0"/>
                </a:spcBef>
                <a:spcAft>
                  <a:spcPct val="35000"/>
                </a:spcAft>
                <a:buNone/>
              </a:pPr>
              <a:r>
                <a:rPr lang="en-GB" sz="3900" kern="1200" dirty="0"/>
                <a:t>Awareness of environmental problems</a:t>
              </a:r>
            </a:p>
          </p:txBody>
        </p:sp>
      </p:grpSp>
    </p:spTree>
    <p:extLst>
      <p:ext uri="{BB962C8B-B14F-4D97-AF65-F5344CB8AC3E}">
        <p14:creationId xmlns:p14="http://schemas.microsoft.com/office/powerpoint/2010/main" val="333194440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619760" y="548640"/>
            <a:ext cx="4421472" cy="1656080"/>
          </a:xfrm>
        </p:spPr>
        <p:txBody>
          <a:bodyPr anchor="t">
            <a:normAutofit/>
          </a:bodyPr>
          <a:lstStyle/>
          <a:p>
            <a:pPr eaLnBrk="1" hangingPunct="1">
              <a:defRPr/>
            </a:pPr>
            <a:r>
              <a:rPr lang="en-GB" altLang="en-US"/>
              <a:t>Empowerment</a:t>
            </a:r>
          </a:p>
        </p:txBody>
      </p:sp>
      <p:sp>
        <p:nvSpPr>
          <p:cNvPr id="13315" name="Content Placeholder 2"/>
          <p:cNvSpPr>
            <a:spLocks noGrp="1"/>
          </p:cNvSpPr>
          <p:nvPr>
            <p:ph idx="1"/>
          </p:nvPr>
        </p:nvSpPr>
        <p:spPr>
          <a:xfrm>
            <a:off x="619759" y="2316480"/>
            <a:ext cx="4421473" cy="3906520"/>
          </a:xfrm>
        </p:spPr>
        <p:txBody>
          <a:bodyPr>
            <a:normAutofit/>
          </a:bodyPr>
          <a:lstStyle/>
          <a:p>
            <a:pPr eaLnBrk="1" hangingPunct="1">
              <a:buFont typeface="Arial" charset="0"/>
              <a:buChar char="•"/>
              <a:defRPr/>
            </a:pPr>
            <a:r>
              <a:rPr lang="en-GB" altLang="en-US" sz="2400" dirty="0"/>
              <a:t>Integrate pro‐poor perspectives and opportunity creation for enhancing livelihoods</a:t>
            </a:r>
          </a:p>
          <a:p>
            <a:pPr eaLnBrk="1" hangingPunct="1">
              <a:buFont typeface="Arial" charset="0"/>
              <a:buChar char="•"/>
              <a:defRPr/>
            </a:pPr>
            <a:r>
              <a:rPr lang="en-GB" altLang="en-US" sz="2400" dirty="0"/>
              <a:t>Make use of the power of institutionalisation</a:t>
            </a:r>
          </a:p>
        </p:txBody>
      </p:sp>
      <p:pic>
        <p:nvPicPr>
          <p:cNvPr id="13318" name="Picture 6"/>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6089600" y="420885"/>
            <a:ext cx="5680364" cy="3783563"/>
          </a:xfrm>
          <a:prstGeom prst="rect">
            <a:avLst/>
          </a:prstGeom>
          <a:noFill/>
          <a:ln>
            <a:noFill/>
          </a:ln>
          <a:extLst>
            <a:ext uri="{91240B29-F687-4F45-9708-019B960494DF}">
              <a14:hiddenLine xmlns:a14="http://schemas.microsoft.com/office/drawing/2010/main" w="9525">
                <a:solidFill>
                  <a:schemeClr val="tx1"/>
                </a:solidFill>
                <a:miter lim="800000"/>
                <a:headEnd/>
                <a:tailEnd/>
              </a14:hiddenLine>
            </a:ext>
          </a:extLst>
        </p:spPr>
      </p:pic>
      <p:pic>
        <p:nvPicPr>
          <p:cNvPr id="13319" name="Picture 7"/>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b="-3"/>
          <a:stretch/>
        </p:blipFill>
        <p:spPr bwMode="auto">
          <a:xfrm>
            <a:off x="6096001" y="4253345"/>
            <a:ext cx="2813793" cy="2183770"/>
          </a:xfrm>
          <a:prstGeom prst="rect">
            <a:avLst/>
          </a:prstGeom>
          <a:noFill/>
          <a:ln>
            <a:noFill/>
          </a:ln>
          <a:extLst>
            <a:ext uri="{91240B29-F687-4F45-9708-019B960494DF}">
              <a14:hiddenLine xmlns:a14="http://schemas.microsoft.com/office/drawing/2010/main" w="9525">
                <a:solidFill>
                  <a:schemeClr val="tx1"/>
                </a:solidFill>
                <a:miter lim="800000"/>
                <a:headEnd/>
                <a:tailEnd/>
              </a14:hiddenLine>
            </a:ext>
          </a:extLst>
        </p:spPr>
      </p:pic>
      <p:pic>
        <p:nvPicPr>
          <p:cNvPr id="13317" name="Picture 5"/>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r="-3"/>
          <a:stretch/>
        </p:blipFill>
        <p:spPr bwMode="auto">
          <a:xfrm>
            <a:off x="8962568" y="4253345"/>
            <a:ext cx="2813797" cy="2183770"/>
          </a:xfrm>
          <a:prstGeom prst="rect">
            <a:avLst/>
          </a:prstGeom>
          <a:noFill/>
          <a:ln>
            <a:noFill/>
          </a:ln>
          <a:extLst>
            <a:ext uri="{91240B29-F687-4F45-9708-019B960494DF}">
              <a14:hiddenLine xmlns:a14="http://schemas.microsoft.com/office/drawing/2010/main" w="9525">
                <a:solidFill>
                  <a:schemeClr val="tx1"/>
                </a:solidFill>
                <a:miter lim="800000"/>
                <a:headEnd/>
                <a:tailEnd/>
              </a14:hiddenLine>
            </a:ext>
          </a:extLst>
        </p:spPr>
      </p:pic>
      <p:sp>
        <p:nvSpPr>
          <p:cNvPr id="13326" name="Date Placeholder 22">
            <a:extLst>
              <a:ext uri="{FF2B5EF4-FFF2-40B4-BE49-F238E27FC236}">
                <a16:creationId xmlns:a16="http://schemas.microsoft.com/office/drawing/2014/main" id="{AC647847-3C5B-F761-B5C5-A024ECC2A6D4}"/>
              </a:ext>
            </a:extLst>
          </p:cNvPr>
          <p:cNvSpPr>
            <a:spLocks noGrp="1"/>
          </p:cNvSpPr>
          <p:nvPr>
            <p:ph type="dt" sz="half" idx="10"/>
          </p:nvPr>
        </p:nvSpPr>
        <p:spPr>
          <a:xfrm>
            <a:off x="137160" y="6453002"/>
            <a:ext cx="3494314" cy="365125"/>
          </a:xfrm>
        </p:spPr>
        <p:txBody>
          <a:bodyPr>
            <a:normAutofit/>
          </a:bodyPr>
          <a:lstStyle/>
          <a:p>
            <a:pPr>
              <a:spcAft>
                <a:spcPts val="600"/>
              </a:spcAft>
            </a:pPr>
            <a:fld id="{CC7EA171-352B-46D7-AB62-3DDD0FFFB09E}" type="datetime1">
              <a:rPr lang="en-US" smtClean="0"/>
              <a:pPr>
                <a:spcAft>
                  <a:spcPts val="600"/>
                </a:spcAft>
              </a:pPr>
              <a:t>10/1/2024</a:t>
            </a:fld>
            <a:endParaRPr lang="en-US"/>
          </a:p>
        </p:txBody>
      </p:sp>
      <p:sp>
        <p:nvSpPr>
          <p:cNvPr id="2" name="Footer Placeholder 1"/>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
        <p:nvSpPr>
          <p:cNvPr id="13316" name="Slide Number Placeholder 3"/>
          <p:cNvSpPr>
            <a:spLocks noGrp="1"/>
          </p:cNvSpPr>
          <p:nvPr>
            <p:ph type="sldNum" sz="quarter" idx="12"/>
          </p:nvPr>
        </p:nvSpPr>
        <p:spPr bwMode="auto">
          <a:xfrm>
            <a:off x="11632162" y="6453002"/>
            <a:ext cx="429207"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fontAlgn="base">
              <a:spcBef>
                <a:spcPct val="0"/>
              </a:spcBef>
              <a:buClrTx/>
              <a:buNone/>
              <a:defRPr/>
            </a:pPr>
            <a:fld id="{31719CBA-D370-44D9-930E-772D48BDB566}" type="slidenum">
              <a:rPr lang="en-GB" altLang="en-US"/>
              <a:pPr fontAlgn="base">
                <a:spcBef>
                  <a:spcPct val="0"/>
                </a:spcBef>
                <a:buClrTx/>
                <a:buNone/>
                <a:defRPr/>
              </a:pPr>
              <a:t>33</a:t>
            </a:fld>
            <a:endParaRPr lang="en-GB" altLang="en-US"/>
          </a:p>
        </p:txBody>
      </p:sp>
      <p:graphicFrame>
        <p:nvGraphicFramePr>
          <p:cNvPr id="3" name="Content Placeholder 5">
            <a:extLst>
              <a:ext uri="{FF2B5EF4-FFF2-40B4-BE49-F238E27FC236}">
                <a16:creationId xmlns:a16="http://schemas.microsoft.com/office/drawing/2014/main" id="{D3A3D665-4997-BE6E-BC98-759DF1733EDB}"/>
              </a:ext>
            </a:extLst>
          </p:cNvPr>
          <p:cNvGraphicFramePr>
            <a:graphicFrameLocks/>
          </p:cNvGraphicFramePr>
          <p:nvPr>
            <p:extLst>
              <p:ext uri="{D42A27DB-BD31-4B8C-83A1-F6EECF244321}">
                <p14:modId xmlns:p14="http://schemas.microsoft.com/office/powerpoint/2010/main" val="1788475230"/>
              </p:ext>
            </p:extLst>
          </p:nvPr>
        </p:nvGraphicFramePr>
        <p:xfrm>
          <a:off x="2989780" y="121217"/>
          <a:ext cx="4831333" cy="209568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335182836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619760" y="548640"/>
            <a:ext cx="4325219" cy="1656080"/>
          </a:xfrm>
        </p:spPr>
        <p:txBody>
          <a:bodyPr anchor="t">
            <a:normAutofit/>
          </a:bodyPr>
          <a:lstStyle/>
          <a:p>
            <a:pPr eaLnBrk="1" hangingPunct="1">
              <a:defRPr/>
            </a:pPr>
            <a:r>
              <a:rPr lang="en-GB" altLang="en-US"/>
              <a:t>Coordination</a:t>
            </a:r>
          </a:p>
        </p:txBody>
      </p:sp>
      <p:sp>
        <p:nvSpPr>
          <p:cNvPr id="14339" name="Content Placeholder 2"/>
          <p:cNvSpPr>
            <a:spLocks noGrp="1"/>
          </p:cNvSpPr>
          <p:nvPr>
            <p:ph idx="1"/>
          </p:nvPr>
        </p:nvSpPr>
        <p:spPr>
          <a:xfrm>
            <a:off x="619759" y="2316480"/>
            <a:ext cx="4325219" cy="3906520"/>
          </a:xfrm>
        </p:spPr>
        <p:txBody>
          <a:bodyPr>
            <a:normAutofit/>
          </a:bodyPr>
          <a:lstStyle/>
          <a:p>
            <a:pPr eaLnBrk="1" hangingPunct="1">
              <a:buFont typeface="Arial" charset="0"/>
              <a:buChar char="•"/>
              <a:defRPr/>
            </a:pPr>
            <a:r>
              <a:rPr lang="en-GB" altLang="en-US" sz="2400" dirty="0"/>
              <a:t>Enhance networking and partnership</a:t>
            </a:r>
          </a:p>
          <a:p>
            <a:pPr eaLnBrk="1" hangingPunct="1">
              <a:buFont typeface="Arial" charset="0"/>
              <a:buChar char="•"/>
              <a:defRPr/>
            </a:pPr>
            <a:r>
              <a:rPr lang="en-GB" altLang="en-US" sz="2400" dirty="0"/>
              <a:t>Mainstream and share a common understanding on the activity aims</a:t>
            </a:r>
          </a:p>
        </p:txBody>
      </p:sp>
      <p:pic>
        <p:nvPicPr>
          <p:cNvPr id="14343" name="Picture 7"/>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6096000" y="10"/>
            <a:ext cx="3019170" cy="3405485"/>
          </a:xfrm>
          <a:prstGeom prst="rect">
            <a:avLst/>
          </a:prstGeom>
          <a:solidFill>
            <a:schemeClr val="accent1"/>
          </a:solidFill>
          <a:ln>
            <a:noFill/>
          </a:ln>
          <a:extLst>
            <a:ext uri="{91240B29-F687-4F45-9708-019B960494DF}">
              <a14:hiddenLine xmlns:a14="http://schemas.microsoft.com/office/drawing/2010/main" w="9525">
                <a:solidFill>
                  <a:schemeClr val="tx1"/>
                </a:solidFill>
                <a:miter lim="800000"/>
                <a:headEnd/>
                <a:tailEnd/>
              </a14:hiddenLine>
            </a:ext>
          </a:extLst>
        </p:spPr>
      </p:pic>
      <p:pic>
        <p:nvPicPr>
          <p:cNvPr id="14341" name="Picture 5"/>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9166360" y="10"/>
            <a:ext cx="3025640" cy="3405485"/>
          </a:xfrm>
          <a:prstGeom prst="rect">
            <a:avLst/>
          </a:prstGeom>
          <a:solidFill>
            <a:schemeClr val="accent1"/>
          </a:solidFill>
          <a:ln>
            <a:noFill/>
          </a:ln>
          <a:extLst>
            <a:ext uri="{91240B29-F687-4F45-9708-019B960494DF}">
              <a14:hiddenLine xmlns:a14="http://schemas.microsoft.com/office/drawing/2010/main" w="9525">
                <a:solidFill>
                  <a:schemeClr val="tx1"/>
                </a:solidFill>
                <a:miter lim="800000"/>
                <a:headEnd/>
                <a:tailEnd/>
              </a14:hiddenLine>
            </a:ext>
          </a:extLst>
        </p:spPr>
      </p:pic>
      <p:sp>
        <p:nvSpPr>
          <p:cNvPr id="14348" name="Date Placeholder 20">
            <a:extLst>
              <a:ext uri="{FF2B5EF4-FFF2-40B4-BE49-F238E27FC236}">
                <a16:creationId xmlns:a16="http://schemas.microsoft.com/office/drawing/2014/main" id="{E026E141-15F6-C73F-B834-8C51DA2E0F93}"/>
              </a:ext>
            </a:extLst>
          </p:cNvPr>
          <p:cNvSpPr>
            <a:spLocks noGrp="1"/>
          </p:cNvSpPr>
          <p:nvPr>
            <p:ph type="dt" sz="half" idx="10"/>
          </p:nvPr>
        </p:nvSpPr>
        <p:spPr>
          <a:xfrm>
            <a:off x="137160" y="6453002"/>
            <a:ext cx="3494314" cy="365125"/>
          </a:xfrm>
        </p:spPr>
        <p:txBody>
          <a:bodyPr/>
          <a:lstStyle/>
          <a:p>
            <a:pPr>
              <a:spcAft>
                <a:spcPts val="600"/>
              </a:spcAft>
            </a:pPr>
            <a:fld id="{BA73C985-3593-4DEC-BA3A-7366ACDB343A}" type="datetime1">
              <a:rPr lang="en-US" smtClean="0"/>
              <a:pPr>
                <a:spcAft>
                  <a:spcPts val="600"/>
                </a:spcAft>
              </a:pPr>
              <a:t>10/1/2024</a:t>
            </a:fld>
            <a:endParaRPr lang="en-US"/>
          </a:p>
        </p:txBody>
      </p:sp>
      <p:pic>
        <p:nvPicPr>
          <p:cNvPr id="14342" name="Picture 6"/>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6096000" y="3456073"/>
            <a:ext cx="6096000" cy="3403829"/>
          </a:xfrm>
          <a:prstGeom prst="rect">
            <a:avLst/>
          </a:prstGeom>
          <a:solidFill>
            <a:schemeClr val="accent1"/>
          </a:solidFill>
          <a:ln>
            <a:noFill/>
          </a:ln>
          <a:extLst>
            <a:ext uri="{91240B29-F687-4F45-9708-019B960494DF}">
              <a14:hiddenLine xmlns:a14="http://schemas.microsoft.com/office/drawing/2010/main" w="9525">
                <a:solidFill>
                  <a:schemeClr val="tx1"/>
                </a:solidFill>
                <a:miter lim="800000"/>
                <a:headEnd/>
                <a:tailEnd/>
              </a14:hiddenLine>
            </a:ext>
          </a:extLst>
        </p:spPr>
      </p:pic>
      <p:sp>
        <p:nvSpPr>
          <p:cNvPr id="14340" name="Slide Number Placeholder 3"/>
          <p:cNvSpPr>
            <a:spLocks noGrp="1"/>
          </p:cNvSpPr>
          <p:nvPr>
            <p:ph type="sldNum" sz="quarter" idx="12"/>
          </p:nvPr>
        </p:nvSpPr>
        <p:spPr bwMode="auto">
          <a:xfrm>
            <a:off x="11632162" y="6453002"/>
            <a:ext cx="429207"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fontAlgn="base">
              <a:spcBef>
                <a:spcPct val="0"/>
              </a:spcBef>
              <a:buClrTx/>
              <a:buNone/>
              <a:defRPr/>
            </a:pPr>
            <a:fld id="{D8811361-EA40-4CA1-82E0-D8A06B7C40E5}" type="slidenum">
              <a:rPr lang="en-GB" altLang="en-US">
                <a:solidFill>
                  <a:srgbClr val="FFFFFF"/>
                </a:solidFill>
              </a:rPr>
              <a:pPr fontAlgn="base">
                <a:spcBef>
                  <a:spcPct val="0"/>
                </a:spcBef>
                <a:buClrTx/>
                <a:buNone/>
                <a:defRPr/>
              </a:pPr>
              <a:t>34</a:t>
            </a:fld>
            <a:endParaRPr lang="en-GB" altLang="en-US">
              <a:solidFill>
                <a:srgbClr val="FFFFFF"/>
              </a:solidFill>
            </a:endParaRPr>
          </a:p>
        </p:txBody>
      </p:sp>
      <p:sp>
        <p:nvSpPr>
          <p:cNvPr id="3" name="Footer Placeholder 1">
            <a:extLst>
              <a:ext uri="{FF2B5EF4-FFF2-40B4-BE49-F238E27FC236}">
                <a16:creationId xmlns:a16="http://schemas.microsoft.com/office/drawing/2014/main" id="{230D731A-6A11-489D-C596-ABD84BB67989}"/>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graphicFrame>
        <p:nvGraphicFramePr>
          <p:cNvPr id="2" name="Content Placeholder 5">
            <a:extLst>
              <a:ext uri="{FF2B5EF4-FFF2-40B4-BE49-F238E27FC236}">
                <a16:creationId xmlns:a16="http://schemas.microsoft.com/office/drawing/2014/main" id="{B5D26C23-1B60-9167-0609-20C5FC39E5FF}"/>
              </a:ext>
            </a:extLst>
          </p:cNvPr>
          <p:cNvGraphicFramePr>
            <a:graphicFrameLocks/>
          </p:cNvGraphicFramePr>
          <p:nvPr>
            <p:extLst>
              <p:ext uri="{D42A27DB-BD31-4B8C-83A1-F6EECF244321}">
                <p14:modId xmlns:p14="http://schemas.microsoft.com/office/powerpoint/2010/main" val="1357416855"/>
              </p:ext>
            </p:extLst>
          </p:nvPr>
        </p:nvGraphicFramePr>
        <p:xfrm>
          <a:off x="328742" y="159488"/>
          <a:ext cx="10132829" cy="653902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128610677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832360" y="316010"/>
            <a:ext cx="8229600" cy="1143000"/>
          </a:xfrm>
        </p:spPr>
        <p:txBody>
          <a:bodyPr/>
          <a:lstStyle/>
          <a:p>
            <a:pPr eaLnBrk="1" hangingPunct="1">
              <a:defRPr/>
            </a:pPr>
            <a:r>
              <a:rPr lang="en-GB" altLang="en-US" dirty="0"/>
              <a:t>Enforcement</a:t>
            </a:r>
          </a:p>
        </p:txBody>
      </p:sp>
      <p:sp>
        <p:nvSpPr>
          <p:cNvPr id="15363" name="Content Placeholder 2"/>
          <p:cNvSpPr>
            <a:spLocks noGrp="1"/>
          </p:cNvSpPr>
          <p:nvPr>
            <p:ph idx="4294967295"/>
          </p:nvPr>
        </p:nvSpPr>
        <p:spPr>
          <a:xfrm>
            <a:off x="775210" y="1192213"/>
            <a:ext cx="9378440" cy="4389437"/>
          </a:xfrm>
        </p:spPr>
        <p:txBody>
          <a:bodyPr>
            <a:normAutofit/>
          </a:bodyPr>
          <a:lstStyle/>
          <a:p>
            <a:pPr eaLnBrk="1" hangingPunct="1">
              <a:buFont typeface="Arial" charset="0"/>
              <a:buChar char="•"/>
              <a:defRPr/>
            </a:pPr>
            <a:r>
              <a:rPr lang="en-GB" altLang="en-US" sz="2400" dirty="0"/>
              <a:t>Ensure effective application of legal power</a:t>
            </a:r>
          </a:p>
          <a:p>
            <a:pPr eaLnBrk="1" hangingPunct="1">
              <a:buFont typeface="Arial" charset="0"/>
              <a:buChar char="•"/>
              <a:defRPr/>
            </a:pPr>
            <a:r>
              <a:rPr lang="en-GB" altLang="en-US" sz="2400" dirty="0"/>
              <a:t>Monitor and survey progress for long term commitment and adaptation</a:t>
            </a:r>
          </a:p>
          <a:p>
            <a:pPr eaLnBrk="1" hangingPunct="1">
              <a:buFont typeface="Arial" charset="0"/>
              <a:buChar char="•"/>
              <a:defRPr/>
            </a:pPr>
            <a:r>
              <a:rPr lang="en-GB" altLang="en-US" sz="2400" dirty="0"/>
              <a:t>e.g. Wildlife Crime Kenya 2016 (Kenya initiated the need to discuss wildlife crime)</a:t>
            </a:r>
          </a:p>
        </p:txBody>
      </p:sp>
      <p:sp>
        <p:nvSpPr>
          <p:cNvPr id="15364" name="Slide Number Placeholder 3"/>
          <p:cNvSpPr>
            <a:spLocks noGrp="1"/>
          </p:cNvSpPr>
          <p:nvPr>
            <p:ph type="sldNum" sz="quarter" idx="16"/>
          </p:nvPr>
        </p:nvSpPr>
        <p:spPr bwMode="auto">
          <a:xfrm>
            <a:off x="9448800" y="6356351"/>
            <a:ext cx="7620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fontAlgn="base">
              <a:spcBef>
                <a:spcPct val="0"/>
              </a:spcBef>
              <a:spcAft>
                <a:spcPct val="0"/>
              </a:spcAft>
              <a:buClrTx/>
              <a:buNone/>
              <a:defRPr/>
            </a:pPr>
            <a:fld id="{FE535A78-BAFF-4A66-8E5F-A701F9BB0DAA}" type="slidenum">
              <a:rPr lang="en-GB" altLang="en-US" sz="1100">
                <a:solidFill>
                  <a:srgbClr val="FFFFFF"/>
                </a:solidFill>
                <a:latin typeface="Tahoma" panose="020B0604030504040204" pitchFamily="34" charset="0"/>
                <a:cs typeface="Arial" panose="020B0604020202020204" pitchFamily="34" charset="0"/>
              </a:rPr>
              <a:pPr fontAlgn="base">
                <a:spcBef>
                  <a:spcPct val="0"/>
                </a:spcBef>
                <a:spcAft>
                  <a:spcPct val="0"/>
                </a:spcAft>
                <a:buClrTx/>
                <a:buNone/>
                <a:defRPr/>
              </a:pPr>
              <a:t>35</a:t>
            </a:fld>
            <a:endParaRPr lang="en-GB" altLang="en-US" sz="1100">
              <a:solidFill>
                <a:srgbClr val="FFFFFF"/>
              </a:solidFill>
              <a:latin typeface="Tahoma" panose="020B0604030504040204" pitchFamily="34" charset="0"/>
              <a:cs typeface="Arial" panose="020B0604020202020204" pitchFamily="34" charset="0"/>
            </a:endParaRPr>
          </a:p>
        </p:txBody>
      </p:sp>
      <p:pic>
        <p:nvPicPr>
          <p:cNvPr id="15365" name="Picture 5"/>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0153650" y="317687"/>
            <a:ext cx="1409700" cy="1943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366" name="Picture 6"/>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395737" y="3302120"/>
            <a:ext cx="2665413" cy="19993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367" name="Picture 7"/>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7355290" y="192274"/>
            <a:ext cx="2665413" cy="14747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368" name="Picture 8"/>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9467636" y="2979551"/>
            <a:ext cx="2603500" cy="36861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369" name="Picture 9"/>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6395738" y="5378862"/>
            <a:ext cx="2665413" cy="13795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Footer Placeholder 1"/>
          <p:cNvSpPr>
            <a:spLocks noGrp="1"/>
          </p:cNvSpPr>
          <p:nvPr>
            <p:ph type="ftr" sz="quarter" idx="15"/>
          </p:nvPr>
        </p:nvSpPr>
        <p:spPr/>
        <p:txBody>
          <a:bodyPr/>
          <a:lstStyle/>
          <a:p>
            <a:pPr algn="l" fontAlgn="base">
              <a:spcBef>
                <a:spcPct val="0"/>
              </a:spcBef>
              <a:spcAft>
                <a:spcPct val="0"/>
              </a:spcAft>
              <a:defRPr/>
            </a:pPr>
            <a:r>
              <a:rPr lang="en-GB" sz="1000" cap="all" spc="60">
                <a:solidFill>
                  <a:srgbClr val="FFFFFF"/>
                </a:solidFill>
                <a:latin typeface="Tahoma" panose="020B0604030504040204" pitchFamily="34" charset="0"/>
                <a:cs typeface="Arial" charset="0"/>
              </a:rPr>
              <a:t>CH2022</a:t>
            </a:r>
          </a:p>
        </p:txBody>
      </p:sp>
      <p:graphicFrame>
        <p:nvGraphicFramePr>
          <p:cNvPr id="3" name="Content Placeholder 5">
            <a:extLst>
              <a:ext uri="{FF2B5EF4-FFF2-40B4-BE49-F238E27FC236}">
                <a16:creationId xmlns:a16="http://schemas.microsoft.com/office/drawing/2014/main" id="{2847508B-CFA1-1E44-FAC4-772F02F88618}"/>
              </a:ext>
            </a:extLst>
          </p:cNvPr>
          <p:cNvGraphicFramePr>
            <a:graphicFrameLocks/>
          </p:cNvGraphicFramePr>
          <p:nvPr>
            <p:extLst>
              <p:ext uri="{D42A27DB-BD31-4B8C-83A1-F6EECF244321}">
                <p14:modId xmlns:p14="http://schemas.microsoft.com/office/powerpoint/2010/main" val="596202621"/>
              </p:ext>
            </p:extLst>
          </p:nvPr>
        </p:nvGraphicFramePr>
        <p:xfrm>
          <a:off x="-902696" y="4184650"/>
          <a:ext cx="5929258" cy="235426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23205260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624668" y="1008049"/>
            <a:ext cx="4681506" cy="1608479"/>
          </a:xfrm>
        </p:spPr>
        <p:txBody>
          <a:bodyPr anchor="b">
            <a:normAutofit/>
          </a:bodyPr>
          <a:lstStyle/>
          <a:p>
            <a:pPr eaLnBrk="1" hangingPunct="1">
              <a:defRPr/>
            </a:pPr>
            <a:r>
              <a:rPr lang="en-GB" altLang="en-US" dirty="0"/>
              <a:t>Enforcement</a:t>
            </a:r>
          </a:p>
        </p:txBody>
      </p:sp>
      <p:sp>
        <p:nvSpPr>
          <p:cNvPr id="15363" name="Content Placeholder 2"/>
          <p:cNvSpPr>
            <a:spLocks noGrp="1"/>
          </p:cNvSpPr>
          <p:nvPr>
            <p:ph idx="1"/>
          </p:nvPr>
        </p:nvSpPr>
        <p:spPr>
          <a:xfrm>
            <a:off x="624668" y="2770887"/>
            <a:ext cx="4681506" cy="3187274"/>
          </a:xfrm>
        </p:spPr>
        <p:txBody>
          <a:bodyPr>
            <a:normAutofit/>
          </a:bodyPr>
          <a:lstStyle/>
          <a:p>
            <a:pPr eaLnBrk="1" hangingPunct="1">
              <a:buFont typeface="Arial" charset="0"/>
              <a:buChar char="•"/>
              <a:defRPr/>
            </a:pPr>
            <a:r>
              <a:rPr lang="en-GB" altLang="en-US" sz="2400" dirty="0"/>
              <a:t>Legislative hierarchy for environmental protection</a:t>
            </a:r>
          </a:p>
          <a:p>
            <a:pPr marL="0" indent="0" eaLnBrk="1" hangingPunct="1">
              <a:buNone/>
              <a:defRPr/>
            </a:pPr>
            <a:r>
              <a:rPr lang="en-GB" altLang="en-US" sz="2400" dirty="0"/>
              <a:t>(we will expand on this later in the module)</a:t>
            </a:r>
          </a:p>
          <a:p>
            <a:pPr marL="0" indent="0" eaLnBrk="1" hangingPunct="1">
              <a:buNone/>
              <a:defRPr/>
            </a:pPr>
            <a:endParaRPr lang="en-GB" altLang="en-US" sz="1800" dirty="0"/>
          </a:p>
        </p:txBody>
      </p:sp>
      <p:sp>
        <p:nvSpPr>
          <p:cNvPr id="15369" name="Date Placeholder 14">
            <a:extLst>
              <a:ext uri="{FF2B5EF4-FFF2-40B4-BE49-F238E27FC236}">
                <a16:creationId xmlns:a16="http://schemas.microsoft.com/office/drawing/2014/main" id="{3CCAB4BC-E2BC-1372-D87E-83E08DB16AB4}"/>
              </a:ext>
            </a:extLst>
          </p:cNvPr>
          <p:cNvSpPr>
            <a:spLocks noGrp="1"/>
          </p:cNvSpPr>
          <p:nvPr>
            <p:ph type="dt" sz="half" idx="10"/>
          </p:nvPr>
        </p:nvSpPr>
        <p:spPr>
          <a:xfrm>
            <a:off x="137160" y="6453002"/>
            <a:ext cx="3494314" cy="365125"/>
          </a:xfrm>
        </p:spPr>
        <p:txBody>
          <a:bodyPr>
            <a:normAutofit/>
          </a:bodyPr>
          <a:lstStyle/>
          <a:p>
            <a:pPr>
              <a:spcAft>
                <a:spcPts val="600"/>
              </a:spcAft>
            </a:pPr>
            <a:fld id="{80428FB3-F247-4F4F-8D7A-25F94E34D64F}" type="datetime1">
              <a:rPr lang="en-US" smtClean="0"/>
              <a:pPr>
                <a:spcAft>
                  <a:spcPts val="600"/>
                </a:spcAft>
              </a:pPr>
              <a:t>10/1/2024</a:t>
            </a:fld>
            <a:endParaRPr lang="en-US"/>
          </a:p>
        </p:txBody>
      </p:sp>
      <p:pic>
        <p:nvPicPr>
          <p:cNvPr id="3074" name="Picture 2" descr="How do we use a legislative hierarchy to protect the environment?">
            <a:extLst>
              <a:ext uri="{FF2B5EF4-FFF2-40B4-BE49-F238E27FC236}">
                <a16:creationId xmlns:a16="http://schemas.microsoft.com/office/drawing/2014/main" id="{A2460D56-AAD9-5B05-039B-F29AA5536894}"/>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tretch>
            <a:fillRect/>
          </a:stretch>
        </p:blipFill>
        <p:spPr bwMode="auto">
          <a:xfrm>
            <a:off x="6241367" y="974995"/>
            <a:ext cx="5676901" cy="5165979"/>
          </a:xfrm>
          <a:prstGeom prst="rect">
            <a:avLst/>
          </a:prstGeom>
          <a:noFill/>
          <a:extLst>
            <a:ext uri="{909E8E84-426E-40DD-AFC4-6F175D3DCCD1}">
              <a14:hiddenFill xmlns:a14="http://schemas.microsoft.com/office/drawing/2010/main">
                <a:solidFill>
                  <a:srgbClr val="FFFFFF"/>
                </a:solidFill>
              </a14:hiddenFill>
            </a:ext>
          </a:extLst>
        </p:spPr>
      </p:pic>
      <p:sp>
        <p:nvSpPr>
          <p:cNvPr id="3" name="Footer Placeholder 1">
            <a:extLst>
              <a:ext uri="{FF2B5EF4-FFF2-40B4-BE49-F238E27FC236}">
                <a16:creationId xmlns:a16="http://schemas.microsoft.com/office/drawing/2014/main" id="{63E36936-893A-6CF6-A7DA-D30D3AF13C6D}"/>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
        <p:nvSpPr>
          <p:cNvPr id="15364" name="Slide Number Placeholder 3"/>
          <p:cNvSpPr>
            <a:spLocks noGrp="1"/>
          </p:cNvSpPr>
          <p:nvPr>
            <p:ph type="sldNum" sz="quarter" idx="12"/>
          </p:nvPr>
        </p:nvSpPr>
        <p:spPr bwMode="auto">
          <a:xfrm>
            <a:off x="11632162" y="6453002"/>
            <a:ext cx="429207"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fontAlgn="base">
              <a:spcBef>
                <a:spcPct val="0"/>
              </a:spcBef>
              <a:buClrTx/>
              <a:buNone/>
              <a:defRPr/>
            </a:pPr>
            <a:fld id="{FE535A78-BAFF-4A66-8E5F-A701F9BB0DAA}" type="slidenum">
              <a:rPr lang="en-GB" altLang="en-US"/>
              <a:pPr fontAlgn="base">
                <a:spcBef>
                  <a:spcPct val="0"/>
                </a:spcBef>
                <a:buClrTx/>
                <a:buNone/>
                <a:defRPr/>
              </a:pPr>
              <a:t>36</a:t>
            </a:fld>
            <a:endParaRPr lang="en-GB" altLang="en-US"/>
          </a:p>
        </p:txBody>
      </p:sp>
      <p:grpSp>
        <p:nvGrpSpPr>
          <p:cNvPr id="2" name="Group 1">
            <a:extLst>
              <a:ext uri="{FF2B5EF4-FFF2-40B4-BE49-F238E27FC236}">
                <a16:creationId xmlns:a16="http://schemas.microsoft.com/office/drawing/2014/main" id="{2B5B1A88-58DF-94C3-218B-42CEA219A5CE}"/>
              </a:ext>
            </a:extLst>
          </p:cNvPr>
          <p:cNvGrpSpPr/>
          <p:nvPr/>
        </p:nvGrpSpPr>
        <p:grpSpPr>
          <a:xfrm>
            <a:off x="3773468" y="262775"/>
            <a:ext cx="4628519" cy="2697782"/>
            <a:chOff x="1190558" y="0"/>
            <a:chExt cx="4172451" cy="2353753"/>
          </a:xfrm>
        </p:grpSpPr>
        <p:sp>
          <p:nvSpPr>
            <p:cNvPr id="4" name="Oval 3">
              <a:extLst>
                <a:ext uri="{FF2B5EF4-FFF2-40B4-BE49-F238E27FC236}">
                  <a16:creationId xmlns:a16="http://schemas.microsoft.com/office/drawing/2014/main" id="{7EE9463C-4D63-061D-C0B0-34F282F82D35}"/>
                </a:ext>
              </a:extLst>
            </p:cNvPr>
            <p:cNvSpPr/>
            <p:nvPr/>
          </p:nvSpPr>
          <p:spPr>
            <a:xfrm>
              <a:off x="1190558" y="0"/>
              <a:ext cx="4172451" cy="2353753"/>
            </a:xfrm>
            <a:prstGeom prst="ellipse">
              <a:avLst/>
            </a:pr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a:lstStyle/>
            <a:p>
              <a:endParaRPr lang="en-GB"/>
            </a:p>
          </p:txBody>
        </p:sp>
        <p:sp>
          <p:nvSpPr>
            <p:cNvPr id="5" name="Oval 4">
              <a:extLst>
                <a:ext uri="{FF2B5EF4-FFF2-40B4-BE49-F238E27FC236}">
                  <a16:creationId xmlns:a16="http://schemas.microsoft.com/office/drawing/2014/main" id="{4F3EBC85-0B34-2B7C-A26F-49622AB04E72}"/>
                </a:ext>
              </a:extLst>
            </p:cNvPr>
            <p:cNvSpPr txBox="1"/>
            <p:nvPr/>
          </p:nvSpPr>
          <p:spPr>
            <a:xfrm>
              <a:off x="1801599" y="344699"/>
              <a:ext cx="2950369" cy="16643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6990" tIns="46990" rIns="46990" bIns="46990" numCol="1" spcCol="1270" anchor="ctr" anchorCtr="0">
              <a:noAutofit/>
            </a:bodyPr>
            <a:lstStyle/>
            <a:p>
              <a:pPr marL="0" lvl="0" indent="0" algn="ctr" defTabSz="1644650">
                <a:lnSpc>
                  <a:spcPct val="90000"/>
                </a:lnSpc>
                <a:spcBef>
                  <a:spcPct val="0"/>
                </a:spcBef>
                <a:spcAft>
                  <a:spcPct val="35000"/>
                </a:spcAft>
                <a:buNone/>
              </a:pPr>
              <a:r>
                <a:rPr lang="en-GB" sz="3700" kern="1200" dirty="0"/>
                <a:t>Enforcement. Achieving agreed targets</a:t>
              </a:r>
            </a:p>
          </p:txBody>
        </p:sp>
      </p:grpSp>
    </p:spTree>
    <p:extLst>
      <p:ext uri="{BB962C8B-B14F-4D97-AF65-F5344CB8AC3E}">
        <p14:creationId xmlns:p14="http://schemas.microsoft.com/office/powerpoint/2010/main" val="77621748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2" descr="Magnifying glass and question mark">
            <a:extLst>
              <a:ext uri="{FF2B5EF4-FFF2-40B4-BE49-F238E27FC236}">
                <a16:creationId xmlns:a16="http://schemas.microsoft.com/office/drawing/2014/main" id="{DA3553D6-217A-0F73-BA6C-723FAC7CB6A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0" y="10"/>
            <a:ext cx="12191980" cy="6857990"/>
          </a:xfrm>
          <a:prstGeom prst="rect">
            <a:avLst/>
          </a:prstGeom>
          <a:noFill/>
        </p:spPr>
      </p:pic>
      <p:sp>
        <p:nvSpPr>
          <p:cNvPr id="2" name="Title 1"/>
          <p:cNvSpPr>
            <a:spLocks noGrp="1"/>
          </p:cNvSpPr>
          <p:nvPr>
            <p:ph type="ctrTitle"/>
          </p:nvPr>
        </p:nvSpPr>
        <p:spPr>
          <a:xfrm>
            <a:off x="232348" y="4308392"/>
            <a:ext cx="3825945" cy="1986802"/>
          </a:xfrm>
        </p:spPr>
        <p:txBody>
          <a:bodyPr>
            <a:normAutofit/>
          </a:bodyPr>
          <a:lstStyle/>
          <a:p>
            <a:pPr algn="r"/>
            <a:r>
              <a:rPr lang="en-GB" dirty="0">
                <a:solidFill>
                  <a:srgbClr val="FFFFFF"/>
                </a:solidFill>
              </a:rPr>
              <a:t>Why environmental policies?</a:t>
            </a:r>
          </a:p>
        </p:txBody>
      </p:sp>
      <p:sp>
        <p:nvSpPr>
          <p:cNvPr id="11"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normAutofit/>
          </a:bodyPr>
          <a:lstStyle/>
          <a:p>
            <a:pPr>
              <a:spcAft>
                <a:spcPts val="600"/>
              </a:spcAft>
            </a:pPr>
            <a:fld id="{36EEDDE2-D916-4F9A-9650-DB1D30A8FDDC}" type="datetime1">
              <a:rPr lang="en-US">
                <a:solidFill>
                  <a:srgbClr val="FFFFFF"/>
                </a:solidFill>
              </a:rPr>
              <a:pPr>
                <a:spcAft>
                  <a:spcPts val="600"/>
                </a:spcAft>
              </a:pPr>
              <a:t>10/1/2024</a:t>
            </a:fld>
            <a:endParaRPr lang="en-US">
              <a:solidFill>
                <a:srgbClr val="FFFFFF"/>
              </a:solidFill>
            </a:endParaRPr>
          </a:p>
        </p:txBody>
      </p:sp>
      <p:sp>
        <p:nvSpPr>
          <p:cNvPr id="4" name="Footer Placeholder 3"/>
          <p:cNvSpPr>
            <a:spLocks noGrp="1"/>
          </p:cNvSpPr>
          <p:nvPr>
            <p:ph type="ftr" sz="quarter" idx="11"/>
          </p:nvPr>
        </p:nvSpPr>
        <p:spPr>
          <a:xfrm>
            <a:off x="8876521" y="6453002"/>
            <a:ext cx="2805405" cy="365125"/>
          </a:xfrm>
        </p:spPr>
        <p:txBody>
          <a:bodyPr>
            <a:normAutofit/>
          </a:bodyPr>
          <a:lstStyle/>
          <a:p>
            <a:pPr>
              <a:spcAft>
                <a:spcPts val="600"/>
              </a:spcAft>
              <a:defRPr/>
            </a:pPr>
            <a:r>
              <a:rPr lang="en-GB">
                <a:solidFill>
                  <a:srgbClr val="FFFFFF"/>
                </a:solidFill>
              </a:rPr>
              <a:t>ACBA7004</a:t>
            </a:r>
          </a:p>
        </p:txBody>
      </p:sp>
      <p:sp>
        <p:nvSpPr>
          <p:cNvPr id="5" name="Slide Number Placeholder 4"/>
          <p:cNvSpPr>
            <a:spLocks noGrp="1"/>
          </p:cNvSpPr>
          <p:nvPr>
            <p:ph type="sldNum" sz="quarter" idx="12"/>
          </p:nvPr>
        </p:nvSpPr>
        <p:spPr>
          <a:xfrm>
            <a:off x="11632162" y="6453002"/>
            <a:ext cx="429207" cy="365125"/>
          </a:xfrm>
        </p:spPr>
        <p:txBody>
          <a:bodyPr>
            <a:normAutofit/>
          </a:bodyPr>
          <a:lstStyle/>
          <a:p>
            <a:pPr>
              <a:spcAft>
                <a:spcPts val="600"/>
              </a:spcAft>
              <a:defRPr/>
            </a:pPr>
            <a:fld id="{D483DB0B-039B-40B6-BC4C-74A721443325}" type="slidenum">
              <a:rPr lang="en-GB" altLang="en-US">
                <a:solidFill>
                  <a:srgbClr val="FFFFFF"/>
                </a:solidFill>
              </a:rPr>
              <a:pPr>
                <a:spcAft>
                  <a:spcPts val="600"/>
                </a:spcAft>
                <a:defRPr/>
              </a:pPr>
              <a:t>37</a:t>
            </a:fld>
            <a:endParaRPr lang="en-GB" altLang="en-US">
              <a:solidFill>
                <a:srgbClr val="FFFFFF"/>
              </a:solidFill>
            </a:endParaRPr>
          </a:p>
        </p:txBody>
      </p:sp>
    </p:spTree>
    <p:extLst>
      <p:ext uri="{BB962C8B-B14F-4D97-AF65-F5344CB8AC3E}">
        <p14:creationId xmlns:p14="http://schemas.microsoft.com/office/powerpoint/2010/main" val="76566881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2" descr="Magnifying glass and question mark">
            <a:extLst>
              <a:ext uri="{FF2B5EF4-FFF2-40B4-BE49-F238E27FC236}">
                <a16:creationId xmlns:a16="http://schemas.microsoft.com/office/drawing/2014/main" id="{DA3553D6-217A-0F73-BA6C-723FAC7CB6A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0" y="10"/>
            <a:ext cx="12191980" cy="6857990"/>
          </a:xfrm>
          <a:prstGeom prst="rect">
            <a:avLst/>
          </a:prstGeom>
          <a:noFill/>
        </p:spPr>
      </p:pic>
      <p:sp>
        <p:nvSpPr>
          <p:cNvPr id="2" name="Title 1"/>
          <p:cNvSpPr>
            <a:spLocks noGrp="1"/>
          </p:cNvSpPr>
          <p:nvPr>
            <p:ph type="ctrTitle"/>
          </p:nvPr>
        </p:nvSpPr>
        <p:spPr>
          <a:xfrm>
            <a:off x="137160" y="4308392"/>
            <a:ext cx="3921133" cy="1986802"/>
          </a:xfrm>
        </p:spPr>
        <p:txBody>
          <a:bodyPr>
            <a:normAutofit/>
          </a:bodyPr>
          <a:lstStyle/>
          <a:p>
            <a:pPr algn="r"/>
            <a:r>
              <a:rPr lang="en-GB" dirty="0">
                <a:solidFill>
                  <a:srgbClr val="FFFFFF"/>
                </a:solidFill>
              </a:rPr>
              <a:t>Why environmental policies?</a:t>
            </a:r>
          </a:p>
        </p:txBody>
      </p:sp>
      <p:sp>
        <p:nvSpPr>
          <p:cNvPr id="11"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normAutofit/>
          </a:bodyPr>
          <a:lstStyle/>
          <a:p>
            <a:pPr>
              <a:spcAft>
                <a:spcPts val="600"/>
              </a:spcAft>
            </a:pPr>
            <a:fld id="{36EEDDE2-D916-4F9A-9650-DB1D30A8FDDC}" type="datetime1">
              <a:rPr lang="en-US">
                <a:solidFill>
                  <a:srgbClr val="FFFFFF"/>
                </a:solidFill>
              </a:rPr>
              <a:pPr>
                <a:spcAft>
                  <a:spcPts val="600"/>
                </a:spcAft>
              </a:pPr>
              <a:t>10/1/2024</a:t>
            </a:fld>
            <a:endParaRPr lang="en-US">
              <a:solidFill>
                <a:srgbClr val="FFFFFF"/>
              </a:solidFill>
            </a:endParaRPr>
          </a:p>
        </p:txBody>
      </p:sp>
      <p:sp>
        <p:nvSpPr>
          <p:cNvPr id="4" name="Footer Placeholder 3"/>
          <p:cNvSpPr>
            <a:spLocks noGrp="1"/>
          </p:cNvSpPr>
          <p:nvPr>
            <p:ph type="ftr" sz="quarter" idx="11"/>
          </p:nvPr>
        </p:nvSpPr>
        <p:spPr>
          <a:xfrm>
            <a:off x="8876521" y="6453002"/>
            <a:ext cx="2805405" cy="365125"/>
          </a:xfrm>
        </p:spPr>
        <p:txBody>
          <a:bodyPr>
            <a:normAutofit/>
          </a:bodyPr>
          <a:lstStyle/>
          <a:p>
            <a:pPr>
              <a:spcAft>
                <a:spcPts val="600"/>
              </a:spcAft>
              <a:defRPr/>
            </a:pPr>
            <a:r>
              <a:rPr lang="en-GB">
                <a:solidFill>
                  <a:srgbClr val="FFFFFF"/>
                </a:solidFill>
              </a:rPr>
              <a:t>ACBA7004</a:t>
            </a:r>
          </a:p>
        </p:txBody>
      </p:sp>
      <p:sp>
        <p:nvSpPr>
          <p:cNvPr id="5" name="Slide Number Placeholder 4"/>
          <p:cNvSpPr>
            <a:spLocks noGrp="1"/>
          </p:cNvSpPr>
          <p:nvPr>
            <p:ph type="sldNum" sz="quarter" idx="12"/>
          </p:nvPr>
        </p:nvSpPr>
        <p:spPr>
          <a:xfrm>
            <a:off x="11632162" y="6453002"/>
            <a:ext cx="429207" cy="365125"/>
          </a:xfrm>
        </p:spPr>
        <p:txBody>
          <a:bodyPr>
            <a:normAutofit/>
          </a:bodyPr>
          <a:lstStyle/>
          <a:p>
            <a:pPr>
              <a:spcAft>
                <a:spcPts val="600"/>
              </a:spcAft>
              <a:defRPr/>
            </a:pPr>
            <a:fld id="{D483DB0B-039B-40B6-BC4C-74A721443325}" type="slidenum">
              <a:rPr lang="en-GB" altLang="en-US">
                <a:solidFill>
                  <a:srgbClr val="FFFFFF"/>
                </a:solidFill>
              </a:rPr>
              <a:pPr>
                <a:spcAft>
                  <a:spcPts val="600"/>
                </a:spcAft>
                <a:defRPr/>
              </a:pPr>
              <a:t>38</a:t>
            </a:fld>
            <a:endParaRPr lang="en-GB" altLang="en-US">
              <a:solidFill>
                <a:srgbClr val="FFFFFF"/>
              </a:solidFill>
            </a:endParaRPr>
          </a:p>
        </p:txBody>
      </p:sp>
      <p:sp>
        <p:nvSpPr>
          <p:cNvPr id="3" name="Title 1">
            <a:extLst>
              <a:ext uri="{FF2B5EF4-FFF2-40B4-BE49-F238E27FC236}">
                <a16:creationId xmlns:a16="http://schemas.microsoft.com/office/drawing/2014/main" id="{ADDF8477-73A4-7842-3862-D88F67BEF8D8}"/>
              </a:ext>
            </a:extLst>
          </p:cNvPr>
          <p:cNvSpPr txBox="1">
            <a:spLocks/>
          </p:cNvSpPr>
          <p:nvPr/>
        </p:nvSpPr>
        <p:spPr>
          <a:xfrm>
            <a:off x="-162877" y="-793172"/>
            <a:ext cx="3284134" cy="1986802"/>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4000" b="1" kern="1200">
                <a:solidFill>
                  <a:schemeClr val="tx1"/>
                </a:solidFill>
                <a:latin typeface="+mj-lt"/>
                <a:ea typeface="+mj-ea"/>
                <a:cs typeface="+mj-cs"/>
              </a:defRPr>
            </a:lvl1pPr>
          </a:lstStyle>
          <a:p>
            <a:pPr algn="r"/>
            <a:r>
              <a:rPr lang="en-GB" dirty="0">
                <a:solidFill>
                  <a:srgbClr val="002060"/>
                </a:solidFill>
              </a:rPr>
              <a:t>Awareness</a:t>
            </a:r>
          </a:p>
        </p:txBody>
      </p:sp>
      <p:sp>
        <p:nvSpPr>
          <p:cNvPr id="7" name="Title 1">
            <a:extLst>
              <a:ext uri="{FF2B5EF4-FFF2-40B4-BE49-F238E27FC236}">
                <a16:creationId xmlns:a16="http://schemas.microsoft.com/office/drawing/2014/main" id="{8078D704-8C2B-CB21-8D84-290693B5C779}"/>
              </a:ext>
            </a:extLst>
          </p:cNvPr>
          <p:cNvSpPr txBox="1">
            <a:spLocks/>
          </p:cNvSpPr>
          <p:nvPr/>
        </p:nvSpPr>
        <p:spPr>
          <a:xfrm>
            <a:off x="8133708" y="3076208"/>
            <a:ext cx="3927661" cy="1986802"/>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4000" b="1" kern="1200">
                <a:solidFill>
                  <a:schemeClr val="tx1"/>
                </a:solidFill>
                <a:latin typeface="+mj-lt"/>
                <a:ea typeface="+mj-ea"/>
                <a:cs typeface="+mj-cs"/>
              </a:defRPr>
            </a:lvl1pPr>
          </a:lstStyle>
          <a:p>
            <a:pPr algn="r"/>
            <a:r>
              <a:rPr lang="en-GB" dirty="0">
                <a:solidFill>
                  <a:srgbClr val="002060"/>
                </a:solidFill>
              </a:rPr>
              <a:t>Empowerment</a:t>
            </a:r>
          </a:p>
        </p:txBody>
      </p:sp>
      <p:sp>
        <p:nvSpPr>
          <p:cNvPr id="6" name="Title 1">
            <a:extLst>
              <a:ext uri="{FF2B5EF4-FFF2-40B4-BE49-F238E27FC236}">
                <a16:creationId xmlns:a16="http://schemas.microsoft.com/office/drawing/2014/main" id="{016967B2-CBB5-3459-D6CF-ECF015F8969F}"/>
              </a:ext>
            </a:extLst>
          </p:cNvPr>
          <p:cNvSpPr txBox="1">
            <a:spLocks/>
          </p:cNvSpPr>
          <p:nvPr/>
        </p:nvSpPr>
        <p:spPr>
          <a:xfrm>
            <a:off x="8189040" y="-793172"/>
            <a:ext cx="3548217" cy="1986802"/>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4000" b="1" kern="1200">
                <a:solidFill>
                  <a:schemeClr val="tx1"/>
                </a:solidFill>
                <a:latin typeface="+mj-lt"/>
                <a:ea typeface="+mj-ea"/>
                <a:cs typeface="+mj-cs"/>
              </a:defRPr>
            </a:lvl1pPr>
          </a:lstStyle>
          <a:p>
            <a:pPr algn="r"/>
            <a:r>
              <a:rPr lang="en-GB" dirty="0">
                <a:solidFill>
                  <a:srgbClr val="002060"/>
                </a:solidFill>
              </a:rPr>
              <a:t>Coordination</a:t>
            </a:r>
          </a:p>
        </p:txBody>
      </p:sp>
      <p:sp>
        <p:nvSpPr>
          <p:cNvPr id="8" name="Title 1">
            <a:extLst>
              <a:ext uri="{FF2B5EF4-FFF2-40B4-BE49-F238E27FC236}">
                <a16:creationId xmlns:a16="http://schemas.microsoft.com/office/drawing/2014/main" id="{780AB3EC-FD30-0928-4FE4-705FF953F575}"/>
              </a:ext>
            </a:extLst>
          </p:cNvPr>
          <p:cNvSpPr txBox="1">
            <a:spLocks/>
          </p:cNvSpPr>
          <p:nvPr/>
        </p:nvSpPr>
        <p:spPr>
          <a:xfrm>
            <a:off x="0" y="2495560"/>
            <a:ext cx="3548217" cy="1986802"/>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4000" b="1" kern="1200">
                <a:solidFill>
                  <a:schemeClr val="tx1"/>
                </a:solidFill>
                <a:latin typeface="+mj-lt"/>
                <a:ea typeface="+mj-ea"/>
                <a:cs typeface="+mj-cs"/>
              </a:defRPr>
            </a:lvl1pPr>
          </a:lstStyle>
          <a:p>
            <a:pPr algn="r"/>
            <a:r>
              <a:rPr lang="en-GB" dirty="0">
                <a:solidFill>
                  <a:srgbClr val="002060"/>
                </a:solidFill>
              </a:rPr>
              <a:t>Enforcement</a:t>
            </a:r>
          </a:p>
        </p:txBody>
      </p:sp>
      <p:sp>
        <p:nvSpPr>
          <p:cNvPr id="9" name="Title 1">
            <a:extLst>
              <a:ext uri="{FF2B5EF4-FFF2-40B4-BE49-F238E27FC236}">
                <a16:creationId xmlns:a16="http://schemas.microsoft.com/office/drawing/2014/main" id="{D20D5557-78F8-42D8-3023-7D4AE3935EDA}"/>
              </a:ext>
            </a:extLst>
          </p:cNvPr>
          <p:cNvSpPr txBox="1">
            <a:spLocks/>
          </p:cNvSpPr>
          <p:nvPr/>
        </p:nvSpPr>
        <p:spPr>
          <a:xfrm>
            <a:off x="4058293" y="1872803"/>
            <a:ext cx="4254688" cy="1556197"/>
          </a:xfrm>
          <a:prstGeom prst="rect">
            <a:avLst/>
          </a:prstGeom>
          <a:solidFill>
            <a:srgbClr val="FFFFFF">
              <a:alpha val="50196"/>
            </a:srgbClr>
          </a:solidFill>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4000" b="1" kern="1200">
                <a:solidFill>
                  <a:schemeClr val="tx1"/>
                </a:solidFill>
                <a:latin typeface="+mj-lt"/>
                <a:ea typeface="+mj-ea"/>
                <a:cs typeface="+mj-cs"/>
              </a:defRPr>
            </a:lvl1pPr>
          </a:lstStyle>
          <a:p>
            <a:r>
              <a:rPr lang="en-GB" sz="5400" dirty="0">
                <a:solidFill>
                  <a:srgbClr val="C00000"/>
                </a:solidFill>
              </a:rPr>
              <a:t>Behavioural Change</a:t>
            </a:r>
          </a:p>
        </p:txBody>
      </p:sp>
    </p:spTree>
    <p:extLst>
      <p:ext uri="{BB962C8B-B14F-4D97-AF65-F5344CB8AC3E}">
        <p14:creationId xmlns:p14="http://schemas.microsoft.com/office/powerpoint/2010/main" val="1222810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31"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1000" fill="hold"/>
                                        <p:tgtEl>
                                          <p:spTgt spid="9"/>
                                        </p:tgtEl>
                                        <p:attrNameLst>
                                          <p:attrName>ppt_w</p:attrName>
                                        </p:attrNameLst>
                                      </p:cBhvr>
                                      <p:tavLst>
                                        <p:tav tm="0">
                                          <p:val>
                                            <p:fltVal val="0"/>
                                          </p:val>
                                        </p:tav>
                                        <p:tav tm="100000">
                                          <p:val>
                                            <p:strVal val="#ppt_w"/>
                                          </p:val>
                                        </p:tav>
                                      </p:tavLst>
                                    </p:anim>
                                    <p:anim calcmode="lin" valueType="num">
                                      <p:cBhvr>
                                        <p:cTn id="28" dur="1000" fill="hold"/>
                                        <p:tgtEl>
                                          <p:spTgt spid="9"/>
                                        </p:tgtEl>
                                        <p:attrNameLst>
                                          <p:attrName>ppt_h</p:attrName>
                                        </p:attrNameLst>
                                      </p:cBhvr>
                                      <p:tavLst>
                                        <p:tav tm="0">
                                          <p:val>
                                            <p:fltVal val="0"/>
                                          </p:val>
                                        </p:tav>
                                        <p:tav tm="100000">
                                          <p:val>
                                            <p:strVal val="#ppt_h"/>
                                          </p:val>
                                        </p:tav>
                                      </p:tavLst>
                                    </p:anim>
                                    <p:anim calcmode="lin" valueType="num">
                                      <p:cBhvr>
                                        <p:cTn id="29" dur="1000" fill="hold"/>
                                        <p:tgtEl>
                                          <p:spTgt spid="9"/>
                                        </p:tgtEl>
                                        <p:attrNameLst>
                                          <p:attrName>style.rotation</p:attrName>
                                        </p:attrNameLst>
                                      </p:cBhvr>
                                      <p:tavLst>
                                        <p:tav tm="0">
                                          <p:val>
                                            <p:fltVal val="90"/>
                                          </p:val>
                                        </p:tav>
                                        <p:tav tm="100000">
                                          <p:val>
                                            <p:fltVal val="0"/>
                                          </p:val>
                                        </p:tav>
                                      </p:tavLst>
                                    </p:anim>
                                    <p:animEffect transition="in" filter="fade">
                                      <p:cBhvr>
                                        <p:cTn id="30"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6" grpId="0"/>
      <p:bldP spid="8" grpId="0"/>
      <p:bldP spid="9"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4680" y="548640"/>
            <a:ext cx="4636108" cy="1648718"/>
          </a:xfrm>
        </p:spPr>
        <p:txBody>
          <a:bodyPr anchor="t">
            <a:normAutofit/>
          </a:bodyPr>
          <a:lstStyle/>
          <a:p>
            <a:r>
              <a:rPr lang="en-GB" dirty="0"/>
              <a:t>Behaviour Change</a:t>
            </a:r>
          </a:p>
        </p:txBody>
      </p:sp>
      <p:sp>
        <p:nvSpPr>
          <p:cNvPr id="3" name="Content Placeholder 2"/>
          <p:cNvSpPr>
            <a:spLocks noGrp="1"/>
          </p:cNvSpPr>
          <p:nvPr>
            <p:ph idx="1"/>
          </p:nvPr>
        </p:nvSpPr>
        <p:spPr>
          <a:xfrm>
            <a:off x="614679" y="1507682"/>
            <a:ext cx="4636109" cy="3860482"/>
          </a:xfrm>
        </p:spPr>
        <p:txBody>
          <a:bodyPr>
            <a:noAutofit/>
          </a:bodyPr>
          <a:lstStyle/>
          <a:p>
            <a:pPr>
              <a:lnSpc>
                <a:spcPct val="110000"/>
              </a:lnSpc>
            </a:pPr>
            <a:r>
              <a:rPr lang="en-GB" sz="2400" dirty="0"/>
              <a:t>Is awareness enough?</a:t>
            </a:r>
          </a:p>
          <a:p>
            <a:pPr>
              <a:lnSpc>
                <a:spcPct val="110000"/>
              </a:lnSpc>
            </a:pPr>
            <a:r>
              <a:rPr lang="en-GB" sz="2400" dirty="0"/>
              <a:t>How to we convince people, business etc to change their action?</a:t>
            </a:r>
          </a:p>
          <a:p>
            <a:pPr>
              <a:lnSpc>
                <a:spcPct val="110000"/>
              </a:lnSpc>
            </a:pPr>
            <a:r>
              <a:rPr lang="en-GB" sz="2400" dirty="0"/>
              <a:t>Change can be:</a:t>
            </a:r>
          </a:p>
          <a:p>
            <a:pPr lvl="1">
              <a:lnSpc>
                <a:spcPct val="110000"/>
              </a:lnSpc>
            </a:pPr>
            <a:r>
              <a:rPr lang="en-GB" sz="2400" b="1" dirty="0"/>
              <a:t>Cultural</a:t>
            </a:r>
          </a:p>
          <a:p>
            <a:pPr lvl="1">
              <a:lnSpc>
                <a:spcPct val="110000"/>
              </a:lnSpc>
            </a:pPr>
            <a:r>
              <a:rPr lang="en-GB" sz="2400" b="1" dirty="0"/>
              <a:t>Community</a:t>
            </a:r>
          </a:p>
          <a:p>
            <a:pPr lvl="1">
              <a:lnSpc>
                <a:spcPct val="110000"/>
              </a:lnSpc>
            </a:pPr>
            <a:r>
              <a:rPr lang="en-GB" sz="2400" b="1" dirty="0"/>
              <a:t>Individual</a:t>
            </a:r>
          </a:p>
          <a:p>
            <a:pPr lvl="1">
              <a:lnSpc>
                <a:spcPct val="110000"/>
              </a:lnSpc>
            </a:pPr>
            <a:r>
              <a:rPr lang="en-GB" sz="2400" b="1" dirty="0"/>
              <a:t>Business</a:t>
            </a:r>
          </a:p>
          <a:p>
            <a:pPr lvl="1">
              <a:lnSpc>
                <a:spcPct val="110000"/>
              </a:lnSpc>
            </a:pPr>
            <a:r>
              <a:rPr lang="en-GB" sz="2400" b="1" dirty="0"/>
              <a:t>International </a:t>
            </a:r>
          </a:p>
        </p:txBody>
      </p:sp>
      <p:sp>
        <p:nvSpPr>
          <p:cNvPr id="11"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normAutofit/>
          </a:bodyPr>
          <a:lstStyle/>
          <a:p>
            <a:pPr>
              <a:spcAft>
                <a:spcPts val="600"/>
              </a:spcAft>
            </a:pPr>
            <a:fld id="{36EEDDE2-D916-4F9A-9650-DB1D30A8FDDC}" type="datetime1">
              <a:rPr lang="en-US" smtClean="0"/>
              <a:pPr>
                <a:spcAft>
                  <a:spcPts val="600"/>
                </a:spcAft>
              </a:pPr>
              <a:t>10/1/2024</a:t>
            </a:fld>
            <a:endParaRPr lang="en-US"/>
          </a:p>
        </p:txBody>
      </p:sp>
      <p:pic>
        <p:nvPicPr>
          <p:cNvPr id="7" name="Picture 6" descr="One in a crowd">
            <a:extLst>
              <a:ext uri="{FF2B5EF4-FFF2-40B4-BE49-F238E27FC236}">
                <a16:creationId xmlns:a16="http://schemas.microsoft.com/office/drawing/2014/main" id="{22812250-6E03-DF9D-90D0-A272348BEABB}"/>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
          <a:stretch/>
        </p:blipFill>
        <p:spPr>
          <a:xfrm>
            <a:off x="6096000" y="419100"/>
            <a:ext cx="5676900" cy="6037646"/>
          </a:xfrm>
          <a:prstGeom prst="rect">
            <a:avLst/>
          </a:prstGeom>
          <a:noFill/>
        </p:spPr>
      </p:pic>
      <p:sp>
        <p:nvSpPr>
          <p:cNvPr id="4" name="Footer Placeholder 3"/>
          <p:cNvSpPr>
            <a:spLocks noGrp="1"/>
          </p:cNvSpPr>
          <p:nvPr>
            <p:ph type="ftr" sz="quarter" idx="11"/>
          </p:nvPr>
        </p:nvSpPr>
        <p:spPr>
          <a:xfrm>
            <a:off x="8876521" y="6453002"/>
            <a:ext cx="2805405" cy="365125"/>
          </a:xfrm>
        </p:spPr>
        <p:txBody>
          <a:bodyPr>
            <a:normAutofit/>
          </a:bodyPr>
          <a:lstStyle/>
          <a:p>
            <a:pPr>
              <a:spcAft>
                <a:spcPts val="600"/>
              </a:spcAft>
              <a:defRPr/>
            </a:pPr>
            <a:r>
              <a:rPr lang="en-GB"/>
              <a:t>ACBA7004</a:t>
            </a:r>
          </a:p>
        </p:txBody>
      </p:sp>
      <p:sp>
        <p:nvSpPr>
          <p:cNvPr id="5" name="Slide Number Placeholder 4"/>
          <p:cNvSpPr>
            <a:spLocks noGrp="1"/>
          </p:cNvSpPr>
          <p:nvPr>
            <p:ph type="sldNum" sz="quarter" idx="12"/>
          </p:nvPr>
        </p:nvSpPr>
        <p:spPr>
          <a:xfrm>
            <a:off x="11632162" y="6453002"/>
            <a:ext cx="429207" cy="365125"/>
          </a:xfrm>
        </p:spPr>
        <p:txBody>
          <a:bodyPr>
            <a:normAutofit/>
          </a:bodyPr>
          <a:lstStyle/>
          <a:p>
            <a:pPr>
              <a:spcAft>
                <a:spcPts val="600"/>
              </a:spcAft>
              <a:defRPr/>
            </a:pPr>
            <a:fld id="{D483DB0B-039B-40B6-BC4C-74A721443325}" type="slidenum">
              <a:rPr lang="en-GB" altLang="en-US"/>
              <a:pPr>
                <a:spcAft>
                  <a:spcPts val="600"/>
                </a:spcAft>
                <a:defRPr/>
              </a:pPr>
              <a:t>39</a:t>
            </a:fld>
            <a:endParaRPr lang="en-GB" altLang="en-US"/>
          </a:p>
        </p:txBody>
      </p:sp>
    </p:spTree>
    <p:extLst>
      <p:ext uri="{BB962C8B-B14F-4D97-AF65-F5344CB8AC3E}">
        <p14:creationId xmlns:p14="http://schemas.microsoft.com/office/powerpoint/2010/main" val="1948046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par>
                                <p:cTn id="18" presetID="21" presetClass="entr" presetSubtype="1"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wheel(1)">
                                      <p:cBhvr>
                                        <p:cTn id="20" dur="2000"/>
                                        <p:tgtEl>
                                          <p:spTgt spid="3">
                                            <p:txEl>
                                              <p:pRg st="3" end="3"/>
                                            </p:txEl>
                                          </p:spTgt>
                                        </p:tgtEl>
                                      </p:cBhvr>
                                    </p:animEffect>
                                  </p:childTnLst>
                                </p:cTn>
                              </p:par>
                              <p:par>
                                <p:cTn id="21" presetID="21" presetClass="entr" presetSubtype="1"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wheel(1)">
                                      <p:cBhvr>
                                        <p:cTn id="23" dur="2000"/>
                                        <p:tgtEl>
                                          <p:spTgt spid="3">
                                            <p:txEl>
                                              <p:pRg st="4" end="4"/>
                                            </p:txEl>
                                          </p:spTgt>
                                        </p:tgtEl>
                                      </p:cBhvr>
                                    </p:animEffect>
                                  </p:childTnLst>
                                </p:cTn>
                              </p:par>
                              <p:par>
                                <p:cTn id="24" presetID="21" presetClass="entr" presetSubtype="1" fill="hold" grpId="0"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wheel(1)">
                                      <p:cBhvr>
                                        <p:cTn id="26" dur="2000"/>
                                        <p:tgtEl>
                                          <p:spTgt spid="3">
                                            <p:txEl>
                                              <p:pRg st="5" end="5"/>
                                            </p:txEl>
                                          </p:spTgt>
                                        </p:tgtEl>
                                      </p:cBhvr>
                                    </p:animEffect>
                                  </p:childTnLst>
                                </p:cTn>
                              </p:par>
                              <p:par>
                                <p:cTn id="27" presetID="21" presetClass="entr" presetSubtype="1" fill="hold" grpId="0"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wheel(1)">
                                      <p:cBhvr>
                                        <p:cTn id="29" dur="2000"/>
                                        <p:tgtEl>
                                          <p:spTgt spid="3">
                                            <p:txEl>
                                              <p:pRg st="6" end="6"/>
                                            </p:txEl>
                                          </p:spTgt>
                                        </p:tgtEl>
                                      </p:cBhvr>
                                    </p:animEffect>
                                  </p:childTnLst>
                                </p:cTn>
                              </p:par>
                              <p:par>
                                <p:cTn id="30" presetID="21" presetClass="entr" presetSubtype="1" fill="hold" grpId="0"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wheel(1)">
                                      <p:cBhvr>
                                        <p:cTn id="32"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4680" y="548640"/>
            <a:ext cx="4636108" cy="1648718"/>
          </a:xfrm>
        </p:spPr>
        <p:txBody>
          <a:bodyPr anchor="t">
            <a:normAutofit/>
          </a:bodyPr>
          <a:lstStyle/>
          <a:p>
            <a:r>
              <a:rPr lang="en-GB" dirty="0"/>
              <a:t>Behaviour Change</a:t>
            </a:r>
          </a:p>
        </p:txBody>
      </p:sp>
      <p:sp>
        <p:nvSpPr>
          <p:cNvPr id="3" name="Content Placeholder 2"/>
          <p:cNvSpPr>
            <a:spLocks noGrp="1"/>
          </p:cNvSpPr>
          <p:nvPr>
            <p:ph idx="1"/>
          </p:nvPr>
        </p:nvSpPr>
        <p:spPr>
          <a:xfrm>
            <a:off x="614679" y="1507682"/>
            <a:ext cx="4636109" cy="3860482"/>
          </a:xfrm>
        </p:spPr>
        <p:txBody>
          <a:bodyPr>
            <a:noAutofit/>
          </a:bodyPr>
          <a:lstStyle/>
          <a:p>
            <a:pPr>
              <a:lnSpc>
                <a:spcPct val="110000"/>
              </a:lnSpc>
            </a:pPr>
            <a:r>
              <a:rPr lang="en-GB" sz="2400" dirty="0"/>
              <a:t>Is awareness enough?</a:t>
            </a:r>
          </a:p>
          <a:p>
            <a:pPr>
              <a:lnSpc>
                <a:spcPct val="110000"/>
              </a:lnSpc>
            </a:pPr>
            <a:r>
              <a:rPr lang="en-GB" sz="2400" dirty="0"/>
              <a:t>How to we convince people, business etc to change their action?</a:t>
            </a:r>
          </a:p>
          <a:p>
            <a:pPr>
              <a:lnSpc>
                <a:spcPct val="110000"/>
              </a:lnSpc>
            </a:pPr>
            <a:r>
              <a:rPr lang="en-GB" sz="2400" dirty="0"/>
              <a:t>Change can be:</a:t>
            </a:r>
          </a:p>
          <a:p>
            <a:pPr lvl="1">
              <a:lnSpc>
                <a:spcPct val="110000"/>
              </a:lnSpc>
            </a:pPr>
            <a:r>
              <a:rPr lang="en-GB" sz="2400" b="1" dirty="0"/>
              <a:t>Cultural</a:t>
            </a:r>
          </a:p>
          <a:p>
            <a:pPr lvl="1">
              <a:lnSpc>
                <a:spcPct val="110000"/>
              </a:lnSpc>
            </a:pPr>
            <a:r>
              <a:rPr lang="en-GB" sz="2400" b="1" dirty="0"/>
              <a:t>Community</a:t>
            </a:r>
          </a:p>
          <a:p>
            <a:pPr lvl="1">
              <a:lnSpc>
                <a:spcPct val="110000"/>
              </a:lnSpc>
            </a:pPr>
            <a:r>
              <a:rPr lang="en-GB" sz="2400" b="1" dirty="0"/>
              <a:t>Individual</a:t>
            </a:r>
          </a:p>
          <a:p>
            <a:pPr lvl="1">
              <a:lnSpc>
                <a:spcPct val="110000"/>
              </a:lnSpc>
            </a:pPr>
            <a:r>
              <a:rPr lang="en-GB" sz="2400" b="1" dirty="0"/>
              <a:t>Business</a:t>
            </a:r>
          </a:p>
          <a:p>
            <a:pPr lvl="1">
              <a:lnSpc>
                <a:spcPct val="110000"/>
              </a:lnSpc>
            </a:pPr>
            <a:r>
              <a:rPr lang="en-GB" sz="2400" b="1" dirty="0"/>
              <a:t>International </a:t>
            </a:r>
          </a:p>
        </p:txBody>
      </p:sp>
      <p:sp>
        <p:nvSpPr>
          <p:cNvPr id="11"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normAutofit/>
          </a:bodyPr>
          <a:lstStyle/>
          <a:p>
            <a:pPr>
              <a:spcAft>
                <a:spcPts val="600"/>
              </a:spcAft>
            </a:pPr>
            <a:fld id="{36EEDDE2-D916-4F9A-9650-DB1D30A8FDDC}" type="datetime1">
              <a:rPr lang="en-US" smtClean="0"/>
              <a:pPr>
                <a:spcAft>
                  <a:spcPts val="600"/>
                </a:spcAft>
              </a:pPr>
              <a:t>10/1/2024</a:t>
            </a:fld>
            <a:endParaRPr lang="en-US"/>
          </a:p>
        </p:txBody>
      </p:sp>
      <p:pic>
        <p:nvPicPr>
          <p:cNvPr id="7" name="Picture 6" descr="One in a crowd">
            <a:extLst>
              <a:ext uri="{FF2B5EF4-FFF2-40B4-BE49-F238E27FC236}">
                <a16:creationId xmlns:a16="http://schemas.microsoft.com/office/drawing/2014/main" id="{22812250-6E03-DF9D-90D0-A272348BEAB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1"/>
          <a:stretch/>
        </p:blipFill>
        <p:spPr>
          <a:xfrm>
            <a:off x="6096000" y="419100"/>
            <a:ext cx="5676900" cy="6037646"/>
          </a:xfrm>
          <a:prstGeom prst="rect">
            <a:avLst/>
          </a:prstGeom>
          <a:noFill/>
        </p:spPr>
      </p:pic>
      <p:sp>
        <p:nvSpPr>
          <p:cNvPr id="4" name="Footer Placeholder 3"/>
          <p:cNvSpPr>
            <a:spLocks noGrp="1"/>
          </p:cNvSpPr>
          <p:nvPr>
            <p:ph type="ftr" sz="quarter" idx="11"/>
          </p:nvPr>
        </p:nvSpPr>
        <p:spPr>
          <a:xfrm>
            <a:off x="8876521" y="6453002"/>
            <a:ext cx="2805405" cy="365125"/>
          </a:xfrm>
        </p:spPr>
        <p:txBody>
          <a:bodyPr>
            <a:normAutofit/>
          </a:bodyPr>
          <a:lstStyle/>
          <a:p>
            <a:pPr>
              <a:spcAft>
                <a:spcPts val="600"/>
              </a:spcAft>
              <a:defRPr/>
            </a:pPr>
            <a:r>
              <a:rPr lang="en-GB"/>
              <a:t>ACBA7004</a:t>
            </a:r>
          </a:p>
        </p:txBody>
      </p:sp>
      <p:sp>
        <p:nvSpPr>
          <p:cNvPr id="5" name="Slide Number Placeholder 4"/>
          <p:cNvSpPr>
            <a:spLocks noGrp="1"/>
          </p:cNvSpPr>
          <p:nvPr>
            <p:ph type="sldNum" sz="quarter" idx="12"/>
          </p:nvPr>
        </p:nvSpPr>
        <p:spPr>
          <a:xfrm>
            <a:off x="11632162" y="6453002"/>
            <a:ext cx="429207" cy="365125"/>
          </a:xfrm>
        </p:spPr>
        <p:txBody>
          <a:bodyPr>
            <a:normAutofit/>
          </a:bodyPr>
          <a:lstStyle/>
          <a:p>
            <a:pPr>
              <a:spcAft>
                <a:spcPts val="600"/>
              </a:spcAft>
              <a:defRPr/>
            </a:pPr>
            <a:fld id="{D483DB0B-039B-40B6-BC4C-74A721443325}" type="slidenum">
              <a:rPr lang="en-GB" altLang="en-US"/>
              <a:pPr>
                <a:spcAft>
                  <a:spcPts val="600"/>
                </a:spcAft>
                <a:defRPr/>
              </a:pPr>
              <a:t>40</a:t>
            </a:fld>
            <a:endParaRPr lang="en-GB" altLang="en-US"/>
          </a:p>
        </p:txBody>
      </p:sp>
      <p:sp>
        <p:nvSpPr>
          <p:cNvPr id="6" name="Rectangle 5">
            <a:extLst>
              <a:ext uri="{FF2B5EF4-FFF2-40B4-BE49-F238E27FC236}">
                <a16:creationId xmlns:a16="http://schemas.microsoft.com/office/drawing/2014/main" id="{819DB98D-60AE-8D47-46FF-B599BD2E1C33}"/>
              </a:ext>
            </a:extLst>
          </p:cNvPr>
          <p:cNvSpPr/>
          <p:nvPr/>
        </p:nvSpPr>
        <p:spPr>
          <a:xfrm>
            <a:off x="614679" y="3832261"/>
            <a:ext cx="4953914" cy="523982"/>
          </a:xfrm>
          <a:prstGeom prst="rect">
            <a:avLst/>
          </a:prstGeom>
          <a:noFill/>
          <a:ln w="57150">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69944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par>
                                <p:cTn id="18" presetID="21" presetClass="entr" presetSubtype="1"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wheel(1)">
                                      <p:cBhvr>
                                        <p:cTn id="20" dur="2000"/>
                                        <p:tgtEl>
                                          <p:spTgt spid="3">
                                            <p:txEl>
                                              <p:pRg st="3" end="3"/>
                                            </p:txEl>
                                          </p:spTgt>
                                        </p:tgtEl>
                                      </p:cBhvr>
                                    </p:animEffect>
                                  </p:childTnLst>
                                </p:cTn>
                              </p:par>
                              <p:par>
                                <p:cTn id="21" presetID="21" presetClass="entr" presetSubtype="1"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wheel(1)">
                                      <p:cBhvr>
                                        <p:cTn id="23" dur="2000"/>
                                        <p:tgtEl>
                                          <p:spTgt spid="3">
                                            <p:txEl>
                                              <p:pRg st="4" end="4"/>
                                            </p:txEl>
                                          </p:spTgt>
                                        </p:tgtEl>
                                      </p:cBhvr>
                                    </p:animEffect>
                                  </p:childTnLst>
                                </p:cTn>
                              </p:par>
                              <p:par>
                                <p:cTn id="24" presetID="21" presetClass="entr" presetSubtype="1" fill="hold" grpId="0"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wheel(1)">
                                      <p:cBhvr>
                                        <p:cTn id="26" dur="2000"/>
                                        <p:tgtEl>
                                          <p:spTgt spid="3">
                                            <p:txEl>
                                              <p:pRg st="5" end="5"/>
                                            </p:txEl>
                                          </p:spTgt>
                                        </p:tgtEl>
                                      </p:cBhvr>
                                    </p:animEffect>
                                  </p:childTnLst>
                                </p:cTn>
                              </p:par>
                              <p:par>
                                <p:cTn id="27" presetID="21" presetClass="entr" presetSubtype="1" fill="hold" grpId="0"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wheel(1)">
                                      <p:cBhvr>
                                        <p:cTn id="29" dur="2000"/>
                                        <p:tgtEl>
                                          <p:spTgt spid="3">
                                            <p:txEl>
                                              <p:pRg st="6" end="6"/>
                                            </p:txEl>
                                          </p:spTgt>
                                        </p:tgtEl>
                                      </p:cBhvr>
                                    </p:animEffect>
                                  </p:childTnLst>
                                </p:cTn>
                              </p:par>
                              <p:par>
                                <p:cTn id="30" presetID="21" presetClass="entr" presetSubtype="1" fill="hold" grpId="0"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wheel(1)">
                                      <p:cBhvr>
                                        <p:cTn id="32"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4680" y="548640"/>
            <a:ext cx="4636108" cy="1648718"/>
          </a:xfrm>
        </p:spPr>
        <p:txBody>
          <a:bodyPr anchor="t">
            <a:normAutofit/>
          </a:bodyPr>
          <a:lstStyle/>
          <a:p>
            <a:r>
              <a:rPr lang="en-GB" dirty="0"/>
              <a:t>Behaviour Change</a:t>
            </a:r>
          </a:p>
        </p:txBody>
      </p:sp>
      <p:sp>
        <p:nvSpPr>
          <p:cNvPr id="3" name="Content Placeholder 2"/>
          <p:cNvSpPr>
            <a:spLocks noGrp="1"/>
          </p:cNvSpPr>
          <p:nvPr>
            <p:ph idx="1"/>
          </p:nvPr>
        </p:nvSpPr>
        <p:spPr>
          <a:xfrm>
            <a:off x="614679" y="1507682"/>
            <a:ext cx="4636109" cy="3860482"/>
          </a:xfrm>
        </p:spPr>
        <p:txBody>
          <a:bodyPr>
            <a:noAutofit/>
          </a:bodyPr>
          <a:lstStyle/>
          <a:p>
            <a:pPr>
              <a:lnSpc>
                <a:spcPct val="110000"/>
              </a:lnSpc>
            </a:pPr>
            <a:r>
              <a:rPr lang="en-GB" sz="2400" dirty="0"/>
              <a:t>Is awareness enough?</a:t>
            </a:r>
          </a:p>
          <a:p>
            <a:pPr>
              <a:lnSpc>
                <a:spcPct val="110000"/>
              </a:lnSpc>
            </a:pPr>
            <a:r>
              <a:rPr lang="en-GB" sz="2400" dirty="0"/>
              <a:t>How to we convince people, business etc to change their action?</a:t>
            </a:r>
          </a:p>
          <a:p>
            <a:pPr>
              <a:lnSpc>
                <a:spcPct val="110000"/>
              </a:lnSpc>
            </a:pPr>
            <a:r>
              <a:rPr lang="en-GB" sz="2400" dirty="0"/>
              <a:t>Change can be:</a:t>
            </a:r>
          </a:p>
          <a:p>
            <a:pPr lvl="1">
              <a:lnSpc>
                <a:spcPct val="110000"/>
              </a:lnSpc>
            </a:pPr>
            <a:r>
              <a:rPr lang="en-GB" sz="2400" b="1" dirty="0"/>
              <a:t>Cultural</a:t>
            </a:r>
          </a:p>
          <a:p>
            <a:pPr lvl="1">
              <a:lnSpc>
                <a:spcPct val="110000"/>
              </a:lnSpc>
            </a:pPr>
            <a:r>
              <a:rPr lang="en-GB" sz="2400" b="1" dirty="0"/>
              <a:t>Community</a:t>
            </a:r>
          </a:p>
          <a:p>
            <a:pPr lvl="1">
              <a:lnSpc>
                <a:spcPct val="110000"/>
              </a:lnSpc>
            </a:pPr>
            <a:r>
              <a:rPr lang="en-GB" sz="2400" b="1" dirty="0"/>
              <a:t>Individual</a:t>
            </a:r>
          </a:p>
          <a:p>
            <a:pPr lvl="1">
              <a:lnSpc>
                <a:spcPct val="110000"/>
              </a:lnSpc>
            </a:pPr>
            <a:r>
              <a:rPr lang="en-GB" sz="2400" b="1" dirty="0"/>
              <a:t>Business</a:t>
            </a:r>
          </a:p>
          <a:p>
            <a:pPr lvl="1">
              <a:lnSpc>
                <a:spcPct val="110000"/>
              </a:lnSpc>
            </a:pPr>
            <a:r>
              <a:rPr lang="en-GB" sz="2400" b="1" dirty="0"/>
              <a:t>International </a:t>
            </a:r>
          </a:p>
        </p:txBody>
      </p:sp>
      <p:sp>
        <p:nvSpPr>
          <p:cNvPr id="11"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normAutofit/>
          </a:bodyPr>
          <a:lstStyle/>
          <a:p>
            <a:pPr>
              <a:spcAft>
                <a:spcPts val="600"/>
              </a:spcAft>
            </a:pPr>
            <a:fld id="{36EEDDE2-D916-4F9A-9650-DB1D30A8FDDC}" type="datetime1">
              <a:rPr lang="en-US" smtClean="0"/>
              <a:pPr>
                <a:spcAft>
                  <a:spcPts val="600"/>
                </a:spcAft>
              </a:pPr>
              <a:t>10/1/2024</a:t>
            </a:fld>
            <a:endParaRPr lang="en-US"/>
          </a:p>
        </p:txBody>
      </p:sp>
      <p:pic>
        <p:nvPicPr>
          <p:cNvPr id="7" name="Picture 6" descr="One in a crowd">
            <a:extLst>
              <a:ext uri="{FF2B5EF4-FFF2-40B4-BE49-F238E27FC236}">
                <a16:creationId xmlns:a16="http://schemas.microsoft.com/office/drawing/2014/main" id="{22812250-6E03-DF9D-90D0-A272348BEAB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1"/>
          <a:stretch/>
        </p:blipFill>
        <p:spPr>
          <a:xfrm>
            <a:off x="6096000" y="419100"/>
            <a:ext cx="5676900" cy="6037646"/>
          </a:xfrm>
          <a:prstGeom prst="rect">
            <a:avLst/>
          </a:prstGeom>
          <a:noFill/>
        </p:spPr>
      </p:pic>
      <p:sp>
        <p:nvSpPr>
          <p:cNvPr id="4" name="Footer Placeholder 3"/>
          <p:cNvSpPr>
            <a:spLocks noGrp="1"/>
          </p:cNvSpPr>
          <p:nvPr>
            <p:ph type="ftr" sz="quarter" idx="11"/>
          </p:nvPr>
        </p:nvSpPr>
        <p:spPr>
          <a:xfrm>
            <a:off x="8876521" y="6453002"/>
            <a:ext cx="2805405" cy="365125"/>
          </a:xfrm>
        </p:spPr>
        <p:txBody>
          <a:bodyPr>
            <a:normAutofit/>
          </a:bodyPr>
          <a:lstStyle/>
          <a:p>
            <a:pPr>
              <a:spcAft>
                <a:spcPts val="600"/>
              </a:spcAft>
              <a:defRPr/>
            </a:pPr>
            <a:r>
              <a:rPr lang="en-GB"/>
              <a:t>ACBA7004</a:t>
            </a:r>
          </a:p>
        </p:txBody>
      </p:sp>
      <p:sp>
        <p:nvSpPr>
          <p:cNvPr id="5" name="Slide Number Placeholder 4"/>
          <p:cNvSpPr>
            <a:spLocks noGrp="1"/>
          </p:cNvSpPr>
          <p:nvPr>
            <p:ph type="sldNum" sz="quarter" idx="12"/>
          </p:nvPr>
        </p:nvSpPr>
        <p:spPr>
          <a:xfrm>
            <a:off x="11632162" y="6453002"/>
            <a:ext cx="429207" cy="365125"/>
          </a:xfrm>
        </p:spPr>
        <p:txBody>
          <a:bodyPr>
            <a:normAutofit/>
          </a:bodyPr>
          <a:lstStyle/>
          <a:p>
            <a:pPr>
              <a:spcAft>
                <a:spcPts val="600"/>
              </a:spcAft>
              <a:defRPr/>
            </a:pPr>
            <a:fld id="{D483DB0B-039B-40B6-BC4C-74A721443325}" type="slidenum">
              <a:rPr lang="en-GB" altLang="en-US"/>
              <a:pPr>
                <a:spcAft>
                  <a:spcPts val="600"/>
                </a:spcAft>
                <a:defRPr/>
              </a:pPr>
              <a:t>41</a:t>
            </a:fld>
            <a:endParaRPr lang="en-GB" altLang="en-US"/>
          </a:p>
        </p:txBody>
      </p:sp>
      <p:sp>
        <p:nvSpPr>
          <p:cNvPr id="6" name="Rectangle 5">
            <a:extLst>
              <a:ext uri="{FF2B5EF4-FFF2-40B4-BE49-F238E27FC236}">
                <a16:creationId xmlns:a16="http://schemas.microsoft.com/office/drawing/2014/main" id="{819DB98D-60AE-8D47-46FF-B599BD2E1C33}"/>
              </a:ext>
            </a:extLst>
          </p:cNvPr>
          <p:cNvSpPr/>
          <p:nvPr/>
        </p:nvSpPr>
        <p:spPr>
          <a:xfrm>
            <a:off x="614679" y="4315146"/>
            <a:ext cx="4953914" cy="523982"/>
          </a:xfrm>
          <a:prstGeom prst="rect">
            <a:avLst/>
          </a:prstGeom>
          <a:noFill/>
          <a:ln w="57150">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51281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par>
                                <p:cTn id="18" presetID="21" presetClass="entr" presetSubtype="1"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wheel(1)">
                                      <p:cBhvr>
                                        <p:cTn id="20" dur="2000"/>
                                        <p:tgtEl>
                                          <p:spTgt spid="3">
                                            <p:txEl>
                                              <p:pRg st="3" end="3"/>
                                            </p:txEl>
                                          </p:spTgt>
                                        </p:tgtEl>
                                      </p:cBhvr>
                                    </p:animEffect>
                                  </p:childTnLst>
                                </p:cTn>
                              </p:par>
                              <p:par>
                                <p:cTn id="21" presetID="21" presetClass="entr" presetSubtype="1"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wheel(1)">
                                      <p:cBhvr>
                                        <p:cTn id="23" dur="2000"/>
                                        <p:tgtEl>
                                          <p:spTgt spid="3">
                                            <p:txEl>
                                              <p:pRg st="4" end="4"/>
                                            </p:txEl>
                                          </p:spTgt>
                                        </p:tgtEl>
                                      </p:cBhvr>
                                    </p:animEffect>
                                  </p:childTnLst>
                                </p:cTn>
                              </p:par>
                              <p:par>
                                <p:cTn id="24" presetID="21" presetClass="entr" presetSubtype="1" fill="hold" grpId="0"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wheel(1)">
                                      <p:cBhvr>
                                        <p:cTn id="26" dur="2000"/>
                                        <p:tgtEl>
                                          <p:spTgt spid="3">
                                            <p:txEl>
                                              <p:pRg st="5" end="5"/>
                                            </p:txEl>
                                          </p:spTgt>
                                        </p:tgtEl>
                                      </p:cBhvr>
                                    </p:animEffect>
                                  </p:childTnLst>
                                </p:cTn>
                              </p:par>
                              <p:par>
                                <p:cTn id="27" presetID="21" presetClass="entr" presetSubtype="1" fill="hold" grpId="0"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wheel(1)">
                                      <p:cBhvr>
                                        <p:cTn id="29" dur="2000"/>
                                        <p:tgtEl>
                                          <p:spTgt spid="3">
                                            <p:txEl>
                                              <p:pRg st="6" end="6"/>
                                            </p:txEl>
                                          </p:spTgt>
                                        </p:tgtEl>
                                      </p:cBhvr>
                                    </p:animEffect>
                                  </p:childTnLst>
                                </p:cTn>
                              </p:par>
                              <p:par>
                                <p:cTn id="30" presetID="21" presetClass="entr" presetSubtype="1" fill="hold" grpId="0"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wheel(1)">
                                      <p:cBhvr>
                                        <p:cTn id="32"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4680" y="548640"/>
            <a:ext cx="4636108" cy="1648718"/>
          </a:xfrm>
        </p:spPr>
        <p:txBody>
          <a:bodyPr anchor="t">
            <a:normAutofit/>
          </a:bodyPr>
          <a:lstStyle/>
          <a:p>
            <a:r>
              <a:rPr lang="en-GB" dirty="0"/>
              <a:t>Behaviour Change</a:t>
            </a:r>
          </a:p>
        </p:txBody>
      </p:sp>
      <p:sp>
        <p:nvSpPr>
          <p:cNvPr id="3" name="Content Placeholder 2"/>
          <p:cNvSpPr>
            <a:spLocks noGrp="1"/>
          </p:cNvSpPr>
          <p:nvPr>
            <p:ph idx="1"/>
          </p:nvPr>
        </p:nvSpPr>
        <p:spPr>
          <a:xfrm>
            <a:off x="614679" y="1507682"/>
            <a:ext cx="4636109" cy="3860482"/>
          </a:xfrm>
        </p:spPr>
        <p:txBody>
          <a:bodyPr>
            <a:noAutofit/>
          </a:bodyPr>
          <a:lstStyle/>
          <a:p>
            <a:pPr>
              <a:lnSpc>
                <a:spcPct val="110000"/>
              </a:lnSpc>
            </a:pPr>
            <a:r>
              <a:rPr lang="en-GB" sz="2400" dirty="0"/>
              <a:t>Is awareness enough?</a:t>
            </a:r>
          </a:p>
          <a:p>
            <a:pPr>
              <a:lnSpc>
                <a:spcPct val="110000"/>
              </a:lnSpc>
            </a:pPr>
            <a:r>
              <a:rPr lang="en-GB" sz="2400" dirty="0"/>
              <a:t>How to we convince people, business etc to change their action?</a:t>
            </a:r>
          </a:p>
          <a:p>
            <a:pPr>
              <a:lnSpc>
                <a:spcPct val="110000"/>
              </a:lnSpc>
            </a:pPr>
            <a:r>
              <a:rPr lang="en-GB" sz="2400" dirty="0"/>
              <a:t>Change can be:</a:t>
            </a:r>
          </a:p>
          <a:p>
            <a:pPr lvl="1">
              <a:lnSpc>
                <a:spcPct val="110000"/>
              </a:lnSpc>
            </a:pPr>
            <a:r>
              <a:rPr lang="en-GB" sz="2400" b="1" dirty="0"/>
              <a:t>Cultural</a:t>
            </a:r>
          </a:p>
          <a:p>
            <a:pPr lvl="1">
              <a:lnSpc>
                <a:spcPct val="110000"/>
              </a:lnSpc>
            </a:pPr>
            <a:r>
              <a:rPr lang="en-GB" sz="2400" b="1" dirty="0"/>
              <a:t>Community</a:t>
            </a:r>
          </a:p>
          <a:p>
            <a:pPr lvl="1">
              <a:lnSpc>
                <a:spcPct val="110000"/>
              </a:lnSpc>
            </a:pPr>
            <a:r>
              <a:rPr lang="en-GB" sz="2400" b="1" dirty="0"/>
              <a:t>Individual</a:t>
            </a:r>
          </a:p>
          <a:p>
            <a:pPr lvl="1">
              <a:lnSpc>
                <a:spcPct val="110000"/>
              </a:lnSpc>
            </a:pPr>
            <a:r>
              <a:rPr lang="en-GB" sz="2400" b="1" dirty="0"/>
              <a:t>Business</a:t>
            </a:r>
          </a:p>
          <a:p>
            <a:pPr lvl="1">
              <a:lnSpc>
                <a:spcPct val="110000"/>
              </a:lnSpc>
            </a:pPr>
            <a:r>
              <a:rPr lang="en-GB" sz="2400" b="1" dirty="0"/>
              <a:t>International </a:t>
            </a:r>
          </a:p>
        </p:txBody>
      </p:sp>
      <p:sp>
        <p:nvSpPr>
          <p:cNvPr id="11"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normAutofit/>
          </a:bodyPr>
          <a:lstStyle/>
          <a:p>
            <a:pPr>
              <a:spcAft>
                <a:spcPts val="600"/>
              </a:spcAft>
            </a:pPr>
            <a:fld id="{36EEDDE2-D916-4F9A-9650-DB1D30A8FDDC}" type="datetime1">
              <a:rPr lang="en-US" smtClean="0"/>
              <a:pPr>
                <a:spcAft>
                  <a:spcPts val="600"/>
                </a:spcAft>
              </a:pPr>
              <a:t>10/1/2024</a:t>
            </a:fld>
            <a:endParaRPr lang="en-US"/>
          </a:p>
        </p:txBody>
      </p:sp>
      <p:pic>
        <p:nvPicPr>
          <p:cNvPr id="7" name="Picture 6" descr="One in a crowd">
            <a:extLst>
              <a:ext uri="{FF2B5EF4-FFF2-40B4-BE49-F238E27FC236}">
                <a16:creationId xmlns:a16="http://schemas.microsoft.com/office/drawing/2014/main" id="{22812250-6E03-DF9D-90D0-A272348BEAB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1"/>
          <a:stretch/>
        </p:blipFill>
        <p:spPr>
          <a:xfrm>
            <a:off x="6096000" y="419100"/>
            <a:ext cx="5676900" cy="6037646"/>
          </a:xfrm>
          <a:prstGeom prst="rect">
            <a:avLst/>
          </a:prstGeom>
          <a:noFill/>
        </p:spPr>
      </p:pic>
      <p:sp>
        <p:nvSpPr>
          <p:cNvPr id="4" name="Footer Placeholder 3"/>
          <p:cNvSpPr>
            <a:spLocks noGrp="1"/>
          </p:cNvSpPr>
          <p:nvPr>
            <p:ph type="ftr" sz="quarter" idx="11"/>
          </p:nvPr>
        </p:nvSpPr>
        <p:spPr>
          <a:xfrm>
            <a:off x="8876521" y="6453002"/>
            <a:ext cx="2805405" cy="365125"/>
          </a:xfrm>
        </p:spPr>
        <p:txBody>
          <a:bodyPr>
            <a:normAutofit/>
          </a:bodyPr>
          <a:lstStyle/>
          <a:p>
            <a:pPr>
              <a:spcAft>
                <a:spcPts val="600"/>
              </a:spcAft>
              <a:defRPr/>
            </a:pPr>
            <a:r>
              <a:rPr lang="en-GB"/>
              <a:t>ACBA7004</a:t>
            </a:r>
          </a:p>
        </p:txBody>
      </p:sp>
      <p:sp>
        <p:nvSpPr>
          <p:cNvPr id="5" name="Slide Number Placeholder 4"/>
          <p:cNvSpPr>
            <a:spLocks noGrp="1"/>
          </p:cNvSpPr>
          <p:nvPr>
            <p:ph type="sldNum" sz="quarter" idx="12"/>
          </p:nvPr>
        </p:nvSpPr>
        <p:spPr>
          <a:xfrm>
            <a:off x="11632162" y="6453002"/>
            <a:ext cx="429207" cy="365125"/>
          </a:xfrm>
        </p:spPr>
        <p:txBody>
          <a:bodyPr>
            <a:normAutofit/>
          </a:bodyPr>
          <a:lstStyle/>
          <a:p>
            <a:pPr>
              <a:spcAft>
                <a:spcPts val="600"/>
              </a:spcAft>
              <a:defRPr/>
            </a:pPr>
            <a:fld id="{D483DB0B-039B-40B6-BC4C-74A721443325}" type="slidenum">
              <a:rPr lang="en-GB" altLang="en-US"/>
              <a:pPr>
                <a:spcAft>
                  <a:spcPts val="600"/>
                </a:spcAft>
                <a:defRPr/>
              </a:pPr>
              <a:t>42</a:t>
            </a:fld>
            <a:endParaRPr lang="en-GB" altLang="en-US"/>
          </a:p>
        </p:txBody>
      </p:sp>
      <p:sp>
        <p:nvSpPr>
          <p:cNvPr id="6" name="Rectangle 5">
            <a:extLst>
              <a:ext uri="{FF2B5EF4-FFF2-40B4-BE49-F238E27FC236}">
                <a16:creationId xmlns:a16="http://schemas.microsoft.com/office/drawing/2014/main" id="{819DB98D-60AE-8D47-46FF-B599BD2E1C33}"/>
              </a:ext>
            </a:extLst>
          </p:cNvPr>
          <p:cNvSpPr/>
          <p:nvPr/>
        </p:nvSpPr>
        <p:spPr>
          <a:xfrm>
            <a:off x="614679" y="4826336"/>
            <a:ext cx="4953914" cy="523982"/>
          </a:xfrm>
          <a:prstGeom prst="rect">
            <a:avLst/>
          </a:prstGeom>
          <a:noFill/>
          <a:ln w="57150">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57817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par>
                                <p:cTn id="18" presetID="21" presetClass="entr" presetSubtype="1"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wheel(1)">
                                      <p:cBhvr>
                                        <p:cTn id="20" dur="2000"/>
                                        <p:tgtEl>
                                          <p:spTgt spid="3">
                                            <p:txEl>
                                              <p:pRg st="3" end="3"/>
                                            </p:txEl>
                                          </p:spTgt>
                                        </p:tgtEl>
                                      </p:cBhvr>
                                    </p:animEffect>
                                  </p:childTnLst>
                                </p:cTn>
                              </p:par>
                              <p:par>
                                <p:cTn id="21" presetID="21" presetClass="entr" presetSubtype="1"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wheel(1)">
                                      <p:cBhvr>
                                        <p:cTn id="23" dur="2000"/>
                                        <p:tgtEl>
                                          <p:spTgt spid="3">
                                            <p:txEl>
                                              <p:pRg st="4" end="4"/>
                                            </p:txEl>
                                          </p:spTgt>
                                        </p:tgtEl>
                                      </p:cBhvr>
                                    </p:animEffect>
                                  </p:childTnLst>
                                </p:cTn>
                              </p:par>
                              <p:par>
                                <p:cTn id="24" presetID="21" presetClass="entr" presetSubtype="1" fill="hold" grpId="0"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wheel(1)">
                                      <p:cBhvr>
                                        <p:cTn id="26" dur="2000"/>
                                        <p:tgtEl>
                                          <p:spTgt spid="3">
                                            <p:txEl>
                                              <p:pRg st="5" end="5"/>
                                            </p:txEl>
                                          </p:spTgt>
                                        </p:tgtEl>
                                      </p:cBhvr>
                                    </p:animEffect>
                                  </p:childTnLst>
                                </p:cTn>
                              </p:par>
                              <p:par>
                                <p:cTn id="27" presetID="21" presetClass="entr" presetSubtype="1" fill="hold" grpId="0"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wheel(1)">
                                      <p:cBhvr>
                                        <p:cTn id="29" dur="2000"/>
                                        <p:tgtEl>
                                          <p:spTgt spid="3">
                                            <p:txEl>
                                              <p:pRg st="6" end="6"/>
                                            </p:txEl>
                                          </p:spTgt>
                                        </p:tgtEl>
                                      </p:cBhvr>
                                    </p:animEffect>
                                  </p:childTnLst>
                                </p:cTn>
                              </p:par>
                              <p:par>
                                <p:cTn id="30" presetID="21" presetClass="entr" presetSubtype="1" fill="hold" grpId="0"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wheel(1)">
                                      <p:cBhvr>
                                        <p:cTn id="32"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4680" y="548640"/>
            <a:ext cx="4636108" cy="1648718"/>
          </a:xfrm>
        </p:spPr>
        <p:txBody>
          <a:bodyPr anchor="t">
            <a:normAutofit/>
          </a:bodyPr>
          <a:lstStyle/>
          <a:p>
            <a:r>
              <a:rPr lang="en-GB" dirty="0"/>
              <a:t>Behaviour Change</a:t>
            </a:r>
          </a:p>
        </p:txBody>
      </p:sp>
      <p:sp>
        <p:nvSpPr>
          <p:cNvPr id="3" name="Content Placeholder 2"/>
          <p:cNvSpPr>
            <a:spLocks noGrp="1"/>
          </p:cNvSpPr>
          <p:nvPr>
            <p:ph idx="1"/>
          </p:nvPr>
        </p:nvSpPr>
        <p:spPr>
          <a:xfrm>
            <a:off x="614679" y="1507682"/>
            <a:ext cx="4636109" cy="3860482"/>
          </a:xfrm>
        </p:spPr>
        <p:txBody>
          <a:bodyPr>
            <a:noAutofit/>
          </a:bodyPr>
          <a:lstStyle/>
          <a:p>
            <a:pPr>
              <a:lnSpc>
                <a:spcPct val="110000"/>
              </a:lnSpc>
            </a:pPr>
            <a:r>
              <a:rPr lang="en-GB" sz="2400" dirty="0"/>
              <a:t>Is awareness enough?</a:t>
            </a:r>
          </a:p>
          <a:p>
            <a:pPr>
              <a:lnSpc>
                <a:spcPct val="110000"/>
              </a:lnSpc>
            </a:pPr>
            <a:r>
              <a:rPr lang="en-GB" sz="2400" dirty="0"/>
              <a:t>How to we convince people, business etc to change their action?</a:t>
            </a:r>
          </a:p>
          <a:p>
            <a:pPr>
              <a:lnSpc>
                <a:spcPct val="110000"/>
              </a:lnSpc>
            </a:pPr>
            <a:r>
              <a:rPr lang="en-GB" sz="2400" dirty="0"/>
              <a:t>Change can be:</a:t>
            </a:r>
          </a:p>
          <a:p>
            <a:pPr lvl="1">
              <a:lnSpc>
                <a:spcPct val="110000"/>
              </a:lnSpc>
            </a:pPr>
            <a:r>
              <a:rPr lang="en-GB" sz="2400" b="1" dirty="0"/>
              <a:t>Cultural</a:t>
            </a:r>
          </a:p>
          <a:p>
            <a:pPr lvl="1">
              <a:lnSpc>
                <a:spcPct val="110000"/>
              </a:lnSpc>
            </a:pPr>
            <a:r>
              <a:rPr lang="en-GB" sz="2400" b="1" dirty="0"/>
              <a:t>Community</a:t>
            </a:r>
          </a:p>
          <a:p>
            <a:pPr lvl="1">
              <a:lnSpc>
                <a:spcPct val="110000"/>
              </a:lnSpc>
            </a:pPr>
            <a:r>
              <a:rPr lang="en-GB" sz="2400" b="1" dirty="0"/>
              <a:t>Individual</a:t>
            </a:r>
          </a:p>
          <a:p>
            <a:pPr lvl="1">
              <a:lnSpc>
                <a:spcPct val="110000"/>
              </a:lnSpc>
            </a:pPr>
            <a:r>
              <a:rPr lang="en-GB" sz="2400" b="1" dirty="0"/>
              <a:t>Business</a:t>
            </a:r>
          </a:p>
          <a:p>
            <a:pPr lvl="1">
              <a:lnSpc>
                <a:spcPct val="110000"/>
              </a:lnSpc>
            </a:pPr>
            <a:r>
              <a:rPr lang="en-GB" sz="2400" b="1" dirty="0"/>
              <a:t>International </a:t>
            </a:r>
          </a:p>
        </p:txBody>
      </p:sp>
      <p:sp>
        <p:nvSpPr>
          <p:cNvPr id="11"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normAutofit/>
          </a:bodyPr>
          <a:lstStyle/>
          <a:p>
            <a:pPr>
              <a:spcAft>
                <a:spcPts val="600"/>
              </a:spcAft>
            </a:pPr>
            <a:fld id="{36EEDDE2-D916-4F9A-9650-DB1D30A8FDDC}" type="datetime1">
              <a:rPr lang="en-US" smtClean="0"/>
              <a:pPr>
                <a:spcAft>
                  <a:spcPts val="600"/>
                </a:spcAft>
              </a:pPr>
              <a:t>10/1/2024</a:t>
            </a:fld>
            <a:endParaRPr lang="en-US"/>
          </a:p>
        </p:txBody>
      </p:sp>
      <p:pic>
        <p:nvPicPr>
          <p:cNvPr id="7" name="Picture 6" descr="One in a crowd">
            <a:extLst>
              <a:ext uri="{FF2B5EF4-FFF2-40B4-BE49-F238E27FC236}">
                <a16:creationId xmlns:a16="http://schemas.microsoft.com/office/drawing/2014/main" id="{22812250-6E03-DF9D-90D0-A272348BEAB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1"/>
          <a:stretch/>
        </p:blipFill>
        <p:spPr>
          <a:xfrm>
            <a:off x="6096000" y="419100"/>
            <a:ext cx="5676900" cy="6037646"/>
          </a:xfrm>
          <a:prstGeom prst="rect">
            <a:avLst/>
          </a:prstGeom>
          <a:noFill/>
        </p:spPr>
      </p:pic>
      <p:sp>
        <p:nvSpPr>
          <p:cNvPr id="4" name="Footer Placeholder 3"/>
          <p:cNvSpPr>
            <a:spLocks noGrp="1"/>
          </p:cNvSpPr>
          <p:nvPr>
            <p:ph type="ftr" sz="quarter" idx="11"/>
          </p:nvPr>
        </p:nvSpPr>
        <p:spPr>
          <a:xfrm>
            <a:off x="8876521" y="6453002"/>
            <a:ext cx="2805405" cy="365125"/>
          </a:xfrm>
        </p:spPr>
        <p:txBody>
          <a:bodyPr>
            <a:normAutofit/>
          </a:bodyPr>
          <a:lstStyle/>
          <a:p>
            <a:pPr>
              <a:spcAft>
                <a:spcPts val="600"/>
              </a:spcAft>
              <a:defRPr/>
            </a:pPr>
            <a:r>
              <a:rPr lang="en-GB"/>
              <a:t>ACBA7004</a:t>
            </a:r>
          </a:p>
        </p:txBody>
      </p:sp>
      <p:sp>
        <p:nvSpPr>
          <p:cNvPr id="5" name="Slide Number Placeholder 4"/>
          <p:cNvSpPr>
            <a:spLocks noGrp="1"/>
          </p:cNvSpPr>
          <p:nvPr>
            <p:ph type="sldNum" sz="quarter" idx="12"/>
          </p:nvPr>
        </p:nvSpPr>
        <p:spPr>
          <a:xfrm>
            <a:off x="11632162" y="6453002"/>
            <a:ext cx="429207" cy="365125"/>
          </a:xfrm>
        </p:spPr>
        <p:txBody>
          <a:bodyPr>
            <a:normAutofit/>
          </a:bodyPr>
          <a:lstStyle/>
          <a:p>
            <a:pPr>
              <a:spcAft>
                <a:spcPts val="600"/>
              </a:spcAft>
              <a:defRPr/>
            </a:pPr>
            <a:fld id="{D483DB0B-039B-40B6-BC4C-74A721443325}" type="slidenum">
              <a:rPr lang="en-GB" altLang="en-US"/>
              <a:pPr>
                <a:spcAft>
                  <a:spcPts val="600"/>
                </a:spcAft>
                <a:defRPr/>
              </a:pPr>
              <a:t>43</a:t>
            </a:fld>
            <a:endParaRPr lang="en-GB" altLang="en-US"/>
          </a:p>
        </p:txBody>
      </p:sp>
      <p:sp>
        <p:nvSpPr>
          <p:cNvPr id="6" name="Rectangle 5">
            <a:extLst>
              <a:ext uri="{FF2B5EF4-FFF2-40B4-BE49-F238E27FC236}">
                <a16:creationId xmlns:a16="http://schemas.microsoft.com/office/drawing/2014/main" id="{819DB98D-60AE-8D47-46FF-B599BD2E1C33}"/>
              </a:ext>
            </a:extLst>
          </p:cNvPr>
          <p:cNvSpPr/>
          <p:nvPr/>
        </p:nvSpPr>
        <p:spPr>
          <a:xfrm>
            <a:off x="614679" y="5227028"/>
            <a:ext cx="4953914" cy="523982"/>
          </a:xfrm>
          <a:prstGeom prst="rect">
            <a:avLst/>
          </a:prstGeom>
          <a:noFill/>
          <a:ln w="57150">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05716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par>
                                <p:cTn id="18" presetID="21" presetClass="entr" presetSubtype="1"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wheel(1)">
                                      <p:cBhvr>
                                        <p:cTn id="20" dur="2000"/>
                                        <p:tgtEl>
                                          <p:spTgt spid="3">
                                            <p:txEl>
                                              <p:pRg st="3" end="3"/>
                                            </p:txEl>
                                          </p:spTgt>
                                        </p:tgtEl>
                                      </p:cBhvr>
                                    </p:animEffect>
                                  </p:childTnLst>
                                </p:cTn>
                              </p:par>
                              <p:par>
                                <p:cTn id="21" presetID="21" presetClass="entr" presetSubtype="1"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wheel(1)">
                                      <p:cBhvr>
                                        <p:cTn id="23" dur="2000"/>
                                        <p:tgtEl>
                                          <p:spTgt spid="3">
                                            <p:txEl>
                                              <p:pRg st="4" end="4"/>
                                            </p:txEl>
                                          </p:spTgt>
                                        </p:tgtEl>
                                      </p:cBhvr>
                                    </p:animEffect>
                                  </p:childTnLst>
                                </p:cTn>
                              </p:par>
                              <p:par>
                                <p:cTn id="24" presetID="21" presetClass="entr" presetSubtype="1" fill="hold" grpId="0"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wheel(1)">
                                      <p:cBhvr>
                                        <p:cTn id="26" dur="2000"/>
                                        <p:tgtEl>
                                          <p:spTgt spid="3">
                                            <p:txEl>
                                              <p:pRg st="5" end="5"/>
                                            </p:txEl>
                                          </p:spTgt>
                                        </p:tgtEl>
                                      </p:cBhvr>
                                    </p:animEffect>
                                  </p:childTnLst>
                                </p:cTn>
                              </p:par>
                              <p:par>
                                <p:cTn id="27" presetID="21" presetClass="entr" presetSubtype="1" fill="hold" grpId="0"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wheel(1)">
                                      <p:cBhvr>
                                        <p:cTn id="29" dur="2000"/>
                                        <p:tgtEl>
                                          <p:spTgt spid="3">
                                            <p:txEl>
                                              <p:pRg st="6" end="6"/>
                                            </p:txEl>
                                          </p:spTgt>
                                        </p:tgtEl>
                                      </p:cBhvr>
                                    </p:animEffect>
                                  </p:childTnLst>
                                </p:cTn>
                              </p:par>
                              <p:par>
                                <p:cTn id="30" presetID="21" presetClass="entr" presetSubtype="1" fill="hold" grpId="0"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wheel(1)">
                                      <p:cBhvr>
                                        <p:cTn id="32"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4680" y="548640"/>
            <a:ext cx="4636108" cy="1648718"/>
          </a:xfrm>
        </p:spPr>
        <p:txBody>
          <a:bodyPr anchor="t">
            <a:normAutofit/>
          </a:bodyPr>
          <a:lstStyle/>
          <a:p>
            <a:r>
              <a:rPr lang="en-GB" dirty="0"/>
              <a:t>Behaviour Change</a:t>
            </a:r>
          </a:p>
        </p:txBody>
      </p:sp>
      <p:sp>
        <p:nvSpPr>
          <p:cNvPr id="3" name="Content Placeholder 2"/>
          <p:cNvSpPr>
            <a:spLocks noGrp="1"/>
          </p:cNvSpPr>
          <p:nvPr>
            <p:ph idx="1"/>
          </p:nvPr>
        </p:nvSpPr>
        <p:spPr>
          <a:xfrm>
            <a:off x="614679" y="1507682"/>
            <a:ext cx="4636109" cy="3860482"/>
          </a:xfrm>
        </p:spPr>
        <p:txBody>
          <a:bodyPr>
            <a:noAutofit/>
          </a:bodyPr>
          <a:lstStyle/>
          <a:p>
            <a:pPr>
              <a:lnSpc>
                <a:spcPct val="110000"/>
              </a:lnSpc>
            </a:pPr>
            <a:r>
              <a:rPr lang="en-GB" sz="2400" dirty="0"/>
              <a:t>Is awareness enough?</a:t>
            </a:r>
          </a:p>
          <a:p>
            <a:pPr>
              <a:lnSpc>
                <a:spcPct val="110000"/>
              </a:lnSpc>
            </a:pPr>
            <a:r>
              <a:rPr lang="en-GB" sz="2400" dirty="0"/>
              <a:t>How to we convince people, business etc to change their action?</a:t>
            </a:r>
          </a:p>
          <a:p>
            <a:pPr>
              <a:lnSpc>
                <a:spcPct val="110000"/>
              </a:lnSpc>
            </a:pPr>
            <a:r>
              <a:rPr lang="en-GB" sz="2400" dirty="0"/>
              <a:t>Change can be:</a:t>
            </a:r>
          </a:p>
          <a:p>
            <a:pPr lvl="1">
              <a:lnSpc>
                <a:spcPct val="110000"/>
              </a:lnSpc>
            </a:pPr>
            <a:r>
              <a:rPr lang="en-GB" sz="2400" b="1" dirty="0"/>
              <a:t>Cultural</a:t>
            </a:r>
          </a:p>
          <a:p>
            <a:pPr lvl="1">
              <a:lnSpc>
                <a:spcPct val="110000"/>
              </a:lnSpc>
            </a:pPr>
            <a:r>
              <a:rPr lang="en-GB" sz="2400" b="1" dirty="0"/>
              <a:t>Community</a:t>
            </a:r>
          </a:p>
          <a:p>
            <a:pPr lvl="1">
              <a:lnSpc>
                <a:spcPct val="110000"/>
              </a:lnSpc>
            </a:pPr>
            <a:r>
              <a:rPr lang="en-GB" sz="2400" b="1" dirty="0"/>
              <a:t>Individual</a:t>
            </a:r>
          </a:p>
          <a:p>
            <a:pPr lvl="1">
              <a:lnSpc>
                <a:spcPct val="110000"/>
              </a:lnSpc>
            </a:pPr>
            <a:r>
              <a:rPr lang="en-GB" sz="2400" b="1" dirty="0"/>
              <a:t>Business</a:t>
            </a:r>
          </a:p>
          <a:p>
            <a:pPr lvl="1">
              <a:lnSpc>
                <a:spcPct val="110000"/>
              </a:lnSpc>
            </a:pPr>
            <a:r>
              <a:rPr lang="en-GB" sz="2400" b="1" dirty="0"/>
              <a:t>International </a:t>
            </a:r>
          </a:p>
        </p:txBody>
      </p:sp>
      <p:sp>
        <p:nvSpPr>
          <p:cNvPr id="11"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normAutofit/>
          </a:bodyPr>
          <a:lstStyle/>
          <a:p>
            <a:pPr>
              <a:spcAft>
                <a:spcPts val="600"/>
              </a:spcAft>
            </a:pPr>
            <a:fld id="{36EEDDE2-D916-4F9A-9650-DB1D30A8FDDC}" type="datetime1">
              <a:rPr lang="en-US" smtClean="0"/>
              <a:pPr>
                <a:spcAft>
                  <a:spcPts val="600"/>
                </a:spcAft>
              </a:pPr>
              <a:t>10/1/2024</a:t>
            </a:fld>
            <a:endParaRPr lang="en-US"/>
          </a:p>
        </p:txBody>
      </p:sp>
      <p:pic>
        <p:nvPicPr>
          <p:cNvPr id="7" name="Picture 6" descr="One in a crowd">
            <a:extLst>
              <a:ext uri="{FF2B5EF4-FFF2-40B4-BE49-F238E27FC236}">
                <a16:creationId xmlns:a16="http://schemas.microsoft.com/office/drawing/2014/main" id="{22812250-6E03-DF9D-90D0-A272348BEAB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1"/>
          <a:stretch/>
        </p:blipFill>
        <p:spPr>
          <a:xfrm>
            <a:off x="6096000" y="419100"/>
            <a:ext cx="5676900" cy="6037646"/>
          </a:xfrm>
          <a:prstGeom prst="rect">
            <a:avLst/>
          </a:prstGeom>
          <a:noFill/>
        </p:spPr>
      </p:pic>
      <p:sp>
        <p:nvSpPr>
          <p:cNvPr id="4" name="Footer Placeholder 3"/>
          <p:cNvSpPr>
            <a:spLocks noGrp="1"/>
          </p:cNvSpPr>
          <p:nvPr>
            <p:ph type="ftr" sz="quarter" idx="11"/>
          </p:nvPr>
        </p:nvSpPr>
        <p:spPr>
          <a:xfrm>
            <a:off x="8876521" y="6453002"/>
            <a:ext cx="2805405" cy="365125"/>
          </a:xfrm>
        </p:spPr>
        <p:txBody>
          <a:bodyPr>
            <a:normAutofit/>
          </a:bodyPr>
          <a:lstStyle/>
          <a:p>
            <a:pPr>
              <a:spcAft>
                <a:spcPts val="600"/>
              </a:spcAft>
              <a:defRPr/>
            </a:pPr>
            <a:r>
              <a:rPr lang="en-GB"/>
              <a:t>ACBA7004</a:t>
            </a:r>
          </a:p>
        </p:txBody>
      </p:sp>
      <p:sp>
        <p:nvSpPr>
          <p:cNvPr id="5" name="Slide Number Placeholder 4"/>
          <p:cNvSpPr>
            <a:spLocks noGrp="1"/>
          </p:cNvSpPr>
          <p:nvPr>
            <p:ph type="sldNum" sz="quarter" idx="12"/>
          </p:nvPr>
        </p:nvSpPr>
        <p:spPr>
          <a:xfrm>
            <a:off x="11632162" y="6453002"/>
            <a:ext cx="429207" cy="365125"/>
          </a:xfrm>
        </p:spPr>
        <p:txBody>
          <a:bodyPr>
            <a:normAutofit/>
          </a:bodyPr>
          <a:lstStyle/>
          <a:p>
            <a:pPr>
              <a:spcAft>
                <a:spcPts val="600"/>
              </a:spcAft>
              <a:defRPr/>
            </a:pPr>
            <a:fld id="{D483DB0B-039B-40B6-BC4C-74A721443325}" type="slidenum">
              <a:rPr lang="en-GB" altLang="en-US"/>
              <a:pPr>
                <a:spcAft>
                  <a:spcPts val="600"/>
                </a:spcAft>
                <a:defRPr/>
              </a:pPr>
              <a:t>44</a:t>
            </a:fld>
            <a:endParaRPr lang="en-GB" altLang="en-US"/>
          </a:p>
        </p:txBody>
      </p:sp>
      <p:sp>
        <p:nvSpPr>
          <p:cNvPr id="6" name="Rectangle 5">
            <a:extLst>
              <a:ext uri="{FF2B5EF4-FFF2-40B4-BE49-F238E27FC236}">
                <a16:creationId xmlns:a16="http://schemas.microsoft.com/office/drawing/2014/main" id="{819DB98D-60AE-8D47-46FF-B599BD2E1C33}"/>
              </a:ext>
            </a:extLst>
          </p:cNvPr>
          <p:cNvSpPr/>
          <p:nvPr/>
        </p:nvSpPr>
        <p:spPr>
          <a:xfrm>
            <a:off x="614679" y="5648592"/>
            <a:ext cx="4953914" cy="523982"/>
          </a:xfrm>
          <a:prstGeom prst="rect">
            <a:avLst/>
          </a:prstGeom>
          <a:noFill/>
          <a:ln w="57150">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4782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par>
                                <p:cTn id="18" presetID="21" presetClass="entr" presetSubtype="1"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wheel(1)">
                                      <p:cBhvr>
                                        <p:cTn id="20" dur="2000"/>
                                        <p:tgtEl>
                                          <p:spTgt spid="3">
                                            <p:txEl>
                                              <p:pRg st="3" end="3"/>
                                            </p:txEl>
                                          </p:spTgt>
                                        </p:tgtEl>
                                      </p:cBhvr>
                                    </p:animEffect>
                                  </p:childTnLst>
                                </p:cTn>
                              </p:par>
                              <p:par>
                                <p:cTn id="21" presetID="21" presetClass="entr" presetSubtype="1"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wheel(1)">
                                      <p:cBhvr>
                                        <p:cTn id="23" dur="2000"/>
                                        <p:tgtEl>
                                          <p:spTgt spid="3">
                                            <p:txEl>
                                              <p:pRg st="4" end="4"/>
                                            </p:txEl>
                                          </p:spTgt>
                                        </p:tgtEl>
                                      </p:cBhvr>
                                    </p:animEffect>
                                  </p:childTnLst>
                                </p:cTn>
                              </p:par>
                              <p:par>
                                <p:cTn id="24" presetID="21" presetClass="entr" presetSubtype="1" fill="hold" grpId="0"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wheel(1)">
                                      <p:cBhvr>
                                        <p:cTn id="26" dur="2000"/>
                                        <p:tgtEl>
                                          <p:spTgt spid="3">
                                            <p:txEl>
                                              <p:pRg st="5" end="5"/>
                                            </p:txEl>
                                          </p:spTgt>
                                        </p:tgtEl>
                                      </p:cBhvr>
                                    </p:animEffect>
                                  </p:childTnLst>
                                </p:cTn>
                              </p:par>
                              <p:par>
                                <p:cTn id="27" presetID="21" presetClass="entr" presetSubtype="1" fill="hold" grpId="0"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wheel(1)">
                                      <p:cBhvr>
                                        <p:cTn id="29" dur="2000"/>
                                        <p:tgtEl>
                                          <p:spTgt spid="3">
                                            <p:txEl>
                                              <p:pRg st="6" end="6"/>
                                            </p:txEl>
                                          </p:spTgt>
                                        </p:tgtEl>
                                      </p:cBhvr>
                                    </p:animEffect>
                                  </p:childTnLst>
                                </p:cTn>
                              </p:par>
                              <p:par>
                                <p:cTn id="30" presetID="21" presetClass="entr" presetSubtype="1" fill="hold" grpId="0"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wheel(1)">
                                      <p:cBhvr>
                                        <p:cTn id="32"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a:extLst>
              <a:ext uri="{FF2B5EF4-FFF2-40B4-BE49-F238E27FC236}">
                <a16:creationId xmlns:a16="http://schemas.microsoft.com/office/drawing/2014/main" id="{976B246F-60F6-CFFE-DB7B-AC6EB4F6071A}"/>
              </a:ext>
            </a:extLst>
          </p:cNvPr>
          <p:cNvSpPr>
            <a:spLocks noGrp="1" noChangeArrowheads="1"/>
          </p:cNvSpPr>
          <p:nvPr>
            <p:ph type="title"/>
          </p:nvPr>
        </p:nvSpPr>
        <p:spPr>
          <a:xfrm>
            <a:off x="6796844" y="474333"/>
            <a:ext cx="4563883" cy="2146300"/>
          </a:xfrm>
        </p:spPr>
        <p:txBody>
          <a:bodyPr anchor="b">
            <a:normAutofit/>
          </a:bodyPr>
          <a:lstStyle/>
          <a:p>
            <a:pPr>
              <a:defRPr/>
            </a:pPr>
            <a:r>
              <a:rPr lang="en-GB" dirty="0"/>
              <a:t>Behaviour Change?</a:t>
            </a:r>
          </a:p>
        </p:txBody>
      </p:sp>
      <p:pic>
        <p:nvPicPr>
          <p:cNvPr id="132112" name="Picture 132111" descr="Empty speech bubbles">
            <a:extLst>
              <a:ext uri="{FF2B5EF4-FFF2-40B4-BE49-F238E27FC236}">
                <a16:creationId xmlns:a16="http://schemas.microsoft.com/office/drawing/2014/main" id="{F624098D-F393-9034-B5A3-B460B4646596}"/>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
          <a:stretch/>
        </p:blipFill>
        <p:spPr>
          <a:xfrm>
            <a:off x="20" y="10"/>
            <a:ext cx="6095979" cy="6857990"/>
          </a:xfrm>
          <a:prstGeom prst="rect">
            <a:avLst/>
          </a:prstGeom>
          <a:noFill/>
        </p:spPr>
      </p:pic>
      <p:sp>
        <p:nvSpPr>
          <p:cNvPr id="132099" name="Rectangle 3"/>
          <p:cNvSpPr>
            <a:spLocks noGrp="1" noChangeArrowheads="1"/>
          </p:cNvSpPr>
          <p:nvPr>
            <p:ph idx="1"/>
          </p:nvPr>
        </p:nvSpPr>
        <p:spPr>
          <a:xfrm>
            <a:off x="6796844" y="2767953"/>
            <a:ext cx="4563883" cy="3461013"/>
          </a:xfrm>
        </p:spPr>
        <p:txBody>
          <a:bodyPr>
            <a:normAutofit/>
          </a:bodyPr>
          <a:lstStyle/>
          <a:p>
            <a:pPr marL="0" indent="0">
              <a:buNone/>
              <a:defRPr/>
            </a:pPr>
            <a:r>
              <a:rPr lang="en-GB" sz="2400" dirty="0"/>
              <a:t>What might be the processes / stages in changing behaviour?</a:t>
            </a:r>
          </a:p>
          <a:p>
            <a:pPr marL="0" indent="0" eaLnBrk="1" fontAlgn="auto" hangingPunct="1">
              <a:buNone/>
              <a:defRPr/>
            </a:pPr>
            <a:r>
              <a:rPr lang="en-GB" sz="2400" dirty="0"/>
              <a:t>Discuss with your neighbour &amp; report back to the group. </a:t>
            </a:r>
          </a:p>
          <a:p>
            <a:pPr marL="0" indent="0" eaLnBrk="1" fontAlgn="auto" hangingPunct="1">
              <a:buNone/>
              <a:defRPr/>
            </a:pPr>
            <a:endParaRPr lang="en-GB" sz="1800" u="sng" dirty="0"/>
          </a:p>
          <a:p>
            <a:pPr marL="0" indent="0" eaLnBrk="1" fontAlgn="auto" hangingPunct="1">
              <a:buNone/>
              <a:defRPr/>
            </a:pPr>
            <a:endParaRPr lang="en-GB" sz="1800" u="sng" dirty="0"/>
          </a:p>
        </p:txBody>
      </p:sp>
      <p:sp>
        <p:nvSpPr>
          <p:cNvPr id="132105" name="Date Placeholder 8">
            <a:extLst>
              <a:ext uri="{FF2B5EF4-FFF2-40B4-BE49-F238E27FC236}">
                <a16:creationId xmlns:a16="http://schemas.microsoft.com/office/drawing/2014/main" id="{5CED8F93-89DF-C57A-C16D-ED6DB8A4ABD2}"/>
              </a:ext>
            </a:extLst>
          </p:cNvPr>
          <p:cNvSpPr>
            <a:spLocks noGrp="1"/>
          </p:cNvSpPr>
          <p:nvPr>
            <p:ph type="dt" sz="half" idx="10"/>
          </p:nvPr>
        </p:nvSpPr>
        <p:spPr>
          <a:xfrm>
            <a:off x="137160" y="6453002"/>
            <a:ext cx="3494314" cy="365125"/>
          </a:xfrm>
        </p:spPr>
        <p:txBody>
          <a:bodyPr>
            <a:normAutofit/>
          </a:bodyPr>
          <a:lstStyle/>
          <a:p>
            <a:pPr>
              <a:spcAft>
                <a:spcPts val="600"/>
              </a:spcAft>
            </a:pPr>
            <a:fld id="{907816DB-FEA5-42E1-8FAA-ACDB7BE4A0F6}" type="datetime1">
              <a:rPr lang="en-US">
                <a:solidFill>
                  <a:srgbClr val="FFFFFF"/>
                </a:solidFill>
              </a:rPr>
              <a:pPr>
                <a:spcAft>
                  <a:spcPts val="600"/>
                </a:spcAft>
              </a:pPr>
              <a:t>10/1/2024</a:t>
            </a:fld>
            <a:endParaRPr lang="en-US">
              <a:solidFill>
                <a:srgbClr val="FFFFFF"/>
              </a:solidFill>
            </a:endParaRPr>
          </a:p>
        </p:txBody>
      </p:sp>
      <p:sp>
        <p:nvSpPr>
          <p:cNvPr id="9220" name="Slide Number Placeholder 5"/>
          <p:cNvSpPr>
            <a:spLocks noGrp="1"/>
          </p:cNvSpPr>
          <p:nvPr>
            <p:ph type="sldNum" sz="quarter" idx="12"/>
          </p:nvPr>
        </p:nvSpPr>
        <p:spPr bwMode="auto">
          <a:xfrm>
            <a:off x="11632162" y="6453002"/>
            <a:ext cx="429207"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buClrTx/>
              <a:buFontTx/>
              <a:buNone/>
            </a:pPr>
            <a:fld id="{4A5BBE5A-1A66-4A21-B261-59A09E77C1C6}" type="slidenum">
              <a:rPr lang="en-GB" altLang="en-US"/>
              <a:pPr>
                <a:spcBef>
                  <a:spcPct val="0"/>
                </a:spcBef>
                <a:buClrTx/>
                <a:buFontTx/>
                <a:buNone/>
              </a:pPr>
              <a:t>45</a:t>
            </a:fld>
            <a:endParaRPr lang="en-GB" altLang="en-US"/>
          </a:p>
        </p:txBody>
      </p:sp>
      <p:sp>
        <p:nvSpPr>
          <p:cNvPr id="2" name="Footer Placeholder 1">
            <a:extLst>
              <a:ext uri="{FF2B5EF4-FFF2-40B4-BE49-F238E27FC236}">
                <a16:creationId xmlns:a16="http://schemas.microsoft.com/office/drawing/2014/main" id="{C3C7D0C3-81C8-A70E-5ACF-9323E73CCE43}"/>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extLst>
      <p:ext uri="{BB962C8B-B14F-4D97-AF65-F5344CB8AC3E}">
        <p14:creationId xmlns:p14="http://schemas.microsoft.com/office/powerpoint/2010/main" val="771776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2099">
                                            <p:txEl>
                                              <p:pRg st="0" end="0"/>
                                            </p:txEl>
                                          </p:spTgt>
                                        </p:tgtEl>
                                        <p:attrNameLst>
                                          <p:attrName>style.visibility</p:attrName>
                                        </p:attrNameLst>
                                      </p:cBhvr>
                                      <p:to>
                                        <p:strVal val="visible"/>
                                      </p:to>
                                    </p:set>
                                    <p:animEffect transition="in" filter="fade">
                                      <p:cBhvr>
                                        <p:cTn id="7" dur="2000"/>
                                        <p:tgtEl>
                                          <p:spTgt spid="13209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2099">
                                            <p:txEl>
                                              <p:pRg st="1" end="1"/>
                                            </p:txEl>
                                          </p:spTgt>
                                        </p:tgtEl>
                                        <p:attrNameLst>
                                          <p:attrName>style.visibility</p:attrName>
                                        </p:attrNameLst>
                                      </p:cBhvr>
                                      <p:to>
                                        <p:strVal val="visible"/>
                                      </p:to>
                                    </p:set>
                                    <p:animEffect transition="in" filter="fade">
                                      <p:cBhvr>
                                        <p:cTn id="12" dur="2000"/>
                                        <p:tgtEl>
                                          <p:spTgt spid="13209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099" grpId="0" build="p"/>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68647" y="548640"/>
            <a:ext cx="4636108" cy="1648718"/>
          </a:xfrm>
        </p:spPr>
        <p:txBody>
          <a:bodyPr vert="horz" lIns="91440" tIns="45720" rIns="91440" bIns="45720" rtlCol="0" anchor="t">
            <a:normAutofit/>
          </a:bodyPr>
          <a:lstStyle/>
          <a:p>
            <a:r>
              <a:rPr lang="en-US" b="1" kern="1200">
                <a:solidFill>
                  <a:schemeClr val="tx1"/>
                </a:solidFill>
                <a:latin typeface="+mj-lt"/>
                <a:ea typeface="+mj-ea"/>
                <a:cs typeface="+mj-cs"/>
              </a:rPr>
              <a:t>Behaviour Change: the Theory</a:t>
            </a:r>
          </a:p>
        </p:txBody>
      </p:sp>
      <p:pic>
        <p:nvPicPr>
          <p:cNvPr id="7" name="Picture 6" descr="Colourful carved figures of humans">
            <a:extLst>
              <a:ext uri="{FF2B5EF4-FFF2-40B4-BE49-F238E27FC236}">
                <a16:creationId xmlns:a16="http://schemas.microsoft.com/office/drawing/2014/main" id="{A1C09CA0-83E5-B3A4-8B76-59B9776625AF}"/>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
          <a:stretch/>
        </p:blipFill>
        <p:spPr>
          <a:xfrm>
            <a:off x="419100" y="1415508"/>
            <a:ext cx="5676900" cy="4044830"/>
          </a:xfrm>
          <a:prstGeom prst="rect">
            <a:avLst/>
          </a:prstGeom>
          <a:noFill/>
        </p:spPr>
      </p:pic>
      <p:sp>
        <p:nvSpPr>
          <p:cNvPr id="8" name="Content Placeholder 2">
            <a:extLst>
              <a:ext uri="{FF2B5EF4-FFF2-40B4-BE49-F238E27FC236}">
                <a16:creationId xmlns:a16="http://schemas.microsoft.com/office/drawing/2014/main" id="{7B544997-EB04-0A03-658D-0BDC249E62E8}"/>
              </a:ext>
            </a:extLst>
          </p:cNvPr>
          <p:cNvSpPr>
            <a:spLocks noGrp="1"/>
          </p:cNvSpPr>
          <p:nvPr>
            <p:ph idx="1"/>
          </p:nvPr>
        </p:nvSpPr>
        <p:spPr>
          <a:xfrm>
            <a:off x="6588470" y="2004120"/>
            <a:ext cx="5093455" cy="3860482"/>
          </a:xfrm>
        </p:spPr>
        <p:txBody>
          <a:bodyPr vert="horz" lIns="91440" tIns="45720" rIns="91440" bIns="45720" rtlCol="0">
            <a:normAutofit lnSpcReduction="10000"/>
          </a:bodyPr>
          <a:lstStyle/>
          <a:p>
            <a:pPr marL="0" indent="0">
              <a:lnSpc>
                <a:spcPct val="110000"/>
              </a:lnSpc>
              <a:buNone/>
            </a:pPr>
            <a:r>
              <a:rPr lang="en-US" sz="1700" b="1" dirty="0"/>
              <a:t>The stages of change are:</a:t>
            </a:r>
          </a:p>
          <a:p>
            <a:pPr lvl="1">
              <a:lnSpc>
                <a:spcPct val="150000"/>
              </a:lnSpc>
            </a:pPr>
            <a:r>
              <a:rPr lang="en-US" sz="1700" dirty="0"/>
              <a:t>Precontemplation (unaware or denial)</a:t>
            </a:r>
          </a:p>
          <a:p>
            <a:pPr lvl="1">
              <a:lnSpc>
                <a:spcPct val="150000"/>
              </a:lnSpc>
            </a:pPr>
            <a:r>
              <a:rPr lang="en-US" sz="1700" dirty="0"/>
              <a:t>Contemplation (Aware but ambivalent)</a:t>
            </a:r>
          </a:p>
          <a:p>
            <a:pPr lvl="1">
              <a:lnSpc>
                <a:spcPct val="150000"/>
              </a:lnSpc>
            </a:pPr>
            <a:r>
              <a:rPr lang="en-US" sz="1700" dirty="0"/>
              <a:t>Preparation/Determination (planning) Prochaska, 2020 shows that 50% of people who skip this stage fail within 21 days</a:t>
            </a:r>
          </a:p>
          <a:p>
            <a:pPr lvl="1">
              <a:lnSpc>
                <a:spcPct val="150000"/>
              </a:lnSpc>
            </a:pPr>
            <a:r>
              <a:rPr lang="en-US" sz="1700" dirty="0"/>
              <a:t>Action/Willpower (Modify </a:t>
            </a:r>
            <a:r>
              <a:rPr lang="en-US" sz="1700" dirty="0" err="1"/>
              <a:t>behaviour</a:t>
            </a:r>
            <a:r>
              <a:rPr lang="en-US" sz="1700" dirty="0"/>
              <a:t>)</a:t>
            </a:r>
          </a:p>
          <a:p>
            <a:pPr lvl="1">
              <a:lnSpc>
                <a:spcPct val="150000"/>
              </a:lnSpc>
            </a:pPr>
            <a:r>
              <a:rPr lang="en-US" sz="1700" dirty="0"/>
              <a:t>Maintenance (consolidate the gains)</a:t>
            </a:r>
          </a:p>
          <a:p>
            <a:pPr lvl="1">
              <a:lnSpc>
                <a:spcPct val="150000"/>
              </a:lnSpc>
            </a:pPr>
            <a:r>
              <a:rPr lang="en-US" sz="1700" dirty="0"/>
              <a:t>Relapse (How do you guide against this?)</a:t>
            </a:r>
          </a:p>
          <a:p>
            <a:pPr lvl="1">
              <a:lnSpc>
                <a:spcPct val="110000"/>
              </a:lnSpc>
            </a:pPr>
            <a:endParaRPr lang="en-US" sz="1700" dirty="0"/>
          </a:p>
        </p:txBody>
      </p:sp>
      <p:sp>
        <p:nvSpPr>
          <p:cNvPr id="11"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vert="horz" lIns="91440" tIns="45720" rIns="91440" bIns="45720" rtlCol="0" anchor="ctr">
            <a:normAutofit/>
          </a:bodyPr>
          <a:lstStyle/>
          <a:p>
            <a:pPr>
              <a:spcAft>
                <a:spcPts val="600"/>
              </a:spcAft>
            </a:pPr>
            <a:fld id="{36EEDDE2-D916-4F9A-9650-DB1D30A8FDDC}" type="datetime1">
              <a:rPr lang="en-US" smtClean="0"/>
              <a:pPr>
                <a:spcAft>
                  <a:spcPts val="600"/>
                </a:spcAft>
              </a:pPr>
              <a:t>10/1/2024</a:t>
            </a:fld>
            <a:endParaRPr lang="en-US"/>
          </a:p>
        </p:txBody>
      </p:sp>
      <p:sp>
        <p:nvSpPr>
          <p:cNvPr id="5" name="Slide Number Placeholder 4"/>
          <p:cNvSpPr>
            <a:spLocks noGrp="1"/>
          </p:cNvSpPr>
          <p:nvPr>
            <p:ph type="sldNum" sz="quarter" idx="12"/>
          </p:nvPr>
        </p:nvSpPr>
        <p:spPr>
          <a:xfrm>
            <a:off x="11632162" y="6453002"/>
            <a:ext cx="429207" cy="365125"/>
          </a:xfrm>
        </p:spPr>
        <p:txBody>
          <a:bodyPr vert="horz" lIns="91440" tIns="45720" rIns="91440" bIns="45720" rtlCol="0" anchor="ctr">
            <a:normAutofit/>
          </a:bodyPr>
          <a:lstStyle/>
          <a:p>
            <a:pPr>
              <a:spcAft>
                <a:spcPts val="600"/>
              </a:spcAft>
              <a:defRPr/>
            </a:pPr>
            <a:fld id="{D483DB0B-039B-40B6-BC4C-74A721443325}" type="slidenum">
              <a:rPr lang="en-US" altLang="en-US"/>
              <a:pPr>
                <a:spcAft>
                  <a:spcPts val="600"/>
                </a:spcAft>
                <a:defRPr/>
              </a:pPr>
              <a:t>46</a:t>
            </a:fld>
            <a:endParaRPr lang="en-US" altLang="en-US"/>
          </a:p>
        </p:txBody>
      </p:sp>
      <p:sp>
        <p:nvSpPr>
          <p:cNvPr id="10" name="TextBox 9">
            <a:extLst>
              <a:ext uri="{FF2B5EF4-FFF2-40B4-BE49-F238E27FC236}">
                <a16:creationId xmlns:a16="http://schemas.microsoft.com/office/drawing/2014/main" id="{5115CA0F-BA7D-00C1-206C-56E79A494B32}"/>
              </a:ext>
            </a:extLst>
          </p:cNvPr>
          <p:cNvSpPr txBox="1"/>
          <p:nvPr/>
        </p:nvSpPr>
        <p:spPr>
          <a:xfrm>
            <a:off x="419100" y="5495270"/>
            <a:ext cx="6097712" cy="369332"/>
          </a:xfrm>
          <a:prstGeom prst="rect">
            <a:avLst/>
          </a:prstGeom>
          <a:noFill/>
        </p:spPr>
        <p:txBody>
          <a:bodyPr wrap="square">
            <a:spAutoFit/>
          </a:bodyPr>
          <a:lstStyle/>
          <a:p>
            <a:pPr>
              <a:spcAft>
                <a:spcPts val="600"/>
              </a:spcAft>
            </a:pPr>
            <a:r>
              <a:rPr lang="en-GB" dirty="0">
                <a:solidFill>
                  <a:srgbClr val="7030A0"/>
                </a:solidFill>
                <a:hlinkClick r:id="rId3">
                  <a:extLst>
                    <a:ext uri="{A12FA001-AC4F-418D-AE19-62706E023703}">
                      <ahyp:hlinkClr xmlns:ahyp="http://schemas.microsoft.com/office/drawing/2018/hyperlinkcolor" val="tx"/>
                    </a:ext>
                  </a:extLst>
                </a:hlinkClick>
              </a:rPr>
              <a:t>Transtheoretical Model of </a:t>
            </a:r>
            <a:r>
              <a:rPr lang="en-GB" dirty="0" err="1">
                <a:solidFill>
                  <a:srgbClr val="7030A0"/>
                </a:solidFill>
                <a:hlinkClick r:id="rId3">
                  <a:extLst>
                    <a:ext uri="{A12FA001-AC4F-418D-AE19-62706E023703}">
                      <ahyp:hlinkClr xmlns:ahyp="http://schemas.microsoft.com/office/drawing/2018/hyperlinkcolor" val="tx"/>
                    </a:ext>
                  </a:extLst>
                </a:hlinkClick>
              </a:rPr>
              <a:t>Behavior</a:t>
            </a:r>
            <a:r>
              <a:rPr lang="en-GB" dirty="0">
                <a:solidFill>
                  <a:srgbClr val="7030A0"/>
                </a:solidFill>
                <a:hlinkClick r:id="rId3">
                  <a:extLst>
                    <a:ext uri="{A12FA001-AC4F-418D-AE19-62706E023703}">
                      <ahyp:hlinkClr xmlns:ahyp="http://schemas.microsoft.com/office/drawing/2018/hyperlinkcolor" val="tx"/>
                    </a:ext>
                  </a:extLst>
                </a:hlinkClick>
              </a:rPr>
              <a:t> Change | SpringerLink</a:t>
            </a:r>
            <a:endParaRPr lang="en-GB" dirty="0">
              <a:solidFill>
                <a:srgbClr val="7030A0"/>
              </a:solidFill>
            </a:endParaRPr>
          </a:p>
        </p:txBody>
      </p:sp>
      <p:sp>
        <p:nvSpPr>
          <p:cNvPr id="12" name="Footer Placeholder 1">
            <a:extLst>
              <a:ext uri="{FF2B5EF4-FFF2-40B4-BE49-F238E27FC236}">
                <a16:creationId xmlns:a16="http://schemas.microsoft.com/office/drawing/2014/main" id="{A79BB254-E0A8-5EAB-6DF2-8743ED06539B}"/>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extLst>
      <p:ext uri="{BB962C8B-B14F-4D97-AF65-F5344CB8AC3E}">
        <p14:creationId xmlns:p14="http://schemas.microsoft.com/office/powerpoint/2010/main" val="3789327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p:cTn id="7" dur="1000" fill="hold"/>
                                        <p:tgtEl>
                                          <p:spTgt spid="8">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8">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8">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8">
                                            <p:txEl>
                                              <p:pRg st="0" end="0"/>
                                            </p:txEl>
                                          </p:spTgt>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8">
                                            <p:txEl>
                                              <p:pRg st="1" end="1"/>
                                            </p:txEl>
                                          </p:spTgt>
                                        </p:tgtEl>
                                        <p:attrNameLst>
                                          <p:attrName>style.visibility</p:attrName>
                                        </p:attrNameLst>
                                      </p:cBhvr>
                                      <p:to>
                                        <p:strVal val="visible"/>
                                      </p:to>
                                    </p:set>
                                    <p:anim calcmode="lin" valueType="num">
                                      <p:cBhvr>
                                        <p:cTn id="13" dur="1000" fill="hold"/>
                                        <p:tgtEl>
                                          <p:spTgt spid="8">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8">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8">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8">
                                            <p:txEl>
                                              <p:pRg st="1" end="1"/>
                                            </p:txEl>
                                          </p:spTgt>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8">
                                            <p:txEl>
                                              <p:pRg st="2" end="2"/>
                                            </p:txEl>
                                          </p:spTgt>
                                        </p:tgtEl>
                                        <p:attrNameLst>
                                          <p:attrName>style.visibility</p:attrName>
                                        </p:attrNameLst>
                                      </p:cBhvr>
                                      <p:to>
                                        <p:strVal val="visible"/>
                                      </p:to>
                                    </p:set>
                                    <p:anim calcmode="lin" valueType="num">
                                      <p:cBhvr>
                                        <p:cTn id="19" dur="1000" fill="hold"/>
                                        <p:tgtEl>
                                          <p:spTgt spid="8">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8">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8">
                                            <p:txEl>
                                              <p:pRg st="2" end="2"/>
                                            </p:txEl>
                                          </p:spTgt>
                                        </p:tgtEl>
                                        <p:attrNameLst>
                                          <p:attrName>style.rotation</p:attrName>
                                        </p:attrNameLst>
                                      </p:cBhvr>
                                      <p:tavLst>
                                        <p:tav tm="0">
                                          <p:val>
                                            <p:fltVal val="90"/>
                                          </p:val>
                                        </p:tav>
                                        <p:tav tm="100000">
                                          <p:val>
                                            <p:fltVal val="0"/>
                                          </p:val>
                                        </p:tav>
                                      </p:tavLst>
                                    </p:anim>
                                    <p:animEffect transition="in" filter="fade">
                                      <p:cBhvr>
                                        <p:cTn id="22" dur="1000"/>
                                        <p:tgtEl>
                                          <p:spTgt spid="8">
                                            <p:txEl>
                                              <p:pRg st="2" end="2"/>
                                            </p:txEl>
                                          </p:spTgt>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8">
                                            <p:txEl>
                                              <p:pRg st="3" end="3"/>
                                            </p:txEl>
                                          </p:spTgt>
                                        </p:tgtEl>
                                        <p:attrNameLst>
                                          <p:attrName>style.visibility</p:attrName>
                                        </p:attrNameLst>
                                      </p:cBhvr>
                                      <p:to>
                                        <p:strVal val="visible"/>
                                      </p:to>
                                    </p:set>
                                    <p:anim calcmode="lin" valueType="num">
                                      <p:cBhvr>
                                        <p:cTn id="25" dur="1000" fill="hold"/>
                                        <p:tgtEl>
                                          <p:spTgt spid="8">
                                            <p:txEl>
                                              <p:pRg st="3" end="3"/>
                                            </p:txEl>
                                          </p:spTgt>
                                        </p:tgtEl>
                                        <p:attrNameLst>
                                          <p:attrName>ppt_w</p:attrName>
                                        </p:attrNameLst>
                                      </p:cBhvr>
                                      <p:tavLst>
                                        <p:tav tm="0">
                                          <p:val>
                                            <p:fltVal val="0"/>
                                          </p:val>
                                        </p:tav>
                                        <p:tav tm="100000">
                                          <p:val>
                                            <p:strVal val="#ppt_w"/>
                                          </p:val>
                                        </p:tav>
                                      </p:tavLst>
                                    </p:anim>
                                    <p:anim calcmode="lin" valueType="num">
                                      <p:cBhvr>
                                        <p:cTn id="26" dur="1000" fill="hold"/>
                                        <p:tgtEl>
                                          <p:spTgt spid="8">
                                            <p:txEl>
                                              <p:pRg st="3" end="3"/>
                                            </p:txEl>
                                          </p:spTgt>
                                        </p:tgtEl>
                                        <p:attrNameLst>
                                          <p:attrName>ppt_h</p:attrName>
                                        </p:attrNameLst>
                                      </p:cBhvr>
                                      <p:tavLst>
                                        <p:tav tm="0">
                                          <p:val>
                                            <p:fltVal val="0"/>
                                          </p:val>
                                        </p:tav>
                                        <p:tav tm="100000">
                                          <p:val>
                                            <p:strVal val="#ppt_h"/>
                                          </p:val>
                                        </p:tav>
                                      </p:tavLst>
                                    </p:anim>
                                    <p:anim calcmode="lin" valueType="num">
                                      <p:cBhvr>
                                        <p:cTn id="27" dur="1000" fill="hold"/>
                                        <p:tgtEl>
                                          <p:spTgt spid="8">
                                            <p:txEl>
                                              <p:pRg st="3" end="3"/>
                                            </p:txEl>
                                          </p:spTgt>
                                        </p:tgtEl>
                                        <p:attrNameLst>
                                          <p:attrName>style.rotation</p:attrName>
                                        </p:attrNameLst>
                                      </p:cBhvr>
                                      <p:tavLst>
                                        <p:tav tm="0">
                                          <p:val>
                                            <p:fltVal val="90"/>
                                          </p:val>
                                        </p:tav>
                                        <p:tav tm="100000">
                                          <p:val>
                                            <p:fltVal val="0"/>
                                          </p:val>
                                        </p:tav>
                                      </p:tavLst>
                                    </p:anim>
                                    <p:animEffect transition="in" filter="fade">
                                      <p:cBhvr>
                                        <p:cTn id="28" dur="1000"/>
                                        <p:tgtEl>
                                          <p:spTgt spid="8">
                                            <p:txEl>
                                              <p:pRg st="3" end="3"/>
                                            </p:txEl>
                                          </p:spTgt>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8">
                                            <p:txEl>
                                              <p:pRg st="4" end="4"/>
                                            </p:txEl>
                                          </p:spTgt>
                                        </p:tgtEl>
                                        <p:attrNameLst>
                                          <p:attrName>style.visibility</p:attrName>
                                        </p:attrNameLst>
                                      </p:cBhvr>
                                      <p:to>
                                        <p:strVal val="visible"/>
                                      </p:to>
                                    </p:set>
                                    <p:anim calcmode="lin" valueType="num">
                                      <p:cBhvr>
                                        <p:cTn id="31" dur="1000" fill="hold"/>
                                        <p:tgtEl>
                                          <p:spTgt spid="8">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8">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8">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8">
                                            <p:txEl>
                                              <p:pRg st="4" end="4"/>
                                            </p:txEl>
                                          </p:spTgt>
                                        </p:tgtEl>
                                      </p:cBhvr>
                                    </p:animEffect>
                                  </p:childTnLst>
                                </p:cTn>
                              </p:par>
                              <p:par>
                                <p:cTn id="35" presetID="31" presetClass="entr" presetSubtype="0" fill="hold" grpId="0" nodeType="withEffect">
                                  <p:stCondLst>
                                    <p:cond delay="0"/>
                                  </p:stCondLst>
                                  <p:childTnLst>
                                    <p:set>
                                      <p:cBhvr>
                                        <p:cTn id="36" dur="1" fill="hold">
                                          <p:stCondLst>
                                            <p:cond delay="0"/>
                                          </p:stCondLst>
                                        </p:cTn>
                                        <p:tgtEl>
                                          <p:spTgt spid="8">
                                            <p:txEl>
                                              <p:pRg st="5" end="5"/>
                                            </p:txEl>
                                          </p:spTgt>
                                        </p:tgtEl>
                                        <p:attrNameLst>
                                          <p:attrName>style.visibility</p:attrName>
                                        </p:attrNameLst>
                                      </p:cBhvr>
                                      <p:to>
                                        <p:strVal val="visible"/>
                                      </p:to>
                                    </p:set>
                                    <p:anim calcmode="lin" valueType="num">
                                      <p:cBhvr>
                                        <p:cTn id="37" dur="1000" fill="hold"/>
                                        <p:tgtEl>
                                          <p:spTgt spid="8">
                                            <p:txEl>
                                              <p:pRg st="5" end="5"/>
                                            </p:txEl>
                                          </p:spTgt>
                                        </p:tgtEl>
                                        <p:attrNameLst>
                                          <p:attrName>ppt_w</p:attrName>
                                        </p:attrNameLst>
                                      </p:cBhvr>
                                      <p:tavLst>
                                        <p:tav tm="0">
                                          <p:val>
                                            <p:fltVal val="0"/>
                                          </p:val>
                                        </p:tav>
                                        <p:tav tm="100000">
                                          <p:val>
                                            <p:strVal val="#ppt_w"/>
                                          </p:val>
                                        </p:tav>
                                      </p:tavLst>
                                    </p:anim>
                                    <p:anim calcmode="lin" valueType="num">
                                      <p:cBhvr>
                                        <p:cTn id="38" dur="1000" fill="hold"/>
                                        <p:tgtEl>
                                          <p:spTgt spid="8">
                                            <p:txEl>
                                              <p:pRg st="5" end="5"/>
                                            </p:txEl>
                                          </p:spTgt>
                                        </p:tgtEl>
                                        <p:attrNameLst>
                                          <p:attrName>ppt_h</p:attrName>
                                        </p:attrNameLst>
                                      </p:cBhvr>
                                      <p:tavLst>
                                        <p:tav tm="0">
                                          <p:val>
                                            <p:fltVal val="0"/>
                                          </p:val>
                                        </p:tav>
                                        <p:tav tm="100000">
                                          <p:val>
                                            <p:strVal val="#ppt_h"/>
                                          </p:val>
                                        </p:tav>
                                      </p:tavLst>
                                    </p:anim>
                                    <p:anim calcmode="lin" valueType="num">
                                      <p:cBhvr>
                                        <p:cTn id="39" dur="1000" fill="hold"/>
                                        <p:tgtEl>
                                          <p:spTgt spid="8">
                                            <p:txEl>
                                              <p:pRg st="5" end="5"/>
                                            </p:txEl>
                                          </p:spTgt>
                                        </p:tgtEl>
                                        <p:attrNameLst>
                                          <p:attrName>style.rotation</p:attrName>
                                        </p:attrNameLst>
                                      </p:cBhvr>
                                      <p:tavLst>
                                        <p:tav tm="0">
                                          <p:val>
                                            <p:fltVal val="90"/>
                                          </p:val>
                                        </p:tav>
                                        <p:tav tm="100000">
                                          <p:val>
                                            <p:fltVal val="0"/>
                                          </p:val>
                                        </p:tav>
                                      </p:tavLst>
                                    </p:anim>
                                    <p:animEffect transition="in" filter="fade">
                                      <p:cBhvr>
                                        <p:cTn id="40" dur="1000"/>
                                        <p:tgtEl>
                                          <p:spTgt spid="8">
                                            <p:txEl>
                                              <p:pRg st="5" end="5"/>
                                            </p:txEl>
                                          </p:spTgt>
                                        </p:tgtEl>
                                      </p:cBhvr>
                                    </p:animEffect>
                                  </p:childTnLst>
                                </p:cTn>
                              </p:par>
                              <p:par>
                                <p:cTn id="41" presetID="31" presetClass="entr" presetSubtype="0" fill="hold" grpId="0" nodeType="withEffect">
                                  <p:stCondLst>
                                    <p:cond delay="0"/>
                                  </p:stCondLst>
                                  <p:childTnLst>
                                    <p:set>
                                      <p:cBhvr>
                                        <p:cTn id="42" dur="1" fill="hold">
                                          <p:stCondLst>
                                            <p:cond delay="0"/>
                                          </p:stCondLst>
                                        </p:cTn>
                                        <p:tgtEl>
                                          <p:spTgt spid="8">
                                            <p:txEl>
                                              <p:pRg st="6" end="6"/>
                                            </p:txEl>
                                          </p:spTgt>
                                        </p:tgtEl>
                                        <p:attrNameLst>
                                          <p:attrName>style.visibility</p:attrName>
                                        </p:attrNameLst>
                                      </p:cBhvr>
                                      <p:to>
                                        <p:strVal val="visible"/>
                                      </p:to>
                                    </p:set>
                                    <p:anim calcmode="lin" valueType="num">
                                      <p:cBhvr>
                                        <p:cTn id="43" dur="1000" fill="hold"/>
                                        <p:tgtEl>
                                          <p:spTgt spid="8">
                                            <p:txEl>
                                              <p:pRg st="6" end="6"/>
                                            </p:txEl>
                                          </p:spTgt>
                                        </p:tgtEl>
                                        <p:attrNameLst>
                                          <p:attrName>ppt_w</p:attrName>
                                        </p:attrNameLst>
                                      </p:cBhvr>
                                      <p:tavLst>
                                        <p:tav tm="0">
                                          <p:val>
                                            <p:fltVal val="0"/>
                                          </p:val>
                                        </p:tav>
                                        <p:tav tm="100000">
                                          <p:val>
                                            <p:strVal val="#ppt_w"/>
                                          </p:val>
                                        </p:tav>
                                      </p:tavLst>
                                    </p:anim>
                                    <p:anim calcmode="lin" valueType="num">
                                      <p:cBhvr>
                                        <p:cTn id="44" dur="1000" fill="hold"/>
                                        <p:tgtEl>
                                          <p:spTgt spid="8">
                                            <p:txEl>
                                              <p:pRg st="6" end="6"/>
                                            </p:txEl>
                                          </p:spTgt>
                                        </p:tgtEl>
                                        <p:attrNameLst>
                                          <p:attrName>ppt_h</p:attrName>
                                        </p:attrNameLst>
                                      </p:cBhvr>
                                      <p:tavLst>
                                        <p:tav tm="0">
                                          <p:val>
                                            <p:fltVal val="0"/>
                                          </p:val>
                                        </p:tav>
                                        <p:tav tm="100000">
                                          <p:val>
                                            <p:strVal val="#ppt_h"/>
                                          </p:val>
                                        </p:tav>
                                      </p:tavLst>
                                    </p:anim>
                                    <p:anim calcmode="lin" valueType="num">
                                      <p:cBhvr>
                                        <p:cTn id="45" dur="1000" fill="hold"/>
                                        <p:tgtEl>
                                          <p:spTgt spid="8">
                                            <p:txEl>
                                              <p:pRg st="6" end="6"/>
                                            </p:txEl>
                                          </p:spTgt>
                                        </p:tgtEl>
                                        <p:attrNameLst>
                                          <p:attrName>style.rotation</p:attrName>
                                        </p:attrNameLst>
                                      </p:cBhvr>
                                      <p:tavLst>
                                        <p:tav tm="0">
                                          <p:val>
                                            <p:fltVal val="90"/>
                                          </p:val>
                                        </p:tav>
                                        <p:tav tm="100000">
                                          <p:val>
                                            <p:fltVal val="0"/>
                                          </p:val>
                                        </p:tav>
                                      </p:tavLst>
                                    </p:anim>
                                    <p:animEffect transition="in" filter="fade">
                                      <p:cBhvr>
                                        <p:cTn id="46" dur="10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4680" y="548640"/>
            <a:ext cx="4636108" cy="1648718"/>
          </a:xfrm>
        </p:spPr>
        <p:txBody>
          <a:bodyPr anchor="t">
            <a:normAutofit/>
          </a:bodyPr>
          <a:lstStyle/>
          <a:p>
            <a:r>
              <a:rPr lang="en-GB" dirty="0"/>
              <a:t>Behaviour Change: the Theory</a:t>
            </a:r>
          </a:p>
        </p:txBody>
      </p:sp>
      <p:sp>
        <p:nvSpPr>
          <p:cNvPr id="3" name="Content Placeholder 2"/>
          <p:cNvSpPr>
            <a:spLocks noGrp="1"/>
          </p:cNvSpPr>
          <p:nvPr>
            <p:ph idx="1"/>
          </p:nvPr>
        </p:nvSpPr>
        <p:spPr>
          <a:xfrm>
            <a:off x="507146" y="1775356"/>
            <a:ext cx="5588854" cy="4316265"/>
          </a:xfrm>
        </p:spPr>
        <p:txBody>
          <a:bodyPr>
            <a:noAutofit/>
          </a:bodyPr>
          <a:lstStyle/>
          <a:p>
            <a:pPr>
              <a:lnSpc>
                <a:spcPct val="110000"/>
              </a:lnSpc>
            </a:pPr>
            <a:r>
              <a:rPr lang="en-GB" dirty="0"/>
              <a:t>To move from one stage to another psychologists talk about processes of change e.g. in Stage 2 (Contemplation) The process involves </a:t>
            </a:r>
          </a:p>
          <a:p>
            <a:pPr lvl="1">
              <a:lnSpc>
                <a:spcPct val="110000"/>
              </a:lnSpc>
            </a:pPr>
            <a:r>
              <a:rPr lang="en-GB" sz="2000" b="1" dirty="0"/>
              <a:t>A. Consciousness raising and </a:t>
            </a:r>
          </a:p>
          <a:p>
            <a:pPr lvl="1">
              <a:lnSpc>
                <a:spcPct val="110000"/>
              </a:lnSpc>
            </a:pPr>
            <a:r>
              <a:rPr lang="en-GB" sz="2000" b="1" dirty="0"/>
              <a:t>B. Self-</a:t>
            </a:r>
            <a:r>
              <a:rPr lang="en-GB" sz="2000" b="1" dirty="0" err="1"/>
              <a:t>reevaluation</a:t>
            </a:r>
            <a:endParaRPr lang="en-GB" sz="2000" b="1" dirty="0"/>
          </a:p>
          <a:p>
            <a:pPr>
              <a:lnSpc>
                <a:spcPct val="110000"/>
              </a:lnSpc>
            </a:pPr>
            <a:r>
              <a:rPr lang="en-GB" dirty="0"/>
              <a:t>Other considerations are</a:t>
            </a:r>
          </a:p>
          <a:p>
            <a:pPr lvl="1">
              <a:lnSpc>
                <a:spcPct val="110000"/>
              </a:lnSpc>
            </a:pPr>
            <a:r>
              <a:rPr lang="en-GB" sz="2000" dirty="0">
                <a:solidFill>
                  <a:srgbClr val="7030A0"/>
                </a:solidFill>
              </a:rPr>
              <a:t>Readiness to change</a:t>
            </a:r>
          </a:p>
          <a:p>
            <a:pPr lvl="1">
              <a:lnSpc>
                <a:spcPct val="110000"/>
              </a:lnSpc>
            </a:pPr>
            <a:r>
              <a:rPr lang="en-GB" sz="2000" dirty="0">
                <a:solidFill>
                  <a:srgbClr val="7030A0"/>
                </a:solidFill>
              </a:rPr>
              <a:t>Barriers to change</a:t>
            </a:r>
          </a:p>
          <a:p>
            <a:pPr lvl="1">
              <a:lnSpc>
                <a:spcPct val="110000"/>
              </a:lnSpc>
            </a:pPr>
            <a:r>
              <a:rPr lang="en-GB" sz="2000" dirty="0">
                <a:solidFill>
                  <a:srgbClr val="7030A0"/>
                </a:solidFill>
              </a:rPr>
              <a:t>Likelihood of relapse</a:t>
            </a:r>
          </a:p>
        </p:txBody>
      </p:sp>
      <p:sp>
        <p:nvSpPr>
          <p:cNvPr id="11"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normAutofit/>
          </a:bodyPr>
          <a:lstStyle/>
          <a:p>
            <a:pPr>
              <a:spcAft>
                <a:spcPts val="600"/>
              </a:spcAft>
            </a:pPr>
            <a:fld id="{36EEDDE2-D916-4F9A-9650-DB1D30A8FDDC}" type="datetime1">
              <a:rPr lang="en-US" smtClean="0"/>
              <a:pPr>
                <a:spcAft>
                  <a:spcPts val="600"/>
                </a:spcAft>
              </a:pPr>
              <a:t>10/1/2024</a:t>
            </a:fld>
            <a:endParaRPr lang="en-US"/>
          </a:p>
        </p:txBody>
      </p:sp>
      <p:pic>
        <p:nvPicPr>
          <p:cNvPr id="7" name="Picture 6" descr="Spheres in balance">
            <a:extLst>
              <a:ext uri="{FF2B5EF4-FFF2-40B4-BE49-F238E27FC236}">
                <a16:creationId xmlns:a16="http://schemas.microsoft.com/office/drawing/2014/main" id="{B19F207D-E7D1-AA5B-0562-0C5A27BBB0B7}"/>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
          <a:stretch/>
        </p:blipFill>
        <p:spPr>
          <a:xfrm>
            <a:off x="6096000" y="419100"/>
            <a:ext cx="5676900" cy="6037646"/>
          </a:xfrm>
          <a:prstGeom prst="rect">
            <a:avLst/>
          </a:prstGeom>
          <a:noFill/>
        </p:spPr>
      </p:pic>
      <p:sp>
        <p:nvSpPr>
          <p:cNvPr id="4" name="Footer Placeholder 3"/>
          <p:cNvSpPr>
            <a:spLocks noGrp="1"/>
          </p:cNvSpPr>
          <p:nvPr>
            <p:ph type="ftr" sz="quarter" idx="11"/>
          </p:nvPr>
        </p:nvSpPr>
        <p:spPr>
          <a:xfrm>
            <a:off x="8876521" y="6453002"/>
            <a:ext cx="2805405" cy="365125"/>
          </a:xfrm>
        </p:spPr>
        <p:txBody>
          <a:bodyPr>
            <a:normAutofit/>
          </a:bodyPr>
          <a:lstStyle/>
          <a:p>
            <a:pPr>
              <a:spcAft>
                <a:spcPts val="600"/>
              </a:spcAft>
              <a:defRPr/>
            </a:pPr>
            <a:r>
              <a:rPr lang="en-GB"/>
              <a:t>ACBA7004</a:t>
            </a:r>
          </a:p>
        </p:txBody>
      </p:sp>
      <p:sp>
        <p:nvSpPr>
          <p:cNvPr id="5" name="Slide Number Placeholder 4"/>
          <p:cNvSpPr>
            <a:spLocks noGrp="1"/>
          </p:cNvSpPr>
          <p:nvPr>
            <p:ph type="sldNum" sz="quarter" idx="12"/>
          </p:nvPr>
        </p:nvSpPr>
        <p:spPr>
          <a:xfrm>
            <a:off x="11632162" y="6453002"/>
            <a:ext cx="429207" cy="365125"/>
          </a:xfrm>
        </p:spPr>
        <p:txBody>
          <a:bodyPr>
            <a:normAutofit/>
          </a:bodyPr>
          <a:lstStyle/>
          <a:p>
            <a:pPr>
              <a:spcAft>
                <a:spcPts val="600"/>
              </a:spcAft>
              <a:defRPr/>
            </a:pPr>
            <a:fld id="{D483DB0B-039B-40B6-BC4C-74A721443325}" type="slidenum">
              <a:rPr lang="en-GB" altLang="en-US"/>
              <a:pPr>
                <a:spcAft>
                  <a:spcPts val="600"/>
                </a:spcAft>
                <a:defRPr/>
              </a:pPr>
              <a:t>47</a:t>
            </a:fld>
            <a:endParaRPr lang="en-GB" altLang="en-US"/>
          </a:p>
        </p:txBody>
      </p:sp>
    </p:spTree>
    <p:extLst>
      <p:ext uri="{BB962C8B-B14F-4D97-AF65-F5344CB8AC3E}">
        <p14:creationId xmlns:p14="http://schemas.microsoft.com/office/powerpoint/2010/main" val="3458359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fade">
                                      <p:cBhvr>
                                        <p:cTn id="24" dur="1000"/>
                                        <p:tgtEl>
                                          <p:spTgt spid="3">
                                            <p:txEl>
                                              <p:pRg st="3" end="3"/>
                                            </p:txEl>
                                          </p:spTgt>
                                        </p:tgtEl>
                                      </p:cBhvr>
                                    </p:animEffect>
                                    <p:anim calcmode="lin" valueType="num">
                                      <p:cBhvr>
                                        <p:cTn id="2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fade">
                                      <p:cBhvr>
                                        <p:cTn id="29" dur="1000"/>
                                        <p:tgtEl>
                                          <p:spTgt spid="3">
                                            <p:txEl>
                                              <p:pRg st="4" end="4"/>
                                            </p:txEl>
                                          </p:spTgt>
                                        </p:tgtEl>
                                      </p:cBhvr>
                                    </p:animEffect>
                                    <p:anim calcmode="lin" valueType="num">
                                      <p:cBhvr>
                                        <p:cTn id="3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Effect transition="in" filter="fade">
                                      <p:cBhvr>
                                        <p:cTn id="34" dur="1000"/>
                                        <p:tgtEl>
                                          <p:spTgt spid="3">
                                            <p:txEl>
                                              <p:pRg st="5" end="5"/>
                                            </p:txEl>
                                          </p:spTgt>
                                        </p:tgtEl>
                                      </p:cBhvr>
                                    </p:animEffect>
                                    <p:anim calcmode="lin" valueType="num">
                                      <p:cBhvr>
                                        <p:cTn id="35"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Effect transition="in" filter="fade">
                                      <p:cBhvr>
                                        <p:cTn id="39" dur="1000"/>
                                        <p:tgtEl>
                                          <p:spTgt spid="3">
                                            <p:txEl>
                                              <p:pRg st="6" end="6"/>
                                            </p:txEl>
                                          </p:spTgt>
                                        </p:tgtEl>
                                      </p:cBhvr>
                                    </p:animEffect>
                                    <p:anim calcmode="lin" valueType="num">
                                      <p:cBhvr>
                                        <p:cTn id="4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4680" y="548640"/>
            <a:ext cx="4636108" cy="1648718"/>
          </a:xfrm>
        </p:spPr>
        <p:txBody>
          <a:bodyPr anchor="t">
            <a:normAutofit/>
          </a:bodyPr>
          <a:lstStyle/>
          <a:p>
            <a:r>
              <a:rPr lang="en-GB" dirty="0"/>
              <a:t>Behaviour Change: the Theory</a:t>
            </a:r>
          </a:p>
        </p:txBody>
      </p:sp>
      <p:sp>
        <p:nvSpPr>
          <p:cNvPr id="3" name="Content Placeholder 2"/>
          <p:cNvSpPr>
            <a:spLocks noGrp="1"/>
          </p:cNvSpPr>
          <p:nvPr>
            <p:ph idx="1"/>
          </p:nvPr>
        </p:nvSpPr>
        <p:spPr>
          <a:xfrm>
            <a:off x="507146" y="1775356"/>
            <a:ext cx="5588854" cy="4316265"/>
          </a:xfrm>
        </p:spPr>
        <p:txBody>
          <a:bodyPr>
            <a:noAutofit/>
          </a:bodyPr>
          <a:lstStyle/>
          <a:p>
            <a:pPr>
              <a:lnSpc>
                <a:spcPct val="110000"/>
              </a:lnSpc>
            </a:pPr>
            <a:r>
              <a:rPr lang="en-GB" dirty="0"/>
              <a:t>To move from one stage to another psychologists talk about processes of change e.g. in Stage 2 (Contemplation) The process involves </a:t>
            </a:r>
          </a:p>
          <a:p>
            <a:pPr lvl="1">
              <a:lnSpc>
                <a:spcPct val="110000"/>
              </a:lnSpc>
            </a:pPr>
            <a:r>
              <a:rPr lang="en-GB" sz="2000" b="1" dirty="0"/>
              <a:t>A. Consciousness raising and </a:t>
            </a:r>
          </a:p>
          <a:p>
            <a:pPr lvl="1">
              <a:lnSpc>
                <a:spcPct val="110000"/>
              </a:lnSpc>
            </a:pPr>
            <a:r>
              <a:rPr lang="en-GB" sz="2000" b="1" dirty="0"/>
              <a:t>B. Self-</a:t>
            </a:r>
            <a:r>
              <a:rPr lang="en-GB" sz="2000" b="1" dirty="0" err="1"/>
              <a:t>reevaluation</a:t>
            </a:r>
            <a:endParaRPr lang="en-GB" sz="2000" b="1" dirty="0"/>
          </a:p>
          <a:p>
            <a:pPr>
              <a:lnSpc>
                <a:spcPct val="110000"/>
              </a:lnSpc>
            </a:pPr>
            <a:r>
              <a:rPr lang="en-GB" dirty="0"/>
              <a:t>Other considerations are</a:t>
            </a:r>
          </a:p>
          <a:p>
            <a:pPr lvl="1">
              <a:lnSpc>
                <a:spcPct val="110000"/>
              </a:lnSpc>
            </a:pPr>
            <a:r>
              <a:rPr lang="en-GB" sz="2000" dirty="0">
                <a:solidFill>
                  <a:srgbClr val="7030A0"/>
                </a:solidFill>
              </a:rPr>
              <a:t>Readiness to change</a:t>
            </a:r>
          </a:p>
          <a:p>
            <a:pPr lvl="1">
              <a:lnSpc>
                <a:spcPct val="110000"/>
              </a:lnSpc>
            </a:pPr>
            <a:r>
              <a:rPr lang="en-GB" sz="2000" dirty="0">
                <a:solidFill>
                  <a:srgbClr val="7030A0"/>
                </a:solidFill>
              </a:rPr>
              <a:t>Barriers to change</a:t>
            </a:r>
          </a:p>
          <a:p>
            <a:pPr lvl="1">
              <a:lnSpc>
                <a:spcPct val="110000"/>
              </a:lnSpc>
            </a:pPr>
            <a:r>
              <a:rPr lang="en-GB" sz="2000" dirty="0">
                <a:solidFill>
                  <a:srgbClr val="7030A0"/>
                </a:solidFill>
              </a:rPr>
              <a:t>Likelihood of relapse</a:t>
            </a:r>
          </a:p>
        </p:txBody>
      </p:sp>
      <p:sp>
        <p:nvSpPr>
          <p:cNvPr id="11"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normAutofit/>
          </a:bodyPr>
          <a:lstStyle/>
          <a:p>
            <a:pPr>
              <a:spcAft>
                <a:spcPts val="600"/>
              </a:spcAft>
            </a:pPr>
            <a:fld id="{36EEDDE2-D916-4F9A-9650-DB1D30A8FDDC}" type="datetime1">
              <a:rPr lang="en-US" smtClean="0"/>
              <a:pPr>
                <a:spcAft>
                  <a:spcPts val="600"/>
                </a:spcAft>
              </a:pPr>
              <a:t>10/1/2024</a:t>
            </a:fld>
            <a:endParaRPr lang="en-US" dirty="0"/>
          </a:p>
        </p:txBody>
      </p:sp>
      <p:pic>
        <p:nvPicPr>
          <p:cNvPr id="7" name="Picture 6" descr="Spheres in balance">
            <a:extLst>
              <a:ext uri="{FF2B5EF4-FFF2-40B4-BE49-F238E27FC236}">
                <a16:creationId xmlns:a16="http://schemas.microsoft.com/office/drawing/2014/main" id="{B19F207D-E7D1-AA5B-0562-0C5A27BBB0B7}"/>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
          <a:stretch/>
        </p:blipFill>
        <p:spPr>
          <a:xfrm>
            <a:off x="6096000" y="419100"/>
            <a:ext cx="5676900" cy="6037646"/>
          </a:xfrm>
          <a:prstGeom prst="rect">
            <a:avLst/>
          </a:prstGeom>
          <a:noFill/>
        </p:spPr>
      </p:pic>
      <p:sp>
        <p:nvSpPr>
          <p:cNvPr id="4" name="Footer Placeholder 3"/>
          <p:cNvSpPr>
            <a:spLocks noGrp="1"/>
          </p:cNvSpPr>
          <p:nvPr>
            <p:ph type="ftr" sz="quarter" idx="11"/>
          </p:nvPr>
        </p:nvSpPr>
        <p:spPr>
          <a:xfrm>
            <a:off x="8876521" y="6453002"/>
            <a:ext cx="2805405" cy="365125"/>
          </a:xfrm>
        </p:spPr>
        <p:txBody>
          <a:bodyPr>
            <a:normAutofit/>
          </a:bodyPr>
          <a:lstStyle/>
          <a:p>
            <a:pPr>
              <a:spcAft>
                <a:spcPts val="600"/>
              </a:spcAft>
              <a:defRPr/>
            </a:pPr>
            <a:r>
              <a:rPr lang="en-GB"/>
              <a:t>ACBA7004</a:t>
            </a:r>
          </a:p>
        </p:txBody>
      </p:sp>
      <p:sp>
        <p:nvSpPr>
          <p:cNvPr id="5" name="Slide Number Placeholder 4"/>
          <p:cNvSpPr>
            <a:spLocks noGrp="1"/>
          </p:cNvSpPr>
          <p:nvPr>
            <p:ph type="sldNum" sz="quarter" idx="12"/>
          </p:nvPr>
        </p:nvSpPr>
        <p:spPr>
          <a:xfrm>
            <a:off x="11632162" y="6453002"/>
            <a:ext cx="429207" cy="365125"/>
          </a:xfrm>
        </p:spPr>
        <p:txBody>
          <a:bodyPr>
            <a:normAutofit/>
          </a:bodyPr>
          <a:lstStyle/>
          <a:p>
            <a:pPr>
              <a:spcAft>
                <a:spcPts val="600"/>
              </a:spcAft>
              <a:defRPr/>
            </a:pPr>
            <a:fld id="{D483DB0B-039B-40B6-BC4C-74A721443325}" type="slidenum">
              <a:rPr lang="en-GB" altLang="en-US"/>
              <a:pPr>
                <a:spcAft>
                  <a:spcPts val="600"/>
                </a:spcAft>
                <a:defRPr/>
              </a:pPr>
              <a:t>48</a:t>
            </a:fld>
            <a:endParaRPr lang="en-GB" altLang="en-US"/>
          </a:p>
        </p:txBody>
      </p:sp>
      <p:sp>
        <p:nvSpPr>
          <p:cNvPr id="6" name="Rectangle 5">
            <a:extLst>
              <a:ext uri="{FF2B5EF4-FFF2-40B4-BE49-F238E27FC236}">
                <a16:creationId xmlns:a16="http://schemas.microsoft.com/office/drawing/2014/main" id="{FDC14B31-5595-86EC-6BC1-08D576FDC9E5}"/>
              </a:ext>
            </a:extLst>
          </p:cNvPr>
          <p:cNvSpPr/>
          <p:nvPr/>
        </p:nvSpPr>
        <p:spPr>
          <a:xfrm>
            <a:off x="722215" y="4119937"/>
            <a:ext cx="2699080" cy="1366463"/>
          </a:xfrm>
          <a:prstGeom prst="rect">
            <a:avLst/>
          </a:prstGeom>
          <a:noFill/>
          <a:ln w="57150">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7151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fade">
                                      <p:cBhvr>
                                        <p:cTn id="24" dur="1000"/>
                                        <p:tgtEl>
                                          <p:spTgt spid="3">
                                            <p:txEl>
                                              <p:pRg st="3" end="3"/>
                                            </p:txEl>
                                          </p:spTgt>
                                        </p:tgtEl>
                                      </p:cBhvr>
                                    </p:animEffect>
                                    <p:anim calcmode="lin" valueType="num">
                                      <p:cBhvr>
                                        <p:cTn id="2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fade">
                                      <p:cBhvr>
                                        <p:cTn id="29" dur="1000"/>
                                        <p:tgtEl>
                                          <p:spTgt spid="3">
                                            <p:txEl>
                                              <p:pRg st="4" end="4"/>
                                            </p:txEl>
                                          </p:spTgt>
                                        </p:tgtEl>
                                      </p:cBhvr>
                                    </p:animEffect>
                                    <p:anim calcmode="lin" valueType="num">
                                      <p:cBhvr>
                                        <p:cTn id="3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Effect transition="in" filter="fade">
                                      <p:cBhvr>
                                        <p:cTn id="34" dur="1000"/>
                                        <p:tgtEl>
                                          <p:spTgt spid="3">
                                            <p:txEl>
                                              <p:pRg st="5" end="5"/>
                                            </p:txEl>
                                          </p:spTgt>
                                        </p:tgtEl>
                                      </p:cBhvr>
                                    </p:animEffect>
                                    <p:anim calcmode="lin" valueType="num">
                                      <p:cBhvr>
                                        <p:cTn id="35"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Effect transition="in" filter="fade">
                                      <p:cBhvr>
                                        <p:cTn id="39" dur="1000"/>
                                        <p:tgtEl>
                                          <p:spTgt spid="3">
                                            <p:txEl>
                                              <p:pRg st="6" end="6"/>
                                            </p:txEl>
                                          </p:spTgt>
                                        </p:tgtEl>
                                      </p:cBhvr>
                                    </p:animEffect>
                                    <p:anim calcmode="lin" valueType="num">
                                      <p:cBhvr>
                                        <p:cTn id="4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ctrTitle"/>
          </p:nvPr>
        </p:nvSpPr>
        <p:spPr>
          <a:xfrm>
            <a:off x="618007" y="548643"/>
            <a:ext cx="6424690" cy="3635797"/>
          </a:xfrm>
        </p:spPr>
        <p:txBody>
          <a:bodyPr anchor="t">
            <a:normAutofit/>
          </a:bodyPr>
          <a:lstStyle/>
          <a:p>
            <a:pPr algn="l" eaLnBrk="1" hangingPunct="1">
              <a:defRPr/>
            </a:pPr>
            <a:r>
              <a:rPr lang="en-GB" altLang="en-US" sz="6000" dirty="0"/>
              <a:t>5 min break</a:t>
            </a:r>
          </a:p>
        </p:txBody>
      </p:sp>
      <p:sp>
        <p:nvSpPr>
          <p:cNvPr id="12323" name="Subtitle 2">
            <a:extLst>
              <a:ext uri="{FF2B5EF4-FFF2-40B4-BE49-F238E27FC236}">
                <a16:creationId xmlns:a16="http://schemas.microsoft.com/office/drawing/2014/main" id="{7604D864-A6BD-C75F-9B88-BAB58775ABDD}"/>
              </a:ext>
            </a:extLst>
          </p:cNvPr>
          <p:cNvSpPr>
            <a:spLocks noGrp="1"/>
          </p:cNvSpPr>
          <p:nvPr>
            <p:ph type="subTitle" idx="1"/>
          </p:nvPr>
        </p:nvSpPr>
        <p:spPr>
          <a:xfrm>
            <a:off x="618007" y="4453813"/>
            <a:ext cx="6424690" cy="1461794"/>
          </a:xfrm>
        </p:spPr>
        <p:txBody>
          <a:bodyPr anchor="b">
            <a:normAutofit/>
          </a:bodyPr>
          <a:lstStyle/>
          <a:p>
            <a:pPr algn="l"/>
            <a:r>
              <a:rPr lang="en-US" dirty="0"/>
              <a:t> </a:t>
            </a:r>
          </a:p>
        </p:txBody>
      </p:sp>
      <p:sp>
        <p:nvSpPr>
          <p:cNvPr id="12306" name="Date Placeholder 9">
            <a:extLst>
              <a:ext uri="{FF2B5EF4-FFF2-40B4-BE49-F238E27FC236}">
                <a16:creationId xmlns:a16="http://schemas.microsoft.com/office/drawing/2014/main" id="{69F94C4F-D697-2EA2-81D3-5834E6345EC0}"/>
              </a:ext>
            </a:extLst>
          </p:cNvPr>
          <p:cNvSpPr>
            <a:spLocks noGrp="1"/>
          </p:cNvSpPr>
          <p:nvPr>
            <p:ph type="dt" sz="half" idx="10"/>
          </p:nvPr>
        </p:nvSpPr>
        <p:spPr>
          <a:xfrm>
            <a:off x="137160" y="6453002"/>
            <a:ext cx="3494314" cy="365125"/>
          </a:xfrm>
        </p:spPr>
        <p:txBody>
          <a:bodyPr>
            <a:normAutofit/>
          </a:bodyPr>
          <a:lstStyle/>
          <a:p>
            <a:pPr>
              <a:spcAft>
                <a:spcPts val="600"/>
              </a:spcAft>
            </a:pPr>
            <a:fld id="{64A719BD-BC61-4B51-9C02-FA6D59A9D4EB}" type="datetime1">
              <a:rPr lang="en-US" smtClean="0">
                <a:effectLst>
                  <a:outerShdw blurRad="38100" dist="38100" dir="2700000" algn="tl">
                    <a:srgbClr val="000000">
                      <a:alpha val="43137"/>
                    </a:srgbClr>
                  </a:outerShdw>
                </a:effectLst>
              </a:rPr>
              <a:pPr>
                <a:spcAft>
                  <a:spcPts val="600"/>
                </a:spcAft>
              </a:pPr>
              <a:t>10/1/2024</a:t>
            </a:fld>
            <a:endParaRPr lang="en-US">
              <a:effectLst>
                <a:outerShdw blurRad="38100" dist="38100" dir="2700000" algn="tl">
                  <a:srgbClr val="000000">
                    <a:alpha val="43137"/>
                  </a:srgbClr>
                </a:outerShdw>
              </a:effectLst>
            </a:endParaRPr>
          </a:p>
        </p:txBody>
      </p:sp>
      <p:sp>
        <p:nvSpPr>
          <p:cNvPr id="12307" name="Footer Placeholder 13">
            <a:extLst>
              <a:ext uri="{FF2B5EF4-FFF2-40B4-BE49-F238E27FC236}">
                <a16:creationId xmlns:a16="http://schemas.microsoft.com/office/drawing/2014/main" id="{DB5AEA4B-9F09-49BB-CE1D-CDE611C033ED}"/>
              </a:ext>
            </a:extLst>
          </p:cNvPr>
          <p:cNvSpPr>
            <a:spLocks noGrp="1"/>
          </p:cNvSpPr>
          <p:nvPr>
            <p:ph type="ftr" sz="quarter" idx="11"/>
          </p:nvPr>
        </p:nvSpPr>
        <p:spPr>
          <a:xfrm>
            <a:off x="8876521" y="6453002"/>
            <a:ext cx="2805405" cy="365125"/>
          </a:xfrm>
        </p:spPr>
        <p:txBody>
          <a:bodyPr>
            <a:normAutofit/>
          </a:bodyPr>
          <a:lstStyle/>
          <a:p>
            <a:pPr>
              <a:spcAft>
                <a:spcPts val="600"/>
              </a:spcAft>
            </a:pPr>
            <a:r>
              <a:rPr lang="en-US">
                <a:effectLst>
                  <a:outerShdw blurRad="38100" dist="38100" dir="2700000" algn="tl">
                    <a:srgbClr val="000000">
                      <a:alpha val="43137"/>
                    </a:srgbClr>
                  </a:outerShdw>
                </a:effectLst>
              </a:rPr>
              <a:t>ACBA7004</a:t>
            </a:r>
          </a:p>
        </p:txBody>
      </p:sp>
      <p:sp>
        <p:nvSpPr>
          <p:cNvPr id="12292" name="Slide Number Placeholder 3"/>
          <p:cNvSpPr>
            <a:spLocks noGrp="1"/>
          </p:cNvSpPr>
          <p:nvPr>
            <p:ph type="sldNum" sz="quarter" idx="12"/>
          </p:nvPr>
        </p:nvSpPr>
        <p:spPr bwMode="auto">
          <a:xfrm>
            <a:off x="11632162" y="6453002"/>
            <a:ext cx="429207"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buClrTx/>
              <a:buFontTx/>
              <a:buNone/>
            </a:pPr>
            <a:fld id="{66EB30FD-2860-460D-BC82-3FAE9630984E}" type="slidenum">
              <a:rPr lang="en-GB" altLang="en-US"/>
              <a:pPr>
                <a:spcBef>
                  <a:spcPct val="0"/>
                </a:spcBef>
                <a:buClrTx/>
                <a:buFontTx/>
                <a:buNone/>
              </a:pPr>
              <a:t>49</a:t>
            </a:fld>
            <a:endParaRPr lang="en-GB" altLang="en-US"/>
          </a:p>
        </p:txBody>
      </p:sp>
      <p:pic>
        <p:nvPicPr>
          <p:cNvPr id="1028" name="Picture 4" descr="5 Minute Break Images – Browse 642 Stock Photos, Vectors, and Video | Adobe  Stock">
            <a:extLst>
              <a:ext uri="{FF2B5EF4-FFF2-40B4-BE49-F238E27FC236}">
                <a16:creationId xmlns:a16="http://schemas.microsoft.com/office/drawing/2014/main" id="{5ED1C04E-53AB-8F32-2ABF-4A2CB2C65FF5}"/>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8763000" y="3024002"/>
            <a:ext cx="3429000"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041659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304" name="Picture 12293" descr="Cornfields with bright sky">
            <a:extLst>
              <a:ext uri="{FF2B5EF4-FFF2-40B4-BE49-F238E27FC236}">
                <a16:creationId xmlns:a16="http://schemas.microsoft.com/office/drawing/2014/main" id="{8DA96011-66F7-C57E-956E-73216AAABF62}"/>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0" y="0"/>
            <a:ext cx="12191980" cy="6857990"/>
          </a:xfrm>
          <a:prstGeom prst="rect">
            <a:avLst/>
          </a:prstGeom>
          <a:noFill/>
        </p:spPr>
      </p:pic>
      <p:sp>
        <p:nvSpPr>
          <p:cNvPr id="12290" name="Title 1"/>
          <p:cNvSpPr>
            <a:spLocks noGrp="1"/>
          </p:cNvSpPr>
          <p:nvPr>
            <p:ph type="ctrTitle"/>
          </p:nvPr>
        </p:nvSpPr>
        <p:spPr>
          <a:xfrm>
            <a:off x="7323022" y="-434566"/>
            <a:ext cx="4738347" cy="1986802"/>
          </a:xfrm>
        </p:spPr>
        <p:txBody>
          <a:bodyPr>
            <a:normAutofit/>
          </a:bodyPr>
          <a:lstStyle/>
          <a:p>
            <a:pPr algn="r" eaLnBrk="1" hangingPunct="1">
              <a:defRPr/>
            </a:pPr>
            <a:r>
              <a:rPr lang="en-GB" altLang="en-US" dirty="0"/>
              <a:t>Sustainable Development </a:t>
            </a:r>
          </a:p>
        </p:txBody>
      </p:sp>
      <p:sp>
        <p:nvSpPr>
          <p:cNvPr id="12306" name="Date Placeholder 9">
            <a:extLst>
              <a:ext uri="{FF2B5EF4-FFF2-40B4-BE49-F238E27FC236}">
                <a16:creationId xmlns:a16="http://schemas.microsoft.com/office/drawing/2014/main" id="{69F94C4F-D697-2EA2-81D3-5834E6345EC0}"/>
              </a:ext>
            </a:extLst>
          </p:cNvPr>
          <p:cNvSpPr>
            <a:spLocks noGrp="1"/>
          </p:cNvSpPr>
          <p:nvPr>
            <p:ph type="dt" sz="half" idx="10"/>
          </p:nvPr>
        </p:nvSpPr>
        <p:spPr>
          <a:xfrm>
            <a:off x="137160" y="6453002"/>
            <a:ext cx="3494314" cy="365125"/>
          </a:xfrm>
        </p:spPr>
        <p:txBody>
          <a:bodyPr/>
          <a:lstStyle/>
          <a:p>
            <a:pPr>
              <a:spcAft>
                <a:spcPts val="600"/>
              </a:spcAft>
            </a:pPr>
            <a:fld id="{64A719BD-BC61-4B51-9C02-FA6D59A9D4EB}" type="datetime1">
              <a:rPr lang="en-US" smtClean="0">
                <a:solidFill>
                  <a:srgbClr val="FFFFFF"/>
                </a:solidFill>
                <a:effectLst>
                  <a:outerShdw blurRad="38100" dist="38100" dir="2700000" algn="tl">
                    <a:srgbClr val="000000">
                      <a:alpha val="43137"/>
                    </a:srgbClr>
                  </a:outerShdw>
                </a:effectLst>
              </a:rPr>
              <a:pPr>
                <a:spcAft>
                  <a:spcPts val="600"/>
                </a:spcAft>
              </a:pPr>
              <a:t>10/1/2024</a:t>
            </a:fld>
            <a:endParaRPr lang="en-US">
              <a:solidFill>
                <a:srgbClr val="FFFFFF"/>
              </a:solidFill>
              <a:effectLst>
                <a:outerShdw blurRad="38100" dist="38100" dir="2700000" algn="tl">
                  <a:srgbClr val="000000">
                    <a:alpha val="43137"/>
                  </a:srgbClr>
                </a:outerShdw>
              </a:effectLst>
            </a:endParaRPr>
          </a:p>
        </p:txBody>
      </p:sp>
      <p:sp>
        <p:nvSpPr>
          <p:cNvPr id="12307" name="Footer Placeholder 13">
            <a:extLst>
              <a:ext uri="{FF2B5EF4-FFF2-40B4-BE49-F238E27FC236}">
                <a16:creationId xmlns:a16="http://schemas.microsoft.com/office/drawing/2014/main" id="{DB5AEA4B-9F09-49BB-CE1D-CDE611C033ED}"/>
              </a:ext>
            </a:extLst>
          </p:cNvPr>
          <p:cNvSpPr>
            <a:spLocks noGrp="1"/>
          </p:cNvSpPr>
          <p:nvPr>
            <p:ph type="ftr" sz="quarter" idx="11"/>
          </p:nvPr>
        </p:nvSpPr>
        <p:spPr>
          <a:xfrm>
            <a:off x="8876521" y="6453002"/>
            <a:ext cx="2805405" cy="365125"/>
          </a:xfrm>
        </p:spPr>
        <p:txBody>
          <a:bodyPr/>
          <a:lstStyle/>
          <a:p>
            <a:pPr>
              <a:spcAft>
                <a:spcPts val="600"/>
              </a:spcAft>
            </a:pPr>
            <a:r>
              <a:rPr lang="en-US" dirty="0">
                <a:solidFill>
                  <a:srgbClr val="FFFFFF"/>
                </a:solidFill>
                <a:effectLst>
                  <a:outerShdw blurRad="38100" dist="38100" dir="2700000" algn="tl">
                    <a:srgbClr val="000000">
                      <a:alpha val="43137"/>
                    </a:srgbClr>
                  </a:outerShdw>
                </a:effectLst>
              </a:rPr>
              <a:t>ACBA7004</a:t>
            </a:r>
          </a:p>
        </p:txBody>
      </p:sp>
      <p:sp>
        <p:nvSpPr>
          <p:cNvPr id="12292" name="Slide Number Placeholder 3"/>
          <p:cNvSpPr>
            <a:spLocks noGrp="1"/>
          </p:cNvSpPr>
          <p:nvPr>
            <p:ph type="sldNum" sz="quarter" idx="12"/>
          </p:nvPr>
        </p:nvSpPr>
        <p:spPr bwMode="auto">
          <a:xfrm>
            <a:off x="11632162" y="6453002"/>
            <a:ext cx="429207"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buClrTx/>
              <a:buFontTx/>
              <a:buNone/>
            </a:pPr>
            <a:fld id="{66EB30FD-2860-460D-BC82-3FAE9630984E}" type="slidenum">
              <a:rPr lang="en-GB" altLang="en-US">
                <a:solidFill>
                  <a:srgbClr val="FFFFFF"/>
                </a:solidFill>
              </a:rPr>
              <a:pPr>
                <a:spcBef>
                  <a:spcPct val="0"/>
                </a:spcBef>
                <a:buClrTx/>
                <a:buFontTx/>
                <a:buNone/>
              </a:pPr>
              <a:t>50</a:t>
            </a:fld>
            <a:endParaRPr lang="en-GB" altLang="en-US">
              <a:solidFill>
                <a:srgbClr val="FFFFFF"/>
              </a:solidFill>
            </a:endParaRPr>
          </a:p>
        </p:txBody>
      </p:sp>
    </p:spTree>
    <p:extLst>
      <p:ext uri="{BB962C8B-B14F-4D97-AF65-F5344CB8AC3E}">
        <p14:creationId xmlns:p14="http://schemas.microsoft.com/office/powerpoint/2010/main" val="384628985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p:cNvSpPr>
            <a:spLocks noGrp="1" noChangeArrowheads="1"/>
          </p:cNvSpPr>
          <p:nvPr>
            <p:ph type="title"/>
          </p:nvPr>
        </p:nvSpPr>
        <p:spPr>
          <a:xfrm>
            <a:off x="624668" y="1008049"/>
            <a:ext cx="4681506" cy="1608479"/>
          </a:xfrm>
        </p:spPr>
        <p:txBody>
          <a:bodyPr anchor="b">
            <a:normAutofit/>
          </a:bodyPr>
          <a:lstStyle/>
          <a:p>
            <a:pPr>
              <a:defRPr/>
            </a:pPr>
            <a:r>
              <a:rPr lang="en-GB"/>
              <a:t>Sustainable Development</a:t>
            </a:r>
          </a:p>
        </p:txBody>
      </p:sp>
      <p:sp>
        <p:nvSpPr>
          <p:cNvPr id="132099" name="Rectangle 3"/>
          <p:cNvSpPr>
            <a:spLocks noGrp="1" noChangeArrowheads="1"/>
          </p:cNvSpPr>
          <p:nvPr>
            <p:ph idx="1"/>
          </p:nvPr>
        </p:nvSpPr>
        <p:spPr>
          <a:xfrm>
            <a:off x="624668" y="2353858"/>
            <a:ext cx="5591197" cy="3187274"/>
          </a:xfrm>
        </p:spPr>
        <p:txBody>
          <a:bodyPr>
            <a:noAutofit/>
          </a:bodyPr>
          <a:lstStyle/>
          <a:p>
            <a:pPr marL="0" indent="0" eaLnBrk="1" fontAlgn="auto" hangingPunct="1">
              <a:buNone/>
              <a:defRPr/>
            </a:pPr>
            <a:endParaRPr lang="en-GB" sz="2400" u="sng" dirty="0"/>
          </a:p>
          <a:p>
            <a:pPr marL="0" indent="0">
              <a:buNone/>
              <a:defRPr/>
            </a:pPr>
            <a:r>
              <a:rPr lang="en-GB" sz="2400" dirty="0"/>
              <a:t>Sustainable development is a strategy of driving growth while using resources efficiently. It takes into consideration the immediate and long-term well-being of our environment and people.</a:t>
            </a:r>
            <a:endParaRPr lang="en-GB" sz="2400" b="1" i="1" dirty="0"/>
          </a:p>
        </p:txBody>
      </p:sp>
      <p:sp>
        <p:nvSpPr>
          <p:cNvPr id="132104" name="Date Placeholder 14">
            <a:extLst>
              <a:ext uri="{FF2B5EF4-FFF2-40B4-BE49-F238E27FC236}">
                <a16:creationId xmlns:a16="http://schemas.microsoft.com/office/drawing/2014/main" id="{A8062547-FA7D-3B7E-656B-0D131A24EFBD}"/>
              </a:ext>
            </a:extLst>
          </p:cNvPr>
          <p:cNvSpPr>
            <a:spLocks noGrp="1"/>
          </p:cNvSpPr>
          <p:nvPr>
            <p:ph type="dt" sz="half" idx="10"/>
          </p:nvPr>
        </p:nvSpPr>
        <p:spPr>
          <a:xfrm>
            <a:off x="137160" y="6453002"/>
            <a:ext cx="3494314" cy="365125"/>
          </a:xfrm>
        </p:spPr>
        <p:txBody>
          <a:bodyPr/>
          <a:lstStyle/>
          <a:p>
            <a:pPr>
              <a:spcAft>
                <a:spcPts val="600"/>
              </a:spcAft>
            </a:pPr>
            <a:fld id="{0E82F3DB-E9CF-4A0D-97DB-429A4938F9A7}" type="datetime1">
              <a:rPr lang="en-US" smtClean="0"/>
              <a:pPr>
                <a:spcAft>
                  <a:spcPts val="600"/>
                </a:spcAft>
              </a:pPr>
              <a:t>10/1/2024</a:t>
            </a:fld>
            <a:endParaRPr lang="en-US"/>
          </a:p>
        </p:txBody>
      </p:sp>
      <p:pic>
        <p:nvPicPr>
          <p:cNvPr id="2050" name="Picture 2" descr="what-is-supply-sustainable-development">
            <a:extLst>
              <a:ext uri="{FF2B5EF4-FFF2-40B4-BE49-F238E27FC236}">
                <a16:creationId xmlns:a16="http://schemas.microsoft.com/office/drawing/2014/main" id="{F53DB2D6-C680-F734-25EB-8258F3C0F585}"/>
              </a:ext>
            </a:extLst>
          </p:cNvPr>
          <p:cNvPicPr>
            <a:picLocks noChangeAspect="1" noChangeArrowheads="1"/>
          </p:cNvPicPr>
          <p:nvPr/>
        </p:nvPicPr>
        <p:blipFill>
          <a:blip r:embed="rId2">
            <a:extLst>
              <a:ext uri="{28A0092B-C50C-407E-A947-70E740481C1C}">
                <a14:useLocalDpi xmlns:a14="http://schemas.microsoft.com/office/drawing/2010/main"/>
              </a:ext>
            </a:extLst>
          </a:blip>
          <a:stretch>
            <a:fillRect/>
          </a:stretch>
        </p:blipFill>
        <p:spPr bwMode="auto">
          <a:xfrm>
            <a:off x="6301483" y="204049"/>
            <a:ext cx="5676901" cy="5676901"/>
          </a:xfrm>
          <a:prstGeom prst="rect">
            <a:avLst/>
          </a:prstGeom>
          <a:solidFill>
            <a:srgbClr val="FFFFFF"/>
          </a:solidFill>
        </p:spPr>
      </p:pic>
      <p:sp>
        <p:nvSpPr>
          <p:cNvPr id="9220" name="Slide Number Placeholder 5"/>
          <p:cNvSpPr>
            <a:spLocks noGrp="1"/>
          </p:cNvSpPr>
          <p:nvPr>
            <p:ph type="sldNum" sz="quarter" idx="12"/>
          </p:nvPr>
        </p:nvSpPr>
        <p:spPr bwMode="auto">
          <a:xfrm>
            <a:off x="11632162" y="6453002"/>
            <a:ext cx="429207"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buClrTx/>
              <a:buFontTx/>
              <a:buNone/>
            </a:pPr>
            <a:fld id="{4A5BBE5A-1A66-4A21-B261-59A09E77C1C6}" type="slidenum">
              <a:rPr lang="en-GB" altLang="en-US"/>
              <a:pPr>
                <a:spcBef>
                  <a:spcPct val="0"/>
                </a:spcBef>
                <a:buClrTx/>
                <a:buFontTx/>
                <a:buNone/>
              </a:pPr>
              <a:t>51</a:t>
            </a:fld>
            <a:endParaRPr lang="en-GB" altLang="en-US"/>
          </a:p>
        </p:txBody>
      </p:sp>
      <p:sp>
        <p:nvSpPr>
          <p:cNvPr id="3" name="TextBox 2">
            <a:extLst>
              <a:ext uri="{FF2B5EF4-FFF2-40B4-BE49-F238E27FC236}">
                <a16:creationId xmlns:a16="http://schemas.microsoft.com/office/drawing/2014/main" id="{435242E7-21BE-3CA9-FD6E-812C83DFF363}"/>
              </a:ext>
            </a:extLst>
          </p:cNvPr>
          <p:cNvSpPr txBox="1"/>
          <p:nvPr/>
        </p:nvSpPr>
        <p:spPr>
          <a:xfrm>
            <a:off x="624668" y="5712491"/>
            <a:ext cx="6097712" cy="646331"/>
          </a:xfrm>
          <a:prstGeom prst="rect">
            <a:avLst/>
          </a:prstGeom>
          <a:noFill/>
        </p:spPr>
        <p:txBody>
          <a:bodyPr wrap="square">
            <a:spAutoFit/>
          </a:bodyPr>
          <a:lstStyle/>
          <a:p>
            <a:r>
              <a:rPr lang="en-GB" dirty="0">
                <a:solidFill>
                  <a:srgbClr val="7030A0"/>
                </a:solidFill>
                <a:hlinkClick r:id="rId3">
                  <a:extLst>
                    <a:ext uri="{A12FA001-AC4F-418D-AE19-62706E023703}">
                      <ahyp:hlinkClr xmlns:ahyp="http://schemas.microsoft.com/office/drawing/2018/hyperlinkcolor" val="tx"/>
                    </a:ext>
                  </a:extLst>
                </a:hlinkClick>
              </a:rPr>
              <a:t>Sustainable Development Definition | Arena (arenasolutions.com)</a:t>
            </a:r>
            <a:endParaRPr lang="en-GB" dirty="0">
              <a:solidFill>
                <a:srgbClr val="7030A0"/>
              </a:solidFill>
            </a:endParaRPr>
          </a:p>
        </p:txBody>
      </p:sp>
      <p:sp>
        <p:nvSpPr>
          <p:cNvPr id="4" name="Footer Placeholder 1">
            <a:extLst>
              <a:ext uri="{FF2B5EF4-FFF2-40B4-BE49-F238E27FC236}">
                <a16:creationId xmlns:a16="http://schemas.microsoft.com/office/drawing/2014/main" id="{6BB30FAC-B550-C0EF-2E60-6B7DC76D92F7}"/>
              </a:ext>
            </a:extLst>
          </p:cNvPr>
          <p:cNvSpPr>
            <a:spLocks noGrp="1"/>
          </p:cNvSpPr>
          <p:nvPr>
            <p:ph type="ftr" sz="quarter" idx="11"/>
          </p:nvPr>
        </p:nvSpPr>
        <p:spPr>
          <a:xfrm>
            <a:off x="8876521" y="6481578"/>
            <a:ext cx="2805405" cy="365125"/>
          </a:xfrm>
        </p:spPr>
        <p:txBody>
          <a:bodyPr>
            <a:normAutofit/>
          </a:bodyPr>
          <a:lstStyle/>
          <a:p>
            <a:pPr fontAlgn="base">
              <a:spcBef>
                <a:spcPct val="0"/>
              </a:spcBef>
              <a:spcAft>
                <a:spcPts val="600"/>
              </a:spcAft>
              <a:defRPr/>
            </a:pPr>
            <a:r>
              <a:rPr lang="en-GB" cap="all" spc="60" dirty="0"/>
              <a:t>acba7004</a:t>
            </a:r>
          </a:p>
        </p:txBody>
      </p:sp>
    </p:spTree>
    <p:extLst>
      <p:ext uri="{BB962C8B-B14F-4D97-AF65-F5344CB8AC3E}">
        <p14:creationId xmlns:p14="http://schemas.microsoft.com/office/powerpoint/2010/main" val="48456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2099">
                                            <p:txEl>
                                              <p:pRg st="1" end="1"/>
                                            </p:txEl>
                                          </p:spTgt>
                                        </p:tgtEl>
                                        <p:attrNameLst>
                                          <p:attrName>style.visibility</p:attrName>
                                        </p:attrNameLst>
                                      </p:cBhvr>
                                      <p:to>
                                        <p:strVal val="visible"/>
                                      </p:to>
                                    </p:set>
                                    <p:animEffect transition="in" filter="fade">
                                      <p:cBhvr>
                                        <p:cTn id="7" dur="2000"/>
                                        <p:tgtEl>
                                          <p:spTgt spid="13209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099" grpId="0" build="p"/>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4680" y="548640"/>
            <a:ext cx="4636108" cy="1648718"/>
          </a:xfrm>
        </p:spPr>
        <p:txBody>
          <a:bodyPr vert="horz" lIns="91440" tIns="45720" rIns="91440" bIns="45720" rtlCol="0" anchor="t">
            <a:normAutofit/>
          </a:bodyPr>
          <a:lstStyle/>
          <a:p>
            <a:r>
              <a:rPr lang="en-US" b="1" kern="1200" dirty="0">
                <a:solidFill>
                  <a:schemeClr val="tx1"/>
                </a:solidFill>
                <a:latin typeface="+mj-lt"/>
                <a:ea typeface="+mj-ea"/>
                <a:cs typeface="+mj-cs"/>
              </a:rPr>
              <a:t>Pre-Sustainable Development</a:t>
            </a:r>
          </a:p>
        </p:txBody>
      </p:sp>
      <p:sp>
        <p:nvSpPr>
          <p:cNvPr id="6" name="TextBox 5">
            <a:extLst>
              <a:ext uri="{FF2B5EF4-FFF2-40B4-BE49-F238E27FC236}">
                <a16:creationId xmlns:a16="http://schemas.microsoft.com/office/drawing/2014/main" id="{431DD103-14B0-F076-76A6-55B9F5211F55}"/>
              </a:ext>
            </a:extLst>
          </p:cNvPr>
          <p:cNvSpPr txBox="1"/>
          <p:nvPr/>
        </p:nvSpPr>
        <p:spPr>
          <a:xfrm>
            <a:off x="137160" y="1722067"/>
            <a:ext cx="5676900" cy="4730935"/>
          </a:xfrm>
        </p:spPr>
        <p:txBody>
          <a:bodyPr vert="horz" lIns="91440" tIns="45720" rIns="91440" bIns="45720" rtlCol="0">
            <a:normAutofit lnSpcReduction="10000"/>
          </a:bodyPr>
          <a:lstStyle/>
          <a:p>
            <a:pPr marL="525780" indent="-228600">
              <a:lnSpc>
                <a:spcPct val="110000"/>
              </a:lnSpc>
              <a:spcAft>
                <a:spcPts val="600"/>
              </a:spcAft>
              <a:buFont typeface="Arial" panose="020B0604020202020204" pitchFamily="34" charset="0"/>
              <a:buChar char="•"/>
            </a:pPr>
            <a:r>
              <a:rPr lang="en-US" sz="1700" dirty="0"/>
              <a:t>1949: Sand County Almanac (Leopold)</a:t>
            </a:r>
          </a:p>
          <a:p>
            <a:pPr marL="525780" indent="-228600">
              <a:lnSpc>
                <a:spcPct val="110000"/>
              </a:lnSpc>
              <a:spcAft>
                <a:spcPts val="600"/>
              </a:spcAft>
              <a:buFont typeface="Arial" panose="020B0604020202020204" pitchFamily="34" charset="0"/>
              <a:buChar char="•"/>
            </a:pPr>
            <a:r>
              <a:rPr lang="en-US" sz="1700" dirty="0"/>
              <a:t>1956: Peak Oil (Hubbert)</a:t>
            </a:r>
          </a:p>
          <a:p>
            <a:pPr marL="525780" indent="-228600">
              <a:lnSpc>
                <a:spcPct val="110000"/>
              </a:lnSpc>
              <a:spcAft>
                <a:spcPts val="600"/>
              </a:spcAft>
              <a:buFont typeface="Arial" panose="020B0604020202020204" pitchFamily="34" charset="0"/>
              <a:buChar char="•"/>
            </a:pPr>
            <a:r>
              <a:rPr lang="en-US" sz="1700" dirty="0"/>
              <a:t>1962: Silent Spring (Carson)</a:t>
            </a:r>
          </a:p>
          <a:p>
            <a:pPr marL="525780" indent="-228600">
              <a:lnSpc>
                <a:spcPct val="110000"/>
              </a:lnSpc>
              <a:spcAft>
                <a:spcPts val="600"/>
              </a:spcAft>
              <a:buFont typeface="Arial" panose="020B0604020202020204" pitchFamily="34" charset="0"/>
              <a:buChar char="•"/>
            </a:pPr>
            <a:r>
              <a:rPr lang="en-US" sz="1700" dirty="0"/>
              <a:t>1966: Spaceship Earth (Boulding)</a:t>
            </a:r>
          </a:p>
          <a:p>
            <a:pPr marL="525780" indent="-228600">
              <a:lnSpc>
                <a:spcPct val="110000"/>
              </a:lnSpc>
              <a:spcAft>
                <a:spcPts val="600"/>
              </a:spcAft>
              <a:buFont typeface="Arial" panose="020B0604020202020204" pitchFamily="34" charset="0"/>
              <a:buChar char="•"/>
            </a:pPr>
            <a:r>
              <a:rPr lang="en-US" sz="1700" dirty="0"/>
              <a:t>1969: Making a counterculture (Roszak)</a:t>
            </a:r>
          </a:p>
          <a:p>
            <a:pPr marL="525780" indent="-228600">
              <a:lnSpc>
                <a:spcPct val="110000"/>
              </a:lnSpc>
              <a:spcAft>
                <a:spcPts val="600"/>
              </a:spcAft>
              <a:buFont typeface="Arial" panose="020B0604020202020204" pitchFamily="34" charset="0"/>
              <a:buChar char="•"/>
            </a:pPr>
            <a:r>
              <a:rPr lang="en-US" sz="1700" dirty="0"/>
              <a:t>1972: A Blueprint for Survival (Goldsmith et al.)</a:t>
            </a:r>
          </a:p>
          <a:p>
            <a:pPr marL="525780" indent="-228600">
              <a:lnSpc>
                <a:spcPct val="110000"/>
              </a:lnSpc>
              <a:spcAft>
                <a:spcPts val="600"/>
              </a:spcAft>
              <a:buFont typeface="Arial" panose="020B0604020202020204" pitchFamily="34" charset="0"/>
              <a:buChar char="•"/>
            </a:pPr>
            <a:r>
              <a:rPr lang="en-US" sz="1700" dirty="0"/>
              <a:t>1972: Limits to Growth (Meadows et al.)</a:t>
            </a:r>
          </a:p>
          <a:p>
            <a:pPr marL="821055" lvl="1" indent="-228600">
              <a:lnSpc>
                <a:spcPct val="110000"/>
              </a:lnSpc>
              <a:spcAft>
                <a:spcPts val="600"/>
              </a:spcAft>
              <a:buFont typeface="Arial" panose="020B0604020202020204" pitchFamily="34" charset="0"/>
              <a:buChar char="•"/>
            </a:pPr>
            <a:r>
              <a:rPr lang="en-US" sz="1700" dirty="0"/>
              <a:t>Also called ‘Club of Rome’</a:t>
            </a:r>
          </a:p>
          <a:p>
            <a:pPr marL="525780" indent="-228600">
              <a:lnSpc>
                <a:spcPct val="110000"/>
              </a:lnSpc>
              <a:spcAft>
                <a:spcPts val="600"/>
              </a:spcAft>
              <a:buFont typeface="Arial" panose="020B0604020202020204" pitchFamily="34" charset="0"/>
              <a:buChar char="•"/>
            </a:pPr>
            <a:r>
              <a:rPr lang="en-US" sz="1700" dirty="0"/>
              <a:t>1973: Small is beautiful (Schumacher)</a:t>
            </a:r>
          </a:p>
          <a:p>
            <a:pPr marL="525780" indent="-228600">
              <a:lnSpc>
                <a:spcPct val="110000"/>
              </a:lnSpc>
              <a:spcAft>
                <a:spcPts val="600"/>
              </a:spcAft>
              <a:buFont typeface="Arial" panose="020B0604020202020204" pitchFamily="34" charset="0"/>
              <a:buChar char="•"/>
            </a:pPr>
            <a:r>
              <a:rPr lang="en-US" sz="1700" dirty="0"/>
              <a:t>1979: Gaia Hypothesis (Lovelock)</a:t>
            </a:r>
          </a:p>
          <a:p>
            <a:pPr marL="525780" indent="-228600">
              <a:lnSpc>
                <a:spcPct val="110000"/>
              </a:lnSpc>
              <a:spcAft>
                <a:spcPts val="600"/>
              </a:spcAft>
              <a:buFont typeface="Arial" panose="020B0604020202020204" pitchFamily="34" charset="0"/>
              <a:buChar char="•"/>
            </a:pPr>
            <a:r>
              <a:rPr lang="en-US" sz="1700" dirty="0"/>
              <a:t>1980: North-South: A program for survival (Brandt)</a:t>
            </a:r>
          </a:p>
          <a:p>
            <a:pPr marL="525780" indent="-228600">
              <a:lnSpc>
                <a:spcPct val="110000"/>
              </a:lnSpc>
              <a:spcAft>
                <a:spcPts val="600"/>
              </a:spcAft>
              <a:buFont typeface="Arial" panose="020B0604020202020204" pitchFamily="34" charset="0"/>
              <a:buChar char="•"/>
            </a:pPr>
            <a:r>
              <a:rPr lang="en-US" sz="1700" dirty="0"/>
              <a:t>1987: Our Common Future</a:t>
            </a:r>
          </a:p>
          <a:p>
            <a:pPr marL="821055" lvl="1" indent="-228600">
              <a:lnSpc>
                <a:spcPct val="110000"/>
              </a:lnSpc>
              <a:spcAft>
                <a:spcPts val="600"/>
              </a:spcAft>
              <a:buFont typeface="Arial" panose="020B0604020202020204" pitchFamily="34" charset="0"/>
              <a:buChar char="•"/>
            </a:pPr>
            <a:r>
              <a:rPr lang="en-US" sz="1700" dirty="0"/>
              <a:t>Also called the </a:t>
            </a:r>
            <a:r>
              <a:rPr lang="en-US" sz="1700" dirty="0" err="1"/>
              <a:t>Bruntland</a:t>
            </a:r>
            <a:r>
              <a:rPr lang="en-US" sz="1700" dirty="0"/>
              <a:t> Report</a:t>
            </a:r>
          </a:p>
          <a:p>
            <a:pPr marL="821055" lvl="1" indent="-228600">
              <a:lnSpc>
                <a:spcPct val="110000"/>
              </a:lnSpc>
              <a:spcAft>
                <a:spcPts val="600"/>
              </a:spcAft>
              <a:buFont typeface="Arial" panose="020B0604020202020204" pitchFamily="34" charset="0"/>
              <a:buChar char="•"/>
            </a:pPr>
            <a:endParaRPr lang="en-US" sz="1100" dirty="0"/>
          </a:p>
        </p:txBody>
      </p:sp>
      <p:sp>
        <p:nvSpPr>
          <p:cNvPr id="12"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vert="horz" lIns="91440" tIns="45720" rIns="91440" bIns="45720" rtlCol="0" anchor="ctr">
            <a:normAutofit/>
          </a:bodyPr>
          <a:lstStyle/>
          <a:p>
            <a:pPr>
              <a:spcAft>
                <a:spcPts val="600"/>
              </a:spcAft>
            </a:pPr>
            <a:fld id="{36EEDDE2-D916-4F9A-9650-DB1D30A8FDDC}" type="datetime1">
              <a:rPr lang="en-US" smtClean="0"/>
              <a:pPr>
                <a:spcAft>
                  <a:spcPts val="600"/>
                </a:spcAft>
              </a:pPr>
              <a:t>10/1/2024</a:t>
            </a:fld>
            <a:endParaRPr lang="en-US"/>
          </a:p>
        </p:txBody>
      </p:sp>
      <p:pic>
        <p:nvPicPr>
          <p:cNvPr id="8" name="Picture 7" descr="Circular maze labyrinth">
            <a:extLst>
              <a:ext uri="{FF2B5EF4-FFF2-40B4-BE49-F238E27FC236}">
                <a16:creationId xmlns:a16="http://schemas.microsoft.com/office/drawing/2014/main" id="{E2D76DD5-D286-29B0-9B5C-EE3B10A082F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096000" y="419100"/>
            <a:ext cx="5676900" cy="6037646"/>
          </a:xfrm>
          <a:prstGeom prst="rect">
            <a:avLst/>
          </a:prstGeom>
          <a:noFill/>
        </p:spPr>
      </p:pic>
      <p:sp>
        <p:nvSpPr>
          <p:cNvPr id="16"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vert="horz" lIns="91440" tIns="45720" rIns="91440" bIns="45720" rtlCol="0" anchor="ctr">
            <a:normAutofit/>
          </a:bodyPr>
          <a:lstStyle/>
          <a:p>
            <a:pPr>
              <a:spcAft>
                <a:spcPts val="600"/>
              </a:spcAft>
            </a:pPr>
            <a:fld id="{6F391B04-159E-4284-919C-20BE23D169A4}" type="slidenum">
              <a:rPr lang="en-US" smtClean="0">
                <a:effectLst>
                  <a:outerShdw blurRad="38100" dist="38100" dir="2700000" algn="tl">
                    <a:srgbClr val="000000">
                      <a:alpha val="43137"/>
                    </a:srgbClr>
                  </a:outerShdw>
                </a:effectLst>
              </a:rPr>
              <a:pPr>
                <a:spcAft>
                  <a:spcPts val="600"/>
                </a:spcAft>
              </a:pPr>
              <a:t>52</a:t>
            </a:fld>
            <a:endParaRPr lang="en-US">
              <a:effectLst>
                <a:outerShdw blurRad="38100" dist="38100" dir="2700000" algn="tl">
                  <a:srgbClr val="000000">
                    <a:alpha val="43137"/>
                  </a:srgbClr>
                </a:outerShdw>
              </a:effectLst>
            </a:endParaRPr>
          </a:p>
        </p:txBody>
      </p:sp>
      <p:sp>
        <p:nvSpPr>
          <p:cNvPr id="3" name="Footer Placeholder 1">
            <a:extLst>
              <a:ext uri="{FF2B5EF4-FFF2-40B4-BE49-F238E27FC236}">
                <a16:creationId xmlns:a16="http://schemas.microsoft.com/office/drawing/2014/main" id="{8DA1566B-57CF-EC3F-E790-C0781ABC878C}"/>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extLst>
      <p:ext uri="{BB962C8B-B14F-4D97-AF65-F5344CB8AC3E}">
        <p14:creationId xmlns:p14="http://schemas.microsoft.com/office/powerpoint/2010/main" val="538821595"/>
      </p:ext>
    </p:extLst>
  </p:cSld>
  <p:clrMapOvr>
    <a:masterClrMapping/>
  </p:clrMapOvr>
  <mc:AlternateContent xmlns:mc="http://schemas.openxmlformats.org/markup-compatibility/2006" xmlns:p14="http://schemas.microsoft.com/office/powerpoint/2010/main">
    <mc:Choice Requires="p14">
      <p:transition spd="slow" p14:dur="2000" advTm="130665"/>
    </mc:Choice>
    <mc:Fallback xmlns="">
      <p:transition spd="slow" advTm="130665"/>
    </mc:Fallback>
  </mc:AlternateContent>
  <p:extLst>
    <p:ext uri="{3A86A75C-4F4B-4683-9AE1-C65F6400EC91}">
      <p14:laserTraceLst xmlns:p14="http://schemas.microsoft.com/office/powerpoint/2010/main">
        <p14:tracePtLst>
          <p14:tracePt t="98529" x="1397000" y="6753225"/>
          <p14:tracePt t="98540" x="1630363" y="6605588"/>
          <p14:tracePt t="98550" x="1754188" y="6507163"/>
          <p14:tracePt t="98561" x="2178050" y="6169025"/>
          <p14:tracePt t="98573" x="2411413" y="5916613"/>
          <p14:tracePt t="98583" x="2652713" y="5591175"/>
          <p14:tracePt t="98595" x="3076575" y="4932363"/>
          <p14:tracePt t="98606" x="3397250" y="4379913"/>
          <p14:tracePt t="98618" x="3575050" y="4114800"/>
          <p14:tracePt t="98628" x="4030663" y="3425825"/>
          <p14:tracePt t="98640" x="4221163" y="3209925"/>
          <p14:tracePt t="98651" x="4572000" y="2798763"/>
          <p14:tracePt t="98663" x="4664075" y="2693988"/>
          <p14:tracePt t="98673" x="4916488" y="2424113"/>
          <p14:tracePt t="98685" x="4991100" y="2343150"/>
          <p14:tracePt t="98696" x="5138738" y="2178050"/>
          <p14:tracePt t="98707" x="5507038" y="1795463"/>
          <p14:tracePt t="98990" x="5562600" y="1778000"/>
          <p14:tracePt t="99000" x="5624513" y="1746250"/>
          <p14:tracePt t="99011" x="5637213" y="1746250"/>
          <p14:tracePt t="99023" x="5821363" y="1617663"/>
          <p14:tracePt t="99033" x="6283325" y="1230313"/>
          <p14:tracePt t="99045" x="6467475" y="1057275"/>
          <p14:tracePt t="99056" x="7131050" y="485775"/>
          <p14:tracePt t="99067" x="7340600" y="319088"/>
          <p14:tracePt t="99078" x="7618413" y="98425"/>
          <p14:tracePt t="100132" x="4418013" y="68263"/>
          <p14:tracePt t="100132" x="4338638" y="184150"/>
          <p14:tracePt t="100132" x="4270375" y="325438"/>
          <p14:tracePt t="100132" x="4227513" y="492125"/>
          <p14:tracePt t="100132" x="4171950" y="811213"/>
          <p14:tracePt t="100132" x="4171950" y="1057275"/>
          <p14:tracePt t="100132" x="4171950" y="1335088"/>
          <p14:tracePt t="100132" x="4233863" y="1641475"/>
          <p14:tracePt t="100132" x="4306888" y="1949450"/>
          <p14:tracePt t="100132" x="4381500" y="2244725"/>
          <p14:tracePt t="100132" x="4424363" y="2368550"/>
          <p14:tracePt t="100132" x="4492625" y="2582863"/>
          <p14:tracePt t="100132" x="4529138" y="2651125"/>
          <p14:tracePt t="100132" x="4591050" y="2755900"/>
          <p14:tracePt t="100132" x="4608513" y="2736850"/>
          <p14:tracePt t="100132" x="4633913" y="2700338"/>
          <p14:tracePt t="100132" x="4941888" y="2368550"/>
          <p14:tracePt t="100132" x="5310188" y="1968500"/>
          <p14:tracePt t="100132" x="5789613" y="1427163"/>
          <p14:tracePt t="100132" x="6337300" y="836613"/>
          <p14:tracePt t="100132" x="6910388" y="265113"/>
          <p14:tracePt t="100132" x="7169150" y="23813"/>
        </p14:tracePtLst>
      </p14:laserTraceLst>
    </p:ext>
  </p:extLs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740534"/>
            <a:ext cx="3912637" cy="5483059"/>
          </a:xfrm>
        </p:spPr>
        <p:txBody>
          <a:bodyPr vert="horz" lIns="91440" tIns="45720" rIns="91440" bIns="45720" rtlCol="0" anchor="b">
            <a:normAutofit/>
          </a:bodyPr>
          <a:lstStyle/>
          <a:p>
            <a:r>
              <a:rPr lang="en-US" b="1" kern="1200">
                <a:solidFill>
                  <a:schemeClr val="tx1"/>
                </a:solidFill>
                <a:latin typeface="+mj-lt"/>
                <a:ea typeface="+mj-ea"/>
                <a:cs typeface="+mj-cs"/>
              </a:rPr>
              <a:t>Events that influenced Sustainable Development</a:t>
            </a:r>
            <a:endParaRPr lang="en-US" b="1" kern="1200" dirty="0">
              <a:solidFill>
                <a:schemeClr val="tx1"/>
              </a:solidFill>
              <a:latin typeface="+mj-lt"/>
              <a:ea typeface="+mj-ea"/>
              <a:cs typeface="+mj-cs"/>
            </a:endParaRPr>
          </a:p>
        </p:txBody>
      </p:sp>
      <p:sp>
        <p:nvSpPr>
          <p:cNvPr id="6" name="TextBox 5">
            <a:extLst>
              <a:ext uri="{FF2B5EF4-FFF2-40B4-BE49-F238E27FC236}">
                <a16:creationId xmlns:a16="http://schemas.microsoft.com/office/drawing/2014/main" id="{7051F4CE-F22F-5AC0-C391-3BA99203ED5C}"/>
              </a:ext>
            </a:extLst>
          </p:cNvPr>
          <p:cNvSpPr txBox="1"/>
          <p:nvPr/>
        </p:nvSpPr>
        <p:spPr>
          <a:xfrm>
            <a:off x="5517223" y="375409"/>
            <a:ext cx="7334771" cy="6077593"/>
          </a:xfrm>
        </p:spPr>
        <p:txBody>
          <a:bodyPr vert="horz" lIns="91440" tIns="45720" rIns="91440" bIns="45720" rtlCol="0">
            <a:normAutofit/>
          </a:bodyPr>
          <a:lstStyle/>
          <a:p>
            <a:pPr marL="525780" indent="-228600">
              <a:lnSpc>
                <a:spcPct val="110000"/>
              </a:lnSpc>
              <a:spcAft>
                <a:spcPts val="600"/>
              </a:spcAft>
              <a:buFont typeface="Arial" panose="020B0604020202020204" pitchFamily="34" charset="0"/>
              <a:buChar char="•"/>
            </a:pPr>
            <a:r>
              <a:rPr lang="en-US" dirty="0"/>
              <a:t>1967: Environmental Defense Fund formed (Legal Action)</a:t>
            </a:r>
          </a:p>
          <a:p>
            <a:pPr marL="525780" indent="-228600">
              <a:lnSpc>
                <a:spcPct val="110000"/>
              </a:lnSpc>
              <a:spcAft>
                <a:spcPts val="600"/>
              </a:spcAft>
              <a:buFont typeface="Arial" panose="020B0604020202020204" pitchFamily="34" charset="0"/>
              <a:buChar char="•"/>
            </a:pPr>
            <a:r>
              <a:rPr lang="en-US" dirty="0"/>
              <a:t>1969: Friends of the Earth formed (Advocacy)</a:t>
            </a:r>
          </a:p>
          <a:p>
            <a:pPr marL="525780" indent="-228600">
              <a:lnSpc>
                <a:spcPct val="110000"/>
              </a:lnSpc>
              <a:spcAft>
                <a:spcPts val="600"/>
              </a:spcAft>
              <a:buFont typeface="Arial" panose="020B0604020202020204" pitchFamily="34" charset="0"/>
              <a:buChar char="•"/>
            </a:pPr>
            <a:r>
              <a:rPr lang="en-US" dirty="0"/>
              <a:t>1970: Earth Day</a:t>
            </a:r>
          </a:p>
          <a:p>
            <a:pPr marL="525780" indent="-228600">
              <a:lnSpc>
                <a:spcPct val="110000"/>
              </a:lnSpc>
              <a:spcAft>
                <a:spcPts val="600"/>
              </a:spcAft>
              <a:buFont typeface="Arial" panose="020B0604020202020204" pitchFamily="34" charset="0"/>
              <a:buChar char="•"/>
            </a:pPr>
            <a:r>
              <a:rPr lang="en-US" dirty="0"/>
              <a:t>1972: DDT ban (in U.S.)</a:t>
            </a:r>
          </a:p>
          <a:p>
            <a:pPr marL="525780" indent="-228600">
              <a:lnSpc>
                <a:spcPct val="110000"/>
              </a:lnSpc>
              <a:spcAft>
                <a:spcPts val="600"/>
              </a:spcAft>
              <a:buFont typeface="Arial" panose="020B0604020202020204" pitchFamily="34" charset="0"/>
              <a:buChar char="•"/>
            </a:pPr>
            <a:r>
              <a:rPr lang="en-US" dirty="0"/>
              <a:t>1973: Oil Crisis</a:t>
            </a:r>
          </a:p>
          <a:p>
            <a:pPr marL="525780" indent="-228600">
              <a:lnSpc>
                <a:spcPct val="110000"/>
              </a:lnSpc>
              <a:spcAft>
                <a:spcPts val="600"/>
              </a:spcAft>
              <a:buFont typeface="Arial" panose="020B0604020202020204" pitchFamily="34" charset="0"/>
              <a:buChar char="•"/>
            </a:pPr>
            <a:r>
              <a:rPr lang="en-US" dirty="0"/>
              <a:t>1973: Endangered Species Act (U.S.)</a:t>
            </a:r>
          </a:p>
          <a:p>
            <a:pPr marL="525780" indent="-228600">
              <a:lnSpc>
                <a:spcPct val="110000"/>
              </a:lnSpc>
              <a:spcAft>
                <a:spcPts val="600"/>
              </a:spcAft>
              <a:buFont typeface="Arial" panose="020B0604020202020204" pitchFamily="34" charset="0"/>
              <a:buChar char="•"/>
            </a:pPr>
            <a:r>
              <a:rPr lang="en-US" dirty="0"/>
              <a:t>1974: CFC research</a:t>
            </a:r>
          </a:p>
          <a:p>
            <a:pPr marL="525780" indent="-228600">
              <a:lnSpc>
                <a:spcPct val="110000"/>
              </a:lnSpc>
              <a:spcAft>
                <a:spcPts val="600"/>
              </a:spcAft>
              <a:buFont typeface="Arial" panose="020B0604020202020204" pitchFamily="34" charset="0"/>
              <a:buChar char="•"/>
            </a:pPr>
            <a:r>
              <a:rPr lang="en-US" dirty="0"/>
              <a:t>1976 - 1994: Love Canal Disaster</a:t>
            </a:r>
          </a:p>
          <a:p>
            <a:pPr marL="525780" indent="-228600">
              <a:lnSpc>
                <a:spcPct val="110000"/>
              </a:lnSpc>
              <a:spcAft>
                <a:spcPts val="600"/>
              </a:spcAft>
              <a:buFont typeface="Arial" panose="020B0604020202020204" pitchFamily="34" charset="0"/>
              <a:buChar char="•"/>
            </a:pPr>
            <a:r>
              <a:rPr lang="en-US" dirty="0"/>
              <a:t>1979: Oil Crisis II (Iranian Revolution)</a:t>
            </a:r>
          </a:p>
          <a:p>
            <a:pPr marL="525780" indent="-228600">
              <a:lnSpc>
                <a:spcPct val="110000"/>
              </a:lnSpc>
              <a:spcAft>
                <a:spcPts val="600"/>
              </a:spcAft>
              <a:buFont typeface="Arial" panose="020B0604020202020204" pitchFamily="34" charset="0"/>
              <a:buChar char="•"/>
            </a:pPr>
            <a:r>
              <a:rPr lang="en-US" dirty="0"/>
              <a:t>1979: Three Mile Island (Partial Nuclear Meltdown)</a:t>
            </a:r>
          </a:p>
          <a:p>
            <a:pPr marL="525780" indent="-228600">
              <a:lnSpc>
                <a:spcPct val="110000"/>
              </a:lnSpc>
              <a:spcAft>
                <a:spcPts val="600"/>
              </a:spcAft>
              <a:buFont typeface="Arial" panose="020B0604020202020204" pitchFamily="34" charset="0"/>
              <a:buChar char="•"/>
            </a:pPr>
            <a:r>
              <a:rPr lang="en-US" dirty="0"/>
              <a:t>1984: Bhopal disaster</a:t>
            </a:r>
          </a:p>
          <a:p>
            <a:pPr marL="525780" indent="-228600">
              <a:lnSpc>
                <a:spcPct val="110000"/>
              </a:lnSpc>
              <a:spcAft>
                <a:spcPts val="600"/>
              </a:spcAft>
              <a:buFont typeface="Arial" panose="020B0604020202020204" pitchFamily="34" charset="0"/>
              <a:buChar char="•"/>
            </a:pPr>
            <a:r>
              <a:rPr lang="en-US" dirty="0"/>
              <a:t>1984: Ethiopian Drought (~1,000,000 dead)</a:t>
            </a:r>
          </a:p>
          <a:p>
            <a:pPr marL="525780" indent="-228600">
              <a:lnSpc>
                <a:spcPct val="110000"/>
              </a:lnSpc>
              <a:spcAft>
                <a:spcPts val="600"/>
              </a:spcAft>
              <a:buFont typeface="Arial" panose="020B0604020202020204" pitchFamily="34" charset="0"/>
              <a:buChar char="•"/>
            </a:pPr>
            <a:r>
              <a:rPr lang="en-US" dirty="0"/>
              <a:t>1985: Ozone hole discovered</a:t>
            </a:r>
          </a:p>
          <a:p>
            <a:pPr marL="525780" indent="-228600">
              <a:lnSpc>
                <a:spcPct val="110000"/>
              </a:lnSpc>
              <a:spcAft>
                <a:spcPts val="600"/>
              </a:spcAft>
              <a:buFont typeface="Arial" panose="020B0604020202020204" pitchFamily="34" charset="0"/>
              <a:buChar char="•"/>
            </a:pPr>
            <a:r>
              <a:rPr lang="en-US" dirty="0"/>
              <a:t>1986: Chernobyl</a:t>
            </a:r>
          </a:p>
          <a:p>
            <a:pPr marL="525780" indent="-228600">
              <a:lnSpc>
                <a:spcPct val="110000"/>
              </a:lnSpc>
              <a:spcAft>
                <a:spcPts val="600"/>
              </a:spcAft>
              <a:buFont typeface="Arial" panose="020B0604020202020204" pitchFamily="34" charset="0"/>
              <a:buChar char="•"/>
            </a:pPr>
            <a:r>
              <a:rPr lang="en-US" dirty="0"/>
              <a:t>1986: Space Shuttle Challenger Disaster</a:t>
            </a:r>
          </a:p>
          <a:p>
            <a:pPr marL="525780" indent="-228600">
              <a:lnSpc>
                <a:spcPct val="110000"/>
              </a:lnSpc>
              <a:spcAft>
                <a:spcPts val="600"/>
              </a:spcAft>
              <a:buFont typeface="Arial" panose="020B0604020202020204" pitchFamily="34" charset="0"/>
              <a:buChar char="•"/>
            </a:pPr>
            <a:r>
              <a:rPr lang="en-US" dirty="0"/>
              <a:t>1987: Montreal Protocol (CFC ban)</a:t>
            </a:r>
          </a:p>
        </p:txBody>
      </p:sp>
      <p:sp>
        <p:nvSpPr>
          <p:cNvPr id="15" name="Date Placeholder 3">
            <a:extLst>
              <a:ext uri="{FF2B5EF4-FFF2-40B4-BE49-F238E27FC236}">
                <a16:creationId xmlns:a16="http://schemas.microsoft.com/office/drawing/2014/main" id="{D14E27A8-9F51-B159-DB58-EEA8B9E37D42}"/>
              </a:ext>
            </a:extLst>
          </p:cNvPr>
          <p:cNvSpPr>
            <a:spLocks noGrp="1"/>
          </p:cNvSpPr>
          <p:nvPr>
            <p:ph type="dt" sz="half" idx="10"/>
          </p:nvPr>
        </p:nvSpPr>
        <p:spPr>
          <a:xfrm>
            <a:off x="137160" y="6453002"/>
            <a:ext cx="3494314" cy="365125"/>
          </a:xfrm>
        </p:spPr>
        <p:txBody>
          <a:bodyPr vert="horz" lIns="91440" tIns="45720" rIns="91440" bIns="45720" rtlCol="0" anchor="ctr">
            <a:normAutofit/>
          </a:bodyPr>
          <a:lstStyle/>
          <a:p>
            <a:pPr>
              <a:spcAft>
                <a:spcPts val="600"/>
              </a:spcAft>
            </a:pPr>
            <a:fld id="{519E3814-8E6D-46C8-8C68-F6524630DD61}" type="datetime1">
              <a:rPr lang="en-US" smtClean="0"/>
              <a:pPr>
                <a:spcAft>
                  <a:spcPts val="600"/>
                </a:spcAft>
              </a:pPr>
              <a:t>10/1/2024</a:t>
            </a:fld>
            <a:endParaRPr lang="en-US"/>
          </a:p>
        </p:txBody>
      </p:sp>
      <p:sp>
        <p:nvSpPr>
          <p:cNvPr id="16" name="Footer Placeholder 4">
            <a:extLst>
              <a:ext uri="{FF2B5EF4-FFF2-40B4-BE49-F238E27FC236}">
                <a16:creationId xmlns:a16="http://schemas.microsoft.com/office/drawing/2014/main" id="{D15AB39A-133D-638A-1B5F-1CE4C810DDD5}"/>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a:spcAft>
                <a:spcPts val="600"/>
              </a:spcAft>
            </a:pPr>
            <a:r>
              <a:rPr lang="en-US" kern="1200">
                <a:solidFill>
                  <a:schemeClr val="tx1"/>
                </a:solidFill>
                <a:latin typeface="+mn-lt"/>
                <a:ea typeface="+mn-ea"/>
                <a:cs typeface="+mn-cs"/>
              </a:rPr>
              <a:t>ACBA7004</a:t>
            </a:r>
          </a:p>
        </p:txBody>
      </p:sp>
      <p:sp>
        <p:nvSpPr>
          <p:cNvPr id="3" name="Slide Number Placeholder 2"/>
          <p:cNvSpPr>
            <a:spLocks noGrp="1"/>
          </p:cNvSpPr>
          <p:nvPr>
            <p:ph type="sldNum" sz="quarter" idx="12"/>
          </p:nvPr>
        </p:nvSpPr>
        <p:spPr>
          <a:xfrm>
            <a:off x="11632162" y="6453002"/>
            <a:ext cx="429207" cy="365125"/>
          </a:xfrm>
        </p:spPr>
        <p:txBody>
          <a:bodyPr vert="horz" lIns="91440" tIns="45720" rIns="91440" bIns="45720" rtlCol="0" anchor="ctr">
            <a:normAutofit/>
          </a:bodyPr>
          <a:lstStyle/>
          <a:p>
            <a:pPr>
              <a:spcAft>
                <a:spcPts val="600"/>
              </a:spcAft>
            </a:pPr>
            <a:fld id="{3FE3B59D-8A44-EC40-942D-F4678869AB49}" type="slidenum">
              <a:rPr lang="en-US" smtClean="0"/>
              <a:pPr>
                <a:spcAft>
                  <a:spcPts val="600"/>
                </a:spcAft>
              </a:pPr>
              <a:t>53</a:t>
            </a:fld>
            <a:endParaRPr lang="en-US"/>
          </a:p>
        </p:txBody>
      </p:sp>
    </p:spTree>
    <p:extLst>
      <p:ext uri="{BB962C8B-B14F-4D97-AF65-F5344CB8AC3E}">
        <p14:creationId xmlns:p14="http://schemas.microsoft.com/office/powerpoint/2010/main" val="2310756796"/>
      </p:ext>
    </p:extLst>
  </p:cSld>
  <p:clrMapOvr>
    <a:masterClrMapping/>
  </p:clrMapOvr>
  <mc:AlternateContent xmlns:mc="http://schemas.openxmlformats.org/markup-compatibility/2006" xmlns:p14="http://schemas.microsoft.com/office/powerpoint/2010/main">
    <mc:Choice Requires="p14">
      <p:transition spd="slow" p14:dur="2000" advTm="139580"/>
    </mc:Choice>
    <mc:Fallback xmlns="">
      <p:transition spd="slow" advTm="139580"/>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2F167DF1-C1C2-DF9A-80DF-24E83841A932}"/>
              </a:ext>
            </a:extLst>
          </p:cNvPr>
          <p:cNvSpPr>
            <a:spLocks noGrp="1"/>
          </p:cNvSpPr>
          <p:nvPr>
            <p:ph type="title"/>
          </p:nvPr>
        </p:nvSpPr>
        <p:spPr>
          <a:xfrm>
            <a:off x="614681" y="548640"/>
            <a:ext cx="3553412" cy="1648943"/>
          </a:xfrm>
        </p:spPr>
        <p:txBody>
          <a:bodyPr vert="horz" lIns="91440" tIns="45720" rIns="91440" bIns="45720" rtlCol="0" anchor="t">
            <a:normAutofit/>
          </a:bodyPr>
          <a:lstStyle/>
          <a:p>
            <a:r>
              <a:rPr lang="en-US" sz="2800" b="1" kern="1200">
                <a:solidFill>
                  <a:schemeClr val="tx1"/>
                </a:solidFill>
                <a:latin typeface="+mj-lt"/>
                <a:ea typeface="+mj-ea"/>
                <a:cs typeface="+mj-cs"/>
              </a:rPr>
              <a:t>How is Sustainable Development defined?</a:t>
            </a:r>
          </a:p>
        </p:txBody>
      </p:sp>
      <p:sp>
        <p:nvSpPr>
          <p:cNvPr id="10" name="TextBox 9">
            <a:extLst>
              <a:ext uri="{FF2B5EF4-FFF2-40B4-BE49-F238E27FC236}">
                <a16:creationId xmlns:a16="http://schemas.microsoft.com/office/drawing/2014/main" id="{7DC3BDDC-E180-F68C-C2A9-64B5E23FE2FF}"/>
              </a:ext>
            </a:extLst>
          </p:cNvPr>
          <p:cNvSpPr txBox="1"/>
          <p:nvPr/>
        </p:nvSpPr>
        <p:spPr>
          <a:xfrm>
            <a:off x="614680" y="2316480"/>
            <a:ext cx="3912350" cy="4122420"/>
          </a:xfrm>
        </p:spPr>
        <p:txBody>
          <a:bodyPr vert="horz" lIns="91440" tIns="45720" rIns="91440" bIns="45720" rtlCol="0">
            <a:normAutofit/>
          </a:bodyPr>
          <a:lstStyle/>
          <a:p>
            <a:pPr indent="-228600">
              <a:lnSpc>
                <a:spcPct val="120000"/>
              </a:lnSpc>
              <a:spcAft>
                <a:spcPts val="600"/>
              </a:spcAft>
              <a:buFont typeface="Arial" panose="020B0604020202020204" pitchFamily="34" charset="0"/>
              <a:buChar char="•"/>
            </a:pPr>
            <a:r>
              <a:rPr lang="en-US" sz="2000" dirty="0"/>
              <a:t>“</a:t>
            </a:r>
            <a:r>
              <a:rPr lang="en-US" sz="2000" dirty="0" err="1"/>
              <a:t>Hajer</a:t>
            </a:r>
            <a:r>
              <a:rPr lang="en-US" sz="2000" dirty="0"/>
              <a:t> (1995, page 14) made a very powerful point when he observed that the coalition for sustainable development would collapse if it were it ever defined precisely, given its potentially unstable mixture of radical and conservative elements” (Jordan 2008: 20).</a:t>
            </a:r>
          </a:p>
        </p:txBody>
      </p:sp>
      <p:sp>
        <p:nvSpPr>
          <p:cNvPr id="15" name="Date Placeholder 3">
            <a:extLst>
              <a:ext uri="{FF2B5EF4-FFF2-40B4-BE49-F238E27FC236}">
                <a16:creationId xmlns:a16="http://schemas.microsoft.com/office/drawing/2014/main" id="{CB09208C-DFF3-68AB-9B75-B644EE6A6677}"/>
              </a:ext>
            </a:extLst>
          </p:cNvPr>
          <p:cNvSpPr>
            <a:spLocks noGrp="1"/>
          </p:cNvSpPr>
          <p:nvPr>
            <p:ph type="dt" sz="half" idx="10"/>
          </p:nvPr>
        </p:nvSpPr>
        <p:spPr>
          <a:xfrm>
            <a:off x="137160" y="6453002"/>
            <a:ext cx="3494314" cy="365125"/>
          </a:xfrm>
        </p:spPr>
        <p:txBody>
          <a:bodyPr vert="horz" lIns="91440" tIns="45720" rIns="91440" bIns="45720" rtlCol="0" anchor="ctr">
            <a:normAutofit/>
          </a:bodyPr>
          <a:lstStyle/>
          <a:p>
            <a:pPr>
              <a:spcAft>
                <a:spcPts val="600"/>
              </a:spcAft>
            </a:pPr>
            <a:fld id="{D5981148-ABBC-43A9-930F-1694C7402323}" type="datetime1">
              <a:rPr lang="en-US" smtClean="0"/>
              <a:pPr>
                <a:spcAft>
                  <a:spcPts val="600"/>
                </a:spcAft>
              </a:pPr>
              <a:t>10/1/2024</a:t>
            </a:fld>
            <a:endParaRPr lang="en-US"/>
          </a:p>
        </p:txBody>
      </p:sp>
      <p:pic>
        <p:nvPicPr>
          <p:cNvPr id="19" name="Picture 16" descr="Graph on document with pen">
            <a:extLst>
              <a:ext uri="{FF2B5EF4-FFF2-40B4-BE49-F238E27FC236}">
                <a16:creationId xmlns:a16="http://schemas.microsoft.com/office/drawing/2014/main" id="{3F7E9BC3-9051-FE82-549E-877B8A943018}"/>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b="-1"/>
          <a:stretch/>
        </p:blipFill>
        <p:spPr>
          <a:xfrm>
            <a:off x="4752550" y="10"/>
            <a:ext cx="7439450" cy="6857990"/>
          </a:xfrm>
          <a:prstGeom prst="rect">
            <a:avLst/>
          </a:prstGeom>
          <a:noFill/>
        </p:spPr>
      </p:pic>
      <p:sp>
        <p:nvSpPr>
          <p:cNvPr id="4" name="Slide Number Placeholder 3"/>
          <p:cNvSpPr>
            <a:spLocks noGrp="1"/>
          </p:cNvSpPr>
          <p:nvPr>
            <p:ph type="sldNum" sz="quarter" idx="12"/>
          </p:nvPr>
        </p:nvSpPr>
        <p:spPr>
          <a:xfrm>
            <a:off x="11632162" y="6453002"/>
            <a:ext cx="429207" cy="365125"/>
          </a:xfrm>
        </p:spPr>
        <p:txBody>
          <a:bodyPr vert="horz" lIns="91440" tIns="45720" rIns="91440" bIns="45720" rtlCol="0" anchor="ctr">
            <a:normAutofit/>
          </a:bodyPr>
          <a:lstStyle/>
          <a:p>
            <a:pPr>
              <a:spcAft>
                <a:spcPts val="600"/>
              </a:spcAft>
            </a:pPr>
            <a:fld id="{3FE3B59D-8A44-EC40-942D-F4678869AB49}" type="slidenum">
              <a:rPr lang="en-US">
                <a:solidFill>
                  <a:srgbClr val="FFFFFF"/>
                </a:solidFill>
              </a:rPr>
              <a:pPr>
                <a:spcAft>
                  <a:spcPts val="600"/>
                </a:spcAft>
              </a:pPr>
              <a:t>54</a:t>
            </a:fld>
            <a:endParaRPr lang="en-US">
              <a:solidFill>
                <a:srgbClr val="FFFFFF"/>
              </a:solidFill>
            </a:endParaRPr>
          </a:p>
        </p:txBody>
      </p:sp>
      <p:sp>
        <p:nvSpPr>
          <p:cNvPr id="2" name="Footer Placeholder 1">
            <a:extLst>
              <a:ext uri="{FF2B5EF4-FFF2-40B4-BE49-F238E27FC236}">
                <a16:creationId xmlns:a16="http://schemas.microsoft.com/office/drawing/2014/main" id="{3CF38A5D-B977-3997-17E2-90593176F3DC}"/>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custDataLst>
      <p:tags r:id="rId1"/>
    </p:custDataLst>
    <p:extLst>
      <p:ext uri="{BB962C8B-B14F-4D97-AF65-F5344CB8AC3E}">
        <p14:creationId xmlns:p14="http://schemas.microsoft.com/office/powerpoint/2010/main" val="3565467642"/>
      </p:ext>
    </p:extLst>
  </p:cSld>
  <p:clrMapOvr>
    <a:masterClrMapping/>
  </p:clrMapOvr>
  <mc:AlternateContent xmlns:mc="http://schemas.openxmlformats.org/markup-compatibility/2006" xmlns:p14="http://schemas.microsoft.com/office/powerpoint/2010/main">
    <mc:Choice Requires="p14">
      <p:transition spd="slow" p14:dur="2000" advTm="147238"/>
    </mc:Choice>
    <mc:Fallback xmlns="">
      <p:transition spd="slow" advTm="147238"/>
    </mc:Fallback>
  </mc:AlternateContent>
  <p:extLst>
    <p:ext uri="{3A86A75C-4F4B-4683-9AE1-C65F6400EC91}">
      <p14:laserTraceLst xmlns:p14="http://schemas.microsoft.com/office/powerpoint/2010/main">
        <p14:tracePtLst>
          <p14:tracePt t="497" x="1508125" y="6637338"/>
          <p14:tracePt t="497" x="1722438" y="6483350"/>
          <p14:tracePt t="508" x="1925638" y="6342063"/>
          <p14:tracePt t="519" x="2135188" y="6175375"/>
          <p14:tracePt t="530" x="2332038" y="6021388"/>
          <p14:tracePt t="541" x="2522538" y="5854700"/>
          <p14:tracePt t="553" x="2676525" y="5695950"/>
          <p14:tracePt t="564" x="2830513" y="5529263"/>
          <p14:tracePt t="575" x="2886075" y="5456238"/>
          <p14:tracePt t="586" x="2978150" y="5308600"/>
          <p14:tracePt t="598" x="3008313" y="5233988"/>
          <p14:tracePt t="609" x="3057525" y="5073650"/>
          <p14:tracePt t="620" x="3070225" y="5006975"/>
          <p14:tracePt t="631" x="3089275" y="4876800"/>
          <p14:tracePt t="643" x="3095625" y="4767263"/>
          <p14:tracePt t="654" x="3095625" y="4679950"/>
          <p14:tracePt t="665" x="3089275" y="4600575"/>
          <p14:tracePt t="676" x="3052763" y="4471988"/>
          <p14:tracePt t="689" x="3027363" y="4440238"/>
          <p14:tracePt t="699" x="2965450" y="4318000"/>
          <p14:tracePt t="710" x="2905125" y="4219575"/>
          <p14:tracePt t="723" x="2836863" y="4114800"/>
          <p14:tracePt t="733" x="2774950" y="4003675"/>
          <p14:tracePt t="744" x="2713038" y="3868738"/>
          <p14:tracePt t="756" x="2689225" y="3813175"/>
          <p14:tracePt t="766" x="2676525" y="3763963"/>
          <p14:tracePt t="778" x="2633663" y="3609975"/>
          <p14:tracePt t="789" x="2633663" y="3468688"/>
          <p14:tracePt t="800" x="2682875" y="3259138"/>
          <p14:tracePt t="811" x="2836863" y="3124200"/>
          <p14:tracePt t="823" x="3348038" y="2822575"/>
          <p14:tracePt t="834" x="3895725" y="2576513"/>
          <p14:tracePt t="845" x="4597400" y="2343150"/>
          <p14:tracePt t="856" x="5372100" y="2122488"/>
          <p14:tracePt t="868" x="5772150" y="2041525"/>
          <p14:tracePt t="879" x="6529388" y="1887538"/>
          <p14:tracePt t="890" x="6799263" y="1844675"/>
          <p14:tracePt t="902" x="7027863" y="1827213"/>
          <p14:tracePt t="1149" x="7032625" y="1820863"/>
          <p14:tracePt t="1160" x="7058025" y="1795463"/>
          <p14:tracePt t="1173" x="7088188" y="1739900"/>
          <p14:tracePt t="1182" x="7175500" y="1611313"/>
          <p14:tracePt t="1194" x="7310438" y="1377950"/>
          <p14:tracePt t="1206" x="7488238" y="1089025"/>
          <p14:tracePt t="1216" x="7710488" y="712788"/>
          <p14:tracePt t="1227" x="7832725" y="461963"/>
          <p14:tracePt t="1240" x="7926388" y="295275"/>
          <p14:tracePt t="1250" x="7993063" y="160338"/>
          <p14:tracePt t="1261" x="8042275" y="55563"/>
          <p14:tracePt t="2292" x="8196263" y="36513"/>
          <p14:tracePt t="2292" x="8258175" y="166688"/>
          <p14:tracePt t="2292" x="8320088" y="295275"/>
          <p14:tracePt t="2292" x="8442325" y="534988"/>
          <p14:tracePt t="2292" x="8523288" y="708025"/>
          <p14:tracePt t="2292" x="8553450" y="811213"/>
          <p14:tracePt t="2292" x="8596313" y="909638"/>
          <p14:tracePt t="2292" x="8670925" y="1095375"/>
          <p14:tracePt t="2292" x="8731250" y="1266825"/>
          <p14:tracePt t="2292" x="8786813" y="1444625"/>
          <p14:tracePt t="2292" x="8805863" y="1525588"/>
          <p14:tracePt t="2292" x="8836025" y="1679575"/>
          <p14:tracePt t="2292" x="8848725" y="1814513"/>
          <p14:tracePt t="2292" x="8861425" y="1936750"/>
          <p14:tracePt t="2292" x="8867775" y="2041525"/>
          <p14:tracePt t="2292" x="8867775" y="2084388"/>
          <p14:tracePt t="2292" x="8867775" y="2152650"/>
          <p14:tracePt t="2292" x="8861425" y="2214563"/>
          <p14:tracePt t="2292" x="8861425" y="2208213"/>
          <p14:tracePt t="2292" x="8842375" y="2195513"/>
          <p14:tracePt t="2292" x="8805863" y="2171700"/>
          <p14:tracePt t="2292" x="8743950" y="2116138"/>
          <p14:tracePt t="2292" x="8724900" y="2103438"/>
          <p14:tracePt t="2292" x="8651875" y="2030413"/>
          <p14:tracePt t="2292" x="8386763" y="1771650"/>
          <p14:tracePt t="2292" x="8172450" y="1568450"/>
          <p14:tracePt t="2292" x="8048625" y="1457325"/>
          <p14:tracePt t="2292" x="7808913" y="1273175"/>
          <p14:tracePt t="2292" x="7710488" y="1204913"/>
          <p14:tracePt t="2292" x="7635875" y="1155700"/>
          <p14:tracePt t="2292" x="7593013" y="1125538"/>
          <p14:tracePt t="2292" x="7562850" y="1101725"/>
          <p14:tracePt t="2292" x="7507288" y="1063625"/>
          <p14:tracePt t="2292" x="7470775" y="1039813"/>
          <p14:tracePt t="2292" x="7451725" y="1020763"/>
          <p14:tracePt t="2292" x="7439025" y="1014413"/>
          <p14:tracePt t="2292" x="7439025" y="1008063"/>
          <p14:tracePt t="2292" x="7445375" y="1008063"/>
          <p14:tracePt t="2292" x="7507288" y="1008063"/>
          <p14:tracePt t="2292" x="7556500" y="1008063"/>
          <p14:tracePt t="2292" x="7697788" y="1008063"/>
          <p14:tracePt t="2292" x="7821613" y="1008063"/>
          <p14:tracePt t="2292" x="7881938" y="1003300"/>
          <p14:tracePt t="2292" x="7926388" y="984250"/>
          <p14:tracePt t="2292" x="7999413" y="971550"/>
          <p14:tracePt t="2292" x="8024813" y="958850"/>
          <p14:tracePt t="2292" x="8104188" y="922338"/>
          <p14:tracePt t="2292" x="8202613" y="842963"/>
          <p14:tracePt t="2292" x="8226425" y="750888"/>
          <p14:tracePt t="2292" x="8239125" y="528638"/>
          <p14:tracePt t="2292" x="8239125" y="147638"/>
          <p14:tracePt t="3840" x="7723188" y="98425"/>
          <p14:tracePt t="3849" x="7678738" y="177800"/>
          <p14:tracePt t="3861" x="7642225" y="276225"/>
          <p14:tracePt t="3872" x="7556500" y="442913"/>
          <p14:tracePt t="3883" x="7470775" y="596900"/>
          <p14:tracePt t="3894" x="7383463" y="744538"/>
          <p14:tracePt t="3906" x="7310438" y="879475"/>
          <p14:tracePt t="3917" x="7235825" y="996950"/>
          <p14:tracePt t="3928" x="7156450" y="1106488"/>
          <p14:tracePt t="3940" x="7081838" y="1211263"/>
          <p14:tracePt t="3951" x="6989763" y="1322388"/>
          <p14:tracePt t="3962" x="6831013" y="1500188"/>
          <p14:tracePt t="3973" x="6769100" y="1555750"/>
          <p14:tracePt t="3985" x="6651625" y="1654175"/>
          <p14:tracePt t="3996" x="6535738" y="1758950"/>
          <p14:tracePt t="4007" x="6405563" y="1870075"/>
          <p14:tracePt t="4019" x="6283325" y="1962150"/>
          <p14:tracePt t="4029" x="6172200" y="2047875"/>
          <p14:tracePt t="4041" x="6061075" y="2128838"/>
          <p14:tracePt t="4054" x="5969000" y="2208213"/>
          <p14:tracePt t="4063" x="5919788" y="2244725"/>
          <p14:tracePt t="4074" x="5778500" y="2349500"/>
          <p14:tracePt t="4086" x="5735638" y="2379663"/>
          <p14:tracePt t="4097" x="5667375" y="2435225"/>
          <p14:tracePt t="34362" x="5673725" y="2454275"/>
          <p14:tracePt t="34372" x="5680075" y="2478088"/>
          <p14:tracePt t="34383" x="5680075" y="2509838"/>
          <p14:tracePt t="34395" x="5686425" y="2546350"/>
          <p14:tracePt t="34406" x="5686425" y="2576513"/>
          <p14:tracePt t="34417" x="5691188" y="2608263"/>
          <p14:tracePt t="34428" x="5697538" y="2657475"/>
          <p14:tracePt t="34439" x="5703888" y="2749550"/>
          <p14:tracePt t="34451" x="5710238" y="2779713"/>
          <p14:tracePt t="34462" x="5722938" y="2847975"/>
          <p14:tracePt t="34473" x="5735638" y="2878138"/>
          <p14:tracePt t="34485" x="5746750" y="2909888"/>
          <p14:tracePt t="34496" x="5765800" y="2940050"/>
          <p14:tracePt t="34507" x="5772150" y="2952750"/>
          <p14:tracePt t="34518" x="5784850" y="2963863"/>
          <p14:tracePt t="34530" x="5795963" y="2982913"/>
          <p14:tracePt t="34541" x="5802313" y="2989263"/>
          <p14:tracePt t="34552" x="5808663" y="2995613"/>
          <p14:tracePt t="34563" x="5821363" y="2995613"/>
          <p14:tracePt t="34575" x="5827713" y="3001963"/>
          <p14:tracePt t="34586" x="5834063" y="3001963"/>
          <p14:tracePt t="34597" x="5838825" y="3008313"/>
          <p14:tracePt t="34608" x="5857875" y="3008313"/>
          <p14:tracePt t="34619" x="5889625" y="3019425"/>
          <p14:tracePt t="34631" x="5943600" y="3032125"/>
          <p14:tracePt t="34642" x="6018213" y="3057525"/>
          <p14:tracePt t="34653" x="6208713" y="3111500"/>
          <p14:tracePt t="34664" x="6399213" y="3167063"/>
          <p14:tracePt t="34678" x="6842125" y="3271838"/>
          <p14:tracePt t="34687" x="7199313" y="3370263"/>
          <p14:tracePt t="34698" x="7383463" y="3419475"/>
          <p14:tracePt t="34709" x="7777163" y="3517900"/>
          <p14:tracePt t="34721" x="8153400" y="3609975"/>
          <p14:tracePt t="34732" x="8491538" y="3697288"/>
          <p14:tracePt t="34744" x="8626475" y="3733800"/>
          <p14:tracePt t="34754" x="8878888" y="3800475"/>
          <p14:tracePt t="34766" x="8970963" y="3832225"/>
          <p14:tracePt t="34777" x="9118600" y="3875088"/>
          <p14:tracePt t="35251" x="9137650" y="4262438"/>
          <p14:tracePt t="35262" x="9118600" y="4275138"/>
          <p14:tracePt t="35272" x="9101138" y="4286250"/>
          <p14:tracePt t="35283" x="9082088" y="4298950"/>
          <p14:tracePt t="35295" x="9064625" y="4305300"/>
          <p14:tracePt t="35306" x="9039225" y="4318000"/>
          <p14:tracePt t="35317" x="9032875" y="4324350"/>
          <p14:tracePt t="35329" x="9020175" y="4330700"/>
          <p14:tracePt t="35340" x="9009063" y="4335463"/>
          <p14:tracePt t="35351" x="8996363" y="4341813"/>
          <p14:tracePt t="35362" x="8990013" y="4341813"/>
          <p14:tracePt t="35373" x="8983663" y="4348163"/>
          <p14:tracePt t="35407" x="8983663" y="4354513"/>
          <p14:tracePt t="35554" x="8983663" y="4348163"/>
          <p14:tracePt t="35587" x="8983663" y="4341813"/>
          <p14:tracePt t="35610" x="8983663" y="4335463"/>
          <p14:tracePt t="35632" x="8983663" y="4330700"/>
          <p14:tracePt t="35644" x="8983663" y="4324350"/>
          <p14:tracePt t="35654" x="8983663" y="4318000"/>
          <p14:tracePt t="35666" x="8983663" y="4311650"/>
          <p14:tracePt t="35677" x="8977313" y="4305300"/>
          <p14:tracePt t="35688" x="8970963" y="4292600"/>
          <p14:tracePt t="35699" x="8966200" y="4281488"/>
          <p14:tracePt t="35711" x="8959850" y="4256088"/>
          <p14:tracePt t="35722" x="8947150" y="4225925"/>
          <p14:tracePt t="86068" x="8947150" y="4219575"/>
          <p14:tracePt t="86080" x="8947150" y="4200525"/>
          <p14:tracePt t="86091" x="8947150" y="4170363"/>
          <p14:tracePt t="86102" x="8947150" y="4121150"/>
          <p14:tracePt t="86113" x="8947150" y="4059238"/>
          <p14:tracePt t="86124" x="8947150" y="3986213"/>
          <p14:tracePt t="86136" x="8947150" y="3905250"/>
          <p14:tracePt t="86147" x="8947150" y="3819525"/>
          <p14:tracePt t="86158" x="8947150" y="3783013"/>
          <p14:tracePt t="86169" x="8947150" y="3684588"/>
          <p14:tracePt t="86181" x="8928100" y="3586163"/>
          <p14:tracePt t="86192" x="8921750" y="3475038"/>
          <p14:tracePt t="86204" x="8904288" y="3278188"/>
          <p14:tracePt t="86214" x="8897938" y="3209925"/>
          <p14:tracePt t="86226" x="8885238" y="3087688"/>
          <p14:tracePt t="86238" x="8872538" y="2970213"/>
          <p14:tracePt t="86248" x="8861425" y="2860675"/>
          <p14:tracePt t="86260" x="8848725" y="2743200"/>
          <p14:tracePt t="86271" x="8842375" y="2638425"/>
          <p14:tracePt t="86282" x="8836025" y="2522538"/>
          <p14:tracePt t="86293" x="8829675" y="2336800"/>
          <p14:tracePt t="86304" x="8829675" y="2201863"/>
          <p14:tracePt t="86316" x="8829675" y="2060575"/>
          <p14:tracePt t="86327" x="8861425" y="1919288"/>
          <p14:tracePt t="86338" x="8910638" y="1758950"/>
          <p14:tracePt t="86349" x="8959850" y="1611313"/>
          <p14:tracePt t="86361" x="9009063" y="1463675"/>
          <p14:tracePt t="86372" x="9026525" y="1401763"/>
          <p14:tracePt t="86383" x="9101138" y="1187450"/>
          <p14:tracePt t="86394" x="9118600" y="1131888"/>
        </p14:tracePtLst>
      </p14:laserTraceLst>
    </p:ext>
  </p:extLs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F411DC39-F82E-6732-2BAB-9D6F59C2FDF1}"/>
              </a:ext>
            </a:extLst>
          </p:cNvPr>
          <p:cNvSpPr>
            <a:spLocks noGrp="1"/>
          </p:cNvSpPr>
          <p:nvPr>
            <p:ph type="title"/>
          </p:nvPr>
        </p:nvSpPr>
        <p:spPr>
          <a:xfrm>
            <a:off x="341680" y="5358269"/>
            <a:ext cx="7427915" cy="1094733"/>
          </a:xfrm>
        </p:spPr>
        <p:txBody>
          <a:bodyPr vert="horz" lIns="91440" tIns="45720" rIns="91440" bIns="45720" rtlCol="0" anchor="t">
            <a:normAutofit/>
          </a:bodyPr>
          <a:lstStyle/>
          <a:p>
            <a:r>
              <a:rPr lang="en-US" b="1" kern="1200"/>
              <a:t>How is Sustainable Development defined?</a:t>
            </a:r>
          </a:p>
        </p:txBody>
      </p:sp>
      <p:pic>
        <p:nvPicPr>
          <p:cNvPr id="13" name="Picture 12" descr="Thermometer outdoors">
            <a:extLst>
              <a:ext uri="{FF2B5EF4-FFF2-40B4-BE49-F238E27FC236}">
                <a16:creationId xmlns:a16="http://schemas.microsoft.com/office/drawing/2014/main" id="{59EBA8BC-18A7-F2DA-7B76-2F50475687C9}"/>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r="-1" b="-1"/>
          <a:stretch/>
        </p:blipFill>
        <p:spPr>
          <a:xfrm>
            <a:off x="419099" y="419102"/>
            <a:ext cx="7350496" cy="4700374"/>
          </a:xfrm>
          <a:prstGeom prst="rect">
            <a:avLst/>
          </a:prstGeom>
          <a:noFill/>
        </p:spPr>
      </p:pic>
      <p:sp>
        <p:nvSpPr>
          <p:cNvPr id="9" name="Date Placeholder 3">
            <a:extLst>
              <a:ext uri="{FF2B5EF4-FFF2-40B4-BE49-F238E27FC236}">
                <a16:creationId xmlns:a16="http://schemas.microsoft.com/office/drawing/2014/main" id="{D14E27A8-9F51-B159-DB58-EEA8B9E37D42}"/>
              </a:ext>
            </a:extLst>
          </p:cNvPr>
          <p:cNvSpPr>
            <a:spLocks noGrp="1"/>
          </p:cNvSpPr>
          <p:nvPr>
            <p:ph type="dt" sz="half" idx="10"/>
          </p:nvPr>
        </p:nvSpPr>
        <p:spPr>
          <a:xfrm>
            <a:off x="137160" y="6453002"/>
            <a:ext cx="3494314" cy="365125"/>
          </a:xfrm>
        </p:spPr>
        <p:txBody>
          <a:bodyPr>
            <a:normAutofit/>
          </a:bodyPr>
          <a:lstStyle/>
          <a:p>
            <a:pPr>
              <a:spcAft>
                <a:spcPts val="600"/>
              </a:spcAft>
            </a:pPr>
            <a:fld id="{519E3814-8E6D-46C8-8C68-F6524630DD61}" type="datetime1">
              <a:rPr lang="en-US" smtClean="0"/>
              <a:pPr>
                <a:spcAft>
                  <a:spcPts val="600"/>
                </a:spcAft>
              </a:pPr>
              <a:t>10/1/2024</a:t>
            </a:fld>
            <a:endParaRPr lang="en-US"/>
          </a:p>
        </p:txBody>
      </p:sp>
      <p:sp>
        <p:nvSpPr>
          <p:cNvPr id="3" name="Content Placeholder 2"/>
          <p:cNvSpPr>
            <a:spLocks noGrp="1"/>
          </p:cNvSpPr>
          <p:nvPr>
            <p:ph idx="1"/>
          </p:nvPr>
        </p:nvSpPr>
        <p:spPr>
          <a:xfrm>
            <a:off x="8374500" y="419102"/>
            <a:ext cx="3307425" cy="6033900"/>
          </a:xfrm>
        </p:spPr>
        <p:txBody>
          <a:bodyPr>
            <a:normAutofit/>
          </a:bodyPr>
          <a:lstStyle/>
          <a:p>
            <a:pPr>
              <a:lnSpc>
                <a:spcPct val="110000"/>
              </a:lnSpc>
            </a:pPr>
            <a:r>
              <a:rPr lang="en-US" sz="1800" dirty="0"/>
              <a:t>“development that meets the needs of present without compromising the ability of future generations to meet their own needs” (Our Common Future 1987: 15).</a:t>
            </a:r>
          </a:p>
          <a:p>
            <a:pPr>
              <a:lnSpc>
                <a:spcPct val="110000"/>
              </a:lnSpc>
            </a:pPr>
            <a:r>
              <a:rPr lang="en-US" sz="1800" dirty="0"/>
              <a:t>“current decisions should not impair the prospects for maintaining or improving future living standards. This implies that our economic systems should be managed so that we can live off the dividends of our resources” (Repetto 1986).</a:t>
            </a:r>
          </a:p>
        </p:txBody>
      </p:sp>
      <p:sp>
        <p:nvSpPr>
          <p:cNvPr id="11" name="Footer Placeholder 4">
            <a:extLst>
              <a:ext uri="{FF2B5EF4-FFF2-40B4-BE49-F238E27FC236}">
                <a16:creationId xmlns:a16="http://schemas.microsoft.com/office/drawing/2014/main" id="{D15AB39A-133D-638A-1B5F-1CE4C810DDD5}"/>
              </a:ext>
            </a:extLst>
          </p:cNvPr>
          <p:cNvSpPr>
            <a:spLocks noGrp="1"/>
          </p:cNvSpPr>
          <p:nvPr>
            <p:ph type="ftr" sz="quarter" idx="11"/>
          </p:nvPr>
        </p:nvSpPr>
        <p:spPr>
          <a:xfrm>
            <a:off x="8876521" y="6453002"/>
            <a:ext cx="2805405" cy="365125"/>
          </a:xfrm>
        </p:spPr>
        <p:txBody>
          <a:bodyPr>
            <a:normAutofit/>
          </a:bodyPr>
          <a:lstStyle/>
          <a:p>
            <a:pPr>
              <a:spcAft>
                <a:spcPts val="600"/>
              </a:spcAft>
            </a:pPr>
            <a:r>
              <a:rPr lang="en-US"/>
              <a:t>ACBA7004</a:t>
            </a:r>
          </a:p>
        </p:txBody>
      </p:sp>
      <p:sp>
        <p:nvSpPr>
          <p:cNvPr id="4" name="Slide Number Placeholder 3"/>
          <p:cNvSpPr>
            <a:spLocks noGrp="1"/>
          </p:cNvSpPr>
          <p:nvPr>
            <p:ph type="sldNum" sz="quarter" idx="12"/>
          </p:nvPr>
        </p:nvSpPr>
        <p:spPr>
          <a:xfrm>
            <a:off x="11632162" y="6453002"/>
            <a:ext cx="429207" cy="365125"/>
          </a:xfrm>
        </p:spPr>
        <p:txBody>
          <a:bodyPr>
            <a:normAutofit/>
          </a:bodyPr>
          <a:lstStyle/>
          <a:p>
            <a:pPr>
              <a:spcAft>
                <a:spcPts val="600"/>
              </a:spcAft>
            </a:pPr>
            <a:fld id="{3FE3B59D-8A44-EC40-942D-F4678869AB49}" type="slidenum">
              <a:rPr lang="en-US"/>
              <a:pPr>
                <a:spcAft>
                  <a:spcPts val="600"/>
                </a:spcAft>
              </a:pPr>
              <a:t>55</a:t>
            </a:fld>
            <a:endParaRPr lang="en-US"/>
          </a:p>
        </p:txBody>
      </p:sp>
    </p:spTree>
    <p:custDataLst>
      <p:tags r:id="rId1"/>
    </p:custDataLst>
    <p:extLst>
      <p:ext uri="{BB962C8B-B14F-4D97-AF65-F5344CB8AC3E}">
        <p14:creationId xmlns:p14="http://schemas.microsoft.com/office/powerpoint/2010/main" val="4065649334"/>
      </p:ext>
    </p:extLst>
  </p:cSld>
  <p:clrMapOvr>
    <a:masterClrMapping/>
  </p:clrMapOvr>
  <mc:AlternateContent xmlns:mc="http://schemas.openxmlformats.org/markup-compatibility/2006" xmlns:p14="http://schemas.microsoft.com/office/powerpoint/2010/main">
    <mc:Choice Requires="p14">
      <p:transition spd="slow" p14:dur="2000" advTm="147238"/>
    </mc:Choice>
    <mc:Fallback xmlns="">
      <p:transition spd="slow" advTm="14723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3">
                                            <p:txEl>
                                              <p:pRg st="0" end="0"/>
                                            </p:txEl>
                                          </p:spTgt>
                                        </p:tgtEl>
                                      </p:cBhvr>
                                    </p:animEffect>
                                    <p:set>
                                      <p:cBhvr>
                                        <p:cTn id="17" dur="1" fill="hold">
                                          <p:stCondLst>
                                            <p:cond delay="499"/>
                                          </p:stCondLst>
                                        </p:cTn>
                                        <p:tgtEl>
                                          <p:spTgt spid="3">
                                            <p:txEl>
                                              <p:pRg st="0" end="0"/>
                                            </p:txEl>
                                          </p:spTgt>
                                        </p:tgtEl>
                                        <p:attrNameLst>
                                          <p:attrName>style.visibility</p:attrName>
                                        </p:attrNameLst>
                                      </p:cBhvr>
                                      <p:to>
                                        <p:strVal val="hidden"/>
                                      </p:to>
                                    </p:set>
                                  </p:childTnLst>
                                </p:cTn>
                              </p:par>
                              <p:par>
                                <p:cTn id="18" presetID="10" presetClass="exit" presetSubtype="0" fill="hold" grpId="0" nodeType="withEffect">
                                  <p:stCondLst>
                                    <p:cond delay="0"/>
                                  </p:stCondLst>
                                  <p:childTnLst>
                                    <p:animEffect transition="out" filter="fade">
                                      <p:cBhvr>
                                        <p:cTn id="19" dur="500"/>
                                        <p:tgtEl>
                                          <p:spTgt spid="3">
                                            <p:txEl>
                                              <p:pRg st="1" end="1"/>
                                            </p:txEl>
                                          </p:spTgt>
                                        </p:tgtEl>
                                      </p:cBhvr>
                                    </p:animEffect>
                                    <p:set>
                                      <p:cBhvr>
                                        <p:cTn id="20" dur="1" fill="hold">
                                          <p:stCondLst>
                                            <p:cond delay="499"/>
                                          </p:stCondLst>
                                        </p:cTn>
                                        <p:tgtEl>
                                          <p:spTgt spid="3">
                                            <p:txEl>
                                              <p:pRg st="1" end="1"/>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extLst>
    <p:ext uri="{3A86A75C-4F4B-4683-9AE1-C65F6400EC91}">
      <p14:laserTraceLst xmlns:p14="http://schemas.microsoft.com/office/powerpoint/2010/main">
        <p14:tracePtLst>
          <p14:tracePt t="497" x="1508125" y="6637338"/>
          <p14:tracePt t="497" x="1722438" y="6483350"/>
          <p14:tracePt t="508" x="1925638" y="6342063"/>
          <p14:tracePt t="519" x="2135188" y="6175375"/>
          <p14:tracePt t="530" x="2332038" y="6021388"/>
          <p14:tracePt t="541" x="2522538" y="5854700"/>
          <p14:tracePt t="553" x="2676525" y="5695950"/>
          <p14:tracePt t="564" x="2830513" y="5529263"/>
          <p14:tracePt t="575" x="2886075" y="5456238"/>
          <p14:tracePt t="586" x="2978150" y="5308600"/>
          <p14:tracePt t="598" x="3008313" y="5233988"/>
          <p14:tracePt t="609" x="3057525" y="5073650"/>
          <p14:tracePt t="620" x="3070225" y="5006975"/>
          <p14:tracePt t="631" x="3089275" y="4876800"/>
          <p14:tracePt t="643" x="3095625" y="4767263"/>
          <p14:tracePt t="654" x="3095625" y="4679950"/>
          <p14:tracePt t="665" x="3089275" y="4600575"/>
          <p14:tracePt t="676" x="3052763" y="4471988"/>
          <p14:tracePt t="689" x="3027363" y="4440238"/>
          <p14:tracePt t="699" x="2965450" y="4318000"/>
          <p14:tracePt t="710" x="2905125" y="4219575"/>
          <p14:tracePt t="723" x="2836863" y="4114800"/>
          <p14:tracePt t="733" x="2774950" y="4003675"/>
          <p14:tracePt t="744" x="2713038" y="3868738"/>
          <p14:tracePt t="756" x="2689225" y="3813175"/>
          <p14:tracePt t="766" x="2676525" y="3763963"/>
          <p14:tracePt t="778" x="2633663" y="3609975"/>
          <p14:tracePt t="789" x="2633663" y="3468688"/>
          <p14:tracePt t="800" x="2682875" y="3259138"/>
          <p14:tracePt t="811" x="2836863" y="3124200"/>
          <p14:tracePt t="823" x="3348038" y="2822575"/>
          <p14:tracePt t="834" x="3895725" y="2576513"/>
          <p14:tracePt t="845" x="4597400" y="2343150"/>
          <p14:tracePt t="856" x="5372100" y="2122488"/>
          <p14:tracePt t="868" x="5772150" y="2041525"/>
          <p14:tracePt t="879" x="6529388" y="1887538"/>
          <p14:tracePt t="890" x="6799263" y="1844675"/>
          <p14:tracePt t="902" x="7027863" y="1827213"/>
          <p14:tracePt t="1149" x="7032625" y="1820863"/>
          <p14:tracePt t="1160" x="7058025" y="1795463"/>
          <p14:tracePt t="1173" x="7088188" y="1739900"/>
          <p14:tracePt t="1182" x="7175500" y="1611313"/>
          <p14:tracePt t="1194" x="7310438" y="1377950"/>
          <p14:tracePt t="1206" x="7488238" y="1089025"/>
          <p14:tracePt t="1216" x="7710488" y="712788"/>
          <p14:tracePt t="1227" x="7832725" y="461963"/>
          <p14:tracePt t="1240" x="7926388" y="295275"/>
          <p14:tracePt t="1250" x="7993063" y="160338"/>
          <p14:tracePt t="1261" x="8042275" y="55563"/>
          <p14:tracePt t="2292" x="8196263" y="36513"/>
          <p14:tracePt t="2292" x="8258175" y="166688"/>
          <p14:tracePt t="2292" x="8320088" y="295275"/>
          <p14:tracePt t="2292" x="8442325" y="534988"/>
          <p14:tracePt t="2292" x="8523288" y="708025"/>
          <p14:tracePt t="2292" x="8553450" y="811213"/>
          <p14:tracePt t="2292" x="8596313" y="909638"/>
          <p14:tracePt t="2292" x="8670925" y="1095375"/>
          <p14:tracePt t="2292" x="8731250" y="1266825"/>
          <p14:tracePt t="2292" x="8786813" y="1444625"/>
          <p14:tracePt t="2292" x="8805863" y="1525588"/>
          <p14:tracePt t="2292" x="8836025" y="1679575"/>
          <p14:tracePt t="2292" x="8848725" y="1814513"/>
          <p14:tracePt t="2292" x="8861425" y="1936750"/>
          <p14:tracePt t="2292" x="8867775" y="2041525"/>
          <p14:tracePt t="2292" x="8867775" y="2084388"/>
          <p14:tracePt t="2292" x="8867775" y="2152650"/>
          <p14:tracePt t="2292" x="8861425" y="2214563"/>
          <p14:tracePt t="2292" x="8861425" y="2208213"/>
          <p14:tracePt t="2292" x="8842375" y="2195513"/>
          <p14:tracePt t="2292" x="8805863" y="2171700"/>
          <p14:tracePt t="2292" x="8743950" y="2116138"/>
          <p14:tracePt t="2292" x="8724900" y="2103438"/>
          <p14:tracePt t="2292" x="8651875" y="2030413"/>
          <p14:tracePt t="2292" x="8386763" y="1771650"/>
          <p14:tracePt t="2292" x="8172450" y="1568450"/>
          <p14:tracePt t="2292" x="8048625" y="1457325"/>
          <p14:tracePt t="2292" x="7808913" y="1273175"/>
          <p14:tracePt t="2292" x="7710488" y="1204913"/>
          <p14:tracePt t="2292" x="7635875" y="1155700"/>
          <p14:tracePt t="2292" x="7593013" y="1125538"/>
          <p14:tracePt t="2292" x="7562850" y="1101725"/>
          <p14:tracePt t="2292" x="7507288" y="1063625"/>
          <p14:tracePt t="2292" x="7470775" y="1039813"/>
          <p14:tracePt t="2292" x="7451725" y="1020763"/>
          <p14:tracePt t="2292" x="7439025" y="1014413"/>
          <p14:tracePt t="2292" x="7439025" y="1008063"/>
          <p14:tracePt t="2292" x="7445375" y="1008063"/>
          <p14:tracePt t="2292" x="7507288" y="1008063"/>
          <p14:tracePt t="2292" x="7556500" y="1008063"/>
          <p14:tracePt t="2292" x="7697788" y="1008063"/>
          <p14:tracePt t="2292" x="7821613" y="1008063"/>
          <p14:tracePt t="2292" x="7881938" y="1003300"/>
          <p14:tracePt t="2292" x="7926388" y="984250"/>
          <p14:tracePt t="2292" x="7999413" y="971550"/>
          <p14:tracePt t="2292" x="8024813" y="958850"/>
          <p14:tracePt t="2292" x="8104188" y="922338"/>
          <p14:tracePt t="2292" x="8202613" y="842963"/>
          <p14:tracePt t="2292" x="8226425" y="750888"/>
          <p14:tracePt t="2292" x="8239125" y="528638"/>
          <p14:tracePt t="2292" x="8239125" y="147638"/>
          <p14:tracePt t="3840" x="7723188" y="98425"/>
          <p14:tracePt t="3849" x="7678738" y="177800"/>
          <p14:tracePt t="3861" x="7642225" y="276225"/>
          <p14:tracePt t="3872" x="7556500" y="442913"/>
          <p14:tracePt t="3883" x="7470775" y="596900"/>
          <p14:tracePt t="3894" x="7383463" y="744538"/>
          <p14:tracePt t="3906" x="7310438" y="879475"/>
          <p14:tracePt t="3917" x="7235825" y="996950"/>
          <p14:tracePt t="3928" x="7156450" y="1106488"/>
          <p14:tracePt t="3940" x="7081838" y="1211263"/>
          <p14:tracePt t="3951" x="6989763" y="1322388"/>
          <p14:tracePt t="3962" x="6831013" y="1500188"/>
          <p14:tracePt t="3973" x="6769100" y="1555750"/>
          <p14:tracePt t="3985" x="6651625" y="1654175"/>
          <p14:tracePt t="3996" x="6535738" y="1758950"/>
          <p14:tracePt t="4007" x="6405563" y="1870075"/>
          <p14:tracePt t="4019" x="6283325" y="1962150"/>
          <p14:tracePt t="4029" x="6172200" y="2047875"/>
          <p14:tracePt t="4041" x="6061075" y="2128838"/>
          <p14:tracePt t="4054" x="5969000" y="2208213"/>
          <p14:tracePt t="4063" x="5919788" y="2244725"/>
          <p14:tracePt t="4074" x="5778500" y="2349500"/>
          <p14:tracePt t="4086" x="5735638" y="2379663"/>
          <p14:tracePt t="4097" x="5667375" y="2435225"/>
          <p14:tracePt t="34362" x="5673725" y="2454275"/>
          <p14:tracePt t="34372" x="5680075" y="2478088"/>
          <p14:tracePt t="34383" x="5680075" y="2509838"/>
          <p14:tracePt t="34395" x="5686425" y="2546350"/>
          <p14:tracePt t="34406" x="5686425" y="2576513"/>
          <p14:tracePt t="34417" x="5691188" y="2608263"/>
          <p14:tracePt t="34428" x="5697538" y="2657475"/>
          <p14:tracePt t="34439" x="5703888" y="2749550"/>
          <p14:tracePt t="34451" x="5710238" y="2779713"/>
          <p14:tracePt t="34462" x="5722938" y="2847975"/>
          <p14:tracePt t="34473" x="5735638" y="2878138"/>
          <p14:tracePt t="34485" x="5746750" y="2909888"/>
          <p14:tracePt t="34496" x="5765800" y="2940050"/>
          <p14:tracePt t="34507" x="5772150" y="2952750"/>
          <p14:tracePt t="34518" x="5784850" y="2963863"/>
          <p14:tracePt t="34530" x="5795963" y="2982913"/>
          <p14:tracePt t="34541" x="5802313" y="2989263"/>
          <p14:tracePt t="34552" x="5808663" y="2995613"/>
          <p14:tracePt t="34563" x="5821363" y="2995613"/>
          <p14:tracePt t="34575" x="5827713" y="3001963"/>
          <p14:tracePt t="34586" x="5834063" y="3001963"/>
          <p14:tracePt t="34597" x="5838825" y="3008313"/>
          <p14:tracePt t="34608" x="5857875" y="3008313"/>
          <p14:tracePt t="34619" x="5889625" y="3019425"/>
          <p14:tracePt t="34631" x="5943600" y="3032125"/>
          <p14:tracePt t="34642" x="6018213" y="3057525"/>
          <p14:tracePt t="34653" x="6208713" y="3111500"/>
          <p14:tracePt t="34664" x="6399213" y="3167063"/>
          <p14:tracePt t="34678" x="6842125" y="3271838"/>
          <p14:tracePt t="34687" x="7199313" y="3370263"/>
          <p14:tracePt t="34698" x="7383463" y="3419475"/>
          <p14:tracePt t="34709" x="7777163" y="3517900"/>
          <p14:tracePt t="34721" x="8153400" y="3609975"/>
          <p14:tracePt t="34732" x="8491538" y="3697288"/>
          <p14:tracePt t="34744" x="8626475" y="3733800"/>
          <p14:tracePt t="34754" x="8878888" y="3800475"/>
          <p14:tracePt t="34766" x="8970963" y="3832225"/>
          <p14:tracePt t="34777" x="9118600" y="3875088"/>
          <p14:tracePt t="35251" x="9137650" y="4262438"/>
          <p14:tracePt t="35262" x="9118600" y="4275138"/>
          <p14:tracePt t="35272" x="9101138" y="4286250"/>
          <p14:tracePt t="35283" x="9082088" y="4298950"/>
          <p14:tracePt t="35295" x="9064625" y="4305300"/>
          <p14:tracePt t="35306" x="9039225" y="4318000"/>
          <p14:tracePt t="35317" x="9032875" y="4324350"/>
          <p14:tracePt t="35329" x="9020175" y="4330700"/>
          <p14:tracePt t="35340" x="9009063" y="4335463"/>
          <p14:tracePt t="35351" x="8996363" y="4341813"/>
          <p14:tracePt t="35362" x="8990013" y="4341813"/>
          <p14:tracePt t="35373" x="8983663" y="4348163"/>
          <p14:tracePt t="35407" x="8983663" y="4354513"/>
          <p14:tracePt t="35554" x="8983663" y="4348163"/>
          <p14:tracePt t="35587" x="8983663" y="4341813"/>
          <p14:tracePt t="35610" x="8983663" y="4335463"/>
          <p14:tracePt t="35632" x="8983663" y="4330700"/>
          <p14:tracePt t="35644" x="8983663" y="4324350"/>
          <p14:tracePt t="35654" x="8983663" y="4318000"/>
          <p14:tracePt t="35666" x="8983663" y="4311650"/>
          <p14:tracePt t="35677" x="8977313" y="4305300"/>
          <p14:tracePt t="35688" x="8970963" y="4292600"/>
          <p14:tracePt t="35699" x="8966200" y="4281488"/>
          <p14:tracePt t="35711" x="8959850" y="4256088"/>
          <p14:tracePt t="35722" x="8947150" y="4225925"/>
          <p14:tracePt t="86068" x="8947150" y="4219575"/>
          <p14:tracePt t="86080" x="8947150" y="4200525"/>
          <p14:tracePt t="86091" x="8947150" y="4170363"/>
          <p14:tracePt t="86102" x="8947150" y="4121150"/>
          <p14:tracePt t="86113" x="8947150" y="4059238"/>
          <p14:tracePt t="86124" x="8947150" y="3986213"/>
          <p14:tracePt t="86136" x="8947150" y="3905250"/>
          <p14:tracePt t="86147" x="8947150" y="3819525"/>
          <p14:tracePt t="86158" x="8947150" y="3783013"/>
          <p14:tracePt t="86169" x="8947150" y="3684588"/>
          <p14:tracePt t="86181" x="8928100" y="3586163"/>
          <p14:tracePt t="86192" x="8921750" y="3475038"/>
          <p14:tracePt t="86204" x="8904288" y="3278188"/>
          <p14:tracePt t="86214" x="8897938" y="3209925"/>
          <p14:tracePt t="86226" x="8885238" y="3087688"/>
          <p14:tracePt t="86238" x="8872538" y="2970213"/>
          <p14:tracePt t="86248" x="8861425" y="2860675"/>
          <p14:tracePt t="86260" x="8848725" y="2743200"/>
          <p14:tracePt t="86271" x="8842375" y="2638425"/>
          <p14:tracePt t="86282" x="8836025" y="2522538"/>
          <p14:tracePt t="86293" x="8829675" y="2336800"/>
          <p14:tracePt t="86304" x="8829675" y="2201863"/>
          <p14:tracePt t="86316" x="8829675" y="2060575"/>
          <p14:tracePt t="86327" x="8861425" y="1919288"/>
          <p14:tracePt t="86338" x="8910638" y="1758950"/>
          <p14:tracePt t="86349" x="8959850" y="1611313"/>
          <p14:tracePt t="86361" x="9009063" y="1463675"/>
          <p14:tracePt t="86372" x="9026525" y="1401763"/>
          <p14:tracePt t="86383" x="9101138" y="1187450"/>
          <p14:tracePt t="86394" x="9118600" y="1131888"/>
        </p14:tracePtLst>
      </p14:laserTraceLst>
    </p:ext>
  </p:extLs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F411DC39-F82E-6732-2BAB-9D6F59C2FDF1}"/>
              </a:ext>
            </a:extLst>
          </p:cNvPr>
          <p:cNvSpPr>
            <a:spLocks noGrp="1"/>
          </p:cNvSpPr>
          <p:nvPr>
            <p:ph type="title"/>
          </p:nvPr>
        </p:nvSpPr>
        <p:spPr>
          <a:xfrm>
            <a:off x="624668" y="22347"/>
            <a:ext cx="4681506" cy="1608479"/>
          </a:xfrm>
        </p:spPr>
        <p:txBody>
          <a:bodyPr vert="horz" lIns="91440" tIns="45720" rIns="91440" bIns="45720" rtlCol="0" anchor="b">
            <a:normAutofit/>
          </a:bodyPr>
          <a:lstStyle/>
          <a:p>
            <a:r>
              <a:rPr lang="en-US" b="1" kern="1200" dirty="0"/>
              <a:t>How is Sustainable Development defined?</a:t>
            </a:r>
          </a:p>
        </p:txBody>
      </p:sp>
      <p:sp>
        <p:nvSpPr>
          <p:cNvPr id="3" name="Content Placeholder 2"/>
          <p:cNvSpPr>
            <a:spLocks noGrp="1"/>
          </p:cNvSpPr>
          <p:nvPr>
            <p:ph idx="1"/>
          </p:nvPr>
        </p:nvSpPr>
        <p:spPr>
          <a:xfrm>
            <a:off x="624668" y="1885950"/>
            <a:ext cx="4681506" cy="4072211"/>
          </a:xfrm>
        </p:spPr>
        <p:txBody>
          <a:bodyPr>
            <a:normAutofit fontScale="92500" lnSpcReduction="10000"/>
          </a:bodyPr>
          <a:lstStyle/>
          <a:p>
            <a:pPr>
              <a:lnSpc>
                <a:spcPct val="110000"/>
              </a:lnSpc>
            </a:pPr>
            <a:r>
              <a:rPr lang="en-US" sz="1700" dirty="0"/>
              <a:t>“sustainable development is an approach that will permit continuing improvements in the quality of life with a lower intensity of resource use, thereby leaving behind for future generations an undiminished or even enhanced stock of natural resources” (</a:t>
            </a:r>
            <a:r>
              <a:rPr lang="en-US" sz="1700" dirty="0" err="1"/>
              <a:t>Munasinghe</a:t>
            </a:r>
            <a:r>
              <a:rPr lang="en-US" sz="1700" dirty="0"/>
              <a:t> 1991).</a:t>
            </a:r>
          </a:p>
          <a:p>
            <a:pPr>
              <a:lnSpc>
                <a:spcPct val="110000"/>
              </a:lnSpc>
            </a:pPr>
            <a:r>
              <a:rPr lang="en-US" sz="1700" dirty="0"/>
              <a:t>A “collective responsibility to advance and strengthen the interdependent and mutually reinforcing pillars of sustainable development – economic development, social development, and environmental protection – at the local, national, regional, and global levels” (World Summit on Sustainable Development 2002).</a:t>
            </a:r>
          </a:p>
          <a:p>
            <a:pPr>
              <a:lnSpc>
                <a:spcPct val="110000"/>
              </a:lnSpc>
            </a:pPr>
            <a:endParaRPr lang="en-US" sz="1300" dirty="0"/>
          </a:p>
        </p:txBody>
      </p:sp>
      <p:sp>
        <p:nvSpPr>
          <p:cNvPr id="9" name="Date Placeholder 3">
            <a:extLst>
              <a:ext uri="{FF2B5EF4-FFF2-40B4-BE49-F238E27FC236}">
                <a16:creationId xmlns:a16="http://schemas.microsoft.com/office/drawing/2014/main" id="{D14E27A8-9F51-B159-DB58-EEA8B9E37D42}"/>
              </a:ext>
            </a:extLst>
          </p:cNvPr>
          <p:cNvSpPr>
            <a:spLocks noGrp="1"/>
          </p:cNvSpPr>
          <p:nvPr>
            <p:ph type="dt" sz="half" idx="10"/>
          </p:nvPr>
        </p:nvSpPr>
        <p:spPr>
          <a:xfrm>
            <a:off x="137160" y="6453002"/>
            <a:ext cx="3494314" cy="365125"/>
          </a:xfrm>
        </p:spPr>
        <p:txBody>
          <a:bodyPr>
            <a:normAutofit/>
          </a:bodyPr>
          <a:lstStyle/>
          <a:p>
            <a:pPr>
              <a:spcAft>
                <a:spcPts val="600"/>
              </a:spcAft>
            </a:pPr>
            <a:fld id="{519E3814-8E6D-46C8-8C68-F6524630DD61}" type="datetime1">
              <a:rPr lang="en-US" smtClean="0"/>
              <a:pPr>
                <a:spcAft>
                  <a:spcPts val="600"/>
                </a:spcAft>
              </a:pPr>
              <a:t>10/1/2024</a:t>
            </a:fld>
            <a:endParaRPr lang="en-US"/>
          </a:p>
        </p:txBody>
      </p:sp>
      <p:pic>
        <p:nvPicPr>
          <p:cNvPr id="13" name="Picture 12" descr="Plant growing in a concrete crack">
            <a:extLst>
              <a:ext uri="{FF2B5EF4-FFF2-40B4-BE49-F238E27FC236}">
                <a16:creationId xmlns:a16="http://schemas.microsoft.com/office/drawing/2014/main" id="{6C81568D-918C-4E10-ED52-F5AB3BCD1DFB}"/>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b="-1"/>
          <a:stretch/>
        </p:blipFill>
        <p:spPr>
          <a:xfrm>
            <a:off x="6096000" y="826587"/>
            <a:ext cx="5676901" cy="5233211"/>
          </a:xfrm>
          <a:prstGeom prst="rect">
            <a:avLst/>
          </a:prstGeom>
          <a:noFill/>
        </p:spPr>
      </p:pic>
      <p:sp>
        <p:nvSpPr>
          <p:cNvPr id="11" name="Footer Placeholder 4">
            <a:extLst>
              <a:ext uri="{FF2B5EF4-FFF2-40B4-BE49-F238E27FC236}">
                <a16:creationId xmlns:a16="http://schemas.microsoft.com/office/drawing/2014/main" id="{D15AB39A-133D-638A-1B5F-1CE4C810DDD5}"/>
              </a:ext>
            </a:extLst>
          </p:cNvPr>
          <p:cNvSpPr>
            <a:spLocks noGrp="1"/>
          </p:cNvSpPr>
          <p:nvPr>
            <p:ph type="ftr" sz="quarter" idx="11"/>
          </p:nvPr>
        </p:nvSpPr>
        <p:spPr>
          <a:xfrm>
            <a:off x="8876521" y="6453002"/>
            <a:ext cx="2805405" cy="365125"/>
          </a:xfrm>
        </p:spPr>
        <p:txBody>
          <a:bodyPr>
            <a:normAutofit/>
          </a:bodyPr>
          <a:lstStyle/>
          <a:p>
            <a:pPr>
              <a:spcAft>
                <a:spcPts val="600"/>
              </a:spcAft>
            </a:pPr>
            <a:r>
              <a:rPr lang="en-US"/>
              <a:t>ACBA7004</a:t>
            </a:r>
          </a:p>
        </p:txBody>
      </p:sp>
      <p:sp>
        <p:nvSpPr>
          <p:cNvPr id="4" name="Slide Number Placeholder 3"/>
          <p:cNvSpPr>
            <a:spLocks noGrp="1"/>
          </p:cNvSpPr>
          <p:nvPr>
            <p:ph type="sldNum" sz="quarter" idx="12"/>
          </p:nvPr>
        </p:nvSpPr>
        <p:spPr>
          <a:xfrm>
            <a:off x="11632162" y="6453002"/>
            <a:ext cx="429207" cy="365125"/>
          </a:xfrm>
        </p:spPr>
        <p:txBody>
          <a:bodyPr>
            <a:normAutofit/>
          </a:bodyPr>
          <a:lstStyle/>
          <a:p>
            <a:pPr>
              <a:spcAft>
                <a:spcPts val="600"/>
              </a:spcAft>
            </a:pPr>
            <a:fld id="{3FE3B59D-8A44-EC40-942D-F4678869AB49}" type="slidenum">
              <a:rPr lang="en-US"/>
              <a:pPr>
                <a:spcAft>
                  <a:spcPts val="600"/>
                </a:spcAft>
              </a:pPr>
              <a:t>56</a:t>
            </a:fld>
            <a:endParaRPr lang="en-US"/>
          </a:p>
        </p:txBody>
      </p:sp>
    </p:spTree>
    <p:custDataLst>
      <p:tags r:id="rId1"/>
    </p:custDataLst>
    <p:extLst>
      <p:ext uri="{BB962C8B-B14F-4D97-AF65-F5344CB8AC3E}">
        <p14:creationId xmlns:p14="http://schemas.microsoft.com/office/powerpoint/2010/main" val="3165247917"/>
      </p:ext>
    </p:extLst>
  </p:cSld>
  <p:clrMapOvr>
    <a:masterClrMapping/>
  </p:clrMapOvr>
  <mc:AlternateContent xmlns:mc="http://schemas.openxmlformats.org/markup-compatibility/2006" xmlns:p14="http://schemas.microsoft.com/office/powerpoint/2010/main">
    <mc:Choice Requires="p14">
      <p:transition spd="slow" p14:dur="2000" advTm="147238"/>
    </mc:Choice>
    <mc:Fallback xmlns="">
      <p:transition spd="slow" advTm="14723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3">
                                            <p:txEl>
                                              <p:pRg st="0" end="0"/>
                                            </p:txEl>
                                          </p:spTgt>
                                        </p:tgtEl>
                                      </p:cBhvr>
                                    </p:animEffect>
                                    <p:set>
                                      <p:cBhvr>
                                        <p:cTn id="17" dur="1" fill="hold">
                                          <p:stCondLst>
                                            <p:cond delay="499"/>
                                          </p:stCondLst>
                                        </p:cTn>
                                        <p:tgtEl>
                                          <p:spTgt spid="3">
                                            <p:txEl>
                                              <p:pRg st="0" end="0"/>
                                            </p:txEl>
                                          </p:spTgt>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3">
                                            <p:txEl>
                                              <p:pRg st="1" end="1"/>
                                            </p:txEl>
                                          </p:spTgt>
                                        </p:tgtEl>
                                      </p:cBhvr>
                                    </p:animEffect>
                                    <p:set>
                                      <p:cBhvr>
                                        <p:cTn id="22" dur="1" fill="hold">
                                          <p:stCondLst>
                                            <p:cond delay="499"/>
                                          </p:stCondLst>
                                        </p:cTn>
                                        <p:tgtEl>
                                          <p:spTgt spid="3">
                                            <p:txEl>
                                              <p:pRg st="1" end="1"/>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extLst>
    <p:ext uri="{3A86A75C-4F4B-4683-9AE1-C65F6400EC91}">
      <p14:laserTraceLst xmlns:p14="http://schemas.microsoft.com/office/powerpoint/2010/main">
        <p14:tracePtLst>
          <p14:tracePt t="497" x="1508125" y="6637338"/>
          <p14:tracePt t="497" x="1722438" y="6483350"/>
          <p14:tracePt t="508" x="1925638" y="6342063"/>
          <p14:tracePt t="519" x="2135188" y="6175375"/>
          <p14:tracePt t="530" x="2332038" y="6021388"/>
          <p14:tracePt t="541" x="2522538" y="5854700"/>
          <p14:tracePt t="553" x="2676525" y="5695950"/>
          <p14:tracePt t="564" x="2830513" y="5529263"/>
          <p14:tracePt t="575" x="2886075" y="5456238"/>
          <p14:tracePt t="586" x="2978150" y="5308600"/>
          <p14:tracePt t="598" x="3008313" y="5233988"/>
          <p14:tracePt t="609" x="3057525" y="5073650"/>
          <p14:tracePt t="620" x="3070225" y="5006975"/>
          <p14:tracePt t="631" x="3089275" y="4876800"/>
          <p14:tracePt t="643" x="3095625" y="4767263"/>
          <p14:tracePt t="654" x="3095625" y="4679950"/>
          <p14:tracePt t="665" x="3089275" y="4600575"/>
          <p14:tracePt t="676" x="3052763" y="4471988"/>
          <p14:tracePt t="689" x="3027363" y="4440238"/>
          <p14:tracePt t="699" x="2965450" y="4318000"/>
          <p14:tracePt t="710" x="2905125" y="4219575"/>
          <p14:tracePt t="723" x="2836863" y="4114800"/>
          <p14:tracePt t="733" x="2774950" y="4003675"/>
          <p14:tracePt t="744" x="2713038" y="3868738"/>
          <p14:tracePt t="756" x="2689225" y="3813175"/>
          <p14:tracePt t="766" x="2676525" y="3763963"/>
          <p14:tracePt t="778" x="2633663" y="3609975"/>
          <p14:tracePt t="789" x="2633663" y="3468688"/>
          <p14:tracePt t="800" x="2682875" y="3259138"/>
          <p14:tracePt t="811" x="2836863" y="3124200"/>
          <p14:tracePt t="823" x="3348038" y="2822575"/>
          <p14:tracePt t="834" x="3895725" y="2576513"/>
          <p14:tracePt t="845" x="4597400" y="2343150"/>
          <p14:tracePt t="856" x="5372100" y="2122488"/>
          <p14:tracePt t="868" x="5772150" y="2041525"/>
          <p14:tracePt t="879" x="6529388" y="1887538"/>
          <p14:tracePt t="890" x="6799263" y="1844675"/>
          <p14:tracePt t="902" x="7027863" y="1827213"/>
          <p14:tracePt t="1149" x="7032625" y="1820863"/>
          <p14:tracePt t="1160" x="7058025" y="1795463"/>
          <p14:tracePt t="1173" x="7088188" y="1739900"/>
          <p14:tracePt t="1182" x="7175500" y="1611313"/>
          <p14:tracePt t="1194" x="7310438" y="1377950"/>
          <p14:tracePt t="1206" x="7488238" y="1089025"/>
          <p14:tracePt t="1216" x="7710488" y="712788"/>
          <p14:tracePt t="1227" x="7832725" y="461963"/>
          <p14:tracePt t="1240" x="7926388" y="295275"/>
          <p14:tracePt t="1250" x="7993063" y="160338"/>
          <p14:tracePt t="1261" x="8042275" y="55563"/>
          <p14:tracePt t="2292" x="8196263" y="36513"/>
          <p14:tracePt t="2292" x="8258175" y="166688"/>
          <p14:tracePt t="2292" x="8320088" y="295275"/>
          <p14:tracePt t="2292" x="8442325" y="534988"/>
          <p14:tracePt t="2292" x="8523288" y="708025"/>
          <p14:tracePt t="2292" x="8553450" y="811213"/>
          <p14:tracePt t="2292" x="8596313" y="909638"/>
          <p14:tracePt t="2292" x="8670925" y="1095375"/>
          <p14:tracePt t="2292" x="8731250" y="1266825"/>
          <p14:tracePt t="2292" x="8786813" y="1444625"/>
          <p14:tracePt t="2292" x="8805863" y="1525588"/>
          <p14:tracePt t="2292" x="8836025" y="1679575"/>
          <p14:tracePt t="2292" x="8848725" y="1814513"/>
          <p14:tracePt t="2292" x="8861425" y="1936750"/>
          <p14:tracePt t="2292" x="8867775" y="2041525"/>
          <p14:tracePt t="2292" x="8867775" y="2084388"/>
          <p14:tracePt t="2292" x="8867775" y="2152650"/>
          <p14:tracePt t="2292" x="8861425" y="2214563"/>
          <p14:tracePt t="2292" x="8861425" y="2208213"/>
          <p14:tracePt t="2292" x="8842375" y="2195513"/>
          <p14:tracePt t="2292" x="8805863" y="2171700"/>
          <p14:tracePt t="2292" x="8743950" y="2116138"/>
          <p14:tracePt t="2292" x="8724900" y="2103438"/>
          <p14:tracePt t="2292" x="8651875" y="2030413"/>
          <p14:tracePt t="2292" x="8386763" y="1771650"/>
          <p14:tracePt t="2292" x="8172450" y="1568450"/>
          <p14:tracePt t="2292" x="8048625" y="1457325"/>
          <p14:tracePt t="2292" x="7808913" y="1273175"/>
          <p14:tracePt t="2292" x="7710488" y="1204913"/>
          <p14:tracePt t="2292" x="7635875" y="1155700"/>
          <p14:tracePt t="2292" x="7593013" y="1125538"/>
          <p14:tracePt t="2292" x="7562850" y="1101725"/>
          <p14:tracePt t="2292" x="7507288" y="1063625"/>
          <p14:tracePt t="2292" x="7470775" y="1039813"/>
          <p14:tracePt t="2292" x="7451725" y="1020763"/>
          <p14:tracePt t="2292" x="7439025" y="1014413"/>
          <p14:tracePt t="2292" x="7439025" y="1008063"/>
          <p14:tracePt t="2292" x="7445375" y="1008063"/>
          <p14:tracePt t="2292" x="7507288" y="1008063"/>
          <p14:tracePt t="2292" x="7556500" y="1008063"/>
          <p14:tracePt t="2292" x="7697788" y="1008063"/>
          <p14:tracePt t="2292" x="7821613" y="1008063"/>
          <p14:tracePt t="2292" x="7881938" y="1003300"/>
          <p14:tracePt t="2292" x="7926388" y="984250"/>
          <p14:tracePt t="2292" x="7999413" y="971550"/>
          <p14:tracePt t="2292" x="8024813" y="958850"/>
          <p14:tracePt t="2292" x="8104188" y="922338"/>
          <p14:tracePt t="2292" x="8202613" y="842963"/>
          <p14:tracePt t="2292" x="8226425" y="750888"/>
          <p14:tracePt t="2292" x="8239125" y="528638"/>
          <p14:tracePt t="2292" x="8239125" y="147638"/>
          <p14:tracePt t="3840" x="7723188" y="98425"/>
          <p14:tracePt t="3849" x="7678738" y="177800"/>
          <p14:tracePt t="3861" x="7642225" y="276225"/>
          <p14:tracePt t="3872" x="7556500" y="442913"/>
          <p14:tracePt t="3883" x="7470775" y="596900"/>
          <p14:tracePt t="3894" x="7383463" y="744538"/>
          <p14:tracePt t="3906" x="7310438" y="879475"/>
          <p14:tracePt t="3917" x="7235825" y="996950"/>
          <p14:tracePt t="3928" x="7156450" y="1106488"/>
          <p14:tracePt t="3940" x="7081838" y="1211263"/>
          <p14:tracePt t="3951" x="6989763" y="1322388"/>
          <p14:tracePt t="3962" x="6831013" y="1500188"/>
          <p14:tracePt t="3973" x="6769100" y="1555750"/>
          <p14:tracePt t="3985" x="6651625" y="1654175"/>
          <p14:tracePt t="3996" x="6535738" y="1758950"/>
          <p14:tracePt t="4007" x="6405563" y="1870075"/>
          <p14:tracePt t="4019" x="6283325" y="1962150"/>
          <p14:tracePt t="4029" x="6172200" y="2047875"/>
          <p14:tracePt t="4041" x="6061075" y="2128838"/>
          <p14:tracePt t="4054" x="5969000" y="2208213"/>
          <p14:tracePt t="4063" x="5919788" y="2244725"/>
          <p14:tracePt t="4074" x="5778500" y="2349500"/>
          <p14:tracePt t="4086" x="5735638" y="2379663"/>
          <p14:tracePt t="4097" x="5667375" y="2435225"/>
          <p14:tracePt t="34362" x="5673725" y="2454275"/>
          <p14:tracePt t="34372" x="5680075" y="2478088"/>
          <p14:tracePt t="34383" x="5680075" y="2509838"/>
          <p14:tracePt t="34395" x="5686425" y="2546350"/>
          <p14:tracePt t="34406" x="5686425" y="2576513"/>
          <p14:tracePt t="34417" x="5691188" y="2608263"/>
          <p14:tracePt t="34428" x="5697538" y="2657475"/>
          <p14:tracePt t="34439" x="5703888" y="2749550"/>
          <p14:tracePt t="34451" x="5710238" y="2779713"/>
          <p14:tracePt t="34462" x="5722938" y="2847975"/>
          <p14:tracePt t="34473" x="5735638" y="2878138"/>
          <p14:tracePt t="34485" x="5746750" y="2909888"/>
          <p14:tracePt t="34496" x="5765800" y="2940050"/>
          <p14:tracePt t="34507" x="5772150" y="2952750"/>
          <p14:tracePt t="34518" x="5784850" y="2963863"/>
          <p14:tracePt t="34530" x="5795963" y="2982913"/>
          <p14:tracePt t="34541" x="5802313" y="2989263"/>
          <p14:tracePt t="34552" x="5808663" y="2995613"/>
          <p14:tracePt t="34563" x="5821363" y="2995613"/>
          <p14:tracePt t="34575" x="5827713" y="3001963"/>
          <p14:tracePt t="34586" x="5834063" y="3001963"/>
          <p14:tracePt t="34597" x="5838825" y="3008313"/>
          <p14:tracePt t="34608" x="5857875" y="3008313"/>
          <p14:tracePt t="34619" x="5889625" y="3019425"/>
          <p14:tracePt t="34631" x="5943600" y="3032125"/>
          <p14:tracePt t="34642" x="6018213" y="3057525"/>
          <p14:tracePt t="34653" x="6208713" y="3111500"/>
          <p14:tracePt t="34664" x="6399213" y="3167063"/>
          <p14:tracePt t="34678" x="6842125" y="3271838"/>
          <p14:tracePt t="34687" x="7199313" y="3370263"/>
          <p14:tracePt t="34698" x="7383463" y="3419475"/>
          <p14:tracePt t="34709" x="7777163" y="3517900"/>
          <p14:tracePt t="34721" x="8153400" y="3609975"/>
          <p14:tracePt t="34732" x="8491538" y="3697288"/>
          <p14:tracePt t="34744" x="8626475" y="3733800"/>
          <p14:tracePt t="34754" x="8878888" y="3800475"/>
          <p14:tracePt t="34766" x="8970963" y="3832225"/>
          <p14:tracePt t="34777" x="9118600" y="3875088"/>
          <p14:tracePt t="35251" x="9137650" y="4262438"/>
          <p14:tracePt t="35262" x="9118600" y="4275138"/>
          <p14:tracePt t="35272" x="9101138" y="4286250"/>
          <p14:tracePt t="35283" x="9082088" y="4298950"/>
          <p14:tracePt t="35295" x="9064625" y="4305300"/>
          <p14:tracePt t="35306" x="9039225" y="4318000"/>
          <p14:tracePt t="35317" x="9032875" y="4324350"/>
          <p14:tracePt t="35329" x="9020175" y="4330700"/>
          <p14:tracePt t="35340" x="9009063" y="4335463"/>
          <p14:tracePt t="35351" x="8996363" y="4341813"/>
          <p14:tracePt t="35362" x="8990013" y="4341813"/>
          <p14:tracePt t="35373" x="8983663" y="4348163"/>
          <p14:tracePt t="35407" x="8983663" y="4354513"/>
          <p14:tracePt t="35554" x="8983663" y="4348163"/>
          <p14:tracePt t="35587" x="8983663" y="4341813"/>
          <p14:tracePt t="35610" x="8983663" y="4335463"/>
          <p14:tracePt t="35632" x="8983663" y="4330700"/>
          <p14:tracePt t="35644" x="8983663" y="4324350"/>
          <p14:tracePt t="35654" x="8983663" y="4318000"/>
          <p14:tracePt t="35666" x="8983663" y="4311650"/>
          <p14:tracePt t="35677" x="8977313" y="4305300"/>
          <p14:tracePt t="35688" x="8970963" y="4292600"/>
          <p14:tracePt t="35699" x="8966200" y="4281488"/>
          <p14:tracePt t="35711" x="8959850" y="4256088"/>
          <p14:tracePt t="35722" x="8947150" y="4225925"/>
          <p14:tracePt t="86068" x="8947150" y="4219575"/>
          <p14:tracePt t="86080" x="8947150" y="4200525"/>
          <p14:tracePt t="86091" x="8947150" y="4170363"/>
          <p14:tracePt t="86102" x="8947150" y="4121150"/>
          <p14:tracePt t="86113" x="8947150" y="4059238"/>
          <p14:tracePt t="86124" x="8947150" y="3986213"/>
          <p14:tracePt t="86136" x="8947150" y="3905250"/>
          <p14:tracePt t="86147" x="8947150" y="3819525"/>
          <p14:tracePt t="86158" x="8947150" y="3783013"/>
          <p14:tracePt t="86169" x="8947150" y="3684588"/>
          <p14:tracePt t="86181" x="8928100" y="3586163"/>
          <p14:tracePt t="86192" x="8921750" y="3475038"/>
          <p14:tracePt t="86204" x="8904288" y="3278188"/>
          <p14:tracePt t="86214" x="8897938" y="3209925"/>
          <p14:tracePt t="86226" x="8885238" y="3087688"/>
          <p14:tracePt t="86238" x="8872538" y="2970213"/>
          <p14:tracePt t="86248" x="8861425" y="2860675"/>
          <p14:tracePt t="86260" x="8848725" y="2743200"/>
          <p14:tracePt t="86271" x="8842375" y="2638425"/>
          <p14:tracePt t="86282" x="8836025" y="2522538"/>
          <p14:tracePt t="86293" x="8829675" y="2336800"/>
          <p14:tracePt t="86304" x="8829675" y="2201863"/>
          <p14:tracePt t="86316" x="8829675" y="2060575"/>
          <p14:tracePt t="86327" x="8861425" y="1919288"/>
          <p14:tracePt t="86338" x="8910638" y="1758950"/>
          <p14:tracePt t="86349" x="8959850" y="1611313"/>
          <p14:tracePt t="86361" x="9009063" y="1463675"/>
          <p14:tracePt t="86372" x="9026525" y="1401763"/>
          <p14:tracePt t="86383" x="9101138" y="1187450"/>
          <p14:tracePt t="86394" x="9118600" y="1131888"/>
        </p14:tracePtLst>
      </p14:laserTraceLst>
    </p:ext>
  </p:extLs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4680" y="548640"/>
            <a:ext cx="4636108" cy="1648718"/>
          </a:xfrm>
        </p:spPr>
        <p:txBody>
          <a:bodyPr vert="horz" lIns="91440" tIns="45720" rIns="91440" bIns="45720" rtlCol="0" anchor="t">
            <a:normAutofit/>
          </a:bodyPr>
          <a:lstStyle/>
          <a:p>
            <a:r>
              <a:rPr lang="en-US" b="1" kern="1200">
                <a:solidFill>
                  <a:schemeClr val="tx1"/>
                </a:solidFill>
                <a:latin typeface="+mj-lt"/>
                <a:ea typeface="+mj-ea"/>
                <a:cs typeface="+mj-cs"/>
              </a:rPr>
              <a:t>Birth of (modern) Sustainable Development</a:t>
            </a:r>
          </a:p>
        </p:txBody>
      </p:sp>
      <p:sp>
        <p:nvSpPr>
          <p:cNvPr id="5" name="Content Placeholder 2"/>
          <p:cNvSpPr txBox="1">
            <a:spLocks/>
          </p:cNvSpPr>
          <p:nvPr/>
        </p:nvSpPr>
        <p:spPr>
          <a:xfrm>
            <a:off x="614679" y="2316481"/>
            <a:ext cx="4636109" cy="3860482"/>
          </a:xfrm>
        </p:spPr>
        <p:txBody>
          <a:bodyPr vert="horz" lIns="91440" tIns="45720" rIns="91440" bIns="45720" rtlCol="0">
            <a:normAutofit/>
          </a:bodyPr>
          <a:lstStyle>
            <a:lvl1pPr marL="342900" indent="-274320" algn="l" defTabSz="914400" rtl="0" eaLnBrk="1" latinLnBrk="0" hangingPunct="1">
              <a:lnSpc>
                <a:spcPct val="100000"/>
              </a:lnSpc>
              <a:spcBef>
                <a:spcPts val="700"/>
              </a:spcBef>
              <a:buClr>
                <a:schemeClr val="accent1"/>
              </a:buClr>
              <a:buSzPct val="85000"/>
              <a:buFont typeface="Wingdings 3" pitchFamily="18" charset="2"/>
              <a:buChar char=""/>
              <a:defRPr sz="2000" kern="1200" baseline="0">
                <a:solidFill>
                  <a:schemeClr val="tx1"/>
                </a:solidFill>
                <a:latin typeface="+mn-lt"/>
                <a:ea typeface="+mn-ea"/>
                <a:cs typeface="+mn-cs"/>
              </a:defRPr>
            </a:lvl1pPr>
            <a:lvl2pPr marL="742950" indent="-274320" algn="l" defTabSz="914400" rtl="0" eaLnBrk="1" latinLnBrk="0" hangingPunct="1">
              <a:lnSpc>
                <a:spcPct val="100000"/>
              </a:lnSpc>
              <a:spcBef>
                <a:spcPts val="700"/>
              </a:spcBef>
              <a:buClr>
                <a:schemeClr val="accent1"/>
              </a:buClr>
              <a:buSzPct val="85000"/>
              <a:buFont typeface="Wingdings 3" pitchFamily="18" charset="2"/>
              <a:buChar char=""/>
              <a:defRPr sz="1600" kern="1200" baseline="0">
                <a:solidFill>
                  <a:schemeClr val="tx1"/>
                </a:solidFill>
                <a:latin typeface="+mn-lt"/>
                <a:ea typeface="+mn-ea"/>
                <a:cs typeface="+mn-cs"/>
              </a:defRPr>
            </a:lvl2pPr>
            <a:lvl3pPr marL="1143000" indent="-274320" algn="l" defTabSz="914400" rtl="0" eaLnBrk="1" latinLnBrk="0" hangingPunct="1">
              <a:lnSpc>
                <a:spcPct val="100000"/>
              </a:lnSpc>
              <a:spcBef>
                <a:spcPts val="700"/>
              </a:spcBef>
              <a:buClr>
                <a:schemeClr val="accent1"/>
              </a:buClr>
              <a:buSzPct val="85000"/>
              <a:buFont typeface="Wingdings 3" pitchFamily="18" charset="2"/>
              <a:buChar char=""/>
              <a:defRPr sz="1400" kern="1200" baseline="0">
                <a:solidFill>
                  <a:schemeClr val="tx1"/>
                </a:solidFill>
                <a:latin typeface="+mn-lt"/>
                <a:ea typeface="+mn-ea"/>
                <a:cs typeface="+mn-cs"/>
              </a:defRPr>
            </a:lvl3pPr>
            <a:lvl4pPr marL="1600200" indent="-274320" algn="l" defTabSz="914400" rtl="0" eaLnBrk="1" latinLnBrk="0" hangingPunct="1">
              <a:lnSpc>
                <a:spcPct val="100000"/>
              </a:lnSpc>
              <a:spcBef>
                <a:spcPts val="700"/>
              </a:spcBef>
              <a:buClr>
                <a:schemeClr val="accent1"/>
              </a:buClr>
              <a:buSzPct val="85000"/>
              <a:buFont typeface="Wingdings 3" pitchFamily="18" charset="2"/>
              <a:buChar char=""/>
              <a:defRPr sz="1400" kern="1200" baseline="0">
                <a:solidFill>
                  <a:schemeClr val="tx1"/>
                </a:solidFill>
                <a:latin typeface="+mn-lt"/>
                <a:ea typeface="+mn-ea"/>
                <a:cs typeface="+mn-cs"/>
              </a:defRPr>
            </a:lvl4pPr>
            <a:lvl5pPr marL="2057400" indent="-274320" algn="l" defTabSz="914400" rtl="0" eaLnBrk="1" latinLnBrk="0" hangingPunct="1">
              <a:lnSpc>
                <a:spcPct val="100000"/>
              </a:lnSpc>
              <a:spcBef>
                <a:spcPts val="700"/>
              </a:spcBef>
              <a:buClr>
                <a:schemeClr val="accent1"/>
              </a:buClr>
              <a:buSzPct val="85000"/>
              <a:buFont typeface="Wingdings 3" pitchFamily="18" charset="2"/>
              <a:buChar char=""/>
              <a:defRPr sz="1400" kern="1200" baseline="0">
                <a:solidFill>
                  <a:schemeClr val="tx1"/>
                </a:solidFill>
                <a:latin typeface="+mn-lt"/>
                <a:ea typeface="+mn-ea"/>
                <a:cs typeface="+mn-cs"/>
              </a:defRPr>
            </a:lvl5pPr>
            <a:lvl6pPr marL="2514600" indent="-274320" algn="l" defTabSz="914400" rtl="0" eaLnBrk="1" latinLnBrk="0" hangingPunct="1">
              <a:lnSpc>
                <a:spcPct val="100000"/>
              </a:lnSpc>
              <a:spcBef>
                <a:spcPts val="700"/>
              </a:spcBef>
              <a:buClr>
                <a:schemeClr val="accent1"/>
              </a:buClr>
              <a:buSzPct val="85000"/>
              <a:buFont typeface="Wingdings 3" pitchFamily="18" charset="2"/>
              <a:buChar char=""/>
              <a:defRPr sz="1400" kern="1200">
                <a:solidFill>
                  <a:schemeClr val="tx1"/>
                </a:solidFill>
                <a:latin typeface="+mn-lt"/>
                <a:ea typeface="+mn-ea"/>
                <a:cs typeface="+mn-cs"/>
              </a:defRPr>
            </a:lvl6pPr>
            <a:lvl7pPr marL="2971800" indent="-274320" algn="l" defTabSz="914400" rtl="0" eaLnBrk="1" latinLnBrk="0" hangingPunct="1">
              <a:lnSpc>
                <a:spcPct val="100000"/>
              </a:lnSpc>
              <a:spcBef>
                <a:spcPts val="700"/>
              </a:spcBef>
              <a:buClr>
                <a:schemeClr val="accent1"/>
              </a:buClr>
              <a:buSzPct val="85000"/>
              <a:buFont typeface="Wingdings 3" pitchFamily="18" charset="2"/>
              <a:buChar char=""/>
              <a:defRPr sz="1400" kern="1200">
                <a:solidFill>
                  <a:schemeClr val="tx1"/>
                </a:solidFill>
                <a:latin typeface="+mn-lt"/>
                <a:ea typeface="+mn-ea"/>
                <a:cs typeface="+mn-cs"/>
              </a:defRPr>
            </a:lvl7pPr>
            <a:lvl8pPr marL="3429000" indent="-274320" algn="l" defTabSz="914400" rtl="0" eaLnBrk="1" latinLnBrk="0" hangingPunct="1">
              <a:lnSpc>
                <a:spcPct val="100000"/>
              </a:lnSpc>
              <a:spcBef>
                <a:spcPts val="700"/>
              </a:spcBef>
              <a:buClr>
                <a:schemeClr val="accent1"/>
              </a:buClr>
              <a:buSzPct val="85000"/>
              <a:buFont typeface="Wingdings 3" pitchFamily="18" charset="2"/>
              <a:buChar char=""/>
              <a:defRPr sz="1400" kern="1200">
                <a:solidFill>
                  <a:schemeClr val="tx1"/>
                </a:solidFill>
                <a:latin typeface="+mn-lt"/>
                <a:ea typeface="+mn-ea"/>
                <a:cs typeface="+mn-cs"/>
              </a:defRPr>
            </a:lvl8pPr>
            <a:lvl9pPr marL="3886200" indent="-274320" algn="l" defTabSz="914400" rtl="0" eaLnBrk="1" latinLnBrk="0" hangingPunct="1">
              <a:lnSpc>
                <a:spcPct val="100000"/>
              </a:lnSpc>
              <a:spcBef>
                <a:spcPts val="700"/>
              </a:spcBef>
              <a:buClr>
                <a:schemeClr val="accent1"/>
              </a:buClr>
              <a:buSzPct val="85000"/>
              <a:buFont typeface="Wingdings 3" pitchFamily="18" charset="2"/>
              <a:buChar char=""/>
              <a:defRPr sz="1400" kern="1200">
                <a:solidFill>
                  <a:schemeClr val="tx1"/>
                </a:solidFill>
                <a:latin typeface="+mn-lt"/>
                <a:ea typeface="+mn-ea"/>
                <a:cs typeface="+mn-cs"/>
              </a:defRPr>
            </a:lvl9pPr>
          </a:lstStyle>
          <a:p>
            <a:pPr indent="-228600">
              <a:lnSpc>
                <a:spcPct val="120000"/>
              </a:lnSpc>
              <a:buFont typeface="Arial" panose="020B0604020202020204" pitchFamily="34" charset="0"/>
              <a:buChar char="•"/>
            </a:pPr>
            <a:r>
              <a:rPr lang="en-US" sz="1800" dirty="0"/>
              <a:t>“development that meets the needs of the present without compromising the ability of future generations to meet their own needs” (UNWEP 1987).</a:t>
            </a:r>
          </a:p>
        </p:txBody>
      </p:sp>
      <p:sp>
        <p:nvSpPr>
          <p:cNvPr id="11" name="Date Placeholder 14">
            <a:extLst>
              <a:ext uri="{FF2B5EF4-FFF2-40B4-BE49-F238E27FC236}">
                <a16:creationId xmlns:a16="http://schemas.microsoft.com/office/drawing/2014/main" id="{3CCAB4BC-E2BC-1372-D87E-83E08DB16AB4}"/>
              </a:ext>
            </a:extLst>
          </p:cNvPr>
          <p:cNvSpPr>
            <a:spLocks noGrp="1"/>
          </p:cNvSpPr>
          <p:nvPr>
            <p:ph type="dt" sz="half" idx="10"/>
          </p:nvPr>
        </p:nvSpPr>
        <p:spPr>
          <a:xfrm>
            <a:off x="137160" y="6453002"/>
            <a:ext cx="3494314" cy="365125"/>
          </a:xfrm>
        </p:spPr>
        <p:txBody>
          <a:bodyPr/>
          <a:lstStyle/>
          <a:p>
            <a:pPr>
              <a:spcAft>
                <a:spcPts val="600"/>
              </a:spcAft>
            </a:pPr>
            <a:fld id="{80428FB3-F247-4F4F-8D7A-25F94E34D64F}" type="datetime1">
              <a:rPr lang="en-US" smtClean="0"/>
              <a:pPr>
                <a:spcAft>
                  <a:spcPts val="600"/>
                </a:spcAft>
              </a:pPr>
              <a:t>10/1/2024</a:t>
            </a:fld>
            <a:endParaRPr lang="en-US"/>
          </a:p>
        </p:txBody>
      </p:sp>
      <p:pic>
        <p:nvPicPr>
          <p:cNvPr id="4" name="Picture 3" descr="Our_Common_Future_book_cover.gif">
            <a:hlinkClick r:id="rId3"/>
          </p:cNvPr>
          <p:cNvPicPr>
            <a:picLocks noChangeAspect="1"/>
          </p:cNvPicPr>
          <p:nvPr/>
        </p:nvPicPr>
        <p:blipFill rotWithShape="1">
          <a:blip r:embed="rId4" cstate="screen">
            <a:extLst>
              <a:ext uri="{28A0092B-C50C-407E-A947-70E740481C1C}">
                <a14:useLocalDpi xmlns:a14="http://schemas.microsoft.com/office/drawing/2010/main"/>
              </a:ext>
            </a:extLst>
          </a:blip>
          <a:srcRect t="15476" r="-2" b="12576"/>
          <a:stretch/>
        </p:blipFill>
        <p:spPr>
          <a:xfrm>
            <a:off x="6096000" y="419100"/>
            <a:ext cx="5676900" cy="6037646"/>
          </a:xfrm>
          <a:prstGeom prst="rect">
            <a:avLst/>
          </a:prstGeom>
          <a:noFill/>
          <a:ln w="38100" cap="sq">
            <a:solidFill>
              <a:srgbClr val="000000"/>
            </a:solidFill>
            <a:prstDash val="solid"/>
            <a:miter lim="800000"/>
          </a:ln>
          <a:effectLst>
            <a:outerShdw blurRad="50800" dist="38100" dir="2700000" algn="tl" rotWithShape="0">
              <a:srgbClr val="000000">
                <a:alpha val="43000"/>
              </a:srgbClr>
            </a:outerShdw>
          </a:effectLst>
        </p:spPr>
      </p:pic>
      <p:sp>
        <p:nvSpPr>
          <p:cNvPr id="13" name="Footer Placeholder 15">
            <a:extLst>
              <a:ext uri="{FF2B5EF4-FFF2-40B4-BE49-F238E27FC236}">
                <a16:creationId xmlns:a16="http://schemas.microsoft.com/office/drawing/2014/main" id="{ECCF5871-E347-6A2B-CA34-7B3C5059C9FF}"/>
              </a:ext>
            </a:extLst>
          </p:cNvPr>
          <p:cNvSpPr>
            <a:spLocks noGrp="1"/>
          </p:cNvSpPr>
          <p:nvPr>
            <p:ph type="ftr" sz="quarter" idx="11"/>
          </p:nvPr>
        </p:nvSpPr>
        <p:spPr>
          <a:xfrm>
            <a:off x="8876521" y="6453002"/>
            <a:ext cx="2805405" cy="365125"/>
          </a:xfrm>
        </p:spPr>
        <p:txBody>
          <a:bodyPr/>
          <a:lstStyle/>
          <a:p>
            <a:pPr>
              <a:spcAft>
                <a:spcPts val="600"/>
              </a:spcAft>
            </a:pPr>
            <a:r>
              <a:rPr lang="en-US" dirty="0"/>
              <a:t>ACBA7004</a:t>
            </a:r>
          </a:p>
        </p:txBody>
      </p:sp>
      <p:sp>
        <p:nvSpPr>
          <p:cNvPr id="6" name="Slide Number Placeholder 5"/>
          <p:cNvSpPr>
            <a:spLocks noGrp="1"/>
          </p:cNvSpPr>
          <p:nvPr>
            <p:ph type="sldNum" sz="quarter" idx="12"/>
          </p:nvPr>
        </p:nvSpPr>
        <p:spPr>
          <a:xfrm>
            <a:off x="11632162" y="6453002"/>
            <a:ext cx="429207" cy="365125"/>
          </a:xfrm>
        </p:spPr>
        <p:txBody>
          <a:bodyPr vert="horz" lIns="91440" tIns="45720" rIns="91440" bIns="45720" rtlCol="0" anchor="ctr">
            <a:normAutofit/>
          </a:bodyPr>
          <a:lstStyle/>
          <a:p>
            <a:pPr>
              <a:spcAft>
                <a:spcPts val="600"/>
              </a:spcAft>
            </a:pPr>
            <a:fld id="{3FE3B59D-8A44-EC40-942D-F4678869AB49}" type="slidenum">
              <a:rPr lang="en-US" smtClean="0"/>
              <a:pPr>
                <a:spcAft>
                  <a:spcPts val="600"/>
                </a:spcAft>
              </a:pPr>
              <a:t>57</a:t>
            </a:fld>
            <a:endParaRPr lang="en-US"/>
          </a:p>
        </p:txBody>
      </p:sp>
    </p:spTree>
    <p:extLst>
      <p:ext uri="{BB962C8B-B14F-4D97-AF65-F5344CB8AC3E}">
        <p14:creationId xmlns:p14="http://schemas.microsoft.com/office/powerpoint/2010/main" val="1845149861"/>
      </p:ext>
    </p:extLst>
  </p:cSld>
  <p:clrMapOvr>
    <a:masterClrMapping/>
  </p:clrMapOvr>
  <mc:AlternateContent xmlns:mc="http://schemas.openxmlformats.org/markup-compatibility/2006" xmlns:p14="http://schemas.microsoft.com/office/powerpoint/2010/main">
    <mc:Choice Requires="p14">
      <p:transition spd="slow" p14:dur="2000" advTm="27733"/>
    </mc:Choice>
    <mc:Fallback xmlns="">
      <p:transition spd="slow" advTm="27733"/>
    </mc:Fallback>
  </mc:AlternateContent>
  <p:extLst>
    <p:ext uri="{3A86A75C-4F4B-4683-9AE1-C65F6400EC91}">
      <p14:laserTraceLst xmlns:p14="http://schemas.microsoft.com/office/powerpoint/2010/main">
        <p14:tracePtLst>
          <p14:tracePt t="579" x="8559800" y="73025"/>
          <p14:tracePt t="579" x="8701088" y="134938"/>
          <p14:tracePt t="579" x="8885238" y="209550"/>
          <p14:tracePt t="579" x="9101138" y="282575"/>
          <p14:tracePt t="579" x="9124950" y="128588"/>
          <p14:tracePt t="579" x="9107488" y="117475"/>
          <p14:tracePt t="579" x="9101138" y="111125"/>
          <p14:tracePt t="579" x="9094788" y="104775"/>
          <p14:tracePt t="579" x="9088438" y="104775"/>
          <p14:tracePt t="579" x="9094788" y="104775"/>
          <p14:tracePt t="579" x="9113838" y="117475"/>
          <p14:tracePt t="579" x="9137650" y="128588"/>
          <p14:tracePt t="579" x="8183563" y="215900"/>
          <p14:tracePt t="579" x="8264525" y="381000"/>
          <p14:tracePt t="579" x="8343900" y="565150"/>
          <p14:tracePt t="579" x="8435975" y="762000"/>
          <p14:tracePt t="579" x="8540750" y="984250"/>
          <p14:tracePt t="579" x="8639175" y="1217613"/>
          <p14:tracePt t="579" x="8737600" y="1439863"/>
          <p14:tracePt t="579" x="8786813" y="1543050"/>
          <p14:tracePt t="579" x="8872538" y="1728788"/>
          <p14:tracePt t="579" x="8953500" y="1887538"/>
          <p14:tracePt t="579" x="8977313" y="1943100"/>
          <p14:tracePt t="579" x="9032875" y="2047875"/>
          <p14:tracePt t="579" x="9051925" y="2084388"/>
          <p14:tracePt t="579" x="9094788" y="2146300"/>
          <p14:tracePt t="579" x="9101138" y="2165350"/>
          <p14:tracePt t="579" x="9124950" y="2201863"/>
          <p14:tracePt t="579" x="9075738" y="4852988"/>
          <p14:tracePt t="579" x="8491538" y="4981575"/>
          <p14:tracePt t="579" x="8085138" y="5086350"/>
          <p14:tracePt t="579" x="7642225" y="5197475"/>
          <p14:tracePt t="579" x="7186613" y="5326063"/>
          <p14:tracePt t="579" x="6737350" y="5462588"/>
          <p14:tracePt t="579" x="6288088" y="5621338"/>
          <p14:tracePt t="579" x="6091238" y="5702300"/>
          <p14:tracePt t="579" x="5457825" y="5965825"/>
          <p14:tracePt t="579" x="5322888" y="6040438"/>
          <p14:tracePt t="579" x="5045075" y="6199188"/>
          <p14:tracePt t="579" x="4965700" y="6254750"/>
          <p14:tracePt t="579" x="4903788" y="6292850"/>
          <p14:tracePt t="579" x="4897438" y="6280150"/>
          <p14:tracePt t="579" x="4867275" y="6248400"/>
          <p14:tracePt t="579" x="4818063" y="6199188"/>
          <p14:tracePt t="579" x="4756150" y="6138863"/>
          <p14:tracePt t="579" x="4621213" y="6021388"/>
          <p14:tracePt t="579" x="4295775" y="5781675"/>
          <p14:tracePt t="579" x="4017963" y="5614988"/>
          <p14:tracePt t="579" x="3643313" y="5456238"/>
          <p14:tracePt t="579" x="3446463" y="5407025"/>
          <p14:tracePt t="579" x="3046413" y="5326063"/>
          <p14:tracePt t="579" x="2682875" y="5289550"/>
          <p14:tracePt t="579" x="2332038" y="5289550"/>
          <p14:tracePt t="579" x="2197100" y="5289550"/>
          <p14:tracePt t="579" x="1931988" y="5319713"/>
          <p14:tracePt t="579" x="1716088" y="5381625"/>
          <p14:tracePt t="579" x="1557338" y="5456238"/>
          <p14:tracePt t="579" x="1433513" y="5535613"/>
          <p14:tracePt t="579" x="1328738" y="5621338"/>
          <p14:tracePt t="579" x="1223963" y="5726113"/>
          <p14:tracePt t="579" x="1150938" y="5843588"/>
          <p14:tracePt t="579" x="1076325" y="5978525"/>
          <p14:tracePt t="579" x="1016000" y="6119813"/>
          <p14:tracePt t="579" x="990600" y="6188075"/>
          <p14:tracePt t="579" x="941388" y="6316663"/>
          <p14:tracePt t="579" x="928688" y="6359525"/>
          <p14:tracePt t="579" x="928688" y="6365875"/>
          <p14:tracePt t="579" x="911225" y="6427788"/>
          <p14:tracePt t="579" x="892175" y="6464300"/>
          <p14:tracePt t="579" x="879475" y="6494463"/>
          <p14:tracePt t="579" x="873125" y="6513513"/>
          <p14:tracePt t="579" x="868363" y="6526213"/>
          <p14:tracePt t="579" x="862013" y="6538913"/>
          <p14:tracePt t="579" x="855663" y="6543675"/>
          <p14:tracePt t="579" x="855663" y="6550025"/>
          <p14:tracePt t="579" x="855663" y="6556375"/>
          <p14:tracePt t="579" x="862013" y="6581775"/>
          <p14:tracePt t="579" x="873125" y="6618288"/>
          <p14:tracePt t="579" x="892175" y="6667500"/>
          <p14:tracePt t="579" x="928688" y="6778625"/>
          <p14:tracePt t="579" x="941388" y="6821488"/>
          <p14:tracePt t="579" x="1076325" y="6765925"/>
          <p14:tracePt t="579" x="1174750" y="6562725"/>
          <p14:tracePt t="579" x="1341438" y="6365875"/>
          <p14:tracePt t="579" x="1531938" y="6199188"/>
          <p14:tracePt t="579" x="2128838" y="5732463"/>
          <p14:tracePt t="579" x="2689225" y="5368925"/>
          <p14:tracePt t="579" x="3371850" y="4981575"/>
          <p14:tracePt t="579" x="4535488" y="4360863"/>
          <p14:tracePt t="579" x="4978400" y="4151313"/>
          <p14:tracePt t="579" x="5795963" y="3757613"/>
          <p14:tracePt t="579" x="6153150" y="3609975"/>
          <p14:tracePt t="579" x="6786563" y="3346450"/>
          <p14:tracePt t="579" x="6996113" y="3271838"/>
          <p14:tracePt t="579" x="7143750" y="3222625"/>
          <p14:tracePt t="579" x="7261225" y="3179763"/>
          <p14:tracePt t="579" x="7334250" y="3155950"/>
          <p14:tracePt t="579" x="7383463" y="3143250"/>
          <p14:tracePt t="579" x="7494588" y="3106738"/>
          <p14:tracePt t="579" x="7556500" y="3081338"/>
          <p14:tracePt t="579" x="7586663" y="3074988"/>
          <p14:tracePt t="579" x="7599363" y="3068638"/>
          <p14:tracePt t="579" x="7605713" y="3068638"/>
          <p14:tracePt t="579" x="7605713" y="3062288"/>
          <p14:tracePt t="579" x="7569200" y="3019425"/>
          <p14:tracePt t="579" x="7526338" y="2963863"/>
          <p14:tracePt t="579" x="7458075" y="2897188"/>
          <p14:tracePt t="579" x="7378700" y="2811463"/>
          <p14:tracePt t="579" x="7218363" y="2663825"/>
          <p14:tracePt t="579" x="7038975" y="2509838"/>
          <p14:tracePt t="579" x="6842125" y="2368550"/>
          <p14:tracePt t="579" x="6762750" y="2306638"/>
          <p14:tracePt t="579" x="6602413" y="2195513"/>
          <p14:tracePt t="579" x="6540500" y="2159000"/>
          <p14:tracePt t="579" x="6424613" y="2073275"/>
          <p14:tracePt t="579" x="6337300" y="2011363"/>
          <p14:tracePt t="579" x="6270625" y="1955800"/>
          <p14:tracePt t="579" x="6257925" y="1949450"/>
          <p14:tracePt t="579" x="6215063" y="1912938"/>
          <p14:tracePt t="579" x="6208713" y="1893888"/>
          <p14:tracePt t="579" x="6202363" y="1887538"/>
          <p14:tracePt t="579" x="6189663" y="1876425"/>
          <p14:tracePt t="579" x="6184900" y="1844675"/>
          <p14:tracePt t="579" x="6184900" y="1801813"/>
          <p14:tracePt t="579" x="6251575" y="1752600"/>
          <p14:tracePt t="579" x="6337300" y="1690688"/>
          <p14:tracePt t="579" x="6448425" y="1630363"/>
          <p14:tracePt t="579" x="6792913" y="1427163"/>
          <p14:tracePt t="579" x="7113588" y="1254125"/>
          <p14:tracePt t="579" x="7458075" y="1082675"/>
          <p14:tracePt t="579" x="7605713" y="1008063"/>
          <p14:tracePt t="579" x="7888288" y="879475"/>
          <p14:tracePt t="579" x="8140700" y="750888"/>
          <p14:tracePt t="579" x="8232775" y="701675"/>
          <p14:tracePt t="579" x="8423275" y="603250"/>
          <p14:tracePt t="579" x="8559800" y="528638"/>
          <p14:tracePt t="579" x="8675688" y="455613"/>
          <p14:tracePt t="579" x="8713788" y="417513"/>
          <p14:tracePt t="579" x="8737600" y="393700"/>
          <p14:tracePt t="579" x="8799513" y="319088"/>
          <p14:tracePt t="579" x="8793163" y="301625"/>
          <p14:tracePt t="579" x="8750300" y="233363"/>
          <p14:tracePt t="579" x="8688388" y="147638"/>
          <p14:tracePt t="1046" x="6516688" y="147638"/>
          <p14:tracePt t="1056" x="6202363" y="350838"/>
          <p14:tracePt t="1067" x="5894388" y="584200"/>
          <p14:tracePt t="1078" x="5605463" y="811213"/>
          <p14:tracePt t="1090" x="5489575" y="935038"/>
          <p14:tracePt t="1101" x="5260975" y="1168400"/>
          <p14:tracePt t="1112" x="5064125" y="1408113"/>
          <p14:tracePt t="1123" x="4892675" y="1647825"/>
          <p14:tracePt t="1135" x="4745038" y="1919288"/>
          <p14:tracePt t="1146" x="4633913" y="2195513"/>
          <p14:tracePt t="1157" x="4522788" y="2497138"/>
          <p14:tracePt t="1169" x="4448175" y="2811463"/>
          <p14:tracePt t="1180" x="4387850" y="3130550"/>
          <p14:tracePt t="1191" x="4375150" y="3278188"/>
          <p14:tracePt t="1203" x="4344988" y="3586163"/>
          <p14:tracePt t="1213" x="4325938" y="3875088"/>
        </p14:tracePtLst>
      </p14:laserTraceLst>
    </p:ext>
  </p:extLs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10313894" y="6569076"/>
            <a:ext cx="457200" cy="365125"/>
          </a:xfrm>
        </p:spPr>
        <p:txBody>
          <a:bodyPr/>
          <a:lstStyle/>
          <a:p>
            <a:fld id="{3FE3B59D-8A44-EC40-942D-F4678869AB49}" type="slidenum">
              <a:rPr lang="en-US" smtClean="0"/>
              <a:t>58</a:t>
            </a:fld>
            <a:endParaRPr lang="en-US" dirty="0"/>
          </a:p>
        </p:txBody>
      </p:sp>
      <p:sp>
        <p:nvSpPr>
          <p:cNvPr id="8" name="Content Placeholder 2">
            <a:extLst>
              <a:ext uri="{FF2B5EF4-FFF2-40B4-BE49-F238E27FC236}">
                <a16:creationId xmlns:a16="http://schemas.microsoft.com/office/drawing/2014/main" id="{B078E3A8-E4E5-1804-2225-50EA9C341F50}"/>
              </a:ext>
            </a:extLst>
          </p:cNvPr>
          <p:cNvSpPr>
            <a:spLocks noGrp="1"/>
          </p:cNvSpPr>
          <p:nvPr>
            <p:ph idx="1"/>
          </p:nvPr>
        </p:nvSpPr>
        <p:spPr>
          <a:xfrm>
            <a:off x="612775" y="1716088"/>
            <a:ext cx="10653713" cy="4592637"/>
          </a:xfrm>
        </p:spPr>
        <p:txBody>
          <a:bodyPr>
            <a:noAutofit/>
          </a:bodyPr>
          <a:lstStyle/>
          <a:p>
            <a:pPr>
              <a:lnSpc>
                <a:spcPct val="50000"/>
              </a:lnSpc>
            </a:pPr>
            <a:r>
              <a:rPr lang="en-US" dirty="0"/>
              <a:t>An analytical framework;</a:t>
            </a:r>
          </a:p>
          <a:p>
            <a:pPr>
              <a:lnSpc>
                <a:spcPct val="50000"/>
              </a:lnSpc>
            </a:pPr>
            <a:r>
              <a:rPr lang="en-US" dirty="0"/>
              <a:t>A normative agenda;</a:t>
            </a:r>
          </a:p>
          <a:p>
            <a:pPr>
              <a:lnSpc>
                <a:spcPct val="50000"/>
              </a:lnSpc>
            </a:pPr>
            <a:r>
              <a:rPr lang="en-US" dirty="0"/>
              <a:t>A language to discuss our world and future;</a:t>
            </a:r>
          </a:p>
          <a:p>
            <a:pPr>
              <a:lnSpc>
                <a:spcPct val="50000"/>
              </a:lnSpc>
            </a:pPr>
            <a:r>
              <a:rPr lang="en-US" dirty="0"/>
              <a:t>A promise to integrate people and the environment;</a:t>
            </a:r>
          </a:p>
          <a:p>
            <a:pPr>
              <a:lnSpc>
                <a:spcPct val="50000"/>
              </a:lnSpc>
            </a:pPr>
            <a:r>
              <a:rPr lang="en-US" dirty="0"/>
              <a:t>A recipe book;</a:t>
            </a:r>
          </a:p>
          <a:p>
            <a:pPr>
              <a:lnSpc>
                <a:spcPct val="50000"/>
              </a:lnSpc>
            </a:pPr>
            <a:r>
              <a:rPr lang="en-US" dirty="0"/>
              <a:t>A response to unprecedented change (population, social, </a:t>
            </a:r>
            <a:r>
              <a:rPr lang="en-US" dirty="0" err="1"/>
              <a:t>enviro</a:t>
            </a:r>
            <a:r>
              <a:rPr lang="en-US" dirty="0"/>
              <a:t>)</a:t>
            </a:r>
          </a:p>
          <a:p>
            <a:pPr>
              <a:lnSpc>
                <a:spcPct val="50000"/>
              </a:lnSpc>
            </a:pPr>
            <a:r>
              <a:rPr lang="en-US" dirty="0"/>
              <a:t>A governance model;</a:t>
            </a:r>
          </a:p>
          <a:p>
            <a:pPr>
              <a:lnSpc>
                <a:spcPct val="50000"/>
              </a:lnSpc>
            </a:pPr>
            <a:r>
              <a:rPr lang="en-US" dirty="0"/>
              <a:t>A con or sham;</a:t>
            </a:r>
          </a:p>
          <a:p>
            <a:pPr>
              <a:lnSpc>
                <a:spcPct val="50000"/>
              </a:lnSpc>
            </a:pPr>
            <a:r>
              <a:rPr lang="en-US" dirty="0"/>
              <a:t>A process;</a:t>
            </a:r>
          </a:p>
          <a:p>
            <a:pPr>
              <a:lnSpc>
                <a:spcPct val="50000"/>
              </a:lnSpc>
            </a:pPr>
            <a:r>
              <a:rPr lang="en-US" dirty="0"/>
              <a:t>An outcome;</a:t>
            </a:r>
          </a:p>
          <a:p>
            <a:pPr>
              <a:lnSpc>
                <a:spcPct val="50000"/>
              </a:lnSpc>
            </a:pPr>
            <a:r>
              <a:rPr lang="en-US" dirty="0"/>
              <a:t>Socialism in drag;</a:t>
            </a:r>
          </a:p>
          <a:p>
            <a:pPr>
              <a:lnSpc>
                <a:spcPct val="50000"/>
              </a:lnSpc>
            </a:pPr>
            <a:r>
              <a:rPr lang="en-US" dirty="0"/>
              <a:t>A way to control people;</a:t>
            </a:r>
          </a:p>
          <a:p>
            <a:pPr>
              <a:lnSpc>
                <a:spcPct val="50000"/>
              </a:lnSpc>
            </a:pPr>
            <a:r>
              <a:rPr lang="en-US" dirty="0"/>
              <a:t>Anti-capitalism (hiding behind environmentalism)</a:t>
            </a:r>
          </a:p>
          <a:p>
            <a:pPr>
              <a:lnSpc>
                <a:spcPct val="50000"/>
              </a:lnSpc>
            </a:pPr>
            <a:r>
              <a:rPr lang="en-US" dirty="0"/>
              <a:t>…?</a:t>
            </a:r>
          </a:p>
        </p:txBody>
      </p:sp>
      <p:sp>
        <p:nvSpPr>
          <p:cNvPr id="10" name="Title 9">
            <a:extLst>
              <a:ext uri="{FF2B5EF4-FFF2-40B4-BE49-F238E27FC236}">
                <a16:creationId xmlns:a16="http://schemas.microsoft.com/office/drawing/2014/main" id="{EA80D10A-E24D-88CE-551F-7A22E3DF3646}"/>
              </a:ext>
            </a:extLst>
          </p:cNvPr>
          <p:cNvSpPr>
            <a:spLocks noGrp="1"/>
          </p:cNvSpPr>
          <p:nvPr>
            <p:ph type="title"/>
          </p:nvPr>
        </p:nvSpPr>
        <p:spPr/>
        <p:txBody>
          <a:bodyPr/>
          <a:lstStyle/>
          <a:p>
            <a:r>
              <a:rPr lang="en-GB" dirty="0"/>
              <a:t>But what is Sustainable Development?</a:t>
            </a:r>
          </a:p>
        </p:txBody>
      </p:sp>
      <p:sp>
        <p:nvSpPr>
          <p:cNvPr id="2" name="Footer Placeholder 1">
            <a:extLst>
              <a:ext uri="{FF2B5EF4-FFF2-40B4-BE49-F238E27FC236}">
                <a16:creationId xmlns:a16="http://schemas.microsoft.com/office/drawing/2014/main" id="{D30D32BC-C5FD-CAE1-9792-E8474F647DEB}"/>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custDataLst>
      <p:tags r:id="rId1"/>
    </p:custDataLst>
    <p:extLst>
      <p:ext uri="{BB962C8B-B14F-4D97-AF65-F5344CB8AC3E}">
        <p14:creationId xmlns:p14="http://schemas.microsoft.com/office/powerpoint/2010/main" val="1410508876"/>
      </p:ext>
    </p:extLst>
  </p:cSld>
  <p:clrMapOvr>
    <a:masterClrMapping/>
  </p:clrMapOvr>
  <mc:AlternateContent xmlns:mc="http://schemas.openxmlformats.org/markup-compatibility/2006" xmlns:p14="http://schemas.microsoft.com/office/powerpoint/2010/main">
    <mc:Choice Requires="p14">
      <p:transition spd="slow" p14:dur="2000" advTm="165243"/>
    </mc:Choice>
    <mc:Fallback xmlns="">
      <p:transition spd="slow" advTm="165243"/>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7433" y="502924"/>
            <a:ext cx="8273143" cy="755461"/>
          </a:xfrm>
        </p:spPr>
        <p:txBody>
          <a:bodyPr>
            <a:normAutofit/>
          </a:bodyPr>
          <a:lstStyle/>
          <a:p>
            <a:r>
              <a:rPr lang="en-US" sz="2400" dirty="0"/>
              <a:t>My understanding of Sustainable Development</a:t>
            </a:r>
          </a:p>
        </p:txBody>
      </p:sp>
      <p:pic>
        <p:nvPicPr>
          <p:cNvPr id="4" name="Picture 3" descr="TripleBottomLine_web1.jp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14905" y="1408038"/>
            <a:ext cx="3656203" cy="2479029"/>
          </a:xfrm>
          <a:prstGeom prst="rect">
            <a:avLst/>
          </a:prstGeom>
        </p:spPr>
      </p:pic>
      <p:pic>
        <p:nvPicPr>
          <p:cNvPr id="7" name="Picture 6" descr="Nested_sustainability-v2.gif">
            <a:hlinkClick r:id="rId5"/>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804932" y="2255203"/>
            <a:ext cx="2301834" cy="1631864"/>
          </a:xfrm>
          <a:prstGeom prst="rect">
            <a:avLst/>
          </a:prstGeom>
        </p:spPr>
      </p:pic>
      <p:sp>
        <p:nvSpPr>
          <p:cNvPr id="6" name="Right Arrow 5"/>
          <p:cNvSpPr/>
          <p:nvPr/>
        </p:nvSpPr>
        <p:spPr>
          <a:xfrm>
            <a:off x="3930480" y="2775734"/>
            <a:ext cx="1186755" cy="812029"/>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Right Arrow 7"/>
          <p:cNvSpPr/>
          <p:nvPr/>
        </p:nvSpPr>
        <p:spPr>
          <a:xfrm>
            <a:off x="6799925" y="2775734"/>
            <a:ext cx="1186755" cy="812029"/>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0" name="Picture 9" descr="Figure I-1 from the National Report on Sustainable Forests.png"/>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7986680" y="1501389"/>
            <a:ext cx="3992614" cy="1936722"/>
          </a:xfrm>
          <a:prstGeom prst="rect">
            <a:avLst/>
          </a:prstGeom>
        </p:spPr>
      </p:pic>
      <p:graphicFrame>
        <p:nvGraphicFramePr>
          <p:cNvPr id="12" name="Diagram 11"/>
          <p:cNvGraphicFramePr/>
          <p:nvPr/>
        </p:nvGraphicFramePr>
        <p:xfrm>
          <a:off x="3625040" y="3587763"/>
          <a:ext cx="4938679" cy="2400951"/>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3" name="Left Brace 12"/>
          <p:cNvSpPr/>
          <p:nvPr/>
        </p:nvSpPr>
        <p:spPr>
          <a:xfrm rot="5400000">
            <a:off x="5672587" y="1218252"/>
            <a:ext cx="864041" cy="3380395"/>
          </a:xfrm>
          <a:prstGeom prst="leftBrace">
            <a:avLst/>
          </a:prstGeom>
          <a:ln w="63500">
            <a:prstDash val="solid"/>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7" name="Round Same Side Corner Rectangle 16"/>
          <p:cNvSpPr/>
          <p:nvPr/>
        </p:nvSpPr>
        <p:spPr>
          <a:xfrm>
            <a:off x="4527447" y="1408038"/>
            <a:ext cx="3133865" cy="707922"/>
          </a:xfrm>
          <a:prstGeom prst="round2Same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t>Governed By:</a:t>
            </a:r>
          </a:p>
          <a:p>
            <a:pPr algn="ctr"/>
            <a:r>
              <a:rPr lang="en-US" dirty="0"/>
              <a:t>Culture – Society – Values </a:t>
            </a:r>
          </a:p>
        </p:txBody>
      </p:sp>
      <p:sp>
        <p:nvSpPr>
          <p:cNvPr id="9" name="TextBox 8">
            <a:extLst>
              <a:ext uri="{FF2B5EF4-FFF2-40B4-BE49-F238E27FC236}">
                <a16:creationId xmlns:a16="http://schemas.microsoft.com/office/drawing/2014/main" id="{C3C61328-A160-9400-931D-61865EC79067}"/>
              </a:ext>
            </a:extLst>
          </p:cNvPr>
          <p:cNvSpPr txBox="1"/>
          <p:nvPr/>
        </p:nvSpPr>
        <p:spPr>
          <a:xfrm>
            <a:off x="305979" y="6355076"/>
            <a:ext cx="9816050" cy="369332"/>
          </a:xfrm>
          <a:prstGeom prst="rect">
            <a:avLst/>
          </a:prstGeom>
          <a:noFill/>
        </p:spPr>
        <p:txBody>
          <a:bodyPr wrap="square">
            <a:spAutoFit/>
          </a:bodyPr>
          <a:lstStyle/>
          <a:p>
            <a:r>
              <a:rPr lang="en-GB" dirty="0">
                <a:hlinkClick r:id="rId5"/>
              </a:rPr>
              <a:t>(2) Triple bottom line (3 pillars): sustainability in business - YouTube</a:t>
            </a:r>
            <a:endParaRPr lang="en-GB" dirty="0"/>
          </a:p>
        </p:txBody>
      </p:sp>
      <p:sp>
        <p:nvSpPr>
          <p:cNvPr id="3" name="Footer Placeholder 1">
            <a:extLst>
              <a:ext uri="{FF2B5EF4-FFF2-40B4-BE49-F238E27FC236}">
                <a16:creationId xmlns:a16="http://schemas.microsoft.com/office/drawing/2014/main" id="{1C659BFC-F213-1E7F-9611-2CD88CAC5E49}"/>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custDataLst>
      <p:tags r:id="rId1"/>
    </p:custDataLst>
    <p:extLst>
      <p:ext uri="{BB962C8B-B14F-4D97-AF65-F5344CB8AC3E}">
        <p14:creationId xmlns:p14="http://schemas.microsoft.com/office/powerpoint/2010/main" val="2873577552"/>
      </p:ext>
    </p:extLst>
  </p:cSld>
  <p:clrMapOvr>
    <a:masterClrMapping/>
  </p:clrMapOvr>
  <mc:AlternateContent xmlns:mc="http://schemas.openxmlformats.org/markup-compatibility/2006" xmlns:p14="http://schemas.microsoft.com/office/powerpoint/2010/main">
    <mc:Choice Requires="p14">
      <p:transition spd="slow" p14:dur="2000" advTm="61593"/>
    </mc:Choice>
    <mc:Fallback xmlns="">
      <p:transition spd="slow" advTm="6159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par>
                                <p:cTn id="8" presetID="10" presetClass="exit" presetSubtype="0" fill="hold" nodeType="withEffect">
                                  <p:stCondLst>
                                    <p:cond delay="0"/>
                                  </p:stCondLst>
                                  <p:childTnLst>
                                    <p:animEffect transition="out" filter="fade">
                                      <p:cBhvr>
                                        <p:cTn id="9" dur="500"/>
                                        <p:tgtEl>
                                          <p:spTgt spid="4"/>
                                        </p:tgtEl>
                                      </p:cBhvr>
                                    </p:animEffect>
                                    <p:set>
                                      <p:cBhvr>
                                        <p:cTn id="10" dur="1" fill="hold">
                                          <p:stCondLst>
                                            <p:cond delay="499"/>
                                          </p:stCondLst>
                                        </p:cTn>
                                        <p:tgtEl>
                                          <p:spTgt spid="4"/>
                                        </p:tgtEl>
                                        <p:attrNameLst>
                                          <p:attrName>style.visibility</p:attrName>
                                        </p:attrNameLst>
                                      </p:cBhvr>
                                      <p:to>
                                        <p:strVal val="hidden"/>
                                      </p:to>
                                    </p:set>
                                  </p:childTnLst>
                                </p:cTn>
                              </p:par>
                              <p:par>
                                <p:cTn id="11" presetID="10" presetClass="exit" presetSubtype="0" fill="hold" nodeType="withEffect">
                                  <p:stCondLst>
                                    <p:cond delay="0"/>
                                  </p:stCondLst>
                                  <p:childTnLst>
                                    <p:animEffect transition="out" filter="fade">
                                      <p:cBhvr>
                                        <p:cTn id="12" dur="500"/>
                                        <p:tgtEl>
                                          <p:spTgt spid="10"/>
                                        </p:tgtEl>
                                      </p:cBhvr>
                                    </p:animEffect>
                                    <p:set>
                                      <p:cBhvr>
                                        <p:cTn id="13" dur="1" fill="hold">
                                          <p:stCondLst>
                                            <p:cond delay="499"/>
                                          </p:stCondLst>
                                        </p:cTn>
                                        <p:tgtEl>
                                          <p:spTgt spid="10"/>
                                        </p:tgtEl>
                                        <p:attrNameLst>
                                          <p:attrName>style.visibility</p:attrName>
                                        </p:attrNameLst>
                                      </p:cBhvr>
                                      <p:to>
                                        <p:strVal val="hidden"/>
                                      </p:to>
                                    </p:set>
                                  </p:childTnLst>
                                </p:cTn>
                              </p:par>
                              <p:par>
                                <p:cTn id="14" presetID="10" presetClass="exit" presetSubtype="0" fill="hold" grpId="0" nodeType="withEffect">
                                  <p:stCondLst>
                                    <p:cond delay="0"/>
                                  </p:stCondLst>
                                  <p:childTnLst>
                                    <p:animEffect transition="out" filter="fade">
                                      <p:cBhvr>
                                        <p:cTn id="15" dur="500"/>
                                        <p:tgtEl>
                                          <p:spTgt spid="6"/>
                                        </p:tgtEl>
                                      </p:cBhvr>
                                    </p:animEffect>
                                    <p:set>
                                      <p:cBhvr>
                                        <p:cTn id="16" dur="1" fill="hold">
                                          <p:stCondLst>
                                            <p:cond delay="499"/>
                                          </p:stCondLst>
                                        </p:cTn>
                                        <p:tgtEl>
                                          <p:spTgt spid="6"/>
                                        </p:tgtEl>
                                        <p:attrNameLst>
                                          <p:attrName>style.visibility</p:attrName>
                                        </p:attrNameLst>
                                      </p:cBhvr>
                                      <p:to>
                                        <p:strVal val="hidden"/>
                                      </p:to>
                                    </p:set>
                                  </p:childTnLst>
                                </p:cTn>
                              </p:par>
                              <p:par>
                                <p:cTn id="17" presetID="10" presetClass="exit" presetSubtype="0" fill="hold" grpId="0" nodeType="withEffect">
                                  <p:stCondLst>
                                    <p:cond delay="0"/>
                                  </p:stCondLst>
                                  <p:childTnLst>
                                    <p:animEffect transition="out" filter="fade">
                                      <p:cBhvr>
                                        <p:cTn id="18" dur="500"/>
                                        <p:tgtEl>
                                          <p:spTgt spid="8"/>
                                        </p:tgtEl>
                                      </p:cBhvr>
                                    </p:animEffect>
                                    <p:set>
                                      <p:cBhvr>
                                        <p:cTn id="19" dur="1" fill="hold">
                                          <p:stCondLst>
                                            <p:cond delay="499"/>
                                          </p:stCondLst>
                                        </p:cTn>
                                        <p:tgtEl>
                                          <p:spTgt spid="8"/>
                                        </p:tgtEl>
                                        <p:attrNameLst>
                                          <p:attrName>style.visibility</p:attrName>
                                        </p:attrNameLst>
                                      </p:cBhvr>
                                      <p:to>
                                        <p:strVal val="hidden"/>
                                      </p:to>
                                    </p:se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fade">
                                      <p:cBhvr>
                                        <p:cTn id="3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Graphic spid="12" grpId="0">
        <p:bldAsOne/>
      </p:bldGraphic>
      <p:bldP spid="13" grpId="0" animBg="1"/>
      <p:bldP spid="17"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1">
            <a:extLst>
              <a:ext uri="{FF2B5EF4-FFF2-40B4-BE49-F238E27FC236}">
                <a16:creationId xmlns:a16="http://schemas.microsoft.com/office/drawing/2014/main" id="{1C659BFC-F213-1E7F-9611-2CD88CAC5E49}"/>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pic>
        <p:nvPicPr>
          <p:cNvPr id="5" name="Online Media 4" title="Triple bottom line (3 pillars): sustainability in business">
            <a:hlinkClick r:id="" action="ppaction://media"/>
            <a:extLst>
              <a:ext uri="{FF2B5EF4-FFF2-40B4-BE49-F238E27FC236}">
                <a16:creationId xmlns:a16="http://schemas.microsoft.com/office/drawing/2014/main" id="{E2F8181F-56AC-3439-4A9B-6D9E172BBABE}"/>
              </a:ext>
            </a:extLst>
          </p:cNvPr>
          <p:cNvPicPr>
            <a:picLocks noRot="1" noChangeAspect="1"/>
          </p:cNvPicPr>
          <p:nvPr>
            <a:videoFile r:link="rId2"/>
          </p:nvPr>
        </p:nvPicPr>
        <p:blipFill>
          <a:blip r:embed="rId5"/>
          <a:stretch>
            <a:fillRect/>
          </a:stretch>
        </p:blipFill>
        <p:spPr>
          <a:xfrm>
            <a:off x="154680" y="140818"/>
            <a:ext cx="11818245" cy="6677309"/>
          </a:xfrm>
          <a:prstGeom prst="rect">
            <a:avLst/>
          </a:prstGeom>
        </p:spPr>
      </p:pic>
    </p:spTree>
    <p:custDataLst>
      <p:tags r:id="rId1"/>
    </p:custDataLst>
    <p:extLst>
      <p:ext uri="{BB962C8B-B14F-4D97-AF65-F5344CB8AC3E}">
        <p14:creationId xmlns:p14="http://schemas.microsoft.com/office/powerpoint/2010/main" val="2807966173"/>
      </p:ext>
    </p:extLst>
  </p:cSld>
  <p:clrMapOvr>
    <a:masterClrMapping/>
  </p:clrMapOvr>
  <mc:AlternateContent xmlns:mc="http://schemas.openxmlformats.org/markup-compatibility/2006" xmlns:p14="http://schemas.microsoft.com/office/powerpoint/2010/main">
    <mc:Choice Requires="p14">
      <p:transition spd="slow" p14:dur="2000" advTm="61593"/>
    </mc:Choice>
    <mc:Fallback xmlns="">
      <p:transition spd="slow" advTm="6159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itle 1">
            <a:extLst>
              <a:ext uri="{FF2B5EF4-FFF2-40B4-BE49-F238E27FC236}">
                <a16:creationId xmlns:a16="http://schemas.microsoft.com/office/drawing/2014/main" id="{900A38E9-D21E-DE68-38AC-F56AEA15B379}"/>
              </a:ext>
            </a:extLst>
          </p:cNvPr>
          <p:cNvSpPr>
            <a:spLocks noGrp="1"/>
          </p:cNvSpPr>
          <p:nvPr>
            <p:ph type="ctrTitle"/>
          </p:nvPr>
        </p:nvSpPr>
        <p:spPr>
          <a:xfrm>
            <a:off x="609598" y="5271784"/>
            <a:ext cx="10134601" cy="1178688"/>
          </a:xfrm>
        </p:spPr>
        <p:txBody>
          <a:bodyPr anchor="ctr">
            <a:normAutofit fontScale="90000"/>
          </a:bodyPr>
          <a:lstStyle/>
          <a:p>
            <a:pPr algn="l"/>
            <a:r>
              <a:rPr lang="en-US" dirty="0"/>
              <a:t>Catastrophe prompting sustainable development</a:t>
            </a:r>
          </a:p>
        </p:txBody>
      </p:sp>
      <p:pic>
        <p:nvPicPr>
          <p:cNvPr id="15" name="Picture 14" descr="love_canal_cleanup_1.jpg"/>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 y="10"/>
            <a:ext cx="4033184" cy="4908375"/>
          </a:xfrm>
          <a:prstGeom prst="rect">
            <a:avLst/>
          </a:prstGeom>
          <a:noFill/>
          <a:ln w="38100" cap="sq">
            <a:solidFill>
              <a:srgbClr val="000000"/>
            </a:solidFill>
            <a:prstDash val="solid"/>
            <a:miter lim="800000"/>
          </a:ln>
          <a:effectLst>
            <a:outerShdw blurRad="50800" dist="38100" dir="2700000" algn="tl" rotWithShape="0">
              <a:srgbClr val="000000">
                <a:alpha val="43000"/>
              </a:srgbClr>
            </a:outerShdw>
          </a:effectLst>
        </p:spPr>
      </p:pic>
      <p:pic>
        <p:nvPicPr>
          <p:cNvPr id="14" name="Picture 13" descr="ozone_hole.jpg"/>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4086199" y="10"/>
            <a:ext cx="4031282" cy="4908375"/>
          </a:xfrm>
          <a:prstGeom prst="rect">
            <a:avLst/>
          </a:prstGeom>
          <a:noFill/>
          <a:ln w="38100" cap="sq">
            <a:solidFill>
              <a:srgbClr val="000000"/>
            </a:solidFill>
            <a:prstDash val="solid"/>
            <a:miter lim="800000"/>
          </a:ln>
          <a:effectLst>
            <a:outerShdw blurRad="50800" dist="38100" dir="2700000" algn="tl" rotWithShape="0">
              <a:srgbClr val="000000">
                <a:alpha val="43000"/>
              </a:srgbClr>
            </a:outerShdw>
          </a:effectLst>
        </p:spPr>
      </p:pic>
      <p:pic>
        <p:nvPicPr>
          <p:cNvPr id="13" name="Picture 12" descr="chernobyl disaster power plant.jpg"/>
          <p:cNvPicPr>
            <a:picLocks noChangeAspect="1"/>
          </p:cNvPicPr>
          <p:nvPr/>
        </p:nvPicPr>
        <p:blipFill rotWithShape="1">
          <a:blip r:embed="rId6" cstate="screen">
            <a:extLst>
              <a:ext uri="{28A0092B-C50C-407E-A947-70E740481C1C}">
                <a14:useLocalDpi xmlns:a14="http://schemas.microsoft.com/office/drawing/2010/main"/>
              </a:ext>
            </a:extLst>
          </a:blip>
          <a:srcRect r="-2" b="-2"/>
          <a:stretch/>
        </p:blipFill>
        <p:spPr>
          <a:xfrm>
            <a:off x="8168920" y="1"/>
            <a:ext cx="4023080" cy="4904130"/>
          </a:xfrm>
          <a:prstGeom prst="rect">
            <a:avLst/>
          </a:prstGeom>
          <a:noFill/>
          <a:ln w="38100" cap="sq">
            <a:solidFill>
              <a:srgbClr val="000000"/>
            </a:solidFill>
            <a:prstDash val="solid"/>
            <a:miter lim="800000"/>
          </a:ln>
          <a:effectLst>
            <a:outerShdw blurRad="50800" dist="38100" dir="2700000" algn="tl" rotWithShape="0">
              <a:srgbClr val="000000">
                <a:alpha val="43000"/>
              </a:srgbClr>
            </a:outerShdw>
          </a:effectLst>
        </p:spPr>
      </p:pic>
      <p:sp>
        <p:nvSpPr>
          <p:cNvPr id="22" name="Date Placeholder 8">
            <a:extLst>
              <a:ext uri="{FF2B5EF4-FFF2-40B4-BE49-F238E27FC236}">
                <a16:creationId xmlns:a16="http://schemas.microsoft.com/office/drawing/2014/main" id="{0305C58C-561F-DB4D-A96A-FCD0201FEECC}"/>
              </a:ext>
            </a:extLst>
          </p:cNvPr>
          <p:cNvSpPr>
            <a:spLocks noGrp="1"/>
          </p:cNvSpPr>
          <p:nvPr>
            <p:ph type="dt" sz="half" idx="10"/>
          </p:nvPr>
        </p:nvSpPr>
        <p:spPr>
          <a:xfrm>
            <a:off x="137160" y="6453002"/>
            <a:ext cx="3494314" cy="365125"/>
          </a:xfrm>
        </p:spPr>
        <p:txBody>
          <a:bodyPr>
            <a:normAutofit/>
          </a:bodyPr>
          <a:lstStyle/>
          <a:p>
            <a:pPr>
              <a:spcAft>
                <a:spcPts val="600"/>
              </a:spcAft>
            </a:pPr>
            <a:fld id="{96EC2D4A-7015-48CA-BEE6-03926F52A366}" type="datetime1">
              <a:rPr lang="en-US" smtClean="0">
                <a:effectLst>
                  <a:outerShdw blurRad="38100" dist="38100" dir="2700000" algn="tl">
                    <a:srgbClr val="000000">
                      <a:alpha val="43137"/>
                    </a:srgbClr>
                  </a:outerShdw>
                </a:effectLst>
              </a:rPr>
              <a:pPr>
                <a:spcAft>
                  <a:spcPts val="600"/>
                </a:spcAft>
              </a:pPr>
              <a:t>10/1/2024</a:t>
            </a:fld>
            <a:endParaRPr lang="en-US">
              <a:effectLst>
                <a:outerShdw blurRad="38100" dist="38100" dir="2700000" algn="tl">
                  <a:srgbClr val="000000">
                    <a:alpha val="43137"/>
                  </a:srgbClr>
                </a:outerShdw>
              </a:effectLst>
            </a:endParaRPr>
          </a:p>
        </p:txBody>
      </p:sp>
      <p:sp>
        <p:nvSpPr>
          <p:cNvPr id="3" name="Slide Number Placeholder 2"/>
          <p:cNvSpPr>
            <a:spLocks noGrp="1"/>
          </p:cNvSpPr>
          <p:nvPr>
            <p:ph type="sldNum" sz="quarter" idx="12"/>
          </p:nvPr>
        </p:nvSpPr>
        <p:spPr>
          <a:xfrm>
            <a:off x="11632162" y="6453002"/>
            <a:ext cx="429207" cy="365125"/>
          </a:xfrm>
        </p:spPr>
        <p:txBody>
          <a:bodyPr>
            <a:normAutofit/>
          </a:bodyPr>
          <a:lstStyle/>
          <a:p>
            <a:pPr>
              <a:spcAft>
                <a:spcPts val="600"/>
              </a:spcAft>
            </a:pPr>
            <a:fld id="{3FE3B59D-8A44-EC40-942D-F4678869AB49}" type="slidenum">
              <a:rPr lang="en-US" smtClean="0"/>
              <a:pPr>
                <a:spcAft>
                  <a:spcPts val="600"/>
                </a:spcAft>
              </a:pPr>
              <a:t>61</a:t>
            </a:fld>
            <a:endParaRPr lang="en-US"/>
          </a:p>
        </p:txBody>
      </p:sp>
      <p:sp>
        <p:nvSpPr>
          <p:cNvPr id="5" name="Footer Placeholder 1">
            <a:extLst>
              <a:ext uri="{FF2B5EF4-FFF2-40B4-BE49-F238E27FC236}">
                <a16:creationId xmlns:a16="http://schemas.microsoft.com/office/drawing/2014/main" id="{7166D2E1-7606-AEC6-7C61-2EF281FC912D}"/>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custDataLst>
      <p:tags r:id="rId1"/>
    </p:custDataLst>
    <p:extLst>
      <p:ext uri="{BB962C8B-B14F-4D97-AF65-F5344CB8AC3E}">
        <p14:creationId xmlns:p14="http://schemas.microsoft.com/office/powerpoint/2010/main" val="1031188267"/>
      </p:ext>
    </p:extLst>
  </p:cSld>
  <p:clrMapOvr>
    <a:masterClrMapping/>
  </p:clrMapOvr>
  <mc:AlternateContent xmlns:mc="http://schemas.openxmlformats.org/markup-compatibility/2006" xmlns:p14="http://schemas.microsoft.com/office/powerpoint/2010/main">
    <mc:Choice Requires="p14">
      <p:transition spd="slow" p14:dur="2000" advTm="295924"/>
    </mc:Choice>
    <mc:Fallback xmlns="">
      <p:transition spd="slow" advTm="2959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282948" x="9107488" y="4895850"/>
          <p14:tracePt t="282958" x="8621713" y="5068888"/>
          <p14:tracePt t="282969" x="8110538" y="5283200"/>
          <p14:tracePt t="282980" x="7605713" y="5529263"/>
          <p14:tracePt t="282991" x="7107238" y="5830888"/>
          <p14:tracePt t="283002" x="6677025" y="6132513"/>
          <p14:tracePt t="283014" x="6529388" y="6261100"/>
          <p14:tracePt t="283025" x="6430963" y="6365875"/>
          <p14:tracePt t="283036" x="6356350" y="6445250"/>
          <p14:tracePt t="283318" x="6350000" y="6445250"/>
          <p14:tracePt t="283320" x="6288088" y="6445250"/>
          <p14:tracePt t="283329" x="6178550" y="6445250"/>
          <p14:tracePt t="283340" x="6054725" y="6445250"/>
          <p14:tracePt t="283351" x="5932488" y="6445250"/>
          <p14:tracePt t="283362" x="5808663" y="6445250"/>
          <p14:tracePt t="283374" x="5575300" y="6445250"/>
          <p14:tracePt t="283385" x="5310188" y="6445250"/>
          <p14:tracePt t="283396" x="5051425" y="6445250"/>
          <p14:tracePt t="283407" x="4830763" y="6445250"/>
          <p14:tracePt t="283419" x="4602163" y="6445250"/>
          <p14:tracePt t="283430" x="4405313" y="6457950"/>
          <p14:tracePt t="283441" x="4325938" y="6464300"/>
          <p14:tracePt t="283452" x="4159250" y="6470650"/>
          <p14:tracePt t="283464" x="4017963" y="6477000"/>
          <p14:tracePt t="283475" x="3883025" y="6477000"/>
          <p14:tracePt t="283486" x="3759200" y="6477000"/>
          <p14:tracePt t="283498" x="3654425" y="6470650"/>
          <p14:tracePt t="283509" x="3575050" y="6451600"/>
          <p14:tracePt t="283520" x="3538538" y="6440488"/>
          <p14:tracePt t="283531" x="3489325" y="6427788"/>
          <p14:tracePt t="283543" x="3440113" y="6415088"/>
          <p14:tracePt t="283554" x="3421063" y="6408738"/>
          <p14:tracePt t="283565" x="3390900" y="6396038"/>
          <p14:tracePt t="283576" x="3371850" y="6391275"/>
          <p14:tracePt t="283587" x="3359150" y="6378575"/>
          <p14:tracePt t="283599" x="3348038" y="6372225"/>
          <p14:tracePt t="283610" x="3341688" y="6365875"/>
          <p14:tracePt t="283621" x="3335338" y="6346825"/>
          <p14:tracePt t="283633" x="3335338" y="6342063"/>
          <p14:tracePt t="283655" x="3348038" y="6316663"/>
          <p14:tracePt t="283666" x="3403600" y="6286500"/>
          <p14:tracePt t="283677" x="3476625" y="6254750"/>
          <p14:tracePt t="283689" x="3568700" y="6211888"/>
          <p14:tracePt t="283701" x="3617913" y="6205538"/>
          <p14:tracePt t="283711" x="3797300" y="6149975"/>
          <p14:tracePt t="283723" x="3863975" y="6138863"/>
          <p14:tracePt t="283735" x="3975100" y="6107113"/>
          <p14:tracePt t="283745" x="4079875" y="6089650"/>
          <p14:tracePt t="283756" x="4178300" y="6070600"/>
          <p14:tracePt t="283768" x="4264025" y="6057900"/>
          <p14:tracePt t="283779" x="4349750" y="6046788"/>
          <p14:tracePt t="283790" x="4368800" y="6046788"/>
          <p14:tracePt t="283802" x="4486275" y="6040438"/>
          <p14:tracePt t="283813" x="4546600" y="6040438"/>
          <p14:tracePt t="283824" x="4614863" y="6034088"/>
          <p14:tracePt t="283835" x="4683125" y="6021388"/>
          <p14:tracePt t="283846" x="4756150" y="6015038"/>
          <p14:tracePt t="283858" x="4830763" y="6008688"/>
          <p14:tracePt t="283869" x="4910138" y="6002338"/>
          <p14:tracePt t="283880" x="4995863" y="6002338"/>
          <p14:tracePt t="283891" x="5162550" y="5991225"/>
          <p14:tracePt t="283902" x="5292725" y="5972175"/>
          <p14:tracePt t="284173" x="5310188" y="5953125"/>
          <p14:tracePt t="284184" x="5353050" y="5910263"/>
          <p14:tracePt t="284195" x="5408613" y="5818188"/>
          <p14:tracePt t="284206" x="5654675" y="5375275"/>
          <p14:tracePt t="284218" x="5913438" y="4816475"/>
          <p14:tracePt t="284229" x="6146800" y="4200525"/>
          <p14:tracePt t="284240" x="6467475" y="3462338"/>
          <p14:tracePt t="284252" x="6781800" y="2719388"/>
          <p14:tracePt t="284262" x="6897688" y="2405063"/>
          <p14:tracePt t="284274" x="7143750" y="1739900"/>
          <p14:tracePt t="284285" x="7218363" y="1457325"/>
          <p14:tracePt t="284296" x="7359650" y="915988"/>
          <p14:tracePt t="284308" x="7389813" y="712788"/>
          <p14:tracePt t="284319" x="7432675" y="350838"/>
          <p14:tracePt t="284330" x="7439025" y="233363"/>
          <p14:tracePt t="285844" x="7038975" y="184150"/>
          <p14:tracePt t="285844" x="6572250" y="596900"/>
          <p14:tracePt t="285844" x="6116638" y="1076325"/>
          <p14:tracePt t="285844" x="5900738" y="1328738"/>
          <p14:tracePt t="285844" x="5519738" y="1789113"/>
          <p14:tracePt t="285844" x="5175250" y="2238375"/>
          <p14:tracePt t="285844" x="4892675" y="2663825"/>
          <p14:tracePt t="285844" x="4651375" y="3068638"/>
          <p14:tracePt t="285844" x="4443413" y="3475038"/>
          <p14:tracePt t="285844" x="4264025" y="3911600"/>
          <p14:tracePt t="285844" x="4208463" y="4114800"/>
          <p14:tracePt t="285844" x="4103688" y="4521200"/>
          <p14:tracePt t="285844" x="4086225" y="4686300"/>
          <p14:tracePt t="285844" x="4073525" y="4822825"/>
          <p14:tracePt t="285844" x="4060825" y="5056188"/>
          <p14:tracePt t="285844" x="4060825" y="5111750"/>
          <p14:tracePt t="285844" x="4060825" y="5160963"/>
          <p14:tracePt t="285844" x="4060825" y="5246688"/>
          <p14:tracePt t="285844" x="4067175" y="5302250"/>
          <p14:tracePt t="285844" x="4073525" y="5332413"/>
          <p14:tracePt t="285844" x="4073525" y="5345113"/>
          <p14:tracePt t="285844" x="4067175" y="5345113"/>
          <p14:tracePt t="285844" x="4060825" y="5338763"/>
          <p14:tracePt t="285844" x="4073525" y="5364163"/>
          <p14:tracePt t="285844" x="4086225" y="5430838"/>
          <p14:tracePt t="285844" x="4103688" y="5535613"/>
          <p14:tracePt t="285844" x="4110038" y="5689600"/>
          <p14:tracePt t="285844" x="4116388" y="5781675"/>
          <p14:tracePt t="285844" x="4135438" y="5903913"/>
          <p14:tracePt t="285844" x="4159250" y="5991225"/>
          <p14:tracePt t="285844" x="4148138" y="5991225"/>
          <p14:tracePt t="285844" x="4098925" y="5991225"/>
          <p14:tracePt t="285844" x="4017963" y="6002338"/>
          <p14:tracePt t="285844" x="3895725" y="6021388"/>
          <p14:tracePt t="285844" x="3470275" y="6119813"/>
          <p14:tracePt t="285844" x="3095625" y="6230938"/>
          <p14:tracePt t="285844" x="2670175" y="6353175"/>
          <p14:tracePt t="285844" x="2492375" y="6408738"/>
          <p14:tracePt t="285844" x="2344738" y="6457950"/>
          <p14:tracePt t="285844" x="2062163" y="6543675"/>
          <p14:tracePt t="285844" x="1974850" y="6569075"/>
          <p14:tracePt t="285844" x="1797050" y="6637338"/>
          <p14:tracePt t="285844" x="1649413" y="6691313"/>
          <p14:tracePt t="285844" x="1439863" y="6778625"/>
          <p14:tracePt t="285844" x="1335088" y="6834188"/>
          <p14:tracePt t="288280" x="1089025" y="6789738"/>
          <p14:tracePt t="288289" x="1446213" y="6273800"/>
          <p14:tracePt t="288301" x="1820863" y="5745163"/>
          <p14:tracePt t="288312" x="2541588" y="4735513"/>
          <p14:tracePt t="288324" x="3200400" y="3894138"/>
          <p14:tracePt t="288334" x="3925888" y="3106738"/>
          <p14:tracePt t="288346" x="4578350" y="2466975"/>
          <p14:tracePt t="288357" x="5014913" y="2084388"/>
          <p14:tracePt t="288368" x="5772150" y="1457325"/>
          <p14:tracePt t="288379" x="6454775" y="935038"/>
          <p14:tracePt t="288391" x="6743700" y="725488"/>
          <p14:tracePt t="288402" x="6946900" y="554038"/>
          <p14:tracePt t="288413" x="7107238" y="430213"/>
          <p14:tracePt t="288424" x="7396163" y="177800"/>
          <p14:tracePt t="288436" x="7451725" y="117475"/>
          <p14:tracePt t="288447" x="7481888" y="79375"/>
          <p14:tracePt t="289687" x="5710238" y="79375"/>
          <p14:tracePt t="289696" x="5562600" y="166688"/>
          <p14:tracePt t="289707" x="5445125" y="252413"/>
          <p14:tracePt t="289721" x="5335588" y="338138"/>
          <p14:tracePt t="289729" x="5243513" y="430213"/>
          <p14:tracePt t="289740" x="5143500" y="541338"/>
          <p14:tracePt t="289752" x="5002213" y="750888"/>
          <p14:tracePt t="289763" x="4910138" y="904875"/>
          <p14:tracePt t="289774" x="4830763" y="1089025"/>
          <p14:tracePt t="289786" x="4738688" y="1298575"/>
          <p14:tracePt t="289797" x="4640263" y="1531938"/>
          <p14:tracePt t="289808" x="4535488" y="1789113"/>
          <p14:tracePt t="289819" x="4448175" y="2024063"/>
          <p14:tracePt t="289831" x="4356100" y="2270125"/>
          <p14:tracePt t="289842" x="4313238" y="2379663"/>
          <p14:tracePt t="289853" x="4227513" y="2595563"/>
          <p14:tracePt t="289864" x="4103688" y="2946400"/>
          <p14:tracePt t="289876" x="4024313" y="3155950"/>
          <p14:tracePt t="289887" x="3944938" y="3370263"/>
          <p14:tracePt t="289898" x="3870325" y="3586163"/>
          <p14:tracePt t="289909" x="3846513" y="3690938"/>
          <p14:tracePt t="289921" x="3784600" y="3894138"/>
          <p14:tracePt t="289932" x="3722688" y="4095750"/>
          <p14:tracePt t="289943" x="3698875" y="4170363"/>
          <p14:tracePt t="290450" x="3679825" y="4187825"/>
          <p14:tracePt t="290461" x="3667125" y="4206875"/>
          <p14:tracePt t="290472" x="3654425" y="4225925"/>
          <p14:tracePt t="290483" x="3643313" y="4243388"/>
          <p14:tracePt t="290495" x="3611563" y="4281488"/>
          <p14:tracePt t="290506" x="3587750" y="4318000"/>
          <p14:tracePt t="290517" x="3556000" y="4367213"/>
          <p14:tracePt t="290528" x="3525838" y="4410075"/>
          <p14:tracePt t="290540" x="3495675" y="4459288"/>
          <p14:tracePt t="290551" x="3463925" y="4502150"/>
          <p14:tracePt t="290562" x="3440113" y="4545013"/>
          <p14:tracePt t="290573" x="3408363" y="4594225"/>
          <p14:tracePt t="290585" x="3384550" y="4643438"/>
          <p14:tracePt t="290596" x="3371850" y="4668838"/>
          <p14:tracePt t="290607" x="3341688" y="4735513"/>
          <p14:tracePt t="290618" x="3335338" y="4760913"/>
          <p14:tracePt t="290630" x="3305175" y="4840288"/>
          <p14:tracePt t="290641" x="3286125" y="4895850"/>
          <p14:tracePt t="290652" x="3273425" y="4951413"/>
          <p14:tracePt t="290663" x="3267075" y="4981575"/>
          <p14:tracePt t="290675" x="3260725" y="5030788"/>
          <p14:tracePt t="290686" x="3254375" y="5080000"/>
          <p14:tracePt t="290697" x="3249613" y="5129213"/>
          <p14:tracePt t="290708" x="3249613" y="5172075"/>
          <p14:tracePt t="290720" x="3249613" y="5216525"/>
          <p14:tracePt t="290731" x="3249613" y="5253038"/>
          <p14:tracePt t="290742" x="3249613" y="5289550"/>
          <p14:tracePt t="290753" x="3249613" y="5351463"/>
          <p14:tracePt t="290765" x="3249613" y="5368925"/>
          <p14:tracePt t="290776" x="3267075" y="5424488"/>
          <p14:tracePt t="290787" x="3273425" y="5443538"/>
          <p14:tracePt t="290798" x="3305175" y="5499100"/>
          <p14:tracePt t="290810" x="3322638" y="5529263"/>
          <p14:tracePt t="290821" x="3322638" y="5541963"/>
          <p14:tracePt t="290832" x="3359150" y="5578475"/>
          <p14:tracePt t="290843" x="3397250" y="5627688"/>
          <p14:tracePt t="290855" x="3470275" y="5707063"/>
          <p14:tracePt t="290866" x="3495675" y="5732463"/>
          <p14:tracePt t="290877" x="3551238" y="5788025"/>
          <p14:tracePt t="290888" x="3600450" y="5843588"/>
          <p14:tracePt t="290900" x="3649663" y="5899150"/>
          <p14:tracePt t="290911" x="3703638" y="5953125"/>
          <p14:tracePt t="290922" x="3748088" y="5997575"/>
          <p14:tracePt t="290933" x="3765550" y="6015038"/>
          <p14:tracePt t="290944" x="3802063" y="6051550"/>
          <p14:tracePt t="290956" x="3814763" y="6057900"/>
          <p14:tracePt t="291451" x="3790950" y="6051550"/>
          <p14:tracePt t="291462" x="3735388" y="6027738"/>
          <p14:tracePt t="291473" x="3667125" y="5997575"/>
          <p14:tracePt t="291485" x="3587750" y="5959475"/>
          <p14:tracePt t="291496" x="3495675" y="5922963"/>
          <p14:tracePt t="291508" x="3440113" y="5910263"/>
          <p14:tracePt t="291518" x="3359150" y="5892800"/>
          <p14:tracePt t="291529" x="3254375" y="5867400"/>
          <p14:tracePt t="291541" x="3175000" y="5854700"/>
          <p14:tracePt t="291552" x="3076575" y="5843588"/>
          <p14:tracePt t="291563" x="2978150" y="5830888"/>
          <p14:tracePt t="291575" x="2892425" y="5824538"/>
          <p14:tracePt t="291586" x="2811463" y="5824538"/>
          <p14:tracePt t="291597" x="2774950" y="5824538"/>
          <p14:tracePt t="291608" x="2708275" y="5824538"/>
          <p14:tracePt t="291620" x="2620963" y="5837238"/>
          <p14:tracePt t="291631" x="2571750" y="5854700"/>
          <p14:tracePt t="291642" x="2554288" y="5861050"/>
          <p14:tracePt t="291653" x="2486025" y="5892800"/>
          <p14:tracePt t="291665" x="2466975" y="5903913"/>
          <p14:tracePt t="291676" x="2436813" y="5922963"/>
          <p14:tracePt t="291687" x="2406650" y="5942013"/>
          <p14:tracePt t="291698" x="2381250" y="5959475"/>
          <p14:tracePt t="291710" x="2357438" y="5972175"/>
          <p14:tracePt t="291721" x="2332038" y="5997575"/>
          <p14:tracePt t="291732" x="2312988" y="6015038"/>
          <p14:tracePt t="291743" x="2276475" y="6051550"/>
          <p14:tracePt t="291755" x="2252663" y="6070600"/>
          <p14:tracePt t="291766" x="2220913" y="6100763"/>
          <p14:tracePt t="291777" x="2184400" y="6132513"/>
          <p14:tracePt t="291788" x="2147888" y="6162675"/>
          <p14:tracePt t="291800" x="2098675" y="6199188"/>
          <p14:tracePt t="291811" x="2006600" y="6254750"/>
          <p14:tracePt t="291822" x="1925638" y="6303963"/>
          <p14:tracePt t="291833" x="1833563" y="6342063"/>
          <p14:tracePt t="291845" x="1728788" y="6384925"/>
          <p14:tracePt t="291856" x="1606550" y="6421438"/>
          <p14:tracePt t="291867" x="1531938" y="6434138"/>
          <p14:tracePt t="291878" x="1397000" y="6464300"/>
          <p14:tracePt t="291890" x="1262063" y="6483350"/>
          <p14:tracePt t="291901" x="1138238" y="6494463"/>
          <p14:tracePt t="291912" x="1027113" y="6507163"/>
          <p14:tracePt t="291923" x="977900" y="6513513"/>
          <p14:tracePt t="291935" x="904875" y="6519863"/>
          <p14:tracePt t="291946" x="842963" y="6526213"/>
          <p14:tracePt t="291958" x="787400" y="6532563"/>
          <p14:tracePt t="291968" x="750888" y="6538913"/>
          <p14:tracePt t="291980" x="720725" y="6550025"/>
          <p14:tracePt t="291992" x="714375" y="6556375"/>
          <p14:tracePt t="292002" x="701675" y="6569075"/>
          <p14:tracePt t="292013" x="695325" y="6575425"/>
          <p14:tracePt t="292025" x="682625" y="6599238"/>
          <p14:tracePt t="292036" x="682625" y="6624638"/>
          <p14:tracePt t="292047" x="682625" y="6654800"/>
          <p14:tracePt t="292058" x="688975" y="6691313"/>
          <p14:tracePt t="292070" x="695325" y="6710363"/>
          <p14:tracePt t="292081" x="708025" y="6740525"/>
          <p14:tracePt t="292092" x="725488" y="6772275"/>
          <p14:tracePt t="292103" x="738188" y="6789738"/>
          <p14:tracePt t="292115" x="738188" y="6796088"/>
          <p14:tracePt t="292126" x="738188" y="6808788"/>
          <p14:tracePt t="292137" x="750888" y="6821488"/>
          <p14:tracePt t="292148" x="763588" y="6834188"/>
          <p14:tracePt t="292160" x="769938" y="6845300"/>
          <p14:tracePt t="292171" x="781050" y="6851650"/>
        </p14:tracePtLst>
      </p14:laserTraceLst>
    </p:ext>
  </p:extLs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a:extLst>
              <a:ext uri="{FF2B5EF4-FFF2-40B4-BE49-F238E27FC236}">
                <a16:creationId xmlns:a16="http://schemas.microsoft.com/office/drawing/2014/main" id="{976B246F-60F6-CFFE-DB7B-AC6EB4F6071A}"/>
              </a:ext>
            </a:extLst>
          </p:cNvPr>
          <p:cNvSpPr>
            <a:spLocks noGrp="1" noChangeArrowheads="1"/>
          </p:cNvSpPr>
          <p:nvPr>
            <p:ph type="title"/>
          </p:nvPr>
        </p:nvSpPr>
        <p:spPr>
          <a:xfrm>
            <a:off x="6796844" y="474333"/>
            <a:ext cx="4563883" cy="2146300"/>
          </a:xfrm>
        </p:spPr>
        <p:txBody>
          <a:bodyPr anchor="b">
            <a:normAutofit/>
          </a:bodyPr>
          <a:lstStyle/>
          <a:p>
            <a:pPr>
              <a:defRPr/>
            </a:pPr>
            <a:r>
              <a:rPr lang="en-GB" dirty="0"/>
              <a:t>Sustainable Development and Catastrophe?</a:t>
            </a:r>
          </a:p>
        </p:txBody>
      </p:sp>
      <p:pic>
        <p:nvPicPr>
          <p:cNvPr id="132112" name="Picture 132111" descr="Empty speech bubbles">
            <a:extLst>
              <a:ext uri="{FF2B5EF4-FFF2-40B4-BE49-F238E27FC236}">
                <a16:creationId xmlns:a16="http://schemas.microsoft.com/office/drawing/2014/main" id="{F624098D-F393-9034-B5A3-B460B464659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1"/>
          <a:stretch/>
        </p:blipFill>
        <p:spPr>
          <a:xfrm>
            <a:off x="20" y="10"/>
            <a:ext cx="6095979" cy="6857990"/>
          </a:xfrm>
          <a:prstGeom prst="rect">
            <a:avLst/>
          </a:prstGeom>
          <a:noFill/>
        </p:spPr>
      </p:pic>
      <p:sp>
        <p:nvSpPr>
          <p:cNvPr id="132099" name="Rectangle 3"/>
          <p:cNvSpPr>
            <a:spLocks noGrp="1" noChangeArrowheads="1"/>
          </p:cNvSpPr>
          <p:nvPr>
            <p:ph idx="1"/>
          </p:nvPr>
        </p:nvSpPr>
        <p:spPr>
          <a:xfrm>
            <a:off x="6796844" y="2767953"/>
            <a:ext cx="4563883" cy="3461013"/>
          </a:xfrm>
        </p:spPr>
        <p:txBody>
          <a:bodyPr>
            <a:normAutofit/>
          </a:bodyPr>
          <a:lstStyle/>
          <a:p>
            <a:pPr marL="0" indent="0">
              <a:buNone/>
              <a:defRPr/>
            </a:pPr>
            <a:r>
              <a:rPr lang="en-GB" sz="1800" dirty="0"/>
              <a:t>Can you think of a catastrophe that has prompted progress in sustainable development?</a:t>
            </a:r>
          </a:p>
          <a:p>
            <a:pPr marL="0" indent="0" eaLnBrk="1" fontAlgn="auto" hangingPunct="1">
              <a:buNone/>
              <a:defRPr/>
            </a:pPr>
            <a:r>
              <a:rPr lang="en-GB" sz="1800" dirty="0"/>
              <a:t>What developed?</a:t>
            </a:r>
          </a:p>
          <a:p>
            <a:pPr marL="0" indent="0" eaLnBrk="1" fontAlgn="auto" hangingPunct="1">
              <a:buNone/>
              <a:defRPr/>
            </a:pPr>
            <a:r>
              <a:rPr lang="en-GB" sz="1800" dirty="0"/>
              <a:t>How did people’s behaviour change?</a:t>
            </a:r>
          </a:p>
          <a:p>
            <a:pPr marL="0" indent="0" eaLnBrk="1" fontAlgn="auto" hangingPunct="1">
              <a:buNone/>
              <a:defRPr/>
            </a:pPr>
            <a:endParaRPr lang="en-GB" sz="1800" dirty="0"/>
          </a:p>
          <a:p>
            <a:pPr marL="0" indent="0" eaLnBrk="1" fontAlgn="auto" hangingPunct="1">
              <a:buNone/>
              <a:defRPr/>
            </a:pPr>
            <a:r>
              <a:rPr lang="en-GB" sz="1800" dirty="0"/>
              <a:t>(15 mins)</a:t>
            </a:r>
          </a:p>
          <a:p>
            <a:pPr marL="0" indent="0" eaLnBrk="1" fontAlgn="auto" hangingPunct="1">
              <a:buNone/>
              <a:defRPr/>
            </a:pPr>
            <a:endParaRPr lang="en-GB" sz="1800" u="sng" dirty="0"/>
          </a:p>
          <a:p>
            <a:pPr marL="0" indent="0" eaLnBrk="1" fontAlgn="auto" hangingPunct="1">
              <a:buNone/>
              <a:defRPr/>
            </a:pPr>
            <a:endParaRPr lang="en-GB" sz="1800" u="sng" dirty="0"/>
          </a:p>
        </p:txBody>
      </p:sp>
      <p:sp>
        <p:nvSpPr>
          <p:cNvPr id="132105" name="Date Placeholder 8">
            <a:extLst>
              <a:ext uri="{FF2B5EF4-FFF2-40B4-BE49-F238E27FC236}">
                <a16:creationId xmlns:a16="http://schemas.microsoft.com/office/drawing/2014/main" id="{5CED8F93-89DF-C57A-C16D-ED6DB8A4ABD2}"/>
              </a:ext>
            </a:extLst>
          </p:cNvPr>
          <p:cNvSpPr>
            <a:spLocks noGrp="1"/>
          </p:cNvSpPr>
          <p:nvPr>
            <p:ph type="dt" sz="half" idx="10"/>
          </p:nvPr>
        </p:nvSpPr>
        <p:spPr>
          <a:xfrm>
            <a:off x="137160" y="6453002"/>
            <a:ext cx="3494314" cy="365125"/>
          </a:xfrm>
        </p:spPr>
        <p:txBody>
          <a:bodyPr>
            <a:normAutofit/>
          </a:bodyPr>
          <a:lstStyle/>
          <a:p>
            <a:pPr>
              <a:spcAft>
                <a:spcPts val="600"/>
              </a:spcAft>
            </a:pPr>
            <a:fld id="{907816DB-FEA5-42E1-8FAA-ACDB7BE4A0F6}" type="datetime1">
              <a:rPr lang="en-US">
                <a:solidFill>
                  <a:srgbClr val="FFFFFF"/>
                </a:solidFill>
              </a:rPr>
              <a:pPr>
                <a:spcAft>
                  <a:spcPts val="600"/>
                </a:spcAft>
              </a:pPr>
              <a:t>10/1/2024</a:t>
            </a:fld>
            <a:endParaRPr lang="en-US">
              <a:solidFill>
                <a:srgbClr val="FFFFFF"/>
              </a:solidFill>
            </a:endParaRPr>
          </a:p>
        </p:txBody>
      </p:sp>
      <p:sp>
        <p:nvSpPr>
          <p:cNvPr id="9220" name="Slide Number Placeholder 5"/>
          <p:cNvSpPr>
            <a:spLocks noGrp="1"/>
          </p:cNvSpPr>
          <p:nvPr>
            <p:ph type="sldNum" sz="quarter" idx="12"/>
          </p:nvPr>
        </p:nvSpPr>
        <p:spPr bwMode="auto">
          <a:xfrm>
            <a:off x="11632162" y="6453002"/>
            <a:ext cx="429207"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buClrTx/>
              <a:buFontTx/>
              <a:buNone/>
            </a:pPr>
            <a:fld id="{4A5BBE5A-1A66-4A21-B261-59A09E77C1C6}" type="slidenum">
              <a:rPr lang="en-GB" altLang="en-US"/>
              <a:pPr>
                <a:spcBef>
                  <a:spcPct val="0"/>
                </a:spcBef>
                <a:buClrTx/>
                <a:buFontTx/>
                <a:buNone/>
              </a:pPr>
              <a:t>62</a:t>
            </a:fld>
            <a:endParaRPr lang="en-GB" altLang="en-US"/>
          </a:p>
        </p:txBody>
      </p:sp>
      <p:sp>
        <p:nvSpPr>
          <p:cNvPr id="2" name="Footer Placeholder 1">
            <a:extLst>
              <a:ext uri="{FF2B5EF4-FFF2-40B4-BE49-F238E27FC236}">
                <a16:creationId xmlns:a16="http://schemas.microsoft.com/office/drawing/2014/main" id="{BAA8C496-5A08-1A26-D556-42A3ADEC0BF7}"/>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pic>
        <p:nvPicPr>
          <p:cNvPr id="4" name="Picture 3" descr="A qr code with a few squares&#10;&#10;Description automatically generated">
            <a:extLst>
              <a:ext uri="{FF2B5EF4-FFF2-40B4-BE49-F238E27FC236}">
                <a16:creationId xmlns:a16="http://schemas.microsoft.com/office/drawing/2014/main" id="{0049D57D-76F0-9C71-C0DB-5BBF77C8AC8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79171" y="822192"/>
            <a:ext cx="4361344" cy="4361344"/>
          </a:xfrm>
          <a:prstGeom prst="rect">
            <a:avLst/>
          </a:prstGeom>
        </p:spPr>
      </p:pic>
      <p:sp>
        <p:nvSpPr>
          <p:cNvPr id="6" name="TextBox 5">
            <a:extLst>
              <a:ext uri="{FF2B5EF4-FFF2-40B4-BE49-F238E27FC236}">
                <a16:creationId xmlns:a16="http://schemas.microsoft.com/office/drawing/2014/main" id="{67B65FD2-D6C4-DB3E-1643-E0735DFC48C7}"/>
              </a:ext>
            </a:extLst>
          </p:cNvPr>
          <p:cNvSpPr txBox="1"/>
          <p:nvPr/>
        </p:nvSpPr>
        <p:spPr>
          <a:xfrm>
            <a:off x="3359843" y="5356604"/>
            <a:ext cx="2646947" cy="923330"/>
          </a:xfrm>
          <a:prstGeom prst="rect">
            <a:avLst/>
          </a:prstGeom>
          <a:noFill/>
        </p:spPr>
        <p:txBody>
          <a:bodyPr wrap="square">
            <a:spAutoFit/>
          </a:bodyPr>
          <a:lstStyle/>
          <a:p>
            <a:pPr algn="ctr"/>
            <a:r>
              <a:rPr lang="en-GB" dirty="0"/>
              <a:t>https://padlet.com/acunningham142/MapEnvCatastrophes</a:t>
            </a:r>
          </a:p>
        </p:txBody>
      </p:sp>
    </p:spTree>
    <p:extLst>
      <p:ext uri="{BB962C8B-B14F-4D97-AF65-F5344CB8AC3E}">
        <p14:creationId xmlns:p14="http://schemas.microsoft.com/office/powerpoint/2010/main" val="489794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2099">
                                            <p:txEl>
                                              <p:pRg st="0" end="0"/>
                                            </p:txEl>
                                          </p:spTgt>
                                        </p:tgtEl>
                                        <p:attrNameLst>
                                          <p:attrName>style.visibility</p:attrName>
                                        </p:attrNameLst>
                                      </p:cBhvr>
                                      <p:to>
                                        <p:strVal val="visible"/>
                                      </p:to>
                                    </p:set>
                                    <p:animEffect transition="in" filter="fade">
                                      <p:cBhvr>
                                        <p:cTn id="7" dur="2000"/>
                                        <p:tgtEl>
                                          <p:spTgt spid="13209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2099">
                                            <p:txEl>
                                              <p:pRg st="1" end="1"/>
                                            </p:txEl>
                                          </p:spTgt>
                                        </p:tgtEl>
                                        <p:attrNameLst>
                                          <p:attrName>style.visibility</p:attrName>
                                        </p:attrNameLst>
                                      </p:cBhvr>
                                      <p:to>
                                        <p:strVal val="visible"/>
                                      </p:to>
                                    </p:set>
                                    <p:animEffect transition="in" filter="fade">
                                      <p:cBhvr>
                                        <p:cTn id="12" dur="2000"/>
                                        <p:tgtEl>
                                          <p:spTgt spid="13209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2099">
                                            <p:txEl>
                                              <p:pRg st="2" end="2"/>
                                            </p:txEl>
                                          </p:spTgt>
                                        </p:tgtEl>
                                        <p:attrNameLst>
                                          <p:attrName>style.visibility</p:attrName>
                                        </p:attrNameLst>
                                      </p:cBhvr>
                                      <p:to>
                                        <p:strVal val="visible"/>
                                      </p:to>
                                    </p:set>
                                    <p:animEffect transition="in" filter="fade">
                                      <p:cBhvr>
                                        <p:cTn id="17" dur="2000"/>
                                        <p:tgtEl>
                                          <p:spTgt spid="13209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32099">
                                            <p:txEl>
                                              <p:pRg st="4" end="4"/>
                                            </p:txEl>
                                          </p:spTgt>
                                        </p:tgtEl>
                                        <p:attrNameLst>
                                          <p:attrName>style.visibility</p:attrName>
                                        </p:attrNameLst>
                                      </p:cBhvr>
                                      <p:to>
                                        <p:strVal val="visible"/>
                                      </p:to>
                                    </p:set>
                                    <p:animEffect transition="in" filter="fade">
                                      <p:cBhvr>
                                        <p:cTn id="22" dur="2000"/>
                                        <p:tgtEl>
                                          <p:spTgt spid="13209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099" grpId="0" build="p"/>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8AF1856B-6635-E11F-B463-8D17A65A701E}"/>
              </a:ext>
            </a:extLst>
          </p:cNvPr>
          <p:cNvSpPr>
            <a:spLocks noGrp="1"/>
          </p:cNvSpPr>
          <p:nvPr>
            <p:ph type="title"/>
          </p:nvPr>
        </p:nvSpPr>
        <p:spPr>
          <a:xfrm>
            <a:off x="614681" y="548640"/>
            <a:ext cx="3553412" cy="1648943"/>
          </a:xfrm>
        </p:spPr>
        <p:txBody>
          <a:bodyPr anchor="t">
            <a:normAutofit/>
          </a:bodyPr>
          <a:lstStyle/>
          <a:p>
            <a:r>
              <a:rPr lang="en-US" dirty="0"/>
              <a:t>Major Environmental Disasters</a:t>
            </a:r>
          </a:p>
        </p:txBody>
      </p:sp>
      <p:sp>
        <p:nvSpPr>
          <p:cNvPr id="3" name="Content Placeholder 2">
            <a:extLst>
              <a:ext uri="{FF2B5EF4-FFF2-40B4-BE49-F238E27FC236}">
                <a16:creationId xmlns:a16="http://schemas.microsoft.com/office/drawing/2014/main" id="{25A0AB21-A7A0-BC75-B74A-0D01198119BA}"/>
              </a:ext>
            </a:extLst>
          </p:cNvPr>
          <p:cNvSpPr>
            <a:spLocks noGrp="1"/>
          </p:cNvSpPr>
          <p:nvPr>
            <p:ph idx="1"/>
          </p:nvPr>
        </p:nvSpPr>
        <p:spPr>
          <a:xfrm>
            <a:off x="614680" y="2316480"/>
            <a:ext cx="3553413" cy="4122420"/>
          </a:xfrm>
        </p:spPr>
        <p:txBody>
          <a:bodyPr>
            <a:normAutofit/>
          </a:bodyPr>
          <a:lstStyle/>
          <a:p>
            <a:r>
              <a:rPr lang="en-GB" sz="1800" dirty="0">
                <a:hlinkClick r:id="rId2"/>
              </a:rPr>
              <a:t>Timeline: Major Environmental Disasters (cfr.org)</a:t>
            </a:r>
            <a:endParaRPr lang="en-GB" sz="1800" dirty="0"/>
          </a:p>
        </p:txBody>
      </p:sp>
      <p:sp>
        <p:nvSpPr>
          <p:cNvPr id="11"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lstStyle/>
          <a:p>
            <a:pPr>
              <a:spcAft>
                <a:spcPts val="600"/>
              </a:spcAft>
            </a:pPr>
            <a:fld id="{36EEDDE2-D916-4F9A-9650-DB1D30A8FDDC}" type="datetime1">
              <a:rPr lang="en-US" smtClean="0"/>
              <a:pPr>
                <a:spcAft>
                  <a:spcPts val="600"/>
                </a:spcAft>
              </a:pPr>
              <a:t>10/1/2024</a:t>
            </a:fld>
            <a:endParaRPr lang="en-US"/>
          </a:p>
        </p:txBody>
      </p:sp>
      <p:pic>
        <p:nvPicPr>
          <p:cNvPr id="5" name="Picture 4">
            <a:extLst>
              <a:ext uri="{FF2B5EF4-FFF2-40B4-BE49-F238E27FC236}">
                <a16:creationId xmlns:a16="http://schemas.microsoft.com/office/drawing/2014/main" id="{C47D88EA-D93A-7CC9-8FAB-20682EDCE22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752550" y="10"/>
            <a:ext cx="7439450" cy="6857990"/>
          </a:xfrm>
          <a:prstGeom prst="rect">
            <a:avLst/>
          </a:prstGeom>
          <a:noFill/>
        </p:spPr>
      </p:pic>
      <p:sp>
        <p:nvSpPr>
          <p:cNvPr id="15"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solidFill>
                  <a:srgbClr val="FFFFFF"/>
                </a:solidFill>
                <a:effectLst>
                  <a:outerShdw blurRad="38100" dist="38100" dir="2700000" algn="tl">
                    <a:srgbClr val="000000">
                      <a:alpha val="43137"/>
                    </a:srgbClr>
                  </a:outerShdw>
                </a:effectLst>
              </a:rPr>
              <a:pPr>
                <a:spcAft>
                  <a:spcPts val="600"/>
                </a:spcAft>
              </a:pPr>
              <a:t>63</a:t>
            </a:fld>
            <a:endParaRPr lang="en-US">
              <a:solidFill>
                <a:srgbClr val="FFFFFF"/>
              </a:solidFill>
              <a:effectLst>
                <a:outerShdw blurRad="38100" dist="38100" dir="2700000" algn="tl">
                  <a:srgbClr val="000000">
                    <a:alpha val="43137"/>
                  </a:srgbClr>
                </a:outerShdw>
              </a:effectLst>
            </a:endParaRPr>
          </a:p>
        </p:txBody>
      </p:sp>
      <p:sp>
        <p:nvSpPr>
          <p:cNvPr id="4" name="Footer Placeholder 1">
            <a:extLst>
              <a:ext uri="{FF2B5EF4-FFF2-40B4-BE49-F238E27FC236}">
                <a16:creationId xmlns:a16="http://schemas.microsoft.com/office/drawing/2014/main" id="{7C55D5F2-7C8B-072A-6EAA-F281BC2422A8}"/>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extLst>
      <p:ext uri="{BB962C8B-B14F-4D97-AF65-F5344CB8AC3E}">
        <p14:creationId xmlns:p14="http://schemas.microsoft.com/office/powerpoint/2010/main" val="174149990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388C92DB-EFF2-7D4F-85E9-5AEE91E63BFC}"/>
              </a:ext>
            </a:extLst>
          </p:cNvPr>
          <p:cNvSpPr>
            <a:spLocks noGrp="1"/>
          </p:cNvSpPr>
          <p:nvPr>
            <p:ph type="title"/>
          </p:nvPr>
        </p:nvSpPr>
        <p:spPr>
          <a:xfrm>
            <a:off x="609602" y="1396999"/>
            <a:ext cx="2786388" cy="2032001"/>
          </a:xfrm>
        </p:spPr>
        <p:txBody>
          <a:bodyPr vert="horz" lIns="91440" tIns="45720" rIns="91440" bIns="45720" rtlCol="0" anchor="t">
            <a:normAutofit/>
          </a:bodyPr>
          <a:lstStyle/>
          <a:p>
            <a:r>
              <a:rPr lang="en-US" sz="2800" b="1" kern="1200" dirty="0">
                <a:solidFill>
                  <a:schemeClr val="tx1"/>
                </a:solidFill>
                <a:latin typeface="+mj-lt"/>
                <a:ea typeface="+mj-ea"/>
                <a:cs typeface="+mj-cs"/>
              </a:rPr>
              <a:t>What is this Brundtland Report?</a:t>
            </a:r>
          </a:p>
        </p:txBody>
      </p:sp>
      <p:sp>
        <p:nvSpPr>
          <p:cNvPr id="5" name="TextBox 4">
            <a:extLst>
              <a:ext uri="{FF2B5EF4-FFF2-40B4-BE49-F238E27FC236}">
                <a16:creationId xmlns:a16="http://schemas.microsoft.com/office/drawing/2014/main" id="{5A53439B-5A49-AC4C-8BD8-E1A1F1051F32}"/>
              </a:ext>
            </a:extLst>
          </p:cNvPr>
          <p:cNvSpPr txBox="1"/>
          <p:nvPr/>
        </p:nvSpPr>
        <p:spPr>
          <a:xfrm>
            <a:off x="4123283" y="1040448"/>
            <a:ext cx="7013171" cy="4430096"/>
          </a:xfrm>
        </p:spPr>
        <p:txBody>
          <a:bodyPr vert="horz" lIns="91440" tIns="45720" rIns="91440" bIns="45720" rtlCol="0">
            <a:noAutofit/>
          </a:bodyPr>
          <a:lstStyle/>
          <a:p>
            <a:pPr indent="-228600">
              <a:lnSpc>
                <a:spcPct val="110000"/>
              </a:lnSpc>
              <a:spcAft>
                <a:spcPts val="600"/>
              </a:spcAft>
              <a:buFont typeface="Arial" panose="020B0604020202020204" pitchFamily="34" charset="0"/>
              <a:buChar char="•"/>
            </a:pPr>
            <a:r>
              <a:rPr lang="en-US" spc="10" dirty="0"/>
              <a:t>"Humanity </a:t>
            </a:r>
            <a:r>
              <a:rPr lang="en-US" spc="30" dirty="0"/>
              <a:t>has </a:t>
            </a:r>
            <a:r>
              <a:rPr lang="en-US" spc="45" dirty="0"/>
              <a:t>the </a:t>
            </a:r>
            <a:r>
              <a:rPr lang="en-US" spc="10" dirty="0"/>
              <a:t>ability </a:t>
            </a:r>
            <a:r>
              <a:rPr lang="en-US" spc="40" dirty="0"/>
              <a:t>to </a:t>
            </a:r>
            <a:r>
              <a:rPr lang="en-US" spc="30" dirty="0"/>
              <a:t>make </a:t>
            </a:r>
            <a:r>
              <a:rPr lang="en-US" spc="10" dirty="0"/>
              <a:t>development </a:t>
            </a:r>
            <a:r>
              <a:rPr lang="en-US" spc="15" dirty="0"/>
              <a:t>sustainable </a:t>
            </a:r>
            <a:r>
              <a:rPr lang="en-US" b="1" spc="65" dirty="0"/>
              <a:t>to </a:t>
            </a:r>
            <a:r>
              <a:rPr lang="en-US" b="1" spc="20" dirty="0"/>
              <a:t>ensure </a:t>
            </a:r>
            <a:r>
              <a:rPr lang="en-US" b="1" spc="30" dirty="0"/>
              <a:t>that  </a:t>
            </a:r>
            <a:r>
              <a:rPr lang="en-US" b="1" spc="15" dirty="0"/>
              <a:t>it </a:t>
            </a:r>
            <a:r>
              <a:rPr lang="en-US" b="1" spc="30" dirty="0"/>
              <a:t>meets </a:t>
            </a:r>
            <a:r>
              <a:rPr lang="en-US" b="1" spc="45" dirty="0"/>
              <a:t>the </a:t>
            </a:r>
            <a:r>
              <a:rPr lang="en-US" b="1" spc="25" dirty="0"/>
              <a:t>needs of </a:t>
            </a:r>
            <a:r>
              <a:rPr lang="en-US" b="1" spc="45" dirty="0"/>
              <a:t>the </a:t>
            </a:r>
            <a:r>
              <a:rPr lang="en-US" b="1" spc="20" dirty="0"/>
              <a:t>present </a:t>
            </a:r>
            <a:r>
              <a:rPr lang="en-US" b="1" spc="10" dirty="0"/>
              <a:t>without </a:t>
            </a:r>
            <a:r>
              <a:rPr lang="en-US" b="1" spc="15" dirty="0"/>
              <a:t>compromising </a:t>
            </a:r>
            <a:r>
              <a:rPr lang="en-US" b="1" spc="45" dirty="0"/>
              <a:t>the </a:t>
            </a:r>
            <a:r>
              <a:rPr lang="en-US" b="1" spc="15" dirty="0"/>
              <a:t>ability </a:t>
            </a:r>
            <a:r>
              <a:rPr lang="en-US" b="1" spc="5" dirty="0"/>
              <a:t>of  </a:t>
            </a:r>
            <a:r>
              <a:rPr lang="en-US" b="1" spc="20" dirty="0"/>
              <a:t>future </a:t>
            </a:r>
            <a:r>
              <a:rPr lang="en-US" b="1" spc="10" dirty="0"/>
              <a:t>generations </a:t>
            </a:r>
            <a:r>
              <a:rPr lang="en-US" b="1" spc="35" dirty="0"/>
              <a:t>to </a:t>
            </a:r>
            <a:r>
              <a:rPr lang="en-US" b="1" spc="25" dirty="0"/>
              <a:t>meet </a:t>
            </a:r>
            <a:r>
              <a:rPr lang="en-US" b="1" spc="20" dirty="0"/>
              <a:t>their </a:t>
            </a:r>
            <a:r>
              <a:rPr lang="en-US" b="1" spc="50" dirty="0"/>
              <a:t>own </a:t>
            </a:r>
            <a:r>
              <a:rPr lang="en-US" b="1" spc="25" dirty="0"/>
              <a:t>needs. </a:t>
            </a:r>
            <a:r>
              <a:rPr lang="en-US" spc="40" dirty="0"/>
              <a:t>The </a:t>
            </a:r>
            <a:r>
              <a:rPr lang="en-US" spc="15" dirty="0"/>
              <a:t>concept </a:t>
            </a:r>
            <a:r>
              <a:rPr lang="en-US" dirty="0"/>
              <a:t>of </a:t>
            </a:r>
            <a:r>
              <a:rPr lang="en-US" spc="15" dirty="0"/>
              <a:t>sustainable  </a:t>
            </a:r>
            <a:r>
              <a:rPr lang="en-US" spc="10" dirty="0"/>
              <a:t>development </a:t>
            </a:r>
            <a:r>
              <a:rPr lang="en-US" spc="35" dirty="0"/>
              <a:t>does </a:t>
            </a:r>
            <a:r>
              <a:rPr lang="en-US" spc="15" dirty="0"/>
              <a:t>imply </a:t>
            </a:r>
            <a:r>
              <a:rPr lang="en-US" spc="5" dirty="0"/>
              <a:t>limits </a:t>
            </a:r>
            <a:r>
              <a:rPr lang="en-US" spc="10" dirty="0"/>
              <a:t>- </a:t>
            </a:r>
            <a:r>
              <a:rPr lang="en-US" spc="20" dirty="0"/>
              <a:t>not </a:t>
            </a:r>
            <a:r>
              <a:rPr lang="en-US" spc="10" dirty="0"/>
              <a:t>absolute </a:t>
            </a:r>
            <a:r>
              <a:rPr lang="en-US" spc="5" dirty="0"/>
              <a:t>limits </a:t>
            </a:r>
            <a:r>
              <a:rPr lang="en-US" spc="40" dirty="0"/>
              <a:t>but </a:t>
            </a:r>
            <a:r>
              <a:rPr lang="en-US" spc="15" dirty="0"/>
              <a:t>limitations </a:t>
            </a:r>
            <a:r>
              <a:rPr lang="en-US" spc="20" dirty="0"/>
              <a:t>imposed  </a:t>
            </a:r>
            <a:r>
              <a:rPr lang="en-US" spc="45" dirty="0"/>
              <a:t>by </a:t>
            </a:r>
            <a:r>
              <a:rPr lang="en-US" spc="30" dirty="0"/>
              <a:t>the </a:t>
            </a:r>
            <a:r>
              <a:rPr lang="en-US" spc="10" dirty="0"/>
              <a:t>present </a:t>
            </a:r>
            <a:r>
              <a:rPr lang="en-US" spc="30" dirty="0"/>
              <a:t>state </a:t>
            </a:r>
            <a:r>
              <a:rPr lang="en-US" dirty="0"/>
              <a:t>of </a:t>
            </a:r>
            <a:r>
              <a:rPr lang="en-US" spc="5" dirty="0"/>
              <a:t>technology </a:t>
            </a:r>
            <a:r>
              <a:rPr lang="en-US" spc="25" dirty="0"/>
              <a:t>and </a:t>
            </a:r>
            <a:r>
              <a:rPr lang="en-US" spc="20" dirty="0"/>
              <a:t>social o</a:t>
            </a:r>
            <a:r>
              <a:rPr lang="en-US" spc="10" dirty="0"/>
              <a:t>rganization </a:t>
            </a:r>
            <a:r>
              <a:rPr lang="en-US" spc="55" dirty="0"/>
              <a:t>on </a:t>
            </a:r>
            <a:r>
              <a:rPr lang="en-US" spc="10" dirty="0"/>
              <a:t>environmental </a:t>
            </a:r>
            <a:r>
              <a:rPr lang="en-US" spc="15" dirty="0"/>
              <a:t>resources </a:t>
            </a:r>
            <a:r>
              <a:rPr lang="en-US" spc="40" dirty="0"/>
              <a:t>and </a:t>
            </a:r>
            <a:r>
              <a:rPr lang="en-US" spc="45" dirty="0"/>
              <a:t>by </a:t>
            </a:r>
            <a:r>
              <a:rPr lang="en-US" spc="30" dirty="0"/>
              <a:t>the </a:t>
            </a:r>
            <a:r>
              <a:rPr lang="en-US" spc="10" dirty="0"/>
              <a:t>ability </a:t>
            </a:r>
            <a:r>
              <a:rPr lang="en-US" spc="25" dirty="0"/>
              <a:t>of </a:t>
            </a:r>
            <a:r>
              <a:rPr lang="en-US" spc="30" dirty="0"/>
              <a:t>the </a:t>
            </a:r>
            <a:r>
              <a:rPr lang="en-US" spc="10" dirty="0"/>
              <a:t>biosphere </a:t>
            </a:r>
            <a:r>
              <a:rPr lang="en-US" spc="40" dirty="0"/>
              <a:t>to </a:t>
            </a:r>
            <a:r>
              <a:rPr lang="en-US" spc="20" dirty="0"/>
              <a:t>absorb </a:t>
            </a:r>
            <a:r>
              <a:rPr lang="en-US" spc="45" dirty="0"/>
              <a:t>the </a:t>
            </a:r>
            <a:r>
              <a:rPr lang="en-US" spc="10" dirty="0"/>
              <a:t>effects </a:t>
            </a:r>
            <a:r>
              <a:rPr lang="en-US" spc="25" dirty="0"/>
              <a:t>of </a:t>
            </a:r>
            <a:r>
              <a:rPr lang="en-US" spc="15" dirty="0"/>
              <a:t>human </a:t>
            </a:r>
            <a:r>
              <a:rPr lang="en-US" spc="5" dirty="0"/>
              <a:t>activities.</a:t>
            </a:r>
          </a:p>
          <a:p>
            <a:pPr indent="-228600">
              <a:lnSpc>
                <a:spcPct val="110000"/>
              </a:lnSpc>
              <a:spcAft>
                <a:spcPts val="600"/>
              </a:spcAft>
              <a:buFont typeface="Arial" panose="020B0604020202020204" pitchFamily="34" charset="0"/>
              <a:buChar char="•"/>
            </a:pPr>
            <a:r>
              <a:rPr lang="en-US" spc="5" dirty="0"/>
              <a:t> </a:t>
            </a:r>
            <a:r>
              <a:rPr lang="en-US" spc="40" dirty="0"/>
              <a:t>But </a:t>
            </a:r>
            <a:r>
              <a:rPr lang="en-US" spc="10" dirty="0"/>
              <a:t>technology </a:t>
            </a:r>
            <a:r>
              <a:rPr lang="en-US" spc="40" dirty="0"/>
              <a:t>and </a:t>
            </a:r>
            <a:r>
              <a:rPr lang="en-US" spc="15" dirty="0"/>
              <a:t>social </a:t>
            </a:r>
            <a:r>
              <a:rPr lang="en-US" spc="10" dirty="0"/>
              <a:t>organization </a:t>
            </a:r>
            <a:r>
              <a:rPr lang="en-US" spc="35" dirty="0"/>
              <a:t>can </a:t>
            </a:r>
            <a:r>
              <a:rPr lang="en-US" spc="55" dirty="0"/>
              <a:t>be </a:t>
            </a:r>
            <a:r>
              <a:rPr lang="en-US" spc="25" dirty="0"/>
              <a:t>both </a:t>
            </a:r>
            <a:r>
              <a:rPr lang="en-US" spc="30" dirty="0"/>
              <a:t>managed </a:t>
            </a:r>
            <a:r>
              <a:rPr lang="en-US" spc="40" dirty="0"/>
              <a:t>and </a:t>
            </a:r>
            <a:r>
              <a:rPr lang="en-US" spc="10" dirty="0"/>
              <a:t>improved to </a:t>
            </a:r>
            <a:r>
              <a:rPr lang="en-US" spc="30" dirty="0"/>
              <a:t>make </a:t>
            </a:r>
            <a:r>
              <a:rPr lang="en-US" spc="35" dirty="0"/>
              <a:t>way </a:t>
            </a:r>
            <a:r>
              <a:rPr lang="en-US" spc="5" dirty="0"/>
              <a:t>for </a:t>
            </a:r>
            <a:r>
              <a:rPr lang="en-US" spc="10" dirty="0"/>
              <a:t>a </a:t>
            </a:r>
            <a:r>
              <a:rPr lang="en-US" spc="25" dirty="0"/>
              <a:t>new </a:t>
            </a:r>
            <a:r>
              <a:rPr lang="en-US" spc="45" dirty="0"/>
              <a:t>era </a:t>
            </a:r>
            <a:r>
              <a:rPr lang="en-US" dirty="0"/>
              <a:t>of </a:t>
            </a:r>
            <a:r>
              <a:rPr lang="en-US" spc="5" dirty="0"/>
              <a:t>economic </a:t>
            </a:r>
            <a:r>
              <a:rPr lang="en-US" spc="10" dirty="0"/>
              <a:t>growth. </a:t>
            </a:r>
            <a:r>
              <a:rPr lang="en-US" spc="40" dirty="0"/>
              <a:t>The </a:t>
            </a:r>
            <a:r>
              <a:rPr lang="en-US" spc="15" dirty="0"/>
              <a:t>Commission </a:t>
            </a:r>
            <a:r>
              <a:rPr lang="en-US" spc="10" dirty="0"/>
              <a:t>believes </a:t>
            </a:r>
            <a:r>
              <a:rPr lang="en-US" spc="20" dirty="0"/>
              <a:t>that </a:t>
            </a:r>
            <a:r>
              <a:rPr lang="en-US" spc="10" dirty="0"/>
              <a:t>widespread </a:t>
            </a:r>
            <a:r>
              <a:rPr lang="en-US" spc="15" dirty="0"/>
              <a:t>poverty is </a:t>
            </a:r>
            <a:r>
              <a:rPr lang="en-US" spc="25" dirty="0"/>
              <a:t>no </a:t>
            </a:r>
            <a:r>
              <a:rPr lang="en-US" spc="10" dirty="0"/>
              <a:t>longer  inevitable. Poverty is </a:t>
            </a:r>
            <a:r>
              <a:rPr lang="en-US" spc="40" dirty="0"/>
              <a:t>not </a:t>
            </a:r>
            <a:r>
              <a:rPr lang="en-US" spc="15" dirty="0"/>
              <a:t>only </a:t>
            </a:r>
            <a:r>
              <a:rPr lang="en-US" spc="55" dirty="0"/>
              <a:t>an </a:t>
            </a:r>
            <a:r>
              <a:rPr lang="en-US" spc="10" dirty="0"/>
              <a:t>evil in </a:t>
            </a:r>
            <a:r>
              <a:rPr lang="en-US" spc="15" dirty="0"/>
              <a:t>itself, </a:t>
            </a:r>
            <a:r>
              <a:rPr lang="en-US" spc="20" dirty="0"/>
              <a:t>but </a:t>
            </a:r>
            <a:r>
              <a:rPr lang="en-US" spc="15" dirty="0"/>
              <a:t>sustainable </a:t>
            </a:r>
            <a:r>
              <a:rPr lang="en-US" spc="10" dirty="0"/>
              <a:t>development  </a:t>
            </a:r>
            <a:r>
              <a:rPr lang="en-US" spc="20" dirty="0"/>
              <a:t>requires </a:t>
            </a:r>
            <a:r>
              <a:rPr lang="en-US" spc="15" dirty="0"/>
              <a:t>meeting </a:t>
            </a:r>
            <a:r>
              <a:rPr lang="en-US" spc="30" dirty="0"/>
              <a:t>the </a:t>
            </a:r>
            <a:r>
              <a:rPr lang="en-US" spc="15" dirty="0"/>
              <a:t>basic needs </a:t>
            </a:r>
            <a:r>
              <a:rPr lang="en-US" spc="25" dirty="0"/>
              <a:t>of </a:t>
            </a:r>
            <a:r>
              <a:rPr lang="en-US" spc="40" dirty="0"/>
              <a:t>all and </a:t>
            </a:r>
            <a:r>
              <a:rPr lang="en-US" spc="10" dirty="0"/>
              <a:t>extending to </a:t>
            </a:r>
            <a:r>
              <a:rPr lang="en-US" spc="20" dirty="0"/>
              <a:t>all </a:t>
            </a:r>
            <a:r>
              <a:rPr lang="en-US" spc="30" dirty="0"/>
              <a:t>the </a:t>
            </a:r>
            <a:r>
              <a:rPr lang="en-US" spc="5" dirty="0"/>
              <a:t>opportunity </a:t>
            </a:r>
            <a:r>
              <a:rPr lang="en-US" spc="40" dirty="0"/>
              <a:t>to </a:t>
            </a:r>
            <a:r>
              <a:rPr lang="en-US" spc="10" dirty="0"/>
              <a:t>fulfil </a:t>
            </a:r>
            <a:r>
              <a:rPr lang="en-US" spc="-5" dirty="0"/>
              <a:t>their </a:t>
            </a:r>
            <a:r>
              <a:rPr lang="en-US" spc="10" dirty="0"/>
              <a:t>aspirations </a:t>
            </a:r>
            <a:r>
              <a:rPr lang="en-US" spc="20" dirty="0"/>
              <a:t>for </a:t>
            </a:r>
            <a:r>
              <a:rPr lang="en-US" spc="35" dirty="0"/>
              <a:t>a </a:t>
            </a:r>
            <a:r>
              <a:rPr lang="en-US" spc="5" dirty="0"/>
              <a:t>better </a:t>
            </a:r>
            <a:r>
              <a:rPr lang="en-US" spc="15" dirty="0"/>
              <a:t>life. </a:t>
            </a:r>
            <a:r>
              <a:rPr lang="en-US" spc="40" dirty="0"/>
              <a:t>A </a:t>
            </a:r>
            <a:r>
              <a:rPr lang="en-US" spc="25" dirty="0"/>
              <a:t>world </a:t>
            </a:r>
            <a:r>
              <a:rPr lang="en-US" spc="45" dirty="0"/>
              <a:t>in </a:t>
            </a:r>
            <a:r>
              <a:rPr lang="en-US" spc="10" dirty="0"/>
              <a:t>which poverty </a:t>
            </a:r>
            <a:r>
              <a:rPr lang="en-US" spc="30" dirty="0"/>
              <a:t>is  </a:t>
            </a:r>
            <a:r>
              <a:rPr lang="en-US" spc="15" dirty="0"/>
              <a:t>endemic </a:t>
            </a:r>
            <a:r>
              <a:rPr lang="en-US" spc="25" dirty="0"/>
              <a:t>will </a:t>
            </a:r>
            <a:r>
              <a:rPr lang="en-US" spc="20" dirty="0"/>
              <a:t>always </a:t>
            </a:r>
            <a:r>
              <a:rPr lang="en-US" spc="30" dirty="0"/>
              <a:t>be </a:t>
            </a:r>
            <a:r>
              <a:rPr lang="en-US" spc="10" dirty="0"/>
              <a:t>prone </a:t>
            </a:r>
            <a:r>
              <a:rPr lang="en-US" spc="40" dirty="0"/>
              <a:t>to </a:t>
            </a:r>
            <a:r>
              <a:rPr lang="en-US" spc="10" dirty="0"/>
              <a:t>ecological </a:t>
            </a:r>
            <a:r>
              <a:rPr lang="en-US" spc="40" dirty="0"/>
              <a:t>and </a:t>
            </a:r>
            <a:r>
              <a:rPr lang="en-US" spc="10" dirty="0"/>
              <a:t>other </a:t>
            </a:r>
            <a:r>
              <a:rPr lang="en-US" spc="15" dirty="0"/>
              <a:t>catastrophes" </a:t>
            </a:r>
            <a:r>
              <a:rPr lang="en-US" spc="10" dirty="0"/>
              <a:t>(Our  </a:t>
            </a:r>
            <a:r>
              <a:rPr lang="en-US" spc="30" dirty="0"/>
              <a:t>Common </a:t>
            </a:r>
            <a:r>
              <a:rPr lang="en-US" spc="20" dirty="0"/>
              <a:t>Future </a:t>
            </a:r>
            <a:r>
              <a:rPr lang="en-US" spc="10" dirty="0"/>
              <a:t>(i.e., </a:t>
            </a:r>
            <a:r>
              <a:rPr lang="en-US" spc="15" dirty="0"/>
              <a:t>Brundtland </a:t>
            </a:r>
            <a:r>
              <a:rPr lang="en-US" spc="10" dirty="0"/>
              <a:t>Report) </a:t>
            </a:r>
            <a:r>
              <a:rPr lang="en-US" spc="25" dirty="0"/>
              <a:t>1987: </a:t>
            </a:r>
            <a:r>
              <a:rPr lang="en-US" spc="20" dirty="0"/>
              <a:t>article</a:t>
            </a:r>
            <a:r>
              <a:rPr lang="en-US" spc="-95" dirty="0"/>
              <a:t> </a:t>
            </a:r>
            <a:r>
              <a:rPr lang="en-US" spc="10" dirty="0"/>
              <a:t>25).</a:t>
            </a:r>
            <a:endParaRPr lang="en-US" dirty="0"/>
          </a:p>
        </p:txBody>
      </p:sp>
      <p:sp>
        <p:nvSpPr>
          <p:cNvPr id="10" name="Date Placeholder 3">
            <a:extLst>
              <a:ext uri="{FF2B5EF4-FFF2-40B4-BE49-F238E27FC236}">
                <a16:creationId xmlns:a16="http://schemas.microsoft.com/office/drawing/2014/main" id="{BB22FCC8-3D16-52CB-A015-ACB8A32E3382}"/>
              </a:ext>
            </a:extLst>
          </p:cNvPr>
          <p:cNvSpPr>
            <a:spLocks noGrp="1"/>
          </p:cNvSpPr>
          <p:nvPr>
            <p:ph type="dt" sz="half" idx="10"/>
          </p:nvPr>
        </p:nvSpPr>
        <p:spPr>
          <a:xfrm>
            <a:off x="137160" y="6453002"/>
            <a:ext cx="3494314" cy="365125"/>
          </a:xfrm>
        </p:spPr>
        <p:txBody>
          <a:bodyPr vert="horz" lIns="91440" tIns="45720" rIns="91440" bIns="45720" rtlCol="0" anchor="ctr">
            <a:normAutofit/>
          </a:bodyPr>
          <a:lstStyle/>
          <a:p>
            <a:pPr>
              <a:spcAft>
                <a:spcPts val="600"/>
              </a:spcAft>
            </a:pPr>
            <a:fld id="{5A5C90DC-DB5C-4C88-86F1-8EA0ACFEB7F6}" type="datetime1">
              <a:rPr lang="en-US" smtClean="0"/>
              <a:pPr>
                <a:spcAft>
                  <a:spcPts val="600"/>
                </a:spcAft>
              </a:pPr>
              <a:t>10/1/2024</a:t>
            </a:fld>
            <a:endParaRPr lang="en-US"/>
          </a:p>
        </p:txBody>
      </p:sp>
      <p:sp>
        <p:nvSpPr>
          <p:cNvPr id="2" name="Footer Placeholder 1">
            <a:extLst>
              <a:ext uri="{FF2B5EF4-FFF2-40B4-BE49-F238E27FC236}">
                <a16:creationId xmlns:a16="http://schemas.microsoft.com/office/drawing/2014/main" id="{090FF3C1-AB18-F84B-9B9F-4AC88D3E1792}"/>
              </a:ext>
            </a:extLst>
          </p:cNvPr>
          <p:cNvSpPr>
            <a:spLocks noGrp="1"/>
          </p:cNvSpPr>
          <p:nvPr>
            <p:ph type="ftr" sz="quarter" idx="11"/>
          </p:nvPr>
        </p:nvSpPr>
        <p:spPr>
          <a:xfrm>
            <a:off x="8876521" y="6453002"/>
            <a:ext cx="2805405" cy="365125"/>
          </a:xfrm>
        </p:spPr>
        <p:txBody>
          <a:bodyPr vert="horz" lIns="91440" tIns="45720" rIns="91440" bIns="45720" rtlCol="0" anchor="ctr">
            <a:normAutofit/>
          </a:bodyPr>
          <a:lstStyle/>
          <a:p>
            <a:pPr fontAlgn="base">
              <a:spcBef>
                <a:spcPct val="0"/>
              </a:spcBef>
              <a:spcAft>
                <a:spcPts val="600"/>
              </a:spcAft>
              <a:defRPr/>
            </a:pPr>
            <a:r>
              <a:rPr lang="en-US" kern="1200" cap="all" spc="60">
                <a:solidFill>
                  <a:schemeClr val="tx1"/>
                </a:solidFill>
                <a:latin typeface="+mn-lt"/>
                <a:ea typeface="+mn-ea"/>
                <a:cs typeface="+mn-cs"/>
              </a:rPr>
              <a:t>acba7004</a:t>
            </a:r>
          </a:p>
        </p:txBody>
      </p:sp>
      <p:sp>
        <p:nvSpPr>
          <p:cNvPr id="14" name="Slide Number Placeholder 5">
            <a:extLst>
              <a:ext uri="{FF2B5EF4-FFF2-40B4-BE49-F238E27FC236}">
                <a16:creationId xmlns:a16="http://schemas.microsoft.com/office/drawing/2014/main" id="{1371EB49-634B-3460-68CA-8802A91D801C}"/>
              </a:ext>
            </a:extLst>
          </p:cNvPr>
          <p:cNvSpPr>
            <a:spLocks noGrp="1"/>
          </p:cNvSpPr>
          <p:nvPr>
            <p:ph type="sldNum" sz="quarter" idx="12"/>
          </p:nvPr>
        </p:nvSpPr>
        <p:spPr>
          <a:xfrm>
            <a:off x="11632162" y="6453002"/>
            <a:ext cx="429207" cy="365125"/>
          </a:xfrm>
        </p:spPr>
        <p:txBody>
          <a:bodyPr vert="horz" lIns="91440" tIns="45720" rIns="91440" bIns="45720" rtlCol="0" anchor="ctr">
            <a:normAutofit/>
          </a:bodyPr>
          <a:lstStyle/>
          <a:p>
            <a:pPr>
              <a:spcAft>
                <a:spcPts val="600"/>
              </a:spcAft>
            </a:pPr>
            <a:fld id="{6F391B04-159E-4284-919C-20BE23D169A4}" type="slidenum">
              <a:rPr lang="en-US" smtClean="0"/>
              <a:pPr>
                <a:spcAft>
                  <a:spcPts val="600"/>
                </a:spcAft>
              </a:pPr>
              <a:t>64</a:t>
            </a:fld>
            <a:endParaRPr lang="en-US"/>
          </a:p>
        </p:txBody>
      </p:sp>
    </p:spTree>
    <p:extLst>
      <p:ext uri="{BB962C8B-B14F-4D97-AF65-F5344CB8AC3E}">
        <p14:creationId xmlns:p14="http://schemas.microsoft.com/office/powerpoint/2010/main" val="24021100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4681" y="548640"/>
            <a:ext cx="3553412" cy="1648943"/>
          </a:xfrm>
        </p:spPr>
        <p:txBody>
          <a:bodyPr anchor="t">
            <a:normAutofit/>
          </a:bodyPr>
          <a:lstStyle/>
          <a:p>
            <a:r>
              <a:rPr lang="en-US" cap="small" dirty="0"/>
              <a:t>Our common Future (1987)</a:t>
            </a:r>
          </a:p>
        </p:txBody>
      </p:sp>
      <p:sp>
        <p:nvSpPr>
          <p:cNvPr id="3" name="Content Placeholder 2"/>
          <p:cNvSpPr>
            <a:spLocks noGrp="1"/>
          </p:cNvSpPr>
          <p:nvPr>
            <p:ph idx="1"/>
          </p:nvPr>
        </p:nvSpPr>
        <p:spPr>
          <a:xfrm>
            <a:off x="614680" y="2316480"/>
            <a:ext cx="4514533" cy="4122420"/>
          </a:xfrm>
        </p:spPr>
        <p:txBody>
          <a:bodyPr>
            <a:normAutofit/>
          </a:bodyPr>
          <a:lstStyle/>
          <a:p>
            <a:pPr>
              <a:lnSpc>
                <a:spcPct val="110000"/>
              </a:lnSpc>
            </a:pPr>
            <a:r>
              <a:rPr lang="en-US" sz="1800" dirty="0"/>
              <a:t>“The scale and complexity of our requirements for natural resources have increased greatly with the rising levels of population and production. Nature is bountiful, but it is also fragile and finely balanced. There are thresholds that cannot be crossed without endangering the basic integrity of the system. Today we are close to many of these thresholds; we must be ever mindful of the risk of endangering the survival of life on Earth” (Our Common Future 1987: 28).</a:t>
            </a:r>
          </a:p>
        </p:txBody>
      </p:sp>
      <p:sp>
        <p:nvSpPr>
          <p:cNvPr id="10"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lstStyle/>
          <a:p>
            <a:pPr>
              <a:spcAft>
                <a:spcPts val="600"/>
              </a:spcAft>
            </a:pPr>
            <a:fld id="{36EEDDE2-D916-4F9A-9650-DB1D30A8FDDC}" type="datetime1">
              <a:rPr lang="en-US" smtClean="0"/>
              <a:pPr>
                <a:spcAft>
                  <a:spcPts val="600"/>
                </a:spcAft>
              </a:pPr>
              <a:t>10/1/2024</a:t>
            </a:fld>
            <a:endParaRPr lang="en-US"/>
          </a:p>
        </p:txBody>
      </p:sp>
      <p:pic>
        <p:nvPicPr>
          <p:cNvPr id="5" name="Picture 4" descr="Planetary_Boundaries.pn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380073" y="207335"/>
            <a:ext cx="6301853" cy="6279087"/>
          </a:xfrm>
          <a:prstGeom prst="rect">
            <a:avLst/>
          </a:prstGeom>
          <a:noFill/>
          <a:ln w="3175" cap="sq">
            <a:solidFill>
              <a:srgbClr val="000000"/>
            </a:solidFill>
            <a:prstDash val="solid"/>
            <a:miter lim="800000"/>
          </a:ln>
          <a:effectLst>
            <a:outerShdw blurRad="50800" dist="38100" dir="2700000" algn="tl" rotWithShape="0">
              <a:srgbClr val="000000">
                <a:alpha val="43000"/>
              </a:srgbClr>
            </a:outerShdw>
          </a:effectLst>
        </p:spPr>
      </p:pic>
      <p:sp>
        <p:nvSpPr>
          <p:cNvPr id="4" name="Slide Number Placeholder 3"/>
          <p:cNvSpPr>
            <a:spLocks noGrp="1"/>
          </p:cNvSpPr>
          <p:nvPr>
            <p:ph type="sldNum" sz="quarter" idx="12"/>
          </p:nvPr>
        </p:nvSpPr>
        <p:spPr>
          <a:xfrm>
            <a:off x="11632162" y="6453002"/>
            <a:ext cx="429207" cy="365125"/>
          </a:xfrm>
        </p:spPr>
        <p:txBody>
          <a:bodyPr>
            <a:normAutofit/>
          </a:bodyPr>
          <a:lstStyle/>
          <a:p>
            <a:pPr>
              <a:spcAft>
                <a:spcPts val="600"/>
              </a:spcAft>
            </a:pPr>
            <a:fld id="{3FE3B59D-8A44-EC40-942D-F4678869AB49}" type="slidenum">
              <a:rPr lang="en-US">
                <a:solidFill>
                  <a:srgbClr val="FFFFFF"/>
                </a:solidFill>
              </a:rPr>
              <a:pPr>
                <a:spcAft>
                  <a:spcPts val="600"/>
                </a:spcAft>
              </a:pPr>
              <a:t>65</a:t>
            </a:fld>
            <a:endParaRPr lang="en-US">
              <a:solidFill>
                <a:srgbClr val="FFFFFF"/>
              </a:solidFill>
            </a:endParaRPr>
          </a:p>
        </p:txBody>
      </p:sp>
      <p:sp>
        <p:nvSpPr>
          <p:cNvPr id="6" name="Footer Placeholder 1">
            <a:extLst>
              <a:ext uri="{FF2B5EF4-FFF2-40B4-BE49-F238E27FC236}">
                <a16:creationId xmlns:a16="http://schemas.microsoft.com/office/drawing/2014/main" id="{01ABE4AD-321F-3A96-D4B8-D04A42A7038A}"/>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extLst>
      <p:ext uri="{BB962C8B-B14F-4D97-AF65-F5344CB8AC3E}">
        <p14:creationId xmlns:p14="http://schemas.microsoft.com/office/powerpoint/2010/main" val="2241510325"/>
      </p:ext>
    </p:extLst>
  </p:cSld>
  <p:clrMapOvr>
    <a:masterClrMapping/>
  </p:clrMapOvr>
  <mc:AlternateContent xmlns:mc="http://schemas.openxmlformats.org/markup-compatibility/2006" xmlns:p14="http://schemas.microsoft.com/office/powerpoint/2010/main">
    <mc:Choice Requires="p14">
      <p:transition spd="slow" p14:dur="2000" advTm="39408"/>
    </mc:Choice>
    <mc:Fallback xmlns="">
      <p:transition spd="slow" advTm="39408"/>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6BFC085-43C1-7246-B95B-C9059273CB85}"/>
              </a:ext>
            </a:extLst>
          </p:cNvPr>
          <p:cNvSpPr txBox="1">
            <a:spLocks/>
          </p:cNvSpPr>
          <p:nvPr/>
        </p:nvSpPr>
        <p:spPr>
          <a:xfrm>
            <a:off x="295277" y="368299"/>
            <a:ext cx="2786388" cy="2032001"/>
          </a:xfrm>
        </p:spPr>
        <p:txBody>
          <a:bodyPr vert="horz" lIns="91440" tIns="45720" rIns="91440" bIns="45720" rtlCol="0" anchor="t">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US" sz="2800" b="1" kern="1200" dirty="0">
                <a:solidFill>
                  <a:schemeClr val="tx1"/>
                </a:solidFill>
                <a:latin typeface="+mj-lt"/>
                <a:ea typeface="+mj-ea"/>
                <a:cs typeface="+mj-cs"/>
              </a:rPr>
              <a:t>Gross inequality</a:t>
            </a:r>
          </a:p>
        </p:txBody>
      </p:sp>
      <p:sp>
        <p:nvSpPr>
          <p:cNvPr id="12" name="Date Placeholder 3">
            <a:extLst>
              <a:ext uri="{FF2B5EF4-FFF2-40B4-BE49-F238E27FC236}">
                <a16:creationId xmlns:a16="http://schemas.microsoft.com/office/drawing/2014/main" id="{CB09208C-DFF3-68AB-9B75-B644EE6A6677}"/>
              </a:ext>
            </a:extLst>
          </p:cNvPr>
          <p:cNvSpPr>
            <a:spLocks noGrp="1"/>
          </p:cNvSpPr>
          <p:nvPr>
            <p:ph type="dt" sz="half" idx="10"/>
          </p:nvPr>
        </p:nvSpPr>
        <p:spPr>
          <a:xfrm>
            <a:off x="137160" y="6453002"/>
            <a:ext cx="3494314" cy="365125"/>
          </a:xfrm>
        </p:spPr>
        <p:txBody>
          <a:bodyPr vert="horz" lIns="91440" tIns="45720" rIns="91440" bIns="45720" rtlCol="0" anchor="ctr">
            <a:normAutofit/>
          </a:bodyPr>
          <a:lstStyle/>
          <a:p>
            <a:pPr>
              <a:spcAft>
                <a:spcPts val="600"/>
              </a:spcAft>
            </a:pPr>
            <a:fld id="{D5981148-ABBC-43A9-930F-1694C7402323}" type="datetime1">
              <a:rPr lang="en-US" smtClean="0"/>
              <a:pPr>
                <a:spcAft>
                  <a:spcPts val="600"/>
                </a:spcAft>
              </a:pPr>
              <a:t>10/1/2024</a:t>
            </a:fld>
            <a:endParaRPr lang="en-US"/>
          </a:p>
        </p:txBody>
      </p:sp>
      <p:sp>
        <p:nvSpPr>
          <p:cNvPr id="16" name="Slide Number Placeholder 5">
            <a:extLst>
              <a:ext uri="{FF2B5EF4-FFF2-40B4-BE49-F238E27FC236}">
                <a16:creationId xmlns:a16="http://schemas.microsoft.com/office/drawing/2014/main" id="{EE9F9A48-01D7-0EA1-F754-691797DBC53A}"/>
              </a:ext>
            </a:extLst>
          </p:cNvPr>
          <p:cNvSpPr>
            <a:spLocks noGrp="1"/>
          </p:cNvSpPr>
          <p:nvPr>
            <p:ph type="sldNum" sz="quarter" idx="12"/>
          </p:nvPr>
        </p:nvSpPr>
        <p:spPr>
          <a:xfrm>
            <a:off x="11632162" y="6453002"/>
            <a:ext cx="429207" cy="365125"/>
          </a:xfrm>
        </p:spPr>
        <p:txBody>
          <a:bodyPr vert="horz" lIns="91440" tIns="45720" rIns="91440" bIns="45720" rtlCol="0" anchor="ctr">
            <a:normAutofit/>
          </a:bodyPr>
          <a:lstStyle/>
          <a:p>
            <a:pPr>
              <a:spcAft>
                <a:spcPts val="600"/>
              </a:spcAft>
            </a:pPr>
            <a:fld id="{6F391B04-159E-4284-919C-20BE23D169A4}" type="slidenum">
              <a:rPr lang="en-US" smtClean="0"/>
              <a:pPr>
                <a:spcAft>
                  <a:spcPts val="600"/>
                </a:spcAft>
              </a:pPr>
              <a:t>66</a:t>
            </a:fld>
            <a:endParaRPr lang="en-US"/>
          </a:p>
        </p:txBody>
      </p:sp>
      <p:sp>
        <p:nvSpPr>
          <p:cNvPr id="2" name="Footer Placeholder 1">
            <a:extLst>
              <a:ext uri="{FF2B5EF4-FFF2-40B4-BE49-F238E27FC236}">
                <a16:creationId xmlns:a16="http://schemas.microsoft.com/office/drawing/2014/main" id="{5111D6CC-2E55-0A7B-7816-3C542DA4AA89}"/>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pic>
        <p:nvPicPr>
          <p:cNvPr id="5122" name="Picture 2" descr="Have You Noticed, “The Elephant in the Room is Climate Change”">
            <a:extLst>
              <a:ext uri="{FF2B5EF4-FFF2-40B4-BE49-F238E27FC236}">
                <a16:creationId xmlns:a16="http://schemas.microsoft.com/office/drawing/2014/main" id="{5CCFF812-B990-9037-E105-F16E522AB762}"/>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7100888" y="56874"/>
            <a:ext cx="5023536" cy="4022832"/>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The elephant in the room | David Pope 4.3.22 : r/australia">
            <a:extLst>
              <a:ext uri="{FF2B5EF4-FFF2-40B4-BE49-F238E27FC236}">
                <a16:creationId xmlns:a16="http://schemas.microsoft.com/office/drawing/2014/main" id="{FA801CF1-E3CD-6E62-F031-9F973113A449}"/>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99060" y="2257425"/>
            <a:ext cx="6894473" cy="4600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182590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6BFC085-43C1-7246-B95B-C9059273CB85}"/>
              </a:ext>
            </a:extLst>
          </p:cNvPr>
          <p:cNvSpPr txBox="1">
            <a:spLocks/>
          </p:cNvSpPr>
          <p:nvPr/>
        </p:nvSpPr>
        <p:spPr>
          <a:xfrm>
            <a:off x="609602" y="1396999"/>
            <a:ext cx="2786388" cy="2032001"/>
          </a:xfrm>
        </p:spPr>
        <p:txBody>
          <a:bodyPr vert="horz" lIns="91440" tIns="45720" rIns="91440" bIns="45720" rtlCol="0" anchor="t">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US" sz="2800" b="1" kern="1200">
                <a:solidFill>
                  <a:schemeClr val="tx1"/>
                </a:solidFill>
                <a:latin typeface="+mj-lt"/>
                <a:ea typeface="+mj-ea"/>
                <a:cs typeface="+mj-cs"/>
              </a:rPr>
              <a:t>Gross inequality</a:t>
            </a:r>
          </a:p>
        </p:txBody>
      </p:sp>
      <p:sp>
        <p:nvSpPr>
          <p:cNvPr id="3" name="Content Placeholder 2">
            <a:extLst>
              <a:ext uri="{FF2B5EF4-FFF2-40B4-BE49-F238E27FC236}">
                <a16:creationId xmlns:a16="http://schemas.microsoft.com/office/drawing/2014/main" id="{E7A61285-6B24-FA46-9240-C1F849A8D11B}"/>
              </a:ext>
            </a:extLst>
          </p:cNvPr>
          <p:cNvSpPr>
            <a:spLocks noGrp="1"/>
          </p:cNvSpPr>
          <p:nvPr>
            <p:ph idx="1"/>
          </p:nvPr>
        </p:nvSpPr>
        <p:spPr>
          <a:xfrm>
            <a:off x="3980408" y="1483360"/>
            <a:ext cx="7013171" cy="4430096"/>
          </a:xfrm>
        </p:spPr>
        <p:txBody>
          <a:bodyPr vert="horz" lIns="91440" tIns="45720" rIns="91440" bIns="45720" rtlCol="0">
            <a:normAutofit/>
          </a:bodyPr>
          <a:lstStyle/>
          <a:p>
            <a:pPr marL="0"/>
            <a:r>
              <a:rPr lang="en-US" sz="2400" dirty="0"/>
              <a:t>“The principal defect of the industrial way of life with  its ethos of expansion is that it is not sustainable.  Its termination within the lifetime of someone born  today is inevitable - unless it continues to be  sustained for a while longer by an entrenched  minority at the cost of imposing great suffering on  the rest of mankind" (Goldsmith et al, 1972: 110).</a:t>
            </a:r>
          </a:p>
        </p:txBody>
      </p:sp>
      <p:sp>
        <p:nvSpPr>
          <p:cNvPr id="12" name="Date Placeholder 3">
            <a:extLst>
              <a:ext uri="{FF2B5EF4-FFF2-40B4-BE49-F238E27FC236}">
                <a16:creationId xmlns:a16="http://schemas.microsoft.com/office/drawing/2014/main" id="{CB09208C-DFF3-68AB-9B75-B644EE6A6677}"/>
              </a:ext>
            </a:extLst>
          </p:cNvPr>
          <p:cNvSpPr>
            <a:spLocks noGrp="1"/>
          </p:cNvSpPr>
          <p:nvPr>
            <p:ph type="dt" sz="half" idx="10"/>
          </p:nvPr>
        </p:nvSpPr>
        <p:spPr>
          <a:xfrm>
            <a:off x="137160" y="6453002"/>
            <a:ext cx="3494314" cy="365125"/>
          </a:xfrm>
        </p:spPr>
        <p:txBody>
          <a:bodyPr vert="horz" lIns="91440" tIns="45720" rIns="91440" bIns="45720" rtlCol="0" anchor="ctr">
            <a:normAutofit/>
          </a:bodyPr>
          <a:lstStyle/>
          <a:p>
            <a:pPr>
              <a:spcAft>
                <a:spcPts val="600"/>
              </a:spcAft>
            </a:pPr>
            <a:fld id="{D5981148-ABBC-43A9-930F-1694C7402323}" type="datetime1">
              <a:rPr lang="en-US" smtClean="0"/>
              <a:pPr>
                <a:spcAft>
                  <a:spcPts val="600"/>
                </a:spcAft>
              </a:pPr>
              <a:t>10/1/2024</a:t>
            </a:fld>
            <a:endParaRPr lang="en-US"/>
          </a:p>
        </p:txBody>
      </p:sp>
      <p:sp>
        <p:nvSpPr>
          <p:cNvPr id="16" name="Slide Number Placeholder 5">
            <a:extLst>
              <a:ext uri="{FF2B5EF4-FFF2-40B4-BE49-F238E27FC236}">
                <a16:creationId xmlns:a16="http://schemas.microsoft.com/office/drawing/2014/main" id="{EE9F9A48-01D7-0EA1-F754-691797DBC53A}"/>
              </a:ext>
            </a:extLst>
          </p:cNvPr>
          <p:cNvSpPr>
            <a:spLocks noGrp="1"/>
          </p:cNvSpPr>
          <p:nvPr>
            <p:ph type="sldNum" sz="quarter" idx="12"/>
          </p:nvPr>
        </p:nvSpPr>
        <p:spPr>
          <a:xfrm>
            <a:off x="11632162" y="6453002"/>
            <a:ext cx="429207" cy="365125"/>
          </a:xfrm>
        </p:spPr>
        <p:txBody>
          <a:bodyPr vert="horz" lIns="91440" tIns="45720" rIns="91440" bIns="45720" rtlCol="0" anchor="ctr">
            <a:normAutofit/>
          </a:bodyPr>
          <a:lstStyle/>
          <a:p>
            <a:pPr>
              <a:spcAft>
                <a:spcPts val="600"/>
              </a:spcAft>
            </a:pPr>
            <a:fld id="{6F391B04-159E-4284-919C-20BE23D169A4}" type="slidenum">
              <a:rPr lang="en-US" smtClean="0"/>
              <a:pPr>
                <a:spcAft>
                  <a:spcPts val="600"/>
                </a:spcAft>
              </a:pPr>
              <a:t>67</a:t>
            </a:fld>
            <a:endParaRPr lang="en-US"/>
          </a:p>
        </p:txBody>
      </p:sp>
      <p:sp>
        <p:nvSpPr>
          <p:cNvPr id="7" name="TextBox 6">
            <a:extLst>
              <a:ext uri="{FF2B5EF4-FFF2-40B4-BE49-F238E27FC236}">
                <a16:creationId xmlns:a16="http://schemas.microsoft.com/office/drawing/2014/main" id="{C8C66E2F-60A4-8D45-B8AB-744A3D189071}"/>
              </a:ext>
            </a:extLst>
          </p:cNvPr>
          <p:cNvSpPr txBox="1"/>
          <p:nvPr/>
        </p:nvSpPr>
        <p:spPr>
          <a:xfrm>
            <a:off x="474519" y="5544124"/>
            <a:ext cx="1555234" cy="369332"/>
          </a:xfrm>
          <a:prstGeom prst="rect">
            <a:avLst/>
          </a:prstGeom>
          <a:noFill/>
        </p:spPr>
        <p:txBody>
          <a:bodyPr wrap="none" rtlCol="0">
            <a:spAutoFit/>
          </a:bodyPr>
          <a:lstStyle/>
          <a:p>
            <a:pPr>
              <a:spcAft>
                <a:spcPts val="600"/>
              </a:spcAft>
            </a:pPr>
            <a:r>
              <a:rPr lang="en-CA" dirty="0">
                <a:hlinkClick r:id="rId3"/>
              </a:rPr>
              <a:t>Oxfam 2020</a:t>
            </a:r>
            <a:endParaRPr lang="en-CA"/>
          </a:p>
        </p:txBody>
      </p:sp>
      <p:sp>
        <p:nvSpPr>
          <p:cNvPr id="2" name="Footer Placeholder 1">
            <a:extLst>
              <a:ext uri="{FF2B5EF4-FFF2-40B4-BE49-F238E27FC236}">
                <a16:creationId xmlns:a16="http://schemas.microsoft.com/office/drawing/2014/main" id="{B587561F-627F-D2BB-43D1-6C4CDD72D021}"/>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extLst>
      <p:ext uri="{BB962C8B-B14F-4D97-AF65-F5344CB8AC3E}">
        <p14:creationId xmlns:p14="http://schemas.microsoft.com/office/powerpoint/2010/main" val="1886273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3">
                                            <p:txEl>
                                              <p:pRg st="0" end="0"/>
                                            </p:txEl>
                                          </p:spTgt>
                                        </p:tgtEl>
                                      </p:cBhvr>
                                    </p:animEffect>
                                    <p:set>
                                      <p:cBhvr>
                                        <p:cTn id="7" dur="1" fill="hold">
                                          <p:stCondLst>
                                            <p:cond delay="499"/>
                                          </p:stCondLst>
                                        </p:cTn>
                                        <p:tgtEl>
                                          <p:spTgt spid="3">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6BFC085-43C1-7246-B95B-C9059273CB85}"/>
              </a:ext>
            </a:extLst>
          </p:cNvPr>
          <p:cNvSpPr txBox="1">
            <a:spLocks/>
          </p:cNvSpPr>
          <p:nvPr/>
        </p:nvSpPr>
        <p:spPr>
          <a:xfrm>
            <a:off x="609600" y="740534"/>
            <a:ext cx="3912637" cy="5483059"/>
          </a:xfr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US" sz="3600" b="1" kern="1200">
                <a:solidFill>
                  <a:schemeClr val="tx1"/>
                </a:solidFill>
                <a:latin typeface="+mj-lt"/>
                <a:ea typeface="+mj-ea"/>
                <a:cs typeface="+mj-cs"/>
              </a:rPr>
              <a:t>Gross inequality</a:t>
            </a:r>
          </a:p>
        </p:txBody>
      </p:sp>
      <p:sp>
        <p:nvSpPr>
          <p:cNvPr id="3" name="Content Placeholder 2">
            <a:extLst>
              <a:ext uri="{FF2B5EF4-FFF2-40B4-BE49-F238E27FC236}">
                <a16:creationId xmlns:a16="http://schemas.microsoft.com/office/drawing/2014/main" id="{E7A61285-6B24-FA46-9240-C1F849A8D11B}"/>
              </a:ext>
            </a:extLst>
          </p:cNvPr>
          <p:cNvSpPr>
            <a:spLocks noGrp="1"/>
          </p:cNvSpPr>
          <p:nvPr>
            <p:ph idx="1"/>
          </p:nvPr>
        </p:nvSpPr>
        <p:spPr>
          <a:xfrm>
            <a:off x="5455920" y="740534"/>
            <a:ext cx="5865224" cy="5483059"/>
          </a:xfrm>
        </p:spPr>
        <p:txBody>
          <a:bodyPr vert="horz" lIns="91440" tIns="45720" rIns="91440" bIns="45720" rtlCol="0">
            <a:normAutofit/>
          </a:bodyPr>
          <a:lstStyle/>
          <a:p>
            <a:pPr marL="276225"/>
            <a:r>
              <a:rPr lang="en-US" sz="1800"/>
              <a:t>The 22 richest men in the world have more wealth than all the women in Africa.</a:t>
            </a:r>
          </a:p>
          <a:p>
            <a:pPr marL="276225"/>
            <a:r>
              <a:rPr lang="en-US" sz="1800"/>
              <a:t>Women and girls put in 12.5 billion hours of unpaid care work each and every day —a contribution to the global economy of at least $10.8 trillion a year, more than three times the size of the global tech industry.</a:t>
            </a:r>
          </a:p>
          <a:p>
            <a:pPr marL="276225"/>
            <a:r>
              <a:rPr lang="en-US" sz="1800"/>
              <a:t>Getting the richest one percent to pay just 0.5 percent extra tax on their wealth over the next 10 years would equal the investment needed to create 117 million jobs in sectors such as elderly and childcare, education and health.</a:t>
            </a:r>
          </a:p>
          <a:p>
            <a:pPr marL="0"/>
            <a:endParaRPr lang="en-US" sz="1800"/>
          </a:p>
        </p:txBody>
      </p:sp>
      <p:sp>
        <p:nvSpPr>
          <p:cNvPr id="12" name="Date Placeholder 3">
            <a:extLst>
              <a:ext uri="{FF2B5EF4-FFF2-40B4-BE49-F238E27FC236}">
                <a16:creationId xmlns:a16="http://schemas.microsoft.com/office/drawing/2014/main" id="{CB09208C-DFF3-68AB-9B75-B644EE6A6677}"/>
              </a:ext>
            </a:extLst>
          </p:cNvPr>
          <p:cNvSpPr>
            <a:spLocks noGrp="1"/>
          </p:cNvSpPr>
          <p:nvPr>
            <p:ph type="dt" sz="half" idx="10"/>
          </p:nvPr>
        </p:nvSpPr>
        <p:spPr>
          <a:xfrm>
            <a:off x="137160" y="6453002"/>
            <a:ext cx="3494314" cy="365125"/>
          </a:xfrm>
        </p:spPr>
        <p:txBody>
          <a:bodyPr vert="horz" lIns="91440" tIns="45720" rIns="91440" bIns="45720" rtlCol="0" anchor="ctr">
            <a:normAutofit/>
          </a:bodyPr>
          <a:lstStyle/>
          <a:p>
            <a:pPr>
              <a:spcAft>
                <a:spcPts val="600"/>
              </a:spcAft>
            </a:pPr>
            <a:fld id="{D5981148-ABBC-43A9-930F-1694C7402323}" type="datetime1">
              <a:rPr lang="en-US" smtClean="0"/>
              <a:pPr>
                <a:spcAft>
                  <a:spcPts val="600"/>
                </a:spcAft>
              </a:pPr>
              <a:t>10/1/2024</a:t>
            </a:fld>
            <a:endParaRPr lang="en-US"/>
          </a:p>
        </p:txBody>
      </p:sp>
      <p:sp>
        <p:nvSpPr>
          <p:cNvPr id="16" name="Slide Number Placeholder 5">
            <a:extLst>
              <a:ext uri="{FF2B5EF4-FFF2-40B4-BE49-F238E27FC236}">
                <a16:creationId xmlns:a16="http://schemas.microsoft.com/office/drawing/2014/main" id="{EE9F9A48-01D7-0EA1-F754-691797DBC53A}"/>
              </a:ext>
            </a:extLst>
          </p:cNvPr>
          <p:cNvSpPr>
            <a:spLocks noGrp="1"/>
          </p:cNvSpPr>
          <p:nvPr>
            <p:ph type="sldNum" sz="quarter" idx="12"/>
          </p:nvPr>
        </p:nvSpPr>
        <p:spPr>
          <a:xfrm>
            <a:off x="11632162" y="6453002"/>
            <a:ext cx="429207" cy="365125"/>
          </a:xfrm>
        </p:spPr>
        <p:txBody>
          <a:bodyPr vert="horz" lIns="91440" tIns="45720" rIns="91440" bIns="45720" rtlCol="0" anchor="ctr">
            <a:normAutofit/>
          </a:bodyPr>
          <a:lstStyle/>
          <a:p>
            <a:pPr>
              <a:spcAft>
                <a:spcPts val="600"/>
              </a:spcAft>
            </a:pPr>
            <a:fld id="{6F391B04-159E-4284-919C-20BE23D169A4}" type="slidenum">
              <a:rPr lang="en-US" smtClean="0"/>
              <a:pPr>
                <a:spcAft>
                  <a:spcPts val="600"/>
                </a:spcAft>
              </a:pPr>
              <a:t>68</a:t>
            </a:fld>
            <a:endParaRPr lang="en-US"/>
          </a:p>
        </p:txBody>
      </p:sp>
      <p:sp>
        <p:nvSpPr>
          <p:cNvPr id="7" name="TextBox 6">
            <a:extLst>
              <a:ext uri="{FF2B5EF4-FFF2-40B4-BE49-F238E27FC236}">
                <a16:creationId xmlns:a16="http://schemas.microsoft.com/office/drawing/2014/main" id="{C8C66E2F-60A4-8D45-B8AB-744A3D189071}"/>
              </a:ext>
            </a:extLst>
          </p:cNvPr>
          <p:cNvSpPr txBox="1"/>
          <p:nvPr/>
        </p:nvSpPr>
        <p:spPr>
          <a:xfrm>
            <a:off x="10076928" y="6448795"/>
            <a:ext cx="1555234" cy="369332"/>
          </a:xfrm>
          <a:prstGeom prst="rect">
            <a:avLst/>
          </a:prstGeom>
          <a:noFill/>
        </p:spPr>
        <p:txBody>
          <a:bodyPr wrap="none" rtlCol="0">
            <a:spAutoFit/>
          </a:bodyPr>
          <a:lstStyle/>
          <a:p>
            <a:pPr>
              <a:spcAft>
                <a:spcPts val="600"/>
              </a:spcAft>
            </a:pPr>
            <a:r>
              <a:rPr lang="en-CA" dirty="0">
                <a:hlinkClick r:id="rId3"/>
              </a:rPr>
              <a:t>Oxfam 2020</a:t>
            </a:r>
            <a:endParaRPr lang="en-CA" dirty="0"/>
          </a:p>
        </p:txBody>
      </p:sp>
      <p:sp>
        <p:nvSpPr>
          <p:cNvPr id="6" name="object 2">
            <a:extLst>
              <a:ext uri="{FF2B5EF4-FFF2-40B4-BE49-F238E27FC236}">
                <a16:creationId xmlns:a16="http://schemas.microsoft.com/office/drawing/2014/main" id="{3BBEA217-607E-CFAA-4AA5-F52A81F53F1A}"/>
              </a:ext>
            </a:extLst>
          </p:cNvPr>
          <p:cNvSpPr/>
          <p:nvPr/>
        </p:nvSpPr>
        <p:spPr>
          <a:xfrm>
            <a:off x="641667" y="906904"/>
            <a:ext cx="4347411" cy="3891624"/>
          </a:xfrm>
          <a:prstGeom prst="rect">
            <a:avLst/>
          </a:prstGeom>
          <a:blipFill>
            <a:blip r:embed="rId4" cstate="print"/>
            <a:stretch>
              <a:fillRect/>
            </a:stretch>
          </a:blipFill>
          <a:ln w="38100">
            <a:solidFill>
              <a:schemeClr val="tx1"/>
            </a:solidFill>
          </a:ln>
        </p:spPr>
        <p:txBody>
          <a:bodyPr wrap="square" lIns="0" tIns="0" rIns="0" bIns="0" rtlCol="0"/>
          <a:lstStyle/>
          <a:p>
            <a:endParaRPr/>
          </a:p>
        </p:txBody>
      </p:sp>
    </p:spTree>
    <p:extLst>
      <p:ext uri="{BB962C8B-B14F-4D97-AF65-F5344CB8AC3E}">
        <p14:creationId xmlns:p14="http://schemas.microsoft.com/office/powerpoint/2010/main" val="723131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3">
                                            <p:txEl>
                                              <p:pRg st="0" end="0"/>
                                            </p:txEl>
                                          </p:spTgt>
                                        </p:tgtEl>
                                      </p:cBhvr>
                                    </p:animEffect>
                                    <p:set>
                                      <p:cBhvr>
                                        <p:cTn id="7" dur="1" fill="hold">
                                          <p:stCondLst>
                                            <p:cond delay="499"/>
                                          </p:stCondLst>
                                        </p:cTn>
                                        <p:tgtEl>
                                          <p:spTgt spid="3">
                                            <p:txEl>
                                              <p:pRg st="0" end="0"/>
                                            </p:txEl>
                                          </p:spTgt>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
                                            <p:txEl>
                                              <p:pRg st="1" end="1"/>
                                            </p:txEl>
                                          </p:spTgt>
                                        </p:tgtEl>
                                      </p:cBhvr>
                                    </p:animEffect>
                                    <p:set>
                                      <p:cBhvr>
                                        <p:cTn id="12" dur="1" fill="hold">
                                          <p:stCondLst>
                                            <p:cond delay="499"/>
                                          </p:stCondLst>
                                        </p:cTn>
                                        <p:tgtEl>
                                          <p:spTgt spid="3">
                                            <p:txEl>
                                              <p:pRg st="1" end="1"/>
                                            </p:txEl>
                                          </p:spTgt>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3">
                                            <p:txEl>
                                              <p:pRg st="2" end="2"/>
                                            </p:txEl>
                                          </p:spTgt>
                                        </p:tgtEl>
                                      </p:cBhvr>
                                    </p:animEffect>
                                    <p:set>
                                      <p:cBhvr>
                                        <p:cTn id="17" dur="1" fill="hold">
                                          <p:stCondLst>
                                            <p:cond delay="499"/>
                                          </p:stCondLst>
                                        </p:cTn>
                                        <p:tgtEl>
                                          <p:spTgt spid="3">
                                            <p:txEl>
                                              <p:pRg st="2" end="2"/>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6BFC085-43C1-7246-B95B-C9059273CB85}"/>
              </a:ext>
            </a:extLst>
          </p:cNvPr>
          <p:cNvSpPr txBox="1">
            <a:spLocks/>
          </p:cNvSpPr>
          <p:nvPr/>
        </p:nvSpPr>
        <p:spPr>
          <a:xfrm>
            <a:off x="619760" y="548640"/>
            <a:ext cx="4421472" cy="1656080"/>
          </a:xfrm>
        </p:spPr>
        <p:txBody>
          <a:bodyPr vert="horz" lIns="91440" tIns="45720" rIns="91440" bIns="45720" rtlCol="0" anchor="t">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US" sz="3600" b="1" kern="1200" dirty="0">
                <a:solidFill>
                  <a:schemeClr val="tx1"/>
                </a:solidFill>
                <a:latin typeface="+mj-lt"/>
                <a:ea typeface="+mj-ea"/>
                <a:cs typeface="+mj-cs"/>
              </a:rPr>
              <a:t>Doom and Gloom?</a:t>
            </a:r>
          </a:p>
        </p:txBody>
      </p:sp>
      <p:sp>
        <p:nvSpPr>
          <p:cNvPr id="3" name="Content Placeholder 2">
            <a:extLst>
              <a:ext uri="{FF2B5EF4-FFF2-40B4-BE49-F238E27FC236}">
                <a16:creationId xmlns:a16="http://schemas.microsoft.com/office/drawing/2014/main" id="{E7A61285-6B24-FA46-9240-C1F849A8D11B}"/>
              </a:ext>
            </a:extLst>
          </p:cNvPr>
          <p:cNvSpPr>
            <a:spLocks noGrp="1"/>
          </p:cNvSpPr>
          <p:nvPr>
            <p:ph idx="1"/>
          </p:nvPr>
        </p:nvSpPr>
        <p:spPr>
          <a:xfrm>
            <a:off x="619760" y="1376680"/>
            <a:ext cx="5233899" cy="3906520"/>
          </a:xfrm>
        </p:spPr>
        <p:txBody>
          <a:bodyPr vert="horz" lIns="91440" tIns="45720" rIns="91440" bIns="45720" rtlCol="0">
            <a:noAutofit/>
          </a:bodyPr>
          <a:lstStyle/>
          <a:p>
            <a:pPr marL="0"/>
            <a:r>
              <a:rPr lang="en-US" dirty="0"/>
              <a:t>“We stand now where two roads diverge. But unlike the roads in Robert Frost’s familiar poem, they are not equally fair. The road we have long been traveling is deceptively easy, a smooth superhighway on which we progress with great speed, but at its end lies disaster. The other fork of the road — the one less traveled by — offers our last, our only chance to reach a destination that assures the preservation of the earth”</a:t>
            </a:r>
          </a:p>
          <a:p>
            <a:pPr marL="0" indent="0">
              <a:buNone/>
            </a:pPr>
            <a:r>
              <a:rPr lang="en-US" dirty="0"/>
              <a:t>(Rachel Carson 1962: 277) </a:t>
            </a:r>
            <a:r>
              <a:rPr lang="en-US" b="1" dirty="0"/>
              <a:t>The Silent Spring</a:t>
            </a:r>
          </a:p>
        </p:txBody>
      </p:sp>
      <p:pic>
        <p:nvPicPr>
          <p:cNvPr id="4102" name="Picture 6" descr="Image result for silent spring image">
            <a:hlinkClick r:id="rId3"/>
            <a:extLst>
              <a:ext uri="{FF2B5EF4-FFF2-40B4-BE49-F238E27FC236}">
                <a16:creationId xmlns:a16="http://schemas.microsoft.com/office/drawing/2014/main" id="{FA11BFA8-0AB5-9949-A7F8-FFE07BF1DDB5}"/>
              </a:ext>
            </a:extLst>
          </p:cNvPr>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6089600" y="420885"/>
            <a:ext cx="5680364" cy="3783563"/>
          </a:xfrm>
          <a:prstGeom prst="rect">
            <a:avLst/>
          </a:prstGeom>
          <a:noFill/>
        </p:spPr>
      </p:pic>
      <p:pic>
        <p:nvPicPr>
          <p:cNvPr id="4100" name="Picture 4" descr="Image result for silent spring image">
            <a:hlinkClick r:id="rId5"/>
            <a:extLst>
              <a:ext uri="{FF2B5EF4-FFF2-40B4-BE49-F238E27FC236}">
                <a16:creationId xmlns:a16="http://schemas.microsoft.com/office/drawing/2014/main" id="{9EB202BF-9402-9246-BF09-EFF5A2C1E6E6}"/>
              </a:ext>
            </a:extLst>
          </p:cNvPr>
          <p:cNvPicPr>
            <a:picLocks noChangeAspect="1" noChangeArrowheads="1"/>
          </p:cNvPicPr>
          <p:nvPr/>
        </p:nvPicPr>
        <p:blipFill rotWithShape="1">
          <a:blip r:embed="rId6" cstate="screen">
            <a:extLst>
              <a:ext uri="{28A0092B-C50C-407E-A947-70E740481C1C}">
                <a14:useLocalDpi xmlns:a14="http://schemas.microsoft.com/office/drawing/2010/main"/>
              </a:ext>
            </a:extLst>
          </a:blip>
          <a:srcRect l="-501" r="937" b="2"/>
          <a:stretch/>
        </p:blipFill>
        <p:spPr bwMode="auto">
          <a:xfrm>
            <a:off x="7796873" y="4269232"/>
            <a:ext cx="3957636" cy="2183770"/>
          </a:xfrm>
          <a:prstGeom prst="rect">
            <a:avLst/>
          </a:prstGeom>
          <a:noFill/>
        </p:spPr>
      </p:pic>
      <p:sp>
        <p:nvSpPr>
          <p:cNvPr id="4107" name="Date Placeholder 16">
            <a:extLst>
              <a:ext uri="{FF2B5EF4-FFF2-40B4-BE49-F238E27FC236}">
                <a16:creationId xmlns:a16="http://schemas.microsoft.com/office/drawing/2014/main" id="{F49341DF-A9EA-B2B0-147C-44D05BDA5218}"/>
              </a:ext>
            </a:extLst>
          </p:cNvPr>
          <p:cNvSpPr>
            <a:spLocks noGrp="1"/>
          </p:cNvSpPr>
          <p:nvPr>
            <p:ph type="dt" sz="half" idx="10"/>
          </p:nvPr>
        </p:nvSpPr>
        <p:spPr>
          <a:xfrm>
            <a:off x="137160" y="6453002"/>
            <a:ext cx="3494314" cy="365125"/>
          </a:xfrm>
        </p:spPr>
        <p:txBody>
          <a:bodyPr vert="horz" lIns="91440" tIns="45720" rIns="91440" bIns="45720" rtlCol="0" anchor="ctr">
            <a:normAutofit/>
          </a:bodyPr>
          <a:lstStyle/>
          <a:p>
            <a:pPr>
              <a:spcAft>
                <a:spcPts val="600"/>
              </a:spcAft>
            </a:pPr>
            <a:fld id="{76F60621-8B84-44BC-B1E8-7382467302DC}" type="datetime1">
              <a:rPr lang="en-US" smtClean="0"/>
              <a:pPr>
                <a:spcAft>
                  <a:spcPts val="600"/>
                </a:spcAft>
              </a:pPr>
              <a:t>10/1/2024</a:t>
            </a:fld>
            <a:endParaRPr lang="en-US"/>
          </a:p>
        </p:txBody>
      </p:sp>
      <p:sp>
        <p:nvSpPr>
          <p:cNvPr id="4111" name="Slide Number Placeholder 18">
            <a:extLst>
              <a:ext uri="{FF2B5EF4-FFF2-40B4-BE49-F238E27FC236}">
                <a16:creationId xmlns:a16="http://schemas.microsoft.com/office/drawing/2014/main" id="{66C5CC2A-9E4A-9C56-FF3C-310E18E76A97}"/>
              </a:ext>
            </a:extLst>
          </p:cNvPr>
          <p:cNvSpPr>
            <a:spLocks noGrp="1"/>
          </p:cNvSpPr>
          <p:nvPr>
            <p:ph type="sldNum" sz="quarter" idx="12"/>
          </p:nvPr>
        </p:nvSpPr>
        <p:spPr>
          <a:xfrm>
            <a:off x="11632162" y="6453002"/>
            <a:ext cx="429207" cy="365125"/>
          </a:xfrm>
        </p:spPr>
        <p:txBody>
          <a:bodyPr vert="horz" lIns="91440" tIns="45720" rIns="91440" bIns="45720" rtlCol="0" anchor="ctr">
            <a:normAutofit/>
          </a:bodyPr>
          <a:lstStyle/>
          <a:p>
            <a:pPr>
              <a:spcAft>
                <a:spcPts val="600"/>
              </a:spcAft>
            </a:pPr>
            <a:fld id="{6F391B04-159E-4284-919C-20BE23D169A4}" type="slidenum">
              <a:rPr lang="en-US" smtClean="0"/>
              <a:pPr>
                <a:spcAft>
                  <a:spcPts val="600"/>
                </a:spcAft>
              </a:pPr>
              <a:t>69</a:t>
            </a:fld>
            <a:endParaRPr lang="en-US"/>
          </a:p>
        </p:txBody>
      </p:sp>
      <p:sp>
        <p:nvSpPr>
          <p:cNvPr id="2" name="Footer Placeholder 1">
            <a:extLst>
              <a:ext uri="{FF2B5EF4-FFF2-40B4-BE49-F238E27FC236}">
                <a16:creationId xmlns:a16="http://schemas.microsoft.com/office/drawing/2014/main" id="{4EC118A6-8434-BC7C-9016-552DFD550EC2}"/>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extLst>
      <p:ext uri="{BB962C8B-B14F-4D97-AF65-F5344CB8AC3E}">
        <p14:creationId xmlns:p14="http://schemas.microsoft.com/office/powerpoint/2010/main" val="4266361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102"/>
                                        </p:tgtEl>
                                        <p:attrNameLst>
                                          <p:attrName>style.visibility</p:attrName>
                                        </p:attrNameLst>
                                      </p:cBhvr>
                                      <p:to>
                                        <p:strVal val="visible"/>
                                      </p:to>
                                    </p:set>
                                    <p:animEffect transition="in" filter="fade">
                                      <p:cBhvr>
                                        <p:cTn id="7" dur="500"/>
                                        <p:tgtEl>
                                          <p:spTgt spid="4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6BFC085-43C1-7246-B95B-C9059273CB85}"/>
              </a:ext>
            </a:extLst>
          </p:cNvPr>
          <p:cNvSpPr txBox="1">
            <a:spLocks/>
          </p:cNvSpPr>
          <p:nvPr/>
        </p:nvSpPr>
        <p:spPr>
          <a:xfrm>
            <a:off x="5996108" y="1093712"/>
            <a:ext cx="4912533" cy="1522391"/>
          </a:xfr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US" sz="3600" b="1" kern="1200">
                <a:solidFill>
                  <a:schemeClr val="tx1"/>
                </a:solidFill>
                <a:latin typeface="+mj-lt"/>
                <a:ea typeface="+mj-ea"/>
                <a:cs typeface="+mj-cs"/>
              </a:rPr>
              <a:t>How does change happen?</a:t>
            </a:r>
          </a:p>
        </p:txBody>
      </p:sp>
      <p:pic>
        <p:nvPicPr>
          <p:cNvPr id="6148" name="Picture 4" descr="Image result for wealth inequality cartoon">
            <a:hlinkClick r:id="rId3"/>
            <a:extLst>
              <a:ext uri="{FF2B5EF4-FFF2-40B4-BE49-F238E27FC236}">
                <a16:creationId xmlns:a16="http://schemas.microsoft.com/office/drawing/2014/main" id="{FB532A65-4A4F-9E4E-BDB9-7A04209BEE30}"/>
              </a:ext>
            </a:extLst>
          </p:cNvPr>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415340" y="415330"/>
            <a:ext cx="4696365" cy="2990054"/>
          </a:xfrm>
          <a:prstGeom prst="rect">
            <a:avLst/>
          </a:prstGeom>
          <a:noFill/>
        </p:spPr>
      </p:pic>
      <p:pic>
        <p:nvPicPr>
          <p:cNvPr id="6150" name="Picture 6" descr="Image result for wealth inequality cartoon">
            <a:extLst>
              <a:ext uri="{FF2B5EF4-FFF2-40B4-BE49-F238E27FC236}">
                <a16:creationId xmlns:a16="http://schemas.microsoft.com/office/drawing/2014/main" id="{3AF34D44-6F5B-154D-808E-5BA56F63C7D9}"/>
              </a:ext>
            </a:extLst>
          </p:cNvPr>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a:stretch/>
        </p:blipFill>
        <p:spPr bwMode="auto">
          <a:xfrm>
            <a:off x="415341" y="3455000"/>
            <a:ext cx="4696365" cy="2998002"/>
          </a:xfrm>
          <a:prstGeom prst="rect">
            <a:avLst/>
          </a:prstGeom>
          <a:noFill/>
        </p:spPr>
      </p:pic>
      <p:sp>
        <p:nvSpPr>
          <p:cNvPr id="2" name="TextBox 1">
            <a:extLst>
              <a:ext uri="{FF2B5EF4-FFF2-40B4-BE49-F238E27FC236}">
                <a16:creationId xmlns:a16="http://schemas.microsoft.com/office/drawing/2014/main" id="{4EDFA1C1-5787-CC40-BC73-41D305CB639C}"/>
              </a:ext>
            </a:extLst>
          </p:cNvPr>
          <p:cNvSpPr txBox="1"/>
          <p:nvPr/>
        </p:nvSpPr>
        <p:spPr>
          <a:xfrm>
            <a:off x="5996108" y="2767639"/>
            <a:ext cx="4912533" cy="3242221"/>
          </a:xfrm>
        </p:spPr>
        <p:txBody>
          <a:bodyPr vert="horz" lIns="91440" tIns="45720" rIns="91440" bIns="45720" rtlCol="0">
            <a:normAutofit/>
          </a:bodyPr>
          <a:lstStyle/>
          <a:p>
            <a:pPr indent="-228600">
              <a:lnSpc>
                <a:spcPct val="120000"/>
              </a:lnSpc>
              <a:spcAft>
                <a:spcPts val="600"/>
              </a:spcAft>
              <a:buFont typeface="Arial" panose="020B0604020202020204" pitchFamily="34" charset="0"/>
              <a:buChar char="•"/>
            </a:pPr>
            <a:r>
              <a:rPr lang="en-US" spc="70" dirty="0"/>
              <a:t>How </a:t>
            </a:r>
            <a:r>
              <a:rPr lang="en-US" spc="75" dirty="0"/>
              <a:t>do </a:t>
            </a:r>
            <a:r>
              <a:rPr lang="en-US" spc="50" dirty="0"/>
              <a:t>you </a:t>
            </a:r>
            <a:r>
              <a:rPr lang="en-US" spc="45" dirty="0"/>
              <a:t>change </a:t>
            </a:r>
            <a:r>
              <a:rPr lang="en-US" spc="35" dirty="0"/>
              <a:t>something </a:t>
            </a:r>
            <a:r>
              <a:rPr lang="en-US" spc="60" dirty="0"/>
              <a:t>that </a:t>
            </a:r>
            <a:r>
              <a:rPr lang="en-US" spc="85" dirty="0"/>
              <a:t>is </a:t>
            </a:r>
            <a:r>
              <a:rPr lang="en-US" spc="35" dirty="0"/>
              <a:t>'common  </a:t>
            </a:r>
            <a:r>
              <a:rPr lang="en-US" spc="25" dirty="0"/>
              <a:t>sense', </a:t>
            </a:r>
            <a:r>
              <a:rPr lang="en-US" spc="65" dirty="0"/>
              <a:t>the </a:t>
            </a:r>
            <a:r>
              <a:rPr lang="en-US" spc="25" dirty="0"/>
              <a:t>natural </a:t>
            </a:r>
            <a:r>
              <a:rPr lang="en-US" spc="40" dirty="0"/>
              <a:t>system, </a:t>
            </a:r>
            <a:r>
              <a:rPr lang="en-US" spc="60" dirty="0"/>
              <a:t>and </a:t>
            </a:r>
            <a:r>
              <a:rPr lang="en-US" spc="70" dirty="0"/>
              <a:t>one </a:t>
            </a:r>
            <a:r>
              <a:rPr lang="en-US" spc="50" dirty="0"/>
              <a:t>that </a:t>
            </a:r>
            <a:r>
              <a:rPr lang="en-US" spc="60" dirty="0"/>
              <a:t>so </a:t>
            </a:r>
            <a:r>
              <a:rPr lang="en-US" spc="65" dirty="0"/>
              <a:t>many </a:t>
            </a:r>
            <a:r>
              <a:rPr lang="en-US" spc="30" dirty="0"/>
              <a:t>of</a:t>
            </a:r>
            <a:r>
              <a:rPr lang="en-US" spc="-285" dirty="0"/>
              <a:t> </a:t>
            </a:r>
            <a:r>
              <a:rPr lang="en-US" spc="90" dirty="0"/>
              <a:t>us </a:t>
            </a:r>
            <a:r>
              <a:rPr lang="en-US" spc="80" dirty="0"/>
              <a:t>are </a:t>
            </a:r>
            <a:r>
              <a:rPr lang="en-US" spc="40" dirty="0"/>
              <a:t>invested</a:t>
            </a:r>
            <a:r>
              <a:rPr lang="en-US" spc="-85" dirty="0"/>
              <a:t> </a:t>
            </a:r>
            <a:r>
              <a:rPr lang="en-US" spc="60" dirty="0"/>
              <a:t>in?</a:t>
            </a:r>
            <a:endParaRPr lang="en-US" dirty="0"/>
          </a:p>
        </p:txBody>
      </p:sp>
      <p:sp>
        <p:nvSpPr>
          <p:cNvPr id="6152" name="Date Placeholder 22">
            <a:extLst>
              <a:ext uri="{FF2B5EF4-FFF2-40B4-BE49-F238E27FC236}">
                <a16:creationId xmlns:a16="http://schemas.microsoft.com/office/drawing/2014/main" id="{AC647847-3C5B-F761-B5C5-A024ECC2A6D4}"/>
              </a:ext>
            </a:extLst>
          </p:cNvPr>
          <p:cNvSpPr>
            <a:spLocks noGrp="1"/>
          </p:cNvSpPr>
          <p:nvPr>
            <p:ph type="dt" sz="half" idx="10"/>
          </p:nvPr>
        </p:nvSpPr>
        <p:spPr>
          <a:xfrm>
            <a:off x="137160" y="6453002"/>
            <a:ext cx="3494314" cy="365125"/>
          </a:xfrm>
        </p:spPr>
        <p:txBody>
          <a:bodyPr vert="horz" lIns="91440" tIns="45720" rIns="91440" bIns="45720" rtlCol="0" anchor="ctr">
            <a:normAutofit/>
          </a:bodyPr>
          <a:lstStyle/>
          <a:p>
            <a:pPr>
              <a:spcAft>
                <a:spcPts val="600"/>
              </a:spcAft>
            </a:pPr>
            <a:fld id="{CC7EA171-352B-46D7-AB62-3DDD0FFFB09E}" type="datetime1">
              <a:rPr lang="en-US" smtClean="0"/>
              <a:pPr>
                <a:spcAft>
                  <a:spcPts val="600"/>
                </a:spcAft>
              </a:pPr>
              <a:t>10/1/2024</a:t>
            </a:fld>
            <a:endParaRPr lang="en-US"/>
          </a:p>
        </p:txBody>
      </p:sp>
      <p:sp>
        <p:nvSpPr>
          <p:cNvPr id="6154" name="Slide Number Placeholder 24">
            <a:extLst>
              <a:ext uri="{FF2B5EF4-FFF2-40B4-BE49-F238E27FC236}">
                <a16:creationId xmlns:a16="http://schemas.microsoft.com/office/drawing/2014/main" id="{98661D74-8517-A90A-7708-0D737F2B06A0}"/>
              </a:ext>
            </a:extLst>
          </p:cNvPr>
          <p:cNvSpPr>
            <a:spLocks noGrp="1"/>
          </p:cNvSpPr>
          <p:nvPr>
            <p:ph type="sldNum" sz="quarter" idx="12"/>
          </p:nvPr>
        </p:nvSpPr>
        <p:spPr>
          <a:xfrm>
            <a:off x="11632162" y="6453002"/>
            <a:ext cx="429207" cy="365125"/>
          </a:xfrm>
        </p:spPr>
        <p:txBody>
          <a:bodyPr vert="horz" lIns="91440" tIns="45720" rIns="91440" bIns="45720" rtlCol="0" anchor="ctr">
            <a:normAutofit/>
          </a:bodyPr>
          <a:lstStyle/>
          <a:p>
            <a:pPr>
              <a:spcAft>
                <a:spcPts val="600"/>
              </a:spcAft>
            </a:pPr>
            <a:fld id="{6F391B04-159E-4284-919C-20BE23D169A4}" type="slidenum">
              <a:rPr lang="en-US" smtClean="0"/>
              <a:pPr>
                <a:spcAft>
                  <a:spcPts val="600"/>
                </a:spcAft>
              </a:pPr>
              <a:t>70</a:t>
            </a:fld>
            <a:endParaRPr lang="en-US"/>
          </a:p>
        </p:txBody>
      </p:sp>
      <p:sp>
        <p:nvSpPr>
          <p:cNvPr id="6" name="Footer Placeholder 1">
            <a:extLst>
              <a:ext uri="{FF2B5EF4-FFF2-40B4-BE49-F238E27FC236}">
                <a16:creationId xmlns:a16="http://schemas.microsoft.com/office/drawing/2014/main" id="{E81EB609-387D-8122-2998-8690F236A046}"/>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extLst>
      <p:ext uri="{BB962C8B-B14F-4D97-AF65-F5344CB8AC3E}">
        <p14:creationId xmlns:p14="http://schemas.microsoft.com/office/powerpoint/2010/main" val="393933939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1915" y="370013"/>
            <a:ext cx="8309429" cy="668790"/>
          </a:xfrm>
        </p:spPr>
        <p:txBody>
          <a:bodyPr>
            <a:normAutofit/>
          </a:bodyPr>
          <a:lstStyle/>
          <a:p>
            <a:pPr algn="just"/>
            <a:r>
              <a:rPr lang="en-US" dirty="0"/>
              <a:t>“30-year betrayal”… and SD?</a:t>
            </a:r>
          </a:p>
        </p:txBody>
      </p:sp>
      <p:sp>
        <p:nvSpPr>
          <p:cNvPr id="3" name="Content Placeholder 2"/>
          <p:cNvSpPr>
            <a:spLocks noGrp="1"/>
          </p:cNvSpPr>
          <p:nvPr>
            <p:ph idx="1"/>
          </p:nvPr>
        </p:nvSpPr>
        <p:spPr>
          <a:xfrm>
            <a:off x="6613451" y="1160926"/>
            <a:ext cx="4915786" cy="2794000"/>
          </a:xfrm>
        </p:spPr>
        <p:txBody>
          <a:bodyPr>
            <a:normAutofit fontScale="92500" lnSpcReduction="20000"/>
          </a:bodyPr>
          <a:lstStyle/>
          <a:p>
            <a:pPr marL="0" indent="0" algn="just">
              <a:buNone/>
            </a:pPr>
            <a:r>
              <a:rPr lang="en-US" sz="2400" dirty="0"/>
              <a:t>“Paul Johnson, director of the Institute of Fiscal Studies, said he feared intergenerational inequality would fuel wider inequality in society because youngsters with rich parents would retain such an unfair advantage in the important years of early adulthood” (2016).</a:t>
            </a:r>
          </a:p>
        </p:txBody>
      </p:sp>
      <p:sp>
        <p:nvSpPr>
          <p:cNvPr id="4" name="Slide Number Placeholder 3"/>
          <p:cNvSpPr>
            <a:spLocks noGrp="1"/>
          </p:cNvSpPr>
          <p:nvPr>
            <p:ph type="sldNum" sz="quarter" idx="12"/>
          </p:nvPr>
        </p:nvSpPr>
        <p:spPr>
          <a:xfrm>
            <a:off x="10313894" y="6569076"/>
            <a:ext cx="457200" cy="365125"/>
          </a:xfrm>
        </p:spPr>
        <p:txBody>
          <a:bodyPr/>
          <a:lstStyle/>
          <a:p>
            <a:pPr algn="just"/>
            <a:fld id="{3FE3B59D-8A44-EC40-942D-F4678869AB49}" type="slidenum">
              <a:rPr lang="en-US" smtClean="0"/>
              <a:pPr algn="just"/>
              <a:t>71</a:t>
            </a:fld>
            <a:endParaRPr lang="en-US" dirty="0"/>
          </a:p>
        </p:txBody>
      </p:sp>
      <p:pic>
        <p:nvPicPr>
          <p:cNvPr id="5" name="Picture 4" descr="Screen Shot 2016-03-08 at 12.22.33 pm.png">
            <a:hlinkClick r:id="rId3"/>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77126" y="1337240"/>
            <a:ext cx="5267730" cy="418352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 name="TextBox 5">
            <a:extLst>
              <a:ext uri="{FF2B5EF4-FFF2-40B4-BE49-F238E27FC236}">
                <a16:creationId xmlns:a16="http://schemas.microsoft.com/office/drawing/2014/main" id="{1E717F6C-799A-FD46-935E-275E9FB0983A}"/>
              </a:ext>
            </a:extLst>
          </p:cNvPr>
          <p:cNvSpPr txBox="1"/>
          <p:nvPr/>
        </p:nvSpPr>
        <p:spPr>
          <a:xfrm>
            <a:off x="5019525" y="6648433"/>
            <a:ext cx="2037737" cy="230832"/>
          </a:xfrm>
          <a:prstGeom prst="rect">
            <a:avLst/>
          </a:prstGeom>
          <a:noFill/>
        </p:spPr>
        <p:txBody>
          <a:bodyPr wrap="none" rtlCol="0">
            <a:spAutoFit/>
          </a:bodyPr>
          <a:lstStyle/>
          <a:p>
            <a:r>
              <a:rPr lang="en-US" sz="900" dirty="0"/>
              <a:t>Batt and Malik. </a:t>
            </a:r>
            <a:r>
              <a:rPr lang="en-US" sz="900" i="1" dirty="0"/>
              <a:t>The Guardian.</a:t>
            </a:r>
            <a:r>
              <a:rPr lang="en-US" sz="900" dirty="0"/>
              <a:t> 2016</a:t>
            </a:r>
          </a:p>
        </p:txBody>
      </p:sp>
      <p:sp>
        <p:nvSpPr>
          <p:cNvPr id="7" name="Footer Placeholder 1">
            <a:extLst>
              <a:ext uri="{FF2B5EF4-FFF2-40B4-BE49-F238E27FC236}">
                <a16:creationId xmlns:a16="http://schemas.microsoft.com/office/drawing/2014/main" id="{71FD888F-EAA4-3831-D938-539BF9B6043F}"/>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extLst>
      <p:ext uri="{BB962C8B-B14F-4D97-AF65-F5344CB8AC3E}">
        <p14:creationId xmlns:p14="http://schemas.microsoft.com/office/powerpoint/2010/main" val="4112115246"/>
      </p:ext>
    </p:extLst>
  </p:cSld>
  <p:clrMapOvr>
    <a:masterClrMapping/>
  </p:clrMapOvr>
  <mc:AlternateContent xmlns:mc="http://schemas.openxmlformats.org/markup-compatibility/2006" xmlns:p14="http://schemas.microsoft.com/office/powerpoint/2010/main">
    <mc:Choice Requires="p14">
      <p:transition spd="slow" p14:dur="2000" advTm="353431"/>
    </mc:Choice>
    <mc:Fallback xmlns="">
      <p:transition spd="slow" advTm="353431"/>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a:extLst>
              <a:ext uri="{FF2B5EF4-FFF2-40B4-BE49-F238E27FC236}">
                <a16:creationId xmlns:a16="http://schemas.microsoft.com/office/drawing/2014/main" id="{976B246F-60F6-CFFE-DB7B-AC6EB4F6071A}"/>
              </a:ext>
            </a:extLst>
          </p:cNvPr>
          <p:cNvSpPr>
            <a:spLocks noGrp="1" noChangeArrowheads="1"/>
          </p:cNvSpPr>
          <p:nvPr>
            <p:ph type="title"/>
          </p:nvPr>
        </p:nvSpPr>
        <p:spPr>
          <a:xfrm>
            <a:off x="6796844" y="474333"/>
            <a:ext cx="4563883" cy="2146300"/>
          </a:xfrm>
        </p:spPr>
        <p:txBody>
          <a:bodyPr anchor="b">
            <a:normAutofit/>
          </a:bodyPr>
          <a:lstStyle/>
          <a:p>
            <a:pPr>
              <a:defRPr/>
            </a:pPr>
            <a:r>
              <a:rPr lang="en-GB" dirty="0"/>
              <a:t>Review </a:t>
            </a:r>
            <a:r>
              <a:rPr lang="en-GB" dirty="0" err="1"/>
              <a:t>Redclift</a:t>
            </a:r>
            <a:r>
              <a:rPr lang="en-GB" dirty="0"/>
              <a:t> (2005)</a:t>
            </a:r>
          </a:p>
        </p:txBody>
      </p:sp>
      <p:pic>
        <p:nvPicPr>
          <p:cNvPr id="132112" name="Picture 132111" descr="Empty speech bubbles">
            <a:extLst>
              <a:ext uri="{FF2B5EF4-FFF2-40B4-BE49-F238E27FC236}">
                <a16:creationId xmlns:a16="http://schemas.microsoft.com/office/drawing/2014/main" id="{F624098D-F393-9034-B5A3-B460B4646596}"/>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
          <a:stretch/>
        </p:blipFill>
        <p:spPr>
          <a:xfrm>
            <a:off x="20" y="10"/>
            <a:ext cx="6095979" cy="6857990"/>
          </a:xfrm>
          <a:prstGeom prst="rect">
            <a:avLst/>
          </a:prstGeom>
          <a:noFill/>
        </p:spPr>
      </p:pic>
      <p:sp>
        <p:nvSpPr>
          <p:cNvPr id="132099" name="Rectangle 3"/>
          <p:cNvSpPr>
            <a:spLocks noGrp="1" noChangeArrowheads="1"/>
          </p:cNvSpPr>
          <p:nvPr>
            <p:ph idx="1"/>
          </p:nvPr>
        </p:nvSpPr>
        <p:spPr>
          <a:xfrm>
            <a:off x="6796844" y="2767953"/>
            <a:ext cx="4835318" cy="3461013"/>
          </a:xfrm>
        </p:spPr>
        <p:txBody>
          <a:bodyPr>
            <a:normAutofit/>
          </a:bodyPr>
          <a:lstStyle/>
          <a:p>
            <a:pPr marL="0" indent="0" eaLnBrk="1" fontAlgn="auto" hangingPunct="1">
              <a:buNone/>
              <a:defRPr/>
            </a:pPr>
            <a:r>
              <a:rPr lang="en-GB" sz="1800" dirty="0"/>
              <a:t>Chose a heading in the </a:t>
            </a:r>
            <a:r>
              <a:rPr lang="en-GB" sz="1800" dirty="0" err="1"/>
              <a:t>Redclift</a:t>
            </a:r>
            <a:r>
              <a:rPr lang="en-GB" sz="1800" dirty="0"/>
              <a:t> (2005) paper ‘Sustainable Development (1987-2005): An Oxymoron Comes of Age. (</a:t>
            </a:r>
            <a:r>
              <a:rPr lang="en-GB" sz="1800" i="1" dirty="0"/>
              <a:t>e.g. the corporate response to sustainable development</a:t>
            </a:r>
            <a:r>
              <a:rPr lang="en-GB" sz="1800" dirty="0"/>
              <a:t>) </a:t>
            </a:r>
            <a:r>
              <a:rPr lang="en-GB" sz="1800" i="1" dirty="0"/>
              <a:t>(15 mins)</a:t>
            </a:r>
          </a:p>
          <a:p>
            <a:pPr marL="0" indent="0" eaLnBrk="1" fontAlgn="auto" hangingPunct="1">
              <a:buNone/>
              <a:defRPr/>
            </a:pPr>
            <a:r>
              <a:rPr lang="en-GB" sz="1800" b="1" dirty="0"/>
              <a:t>1) Summarise main content to the group. </a:t>
            </a:r>
          </a:p>
          <a:p>
            <a:pPr marL="0" indent="0" eaLnBrk="1" fontAlgn="auto" hangingPunct="1">
              <a:buNone/>
              <a:defRPr/>
            </a:pPr>
            <a:r>
              <a:rPr lang="en-GB" sz="1800" b="1" dirty="0"/>
              <a:t>2) In your opinion… Has anything changed since 2005 onward? </a:t>
            </a:r>
          </a:p>
          <a:p>
            <a:pPr marL="0" indent="0" eaLnBrk="1" fontAlgn="auto" hangingPunct="1">
              <a:buNone/>
              <a:defRPr/>
            </a:pPr>
            <a:endParaRPr lang="en-GB" sz="1800" u="sng" dirty="0"/>
          </a:p>
          <a:p>
            <a:pPr marL="0" indent="0" eaLnBrk="1" fontAlgn="auto" hangingPunct="1">
              <a:buNone/>
              <a:defRPr/>
            </a:pPr>
            <a:endParaRPr lang="en-GB" sz="1800" u="sng" dirty="0"/>
          </a:p>
        </p:txBody>
      </p:sp>
      <p:sp>
        <p:nvSpPr>
          <p:cNvPr id="132105" name="Date Placeholder 8">
            <a:extLst>
              <a:ext uri="{FF2B5EF4-FFF2-40B4-BE49-F238E27FC236}">
                <a16:creationId xmlns:a16="http://schemas.microsoft.com/office/drawing/2014/main" id="{5CED8F93-89DF-C57A-C16D-ED6DB8A4ABD2}"/>
              </a:ext>
            </a:extLst>
          </p:cNvPr>
          <p:cNvSpPr>
            <a:spLocks noGrp="1"/>
          </p:cNvSpPr>
          <p:nvPr>
            <p:ph type="dt" sz="half" idx="10"/>
          </p:nvPr>
        </p:nvSpPr>
        <p:spPr>
          <a:xfrm>
            <a:off x="137160" y="6453002"/>
            <a:ext cx="3494314" cy="365125"/>
          </a:xfrm>
        </p:spPr>
        <p:txBody>
          <a:bodyPr>
            <a:normAutofit/>
          </a:bodyPr>
          <a:lstStyle/>
          <a:p>
            <a:pPr>
              <a:spcAft>
                <a:spcPts val="600"/>
              </a:spcAft>
            </a:pPr>
            <a:fld id="{907816DB-FEA5-42E1-8FAA-ACDB7BE4A0F6}" type="datetime1">
              <a:rPr lang="en-US">
                <a:solidFill>
                  <a:srgbClr val="FFFFFF"/>
                </a:solidFill>
              </a:rPr>
              <a:pPr>
                <a:spcAft>
                  <a:spcPts val="600"/>
                </a:spcAft>
              </a:pPr>
              <a:t>10/1/2024</a:t>
            </a:fld>
            <a:endParaRPr lang="en-US">
              <a:solidFill>
                <a:srgbClr val="FFFFFF"/>
              </a:solidFill>
            </a:endParaRPr>
          </a:p>
        </p:txBody>
      </p:sp>
      <p:sp>
        <p:nvSpPr>
          <p:cNvPr id="9220" name="Slide Number Placeholder 5"/>
          <p:cNvSpPr>
            <a:spLocks noGrp="1"/>
          </p:cNvSpPr>
          <p:nvPr>
            <p:ph type="sldNum" sz="quarter" idx="12"/>
          </p:nvPr>
        </p:nvSpPr>
        <p:spPr bwMode="auto">
          <a:xfrm>
            <a:off x="11632162" y="6453002"/>
            <a:ext cx="429207"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buClrTx/>
              <a:buFontTx/>
              <a:buNone/>
            </a:pPr>
            <a:fld id="{4A5BBE5A-1A66-4A21-B261-59A09E77C1C6}" type="slidenum">
              <a:rPr lang="en-GB" altLang="en-US"/>
              <a:pPr>
                <a:spcBef>
                  <a:spcPct val="0"/>
                </a:spcBef>
                <a:buClrTx/>
                <a:buFontTx/>
                <a:buNone/>
              </a:pPr>
              <a:t>72</a:t>
            </a:fld>
            <a:endParaRPr lang="en-GB" altLang="en-US"/>
          </a:p>
        </p:txBody>
      </p:sp>
      <p:sp>
        <p:nvSpPr>
          <p:cNvPr id="2" name="Footer Placeholder 1">
            <a:extLst>
              <a:ext uri="{FF2B5EF4-FFF2-40B4-BE49-F238E27FC236}">
                <a16:creationId xmlns:a16="http://schemas.microsoft.com/office/drawing/2014/main" id="{DAE6F13C-E1D4-17E8-7E2A-77A633CB93DD}"/>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extLst>
      <p:ext uri="{BB962C8B-B14F-4D97-AF65-F5344CB8AC3E}">
        <p14:creationId xmlns:p14="http://schemas.microsoft.com/office/powerpoint/2010/main" val="1103309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2099">
                                            <p:txEl>
                                              <p:pRg st="0" end="0"/>
                                            </p:txEl>
                                          </p:spTgt>
                                        </p:tgtEl>
                                        <p:attrNameLst>
                                          <p:attrName>style.visibility</p:attrName>
                                        </p:attrNameLst>
                                      </p:cBhvr>
                                      <p:to>
                                        <p:strVal val="visible"/>
                                      </p:to>
                                    </p:set>
                                    <p:animEffect transition="in" filter="fade">
                                      <p:cBhvr>
                                        <p:cTn id="7" dur="2000"/>
                                        <p:tgtEl>
                                          <p:spTgt spid="13209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2099">
                                            <p:txEl>
                                              <p:pRg st="1" end="1"/>
                                            </p:txEl>
                                          </p:spTgt>
                                        </p:tgtEl>
                                        <p:attrNameLst>
                                          <p:attrName>style.visibility</p:attrName>
                                        </p:attrNameLst>
                                      </p:cBhvr>
                                      <p:to>
                                        <p:strVal val="visible"/>
                                      </p:to>
                                    </p:set>
                                    <p:animEffect transition="in" filter="fade">
                                      <p:cBhvr>
                                        <p:cTn id="12" dur="2000"/>
                                        <p:tgtEl>
                                          <p:spTgt spid="13209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2099">
                                            <p:txEl>
                                              <p:pRg st="2" end="2"/>
                                            </p:txEl>
                                          </p:spTgt>
                                        </p:tgtEl>
                                        <p:attrNameLst>
                                          <p:attrName>style.visibility</p:attrName>
                                        </p:attrNameLst>
                                      </p:cBhvr>
                                      <p:to>
                                        <p:strVal val="visible"/>
                                      </p:to>
                                    </p:set>
                                    <p:animEffect transition="in" filter="fade">
                                      <p:cBhvr>
                                        <p:cTn id="17" dur="2000"/>
                                        <p:tgtEl>
                                          <p:spTgt spid="13209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099" grpId="0" build="p"/>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344668" y="281017"/>
            <a:ext cx="8229600" cy="1143000"/>
          </a:xfrm>
        </p:spPr>
        <p:txBody>
          <a:bodyPr/>
          <a:lstStyle/>
          <a:p>
            <a:pPr eaLnBrk="1" hangingPunct="1">
              <a:defRPr/>
            </a:pPr>
            <a:r>
              <a:rPr lang="en-GB" altLang="en-US" dirty="0"/>
              <a:t>Sustainable Development </a:t>
            </a:r>
          </a:p>
        </p:txBody>
      </p:sp>
      <p:sp>
        <p:nvSpPr>
          <p:cNvPr id="12292" name="Slide Number Placeholder 3"/>
          <p:cNvSpPr>
            <a:spLocks noGrp="1"/>
          </p:cNvSpPr>
          <p:nvPr>
            <p:ph type="sldNum" sz="quarter" idx="16"/>
          </p:nvPr>
        </p:nvSpPr>
        <p:spPr bwMode="auto">
          <a:xfrm>
            <a:off x="9448800" y="6356351"/>
            <a:ext cx="7620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spcAft>
                <a:spcPct val="0"/>
              </a:spcAft>
              <a:buClrTx/>
              <a:buFontTx/>
              <a:buNone/>
            </a:pPr>
            <a:fld id="{66EB30FD-2860-460D-BC82-3FAE9630984E}" type="slidenum">
              <a:rPr lang="en-GB" altLang="en-US" sz="1100">
                <a:latin typeface="Tahoma" panose="020B0604030504040204" pitchFamily="34" charset="0"/>
              </a:rPr>
              <a:pPr>
                <a:spcBef>
                  <a:spcPct val="0"/>
                </a:spcBef>
                <a:spcAft>
                  <a:spcPct val="0"/>
                </a:spcAft>
                <a:buClrTx/>
                <a:buFontTx/>
                <a:buNone/>
              </a:pPr>
              <a:t>73</a:t>
            </a:fld>
            <a:endParaRPr lang="en-GB" altLang="en-US" sz="1100">
              <a:latin typeface="Tahoma" panose="020B0604030504040204" pitchFamily="34" charset="0"/>
            </a:endParaRPr>
          </a:p>
        </p:txBody>
      </p:sp>
      <p:pic>
        <p:nvPicPr>
          <p:cNvPr id="4" name="Picture 3">
            <a:extLst>
              <a:ext uri="{FF2B5EF4-FFF2-40B4-BE49-F238E27FC236}">
                <a16:creationId xmlns:a16="http://schemas.microsoft.com/office/drawing/2014/main" id="{6FB5C55F-9DFF-C76A-8121-D218CFDF8311}"/>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344667" y="852516"/>
            <a:ext cx="6001703" cy="5826309"/>
          </a:xfrm>
          <a:prstGeom prst="rect">
            <a:avLst/>
          </a:prstGeom>
        </p:spPr>
      </p:pic>
    </p:spTree>
    <p:extLst>
      <p:ext uri="{BB962C8B-B14F-4D97-AF65-F5344CB8AC3E}">
        <p14:creationId xmlns:p14="http://schemas.microsoft.com/office/powerpoint/2010/main" val="2130481707"/>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1" y="1"/>
            <a:ext cx="8273143" cy="755461"/>
          </a:xfrm>
        </p:spPr>
        <p:txBody>
          <a:bodyPr>
            <a:normAutofit fontScale="90000"/>
          </a:bodyPr>
          <a:lstStyle/>
          <a:p>
            <a:r>
              <a:rPr lang="en-US" dirty="0"/>
              <a:t>Criticisms of Sustainable Development</a:t>
            </a:r>
          </a:p>
        </p:txBody>
      </p:sp>
      <p:sp>
        <p:nvSpPr>
          <p:cNvPr id="3" name="Content Placeholder 2"/>
          <p:cNvSpPr>
            <a:spLocks noGrp="1"/>
          </p:cNvSpPr>
          <p:nvPr>
            <p:ph idx="1"/>
          </p:nvPr>
        </p:nvSpPr>
        <p:spPr>
          <a:xfrm>
            <a:off x="191387" y="774522"/>
            <a:ext cx="11908464" cy="4914238"/>
          </a:xfrm>
        </p:spPr>
        <p:txBody>
          <a:bodyPr>
            <a:noAutofit/>
          </a:bodyPr>
          <a:lstStyle/>
          <a:p>
            <a:pPr>
              <a:spcBef>
                <a:spcPts val="800"/>
              </a:spcBef>
            </a:pPr>
            <a:r>
              <a:rPr lang="en-US" sz="1650" dirty="0"/>
              <a:t>Oxymoron</a:t>
            </a:r>
          </a:p>
          <a:p>
            <a:pPr>
              <a:spcBef>
                <a:spcPts val="800"/>
              </a:spcBef>
            </a:pPr>
            <a:r>
              <a:rPr lang="en-US" sz="1650" dirty="0"/>
              <a:t>Is incompatible with neoliberal economics and ‘free markets’</a:t>
            </a:r>
          </a:p>
          <a:p>
            <a:pPr>
              <a:spcBef>
                <a:spcPts val="800"/>
              </a:spcBef>
            </a:pPr>
            <a:r>
              <a:rPr lang="en-US" sz="1650" dirty="0"/>
              <a:t>Ambiguous (‘needs’ vs. ‘wants’)</a:t>
            </a:r>
          </a:p>
          <a:p>
            <a:pPr>
              <a:spcBef>
                <a:spcPts val="800"/>
              </a:spcBef>
            </a:pPr>
            <a:r>
              <a:rPr lang="en-US" sz="1650" dirty="0"/>
              <a:t>Implies (or used to imply) that ‘development’ and ‘GDP or economic growth’ are the same</a:t>
            </a:r>
          </a:p>
          <a:p>
            <a:pPr>
              <a:spcBef>
                <a:spcPts val="800"/>
              </a:spcBef>
            </a:pPr>
            <a:r>
              <a:rPr lang="en-US" sz="1650" dirty="0"/>
              <a:t>Conflation of social, environmental, and ecological processes (i.e. do we accept they are inseparable?)</a:t>
            </a:r>
          </a:p>
          <a:p>
            <a:pPr>
              <a:spcBef>
                <a:spcPts val="800"/>
              </a:spcBef>
            </a:pPr>
            <a:r>
              <a:rPr lang="en-US" sz="1650" dirty="0"/>
              <a:t>Futuristic – worry about 100 years from now and ignore the present</a:t>
            </a:r>
          </a:p>
          <a:p>
            <a:pPr>
              <a:spcBef>
                <a:spcPts val="800"/>
              </a:spcBef>
            </a:pPr>
            <a:r>
              <a:rPr lang="en-US" sz="1650" dirty="0"/>
              <a:t>Doomsday implications</a:t>
            </a:r>
          </a:p>
          <a:p>
            <a:pPr>
              <a:spcBef>
                <a:spcPts val="800"/>
              </a:spcBef>
            </a:pPr>
            <a:r>
              <a:rPr lang="en-US" sz="1650" dirty="0"/>
              <a:t>Impractical (is a critique of current power and privilege)</a:t>
            </a:r>
          </a:p>
          <a:p>
            <a:pPr>
              <a:spcBef>
                <a:spcPts val="800"/>
              </a:spcBef>
            </a:pPr>
            <a:r>
              <a:rPr lang="en-US" sz="1650" dirty="0"/>
              <a:t>Idealistic (i.e. against human nature and history)</a:t>
            </a:r>
          </a:p>
          <a:p>
            <a:pPr>
              <a:spcBef>
                <a:spcPts val="800"/>
              </a:spcBef>
            </a:pPr>
            <a:r>
              <a:rPr lang="en-US" sz="1650" dirty="0"/>
              <a:t>Elitist (i.e. socialist, anti-capitalist)</a:t>
            </a:r>
          </a:p>
          <a:p>
            <a:pPr>
              <a:spcBef>
                <a:spcPts val="800"/>
              </a:spcBef>
            </a:pPr>
            <a:r>
              <a:rPr lang="en-US" sz="1650" dirty="0"/>
              <a:t>Uncritical binary (simplification) ‘environment </a:t>
            </a:r>
            <a:r>
              <a:rPr lang="en-US" sz="1650" u="sng" dirty="0"/>
              <a:t>OR</a:t>
            </a:r>
            <a:r>
              <a:rPr lang="en-US" sz="1650" dirty="0"/>
              <a:t> people’</a:t>
            </a:r>
          </a:p>
          <a:p>
            <a:pPr>
              <a:spcBef>
                <a:spcPts val="800"/>
              </a:spcBef>
            </a:pPr>
            <a:r>
              <a:rPr lang="en-US" sz="1650" dirty="0"/>
              <a:t>Co-opted or co-</a:t>
            </a:r>
            <a:r>
              <a:rPr lang="en-US" sz="1650" dirty="0" err="1"/>
              <a:t>optable</a:t>
            </a:r>
            <a:r>
              <a:rPr lang="en-US" sz="1650" dirty="0"/>
              <a:t> (does not challenge current system)</a:t>
            </a:r>
          </a:p>
          <a:p>
            <a:pPr>
              <a:spcBef>
                <a:spcPts val="800"/>
              </a:spcBef>
            </a:pPr>
            <a:r>
              <a:rPr lang="en-US" sz="1650" dirty="0"/>
              <a:t>Incongruous ‘group’ and ‘individual’ goals</a:t>
            </a:r>
          </a:p>
          <a:p>
            <a:pPr>
              <a:spcBef>
                <a:spcPts val="800"/>
              </a:spcBef>
            </a:pPr>
            <a:r>
              <a:rPr lang="en-US" sz="1650" dirty="0"/>
              <a:t>Integration of People (development) and Ecological (sustainability) concepts</a:t>
            </a:r>
          </a:p>
          <a:p>
            <a:pPr>
              <a:spcBef>
                <a:spcPts val="800"/>
              </a:spcBef>
            </a:pPr>
            <a:r>
              <a:rPr lang="en-US" sz="1650" dirty="0"/>
              <a:t>Cannot be measured / our measurements do not measure what needs to be measured (i.e. GDP vs. wellbeing)</a:t>
            </a:r>
          </a:p>
        </p:txBody>
      </p:sp>
      <p:sp>
        <p:nvSpPr>
          <p:cNvPr id="5" name="Slide Number Placeholder 4"/>
          <p:cNvSpPr>
            <a:spLocks noGrp="1"/>
          </p:cNvSpPr>
          <p:nvPr>
            <p:ph type="sldNum" sz="quarter" idx="12"/>
          </p:nvPr>
        </p:nvSpPr>
        <p:spPr>
          <a:xfrm>
            <a:off x="10313894" y="6569076"/>
            <a:ext cx="457200" cy="365125"/>
          </a:xfrm>
        </p:spPr>
        <p:txBody>
          <a:bodyPr/>
          <a:lstStyle/>
          <a:p>
            <a:fld id="{3FE3B59D-8A44-EC40-942D-F4678869AB49}" type="slidenum">
              <a:rPr lang="en-US" smtClean="0"/>
              <a:t>74</a:t>
            </a:fld>
            <a:endParaRPr lang="en-US" dirty="0"/>
          </a:p>
        </p:txBody>
      </p:sp>
      <p:sp>
        <p:nvSpPr>
          <p:cNvPr id="4" name="Footer Placeholder 1">
            <a:extLst>
              <a:ext uri="{FF2B5EF4-FFF2-40B4-BE49-F238E27FC236}">
                <a16:creationId xmlns:a16="http://schemas.microsoft.com/office/drawing/2014/main" id="{B0289D15-5E70-B7FA-1FDA-8F51A3C13C5E}"/>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extLst>
      <p:ext uri="{BB962C8B-B14F-4D97-AF65-F5344CB8AC3E}">
        <p14:creationId xmlns:p14="http://schemas.microsoft.com/office/powerpoint/2010/main" val="2356516299"/>
      </p:ext>
    </p:extLst>
  </p:cSld>
  <p:clrMapOvr>
    <a:masterClrMapping/>
  </p:clrMapOvr>
  <mc:AlternateContent xmlns:mc="http://schemas.openxmlformats.org/markup-compatibility/2006" xmlns:p14="http://schemas.microsoft.com/office/powerpoint/2010/main">
    <mc:Choice Requires="p14">
      <p:transition spd="slow" p14:dur="2000" advTm="117692"/>
    </mc:Choice>
    <mc:Fallback xmlns="">
      <p:transition spd="slow" advTm="117692"/>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2" y="1396999"/>
            <a:ext cx="2786388" cy="2032001"/>
          </a:xfrm>
        </p:spPr>
        <p:txBody>
          <a:bodyPr anchor="t">
            <a:normAutofit/>
          </a:bodyPr>
          <a:lstStyle/>
          <a:p>
            <a:r>
              <a:rPr lang="en-US" sz="2800"/>
              <a:t>Major Faults</a:t>
            </a:r>
          </a:p>
        </p:txBody>
      </p:sp>
      <p:sp>
        <p:nvSpPr>
          <p:cNvPr id="6" name="Content Placeholder 5"/>
          <p:cNvSpPr txBox="1">
            <a:spLocks noGrp="1"/>
          </p:cNvSpPr>
          <p:nvPr>
            <p:ph idx="1"/>
          </p:nvPr>
        </p:nvSpPr>
        <p:spPr>
          <a:xfrm>
            <a:off x="3980408" y="1483360"/>
            <a:ext cx="7013171" cy="4430096"/>
          </a:xfrm>
        </p:spPr>
        <p:txBody>
          <a:bodyPr rtlCol="0">
            <a:normAutofit/>
          </a:bodyPr>
          <a:lstStyle/>
          <a:p>
            <a:pPr marL="525780" indent="-457200">
              <a:lnSpc>
                <a:spcPct val="110000"/>
              </a:lnSpc>
              <a:buFont typeface="+mj-lt"/>
              <a:buAutoNum type="arabicPeriod"/>
            </a:pPr>
            <a:r>
              <a:rPr lang="en-US"/>
              <a:t>Contradiction between economic growth (needed in developing nations) AND ecological conservation;</a:t>
            </a:r>
          </a:p>
          <a:p>
            <a:pPr marL="525780" indent="-457200">
              <a:lnSpc>
                <a:spcPct val="110000"/>
              </a:lnSpc>
              <a:buFont typeface="+mj-lt"/>
              <a:buAutoNum type="arabicPeriod"/>
            </a:pPr>
            <a:r>
              <a:rPr lang="en-US"/>
              <a:t>Inattention to power at all scales, and to the vested interests that profit from unsustainable development;</a:t>
            </a:r>
          </a:p>
          <a:p>
            <a:pPr marL="525780" indent="-457200">
              <a:lnSpc>
                <a:spcPct val="110000"/>
              </a:lnSpc>
              <a:buFont typeface="+mj-lt"/>
              <a:buAutoNum type="arabicPeriod"/>
            </a:pPr>
            <a:r>
              <a:rPr lang="en-US"/>
              <a:t>Vague and (possibly) impossible to implement;</a:t>
            </a:r>
          </a:p>
          <a:p>
            <a:pPr marL="525780" indent="-457200">
              <a:lnSpc>
                <a:spcPct val="110000"/>
              </a:lnSpc>
              <a:buFont typeface="+mj-lt"/>
              <a:buAutoNum type="arabicPeriod"/>
            </a:pPr>
            <a:r>
              <a:rPr lang="en-US"/>
              <a:t>‘Green-washing’ – providing cover for the </a:t>
            </a:r>
            <a:r>
              <a:rPr lang="en-US" i="1"/>
              <a:t>status quo;</a:t>
            </a:r>
          </a:p>
          <a:p>
            <a:pPr marL="525780" indent="-457200">
              <a:lnSpc>
                <a:spcPct val="110000"/>
              </a:lnSpc>
              <a:buFont typeface="+mj-lt"/>
              <a:buAutoNum type="arabicPeriod"/>
            </a:pPr>
            <a:r>
              <a:rPr lang="en-US"/>
              <a:t>Implies constant growth possible (delusional?);</a:t>
            </a:r>
          </a:p>
          <a:p>
            <a:pPr marL="525780" indent="-457200">
              <a:lnSpc>
                <a:spcPct val="110000"/>
              </a:lnSpc>
              <a:buFont typeface="+mj-lt"/>
              <a:buAutoNum type="arabicPeriod"/>
            </a:pPr>
            <a:r>
              <a:rPr lang="en-US"/>
              <a:t>Distraction from meaningful change (system the problem);</a:t>
            </a:r>
          </a:p>
          <a:p>
            <a:pPr marL="525780" indent="-457200">
              <a:lnSpc>
                <a:spcPct val="110000"/>
              </a:lnSpc>
              <a:buFont typeface="+mj-lt"/>
              <a:buAutoNum type="arabicPeriod"/>
            </a:pPr>
            <a:r>
              <a:rPr lang="en-US"/>
              <a:t>Inclusion or exclusion of people from the equation.</a:t>
            </a:r>
          </a:p>
        </p:txBody>
      </p:sp>
      <p:sp>
        <p:nvSpPr>
          <p:cNvPr id="12"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normAutofit/>
          </a:bodyPr>
          <a:lstStyle/>
          <a:p>
            <a:pPr>
              <a:spcAft>
                <a:spcPts val="600"/>
              </a:spcAft>
            </a:pPr>
            <a:fld id="{36EEDDE2-D916-4F9A-9650-DB1D30A8FDDC}" type="datetime1">
              <a:rPr lang="en-US" smtClean="0"/>
              <a:pPr>
                <a:spcAft>
                  <a:spcPts val="600"/>
                </a:spcAft>
              </a:pPr>
              <a:t>10/1/2024</a:t>
            </a:fld>
            <a:endParaRPr lang="en-US"/>
          </a:p>
        </p:txBody>
      </p:sp>
      <p:sp>
        <p:nvSpPr>
          <p:cNvPr id="4" name="Footer Placeholder 1">
            <a:extLst>
              <a:ext uri="{FF2B5EF4-FFF2-40B4-BE49-F238E27FC236}">
                <a16:creationId xmlns:a16="http://schemas.microsoft.com/office/drawing/2014/main" id="{F9C6C8DC-7E06-EA09-5687-9E830DB40590}"/>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
        <p:nvSpPr>
          <p:cNvPr id="3" name="Slide Number Placeholder 2"/>
          <p:cNvSpPr>
            <a:spLocks noGrp="1"/>
          </p:cNvSpPr>
          <p:nvPr>
            <p:ph type="sldNum" sz="quarter" idx="12"/>
          </p:nvPr>
        </p:nvSpPr>
        <p:spPr>
          <a:xfrm>
            <a:off x="11632162" y="6453002"/>
            <a:ext cx="429207" cy="365125"/>
          </a:xfrm>
        </p:spPr>
        <p:txBody>
          <a:bodyPr>
            <a:normAutofit/>
          </a:bodyPr>
          <a:lstStyle/>
          <a:p>
            <a:pPr>
              <a:spcAft>
                <a:spcPts val="600"/>
              </a:spcAft>
            </a:pPr>
            <a:fld id="{3FE3B59D-8A44-EC40-942D-F4678869AB49}" type="slidenum">
              <a:rPr lang="en-US"/>
              <a:pPr>
                <a:spcAft>
                  <a:spcPts val="600"/>
                </a:spcAft>
              </a:pPr>
              <a:t>75</a:t>
            </a:fld>
            <a:endParaRPr lang="en-US"/>
          </a:p>
        </p:txBody>
      </p:sp>
    </p:spTree>
    <p:custDataLst>
      <p:tags r:id="rId1"/>
    </p:custDataLst>
    <p:extLst>
      <p:ext uri="{BB962C8B-B14F-4D97-AF65-F5344CB8AC3E}">
        <p14:creationId xmlns:p14="http://schemas.microsoft.com/office/powerpoint/2010/main" val="1996666223"/>
      </p:ext>
    </p:extLst>
  </p:cSld>
  <p:clrMapOvr>
    <a:masterClrMapping/>
  </p:clrMapOvr>
  <mc:AlternateContent xmlns:mc="http://schemas.openxmlformats.org/markup-compatibility/2006" xmlns:p14="http://schemas.microsoft.com/office/powerpoint/2010/main">
    <mc:Choice Requires="p14">
      <p:transition spd="slow" p14:dur="2000" advTm="131185"/>
    </mc:Choice>
    <mc:Fallback xmlns="">
      <p:transition spd="slow" advTm="13118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740534"/>
            <a:ext cx="3912637" cy="5483059"/>
          </a:xfrm>
        </p:spPr>
        <p:txBody>
          <a:bodyPr anchor="b">
            <a:normAutofit/>
          </a:bodyPr>
          <a:lstStyle/>
          <a:p>
            <a:r>
              <a:rPr lang="en-US" sz="3100"/>
              <a:t>Knowledge/Power</a:t>
            </a:r>
          </a:p>
        </p:txBody>
      </p:sp>
      <p:sp>
        <p:nvSpPr>
          <p:cNvPr id="3" name="Content Placeholder 2"/>
          <p:cNvSpPr>
            <a:spLocks noGrp="1"/>
          </p:cNvSpPr>
          <p:nvPr>
            <p:ph idx="1"/>
          </p:nvPr>
        </p:nvSpPr>
        <p:spPr>
          <a:xfrm>
            <a:off x="5455920" y="740534"/>
            <a:ext cx="6226006" cy="5483059"/>
          </a:xfrm>
        </p:spPr>
        <p:txBody>
          <a:bodyPr>
            <a:normAutofit/>
          </a:bodyPr>
          <a:lstStyle/>
          <a:p>
            <a:r>
              <a:rPr lang="en-US" dirty="0"/>
              <a:t>Sustainability aligns with existing socio-economic distributions of power, reinforcing the system that brought us to this point.</a:t>
            </a:r>
          </a:p>
          <a:p>
            <a:r>
              <a:rPr lang="en-US" dirty="0"/>
              <a:t>More guns will solve the gun violence problem.</a:t>
            </a:r>
          </a:p>
          <a:p>
            <a:r>
              <a:rPr lang="en-US" dirty="0"/>
              <a:t>More booze will solve the binge drinking problems.</a:t>
            </a:r>
          </a:p>
          <a:p>
            <a:r>
              <a:rPr lang="en-US" dirty="0"/>
              <a:t>More patriarchy will solve gender inequality?</a:t>
            </a:r>
          </a:p>
          <a:p>
            <a:r>
              <a:rPr lang="en-US" dirty="0"/>
              <a:t>More X will solve problems rooted in X?</a:t>
            </a:r>
          </a:p>
        </p:txBody>
      </p:sp>
      <p:sp>
        <p:nvSpPr>
          <p:cNvPr id="9" name="Date Placeholder 3">
            <a:extLst>
              <a:ext uri="{FF2B5EF4-FFF2-40B4-BE49-F238E27FC236}">
                <a16:creationId xmlns:a16="http://schemas.microsoft.com/office/drawing/2014/main" id="{D14E27A8-9F51-B159-DB58-EEA8B9E37D42}"/>
              </a:ext>
            </a:extLst>
          </p:cNvPr>
          <p:cNvSpPr>
            <a:spLocks noGrp="1"/>
          </p:cNvSpPr>
          <p:nvPr>
            <p:ph type="dt" sz="half" idx="10"/>
          </p:nvPr>
        </p:nvSpPr>
        <p:spPr>
          <a:xfrm>
            <a:off x="137160" y="6453002"/>
            <a:ext cx="3494314" cy="365125"/>
          </a:xfrm>
        </p:spPr>
        <p:txBody>
          <a:bodyPr/>
          <a:lstStyle/>
          <a:p>
            <a:pPr>
              <a:spcAft>
                <a:spcPts val="600"/>
              </a:spcAft>
            </a:pPr>
            <a:fld id="{519E3814-8E6D-46C8-8C68-F6524630DD61}" type="datetime1">
              <a:rPr lang="en-US" smtClean="0"/>
              <a:pPr>
                <a:spcAft>
                  <a:spcPts val="600"/>
                </a:spcAft>
              </a:pPr>
              <a:t>10/1/2024</a:t>
            </a:fld>
            <a:endParaRPr lang="en-US"/>
          </a:p>
        </p:txBody>
      </p:sp>
      <p:sp>
        <p:nvSpPr>
          <p:cNvPr id="4" name="Slide Number Placeholder 3"/>
          <p:cNvSpPr>
            <a:spLocks noGrp="1"/>
          </p:cNvSpPr>
          <p:nvPr>
            <p:ph type="sldNum" sz="quarter" idx="12"/>
          </p:nvPr>
        </p:nvSpPr>
        <p:spPr>
          <a:xfrm>
            <a:off x="11632162" y="6453002"/>
            <a:ext cx="429207" cy="365125"/>
          </a:xfrm>
        </p:spPr>
        <p:txBody>
          <a:bodyPr>
            <a:normAutofit/>
          </a:bodyPr>
          <a:lstStyle/>
          <a:p>
            <a:pPr>
              <a:spcAft>
                <a:spcPts val="600"/>
              </a:spcAft>
            </a:pPr>
            <a:fld id="{3FE3B59D-8A44-EC40-942D-F4678869AB49}" type="slidenum">
              <a:rPr lang="en-US" smtClean="0"/>
              <a:pPr>
                <a:spcAft>
                  <a:spcPts val="600"/>
                </a:spcAft>
              </a:pPr>
              <a:t>76</a:t>
            </a:fld>
            <a:endParaRPr lang="en-US"/>
          </a:p>
        </p:txBody>
      </p:sp>
      <p:sp>
        <p:nvSpPr>
          <p:cNvPr id="5" name="Footer Placeholder 1">
            <a:extLst>
              <a:ext uri="{FF2B5EF4-FFF2-40B4-BE49-F238E27FC236}">
                <a16:creationId xmlns:a16="http://schemas.microsoft.com/office/drawing/2014/main" id="{8A2118C7-C200-5090-8D37-F51260C3264A}"/>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custDataLst>
      <p:tags r:id="rId1"/>
    </p:custDataLst>
    <p:extLst>
      <p:ext uri="{BB962C8B-B14F-4D97-AF65-F5344CB8AC3E}">
        <p14:creationId xmlns:p14="http://schemas.microsoft.com/office/powerpoint/2010/main" val="2273060618"/>
      </p:ext>
    </p:extLst>
  </p:cSld>
  <p:clrMapOvr>
    <a:masterClrMapping/>
  </p:clrMapOvr>
  <mc:AlternateContent xmlns:mc="http://schemas.openxmlformats.org/markup-compatibility/2006" xmlns:p14="http://schemas.microsoft.com/office/powerpoint/2010/main">
    <mc:Choice Requires="p14">
      <p:transition spd="slow" p14:dur="2000" advTm="88282"/>
    </mc:Choice>
    <mc:Fallback xmlns="">
      <p:transition spd="slow" advTm="8828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2" y="1396999"/>
            <a:ext cx="2786388" cy="2032001"/>
          </a:xfrm>
        </p:spPr>
        <p:txBody>
          <a:bodyPr vert="horz" lIns="91440" tIns="45720" rIns="91440" bIns="45720" rtlCol="0" anchor="t">
            <a:normAutofit/>
          </a:bodyPr>
          <a:lstStyle/>
          <a:p>
            <a:r>
              <a:rPr lang="en-US" sz="2800" b="1" kern="1200">
                <a:solidFill>
                  <a:schemeClr val="tx1"/>
                </a:solidFill>
                <a:latin typeface="+mj-lt"/>
                <a:ea typeface="+mj-ea"/>
                <a:cs typeface="+mj-cs"/>
              </a:rPr>
              <a:t>Things are changing</a:t>
            </a:r>
          </a:p>
        </p:txBody>
      </p:sp>
      <p:sp>
        <p:nvSpPr>
          <p:cNvPr id="3" name="Content Placeholder 2"/>
          <p:cNvSpPr>
            <a:spLocks noGrp="1"/>
          </p:cNvSpPr>
          <p:nvPr>
            <p:ph idx="1"/>
          </p:nvPr>
        </p:nvSpPr>
        <p:spPr>
          <a:xfrm>
            <a:off x="3980408" y="1483360"/>
            <a:ext cx="7013171" cy="4430096"/>
          </a:xfrm>
        </p:spPr>
        <p:txBody>
          <a:bodyPr vert="horz" lIns="91440" tIns="45720" rIns="91440" bIns="45720" rtlCol="0">
            <a:normAutofit/>
          </a:bodyPr>
          <a:lstStyle/>
          <a:p>
            <a:pPr marL="0" indent="0">
              <a:buNone/>
            </a:pPr>
            <a:r>
              <a:rPr lang="en-US" sz="2400" dirty="0"/>
              <a:t>What to make of the successes?</a:t>
            </a:r>
          </a:p>
          <a:p>
            <a:pPr lvl="1"/>
            <a:r>
              <a:rPr lang="en-US" sz="2400" dirty="0"/>
              <a:t>Are they a con (sleight of hand)?</a:t>
            </a:r>
          </a:p>
          <a:p>
            <a:pPr lvl="1"/>
            <a:r>
              <a:rPr lang="en-US" sz="2400" dirty="0"/>
              <a:t>Are they the initial steps along a journey?</a:t>
            </a:r>
          </a:p>
          <a:p>
            <a:pPr lvl="1"/>
            <a:r>
              <a:rPr lang="en-US" sz="2400" dirty="0"/>
              <a:t>Are they about training the next generation?</a:t>
            </a:r>
          </a:p>
          <a:p>
            <a:pPr lvl="1"/>
            <a:r>
              <a:rPr lang="en-US" sz="2400" dirty="0"/>
              <a:t>Are they temporary and unsustainable?</a:t>
            </a:r>
          </a:p>
          <a:p>
            <a:pPr lvl="1"/>
            <a:endParaRPr lang="en-US" sz="2400" dirty="0"/>
          </a:p>
          <a:p>
            <a:pPr marL="342900" lvl="2"/>
            <a:r>
              <a:rPr lang="en-US" sz="2400" dirty="0"/>
              <a:t>Are we simply being too impatient for the impacts of this radical ‘sustainable’ change to be </a:t>
            </a:r>
            <a:r>
              <a:rPr lang="en-US" sz="2400" dirty="0" err="1"/>
              <a:t>realised</a:t>
            </a:r>
            <a:r>
              <a:rPr lang="en-US" sz="2400" dirty="0"/>
              <a:t>?</a:t>
            </a:r>
          </a:p>
        </p:txBody>
      </p:sp>
      <p:sp>
        <p:nvSpPr>
          <p:cNvPr id="10" name="Date Placeholder 3">
            <a:extLst>
              <a:ext uri="{FF2B5EF4-FFF2-40B4-BE49-F238E27FC236}">
                <a16:creationId xmlns:a16="http://schemas.microsoft.com/office/drawing/2014/main" id="{CB09208C-DFF3-68AB-9B75-B644EE6A6677}"/>
              </a:ext>
            </a:extLst>
          </p:cNvPr>
          <p:cNvSpPr>
            <a:spLocks noGrp="1"/>
          </p:cNvSpPr>
          <p:nvPr>
            <p:ph type="dt" sz="half" idx="10"/>
          </p:nvPr>
        </p:nvSpPr>
        <p:spPr>
          <a:xfrm>
            <a:off x="137160" y="6453002"/>
            <a:ext cx="3494314" cy="365125"/>
          </a:xfrm>
        </p:spPr>
        <p:txBody>
          <a:bodyPr/>
          <a:lstStyle/>
          <a:p>
            <a:pPr>
              <a:spcAft>
                <a:spcPts val="600"/>
              </a:spcAft>
            </a:pPr>
            <a:fld id="{D5981148-ABBC-43A9-930F-1694C7402323}" type="datetime1">
              <a:rPr lang="en-US" smtClean="0"/>
              <a:pPr>
                <a:spcAft>
                  <a:spcPts val="600"/>
                </a:spcAft>
              </a:pPr>
              <a:t>10/1/2024</a:t>
            </a:fld>
            <a:endParaRPr lang="en-US"/>
          </a:p>
        </p:txBody>
      </p:sp>
      <p:sp>
        <p:nvSpPr>
          <p:cNvPr id="4" name="Slide Number Placeholder 3"/>
          <p:cNvSpPr>
            <a:spLocks noGrp="1"/>
          </p:cNvSpPr>
          <p:nvPr>
            <p:ph type="sldNum" sz="quarter" idx="12"/>
          </p:nvPr>
        </p:nvSpPr>
        <p:spPr>
          <a:xfrm>
            <a:off x="11632162" y="6453002"/>
            <a:ext cx="429207" cy="365125"/>
          </a:xfrm>
        </p:spPr>
        <p:txBody>
          <a:bodyPr vert="horz" lIns="91440" tIns="45720" rIns="91440" bIns="45720" rtlCol="0" anchor="ctr">
            <a:normAutofit/>
          </a:bodyPr>
          <a:lstStyle/>
          <a:p>
            <a:pPr>
              <a:spcAft>
                <a:spcPts val="600"/>
              </a:spcAft>
            </a:pPr>
            <a:fld id="{3FE3B59D-8A44-EC40-942D-F4678869AB49}" type="slidenum">
              <a:rPr lang="en-US" smtClean="0"/>
              <a:pPr>
                <a:spcAft>
                  <a:spcPts val="600"/>
                </a:spcAft>
              </a:pPr>
              <a:t>77</a:t>
            </a:fld>
            <a:endParaRPr lang="en-US"/>
          </a:p>
        </p:txBody>
      </p:sp>
      <p:sp>
        <p:nvSpPr>
          <p:cNvPr id="5" name="TextBox 4"/>
          <p:cNvSpPr txBox="1"/>
          <p:nvPr/>
        </p:nvSpPr>
        <p:spPr>
          <a:xfrm>
            <a:off x="1300369" y="6213160"/>
            <a:ext cx="9837117" cy="307777"/>
          </a:xfrm>
          <a:prstGeom prst="rect">
            <a:avLst/>
          </a:prstGeom>
          <a:noFill/>
        </p:spPr>
        <p:txBody>
          <a:bodyPr wrap="none" rtlCol="0">
            <a:spAutoFit/>
          </a:bodyPr>
          <a:lstStyle/>
          <a:p>
            <a:pPr>
              <a:spcAft>
                <a:spcPts val="600"/>
              </a:spcAft>
            </a:pPr>
            <a:r>
              <a:rPr lang="en-US" sz="1400" dirty="0"/>
              <a:t>Drummond, I. &amp; Marsden, T. K. (1995), "Regulating sustainable development." </a:t>
            </a:r>
            <a:r>
              <a:rPr lang="en-US" sz="1400" i="1" dirty="0"/>
              <a:t>Global Environmental Change,</a:t>
            </a:r>
            <a:r>
              <a:rPr lang="en-US" sz="1400" dirty="0"/>
              <a:t> Vol. 5</a:t>
            </a:r>
            <a:r>
              <a:rPr lang="en-US" sz="1400" b="1" dirty="0"/>
              <a:t>,</a:t>
            </a:r>
            <a:r>
              <a:rPr lang="en-US" sz="1400" dirty="0"/>
              <a:t> </a:t>
            </a:r>
            <a:r>
              <a:rPr lang="en-US" sz="1400" dirty="0" err="1"/>
              <a:t>Nos</a:t>
            </a:r>
            <a:r>
              <a:rPr lang="en-US" sz="1400" dirty="0"/>
              <a:t> 1 pp. 51-63.</a:t>
            </a:r>
          </a:p>
        </p:txBody>
      </p:sp>
    </p:spTree>
    <p:custDataLst>
      <p:tags r:id="rId1"/>
    </p:custDataLst>
    <p:extLst>
      <p:ext uri="{BB962C8B-B14F-4D97-AF65-F5344CB8AC3E}">
        <p14:creationId xmlns:p14="http://schemas.microsoft.com/office/powerpoint/2010/main" val="3529492484"/>
      </p:ext>
    </p:extLst>
  </p:cSld>
  <p:clrMapOvr>
    <a:masterClrMapping/>
  </p:clrMapOvr>
  <mc:AlternateContent xmlns:mc="http://schemas.openxmlformats.org/markup-compatibility/2006" xmlns:p14="http://schemas.microsoft.com/office/powerpoint/2010/main">
    <mc:Choice Requires="p14">
      <p:transition spd="slow" p14:dur="2000" advTm="63327"/>
    </mc:Choice>
    <mc:Fallback xmlns="">
      <p:transition spd="slow" advTm="6332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fade">
                                      <p:cBhvr>
                                        <p:cTn id="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31821" y="5240215"/>
            <a:ext cx="8728364" cy="756184"/>
          </a:xfrm>
        </p:spPr>
        <p:txBody>
          <a:bodyPr>
            <a:normAutofit/>
          </a:bodyPr>
          <a:lstStyle/>
          <a:p>
            <a:r>
              <a:rPr lang="en-US" sz="3200"/>
              <a:t>Global Trends</a:t>
            </a:r>
          </a:p>
        </p:txBody>
      </p:sp>
      <p:sp>
        <p:nvSpPr>
          <p:cNvPr id="3" name="Content Placeholder 2"/>
          <p:cNvSpPr>
            <a:spLocks noGrp="1"/>
          </p:cNvSpPr>
          <p:nvPr>
            <p:ph type="subTitle" idx="1"/>
          </p:nvPr>
        </p:nvSpPr>
        <p:spPr>
          <a:xfrm>
            <a:off x="1731815" y="5996399"/>
            <a:ext cx="8728363" cy="578983"/>
          </a:xfrm>
        </p:spPr>
        <p:txBody>
          <a:bodyPr>
            <a:normAutofit/>
          </a:bodyPr>
          <a:lstStyle/>
          <a:p>
            <a:r>
              <a:rPr lang="en-US"/>
              <a:t>Economics</a:t>
            </a:r>
          </a:p>
        </p:txBody>
      </p:sp>
      <p:pic>
        <p:nvPicPr>
          <p:cNvPr id="10" name="Picture 9" descr="gdp-per-capita-east-asia.jpg"/>
          <p:cNvPicPr>
            <a:picLocks noChangeAspect="1"/>
          </p:cNvPicPr>
          <p:nvPr/>
        </p:nvPicPr>
        <p:blipFill rotWithShape="1">
          <a:blip r:embed="rId4" cstate="screen">
            <a:extLst>
              <a:ext uri="{28A0092B-C50C-407E-A947-70E740481C1C}">
                <a14:useLocalDpi xmlns:a14="http://schemas.microsoft.com/office/drawing/2010/main"/>
              </a:ext>
            </a:extLst>
          </a:blip>
          <a:srcRect r="-2"/>
          <a:stretch/>
        </p:blipFill>
        <p:spPr>
          <a:xfrm>
            <a:off x="1480" y="10"/>
            <a:ext cx="6070095" cy="4908375"/>
          </a:xfrm>
          <a:prstGeom prst="rect">
            <a:avLst/>
          </a:prstGeom>
          <a:noFill/>
          <a:ln w="38100" cap="sq">
            <a:solidFill>
              <a:srgbClr val="000000"/>
            </a:solidFill>
            <a:prstDash val="solid"/>
            <a:miter lim="800000"/>
          </a:ln>
          <a:effectLst>
            <a:outerShdw blurRad="50800" dist="38100" dir="2700000" algn="tl" rotWithShape="0">
              <a:srgbClr val="000000">
                <a:alpha val="43000"/>
              </a:srgbClr>
            </a:outerShdw>
          </a:effectLst>
        </p:spPr>
      </p:pic>
      <p:pic>
        <p:nvPicPr>
          <p:cNvPr id="7" name="Picture 6" descr="kasvu_1960-2000_eng.jpg">
            <a:extLst>
              <a:ext uri="{FF2B5EF4-FFF2-40B4-BE49-F238E27FC236}">
                <a16:creationId xmlns:a16="http://schemas.microsoft.com/office/drawing/2014/main" id="{0187EC33-0B08-47BF-AF1E-A90B3486A5DD}"/>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r="-2"/>
          <a:stretch/>
        </p:blipFill>
        <p:spPr>
          <a:xfrm>
            <a:off x="6125188" y="10"/>
            <a:ext cx="6070094" cy="4908375"/>
          </a:xfrm>
          <a:prstGeom prst="rect">
            <a:avLst/>
          </a:prstGeom>
          <a:noFill/>
          <a:ln w="38100" cap="sq">
            <a:solidFill>
              <a:srgbClr val="000000"/>
            </a:solidFill>
            <a:prstDash val="solid"/>
            <a:miter lim="800000"/>
          </a:ln>
          <a:effectLst>
            <a:outerShdw blurRad="50800" dist="38100" dir="2700000" algn="tl" rotWithShape="0">
              <a:srgbClr val="000000">
                <a:alpha val="43000"/>
              </a:srgbClr>
            </a:outerShdw>
          </a:effectLst>
        </p:spPr>
      </p:pic>
      <p:sp>
        <p:nvSpPr>
          <p:cNvPr id="19" name="Date Placeholder 8">
            <a:extLst>
              <a:ext uri="{FF2B5EF4-FFF2-40B4-BE49-F238E27FC236}">
                <a16:creationId xmlns:a16="http://schemas.microsoft.com/office/drawing/2014/main" id="{5CED8F93-89DF-C57A-C16D-ED6DB8A4ABD2}"/>
              </a:ext>
            </a:extLst>
          </p:cNvPr>
          <p:cNvSpPr>
            <a:spLocks noGrp="1"/>
          </p:cNvSpPr>
          <p:nvPr>
            <p:ph type="dt" sz="half" idx="10"/>
          </p:nvPr>
        </p:nvSpPr>
        <p:spPr>
          <a:xfrm>
            <a:off x="137160" y="6453002"/>
            <a:ext cx="3494314" cy="365125"/>
          </a:xfrm>
        </p:spPr>
        <p:txBody>
          <a:bodyPr>
            <a:normAutofit/>
          </a:bodyPr>
          <a:lstStyle/>
          <a:p>
            <a:pPr>
              <a:spcAft>
                <a:spcPts val="600"/>
              </a:spcAft>
            </a:pPr>
            <a:fld id="{83378001-0AE3-4A3C-8E89-5A66C09D2C9C}" type="datetime1">
              <a:rPr lang="en-US" smtClean="0"/>
              <a:pPr>
                <a:spcAft>
                  <a:spcPts val="600"/>
                </a:spcAft>
              </a:pPr>
              <a:t>10/1/2024</a:t>
            </a:fld>
            <a:endParaRPr lang="en-US"/>
          </a:p>
        </p:txBody>
      </p:sp>
      <p:sp>
        <p:nvSpPr>
          <p:cNvPr id="4" name="Slide Number Placeholder 3"/>
          <p:cNvSpPr>
            <a:spLocks noGrp="1"/>
          </p:cNvSpPr>
          <p:nvPr>
            <p:ph type="sldNum" sz="quarter" idx="12"/>
          </p:nvPr>
        </p:nvSpPr>
        <p:spPr>
          <a:xfrm>
            <a:off x="11632162" y="6453002"/>
            <a:ext cx="429207" cy="365125"/>
          </a:xfrm>
        </p:spPr>
        <p:txBody>
          <a:bodyPr>
            <a:normAutofit/>
          </a:bodyPr>
          <a:lstStyle/>
          <a:p>
            <a:pPr>
              <a:spcAft>
                <a:spcPts val="600"/>
              </a:spcAft>
            </a:pPr>
            <a:fld id="{3FE3B59D-8A44-EC40-942D-F4678869AB49}" type="slidenum">
              <a:rPr lang="en-US" smtClean="0"/>
              <a:pPr>
                <a:spcAft>
                  <a:spcPts val="600"/>
                </a:spcAft>
              </a:pPr>
              <a:t>78</a:t>
            </a:fld>
            <a:endParaRPr lang="en-US"/>
          </a:p>
        </p:txBody>
      </p:sp>
      <p:sp>
        <p:nvSpPr>
          <p:cNvPr id="5" name="Footer Placeholder 1">
            <a:extLst>
              <a:ext uri="{FF2B5EF4-FFF2-40B4-BE49-F238E27FC236}">
                <a16:creationId xmlns:a16="http://schemas.microsoft.com/office/drawing/2014/main" id="{A9A6DF25-8834-65A1-AB09-18893369403B}"/>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custDataLst>
      <p:tags r:id="rId1"/>
    </p:custDataLst>
    <p:extLst>
      <p:ext uri="{BB962C8B-B14F-4D97-AF65-F5344CB8AC3E}">
        <p14:creationId xmlns:p14="http://schemas.microsoft.com/office/powerpoint/2010/main" val="3281512490"/>
      </p:ext>
    </p:extLst>
  </p:cSld>
  <p:clrMapOvr>
    <a:masterClrMapping/>
  </p:clrMapOvr>
  <mc:AlternateContent xmlns:mc="http://schemas.openxmlformats.org/markup-compatibility/2006" xmlns:p14="http://schemas.microsoft.com/office/powerpoint/2010/main">
    <mc:Choice Requires="p14">
      <p:transition spd="slow" p14:dur="2000" advTm="79182"/>
    </mc:Choice>
    <mc:Fallback xmlns="">
      <p:transition spd="slow" advTm="7918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7"/>
                                        </p:tgtEl>
                                      </p:cBhvr>
                                    </p:animEffect>
                                    <p:set>
                                      <p:cBhvr>
                                        <p:cTn id="12"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5557" y="3832860"/>
            <a:ext cx="4417231" cy="2390733"/>
          </a:xfrm>
        </p:spPr>
        <p:txBody>
          <a:bodyPr anchor="b">
            <a:normAutofit/>
          </a:bodyPr>
          <a:lstStyle/>
          <a:p>
            <a:r>
              <a:rPr lang="en-US" dirty="0"/>
              <a:t>Global Trends</a:t>
            </a:r>
          </a:p>
        </p:txBody>
      </p:sp>
      <p:pic>
        <p:nvPicPr>
          <p:cNvPr id="5" name="Picture 4" descr="g-pop-growth-chart-map copy.gif"/>
          <p:cNvPicPr>
            <a:picLocks noChangeAspect="1"/>
          </p:cNvPicPr>
          <p:nvPr/>
        </p:nvPicPr>
        <p:blipFill rotWithShape="1">
          <a:blip r:embed="rId4" cstate="screen">
            <a:extLst>
              <a:ext uri="{28A0092B-C50C-407E-A947-70E740481C1C}">
                <a14:useLocalDpi xmlns:a14="http://schemas.microsoft.com/office/drawing/2010/main"/>
              </a:ext>
            </a:extLst>
          </a:blip>
          <a:srcRect l="947" t="-1" r="709" b="-1"/>
          <a:stretch/>
        </p:blipFill>
        <p:spPr>
          <a:xfrm>
            <a:off x="228016" y="193343"/>
            <a:ext cx="11801241" cy="4920078"/>
          </a:xfrm>
          <a:prstGeom prst="rect">
            <a:avLst/>
          </a:prstGeom>
          <a:noFill/>
          <a:ln w="3175" cap="sq">
            <a:solidFill>
              <a:srgbClr val="000000"/>
            </a:solidFill>
            <a:prstDash val="solid"/>
            <a:miter lim="800000"/>
          </a:ln>
          <a:effectLst>
            <a:outerShdw blurRad="50800" dist="38100" dir="2700000" algn="tl" rotWithShape="0">
              <a:srgbClr val="000000">
                <a:alpha val="43000"/>
              </a:srgbClr>
            </a:outerShdw>
          </a:effectLst>
        </p:spPr>
      </p:pic>
      <p:sp>
        <p:nvSpPr>
          <p:cNvPr id="3" name="Content Placeholder 2"/>
          <p:cNvSpPr>
            <a:spLocks noGrp="1"/>
          </p:cNvSpPr>
          <p:nvPr>
            <p:ph idx="1"/>
          </p:nvPr>
        </p:nvSpPr>
        <p:spPr>
          <a:xfrm>
            <a:off x="6054168" y="5714163"/>
            <a:ext cx="5633734" cy="587246"/>
          </a:xfrm>
        </p:spPr>
        <p:txBody>
          <a:bodyPr>
            <a:normAutofit/>
          </a:bodyPr>
          <a:lstStyle/>
          <a:p>
            <a:pPr marL="0" indent="0">
              <a:buNone/>
            </a:pPr>
            <a:r>
              <a:rPr lang="en-US" sz="1800" dirty="0"/>
              <a:t>				Population</a:t>
            </a:r>
          </a:p>
          <a:p>
            <a:pPr lvl="1"/>
            <a:endParaRPr lang="en-US" dirty="0"/>
          </a:p>
        </p:txBody>
      </p:sp>
      <p:sp>
        <p:nvSpPr>
          <p:cNvPr id="12" name="Date Placeholder 20">
            <a:extLst>
              <a:ext uri="{FF2B5EF4-FFF2-40B4-BE49-F238E27FC236}">
                <a16:creationId xmlns:a16="http://schemas.microsoft.com/office/drawing/2014/main" id="{E026E141-15F6-C73F-B834-8C51DA2E0F93}"/>
              </a:ext>
            </a:extLst>
          </p:cNvPr>
          <p:cNvSpPr>
            <a:spLocks noGrp="1"/>
          </p:cNvSpPr>
          <p:nvPr>
            <p:ph type="dt" sz="half" idx="10"/>
          </p:nvPr>
        </p:nvSpPr>
        <p:spPr>
          <a:xfrm>
            <a:off x="137160" y="6453002"/>
            <a:ext cx="3494314" cy="365125"/>
          </a:xfrm>
        </p:spPr>
        <p:txBody>
          <a:bodyPr>
            <a:normAutofit/>
          </a:bodyPr>
          <a:lstStyle/>
          <a:p>
            <a:pPr>
              <a:spcAft>
                <a:spcPts val="600"/>
              </a:spcAft>
            </a:pPr>
            <a:fld id="{BA73C985-3593-4DEC-BA3A-7366ACDB343A}" type="datetime1">
              <a:rPr lang="en-US" smtClean="0"/>
              <a:pPr>
                <a:spcAft>
                  <a:spcPts val="600"/>
                </a:spcAft>
              </a:pPr>
              <a:t>10/1/2024</a:t>
            </a:fld>
            <a:endParaRPr lang="en-US"/>
          </a:p>
        </p:txBody>
      </p:sp>
      <p:sp>
        <p:nvSpPr>
          <p:cNvPr id="7" name="Slide Number Placeholder 6"/>
          <p:cNvSpPr>
            <a:spLocks noGrp="1"/>
          </p:cNvSpPr>
          <p:nvPr>
            <p:ph type="sldNum" sz="quarter" idx="12"/>
          </p:nvPr>
        </p:nvSpPr>
        <p:spPr>
          <a:xfrm>
            <a:off x="11632162" y="6453002"/>
            <a:ext cx="429207" cy="365125"/>
          </a:xfrm>
        </p:spPr>
        <p:txBody>
          <a:bodyPr>
            <a:normAutofit/>
          </a:bodyPr>
          <a:lstStyle/>
          <a:p>
            <a:pPr>
              <a:spcAft>
                <a:spcPts val="600"/>
              </a:spcAft>
            </a:pPr>
            <a:fld id="{3FE3B59D-8A44-EC40-942D-F4678869AB49}" type="slidenum">
              <a:rPr lang="en-US" smtClean="0"/>
              <a:pPr>
                <a:spcAft>
                  <a:spcPts val="600"/>
                </a:spcAft>
              </a:pPr>
              <a:t>79</a:t>
            </a:fld>
            <a:endParaRPr lang="en-US"/>
          </a:p>
        </p:txBody>
      </p:sp>
      <p:sp>
        <p:nvSpPr>
          <p:cNvPr id="4" name="Footer Placeholder 1">
            <a:extLst>
              <a:ext uri="{FF2B5EF4-FFF2-40B4-BE49-F238E27FC236}">
                <a16:creationId xmlns:a16="http://schemas.microsoft.com/office/drawing/2014/main" id="{7A3402A2-3AC9-EB03-BED6-BCBED3C10DA1}"/>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custDataLst>
      <p:tags r:id="rId1"/>
    </p:custDataLst>
    <p:extLst>
      <p:ext uri="{BB962C8B-B14F-4D97-AF65-F5344CB8AC3E}">
        <p14:creationId xmlns:p14="http://schemas.microsoft.com/office/powerpoint/2010/main" val="1906345910"/>
      </p:ext>
    </p:extLst>
  </p:cSld>
  <p:clrMapOvr>
    <a:masterClrMapping/>
  </p:clrMapOvr>
  <mc:AlternateContent xmlns:mc="http://schemas.openxmlformats.org/markup-compatibility/2006" xmlns:p14="http://schemas.microsoft.com/office/powerpoint/2010/main">
    <mc:Choice Requires="p14">
      <p:transition spd="slow" p14:dur="2000" advTm="105640"/>
    </mc:Choice>
    <mc:Fallback xmlns="">
      <p:transition spd="slow" advTm="10564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5557" y="3832860"/>
            <a:ext cx="4417231" cy="2390733"/>
          </a:xfrm>
        </p:spPr>
        <p:txBody>
          <a:bodyPr anchor="b">
            <a:normAutofit/>
          </a:bodyPr>
          <a:lstStyle/>
          <a:p>
            <a:r>
              <a:rPr lang="en-US" dirty="0"/>
              <a:t>Global Trends</a:t>
            </a:r>
          </a:p>
        </p:txBody>
      </p:sp>
      <p:pic>
        <p:nvPicPr>
          <p:cNvPr id="4" name="Picture 3" descr="graph_poptop10 copy.png"/>
          <p:cNvPicPr>
            <a:picLocks noChangeAspect="1"/>
          </p:cNvPicPr>
          <p:nvPr/>
        </p:nvPicPr>
        <p:blipFill rotWithShape="1">
          <a:blip r:embed="rId4" cstate="screen">
            <a:extLst>
              <a:ext uri="{28A0092B-C50C-407E-A947-70E740481C1C}">
                <a14:useLocalDpi xmlns:a14="http://schemas.microsoft.com/office/drawing/2010/main"/>
              </a:ext>
            </a:extLst>
          </a:blip>
          <a:srcRect b="-5"/>
          <a:stretch/>
        </p:blipFill>
        <p:spPr>
          <a:xfrm>
            <a:off x="2631787" y="252530"/>
            <a:ext cx="9366474" cy="5081566"/>
          </a:xfrm>
          <a:prstGeom prst="rect">
            <a:avLst/>
          </a:prstGeom>
          <a:noFill/>
          <a:ln w="3175" cap="sq">
            <a:solidFill>
              <a:srgbClr val="000000"/>
            </a:solidFill>
            <a:prstDash val="solid"/>
            <a:miter lim="800000"/>
          </a:ln>
          <a:effectLst>
            <a:outerShdw blurRad="50800" dist="38100" dir="2700000" algn="tl" rotWithShape="0">
              <a:srgbClr val="000000">
                <a:alpha val="43000"/>
              </a:srgbClr>
            </a:outerShdw>
          </a:effectLst>
        </p:spPr>
      </p:pic>
      <p:sp>
        <p:nvSpPr>
          <p:cNvPr id="12" name="Date Placeholder 20">
            <a:extLst>
              <a:ext uri="{FF2B5EF4-FFF2-40B4-BE49-F238E27FC236}">
                <a16:creationId xmlns:a16="http://schemas.microsoft.com/office/drawing/2014/main" id="{E026E141-15F6-C73F-B834-8C51DA2E0F93}"/>
              </a:ext>
            </a:extLst>
          </p:cNvPr>
          <p:cNvSpPr>
            <a:spLocks noGrp="1"/>
          </p:cNvSpPr>
          <p:nvPr>
            <p:ph type="dt" sz="half" idx="10"/>
          </p:nvPr>
        </p:nvSpPr>
        <p:spPr>
          <a:xfrm>
            <a:off x="137160" y="6453002"/>
            <a:ext cx="3494314" cy="365125"/>
          </a:xfrm>
        </p:spPr>
        <p:txBody>
          <a:bodyPr>
            <a:normAutofit/>
          </a:bodyPr>
          <a:lstStyle/>
          <a:p>
            <a:pPr>
              <a:spcAft>
                <a:spcPts val="600"/>
              </a:spcAft>
            </a:pPr>
            <a:fld id="{BA73C985-3593-4DEC-BA3A-7366ACDB343A}" type="datetime1">
              <a:rPr lang="en-US" smtClean="0"/>
              <a:pPr>
                <a:spcAft>
                  <a:spcPts val="600"/>
                </a:spcAft>
              </a:pPr>
              <a:t>10/1/2024</a:t>
            </a:fld>
            <a:endParaRPr lang="en-US"/>
          </a:p>
        </p:txBody>
      </p:sp>
      <p:sp>
        <p:nvSpPr>
          <p:cNvPr id="7" name="Slide Number Placeholder 6"/>
          <p:cNvSpPr>
            <a:spLocks noGrp="1"/>
          </p:cNvSpPr>
          <p:nvPr>
            <p:ph type="sldNum" sz="quarter" idx="12"/>
          </p:nvPr>
        </p:nvSpPr>
        <p:spPr>
          <a:xfrm>
            <a:off x="11632162" y="6453002"/>
            <a:ext cx="429207" cy="365125"/>
          </a:xfrm>
        </p:spPr>
        <p:txBody>
          <a:bodyPr>
            <a:normAutofit/>
          </a:bodyPr>
          <a:lstStyle/>
          <a:p>
            <a:pPr>
              <a:spcAft>
                <a:spcPts val="600"/>
              </a:spcAft>
            </a:pPr>
            <a:fld id="{3FE3B59D-8A44-EC40-942D-F4678869AB49}" type="slidenum">
              <a:rPr lang="en-US" smtClean="0"/>
              <a:pPr>
                <a:spcAft>
                  <a:spcPts val="600"/>
                </a:spcAft>
              </a:pPr>
              <a:t>80</a:t>
            </a:fld>
            <a:endParaRPr lang="en-US"/>
          </a:p>
        </p:txBody>
      </p:sp>
      <p:sp>
        <p:nvSpPr>
          <p:cNvPr id="6" name="Content Placeholder 2">
            <a:extLst>
              <a:ext uri="{FF2B5EF4-FFF2-40B4-BE49-F238E27FC236}">
                <a16:creationId xmlns:a16="http://schemas.microsoft.com/office/drawing/2014/main" id="{432BC5E8-DC88-6932-9E6D-CDB92CD65C9C}"/>
              </a:ext>
            </a:extLst>
          </p:cNvPr>
          <p:cNvSpPr txBox="1">
            <a:spLocks/>
          </p:cNvSpPr>
          <p:nvPr/>
        </p:nvSpPr>
        <p:spPr>
          <a:xfrm>
            <a:off x="6054168" y="5714163"/>
            <a:ext cx="5633734" cy="587246"/>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800" dirty="0"/>
              <a:t>				Population</a:t>
            </a:r>
          </a:p>
          <a:p>
            <a:pPr lvl="1"/>
            <a:endParaRPr lang="en-US" dirty="0"/>
          </a:p>
        </p:txBody>
      </p:sp>
      <p:sp>
        <p:nvSpPr>
          <p:cNvPr id="3" name="Footer Placeholder 1">
            <a:extLst>
              <a:ext uri="{FF2B5EF4-FFF2-40B4-BE49-F238E27FC236}">
                <a16:creationId xmlns:a16="http://schemas.microsoft.com/office/drawing/2014/main" id="{DB64AAF9-532A-78BA-897E-D5F66E490ED1}"/>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custDataLst>
      <p:tags r:id="rId1"/>
    </p:custDataLst>
    <p:extLst>
      <p:ext uri="{BB962C8B-B14F-4D97-AF65-F5344CB8AC3E}">
        <p14:creationId xmlns:p14="http://schemas.microsoft.com/office/powerpoint/2010/main" val="3994258818"/>
      </p:ext>
    </p:extLst>
  </p:cSld>
  <p:clrMapOvr>
    <a:masterClrMapping/>
  </p:clrMapOvr>
  <mc:AlternateContent xmlns:mc="http://schemas.openxmlformats.org/markup-compatibility/2006" xmlns:p14="http://schemas.microsoft.com/office/powerpoint/2010/main">
    <mc:Choice Requires="p14">
      <p:transition spd="slow" p14:dur="2000" advTm="105640"/>
    </mc:Choice>
    <mc:Fallback xmlns="">
      <p:transition spd="slow" advTm="10564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9760" y="548640"/>
            <a:ext cx="4421472" cy="1656080"/>
          </a:xfrm>
        </p:spPr>
        <p:txBody>
          <a:bodyPr anchor="t">
            <a:normAutofit/>
          </a:bodyPr>
          <a:lstStyle/>
          <a:p>
            <a:r>
              <a:rPr lang="en-US" dirty="0"/>
              <a:t>Global Trends</a:t>
            </a:r>
          </a:p>
        </p:txBody>
      </p:sp>
      <p:pic>
        <p:nvPicPr>
          <p:cNvPr id="6" name="Picture 5" descr="urban_rural_graph2 copy.jpg"/>
          <p:cNvPicPr>
            <a:picLocks noChangeAspect="1"/>
          </p:cNvPicPr>
          <p:nvPr/>
        </p:nvPicPr>
        <p:blipFill rotWithShape="1">
          <a:blip r:embed="rId4" cstate="screen">
            <a:extLst>
              <a:ext uri="{28A0092B-C50C-407E-A947-70E740481C1C}">
                <a14:useLocalDpi xmlns:a14="http://schemas.microsoft.com/office/drawing/2010/main"/>
              </a:ext>
            </a:extLst>
          </a:blip>
          <a:srcRect r="-397" b="-1"/>
          <a:stretch/>
        </p:blipFill>
        <p:spPr>
          <a:xfrm>
            <a:off x="4310588" y="424698"/>
            <a:ext cx="7400572" cy="4929355"/>
          </a:xfrm>
          <a:prstGeom prst="rect">
            <a:avLst/>
          </a:prstGeom>
          <a:noFill/>
          <a:ln w="3175" cap="sq">
            <a:solidFill>
              <a:srgbClr val="000000"/>
            </a:solidFill>
            <a:prstDash val="solid"/>
            <a:miter lim="800000"/>
          </a:ln>
          <a:effectLst>
            <a:outerShdw blurRad="50800" dist="38100" dir="2700000" algn="tl" rotWithShape="0">
              <a:srgbClr val="000000">
                <a:alpha val="43000"/>
              </a:srgbClr>
            </a:outerShdw>
          </a:effectLst>
        </p:spPr>
      </p:pic>
      <p:sp>
        <p:nvSpPr>
          <p:cNvPr id="12" name="Date Placeholder 20">
            <a:extLst>
              <a:ext uri="{FF2B5EF4-FFF2-40B4-BE49-F238E27FC236}">
                <a16:creationId xmlns:a16="http://schemas.microsoft.com/office/drawing/2014/main" id="{E026E141-15F6-C73F-B834-8C51DA2E0F93}"/>
              </a:ext>
            </a:extLst>
          </p:cNvPr>
          <p:cNvSpPr>
            <a:spLocks noGrp="1"/>
          </p:cNvSpPr>
          <p:nvPr>
            <p:ph type="dt" sz="half" idx="10"/>
          </p:nvPr>
        </p:nvSpPr>
        <p:spPr>
          <a:xfrm>
            <a:off x="137160" y="6453002"/>
            <a:ext cx="3494314" cy="365125"/>
          </a:xfrm>
        </p:spPr>
        <p:txBody>
          <a:bodyPr/>
          <a:lstStyle/>
          <a:p>
            <a:pPr>
              <a:spcAft>
                <a:spcPts val="600"/>
              </a:spcAft>
            </a:pPr>
            <a:fld id="{BA73C985-3593-4DEC-BA3A-7366ACDB343A}" type="datetime1">
              <a:rPr lang="en-US" smtClean="0"/>
              <a:pPr>
                <a:spcAft>
                  <a:spcPts val="600"/>
                </a:spcAft>
              </a:pPr>
              <a:t>10/1/2024</a:t>
            </a:fld>
            <a:endParaRPr lang="en-US"/>
          </a:p>
        </p:txBody>
      </p:sp>
      <p:sp>
        <p:nvSpPr>
          <p:cNvPr id="7" name="Slide Number Placeholder 6"/>
          <p:cNvSpPr>
            <a:spLocks noGrp="1"/>
          </p:cNvSpPr>
          <p:nvPr>
            <p:ph type="sldNum" sz="quarter" idx="12"/>
          </p:nvPr>
        </p:nvSpPr>
        <p:spPr>
          <a:xfrm>
            <a:off x="11632162" y="6453002"/>
            <a:ext cx="429207" cy="365125"/>
          </a:xfrm>
        </p:spPr>
        <p:txBody>
          <a:bodyPr>
            <a:normAutofit/>
          </a:bodyPr>
          <a:lstStyle/>
          <a:p>
            <a:pPr>
              <a:spcAft>
                <a:spcPts val="600"/>
              </a:spcAft>
            </a:pPr>
            <a:fld id="{3FE3B59D-8A44-EC40-942D-F4678869AB49}" type="slidenum">
              <a:rPr lang="en-US" smtClean="0"/>
              <a:pPr>
                <a:spcAft>
                  <a:spcPts val="600"/>
                </a:spcAft>
              </a:pPr>
              <a:t>81</a:t>
            </a:fld>
            <a:endParaRPr lang="en-US"/>
          </a:p>
        </p:txBody>
      </p:sp>
      <p:sp>
        <p:nvSpPr>
          <p:cNvPr id="10" name="Content Placeholder 2">
            <a:extLst>
              <a:ext uri="{FF2B5EF4-FFF2-40B4-BE49-F238E27FC236}">
                <a16:creationId xmlns:a16="http://schemas.microsoft.com/office/drawing/2014/main" id="{822E2528-E5FD-D45F-A313-E3E0A98B0324}"/>
              </a:ext>
            </a:extLst>
          </p:cNvPr>
          <p:cNvSpPr txBox="1">
            <a:spLocks/>
          </p:cNvSpPr>
          <p:nvPr/>
        </p:nvSpPr>
        <p:spPr>
          <a:xfrm>
            <a:off x="6054168" y="5714163"/>
            <a:ext cx="5633734" cy="587246"/>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800" dirty="0"/>
              <a:t>				Population</a:t>
            </a:r>
          </a:p>
          <a:p>
            <a:pPr lvl="1"/>
            <a:endParaRPr lang="en-US" dirty="0"/>
          </a:p>
        </p:txBody>
      </p:sp>
      <p:sp>
        <p:nvSpPr>
          <p:cNvPr id="3" name="Footer Placeholder 1">
            <a:extLst>
              <a:ext uri="{FF2B5EF4-FFF2-40B4-BE49-F238E27FC236}">
                <a16:creationId xmlns:a16="http://schemas.microsoft.com/office/drawing/2014/main" id="{54832056-F849-525E-335C-921A8AB1385A}"/>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custDataLst>
      <p:tags r:id="rId1"/>
    </p:custDataLst>
    <p:extLst>
      <p:ext uri="{BB962C8B-B14F-4D97-AF65-F5344CB8AC3E}">
        <p14:creationId xmlns:p14="http://schemas.microsoft.com/office/powerpoint/2010/main" val="108429351"/>
      </p:ext>
    </p:extLst>
  </p:cSld>
  <p:clrMapOvr>
    <a:masterClrMapping/>
  </p:clrMapOvr>
  <mc:AlternateContent xmlns:mc="http://schemas.openxmlformats.org/markup-compatibility/2006" xmlns:p14="http://schemas.microsoft.com/office/powerpoint/2010/main">
    <mc:Choice Requires="p14">
      <p:transition spd="slow" p14:dur="2000" advTm="105640"/>
    </mc:Choice>
    <mc:Fallback xmlns="">
      <p:transition spd="slow" advTm="10564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5557" y="548640"/>
            <a:ext cx="4011861" cy="2880360"/>
          </a:xfrm>
        </p:spPr>
        <p:txBody>
          <a:bodyPr anchor="t">
            <a:normAutofit/>
          </a:bodyPr>
          <a:lstStyle/>
          <a:p>
            <a:r>
              <a:rPr lang="en-US" dirty="0"/>
              <a:t>Global Trends</a:t>
            </a:r>
          </a:p>
        </p:txBody>
      </p:sp>
      <p:sp>
        <p:nvSpPr>
          <p:cNvPr id="3" name="Content Placeholder 2"/>
          <p:cNvSpPr>
            <a:spLocks noGrp="1"/>
          </p:cNvSpPr>
          <p:nvPr>
            <p:ph idx="1"/>
          </p:nvPr>
        </p:nvSpPr>
        <p:spPr>
          <a:xfrm>
            <a:off x="6048192" y="387927"/>
            <a:ext cx="5724708" cy="3041073"/>
          </a:xfrm>
        </p:spPr>
        <p:txBody>
          <a:bodyPr>
            <a:normAutofit/>
          </a:bodyPr>
          <a:lstStyle/>
          <a:p>
            <a:r>
              <a:rPr lang="en-US" dirty="0"/>
              <a:t>Socio-Cultural</a:t>
            </a:r>
          </a:p>
        </p:txBody>
      </p:sp>
      <p:pic>
        <p:nvPicPr>
          <p:cNvPr id="4" name="Picture 3" descr="life-expectancy-through-the-ages.jpg"/>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37160" y="1303669"/>
            <a:ext cx="11876875" cy="4483520"/>
          </a:xfrm>
          <a:prstGeom prst="rect">
            <a:avLst/>
          </a:prstGeom>
          <a:noFill/>
        </p:spPr>
      </p:pic>
      <p:sp>
        <p:nvSpPr>
          <p:cNvPr id="20" name="Date Placeholder 16">
            <a:extLst>
              <a:ext uri="{FF2B5EF4-FFF2-40B4-BE49-F238E27FC236}">
                <a16:creationId xmlns:a16="http://schemas.microsoft.com/office/drawing/2014/main" id="{EB10C40C-5ABF-93F9-1449-D8C1D88139DE}"/>
              </a:ext>
            </a:extLst>
          </p:cNvPr>
          <p:cNvSpPr>
            <a:spLocks noGrp="1"/>
          </p:cNvSpPr>
          <p:nvPr>
            <p:ph type="dt" sz="half" idx="10"/>
          </p:nvPr>
        </p:nvSpPr>
        <p:spPr>
          <a:xfrm>
            <a:off x="137160" y="6453002"/>
            <a:ext cx="3494314" cy="365125"/>
          </a:xfrm>
        </p:spPr>
        <p:txBody>
          <a:bodyPr/>
          <a:lstStyle/>
          <a:p>
            <a:pPr>
              <a:spcAft>
                <a:spcPts val="600"/>
              </a:spcAft>
            </a:pPr>
            <a:fld id="{BFE21DA6-F640-426B-BCAA-2FE935067E7E}" type="datetime1">
              <a:rPr lang="en-US" smtClean="0"/>
              <a:pPr>
                <a:spcAft>
                  <a:spcPts val="600"/>
                </a:spcAft>
              </a:pPr>
              <a:t>10/1/2024</a:t>
            </a:fld>
            <a:endParaRPr lang="en-US"/>
          </a:p>
        </p:txBody>
      </p:sp>
      <p:sp>
        <p:nvSpPr>
          <p:cNvPr id="11" name="Slide Number Placeholder 10"/>
          <p:cNvSpPr>
            <a:spLocks noGrp="1"/>
          </p:cNvSpPr>
          <p:nvPr>
            <p:ph type="sldNum" sz="quarter" idx="12"/>
          </p:nvPr>
        </p:nvSpPr>
        <p:spPr>
          <a:xfrm>
            <a:off x="11632162" y="6453002"/>
            <a:ext cx="429207" cy="365125"/>
          </a:xfrm>
        </p:spPr>
        <p:txBody>
          <a:bodyPr>
            <a:normAutofit/>
          </a:bodyPr>
          <a:lstStyle/>
          <a:p>
            <a:pPr>
              <a:spcAft>
                <a:spcPts val="600"/>
              </a:spcAft>
            </a:pPr>
            <a:fld id="{3FE3B59D-8A44-EC40-942D-F4678869AB49}" type="slidenum">
              <a:rPr lang="en-US" smtClean="0"/>
              <a:pPr>
                <a:spcAft>
                  <a:spcPts val="600"/>
                </a:spcAft>
              </a:pPr>
              <a:t>82</a:t>
            </a:fld>
            <a:endParaRPr lang="en-US"/>
          </a:p>
        </p:txBody>
      </p:sp>
      <p:sp>
        <p:nvSpPr>
          <p:cNvPr id="5" name="Footer Placeholder 1">
            <a:extLst>
              <a:ext uri="{FF2B5EF4-FFF2-40B4-BE49-F238E27FC236}">
                <a16:creationId xmlns:a16="http://schemas.microsoft.com/office/drawing/2014/main" id="{3A4EFAB1-0182-95BE-E175-D9E2E9986B2B}"/>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custDataLst>
      <p:tags r:id="rId1"/>
    </p:custDataLst>
    <p:extLst>
      <p:ext uri="{BB962C8B-B14F-4D97-AF65-F5344CB8AC3E}">
        <p14:creationId xmlns:p14="http://schemas.microsoft.com/office/powerpoint/2010/main" val="2119835717"/>
      </p:ext>
    </p:extLst>
  </p:cSld>
  <p:clrMapOvr>
    <a:masterClrMapping/>
  </p:clrMapOvr>
  <mc:AlternateContent xmlns:mc="http://schemas.openxmlformats.org/markup-compatibility/2006" xmlns:p14="http://schemas.microsoft.com/office/powerpoint/2010/main">
    <mc:Choice Requires="p14">
      <p:transition spd="slow" p14:dur="2000" advTm="86227"/>
    </mc:Choice>
    <mc:Fallback xmlns="">
      <p:transition spd="slow" advTm="8622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5557" y="548640"/>
            <a:ext cx="4011861" cy="2880360"/>
          </a:xfrm>
        </p:spPr>
        <p:txBody>
          <a:bodyPr anchor="t">
            <a:normAutofit/>
          </a:bodyPr>
          <a:lstStyle/>
          <a:p>
            <a:r>
              <a:rPr lang="en-US" dirty="0"/>
              <a:t>Global Trends</a:t>
            </a:r>
          </a:p>
        </p:txBody>
      </p:sp>
      <p:sp>
        <p:nvSpPr>
          <p:cNvPr id="3" name="Content Placeholder 2"/>
          <p:cNvSpPr>
            <a:spLocks noGrp="1"/>
          </p:cNvSpPr>
          <p:nvPr>
            <p:ph idx="1"/>
          </p:nvPr>
        </p:nvSpPr>
        <p:spPr>
          <a:xfrm>
            <a:off x="6048192" y="387927"/>
            <a:ext cx="5724708" cy="3041073"/>
          </a:xfrm>
        </p:spPr>
        <p:txBody>
          <a:bodyPr>
            <a:normAutofit/>
          </a:bodyPr>
          <a:lstStyle/>
          <a:p>
            <a:r>
              <a:rPr lang="en-US" dirty="0"/>
              <a:t>Socio-Cultural</a:t>
            </a:r>
          </a:p>
        </p:txBody>
      </p:sp>
      <p:pic>
        <p:nvPicPr>
          <p:cNvPr id="7" name="Picture 6" descr="children-mortality.jpg"/>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721895" y="1540043"/>
            <a:ext cx="4283242" cy="4523874"/>
          </a:xfrm>
          <a:prstGeom prst="rect">
            <a:avLst/>
          </a:prstGeom>
          <a:noFill/>
        </p:spPr>
      </p:pic>
      <p:pic>
        <p:nvPicPr>
          <p:cNvPr id="10" name="Picture 9" descr="BLT-10-083766-F6.jpg"/>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5358890" y="1407895"/>
            <a:ext cx="6664065" cy="4781464"/>
          </a:xfrm>
          <a:prstGeom prst="rect">
            <a:avLst/>
          </a:prstGeom>
          <a:noFill/>
          <a:ln w="38100" cap="sq">
            <a:noFill/>
            <a:prstDash val="solid"/>
            <a:miter lim="800000"/>
          </a:ln>
          <a:effectLst>
            <a:outerShdw blurRad="50800" dist="38100" dir="2700000" algn="tl" rotWithShape="0">
              <a:srgbClr val="000000">
                <a:alpha val="43000"/>
              </a:srgbClr>
            </a:outerShdw>
          </a:effectLst>
        </p:spPr>
      </p:pic>
      <p:sp>
        <p:nvSpPr>
          <p:cNvPr id="20" name="Date Placeholder 16">
            <a:extLst>
              <a:ext uri="{FF2B5EF4-FFF2-40B4-BE49-F238E27FC236}">
                <a16:creationId xmlns:a16="http://schemas.microsoft.com/office/drawing/2014/main" id="{EB10C40C-5ABF-93F9-1449-D8C1D88139DE}"/>
              </a:ext>
            </a:extLst>
          </p:cNvPr>
          <p:cNvSpPr>
            <a:spLocks noGrp="1"/>
          </p:cNvSpPr>
          <p:nvPr>
            <p:ph type="dt" sz="half" idx="10"/>
          </p:nvPr>
        </p:nvSpPr>
        <p:spPr>
          <a:xfrm>
            <a:off x="137160" y="6453002"/>
            <a:ext cx="3494314" cy="365125"/>
          </a:xfrm>
        </p:spPr>
        <p:txBody>
          <a:bodyPr/>
          <a:lstStyle/>
          <a:p>
            <a:pPr>
              <a:spcAft>
                <a:spcPts val="600"/>
              </a:spcAft>
            </a:pPr>
            <a:fld id="{BFE21DA6-F640-426B-BCAA-2FE935067E7E}" type="datetime1">
              <a:rPr lang="en-US" smtClean="0"/>
              <a:pPr>
                <a:spcAft>
                  <a:spcPts val="600"/>
                </a:spcAft>
              </a:pPr>
              <a:t>10/1/2024</a:t>
            </a:fld>
            <a:endParaRPr lang="en-US"/>
          </a:p>
        </p:txBody>
      </p:sp>
      <p:sp>
        <p:nvSpPr>
          <p:cNvPr id="11" name="Slide Number Placeholder 10"/>
          <p:cNvSpPr>
            <a:spLocks noGrp="1"/>
          </p:cNvSpPr>
          <p:nvPr>
            <p:ph type="sldNum" sz="quarter" idx="12"/>
          </p:nvPr>
        </p:nvSpPr>
        <p:spPr>
          <a:xfrm>
            <a:off x="11632162" y="6453002"/>
            <a:ext cx="429207" cy="365125"/>
          </a:xfrm>
        </p:spPr>
        <p:txBody>
          <a:bodyPr>
            <a:normAutofit/>
          </a:bodyPr>
          <a:lstStyle/>
          <a:p>
            <a:pPr>
              <a:spcAft>
                <a:spcPts val="600"/>
              </a:spcAft>
            </a:pPr>
            <a:fld id="{3FE3B59D-8A44-EC40-942D-F4678869AB49}" type="slidenum">
              <a:rPr lang="en-US" smtClean="0"/>
              <a:pPr>
                <a:spcAft>
                  <a:spcPts val="600"/>
                </a:spcAft>
              </a:pPr>
              <a:t>83</a:t>
            </a:fld>
            <a:endParaRPr lang="en-US"/>
          </a:p>
        </p:txBody>
      </p:sp>
      <p:sp>
        <p:nvSpPr>
          <p:cNvPr id="4" name="Footer Placeholder 1">
            <a:extLst>
              <a:ext uri="{FF2B5EF4-FFF2-40B4-BE49-F238E27FC236}">
                <a16:creationId xmlns:a16="http://schemas.microsoft.com/office/drawing/2014/main" id="{90B44F03-0D22-2592-A265-229A214C23A0}"/>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custDataLst>
      <p:tags r:id="rId1"/>
    </p:custDataLst>
    <p:extLst>
      <p:ext uri="{BB962C8B-B14F-4D97-AF65-F5344CB8AC3E}">
        <p14:creationId xmlns:p14="http://schemas.microsoft.com/office/powerpoint/2010/main" val="2990161317"/>
      </p:ext>
    </p:extLst>
  </p:cSld>
  <p:clrMapOvr>
    <a:masterClrMapping/>
  </p:clrMapOvr>
  <mc:AlternateContent xmlns:mc="http://schemas.openxmlformats.org/markup-compatibility/2006" xmlns:p14="http://schemas.microsoft.com/office/powerpoint/2010/main">
    <mc:Choice Requires="p14">
      <p:transition spd="slow" p14:dur="2000" advTm="86227"/>
    </mc:Choice>
    <mc:Fallback xmlns="">
      <p:transition spd="slow" advTm="8622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1680" y="5358269"/>
            <a:ext cx="7427915" cy="1094733"/>
          </a:xfrm>
        </p:spPr>
        <p:txBody>
          <a:bodyPr anchor="t">
            <a:normAutofit/>
          </a:bodyPr>
          <a:lstStyle/>
          <a:p>
            <a:r>
              <a:rPr lang="en-US" dirty="0"/>
              <a:t>Global Trends</a:t>
            </a:r>
          </a:p>
        </p:txBody>
      </p:sp>
      <p:pic>
        <p:nvPicPr>
          <p:cNvPr id="5" name="Picture 4" descr="MDG2.jpg"/>
          <p:cNvPicPr>
            <a:picLocks noChangeAspect="1"/>
          </p:cNvPicPr>
          <p:nvPr/>
        </p:nvPicPr>
        <p:blipFill rotWithShape="1">
          <a:blip r:embed="rId3" cstate="screen">
            <a:extLst>
              <a:ext uri="{28A0092B-C50C-407E-A947-70E740481C1C}">
                <a14:useLocalDpi xmlns:a14="http://schemas.microsoft.com/office/drawing/2010/main"/>
              </a:ext>
            </a:extLst>
          </a:blip>
          <a:srcRect r="-1"/>
          <a:stretch/>
        </p:blipFill>
        <p:spPr>
          <a:xfrm>
            <a:off x="419099" y="419102"/>
            <a:ext cx="7350496" cy="4700374"/>
          </a:xfrm>
          <a:prstGeom prst="rect">
            <a:avLst/>
          </a:prstGeom>
          <a:noFill/>
          <a:ln w="38100" cap="sq">
            <a:solidFill>
              <a:srgbClr val="000000"/>
            </a:solidFill>
            <a:prstDash val="solid"/>
            <a:miter lim="800000"/>
          </a:ln>
          <a:effectLst>
            <a:outerShdw blurRad="50800" dist="38100" dir="2700000" algn="tl" rotWithShape="0">
              <a:srgbClr val="000000">
                <a:alpha val="43000"/>
              </a:srgbClr>
            </a:outerShdw>
          </a:effectLst>
        </p:spPr>
      </p:pic>
      <p:sp>
        <p:nvSpPr>
          <p:cNvPr id="10" name="Date Placeholder 12">
            <a:extLst>
              <a:ext uri="{FF2B5EF4-FFF2-40B4-BE49-F238E27FC236}">
                <a16:creationId xmlns:a16="http://schemas.microsoft.com/office/drawing/2014/main" id="{09AB57D2-2841-3590-EC4E-E87591BF71DF}"/>
              </a:ext>
            </a:extLst>
          </p:cNvPr>
          <p:cNvSpPr>
            <a:spLocks noGrp="1"/>
          </p:cNvSpPr>
          <p:nvPr>
            <p:ph type="dt" sz="half" idx="10"/>
          </p:nvPr>
        </p:nvSpPr>
        <p:spPr>
          <a:xfrm>
            <a:off x="137160" y="6453002"/>
            <a:ext cx="3494314" cy="365125"/>
          </a:xfrm>
        </p:spPr>
        <p:txBody>
          <a:bodyPr/>
          <a:lstStyle/>
          <a:p>
            <a:pPr>
              <a:spcAft>
                <a:spcPts val="600"/>
              </a:spcAft>
            </a:pPr>
            <a:fld id="{9229E6E8-D2B4-4F6F-B273-A3FAD2E93517}" type="datetime1">
              <a:rPr lang="en-US" smtClean="0"/>
              <a:pPr>
                <a:spcAft>
                  <a:spcPts val="600"/>
                </a:spcAft>
              </a:pPr>
              <a:t>10/1/2024</a:t>
            </a:fld>
            <a:endParaRPr lang="en-US"/>
          </a:p>
        </p:txBody>
      </p:sp>
      <p:sp>
        <p:nvSpPr>
          <p:cNvPr id="3" name="Content Placeholder 2"/>
          <p:cNvSpPr>
            <a:spLocks noGrp="1"/>
          </p:cNvSpPr>
          <p:nvPr>
            <p:ph idx="1"/>
          </p:nvPr>
        </p:nvSpPr>
        <p:spPr>
          <a:xfrm>
            <a:off x="8374501" y="5823284"/>
            <a:ext cx="3110204" cy="629718"/>
          </a:xfrm>
        </p:spPr>
        <p:txBody>
          <a:bodyPr>
            <a:normAutofit/>
          </a:bodyPr>
          <a:lstStyle/>
          <a:p>
            <a:r>
              <a:rPr lang="en-US" sz="1800" dirty="0">
                <a:hlinkClick r:id="rId4"/>
              </a:rPr>
              <a:t>Literacy</a:t>
            </a:r>
            <a:endParaRPr lang="en-US" sz="1800" dirty="0"/>
          </a:p>
          <a:p>
            <a:pPr lvl="1"/>
            <a:endParaRPr lang="en-US" dirty="0"/>
          </a:p>
          <a:p>
            <a:endParaRPr lang="en-US" sz="1800" dirty="0"/>
          </a:p>
        </p:txBody>
      </p:sp>
      <p:sp>
        <p:nvSpPr>
          <p:cNvPr id="4" name="Slide Number Placeholder 3"/>
          <p:cNvSpPr>
            <a:spLocks noGrp="1"/>
          </p:cNvSpPr>
          <p:nvPr>
            <p:ph type="sldNum" sz="quarter" idx="12"/>
          </p:nvPr>
        </p:nvSpPr>
        <p:spPr>
          <a:xfrm>
            <a:off x="11632162" y="6453002"/>
            <a:ext cx="429207" cy="365125"/>
          </a:xfrm>
        </p:spPr>
        <p:txBody>
          <a:bodyPr>
            <a:normAutofit/>
          </a:bodyPr>
          <a:lstStyle/>
          <a:p>
            <a:pPr>
              <a:spcAft>
                <a:spcPts val="600"/>
              </a:spcAft>
            </a:pPr>
            <a:fld id="{3FE3B59D-8A44-EC40-942D-F4678869AB49}" type="slidenum">
              <a:rPr lang="en-US" smtClean="0"/>
              <a:pPr>
                <a:spcAft>
                  <a:spcPts val="600"/>
                </a:spcAft>
              </a:pPr>
              <a:t>84</a:t>
            </a:fld>
            <a:endParaRPr lang="en-US"/>
          </a:p>
        </p:txBody>
      </p:sp>
      <p:sp>
        <p:nvSpPr>
          <p:cNvPr id="6" name="Footer Placeholder 1">
            <a:extLst>
              <a:ext uri="{FF2B5EF4-FFF2-40B4-BE49-F238E27FC236}">
                <a16:creationId xmlns:a16="http://schemas.microsoft.com/office/drawing/2014/main" id="{50E0E40F-F64F-AEE8-1BBC-565D4D6221EA}"/>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extLst>
      <p:ext uri="{BB962C8B-B14F-4D97-AF65-F5344CB8AC3E}">
        <p14:creationId xmlns:p14="http://schemas.microsoft.com/office/powerpoint/2010/main" val="1454137512"/>
      </p:ext>
    </p:extLst>
  </p:cSld>
  <p:clrMapOvr>
    <a:masterClrMapping/>
  </p:clrMapOvr>
  <mc:AlternateContent xmlns:mc="http://schemas.openxmlformats.org/markup-compatibility/2006" xmlns:p14="http://schemas.microsoft.com/office/powerpoint/2010/main">
    <mc:Choice Requires="p14">
      <p:transition spd="slow" p14:dur="2000" advTm="41952"/>
    </mc:Choice>
    <mc:Fallback xmlns="">
      <p:transition spd="slow" advTm="41952"/>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4637739"/>
            <a:ext cx="4417231" cy="1585853"/>
          </a:xfrm>
        </p:spPr>
        <p:txBody>
          <a:bodyPr vert="horz" lIns="91440" tIns="45720" rIns="91440" bIns="45720" rtlCol="0" anchor="b">
            <a:normAutofit/>
          </a:bodyPr>
          <a:lstStyle/>
          <a:p>
            <a:r>
              <a:rPr lang="en-US" b="1" kern="1200" dirty="0">
                <a:solidFill>
                  <a:schemeClr val="tx1"/>
                </a:solidFill>
                <a:latin typeface="+mj-lt"/>
                <a:ea typeface="+mj-ea"/>
                <a:cs typeface="+mj-cs"/>
              </a:rPr>
              <a:t>Global Trends</a:t>
            </a:r>
            <a:br>
              <a:rPr lang="en-US" b="1" kern="1200" dirty="0">
                <a:solidFill>
                  <a:schemeClr val="tx1"/>
                </a:solidFill>
                <a:latin typeface="+mj-lt"/>
                <a:ea typeface="+mj-ea"/>
                <a:cs typeface="+mj-cs"/>
              </a:rPr>
            </a:br>
            <a:r>
              <a:rPr lang="en-US" b="1" kern="1200" dirty="0">
                <a:solidFill>
                  <a:schemeClr val="tx1"/>
                </a:solidFill>
                <a:latin typeface="+mj-lt"/>
                <a:ea typeface="+mj-ea"/>
                <a:cs typeface="+mj-cs"/>
              </a:rPr>
              <a:t>+ The Environment</a:t>
            </a:r>
          </a:p>
        </p:txBody>
      </p:sp>
      <p:pic>
        <p:nvPicPr>
          <p:cNvPr id="6" name="Picture 5" descr="china_water_pollution_003.jpg"/>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 y="-1"/>
            <a:ext cx="6071336" cy="4181779"/>
          </a:xfrm>
          <a:prstGeom prst="rect">
            <a:avLst/>
          </a:prstGeom>
          <a:noFill/>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Picture 4" descr="CoralF1TULG.jpg"/>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6121856" y="10"/>
            <a:ext cx="6066477" cy="4181768"/>
          </a:xfrm>
          <a:prstGeom prst="rect">
            <a:avLst/>
          </a:prstGeom>
          <a:noFill/>
          <a:ln w="38100" cap="sq">
            <a:solidFill>
              <a:srgbClr val="000000"/>
            </a:solidFill>
            <a:prstDash val="solid"/>
            <a:miter lim="800000"/>
          </a:ln>
          <a:effectLst>
            <a:outerShdw blurRad="50800" dist="38100" dir="2700000" algn="tl" rotWithShape="0">
              <a:srgbClr val="000000">
                <a:alpha val="43000"/>
              </a:srgbClr>
            </a:outerShdw>
          </a:effectLst>
        </p:spPr>
      </p:pic>
      <p:sp>
        <p:nvSpPr>
          <p:cNvPr id="17" name="Date Placeholder 16">
            <a:extLst>
              <a:ext uri="{FF2B5EF4-FFF2-40B4-BE49-F238E27FC236}">
                <a16:creationId xmlns:a16="http://schemas.microsoft.com/office/drawing/2014/main" id="{549437AB-D290-08F5-CF96-93E2D41F2F82}"/>
              </a:ext>
            </a:extLst>
          </p:cNvPr>
          <p:cNvSpPr>
            <a:spLocks noGrp="1"/>
          </p:cNvSpPr>
          <p:nvPr>
            <p:ph type="dt" sz="half" idx="10"/>
          </p:nvPr>
        </p:nvSpPr>
        <p:spPr>
          <a:xfrm>
            <a:off x="137160" y="6453002"/>
            <a:ext cx="3494314" cy="365125"/>
          </a:xfrm>
        </p:spPr>
        <p:txBody>
          <a:bodyPr/>
          <a:lstStyle/>
          <a:p>
            <a:pPr>
              <a:spcAft>
                <a:spcPts val="600"/>
              </a:spcAft>
            </a:pPr>
            <a:fld id="{AE843D43-B8BB-4C2E-B86D-93AF4BBC2E07}" type="datetime1">
              <a:rPr lang="en-US" smtClean="0"/>
              <a:pPr>
                <a:spcAft>
                  <a:spcPts val="600"/>
                </a:spcAft>
              </a:pPr>
              <a:t>10/1/2024</a:t>
            </a:fld>
            <a:endParaRPr lang="en-US"/>
          </a:p>
        </p:txBody>
      </p:sp>
      <p:sp>
        <p:nvSpPr>
          <p:cNvPr id="10" name="TextBox 9">
            <a:extLst>
              <a:ext uri="{FF2B5EF4-FFF2-40B4-BE49-F238E27FC236}">
                <a16:creationId xmlns:a16="http://schemas.microsoft.com/office/drawing/2014/main" id="{ADF6D192-5F67-B82A-E74F-5E216B70D704}"/>
              </a:ext>
            </a:extLst>
          </p:cNvPr>
          <p:cNvSpPr txBox="1"/>
          <p:nvPr/>
        </p:nvSpPr>
        <p:spPr>
          <a:xfrm>
            <a:off x="6042144" y="4550378"/>
            <a:ext cx="5505089" cy="1906368"/>
          </a:xfrm>
        </p:spPr>
        <p:txBody>
          <a:bodyPr vert="horz" lIns="91440" tIns="45720" rIns="91440" bIns="45720" rtlCol="0">
            <a:normAutofit/>
          </a:bodyPr>
          <a:lstStyle/>
          <a:p>
            <a:pPr indent="-228600">
              <a:lnSpc>
                <a:spcPct val="120000"/>
              </a:lnSpc>
              <a:spcAft>
                <a:spcPts val="600"/>
              </a:spcAft>
              <a:buFont typeface="Arial" panose="020B0604020202020204" pitchFamily="34" charset="0"/>
              <a:buChar char="•"/>
            </a:pPr>
            <a:r>
              <a:rPr lang="en-US"/>
              <a:t>Do we have the resources to increase the current successes, to extend them to everyone, and to make them last into the future? </a:t>
            </a:r>
          </a:p>
        </p:txBody>
      </p:sp>
      <p:sp>
        <p:nvSpPr>
          <p:cNvPr id="8" name="Slide Number Placeholder 7"/>
          <p:cNvSpPr>
            <a:spLocks noGrp="1"/>
          </p:cNvSpPr>
          <p:nvPr>
            <p:ph type="sldNum" sz="quarter" idx="12"/>
          </p:nvPr>
        </p:nvSpPr>
        <p:spPr>
          <a:xfrm>
            <a:off x="11632162" y="6453002"/>
            <a:ext cx="429207" cy="365125"/>
          </a:xfrm>
        </p:spPr>
        <p:txBody>
          <a:bodyPr vert="horz" lIns="91440" tIns="45720" rIns="91440" bIns="45720" rtlCol="0" anchor="ctr">
            <a:normAutofit/>
          </a:bodyPr>
          <a:lstStyle/>
          <a:p>
            <a:pPr>
              <a:spcAft>
                <a:spcPts val="600"/>
              </a:spcAft>
            </a:pPr>
            <a:fld id="{3FE3B59D-8A44-EC40-942D-F4678869AB49}" type="slidenum">
              <a:rPr lang="en-US" smtClean="0"/>
              <a:pPr>
                <a:spcAft>
                  <a:spcPts val="600"/>
                </a:spcAft>
              </a:pPr>
              <a:t>85</a:t>
            </a:fld>
            <a:endParaRPr lang="en-US"/>
          </a:p>
        </p:txBody>
      </p:sp>
      <p:sp>
        <p:nvSpPr>
          <p:cNvPr id="3" name="Footer Placeholder 1">
            <a:extLst>
              <a:ext uri="{FF2B5EF4-FFF2-40B4-BE49-F238E27FC236}">
                <a16:creationId xmlns:a16="http://schemas.microsoft.com/office/drawing/2014/main" id="{6EB61877-3187-0547-56F5-A83996EDB522}"/>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custDataLst>
      <p:tags r:id="rId1"/>
    </p:custDataLst>
    <p:extLst>
      <p:ext uri="{BB962C8B-B14F-4D97-AF65-F5344CB8AC3E}">
        <p14:creationId xmlns:p14="http://schemas.microsoft.com/office/powerpoint/2010/main" val="2364903482"/>
      </p:ext>
    </p:extLst>
  </p:cSld>
  <p:clrMapOvr>
    <a:masterClrMapping/>
  </p:clrMapOvr>
  <mc:AlternateContent xmlns:mc="http://schemas.openxmlformats.org/markup-compatibility/2006" xmlns:p14="http://schemas.microsoft.com/office/powerpoint/2010/main">
    <mc:Choice Requires="p14">
      <p:transition spd="slow" p14:dur="2000" advTm="82660"/>
    </mc:Choice>
    <mc:Fallback xmlns="">
      <p:transition spd="slow" advTm="8266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740534"/>
            <a:ext cx="3912637" cy="5483059"/>
          </a:xfrm>
        </p:spPr>
        <p:txBody>
          <a:bodyPr anchor="b">
            <a:normAutofit/>
          </a:bodyPr>
          <a:lstStyle/>
          <a:p>
            <a:r>
              <a:rPr lang="en-US" dirty="0"/>
              <a:t>Learning Points</a:t>
            </a:r>
          </a:p>
        </p:txBody>
      </p:sp>
      <p:sp>
        <p:nvSpPr>
          <p:cNvPr id="3" name="Content Placeholder 2"/>
          <p:cNvSpPr>
            <a:spLocks noGrp="1"/>
          </p:cNvSpPr>
          <p:nvPr>
            <p:ph idx="1"/>
          </p:nvPr>
        </p:nvSpPr>
        <p:spPr>
          <a:xfrm>
            <a:off x="5455920" y="740534"/>
            <a:ext cx="5865224" cy="5483059"/>
          </a:xfrm>
        </p:spPr>
        <p:txBody>
          <a:bodyPr>
            <a:normAutofit/>
          </a:bodyPr>
          <a:lstStyle/>
          <a:p>
            <a:r>
              <a:rPr lang="en-US" sz="1800" dirty="0"/>
              <a:t>Sustainable development is about the creation of:</a:t>
            </a:r>
          </a:p>
          <a:p>
            <a:pPr lvl="1"/>
            <a:r>
              <a:rPr lang="en-US" dirty="0"/>
              <a:t>“sustainable economies that equitably meet human needs without extracting resource inputs or expelling wastes in excess of the environment’s regenerative capacity, and ii) sustainable human institutions that assure both security and opportunity for social, intellectual, and spiritual growth” (</a:t>
            </a:r>
            <a:r>
              <a:rPr lang="en-US" dirty="0" err="1"/>
              <a:t>Korten</a:t>
            </a:r>
            <a:r>
              <a:rPr lang="en-US" dirty="0"/>
              <a:t> 1996: 1)</a:t>
            </a:r>
          </a:p>
          <a:p>
            <a:pPr lvl="1"/>
            <a:r>
              <a:rPr lang="en-US" dirty="0"/>
              <a:t>Sustainable development problems “</a:t>
            </a:r>
            <a:r>
              <a:rPr lang="en-US" b="1" dirty="0"/>
              <a:t>are extensions of existing global patterns </a:t>
            </a:r>
            <a:r>
              <a:rPr lang="en-US" dirty="0"/>
              <a:t>of environmental degradation, natural resource-exploitation, and widespread impoverishment. Also, there is greater inequality of wealth, major decreases in international assistance, and increases in foreign debt, among other ‘plagues of globalization’” (Potter et al. 2012: 102).</a:t>
            </a:r>
          </a:p>
        </p:txBody>
      </p:sp>
      <p:sp>
        <p:nvSpPr>
          <p:cNvPr id="9" name="Date Placeholder 3">
            <a:extLst>
              <a:ext uri="{FF2B5EF4-FFF2-40B4-BE49-F238E27FC236}">
                <a16:creationId xmlns:a16="http://schemas.microsoft.com/office/drawing/2014/main" id="{CB09208C-DFF3-68AB-9B75-B644EE6A6677}"/>
              </a:ext>
            </a:extLst>
          </p:cNvPr>
          <p:cNvSpPr>
            <a:spLocks noGrp="1"/>
          </p:cNvSpPr>
          <p:nvPr>
            <p:ph type="dt" sz="half" idx="10"/>
          </p:nvPr>
        </p:nvSpPr>
        <p:spPr>
          <a:xfrm>
            <a:off x="137160" y="6453002"/>
            <a:ext cx="3494314" cy="365125"/>
          </a:xfrm>
        </p:spPr>
        <p:txBody>
          <a:bodyPr>
            <a:normAutofit/>
          </a:bodyPr>
          <a:lstStyle/>
          <a:p>
            <a:pPr>
              <a:spcAft>
                <a:spcPts val="600"/>
              </a:spcAft>
            </a:pPr>
            <a:fld id="{D5981148-ABBC-43A9-930F-1694C7402323}" type="datetime1">
              <a:rPr lang="en-US" smtClean="0"/>
              <a:pPr>
                <a:spcAft>
                  <a:spcPts val="600"/>
                </a:spcAft>
              </a:pPr>
              <a:t>10/1/2024</a:t>
            </a:fld>
            <a:endParaRPr lang="en-US"/>
          </a:p>
        </p:txBody>
      </p:sp>
      <p:sp>
        <p:nvSpPr>
          <p:cNvPr id="4" name="Slide Number Placeholder 3"/>
          <p:cNvSpPr>
            <a:spLocks noGrp="1"/>
          </p:cNvSpPr>
          <p:nvPr>
            <p:ph type="sldNum" sz="quarter" idx="12"/>
          </p:nvPr>
        </p:nvSpPr>
        <p:spPr>
          <a:xfrm>
            <a:off x="11632162" y="6453002"/>
            <a:ext cx="429207" cy="365125"/>
          </a:xfrm>
        </p:spPr>
        <p:txBody>
          <a:bodyPr>
            <a:normAutofit/>
          </a:bodyPr>
          <a:lstStyle/>
          <a:p>
            <a:pPr>
              <a:spcAft>
                <a:spcPts val="600"/>
              </a:spcAft>
            </a:pPr>
            <a:fld id="{3FE3B59D-8A44-EC40-942D-F4678869AB49}" type="slidenum">
              <a:rPr lang="en-US" smtClean="0"/>
              <a:pPr>
                <a:spcAft>
                  <a:spcPts val="600"/>
                </a:spcAft>
              </a:pPr>
              <a:t>86</a:t>
            </a:fld>
            <a:endParaRPr lang="en-US"/>
          </a:p>
        </p:txBody>
      </p:sp>
      <p:sp>
        <p:nvSpPr>
          <p:cNvPr id="5" name="Footer Placeholder 1">
            <a:extLst>
              <a:ext uri="{FF2B5EF4-FFF2-40B4-BE49-F238E27FC236}">
                <a16:creationId xmlns:a16="http://schemas.microsoft.com/office/drawing/2014/main" id="{3F5B91F1-3F62-C121-DB19-90A386E7239F}"/>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custDataLst>
      <p:tags r:id="rId1"/>
    </p:custDataLst>
    <p:extLst>
      <p:ext uri="{BB962C8B-B14F-4D97-AF65-F5344CB8AC3E}">
        <p14:creationId xmlns:p14="http://schemas.microsoft.com/office/powerpoint/2010/main" val="2845608625"/>
      </p:ext>
    </p:extLst>
  </p:cSld>
  <p:clrMapOvr>
    <a:masterClrMapping/>
  </p:clrMapOvr>
  <mc:AlternateContent xmlns:mc="http://schemas.openxmlformats.org/markup-compatibility/2006" xmlns:p14="http://schemas.microsoft.com/office/powerpoint/2010/main">
    <mc:Choice Requires="p14">
      <p:transition spd="slow" p14:dur="2000" advTm="113021"/>
    </mc:Choice>
    <mc:Fallback xmlns="">
      <p:transition spd="slow" advTm="11302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4669" y="486637"/>
            <a:ext cx="4497094" cy="615538"/>
          </a:xfrm>
        </p:spPr>
        <p:txBody>
          <a:bodyPr anchor="b">
            <a:normAutofit/>
          </a:bodyPr>
          <a:lstStyle/>
          <a:p>
            <a:r>
              <a:rPr lang="en-US" dirty="0"/>
              <a:t>Thoughts?</a:t>
            </a:r>
          </a:p>
        </p:txBody>
      </p:sp>
      <p:sp>
        <p:nvSpPr>
          <p:cNvPr id="3" name="Content Placeholder 2"/>
          <p:cNvSpPr>
            <a:spLocks noGrp="1"/>
          </p:cNvSpPr>
          <p:nvPr>
            <p:ph idx="1"/>
          </p:nvPr>
        </p:nvSpPr>
        <p:spPr>
          <a:xfrm>
            <a:off x="624668" y="1400176"/>
            <a:ext cx="5244169" cy="4616904"/>
          </a:xfrm>
        </p:spPr>
        <p:txBody>
          <a:bodyPr>
            <a:normAutofit fontScale="92500" lnSpcReduction="20000"/>
          </a:bodyPr>
          <a:lstStyle/>
          <a:p>
            <a:pPr>
              <a:lnSpc>
                <a:spcPct val="110000"/>
              </a:lnSpc>
            </a:pPr>
            <a:r>
              <a:rPr lang="en-US" sz="1800" dirty="0"/>
              <a:t>Will the currently wealthy countries, and groups within them, be willing to reduce their consumption of the planet’s resources and also be willing to reduce the environmental effects associated with the current use of resources? </a:t>
            </a:r>
          </a:p>
          <a:p>
            <a:pPr>
              <a:lnSpc>
                <a:spcPct val="110000"/>
              </a:lnSpc>
            </a:pPr>
            <a:r>
              <a:rPr lang="en-US" sz="1800" dirty="0"/>
              <a:t>What are the political, social, and economic mechanisms that could be used to facilitate such compromises? </a:t>
            </a:r>
          </a:p>
          <a:p>
            <a:pPr>
              <a:lnSpc>
                <a:spcPct val="110000"/>
              </a:lnSpc>
            </a:pPr>
            <a:r>
              <a:rPr lang="en-US" sz="1800" dirty="0"/>
              <a:t>Will these compromises have to be enforced by multilateral (UN) actions, or can they arise out of negotiated agreements among the wealthy countries themselves, or between the wealthy and the poor countries? </a:t>
            </a:r>
          </a:p>
          <a:p>
            <a:pPr>
              <a:lnSpc>
                <a:spcPct val="110000"/>
              </a:lnSpc>
            </a:pPr>
            <a:r>
              <a:rPr lang="en-US" sz="1800" dirty="0"/>
              <a:t>What is to be expected of the poor countries? To what extent will their economic growth be reduced by the need to compromise on the environment? (Rogers et al. 2008: 380).</a:t>
            </a:r>
          </a:p>
          <a:p>
            <a:pPr>
              <a:lnSpc>
                <a:spcPct val="110000"/>
              </a:lnSpc>
            </a:pPr>
            <a:endParaRPr lang="en-US" sz="1100" dirty="0"/>
          </a:p>
        </p:txBody>
      </p:sp>
      <p:pic>
        <p:nvPicPr>
          <p:cNvPr id="6" name="Picture 5" descr="A person holding a globe">
            <a:extLst>
              <a:ext uri="{FF2B5EF4-FFF2-40B4-BE49-F238E27FC236}">
                <a16:creationId xmlns:a16="http://schemas.microsoft.com/office/drawing/2014/main" id="{0836340F-81C5-8988-9D9D-42289E7AA58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3"/>
          <a:stretch/>
        </p:blipFill>
        <p:spPr>
          <a:xfrm>
            <a:off x="6138535" y="794406"/>
            <a:ext cx="5244168" cy="5244168"/>
          </a:xfrm>
          <a:custGeom>
            <a:avLst/>
            <a:gdLst/>
            <a:ahLst/>
            <a:cxnLst/>
            <a:rect l="l" t="t" r="r" b="b"/>
            <a:pathLst>
              <a:path w="5244168" h="5244168">
                <a:moveTo>
                  <a:pt x="2622084" y="0"/>
                </a:moveTo>
                <a:cubicBezTo>
                  <a:pt x="4070221" y="0"/>
                  <a:pt x="5244168" y="1173947"/>
                  <a:pt x="5244168" y="2622084"/>
                </a:cubicBezTo>
                <a:cubicBezTo>
                  <a:pt x="5244168" y="4070221"/>
                  <a:pt x="4070221" y="5244168"/>
                  <a:pt x="2622084" y="5244168"/>
                </a:cubicBezTo>
                <a:cubicBezTo>
                  <a:pt x="1173947" y="5244168"/>
                  <a:pt x="0" y="4070221"/>
                  <a:pt x="0" y="2622084"/>
                </a:cubicBezTo>
                <a:cubicBezTo>
                  <a:pt x="0" y="1173947"/>
                  <a:pt x="1173947" y="0"/>
                  <a:pt x="2622084" y="0"/>
                </a:cubicBezTo>
                <a:close/>
              </a:path>
            </a:pathLst>
          </a:custGeom>
          <a:noFill/>
        </p:spPr>
      </p:pic>
      <p:sp>
        <p:nvSpPr>
          <p:cNvPr id="10"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normAutofit/>
          </a:bodyPr>
          <a:lstStyle/>
          <a:p>
            <a:pPr>
              <a:spcAft>
                <a:spcPts val="600"/>
              </a:spcAft>
            </a:pPr>
            <a:fld id="{36EEDDE2-D916-4F9A-9650-DB1D30A8FDDC}" type="datetime1">
              <a:rPr lang="en-US" smtClean="0"/>
              <a:pPr>
                <a:spcAft>
                  <a:spcPts val="600"/>
                </a:spcAft>
              </a:pPr>
              <a:t>10/1/2024</a:t>
            </a:fld>
            <a:endParaRPr lang="en-US"/>
          </a:p>
        </p:txBody>
      </p:sp>
      <p:sp>
        <p:nvSpPr>
          <p:cNvPr id="4" name="Slide Number Placeholder 3"/>
          <p:cNvSpPr>
            <a:spLocks noGrp="1"/>
          </p:cNvSpPr>
          <p:nvPr>
            <p:ph type="sldNum" sz="quarter" idx="12"/>
          </p:nvPr>
        </p:nvSpPr>
        <p:spPr>
          <a:xfrm>
            <a:off x="11632162" y="6453002"/>
            <a:ext cx="429207" cy="365125"/>
          </a:xfrm>
        </p:spPr>
        <p:txBody>
          <a:bodyPr>
            <a:normAutofit/>
          </a:bodyPr>
          <a:lstStyle/>
          <a:p>
            <a:pPr>
              <a:spcAft>
                <a:spcPts val="600"/>
              </a:spcAft>
            </a:pPr>
            <a:fld id="{3FE3B59D-8A44-EC40-942D-F4678869AB49}" type="slidenum">
              <a:rPr lang="en-US"/>
              <a:pPr>
                <a:spcAft>
                  <a:spcPts val="600"/>
                </a:spcAft>
              </a:pPr>
              <a:t>87</a:t>
            </a:fld>
            <a:endParaRPr lang="en-US"/>
          </a:p>
        </p:txBody>
      </p:sp>
      <p:sp>
        <p:nvSpPr>
          <p:cNvPr id="5" name="Footer Placeholder 1">
            <a:extLst>
              <a:ext uri="{FF2B5EF4-FFF2-40B4-BE49-F238E27FC236}">
                <a16:creationId xmlns:a16="http://schemas.microsoft.com/office/drawing/2014/main" id="{CFD9644A-4692-D6A7-E8F6-22C7BE80D8E6}"/>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extLst>
      <p:ext uri="{BB962C8B-B14F-4D97-AF65-F5344CB8AC3E}">
        <p14:creationId xmlns:p14="http://schemas.microsoft.com/office/powerpoint/2010/main" val="917389774"/>
      </p:ext>
    </p:extLst>
  </p:cSld>
  <p:clrMapOvr>
    <a:masterClrMapping/>
  </p:clrMapOvr>
  <mc:AlternateContent xmlns:mc="http://schemas.openxmlformats.org/markup-compatibility/2006" xmlns:p14="http://schemas.microsoft.com/office/powerpoint/2010/main">
    <mc:Choice Requires="p14">
      <p:transition spd="slow" p14:dur="2000" advTm="56828"/>
    </mc:Choice>
    <mc:Fallback xmlns="">
      <p:transition spd="slow" advTm="56828"/>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67AE1F-5F00-3DCE-E1DF-3551DD8C0304}"/>
              </a:ext>
            </a:extLst>
          </p:cNvPr>
          <p:cNvSpPr>
            <a:spLocks noGrp="1"/>
          </p:cNvSpPr>
          <p:nvPr>
            <p:ph type="ctrTitle"/>
          </p:nvPr>
        </p:nvSpPr>
        <p:spPr>
          <a:xfrm>
            <a:off x="609599" y="5293849"/>
            <a:ext cx="7202558" cy="1178688"/>
          </a:xfrm>
        </p:spPr>
        <p:txBody>
          <a:bodyPr anchor="ctr">
            <a:normAutofit/>
          </a:bodyPr>
          <a:lstStyle/>
          <a:p>
            <a:pPr algn="l"/>
            <a:r>
              <a:rPr lang="en-GB" dirty="0"/>
              <a:t>Take a break</a:t>
            </a:r>
          </a:p>
        </p:txBody>
      </p:sp>
      <p:sp>
        <p:nvSpPr>
          <p:cNvPr id="9" name="Subtitle 2">
            <a:extLst>
              <a:ext uri="{FF2B5EF4-FFF2-40B4-BE49-F238E27FC236}">
                <a16:creationId xmlns:a16="http://schemas.microsoft.com/office/drawing/2014/main" id="{7604D864-A6BD-C75F-9B88-BAB58775ABDD}"/>
              </a:ext>
            </a:extLst>
          </p:cNvPr>
          <p:cNvSpPr>
            <a:spLocks noGrp="1"/>
          </p:cNvSpPr>
          <p:nvPr>
            <p:ph type="subTitle" idx="1"/>
          </p:nvPr>
        </p:nvSpPr>
        <p:spPr>
          <a:xfrm>
            <a:off x="7812157" y="5293850"/>
            <a:ext cx="3874124" cy="1178688"/>
          </a:xfrm>
        </p:spPr>
        <p:txBody>
          <a:bodyPr anchor="ctr">
            <a:normAutofit/>
          </a:bodyPr>
          <a:lstStyle/>
          <a:p>
            <a:pPr algn="r"/>
            <a:r>
              <a:rPr lang="en-US" b="1" dirty="0"/>
              <a:t>15mins</a:t>
            </a:r>
          </a:p>
        </p:txBody>
      </p:sp>
      <p:pic>
        <p:nvPicPr>
          <p:cNvPr id="5" name="Picture 4" descr="Cup of coffee">
            <a:extLst>
              <a:ext uri="{FF2B5EF4-FFF2-40B4-BE49-F238E27FC236}">
                <a16:creationId xmlns:a16="http://schemas.microsoft.com/office/drawing/2014/main" id="{F9047273-6A5A-930C-B850-204C204B37D6}"/>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0" y="10"/>
            <a:ext cx="12191980" cy="4908375"/>
          </a:xfrm>
          <a:prstGeom prst="rect">
            <a:avLst/>
          </a:prstGeom>
          <a:noFill/>
        </p:spPr>
      </p:pic>
      <p:sp>
        <p:nvSpPr>
          <p:cNvPr id="11" name="Date Placeholder 8">
            <a:extLst>
              <a:ext uri="{FF2B5EF4-FFF2-40B4-BE49-F238E27FC236}">
                <a16:creationId xmlns:a16="http://schemas.microsoft.com/office/drawing/2014/main" id="{5CED8F93-89DF-C57A-C16D-ED6DB8A4ABD2}"/>
              </a:ext>
            </a:extLst>
          </p:cNvPr>
          <p:cNvSpPr>
            <a:spLocks noGrp="1"/>
          </p:cNvSpPr>
          <p:nvPr>
            <p:ph type="dt" sz="half" idx="10"/>
          </p:nvPr>
        </p:nvSpPr>
        <p:spPr>
          <a:xfrm>
            <a:off x="137160" y="6453002"/>
            <a:ext cx="3494314" cy="365125"/>
          </a:xfrm>
        </p:spPr>
        <p:txBody>
          <a:bodyPr/>
          <a:lstStyle/>
          <a:p>
            <a:pPr>
              <a:spcAft>
                <a:spcPts val="600"/>
              </a:spcAft>
            </a:pPr>
            <a:fld id="{907816DB-FEA5-42E1-8FAA-ACDB7BE4A0F6}" type="datetime1">
              <a:rPr lang="en-US" smtClean="0"/>
              <a:pPr>
                <a:spcAft>
                  <a:spcPts val="600"/>
                </a:spcAft>
              </a:pPr>
              <a:t>10/1/2024</a:t>
            </a:fld>
            <a:endParaRPr lang="en-US"/>
          </a:p>
        </p:txBody>
      </p:sp>
      <p:sp>
        <p:nvSpPr>
          <p:cNvPr id="15" name="Slide Number Placeholder 10">
            <a:extLst>
              <a:ext uri="{FF2B5EF4-FFF2-40B4-BE49-F238E27FC236}">
                <a16:creationId xmlns:a16="http://schemas.microsoft.com/office/drawing/2014/main" id="{5A26D70B-1C4A-C5CF-75A5-DB2CC5C418D7}"/>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pPr>
                <a:spcAft>
                  <a:spcPts val="600"/>
                </a:spcAft>
              </a:pPr>
              <a:t>88</a:t>
            </a:fld>
            <a:endParaRPr lang="en-US"/>
          </a:p>
        </p:txBody>
      </p:sp>
    </p:spTree>
    <p:extLst>
      <p:ext uri="{BB962C8B-B14F-4D97-AF65-F5344CB8AC3E}">
        <p14:creationId xmlns:p14="http://schemas.microsoft.com/office/powerpoint/2010/main" val="3167873959"/>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599" y="5293849"/>
            <a:ext cx="7202558" cy="1178688"/>
          </a:xfrm>
        </p:spPr>
        <p:txBody>
          <a:bodyPr anchor="ctr">
            <a:normAutofit/>
          </a:bodyPr>
          <a:lstStyle/>
          <a:p>
            <a:pPr algn="l"/>
            <a:r>
              <a:rPr lang="en-GB" sz="3700" dirty="0"/>
              <a:t>Environmental Ethics and Experts</a:t>
            </a:r>
          </a:p>
        </p:txBody>
      </p:sp>
      <p:sp>
        <p:nvSpPr>
          <p:cNvPr id="15" name="Subtitle 2">
            <a:extLst>
              <a:ext uri="{FF2B5EF4-FFF2-40B4-BE49-F238E27FC236}">
                <a16:creationId xmlns:a16="http://schemas.microsoft.com/office/drawing/2014/main" id="{7604D864-A6BD-C75F-9B88-BAB58775ABDD}"/>
              </a:ext>
            </a:extLst>
          </p:cNvPr>
          <p:cNvSpPr>
            <a:spLocks noGrp="1"/>
          </p:cNvSpPr>
          <p:nvPr>
            <p:ph type="subTitle" idx="1"/>
          </p:nvPr>
        </p:nvSpPr>
        <p:spPr>
          <a:xfrm>
            <a:off x="7812157" y="5293850"/>
            <a:ext cx="3874124" cy="1178688"/>
          </a:xfrm>
        </p:spPr>
        <p:txBody>
          <a:bodyPr anchor="ctr">
            <a:normAutofit/>
          </a:bodyPr>
          <a:lstStyle/>
          <a:p>
            <a:pPr algn="r"/>
            <a:endParaRPr lang="en-US" dirty="0"/>
          </a:p>
        </p:txBody>
      </p:sp>
      <p:pic>
        <p:nvPicPr>
          <p:cNvPr id="16" name="Picture 6" descr="Cross section of young plant and roots">
            <a:extLst>
              <a:ext uri="{FF2B5EF4-FFF2-40B4-BE49-F238E27FC236}">
                <a16:creationId xmlns:a16="http://schemas.microsoft.com/office/drawing/2014/main" id="{BE316FAC-917B-67A3-C3DA-B0E02B2228DA}"/>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0" y="10"/>
            <a:ext cx="12191980" cy="4908375"/>
          </a:xfrm>
          <a:prstGeom prst="rect">
            <a:avLst/>
          </a:prstGeom>
          <a:noFill/>
        </p:spPr>
      </p:pic>
      <p:sp>
        <p:nvSpPr>
          <p:cNvPr id="17" name="Date Placeholder 8">
            <a:extLst>
              <a:ext uri="{FF2B5EF4-FFF2-40B4-BE49-F238E27FC236}">
                <a16:creationId xmlns:a16="http://schemas.microsoft.com/office/drawing/2014/main" id="{5CED8F93-89DF-C57A-C16D-ED6DB8A4ABD2}"/>
              </a:ext>
            </a:extLst>
          </p:cNvPr>
          <p:cNvSpPr>
            <a:spLocks noGrp="1"/>
          </p:cNvSpPr>
          <p:nvPr>
            <p:ph type="dt" sz="half" idx="10"/>
          </p:nvPr>
        </p:nvSpPr>
        <p:spPr>
          <a:xfrm>
            <a:off x="137160" y="6453002"/>
            <a:ext cx="3494314" cy="365125"/>
          </a:xfrm>
        </p:spPr>
        <p:txBody>
          <a:bodyPr/>
          <a:lstStyle/>
          <a:p>
            <a:pPr>
              <a:spcAft>
                <a:spcPts val="600"/>
              </a:spcAft>
            </a:pPr>
            <a:fld id="{907816DB-FEA5-42E1-8FAA-ACDB7BE4A0F6}" type="datetime1">
              <a:rPr lang="en-US" smtClean="0"/>
              <a:pPr>
                <a:spcAft>
                  <a:spcPts val="600"/>
                </a:spcAft>
              </a:pPr>
              <a:t>10/1/2024</a:t>
            </a:fld>
            <a:endParaRPr lang="en-US"/>
          </a:p>
        </p:txBody>
      </p:sp>
      <p:sp>
        <p:nvSpPr>
          <p:cNvPr id="5" name="Slide Number Placeholder 4"/>
          <p:cNvSpPr>
            <a:spLocks noGrp="1"/>
          </p:cNvSpPr>
          <p:nvPr>
            <p:ph type="sldNum" sz="quarter" idx="12"/>
          </p:nvPr>
        </p:nvSpPr>
        <p:spPr>
          <a:xfrm>
            <a:off x="11632162" y="6453002"/>
            <a:ext cx="429207" cy="365125"/>
          </a:xfrm>
        </p:spPr>
        <p:txBody>
          <a:bodyPr>
            <a:normAutofit/>
          </a:bodyPr>
          <a:lstStyle/>
          <a:p>
            <a:pPr>
              <a:spcAft>
                <a:spcPts val="600"/>
              </a:spcAft>
              <a:defRPr/>
            </a:pPr>
            <a:fld id="{D483DB0B-039B-40B6-BC4C-74A721443325}" type="slidenum">
              <a:rPr lang="en-GB" altLang="en-US" smtClean="0"/>
              <a:pPr>
                <a:spcAft>
                  <a:spcPts val="600"/>
                </a:spcAft>
                <a:defRPr/>
              </a:pPr>
              <a:t>89</a:t>
            </a:fld>
            <a:endParaRPr lang="en-GB" altLang="en-US"/>
          </a:p>
        </p:txBody>
      </p:sp>
      <p:sp>
        <p:nvSpPr>
          <p:cNvPr id="3" name="Footer Placeholder 1">
            <a:extLst>
              <a:ext uri="{FF2B5EF4-FFF2-40B4-BE49-F238E27FC236}">
                <a16:creationId xmlns:a16="http://schemas.microsoft.com/office/drawing/2014/main" id="{EFAF9E7C-DE13-B045-6460-9493DD473FF6}"/>
              </a:ext>
            </a:extLst>
          </p:cNvPr>
          <p:cNvSpPr txBox="1">
            <a:spLocks/>
          </p:cNvSpPr>
          <p:nvPr/>
        </p:nvSpPr>
        <p:spPr>
          <a:xfrm>
            <a:off x="9028921" y="6605402"/>
            <a:ext cx="2805405" cy="365125"/>
          </a:xfrm>
          <a:prstGeom prst="rect">
            <a:avLst/>
          </a:prstGeom>
        </p:spPr>
        <p:txBody>
          <a:bodyPr vert="horz" lIns="91440" tIns="45720" rIns="91440" bIns="45720" rtlCol="0" anchor="ctr">
            <a:normAutofit/>
          </a:bodyPr>
          <a:lstStyle>
            <a:defPPr>
              <a:defRPr lang="en-US"/>
            </a:defPPr>
            <a:lvl1pPr marL="0" algn="r" defTabSz="914400" rtl="0" eaLnBrk="1" latinLnBrk="0" hangingPunct="1">
              <a:defRPr sz="9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ts val="600"/>
              </a:spcAft>
              <a:defRPr/>
            </a:pPr>
            <a:r>
              <a:rPr lang="en-GB" cap="all" spc="60"/>
              <a:t>acba7004</a:t>
            </a:r>
            <a:endParaRPr lang="en-GB" cap="all" spc="60" dirty="0"/>
          </a:p>
        </p:txBody>
      </p:sp>
    </p:spTree>
    <p:extLst>
      <p:ext uri="{BB962C8B-B14F-4D97-AF65-F5344CB8AC3E}">
        <p14:creationId xmlns:p14="http://schemas.microsoft.com/office/powerpoint/2010/main" val="3424271579"/>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a:extLst>
              <a:ext uri="{FF2B5EF4-FFF2-40B4-BE49-F238E27FC236}">
                <a16:creationId xmlns:a16="http://schemas.microsoft.com/office/drawing/2014/main" id="{976B246F-60F6-CFFE-DB7B-AC6EB4F6071A}"/>
              </a:ext>
            </a:extLst>
          </p:cNvPr>
          <p:cNvSpPr>
            <a:spLocks noGrp="1" noChangeArrowheads="1"/>
          </p:cNvSpPr>
          <p:nvPr>
            <p:ph type="title"/>
          </p:nvPr>
        </p:nvSpPr>
        <p:spPr>
          <a:xfrm>
            <a:off x="6796844" y="474333"/>
            <a:ext cx="4563883" cy="2146300"/>
          </a:xfrm>
        </p:spPr>
        <p:txBody>
          <a:bodyPr anchor="b">
            <a:normAutofit/>
          </a:bodyPr>
          <a:lstStyle/>
          <a:p>
            <a:pPr>
              <a:defRPr/>
            </a:pPr>
            <a:r>
              <a:rPr lang="en-GB" dirty="0"/>
              <a:t>Thoughts?</a:t>
            </a:r>
          </a:p>
        </p:txBody>
      </p:sp>
      <p:pic>
        <p:nvPicPr>
          <p:cNvPr id="132112" name="Picture 132111" descr="Empty speech bubbles">
            <a:extLst>
              <a:ext uri="{FF2B5EF4-FFF2-40B4-BE49-F238E27FC236}">
                <a16:creationId xmlns:a16="http://schemas.microsoft.com/office/drawing/2014/main" id="{F624098D-F393-9034-B5A3-B460B4646596}"/>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
          <a:stretch/>
        </p:blipFill>
        <p:spPr>
          <a:xfrm>
            <a:off x="20" y="10"/>
            <a:ext cx="6095979" cy="6857990"/>
          </a:xfrm>
          <a:prstGeom prst="rect">
            <a:avLst/>
          </a:prstGeom>
          <a:noFill/>
        </p:spPr>
      </p:pic>
      <p:sp>
        <p:nvSpPr>
          <p:cNvPr id="132099" name="Rectangle 3"/>
          <p:cNvSpPr>
            <a:spLocks noGrp="1" noChangeArrowheads="1"/>
          </p:cNvSpPr>
          <p:nvPr>
            <p:ph idx="1"/>
          </p:nvPr>
        </p:nvSpPr>
        <p:spPr>
          <a:xfrm>
            <a:off x="6796844" y="2767953"/>
            <a:ext cx="4563883" cy="3461013"/>
          </a:xfrm>
        </p:spPr>
        <p:txBody>
          <a:bodyPr>
            <a:normAutofit/>
          </a:bodyPr>
          <a:lstStyle/>
          <a:p>
            <a:pPr marL="0" indent="0">
              <a:buNone/>
              <a:defRPr/>
            </a:pPr>
            <a:r>
              <a:rPr lang="en-GB" sz="2400" dirty="0"/>
              <a:t>What is ethics?</a:t>
            </a:r>
          </a:p>
          <a:p>
            <a:pPr marL="0" indent="0">
              <a:buNone/>
              <a:defRPr/>
            </a:pPr>
            <a:r>
              <a:rPr lang="en-GB" sz="2400" dirty="0"/>
              <a:t>What does it mean if something is ethical?</a:t>
            </a:r>
          </a:p>
          <a:p>
            <a:pPr marL="0" indent="0">
              <a:buNone/>
              <a:defRPr/>
            </a:pPr>
            <a:r>
              <a:rPr lang="en-GB" sz="2400" dirty="0"/>
              <a:t>What is an expert?</a:t>
            </a:r>
          </a:p>
          <a:p>
            <a:pPr marL="0" indent="0">
              <a:buNone/>
              <a:defRPr/>
            </a:pPr>
            <a:r>
              <a:rPr lang="en-GB" sz="2400" dirty="0"/>
              <a:t>What makes an expert?</a:t>
            </a:r>
          </a:p>
          <a:p>
            <a:pPr marL="0" indent="0">
              <a:buNone/>
              <a:defRPr/>
            </a:pPr>
            <a:endParaRPr lang="en-GB" sz="2400" dirty="0"/>
          </a:p>
          <a:p>
            <a:pPr marL="0" indent="0" eaLnBrk="1" fontAlgn="auto" hangingPunct="1">
              <a:buNone/>
              <a:defRPr/>
            </a:pPr>
            <a:endParaRPr lang="en-GB" sz="1800" u="sng" dirty="0"/>
          </a:p>
          <a:p>
            <a:pPr marL="0" indent="0" eaLnBrk="1" fontAlgn="auto" hangingPunct="1">
              <a:buNone/>
              <a:defRPr/>
            </a:pPr>
            <a:endParaRPr lang="en-GB" sz="1800" u="sng" dirty="0"/>
          </a:p>
        </p:txBody>
      </p:sp>
      <p:sp>
        <p:nvSpPr>
          <p:cNvPr id="132105" name="Date Placeholder 8">
            <a:extLst>
              <a:ext uri="{FF2B5EF4-FFF2-40B4-BE49-F238E27FC236}">
                <a16:creationId xmlns:a16="http://schemas.microsoft.com/office/drawing/2014/main" id="{5CED8F93-89DF-C57A-C16D-ED6DB8A4ABD2}"/>
              </a:ext>
            </a:extLst>
          </p:cNvPr>
          <p:cNvSpPr>
            <a:spLocks noGrp="1"/>
          </p:cNvSpPr>
          <p:nvPr>
            <p:ph type="dt" sz="half" idx="10"/>
          </p:nvPr>
        </p:nvSpPr>
        <p:spPr>
          <a:xfrm>
            <a:off x="137160" y="6453002"/>
            <a:ext cx="3494314" cy="365125"/>
          </a:xfrm>
        </p:spPr>
        <p:txBody>
          <a:bodyPr>
            <a:normAutofit/>
          </a:bodyPr>
          <a:lstStyle/>
          <a:p>
            <a:pPr>
              <a:spcAft>
                <a:spcPts val="600"/>
              </a:spcAft>
            </a:pPr>
            <a:fld id="{907816DB-FEA5-42E1-8FAA-ACDB7BE4A0F6}" type="datetime1">
              <a:rPr lang="en-US">
                <a:solidFill>
                  <a:srgbClr val="FFFFFF"/>
                </a:solidFill>
              </a:rPr>
              <a:pPr>
                <a:spcAft>
                  <a:spcPts val="600"/>
                </a:spcAft>
              </a:pPr>
              <a:t>10/1/2024</a:t>
            </a:fld>
            <a:endParaRPr lang="en-US">
              <a:solidFill>
                <a:srgbClr val="FFFFFF"/>
              </a:solidFill>
            </a:endParaRPr>
          </a:p>
        </p:txBody>
      </p:sp>
      <p:sp>
        <p:nvSpPr>
          <p:cNvPr id="9220" name="Slide Number Placeholder 5"/>
          <p:cNvSpPr>
            <a:spLocks noGrp="1"/>
          </p:cNvSpPr>
          <p:nvPr>
            <p:ph type="sldNum" sz="quarter" idx="12"/>
          </p:nvPr>
        </p:nvSpPr>
        <p:spPr bwMode="auto">
          <a:xfrm>
            <a:off x="11632162" y="6453002"/>
            <a:ext cx="429207"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buClrTx/>
              <a:buFontTx/>
              <a:buNone/>
            </a:pPr>
            <a:fld id="{4A5BBE5A-1A66-4A21-B261-59A09E77C1C6}" type="slidenum">
              <a:rPr lang="en-GB" altLang="en-US"/>
              <a:pPr>
                <a:spcBef>
                  <a:spcPct val="0"/>
                </a:spcBef>
                <a:buClrTx/>
                <a:buFontTx/>
                <a:buNone/>
              </a:pPr>
              <a:t>90</a:t>
            </a:fld>
            <a:endParaRPr lang="en-GB" altLang="en-US"/>
          </a:p>
        </p:txBody>
      </p:sp>
      <p:sp>
        <p:nvSpPr>
          <p:cNvPr id="2" name="Footer Placeholder 1">
            <a:extLst>
              <a:ext uri="{FF2B5EF4-FFF2-40B4-BE49-F238E27FC236}">
                <a16:creationId xmlns:a16="http://schemas.microsoft.com/office/drawing/2014/main" id="{C3C7D0C3-81C8-A70E-5ACF-9323E73CCE43}"/>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extLst>
      <p:ext uri="{BB962C8B-B14F-4D97-AF65-F5344CB8AC3E}">
        <p14:creationId xmlns:p14="http://schemas.microsoft.com/office/powerpoint/2010/main" val="3217366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2099">
                                            <p:txEl>
                                              <p:pRg st="0" end="0"/>
                                            </p:txEl>
                                          </p:spTgt>
                                        </p:tgtEl>
                                        <p:attrNameLst>
                                          <p:attrName>style.visibility</p:attrName>
                                        </p:attrNameLst>
                                      </p:cBhvr>
                                      <p:to>
                                        <p:strVal val="visible"/>
                                      </p:to>
                                    </p:set>
                                    <p:animEffect transition="in" filter="fade">
                                      <p:cBhvr>
                                        <p:cTn id="7" dur="2000"/>
                                        <p:tgtEl>
                                          <p:spTgt spid="13209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2099">
                                            <p:txEl>
                                              <p:pRg st="1" end="1"/>
                                            </p:txEl>
                                          </p:spTgt>
                                        </p:tgtEl>
                                        <p:attrNameLst>
                                          <p:attrName>style.visibility</p:attrName>
                                        </p:attrNameLst>
                                      </p:cBhvr>
                                      <p:to>
                                        <p:strVal val="visible"/>
                                      </p:to>
                                    </p:set>
                                    <p:animEffect transition="in" filter="fade">
                                      <p:cBhvr>
                                        <p:cTn id="12" dur="2000"/>
                                        <p:tgtEl>
                                          <p:spTgt spid="13209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2099">
                                            <p:txEl>
                                              <p:pRg st="2" end="2"/>
                                            </p:txEl>
                                          </p:spTgt>
                                        </p:tgtEl>
                                        <p:attrNameLst>
                                          <p:attrName>style.visibility</p:attrName>
                                        </p:attrNameLst>
                                      </p:cBhvr>
                                      <p:to>
                                        <p:strVal val="visible"/>
                                      </p:to>
                                    </p:set>
                                    <p:animEffect transition="in" filter="fade">
                                      <p:cBhvr>
                                        <p:cTn id="17" dur="2000"/>
                                        <p:tgtEl>
                                          <p:spTgt spid="13209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32099">
                                            <p:txEl>
                                              <p:pRg st="3" end="3"/>
                                            </p:txEl>
                                          </p:spTgt>
                                        </p:tgtEl>
                                        <p:attrNameLst>
                                          <p:attrName>style.visibility</p:attrName>
                                        </p:attrNameLst>
                                      </p:cBhvr>
                                      <p:to>
                                        <p:strVal val="visible"/>
                                      </p:to>
                                    </p:set>
                                    <p:animEffect transition="in" filter="fade">
                                      <p:cBhvr>
                                        <p:cTn id="22" dur="2000"/>
                                        <p:tgtEl>
                                          <p:spTgt spid="13209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099" grpId="0" build="p"/>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105" name="Date Placeholder 8">
            <a:extLst>
              <a:ext uri="{FF2B5EF4-FFF2-40B4-BE49-F238E27FC236}">
                <a16:creationId xmlns:a16="http://schemas.microsoft.com/office/drawing/2014/main" id="{5CED8F93-89DF-C57A-C16D-ED6DB8A4ABD2}"/>
              </a:ext>
            </a:extLst>
          </p:cNvPr>
          <p:cNvSpPr>
            <a:spLocks noGrp="1"/>
          </p:cNvSpPr>
          <p:nvPr>
            <p:ph type="dt" sz="half" idx="10"/>
          </p:nvPr>
        </p:nvSpPr>
        <p:spPr>
          <a:xfrm>
            <a:off x="137160" y="6453002"/>
            <a:ext cx="3494314" cy="365125"/>
          </a:xfrm>
        </p:spPr>
        <p:txBody>
          <a:bodyPr>
            <a:normAutofit/>
          </a:bodyPr>
          <a:lstStyle/>
          <a:p>
            <a:pPr>
              <a:spcAft>
                <a:spcPts val="600"/>
              </a:spcAft>
            </a:pPr>
            <a:fld id="{907816DB-FEA5-42E1-8FAA-ACDB7BE4A0F6}" type="datetime1">
              <a:rPr lang="en-US">
                <a:solidFill>
                  <a:srgbClr val="FFFFFF"/>
                </a:solidFill>
              </a:rPr>
              <a:pPr>
                <a:spcAft>
                  <a:spcPts val="600"/>
                </a:spcAft>
              </a:pPr>
              <a:t>10/1/2024</a:t>
            </a:fld>
            <a:endParaRPr lang="en-US">
              <a:solidFill>
                <a:srgbClr val="FFFFFF"/>
              </a:solidFill>
            </a:endParaRPr>
          </a:p>
        </p:txBody>
      </p:sp>
      <p:sp>
        <p:nvSpPr>
          <p:cNvPr id="9220" name="Slide Number Placeholder 5"/>
          <p:cNvSpPr>
            <a:spLocks noGrp="1"/>
          </p:cNvSpPr>
          <p:nvPr>
            <p:ph type="sldNum" sz="quarter" idx="12"/>
          </p:nvPr>
        </p:nvSpPr>
        <p:spPr bwMode="auto">
          <a:xfrm>
            <a:off x="11632162" y="6453002"/>
            <a:ext cx="429207"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buClrTx/>
              <a:buFontTx/>
              <a:buNone/>
            </a:pPr>
            <a:fld id="{4A5BBE5A-1A66-4A21-B261-59A09E77C1C6}" type="slidenum">
              <a:rPr lang="en-GB" altLang="en-US"/>
              <a:pPr>
                <a:spcBef>
                  <a:spcPct val="0"/>
                </a:spcBef>
                <a:buClrTx/>
                <a:buFontTx/>
                <a:buNone/>
              </a:pPr>
              <a:t>91</a:t>
            </a:fld>
            <a:endParaRPr lang="en-GB" altLang="en-US"/>
          </a:p>
        </p:txBody>
      </p:sp>
      <p:sp>
        <p:nvSpPr>
          <p:cNvPr id="2" name="Footer Placeholder 1">
            <a:extLst>
              <a:ext uri="{FF2B5EF4-FFF2-40B4-BE49-F238E27FC236}">
                <a16:creationId xmlns:a16="http://schemas.microsoft.com/office/drawing/2014/main" id="{C3C7D0C3-81C8-A70E-5ACF-9323E73CCE43}"/>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pic>
        <p:nvPicPr>
          <p:cNvPr id="7" name="Online Media 6" title="Human Interference with Nature - It Doesn't Work! | BBC Studios">
            <a:hlinkClick r:id="" action="ppaction://media"/>
            <a:extLst>
              <a:ext uri="{FF2B5EF4-FFF2-40B4-BE49-F238E27FC236}">
                <a16:creationId xmlns:a16="http://schemas.microsoft.com/office/drawing/2014/main" id="{02DD5E12-D2E9-68EF-43A6-780AD070B4A9}"/>
              </a:ext>
            </a:extLst>
          </p:cNvPr>
          <p:cNvPicPr>
            <a:picLocks noRot="1" noChangeAspect="1"/>
          </p:cNvPicPr>
          <p:nvPr>
            <a:videoFile r:link="rId1"/>
          </p:nvPr>
        </p:nvPicPr>
        <p:blipFill>
          <a:blip r:embed="rId3"/>
          <a:stretch>
            <a:fillRect/>
          </a:stretch>
        </p:blipFill>
        <p:spPr>
          <a:xfrm>
            <a:off x="522436" y="209932"/>
            <a:ext cx="11159490" cy="6305112"/>
          </a:xfrm>
          <a:prstGeom prst="rect">
            <a:avLst/>
          </a:prstGeom>
        </p:spPr>
      </p:pic>
      <p:sp>
        <p:nvSpPr>
          <p:cNvPr id="10" name="TextBox 9">
            <a:extLst>
              <a:ext uri="{FF2B5EF4-FFF2-40B4-BE49-F238E27FC236}">
                <a16:creationId xmlns:a16="http://schemas.microsoft.com/office/drawing/2014/main" id="{52518C26-8A25-4E90-F555-04BF3CDDC3B7}"/>
              </a:ext>
            </a:extLst>
          </p:cNvPr>
          <p:cNvSpPr txBox="1"/>
          <p:nvPr/>
        </p:nvSpPr>
        <p:spPr>
          <a:xfrm>
            <a:off x="522436" y="6481920"/>
            <a:ext cx="7591425" cy="369332"/>
          </a:xfrm>
          <a:prstGeom prst="rect">
            <a:avLst/>
          </a:prstGeom>
          <a:noFill/>
        </p:spPr>
        <p:txBody>
          <a:bodyPr wrap="square">
            <a:spAutoFit/>
          </a:bodyPr>
          <a:lstStyle/>
          <a:p>
            <a:pPr algn="l"/>
            <a:r>
              <a:rPr lang="en-GB" i="0" dirty="0">
                <a:solidFill>
                  <a:srgbClr val="0F0F0F"/>
                </a:solidFill>
                <a:effectLst/>
                <a:latin typeface="YouTube Sans"/>
              </a:rPr>
              <a:t>Human Interference with Nature - It Doesn't Work! | BBC Studios</a:t>
            </a:r>
          </a:p>
        </p:txBody>
      </p:sp>
    </p:spTree>
    <p:extLst>
      <p:ext uri="{BB962C8B-B14F-4D97-AF65-F5344CB8AC3E}">
        <p14:creationId xmlns:p14="http://schemas.microsoft.com/office/powerpoint/2010/main" val="3690936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24786BA-0FCD-FCFE-F320-020C22CAEC04}"/>
              </a:ext>
            </a:extLst>
          </p:cNvPr>
          <p:cNvSpPr>
            <a:spLocks noGrp="1"/>
          </p:cNvSpPr>
          <p:nvPr>
            <p:ph type="title"/>
          </p:nvPr>
        </p:nvSpPr>
        <p:spPr>
          <a:xfrm>
            <a:off x="321734" y="4837319"/>
            <a:ext cx="4705097" cy="1601582"/>
          </a:xfrm>
        </p:spPr>
        <p:txBody>
          <a:bodyPr vert="horz" lIns="91440" tIns="45720" rIns="91440" bIns="45720" rtlCol="0" anchor="t">
            <a:normAutofit/>
          </a:bodyPr>
          <a:lstStyle/>
          <a:p>
            <a:r>
              <a:rPr lang="en-US" b="1" kern="1200" dirty="0">
                <a:solidFill>
                  <a:schemeClr val="tx1"/>
                </a:solidFill>
                <a:latin typeface="+mj-lt"/>
                <a:ea typeface="+mj-ea"/>
                <a:cs typeface="+mj-cs"/>
              </a:rPr>
              <a:t>RECAP: Policy Definition</a:t>
            </a:r>
          </a:p>
        </p:txBody>
      </p:sp>
      <p:pic>
        <p:nvPicPr>
          <p:cNvPr id="132101" name="Picture 132100" descr="Front steps and columns of a majestic city building">
            <a:extLst>
              <a:ext uri="{FF2B5EF4-FFF2-40B4-BE49-F238E27FC236}">
                <a16:creationId xmlns:a16="http://schemas.microsoft.com/office/drawing/2014/main" id="{07F3AF2F-A431-35A3-4FBE-ABC7EE27FB75}"/>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419100" y="419099"/>
            <a:ext cx="11353800" cy="4138687"/>
          </a:xfrm>
          <a:prstGeom prst="rect">
            <a:avLst/>
          </a:prstGeom>
          <a:noFill/>
        </p:spPr>
      </p:pic>
      <p:sp>
        <p:nvSpPr>
          <p:cNvPr id="7" name="TextBox 6">
            <a:extLst>
              <a:ext uri="{FF2B5EF4-FFF2-40B4-BE49-F238E27FC236}">
                <a16:creationId xmlns:a16="http://schemas.microsoft.com/office/drawing/2014/main" id="{9AC1F7FA-162F-657B-819F-CE2765CF8D3B}"/>
              </a:ext>
            </a:extLst>
          </p:cNvPr>
          <p:cNvSpPr txBox="1"/>
          <p:nvPr/>
        </p:nvSpPr>
        <p:spPr>
          <a:xfrm>
            <a:off x="4820526" y="4958177"/>
            <a:ext cx="7026239" cy="1677387"/>
          </a:xfrm>
        </p:spPr>
        <p:txBody>
          <a:bodyPr vert="horz" lIns="91440" tIns="45720" rIns="91440" bIns="45720" rtlCol="0">
            <a:normAutofit lnSpcReduction="10000"/>
          </a:bodyPr>
          <a:lstStyle/>
          <a:p>
            <a:pPr marL="0" marR="0" lvl="0" indent="-228600" algn="l" defTabSz="914400" rtl="0" eaLnBrk="1" fontAlgn="auto" latinLnBrk="0" hangingPunct="1">
              <a:lnSpc>
                <a:spcPct val="110000"/>
              </a:lnSpc>
              <a:spcBef>
                <a:spcPts val="0"/>
              </a:spcBef>
              <a:spcAft>
                <a:spcPts val="60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Neue Haas Grotesk Text Pro"/>
                <a:ea typeface="+mn-ea"/>
                <a:cs typeface="+mn-cs"/>
              </a:rPr>
              <a:t>a set of ideas or a plan of what to do in particular situations that has been agreed to officially by a group of people, a business organization, a government, or a political party (Cambridge Dictionary). </a:t>
            </a:r>
          </a:p>
        </p:txBody>
      </p:sp>
      <p:sp>
        <p:nvSpPr>
          <p:cNvPr id="132105" name="Date Placeholder 8">
            <a:extLst>
              <a:ext uri="{FF2B5EF4-FFF2-40B4-BE49-F238E27FC236}">
                <a16:creationId xmlns:a16="http://schemas.microsoft.com/office/drawing/2014/main" id="{5CED8F93-89DF-C57A-C16D-ED6DB8A4ABD2}"/>
              </a:ext>
            </a:extLst>
          </p:cNvPr>
          <p:cNvSpPr>
            <a:spLocks noGrp="1"/>
          </p:cNvSpPr>
          <p:nvPr>
            <p:ph type="dt" sz="half" idx="10"/>
          </p:nvPr>
        </p:nvSpPr>
        <p:spPr>
          <a:xfrm>
            <a:off x="137160" y="6453002"/>
            <a:ext cx="3494314" cy="365125"/>
          </a:xfrm>
        </p:spPr>
        <p:txBody>
          <a:bodyPr vert="horz" lIns="91440" tIns="45720" rIns="91440" bIns="45720" rtlCol="0" anchor="ctr">
            <a:norm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fld id="{907816DB-FEA5-42E1-8FAA-ACDB7BE4A0F6}" type="datetime1">
              <a:rPr kumimoji="0" lang="en-US" sz="900" b="0" i="0" u="none" strike="noStrike" kern="1200" cap="none" spc="0" normalizeH="0" baseline="0" noProof="0" smtClean="0">
                <a:ln>
                  <a:noFill/>
                </a:ln>
                <a:solidFill>
                  <a:prstClr val="black"/>
                </a:solidFill>
                <a:effectLst/>
                <a:uLnTx/>
                <a:uFillTx/>
                <a:latin typeface="Neue Haas Grotesk Text Pro"/>
                <a:ea typeface="+mn-ea"/>
                <a:cs typeface="+mn-cs"/>
              </a:rPr>
              <a:pPr marL="0" marR="0" lvl="0" indent="0" algn="l" defTabSz="914400" rtl="0" eaLnBrk="1" fontAlgn="auto" latinLnBrk="0" hangingPunct="1">
                <a:lnSpc>
                  <a:spcPct val="100000"/>
                </a:lnSpc>
                <a:spcBef>
                  <a:spcPts val="0"/>
                </a:spcBef>
                <a:spcAft>
                  <a:spcPts val="600"/>
                </a:spcAft>
                <a:buClrTx/>
                <a:buSzTx/>
                <a:buFontTx/>
                <a:buNone/>
                <a:tabLst/>
                <a:defRPr/>
              </a:pPr>
              <a:t>10/1/2024</a:t>
            </a:fld>
            <a:endParaRPr kumimoji="0" lang="en-US" sz="900" b="0" i="0" u="none" strike="noStrike" kern="1200" cap="none" spc="0" normalizeH="0" baseline="0" noProof="0">
              <a:ln>
                <a:noFill/>
              </a:ln>
              <a:solidFill>
                <a:prstClr val="black"/>
              </a:solidFill>
              <a:effectLst/>
              <a:uLnTx/>
              <a:uFillTx/>
              <a:latin typeface="Neue Haas Grotesk Text Pro"/>
              <a:ea typeface="+mn-ea"/>
              <a:cs typeface="+mn-cs"/>
            </a:endParaRPr>
          </a:p>
        </p:txBody>
      </p:sp>
      <p:sp>
        <p:nvSpPr>
          <p:cNvPr id="9220" name="Slide Number Placeholder 5"/>
          <p:cNvSpPr>
            <a:spLocks noGrp="1"/>
          </p:cNvSpPr>
          <p:nvPr>
            <p:ph type="sldNum" sz="quarter" idx="12"/>
          </p:nvPr>
        </p:nvSpPr>
        <p:spPr bwMode="auto">
          <a:xfrm>
            <a:off x="11632162" y="6453002"/>
            <a:ext cx="429207"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marL="0" marR="0" lvl="0" indent="0" algn="r" defTabSz="914400" rtl="0" eaLnBrk="1" fontAlgn="auto" latinLnBrk="0" hangingPunct="1">
              <a:lnSpc>
                <a:spcPct val="100000"/>
              </a:lnSpc>
              <a:spcBef>
                <a:spcPct val="0"/>
              </a:spcBef>
              <a:spcAft>
                <a:spcPts val="600"/>
              </a:spcAft>
              <a:buClrTx/>
              <a:buSzTx/>
              <a:buFontTx/>
              <a:buNone/>
              <a:tabLst/>
              <a:defRPr/>
            </a:pPr>
            <a:fld id="{4A5BBE5A-1A66-4A21-B261-59A09E77C1C6}" type="slidenum">
              <a:rPr kumimoji="0" lang="en-US" altLang="en-US" sz="900" b="0" i="0" u="none" strike="noStrike" kern="1200" cap="none" spc="0" normalizeH="0" baseline="0" noProof="0">
                <a:ln>
                  <a:noFill/>
                </a:ln>
                <a:solidFill>
                  <a:prstClr val="black"/>
                </a:solidFill>
                <a:effectLst/>
                <a:uLnTx/>
                <a:uFillTx/>
                <a:latin typeface="Neue Haas Grotesk Text Pro"/>
                <a:ea typeface="+mn-ea"/>
                <a:cs typeface="+mn-cs"/>
              </a:rPr>
              <a:pPr marL="0" marR="0" lvl="0" indent="0" algn="r" defTabSz="914400" rtl="0" eaLnBrk="1" fontAlgn="auto" latinLnBrk="0" hangingPunct="1">
                <a:lnSpc>
                  <a:spcPct val="100000"/>
                </a:lnSpc>
                <a:spcBef>
                  <a:spcPct val="0"/>
                </a:spcBef>
                <a:spcAft>
                  <a:spcPts val="600"/>
                </a:spcAft>
                <a:buClrTx/>
                <a:buSzTx/>
                <a:buFontTx/>
                <a:buNone/>
                <a:tabLst/>
                <a:defRPr/>
              </a:pPr>
              <a:t>92</a:t>
            </a:fld>
            <a:endParaRPr kumimoji="0" lang="en-US" altLang="en-US" sz="900" b="0" i="0" u="none" strike="noStrike" kern="1200" cap="none" spc="0" normalizeH="0" baseline="0" noProof="0">
              <a:ln>
                <a:noFill/>
              </a:ln>
              <a:solidFill>
                <a:prstClr val="black"/>
              </a:solidFill>
              <a:effectLst/>
              <a:uLnTx/>
              <a:uFillTx/>
              <a:latin typeface="Neue Haas Grotesk Text Pro"/>
              <a:ea typeface="+mn-ea"/>
              <a:cs typeface="+mn-cs"/>
            </a:endParaRPr>
          </a:p>
        </p:txBody>
      </p:sp>
      <p:sp>
        <p:nvSpPr>
          <p:cNvPr id="2" name="Footer Placeholder 1">
            <a:extLst>
              <a:ext uri="{FF2B5EF4-FFF2-40B4-BE49-F238E27FC236}">
                <a16:creationId xmlns:a16="http://schemas.microsoft.com/office/drawing/2014/main" id="{0FE85727-0FEE-CBE7-7B81-BD77D06A3FAD}"/>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extLst>
      <p:ext uri="{BB962C8B-B14F-4D97-AF65-F5344CB8AC3E}">
        <p14:creationId xmlns:p14="http://schemas.microsoft.com/office/powerpoint/2010/main" val="4213074791"/>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3F4D01-4EE0-0B0F-43E0-9A0BDF701513}"/>
              </a:ext>
            </a:extLst>
          </p:cNvPr>
          <p:cNvSpPr>
            <a:spLocks noGrp="1"/>
          </p:cNvSpPr>
          <p:nvPr>
            <p:ph type="title"/>
          </p:nvPr>
        </p:nvSpPr>
        <p:spPr>
          <a:xfrm>
            <a:off x="614681" y="548640"/>
            <a:ext cx="3553412" cy="1648943"/>
          </a:xfrm>
        </p:spPr>
        <p:txBody>
          <a:bodyPr anchor="t">
            <a:normAutofit/>
          </a:bodyPr>
          <a:lstStyle/>
          <a:p>
            <a:r>
              <a:rPr lang="en-GB" dirty="0"/>
              <a:t>Ethics</a:t>
            </a:r>
          </a:p>
        </p:txBody>
      </p:sp>
      <p:sp>
        <p:nvSpPr>
          <p:cNvPr id="3" name="Content Placeholder 2">
            <a:extLst>
              <a:ext uri="{FF2B5EF4-FFF2-40B4-BE49-F238E27FC236}">
                <a16:creationId xmlns:a16="http://schemas.microsoft.com/office/drawing/2014/main" id="{F1D17981-220E-7D43-BCBD-251463E5CA0B}"/>
              </a:ext>
            </a:extLst>
          </p:cNvPr>
          <p:cNvSpPr>
            <a:spLocks noGrp="1"/>
          </p:cNvSpPr>
          <p:nvPr>
            <p:ph idx="1"/>
          </p:nvPr>
        </p:nvSpPr>
        <p:spPr>
          <a:xfrm>
            <a:off x="614680" y="2316480"/>
            <a:ext cx="3771583" cy="4122420"/>
          </a:xfrm>
        </p:spPr>
        <p:txBody>
          <a:bodyPr>
            <a:normAutofit fontScale="70000" lnSpcReduction="20000"/>
          </a:bodyPr>
          <a:lstStyle/>
          <a:p>
            <a:pPr marL="0" indent="0">
              <a:lnSpc>
                <a:spcPct val="110000"/>
              </a:lnSpc>
              <a:buNone/>
            </a:pPr>
            <a:r>
              <a:rPr lang="en-GB" sz="2600" b="0" i="0" dirty="0">
                <a:effectLst/>
              </a:rPr>
              <a:t>Ethics is based on well-founded standards of right and wrong that prescribe what humans ought to do, usually in terms of rights, obligations, benefits to society, fairness, or specific virtues.</a:t>
            </a:r>
          </a:p>
          <a:p>
            <a:pPr>
              <a:lnSpc>
                <a:spcPct val="110000"/>
              </a:lnSpc>
            </a:pPr>
            <a:endParaRPr lang="en-GB" sz="1300" dirty="0"/>
          </a:p>
          <a:p>
            <a:pPr>
              <a:lnSpc>
                <a:spcPct val="110000"/>
              </a:lnSpc>
            </a:pPr>
            <a:endParaRPr lang="en-GB" sz="1300" dirty="0"/>
          </a:p>
          <a:p>
            <a:pPr>
              <a:lnSpc>
                <a:spcPct val="110000"/>
              </a:lnSpc>
            </a:pPr>
            <a:endParaRPr lang="en-GB" sz="1300" dirty="0"/>
          </a:p>
          <a:p>
            <a:pPr>
              <a:lnSpc>
                <a:spcPct val="110000"/>
              </a:lnSpc>
            </a:pPr>
            <a:endParaRPr lang="en-GB" sz="1300" dirty="0"/>
          </a:p>
          <a:p>
            <a:pPr>
              <a:lnSpc>
                <a:spcPct val="110000"/>
              </a:lnSpc>
            </a:pPr>
            <a:endParaRPr lang="en-GB" sz="1300" dirty="0"/>
          </a:p>
          <a:p>
            <a:pPr>
              <a:lnSpc>
                <a:spcPct val="110000"/>
              </a:lnSpc>
            </a:pPr>
            <a:endParaRPr lang="en-GB" sz="1300" dirty="0"/>
          </a:p>
          <a:p>
            <a:pPr>
              <a:lnSpc>
                <a:spcPct val="110000"/>
              </a:lnSpc>
            </a:pPr>
            <a:r>
              <a:rPr lang="en-GB" sz="1300" dirty="0">
                <a:hlinkClick r:id="rId2"/>
              </a:rPr>
              <a:t>What is Ethics? - Markkula </a:t>
            </a:r>
            <a:r>
              <a:rPr lang="en-GB" sz="1300" dirty="0" err="1">
                <a:hlinkClick r:id="rId2"/>
              </a:rPr>
              <a:t>Center</a:t>
            </a:r>
            <a:r>
              <a:rPr lang="en-GB" sz="1300" dirty="0">
                <a:hlinkClick r:id="rId2"/>
              </a:rPr>
              <a:t> for Applied Ethics (scu.edu)</a:t>
            </a:r>
            <a:endParaRPr lang="en-GB" sz="1300" dirty="0"/>
          </a:p>
        </p:txBody>
      </p:sp>
      <p:sp>
        <p:nvSpPr>
          <p:cNvPr id="9"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lstStyle/>
          <a:p>
            <a:pPr>
              <a:spcAft>
                <a:spcPts val="600"/>
              </a:spcAft>
            </a:pPr>
            <a:fld id="{36EEDDE2-D916-4F9A-9650-DB1D30A8FDDC}" type="datetime1">
              <a:rPr lang="en-US" smtClean="0"/>
              <a:pPr>
                <a:spcAft>
                  <a:spcPts val="600"/>
                </a:spcAft>
              </a:pPr>
              <a:t>10/1/2024</a:t>
            </a:fld>
            <a:endParaRPr lang="en-US"/>
          </a:p>
        </p:txBody>
      </p:sp>
      <p:pic>
        <p:nvPicPr>
          <p:cNvPr id="5" name="Picture 4" descr="Hands holding each other's wrists and interlinked to form a circle">
            <a:extLst>
              <a:ext uri="{FF2B5EF4-FFF2-40B4-BE49-F238E27FC236}">
                <a16:creationId xmlns:a16="http://schemas.microsoft.com/office/drawing/2014/main" id="{415707D5-BEE7-B6AC-04F0-79A52008965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1"/>
          <a:stretch/>
        </p:blipFill>
        <p:spPr>
          <a:xfrm>
            <a:off x="4752550" y="10"/>
            <a:ext cx="7439450" cy="6857990"/>
          </a:xfrm>
          <a:prstGeom prst="rect">
            <a:avLst/>
          </a:prstGeom>
          <a:noFill/>
        </p:spPr>
      </p:pic>
      <p:sp>
        <p:nvSpPr>
          <p:cNvPr id="13"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lstStyle/>
          <a:p>
            <a:pPr>
              <a:spcAft>
                <a:spcPts val="600"/>
              </a:spcAft>
            </a:pPr>
            <a:fld id="{6F391B04-159E-4284-919C-20BE23D169A4}" type="slidenum">
              <a:rPr lang="en-US" smtClean="0">
                <a:solidFill>
                  <a:srgbClr val="FFFFFF"/>
                </a:solidFill>
                <a:effectLst>
                  <a:outerShdw blurRad="38100" dist="38100" dir="2700000" algn="tl">
                    <a:srgbClr val="000000">
                      <a:alpha val="43137"/>
                    </a:srgbClr>
                  </a:outerShdw>
                </a:effectLst>
              </a:rPr>
              <a:pPr>
                <a:spcAft>
                  <a:spcPts val="600"/>
                </a:spcAft>
              </a:pPr>
              <a:t>93</a:t>
            </a:fld>
            <a:endParaRPr lang="en-US">
              <a:solidFill>
                <a:srgbClr val="FFFFFF"/>
              </a:solidFill>
              <a:effectLst>
                <a:outerShdw blurRad="38100" dist="38100" dir="2700000" algn="tl">
                  <a:srgbClr val="000000">
                    <a:alpha val="43137"/>
                  </a:srgbClr>
                </a:outerShdw>
              </a:effectLst>
            </a:endParaRPr>
          </a:p>
        </p:txBody>
      </p:sp>
      <p:sp>
        <p:nvSpPr>
          <p:cNvPr id="4" name="Footer Placeholder 1">
            <a:extLst>
              <a:ext uri="{FF2B5EF4-FFF2-40B4-BE49-F238E27FC236}">
                <a16:creationId xmlns:a16="http://schemas.microsoft.com/office/drawing/2014/main" id="{4D72468F-A755-6BD6-7EB9-389156CB5906}"/>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extLst>
      <p:ext uri="{BB962C8B-B14F-4D97-AF65-F5344CB8AC3E}">
        <p14:creationId xmlns:p14="http://schemas.microsoft.com/office/powerpoint/2010/main" val="692096591"/>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3F4D01-4EE0-0B0F-43E0-9A0BDF701513}"/>
              </a:ext>
            </a:extLst>
          </p:cNvPr>
          <p:cNvSpPr>
            <a:spLocks noGrp="1"/>
          </p:cNvSpPr>
          <p:nvPr>
            <p:ph type="title"/>
          </p:nvPr>
        </p:nvSpPr>
        <p:spPr>
          <a:xfrm>
            <a:off x="614681" y="548640"/>
            <a:ext cx="3553412" cy="1648943"/>
          </a:xfrm>
        </p:spPr>
        <p:txBody>
          <a:bodyPr anchor="t">
            <a:normAutofit/>
          </a:bodyPr>
          <a:lstStyle/>
          <a:p>
            <a:r>
              <a:rPr lang="en-GB" dirty="0"/>
              <a:t>Ethics</a:t>
            </a:r>
          </a:p>
        </p:txBody>
      </p:sp>
      <p:sp>
        <p:nvSpPr>
          <p:cNvPr id="3" name="Content Placeholder 2">
            <a:extLst>
              <a:ext uri="{FF2B5EF4-FFF2-40B4-BE49-F238E27FC236}">
                <a16:creationId xmlns:a16="http://schemas.microsoft.com/office/drawing/2014/main" id="{F1D17981-220E-7D43-BCBD-251463E5CA0B}"/>
              </a:ext>
            </a:extLst>
          </p:cNvPr>
          <p:cNvSpPr>
            <a:spLocks noGrp="1"/>
          </p:cNvSpPr>
          <p:nvPr>
            <p:ph idx="1"/>
          </p:nvPr>
        </p:nvSpPr>
        <p:spPr>
          <a:xfrm>
            <a:off x="614680" y="2316480"/>
            <a:ext cx="3553413" cy="4122420"/>
          </a:xfrm>
        </p:spPr>
        <p:txBody>
          <a:bodyPr>
            <a:normAutofit/>
          </a:bodyPr>
          <a:lstStyle/>
          <a:p>
            <a:r>
              <a:rPr lang="en-GB" sz="1800" b="0" i="0" dirty="0">
                <a:effectLst/>
              </a:rPr>
              <a:t>What, then, is ethics? Ethics is two things. </a:t>
            </a:r>
          </a:p>
          <a:p>
            <a:r>
              <a:rPr lang="en-GB" sz="1800" b="1" i="0" dirty="0">
                <a:effectLst/>
              </a:rPr>
              <a:t>First, ethics refers to well-founded standards of right and wrong that prescribe what humans ought to do, usually in terms of rights, obligations, benefits to society, fairness, or specific virtues.</a:t>
            </a:r>
          </a:p>
        </p:txBody>
      </p:sp>
      <p:sp>
        <p:nvSpPr>
          <p:cNvPr id="9"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normAutofit/>
          </a:bodyPr>
          <a:lstStyle/>
          <a:p>
            <a:pPr>
              <a:spcAft>
                <a:spcPts val="600"/>
              </a:spcAft>
            </a:pPr>
            <a:fld id="{36EEDDE2-D916-4F9A-9650-DB1D30A8FDDC}" type="datetime1">
              <a:rPr lang="en-US" smtClean="0"/>
              <a:pPr>
                <a:spcAft>
                  <a:spcPts val="600"/>
                </a:spcAft>
              </a:pPr>
              <a:t>10/1/2024</a:t>
            </a:fld>
            <a:endParaRPr lang="en-US"/>
          </a:p>
        </p:txBody>
      </p:sp>
      <p:sp>
        <p:nvSpPr>
          <p:cNvPr id="4" name="Footer Placeholder 1">
            <a:extLst>
              <a:ext uri="{FF2B5EF4-FFF2-40B4-BE49-F238E27FC236}">
                <a16:creationId xmlns:a16="http://schemas.microsoft.com/office/drawing/2014/main" id="{AEAF61A0-2BDD-2161-2EAC-1F1D8307ECE2}"/>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a:solidFill>
                  <a:srgbClr val="FFFFFF"/>
                </a:solidFill>
              </a:rPr>
              <a:t>acba7004</a:t>
            </a:r>
          </a:p>
        </p:txBody>
      </p:sp>
      <p:sp>
        <p:nvSpPr>
          <p:cNvPr id="13"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normAutofit/>
          </a:bodyPr>
          <a:lstStyle/>
          <a:p>
            <a:pPr>
              <a:spcAft>
                <a:spcPts val="600"/>
              </a:spcAft>
            </a:pPr>
            <a:fld id="{6F391B04-159E-4284-919C-20BE23D169A4}" type="slidenum">
              <a:rPr lang="en-US">
                <a:solidFill>
                  <a:srgbClr val="FFFFFF"/>
                </a:solidFill>
                <a:effectLst>
                  <a:outerShdw blurRad="38100" dist="38100" dir="2700000" algn="tl">
                    <a:srgbClr val="000000">
                      <a:alpha val="43137"/>
                    </a:srgbClr>
                  </a:outerShdw>
                </a:effectLst>
              </a:rPr>
              <a:pPr>
                <a:spcAft>
                  <a:spcPts val="600"/>
                </a:spcAft>
              </a:pPr>
              <a:t>94</a:t>
            </a:fld>
            <a:endParaRPr lang="en-US">
              <a:solidFill>
                <a:srgbClr val="FFFFFF"/>
              </a:solidFill>
              <a:effectLst>
                <a:outerShdw blurRad="38100" dist="38100" dir="2700000" algn="tl">
                  <a:srgbClr val="000000">
                    <a:alpha val="43137"/>
                  </a:srgbClr>
                </a:outerShdw>
              </a:effectLst>
            </a:endParaRPr>
          </a:p>
        </p:txBody>
      </p:sp>
      <p:pic>
        <p:nvPicPr>
          <p:cNvPr id="2050" name="Picture 2" descr="Six proposed principles of environmental health ethics. Ethical... |  Download Scientific Diagram">
            <a:extLst>
              <a:ext uri="{FF2B5EF4-FFF2-40B4-BE49-F238E27FC236}">
                <a16:creationId xmlns:a16="http://schemas.microsoft.com/office/drawing/2014/main" id="{48B2AD4F-409A-248D-F1C4-BC4117DE6A7C}"/>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095750" y="-11298"/>
            <a:ext cx="8096250" cy="682942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C7BC6B89-5E19-1768-7C3A-9C919F7BD4D0}"/>
              </a:ext>
            </a:extLst>
          </p:cNvPr>
          <p:cNvSpPr txBox="1"/>
          <p:nvPr/>
        </p:nvSpPr>
        <p:spPr>
          <a:xfrm>
            <a:off x="9334913" y="6535778"/>
            <a:ext cx="6093618" cy="317459"/>
          </a:xfrm>
          <a:prstGeom prst="rect">
            <a:avLst/>
          </a:prstGeom>
          <a:noFill/>
        </p:spPr>
        <p:txBody>
          <a:bodyPr wrap="square">
            <a:spAutoFit/>
          </a:bodyPr>
          <a:lstStyle/>
          <a:p>
            <a:pPr>
              <a:lnSpc>
                <a:spcPct val="110000"/>
              </a:lnSpc>
            </a:pPr>
            <a:r>
              <a:rPr lang="en-GB" sz="1400" b="0" i="0" dirty="0">
                <a:effectLst/>
              </a:rPr>
              <a:t>Matouskova and Vandenberg, 2022.</a:t>
            </a:r>
          </a:p>
        </p:txBody>
      </p:sp>
    </p:spTree>
    <p:extLst>
      <p:ext uri="{BB962C8B-B14F-4D97-AF65-F5344CB8AC3E}">
        <p14:creationId xmlns:p14="http://schemas.microsoft.com/office/powerpoint/2010/main" val="238857389"/>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3F4D01-4EE0-0B0F-43E0-9A0BDF701513}"/>
              </a:ext>
            </a:extLst>
          </p:cNvPr>
          <p:cNvSpPr>
            <a:spLocks noGrp="1"/>
          </p:cNvSpPr>
          <p:nvPr>
            <p:ph type="title"/>
          </p:nvPr>
        </p:nvSpPr>
        <p:spPr>
          <a:xfrm>
            <a:off x="6768647" y="548640"/>
            <a:ext cx="4636108" cy="1648718"/>
          </a:xfrm>
        </p:spPr>
        <p:txBody>
          <a:bodyPr anchor="t">
            <a:normAutofit/>
          </a:bodyPr>
          <a:lstStyle/>
          <a:p>
            <a:r>
              <a:rPr lang="en-GB" dirty="0"/>
              <a:t>Ethics</a:t>
            </a:r>
          </a:p>
        </p:txBody>
      </p:sp>
      <p:sp>
        <p:nvSpPr>
          <p:cNvPr id="3" name="Content Placeholder 2">
            <a:extLst>
              <a:ext uri="{FF2B5EF4-FFF2-40B4-BE49-F238E27FC236}">
                <a16:creationId xmlns:a16="http://schemas.microsoft.com/office/drawing/2014/main" id="{F1D17981-220E-7D43-BCBD-251463E5CA0B}"/>
              </a:ext>
            </a:extLst>
          </p:cNvPr>
          <p:cNvSpPr>
            <a:spLocks noGrp="1"/>
          </p:cNvSpPr>
          <p:nvPr>
            <p:ph idx="1"/>
          </p:nvPr>
        </p:nvSpPr>
        <p:spPr>
          <a:xfrm>
            <a:off x="6768646" y="1314450"/>
            <a:ext cx="5004254" cy="4862513"/>
          </a:xfrm>
        </p:spPr>
        <p:txBody>
          <a:bodyPr>
            <a:normAutofit/>
          </a:bodyPr>
          <a:lstStyle/>
          <a:p>
            <a:pPr>
              <a:lnSpc>
                <a:spcPct val="110000"/>
              </a:lnSpc>
            </a:pPr>
            <a:r>
              <a:rPr lang="en-GB" sz="2000" b="0" i="0" dirty="0">
                <a:effectLst/>
              </a:rPr>
              <a:t>Secondly, ethics refers to the </a:t>
            </a:r>
            <a:r>
              <a:rPr lang="en-GB" sz="2000" b="1" i="0" dirty="0">
                <a:effectLst/>
              </a:rPr>
              <a:t>study and development of one's ethical standards</a:t>
            </a:r>
            <a:r>
              <a:rPr lang="en-GB" sz="2000" b="0" i="0" dirty="0">
                <a:effectLst/>
              </a:rPr>
              <a:t>. As mentioned above, feelings, laws, and social norms can deviate from what is ethical. So, it is necessary to constantly examine one's standards to ensure that they are reasonable and well-founded. </a:t>
            </a:r>
          </a:p>
          <a:p>
            <a:pPr>
              <a:lnSpc>
                <a:spcPct val="110000"/>
              </a:lnSpc>
            </a:pPr>
            <a:r>
              <a:rPr lang="en-GB" sz="2000" dirty="0">
                <a:hlinkClick r:id="rId3"/>
              </a:rPr>
              <a:t>What is Ethics? - Markkula </a:t>
            </a:r>
            <a:r>
              <a:rPr lang="en-GB" sz="2000" dirty="0" err="1">
                <a:hlinkClick r:id="rId3"/>
              </a:rPr>
              <a:t>Center</a:t>
            </a:r>
            <a:r>
              <a:rPr lang="en-GB" sz="2000" dirty="0">
                <a:hlinkClick r:id="rId3"/>
              </a:rPr>
              <a:t> for Applied Ethics (scu.edu</a:t>
            </a:r>
            <a:r>
              <a:rPr lang="en-GB" sz="1200" dirty="0">
                <a:hlinkClick r:id="rId3"/>
              </a:rPr>
              <a:t>)</a:t>
            </a:r>
            <a:endParaRPr lang="en-GB" sz="1200" dirty="0"/>
          </a:p>
          <a:p>
            <a:pPr>
              <a:lnSpc>
                <a:spcPct val="110000"/>
              </a:lnSpc>
            </a:pPr>
            <a:endParaRPr lang="en-GB" sz="1900" b="1" i="0" dirty="0">
              <a:effectLst/>
            </a:endParaRPr>
          </a:p>
        </p:txBody>
      </p:sp>
      <p:sp>
        <p:nvSpPr>
          <p:cNvPr id="9"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normAutofit/>
          </a:bodyPr>
          <a:lstStyle/>
          <a:p>
            <a:pPr>
              <a:spcAft>
                <a:spcPts val="600"/>
              </a:spcAft>
            </a:pPr>
            <a:fld id="{36EEDDE2-D916-4F9A-9650-DB1D30A8FDDC}" type="datetime1">
              <a:rPr lang="en-US" smtClean="0"/>
              <a:pPr>
                <a:spcAft>
                  <a:spcPts val="600"/>
                </a:spcAft>
              </a:pPr>
              <a:t>10/1/2024</a:t>
            </a:fld>
            <a:endParaRPr lang="en-US"/>
          </a:p>
        </p:txBody>
      </p:sp>
      <p:sp>
        <p:nvSpPr>
          <p:cNvPr id="13"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normAutofit/>
          </a:bodyPr>
          <a:lstStyle/>
          <a:p>
            <a:pPr>
              <a:spcAft>
                <a:spcPts val="600"/>
              </a:spcAft>
            </a:pPr>
            <a:fld id="{6F391B04-159E-4284-919C-20BE23D169A4}" type="slidenum">
              <a:rPr lang="en-US" smtClean="0">
                <a:effectLst>
                  <a:outerShdw blurRad="38100" dist="38100" dir="2700000" algn="tl">
                    <a:srgbClr val="000000">
                      <a:alpha val="43137"/>
                    </a:srgbClr>
                  </a:outerShdw>
                </a:effectLst>
              </a:rPr>
              <a:pPr>
                <a:spcAft>
                  <a:spcPts val="600"/>
                </a:spcAft>
              </a:pPr>
              <a:t>95</a:t>
            </a:fld>
            <a:endParaRPr lang="en-US">
              <a:effectLst>
                <a:outerShdw blurRad="38100" dist="38100" dir="2700000" algn="tl">
                  <a:srgbClr val="000000">
                    <a:alpha val="43137"/>
                  </a:srgbClr>
                </a:outerShdw>
              </a:effectLst>
            </a:endParaRPr>
          </a:p>
        </p:txBody>
      </p:sp>
      <p:sp>
        <p:nvSpPr>
          <p:cNvPr id="4" name="Footer Placeholder 1">
            <a:extLst>
              <a:ext uri="{FF2B5EF4-FFF2-40B4-BE49-F238E27FC236}">
                <a16:creationId xmlns:a16="http://schemas.microsoft.com/office/drawing/2014/main" id="{AEAF61A0-2BDD-2161-2EAC-1F1D8307ECE2}"/>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pic>
        <p:nvPicPr>
          <p:cNvPr id="3074" name="Picture 2" descr="RIP MORALS AND ETHICS IN POLITICS">
            <a:extLst>
              <a:ext uri="{FF2B5EF4-FFF2-40B4-BE49-F238E27FC236}">
                <a16:creationId xmlns:a16="http://schemas.microsoft.com/office/drawing/2014/main" id="{A69B4EA2-3EF3-0273-A5B7-4EADDB0491D3}"/>
              </a:ext>
            </a:extLst>
          </p:cNvPr>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1510977" y="2582121"/>
            <a:ext cx="5469875" cy="411711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Ethics in politics – Transparency International Sri Lanka">
            <a:extLst>
              <a:ext uri="{FF2B5EF4-FFF2-40B4-BE49-F238E27FC236}">
                <a16:creationId xmlns:a16="http://schemas.microsoft.com/office/drawing/2014/main" id="{1258EC7A-1BA0-B61D-0970-2D68CEBDDB19}"/>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142668" y="95125"/>
            <a:ext cx="3276600" cy="25557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2447035"/>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glln50h.jpg">
            <a:extLst>
              <a:ext uri="{FF2B5EF4-FFF2-40B4-BE49-F238E27FC236}">
                <a16:creationId xmlns:a16="http://schemas.microsoft.com/office/drawing/2014/main" id="{0F10F128-F11B-BE3F-06A1-BF1FDC143BBA}"/>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0"/>
            <a:ext cx="12191999" cy="6858000"/>
          </a:xfrm>
          <a:prstGeom prst="rect">
            <a:avLst/>
          </a:prstGeom>
          <a:noFill/>
          <a:ln w="38100" cap="sq">
            <a:solidFill>
              <a:srgbClr val="000000"/>
            </a:solidFill>
            <a:prstDash val="solid"/>
            <a:miter lim="800000"/>
          </a:ln>
          <a:effectLst>
            <a:outerShdw blurRad="50800" dist="38100" dir="2700000" algn="tl" rotWithShape="0">
              <a:srgbClr val="000000">
                <a:alpha val="43000"/>
              </a:srgbClr>
            </a:outerShdw>
          </a:effectLst>
        </p:spPr>
      </p:pic>
      <p:sp>
        <p:nvSpPr>
          <p:cNvPr id="12290" name="Title 1"/>
          <p:cNvSpPr>
            <a:spLocks noGrp="1"/>
          </p:cNvSpPr>
          <p:nvPr>
            <p:ph type="ctrTitle"/>
          </p:nvPr>
        </p:nvSpPr>
        <p:spPr>
          <a:xfrm>
            <a:off x="1731818" y="5099539"/>
            <a:ext cx="8728364" cy="807857"/>
          </a:xfrm>
        </p:spPr>
        <p:txBody>
          <a:bodyPr>
            <a:normAutofit/>
          </a:bodyPr>
          <a:lstStyle/>
          <a:p>
            <a:pPr eaLnBrk="1" hangingPunct="1">
              <a:defRPr/>
            </a:pPr>
            <a:r>
              <a:rPr lang="en-GB" altLang="en-US" sz="3200">
                <a:solidFill>
                  <a:srgbClr val="FFFFFF"/>
                </a:solidFill>
              </a:rPr>
              <a:t>Environmental Experts</a:t>
            </a:r>
          </a:p>
        </p:txBody>
      </p:sp>
      <p:sp>
        <p:nvSpPr>
          <p:cNvPr id="12297" name="Subtitle 2">
            <a:extLst>
              <a:ext uri="{FF2B5EF4-FFF2-40B4-BE49-F238E27FC236}">
                <a16:creationId xmlns:a16="http://schemas.microsoft.com/office/drawing/2014/main" id="{7604D864-A6BD-C75F-9B88-BAB58775ABDD}"/>
              </a:ext>
            </a:extLst>
          </p:cNvPr>
          <p:cNvSpPr>
            <a:spLocks noGrp="1"/>
          </p:cNvSpPr>
          <p:nvPr>
            <p:ph type="subTitle" idx="1"/>
          </p:nvPr>
        </p:nvSpPr>
        <p:spPr>
          <a:xfrm>
            <a:off x="1731818" y="5972709"/>
            <a:ext cx="8728364" cy="557117"/>
          </a:xfrm>
        </p:spPr>
        <p:txBody>
          <a:bodyPr>
            <a:normAutofit/>
          </a:bodyPr>
          <a:lstStyle/>
          <a:p>
            <a:endParaRPr lang="en-US" dirty="0">
              <a:solidFill>
                <a:srgbClr val="FFFFFF"/>
              </a:solidFill>
            </a:endParaRPr>
          </a:p>
        </p:txBody>
      </p:sp>
      <p:sp>
        <p:nvSpPr>
          <p:cNvPr id="12299" name="Date Placeholder 8">
            <a:extLst>
              <a:ext uri="{FF2B5EF4-FFF2-40B4-BE49-F238E27FC236}">
                <a16:creationId xmlns:a16="http://schemas.microsoft.com/office/drawing/2014/main" id="{5CED8F93-89DF-C57A-C16D-ED6DB8A4ABD2}"/>
              </a:ext>
            </a:extLst>
          </p:cNvPr>
          <p:cNvSpPr>
            <a:spLocks noGrp="1"/>
          </p:cNvSpPr>
          <p:nvPr>
            <p:ph type="dt" sz="half" idx="10"/>
          </p:nvPr>
        </p:nvSpPr>
        <p:spPr>
          <a:xfrm>
            <a:off x="137160" y="6453002"/>
            <a:ext cx="3494314" cy="365125"/>
          </a:xfrm>
        </p:spPr>
        <p:txBody>
          <a:bodyPr/>
          <a:lstStyle/>
          <a:p>
            <a:pPr>
              <a:spcAft>
                <a:spcPts val="600"/>
              </a:spcAft>
            </a:pPr>
            <a:fld id="{77E47C71-6100-4338-9CC0-1E8CC3825F12}" type="datetime1">
              <a:rPr lang="en-US" smtClean="0">
                <a:solidFill>
                  <a:srgbClr val="FFFFFF"/>
                </a:solidFill>
              </a:rPr>
              <a:pPr>
                <a:spcAft>
                  <a:spcPts val="600"/>
                </a:spcAft>
              </a:pPr>
              <a:t>10/1/2024</a:t>
            </a:fld>
            <a:endParaRPr lang="en-US">
              <a:solidFill>
                <a:srgbClr val="FFFFFF"/>
              </a:solidFill>
            </a:endParaRPr>
          </a:p>
        </p:txBody>
      </p:sp>
      <p:sp>
        <p:nvSpPr>
          <p:cNvPr id="12301" name="Footer Placeholder 9">
            <a:extLst>
              <a:ext uri="{FF2B5EF4-FFF2-40B4-BE49-F238E27FC236}">
                <a16:creationId xmlns:a16="http://schemas.microsoft.com/office/drawing/2014/main" id="{686A37D2-FCE1-13C6-0D6A-A5741404C749}"/>
              </a:ext>
            </a:extLst>
          </p:cNvPr>
          <p:cNvSpPr>
            <a:spLocks noGrp="1"/>
          </p:cNvSpPr>
          <p:nvPr>
            <p:ph type="ftr" sz="quarter" idx="11"/>
          </p:nvPr>
        </p:nvSpPr>
        <p:spPr>
          <a:xfrm>
            <a:off x="8876521" y="6453002"/>
            <a:ext cx="2805405" cy="365125"/>
          </a:xfrm>
        </p:spPr>
        <p:txBody>
          <a:bodyPr/>
          <a:lstStyle/>
          <a:p>
            <a:pPr>
              <a:spcAft>
                <a:spcPts val="600"/>
              </a:spcAft>
            </a:pPr>
            <a:r>
              <a:rPr lang="en-US">
                <a:solidFill>
                  <a:srgbClr val="FFFFFF"/>
                </a:solidFill>
              </a:rPr>
              <a:t>Sample Footer Text</a:t>
            </a:r>
          </a:p>
        </p:txBody>
      </p:sp>
      <p:sp>
        <p:nvSpPr>
          <p:cNvPr id="12292" name="Slide Number Placeholder 3"/>
          <p:cNvSpPr>
            <a:spLocks noGrp="1"/>
          </p:cNvSpPr>
          <p:nvPr>
            <p:ph type="sldNum" sz="quarter" idx="12"/>
          </p:nvPr>
        </p:nvSpPr>
        <p:spPr bwMode="auto">
          <a:xfrm>
            <a:off x="11632162" y="6453002"/>
            <a:ext cx="429207"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buClrTx/>
              <a:buFontTx/>
              <a:buNone/>
            </a:pPr>
            <a:fld id="{66EB30FD-2860-460D-BC82-3FAE9630984E}" type="slidenum">
              <a:rPr lang="en-GB" altLang="en-US">
                <a:solidFill>
                  <a:srgbClr val="FFFFFF"/>
                </a:solidFill>
              </a:rPr>
              <a:pPr>
                <a:spcBef>
                  <a:spcPct val="0"/>
                </a:spcBef>
                <a:buClrTx/>
                <a:buFontTx/>
                <a:buNone/>
              </a:pPr>
              <a:t>96</a:t>
            </a:fld>
            <a:endParaRPr lang="en-GB" altLang="en-US">
              <a:solidFill>
                <a:srgbClr val="FFFFFF"/>
              </a:solidFill>
            </a:endParaRPr>
          </a:p>
        </p:txBody>
      </p:sp>
    </p:spTree>
    <p:extLst>
      <p:ext uri="{BB962C8B-B14F-4D97-AF65-F5344CB8AC3E}">
        <p14:creationId xmlns:p14="http://schemas.microsoft.com/office/powerpoint/2010/main" val="2680520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ctrTitle"/>
          </p:nvPr>
        </p:nvSpPr>
        <p:spPr>
          <a:xfrm>
            <a:off x="1731818" y="5099539"/>
            <a:ext cx="8728364" cy="807857"/>
          </a:xfrm>
        </p:spPr>
        <p:txBody>
          <a:bodyPr>
            <a:normAutofit/>
          </a:bodyPr>
          <a:lstStyle/>
          <a:p>
            <a:pPr eaLnBrk="1" hangingPunct="1">
              <a:defRPr/>
            </a:pPr>
            <a:r>
              <a:rPr lang="en-GB" altLang="en-US" sz="3200" dirty="0">
                <a:solidFill>
                  <a:srgbClr val="FFFFFF"/>
                </a:solidFill>
              </a:rPr>
              <a:t>Environmental Experts</a:t>
            </a:r>
          </a:p>
        </p:txBody>
      </p:sp>
      <p:sp>
        <p:nvSpPr>
          <p:cNvPr id="12299" name="Date Placeholder 8">
            <a:extLst>
              <a:ext uri="{FF2B5EF4-FFF2-40B4-BE49-F238E27FC236}">
                <a16:creationId xmlns:a16="http://schemas.microsoft.com/office/drawing/2014/main" id="{5CED8F93-89DF-C57A-C16D-ED6DB8A4ABD2}"/>
              </a:ext>
            </a:extLst>
          </p:cNvPr>
          <p:cNvSpPr>
            <a:spLocks noGrp="1"/>
          </p:cNvSpPr>
          <p:nvPr>
            <p:ph type="dt" sz="half" idx="10"/>
          </p:nvPr>
        </p:nvSpPr>
        <p:spPr>
          <a:xfrm>
            <a:off x="137160" y="6453002"/>
            <a:ext cx="3494314" cy="365125"/>
          </a:xfrm>
        </p:spPr>
        <p:txBody>
          <a:bodyPr/>
          <a:lstStyle/>
          <a:p>
            <a:pPr>
              <a:spcAft>
                <a:spcPts val="600"/>
              </a:spcAft>
            </a:pPr>
            <a:fld id="{77E47C71-6100-4338-9CC0-1E8CC3825F12}" type="datetime1">
              <a:rPr lang="en-US" smtClean="0">
                <a:solidFill>
                  <a:srgbClr val="FFFFFF"/>
                </a:solidFill>
              </a:rPr>
              <a:pPr>
                <a:spcAft>
                  <a:spcPts val="600"/>
                </a:spcAft>
              </a:pPr>
              <a:t>10/1/2024</a:t>
            </a:fld>
            <a:endParaRPr lang="en-US">
              <a:solidFill>
                <a:srgbClr val="FFFFFF"/>
              </a:solidFill>
            </a:endParaRPr>
          </a:p>
        </p:txBody>
      </p:sp>
      <p:sp>
        <p:nvSpPr>
          <p:cNvPr id="12301" name="Footer Placeholder 9">
            <a:extLst>
              <a:ext uri="{FF2B5EF4-FFF2-40B4-BE49-F238E27FC236}">
                <a16:creationId xmlns:a16="http://schemas.microsoft.com/office/drawing/2014/main" id="{686A37D2-FCE1-13C6-0D6A-A5741404C749}"/>
              </a:ext>
            </a:extLst>
          </p:cNvPr>
          <p:cNvSpPr>
            <a:spLocks noGrp="1"/>
          </p:cNvSpPr>
          <p:nvPr>
            <p:ph type="ftr" sz="quarter" idx="11"/>
          </p:nvPr>
        </p:nvSpPr>
        <p:spPr>
          <a:xfrm>
            <a:off x="8876521" y="6453002"/>
            <a:ext cx="2805405" cy="365125"/>
          </a:xfrm>
        </p:spPr>
        <p:txBody>
          <a:bodyPr/>
          <a:lstStyle/>
          <a:p>
            <a:pPr>
              <a:spcAft>
                <a:spcPts val="600"/>
              </a:spcAft>
            </a:pPr>
            <a:r>
              <a:rPr lang="en-US">
                <a:solidFill>
                  <a:srgbClr val="FFFFFF"/>
                </a:solidFill>
              </a:rPr>
              <a:t>Sample Footer Text</a:t>
            </a:r>
          </a:p>
        </p:txBody>
      </p:sp>
      <p:sp>
        <p:nvSpPr>
          <p:cNvPr id="12292" name="Slide Number Placeholder 3"/>
          <p:cNvSpPr>
            <a:spLocks noGrp="1"/>
          </p:cNvSpPr>
          <p:nvPr>
            <p:ph type="sldNum" sz="quarter" idx="12"/>
          </p:nvPr>
        </p:nvSpPr>
        <p:spPr bwMode="auto">
          <a:xfrm>
            <a:off x="11632162" y="6453002"/>
            <a:ext cx="429207"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buClrTx/>
              <a:buFontTx/>
              <a:buNone/>
            </a:pPr>
            <a:fld id="{66EB30FD-2860-460D-BC82-3FAE9630984E}" type="slidenum">
              <a:rPr lang="en-GB" altLang="en-US">
                <a:solidFill>
                  <a:srgbClr val="FFFFFF"/>
                </a:solidFill>
              </a:rPr>
              <a:pPr>
                <a:spcBef>
                  <a:spcPct val="0"/>
                </a:spcBef>
                <a:buClrTx/>
                <a:buFontTx/>
                <a:buNone/>
              </a:pPr>
              <a:t>97</a:t>
            </a:fld>
            <a:endParaRPr lang="en-GB" altLang="en-US">
              <a:solidFill>
                <a:srgbClr val="FFFFFF"/>
              </a:solidFill>
            </a:endParaRPr>
          </a:p>
        </p:txBody>
      </p:sp>
      <p:pic>
        <p:nvPicPr>
          <p:cNvPr id="4098" name="Picture 2" descr="Quotes about Political ethics (29 quotes)">
            <a:extLst>
              <a:ext uri="{FF2B5EF4-FFF2-40B4-BE49-F238E27FC236}">
                <a16:creationId xmlns:a16="http://schemas.microsoft.com/office/drawing/2014/main" id="{63B84EDC-579B-23A7-7A61-3CBAFB4C4C0F}"/>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5855348" y="0"/>
            <a:ext cx="6336652" cy="369638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Climate equity is in, but what is out">
            <a:extLst>
              <a:ext uri="{FF2B5EF4-FFF2-40B4-BE49-F238E27FC236}">
                <a16:creationId xmlns:a16="http://schemas.microsoft.com/office/drawing/2014/main" id="{711D928E-BC9D-0A1E-DF0B-423123BDACD5}"/>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37160" y="3447370"/>
            <a:ext cx="6848010" cy="3410630"/>
          </a:xfrm>
          <a:prstGeom prst="rect">
            <a:avLst/>
          </a:prstGeom>
          <a:noFill/>
          <a:extLst>
            <a:ext uri="{909E8E84-426E-40DD-AFC4-6F175D3DCCD1}">
              <a14:hiddenFill xmlns:a14="http://schemas.microsoft.com/office/drawing/2010/main">
                <a:solidFill>
                  <a:srgbClr val="FFFFFF"/>
                </a:solidFill>
              </a14:hiddenFill>
            </a:ext>
          </a:extLst>
        </p:spPr>
      </p:pic>
      <p:sp>
        <p:nvSpPr>
          <p:cNvPr id="3" name="Footer Placeholder 1">
            <a:extLst>
              <a:ext uri="{FF2B5EF4-FFF2-40B4-BE49-F238E27FC236}">
                <a16:creationId xmlns:a16="http://schemas.microsoft.com/office/drawing/2014/main" id="{CACBF059-19E8-5BAA-DB34-29293610190D}"/>
              </a:ext>
            </a:extLst>
          </p:cNvPr>
          <p:cNvSpPr txBox="1">
            <a:spLocks/>
          </p:cNvSpPr>
          <p:nvPr/>
        </p:nvSpPr>
        <p:spPr>
          <a:xfrm>
            <a:off x="9028921" y="6605402"/>
            <a:ext cx="2805405" cy="365125"/>
          </a:xfrm>
          <a:prstGeom prst="rect">
            <a:avLst/>
          </a:prstGeom>
        </p:spPr>
        <p:txBody>
          <a:bodyPr vert="horz" lIns="91440" tIns="45720" rIns="91440" bIns="45720" rtlCol="0" anchor="ctr">
            <a:normAutofit/>
          </a:bodyPr>
          <a:lstStyle>
            <a:defPPr>
              <a:defRPr lang="en-US"/>
            </a:defPPr>
            <a:lvl1pPr marL="0" algn="r" defTabSz="914400" rtl="0" eaLnBrk="1" latinLnBrk="0" hangingPunct="1">
              <a:defRPr sz="9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ts val="600"/>
              </a:spcAft>
              <a:defRPr/>
            </a:pPr>
            <a:r>
              <a:rPr lang="en-GB" cap="all" spc="60"/>
              <a:t>acba7004</a:t>
            </a:r>
            <a:endParaRPr lang="en-GB" cap="all" spc="60" dirty="0"/>
          </a:p>
        </p:txBody>
      </p:sp>
    </p:spTree>
    <p:extLst>
      <p:ext uri="{BB962C8B-B14F-4D97-AF65-F5344CB8AC3E}">
        <p14:creationId xmlns:p14="http://schemas.microsoft.com/office/powerpoint/2010/main" val="3913173011"/>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6796844" y="474333"/>
            <a:ext cx="4563883" cy="953775"/>
          </a:xfrm>
        </p:spPr>
        <p:txBody>
          <a:bodyPr vert="horz" lIns="91440" tIns="45720" rIns="91440" bIns="45720" rtlCol="0" anchor="b">
            <a:normAutofit fontScale="90000"/>
          </a:bodyPr>
          <a:lstStyle/>
          <a:p>
            <a:pPr>
              <a:defRPr/>
            </a:pPr>
            <a:r>
              <a:rPr lang="en-US" altLang="en-US" b="1" kern="1200" dirty="0">
                <a:solidFill>
                  <a:schemeClr val="tx1"/>
                </a:solidFill>
                <a:latin typeface="+mj-lt"/>
                <a:ea typeface="+mj-ea"/>
                <a:cs typeface="+mj-cs"/>
              </a:rPr>
              <a:t>Environmental Ethics</a:t>
            </a:r>
          </a:p>
        </p:txBody>
      </p:sp>
      <p:pic>
        <p:nvPicPr>
          <p:cNvPr id="12294" name="Picture 12293" descr="Green and dry land">
            <a:extLst>
              <a:ext uri="{FF2B5EF4-FFF2-40B4-BE49-F238E27FC236}">
                <a16:creationId xmlns:a16="http://schemas.microsoft.com/office/drawing/2014/main" id="{9913479D-FDB7-C9D9-A2A7-ADAA02CA3A8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1"/>
          <a:stretch/>
        </p:blipFill>
        <p:spPr>
          <a:xfrm>
            <a:off x="20" y="10"/>
            <a:ext cx="6095979" cy="6857990"/>
          </a:xfrm>
          <a:prstGeom prst="rect">
            <a:avLst/>
          </a:prstGeom>
          <a:noFill/>
        </p:spPr>
      </p:pic>
      <p:sp>
        <p:nvSpPr>
          <p:cNvPr id="4" name="TextBox 3">
            <a:extLst>
              <a:ext uri="{FF2B5EF4-FFF2-40B4-BE49-F238E27FC236}">
                <a16:creationId xmlns:a16="http://schemas.microsoft.com/office/drawing/2014/main" id="{BF6E516D-AB70-BC64-6894-DB15B7B5678C}"/>
              </a:ext>
            </a:extLst>
          </p:cNvPr>
          <p:cNvSpPr txBox="1"/>
          <p:nvPr/>
        </p:nvSpPr>
        <p:spPr>
          <a:xfrm>
            <a:off x="6796844" y="1848350"/>
            <a:ext cx="4977340" cy="4184409"/>
          </a:xfrm>
        </p:spPr>
        <p:txBody>
          <a:bodyPr vert="horz" lIns="91440" tIns="45720" rIns="91440" bIns="45720" rtlCol="0">
            <a:noAutofit/>
          </a:bodyPr>
          <a:lstStyle/>
          <a:p>
            <a:pPr indent="-228600">
              <a:lnSpc>
                <a:spcPct val="110000"/>
              </a:lnSpc>
              <a:spcAft>
                <a:spcPts val="600"/>
              </a:spcAft>
              <a:buFont typeface="Arial" panose="020B0604020202020204" pitchFamily="34" charset="0"/>
              <a:buChar char="•"/>
            </a:pPr>
            <a:r>
              <a:rPr lang="en-US" sz="2000" dirty="0">
                <a:hlinkClick r:id="rId4"/>
              </a:rPr>
              <a:t>Environmental Ethics | Learn Science at </a:t>
            </a:r>
            <a:r>
              <a:rPr lang="en-US" sz="2000" dirty="0" err="1">
                <a:hlinkClick r:id="rId4"/>
              </a:rPr>
              <a:t>Scitable</a:t>
            </a:r>
            <a:r>
              <a:rPr lang="en-US" sz="2000" dirty="0">
                <a:hlinkClick r:id="rId4"/>
              </a:rPr>
              <a:t> (nature.com)</a:t>
            </a:r>
            <a:endParaRPr lang="en-US" sz="2000" dirty="0"/>
          </a:p>
          <a:p>
            <a:pPr indent="-228600" fontAlgn="base">
              <a:lnSpc>
                <a:spcPct val="110000"/>
              </a:lnSpc>
              <a:spcAft>
                <a:spcPts val="600"/>
              </a:spcAft>
              <a:buFont typeface="Arial" panose="020B0604020202020204" pitchFamily="34" charset="0"/>
              <a:buChar char="•"/>
            </a:pPr>
            <a:r>
              <a:rPr lang="en-US" sz="2000" b="0" i="0" dirty="0">
                <a:effectLst/>
              </a:rPr>
              <a:t>Environmental Ethics is that sub-field of philosophy which seeks to articulate reasons </a:t>
            </a:r>
            <a:r>
              <a:rPr lang="en-US" sz="2000" b="1" i="0" dirty="0">
                <a:effectLst/>
              </a:rPr>
              <a:t>why non-human "nature" </a:t>
            </a:r>
            <a:r>
              <a:rPr lang="en-US" sz="2000" b="0" i="0" dirty="0">
                <a:effectLst/>
              </a:rPr>
              <a:t>— usually writ large to include collective entities like species and ecosystems — </a:t>
            </a:r>
            <a:r>
              <a:rPr lang="en-US" sz="2000" b="1" i="0" dirty="0">
                <a:effectLst/>
              </a:rPr>
              <a:t>has value that cannot be reduced solely to economic value</a:t>
            </a:r>
            <a:r>
              <a:rPr lang="en-US" sz="2000" b="0" i="0" dirty="0">
                <a:effectLst/>
              </a:rPr>
              <a:t>. The central move of most work in environmental ethics has been to argue that there is a need for a "new environmental ethic" that breaks radically with the existing Western traditions of ethical theory. </a:t>
            </a:r>
            <a:endParaRPr lang="en-US" sz="2000" dirty="0"/>
          </a:p>
        </p:txBody>
      </p:sp>
      <p:sp>
        <p:nvSpPr>
          <p:cNvPr id="12298"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vert="horz" lIns="91440" tIns="45720" rIns="91440" bIns="45720" rtlCol="0" anchor="ctr">
            <a:normAutofit/>
          </a:bodyPr>
          <a:lstStyle/>
          <a:p>
            <a:pPr>
              <a:spcAft>
                <a:spcPts val="600"/>
              </a:spcAft>
            </a:pPr>
            <a:fld id="{36EEDDE2-D916-4F9A-9650-DB1D30A8FDDC}" type="datetime1">
              <a:rPr lang="en-US">
                <a:solidFill>
                  <a:srgbClr val="FFFFFF"/>
                </a:solidFill>
              </a:rPr>
              <a:pPr>
                <a:spcAft>
                  <a:spcPts val="600"/>
                </a:spcAft>
              </a:pPr>
              <a:t>10/1/2024</a:t>
            </a:fld>
            <a:endParaRPr lang="en-US">
              <a:solidFill>
                <a:srgbClr val="FFFFFF"/>
              </a:solidFill>
            </a:endParaRPr>
          </a:p>
        </p:txBody>
      </p:sp>
      <p:sp>
        <p:nvSpPr>
          <p:cNvPr id="12292" name="Slide Number Placeholder 3"/>
          <p:cNvSpPr>
            <a:spLocks noGrp="1"/>
          </p:cNvSpPr>
          <p:nvPr>
            <p:ph type="sldNum" sz="quarter" idx="12"/>
          </p:nvPr>
        </p:nvSpPr>
        <p:spPr bwMode="auto">
          <a:xfrm>
            <a:off x="11632162" y="6453002"/>
            <a:ext cx="429207"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buClrTx/>
              <a:buFontTx/>
              <a:buNone/>
            </a:pPr>
            <a:fld id="{66EB30FD-2860-460D-BC82-3FAE9630984E}" type="slidenum">
              <a:rPr lang="en-US" altLang="en-US" sz="900">
                <a:latin typeface="+mn-lt"/>
              </a:rPr>
              <a:pPr>
                <a:spcBef>
                  <a:spcPct val="0"/>
                </a:spcBef>
                <a:buClrTx/>
                <a:buFontTx/>
                <a:buNone/>
              </a:pPr>
              <a:t>98</a:t>
            </a:fld>
            <a:endParaRPr lang="en-US" altLang="en-US" sz="900">
              <a:latin typeface="+mn-lt"/>
            </a:endParaRPr>
          </a:p>
        </p:txBody>
      </p:sp>
      <p:sp>
        <p:nvSpPr>
          <p:cNvPr id="2" name="Footer Placeholder 1">
            <a:extLst>
              <a:ext uri="{FF2B5EF4-FFF2-40B4-BE49-F238E27FC236}">
                <a16:creationId xmlns:a16="http://schemas.microsoft.com/office/drawing/2014/main" id="{B23A1874-803F-A91C-0504-64CE0529A414}"/>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extLst>
      <p:ext uri="{BB962C8B-B14F-4D97-AF65-F5344CB8AC3E}">
        <p14:creationId xmlns:p14="http://schemas.microsoft.com/office/powerpoint/2010/main" val="1424393810"/>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0AF233A-0A60-1FC3-9DD1-A0EE523B73AE}"/>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2296" y="39873"/>
            <a:ext cx="9473180" cy="6656829"/>
          </a:xfrm>
          <a:prstGeom prst="rect">
            <a:avLst/>
          </a:prstGeom>
        </p:spPr>
      </p:pic>
      <p:sp>
        <p:nvSpPr>
          <p:cNvPr id="4" name="TextBox 3">
            <a:extLst>
              <a:ext uri="{FF2B5EF4-FFF2-40B4-BE49-F238E27FC236}">
                <a16:creationId xmlns:a16="http://schemas.microsoft.com/office/drawing/2014/main" id="{BF6E516D-AB70-BC64-6894-DB15B7B5678C}"/>
              </a:ext>
            </a:extLst>
          </p:cNvPr>
          <p:cNvSpPr txBox="1"/>
          <p:nvPr/>
        </p:nvSpPr>
        <p:spPr>
          <a:xfrm>
            <a:off x="6796844" y="1848350"/>
            <a:ext cx="4977340" cy="4184409"/>
          </a:xfrm>
        </p:spPr>
        <p:txBody>
          <a:bodyPr vert="horz" lIns="91440" tIns="45720" rIns="91440" bIns="45720" rtlCol="0">
            <a:noAutofit/>
          </a:bodyPr>
          <a:lstStyle/>
          <a:p>
            <a:pPr>
              <a:lnSpc>
                <a:spcPct val="110000"/>
              </a:lnSpc>
              <a:spcAft>
                <a:spcPts val="600"/>
              </a:spcAft>
            </a:pPr>
            <a:endParaRPr lang="en-US" sz="2000" dirty="0"/>
          </a:p>
        </p:txBody>
      </p:sp>
      <p:sp>
        <p:nvSpPr>
          <p:cNvPr id="12298"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vert="horz" lIns="91440" tIns="45720" rIns="91440" bIns="45720" rtlCol="0" anchor="ctr">
            <a:normAutofit/>
          </a:bodyPr>
          <a:lstStyle/>
          <a:p>
            <a:pPr>
              <a:spcAft>
                <a:spcPts val="600"/>
              </a:spcAft>
            </a:pPr>
            <a:fld id="{36EEDDE2-D916-4F9A-9650-DB1D30A8FDDC}" type="datetime1">
              <a:rPr lang="en-US">
                <a:solidFill>
                  <a:srgbClr val="FFFFFF"/>
                </a:solidFill>
              </a:rPr>
              <a:pPr>
                <a:spcAft>
                  <a:spcPts val="600"/>
                </a:spcAft>
              </a:pPr>
              <a:t>10/1/2024</a:t>
            </a:fld>
            <a:endParaRPr lang="en-US">
              <a:solidFill>
                <a:srgbClr val="FFFFFF"/>
              </a:solidFill>
            </a:endParaRPr>
          </a:p>
        </p:txBody>
      </p:sp>
      <p:sp>
        <p:nvSpPr>
          <p:cNvPr id="12292" name="Slide Number Placeholder 3"/>
          <p:cNvSpPr>
            <a:spLocks noGrp="1"/>
          </p:cNvSpPr>
          <p:nvPr>
            <p:ph type="sldNum" sz="quarter" idx="12"/>
          </p:nvPr>
        </p:nvSpPr>
        <p:spPr bwMode="auto">
          <a:xfrm>
            <a:off x="11632162" y="6453002"/>
            <a:ext cx="429207"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buClrTx/>
              <a:buFontTx/>
              <a:buNone/>
            </a:pPr>
            <a:fld id="{66EB30FD-2860-460D-BC82-3FAE9630984E}" type="slidenum">
              <a:rPr lang="en-US" altLang="en-US" sz="900">
                <a:latin typeface="+mn-lt"/>
              </a:rPr>
              <a:pPr>
                <a:spcBef>
                  <a:spcPct val="0"/>
                </a:spcBef>
                <a:buClrTx/>
                <a:buFontTx/>
                <a:buNone/>
              </a:pPr>
              <a:t>99</a:t>
            </a:fld>
            <a:endParaRPr lang="en-US" altLang="en-US" sz="900">
              <a:latin typeface="+mn-lt"/>
            </a:endParaRPr>
          </a:p>
        </p:txBody>
      </p:sp>
      <p:sp>
        <p:nvSpPr>
          <p:cNvPr id="2" name="Footer Placeholder 1">
            <a:extLst>
              <a:ext uri="{FF2B5EF4-FFF2-40B4-BE49-F238E27FC236}">
                <a16:creationId xmlns:a16="http://schemas.microsoft.com/office/drawing/2014/main" id="{B23A1874-803F-A91C-0504-64CE0529A414}"/>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
        <p:nvSpPr>
          <p:cNvPr id="6" name="TextBox 5">
            <a:extLst>
              <a:ext uri="{FF2B5EF4-FFF2-40B4-BE49-F238E27FC236}">
                <a16:creationId xmlns:a16="http://schemas.microsoft.com/office/drawing/2014/main" id="{13CB8E0A-E0E6-6075-2928-3913F37B4F7C}"/>
              </a:ext>
            </a:extLst>
          </p:cNvPr>
          <p:cNvSpPr txBox="1"/>
          <p:nvPr/>
        </p:nvSpPr>
        <p:spPr>
          <a:xfrm>
            <a:off x="2303861" y="954365"/>
            <a:ext cx="6093618" cy="400110"/>
          </a:xfrm>
          <a:prstGeom prst="rect">
            <a:avLst/>
          </a:prstGeom>
          <a:noFill/>
        </p:spPr>
        <p:txBody>
          <a:bodyPr wrap="square">
            <a:spAutoFit/>
          </a:bodyPr>
          <a:lstStyle/>
          <a:p>
            <a:r>
              <a:rPr lang="en-GB" sz="2000" dirty="0">
                <a:hlinkClick r:id="rId4"/>
              </a:rPr>
              <a:t>Environment Act 2021 (legislation.gov.uk)</a:t>
            </a:r>
            <a:endParaRPr lang="en-GB" sz="2000" dirty="0"/>
          </a:p>
        </p:txBody>
      </p:sp>
      <p:sp>
        <p:nvSpPr>
          <p:cNvPr id="9" name="Title 1">
            <a:extLst>
              <a:ext uri="{FF2B5EF4-FFF2-40B4-BE49-F238E27FC236}">
                <a16:creationId xmlns:a16="http://schemas.microsoft.com/office/drawing/2014/main" id="{D56455C9-107D-6C12-F991-0AB47A6A5F56}"/>
              </a:ext>
            </a:extLst>
          </p:cNvPr>
          <p:cNvSpPr>
            <a:spLocks noGrp="1"/>
          </p:cNvSpPr>
          <p:nvPr>
            <p:ph type="title"/>
          </p:nvPr>
        </p:nvSpPr>
        <p:spPr>
          <a:xfrm>
            <a:off x="7425118" y="544828"/>
            <a:ext cx="4563883" cy="953775"/>
          </a:xfrm>
        </p:spPr>
        <p:txBody>
          <a:bodyPr vert="horz" lIns="91440" tIns="45720" rIns="91440" bIns="45720" rtlCol="0" anchor="b">
            <a:normAutofit fontScale="90000"/>
          </a:bodyPr>
          <a:lstStyle/>
          <a:p>
            <a:pPr>
              <a:defRPr/>
            </a:pPr>
            <a:r>
              <a:rPr lang="en-US" altLang="en-US" b="1" kern="1200" dirty="0">
                <a:solidFill>
                  <a:schemeClr val="tx1"/>
                </a:solidFill>
                <a:latin typeface="+mj-lt"/>
                <a:ea typeface="+mj-ea"/>
                <a:cs typeface="+mj-cs"/>
              </a:rPr>
              <a:t>Environmental ethics and policy development</a:t>
            </a:r>
          </a:p>
        </p:txBody>
      </p:sp>
    </p:spTree>
    <p:extLst>
      <p:ext uri="{BB962C8B-B14F-4D97-AF65-F5344CB8AC3E}">
        <p14:creationId xmlns:p14="http://schemas.microsoft.com/office/powerpoint/2010/main" val="428000681"/>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832639" y="138232"/>
            <a:ext cx="4563883" cy="953775"/>
          </a:xfrm>
        </p:spPr>
        <p:txBody>
          <a:bodyPr vert="horz" lIns="91440" tIns="45720" rIns="91440" bIns="45720" rtlCol="0" anchor="b">
            <a:normAutofit/>
          </a:bodyPr>
          <a:lstStyle/>
          <a:p>
            <a:pPr>
              <a:defRPr/>
            </a:pPr>
            <a:r>
              <a:rPr lang="en-US" altLang="en-US" b="1" kern="1200" dirty="0">
                <a:solidFill>
                  <a:schemeClr val="tx1"/>
                </a:solidFill>
                <a:latin typeface="+mj-lt"/>
                <a:ea typeface="+mj-ea"/>
                <a:cs typeface="+mj-cs"/>
              </a:rPr>
              <a:t>Policy Making</a:t>
            </a:r>
          </a:p>
        </p:txBody>
      </p:sp>
      <p:sp>
        <p:nvSpPr>
          <p:cNvPr id="4" name="TextBox 3">
            <a:extLst>
              <a:ext uri="{FF2B5EF4-FFF2-40B4-BE49-F238E27FC236}">
                <a16:creationId xmlns:a16="http://schemas.microsoft.com/office/drawing/2014/main" id="{BF6E516D-AB70-BC64-6894-DB15B7B5678C}"/>
              </a:ext>
            </a:extLst>
          </p:cNvPr>
          <p:cNvSpPr txBox="1"/>
          <p:nvPr/>
        </p:nvSpPr>
        <p:spPr>
          <a:xfrm>
            <a:off x="6796844" y="1848350"/>
            <a:ext cx="4977340" cy="4184409"/>
          </a:xfrm>
        </p:spPr>
        <p:txBody>
          <a:bodyPr vert="horz" lIns="91440" tIns="45720" rIns="91440" bIns="45720" rtlCol="0">
            <a:noAutofit/>
          </a:bodyPr>
          <a:lstStyle/>
          <a:p>
            <a:pPr>
              <a:lnSpc>
                <a:spcPct val="110000"/>
              </a:lnSpc>
              <a:spcAft>
                <a:spcPts val="600"/>
              </a:spcAft>
            </a:pPr>
            <a:endParaRPr lang="en-US" sz="2000" dirty="0"/>
          </a:p>
        </p:txBody>
      </p:sp>
      <p:sp>
        <p:nvSpPr>
          <p:cNvPr id="12298"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vert="horz" lIns="91440" tIns="45720" rIns="91440" bIns="45720" rtlCol="0" anchor="ctr">
            <a:normAutofit/>
          </a:bodyPr>
          <a:lstStyle/>
          <a:p>
            <a:pPr>
              <a:spcAft>
                <a:spcPts val="600"/>
              </a:spcAft>
            </a:pPr>
            <a:fld id="{36EEDDE2-D916-4F9A-9650-DB1D30A8FDDC}" type="datetime1">
              <a:rPr lang="en-US">
                <a:solidFill>
                  <a:srgbClr val="FFFFFF"/>
                </a:solidFill>
              </a:rPr>
              <a:pPr>
                <a:spcAft>
                  <a:spcPts val="600"/>
                </a:spcAft>
              </a:pPr>
              <a:t>10/1/2024</a:t>
            </a:fld>
            <a:endParaRPr lang="en-US">
              <a:solidFill>
                <a:srgbClr val="FFFFFF"/>
              </a:solidFill>
            </a:endParaRPr>
          </a:p>
        </p:txBody>
      </p:sp>
      <p:sp>
        <p:nvSpPr>
          <p:cNvPr id="12292" name="Slide Number Placeholder 3"/>
          <p:cNvSpPr>
            <a:spLocks noGrp="1"/>
          </p:cNvSpPr>
          <p:nvPr>
            <p:ph type="sldNum" sz="quarter" idx="12"/>
          </p:nvPr>
        </p:nvSpPr>
        <p:spPr bwMode="auto">
          <a:xfrm>
            <a:off x="11632162" y="6453002"/>
            <a:ext cx="429207"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buClrTx/>
              <a:buFontTx/>
              <a:buNone/>
            </a:pPr>
            <a:fld id="{66EB30FD-2860-460D-BC82-3FAE9630984E}" type="slidenum">
              <a:rPr lang="en-US" altLang="en-US" sz="900">
                <a:latin typeface="+mn-lt"/>
              </a:rPr>
              <a:pPr>
                <a:spcBef>
                  <a:spcPct val="0"/>
                </a:spcBef>
                <a:buClrTx/>
                <a:buFontTx/>
                <a:buNone/>
              </a:pPr>
              <a:t>100</a:t>
            </a:fld>
            <a:endParaRPr lang="en-US" altLang="en-US" sz="900">
              <a:latin typeface="+mn-lt"/>
            </a:endParaRPr>
          </a:p>
        </p:txBody>
      </p:sp>
      <p:sp>
        <p:nvSpPr>
          <p:cNvPr id="2" name="Footer Placeholder 1">
            <a:extLst>
              <a:ext uri="{FF2B5EF4-FFF2-40B4-BE49-F238E27FC236}">
                <a16:creationId xmlns:a16="http://schemas.microsoft.com/office/drawing/2014/main" id="{B23A1874-803F-A91C-0504-64CE0529A414}"/>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
        <p:nvSpPr>
          <p:cNvPr id="7" name="TextBox 6">
            <a:extLst>
              <a:ext uri="{FF2B5EF4-FFF2-40B4-BE49-F238E27FC236}">
                <a16:creationId xmlns:a16="http://schemas.microsoft.com/office/drawing/2014/main" id="{F885EDC2-989D-E40F-05DA-D254D6420762}"/>
              </a:ext>
            </a:extLst>
          </p:cNvPr>
          <p:cNvSpPr txBox="1"/>
          <p:nvPr/>
        </p:nvSpPr>
        <p:spPr>
          <a:xfrm>
            <a:off x="832639" y="1349233"/>
            <a:ext cx="10799523" cy="4401205"/>
          </a:xfrm>
          <a:prstGeom prst="rect">
            <a:avLst/>
          </a:prstGeom>
          <a:noFill/>
        </p:spPr>
        <p:txBody>
          <a:bodyPr wrap="square">
            <a:spAutoFit/>
          </a:bodyPr>
          <a:lstStyle/>
          <a:p>
            <a:pPr algn="l"/>
            <a:r>
              <a:rPr lang="en-GB" sz="2000" b="0" i="0" dirty="0">
                <a:solidFill>
                  <a:srgbClr val="0B0C0C"/>
                </a:solidFill>
                <a:effectLst/>
              </a:rPr>
              <a:t>The legal duty to have due regard to this policy statement applies to Ministers when making policy. Policy can be broadly understood as an intended course of action adopted to achieve an objective. Examples of policy include:</a:t>
            </a:r>
          </a:p>
          <a:p>
            <a:pPr algn="l"/>
            <a:endParaRPr lang="en-GB" sz="2000" b="0" i="0" dirty="0">
              <a:solidFill>
                <a:srgbClr val="0B0C0C"/>
              </a:solidFill>
              <a:effectLst/>
            </a:endParaRPr>
          </a:p>
          <a:p>
            <a:pPr algn="l">
              <a:buFont typeface="Arial" panose="020B0604020202020204" pitchFamily="34" charset="0"/>
              <a:buChar char="•"/>
            </a:pPr>
            <a:r>
              <a:rPr lang="en-GB" sz="2000" b="0" i="0" dirty="0">
                <a:solidFill>
                  <a:srgbClr val="0B0C0C"/>
                </a:solidFill>
                <a:effectLst/>
              </a:rPr>
              <a:t> proposals that lead to legislation</a:t>
            </a:r>
          </a:p>
          <a:p>
            <a:pPr algn="l">
              <a:buFont typeface="Arial" panose="020B0604020202020204" pitchFamily="34" charset="0"/>
              <a:buChar char="•"/>
            </a:pPr>
            <a:r>
              <a:rPr lang="en-GB" sz="2000" b="0" i="0" dirty="0">
                <a:solidFill>
                  <a:srgbClr val="0B0C0C"/>
                </a:solidFill>
                <a:effectLst/>
              </a:rPr>
              <a:t> national policy statements, strategies and frameworks</a:t>
            </a:r>
          </a:p>
          <a:p>
            <a:pPr algn="l">
              <a:buFont typeface="Arial" panose="020B0604020202020204" pitchFamily="34" charset="0"/>
              <a:buChar char="•"/>
            </a:pPr>
            <a:r>
              <a:rPr lang="en-GB" sz="2000" b="0" i="0" dirty="0">
                <a:solidFill>
                  <a:srgbClr val="0B0C0C"/>
                </a:solidFill>
                <a:effectLst/>
              </a:rPr>
              <a:t> ministerial statements setting out the government’s formal position on an issue</a:t>
            </a:r>
          </a:p>
          <a:p>
            <a:pPr algn="l">
              <a:buFont typeface="Arial" panose="020B0604020202020204" pitchFamily="34" charset="0"/>
              <a:buChar char="•"/>
            </a:pPr>
            <a:r>
              <a:rPr lang="en-GB" sz="2000" b="0" i="0" dirty="0">
                <a:solidFill>
                  <a:srgbClr val="0B0C0C"/>
                </a:solidFill>
                <a:effectLst/>
              </a:rPr>
              <a:t> documents, strategies and frameworks prepared by public bodies that ministers are required by statute to approve</a:t>
            </a:r>
          </a:p>
          <a:p>
            <a:pPr algn="l">
              <a:buFont typeface="Arial" panose="020B0604020202020204" pitchFamily="34" charset="0"/>
              <a:buChar char="•"/>
            </a:pPr>
            <a:r>
              <a:rPr lang="en-GB" sz="2000" b="0" i="0" dirty="0">
                <a:solidFill>
                  <a:srgbClr val="0B0C0C"/>
                </a:solidFill>
                <a:effectLst/>
              </a:rPr>
              <a:t> any other document that sets out a substantial change in approach to an established position</a:t>
            </a:r>
          </a:p>
          <a:p>
            <a:pPr algn="l"/>
            <a:endParaRPr lang="en-GB" sz="2000" b="0" i="0" dirty="0">
              <a:solidFill>
                <a:srgbClr val="0B0C0C"/>
              </a:solidFill>
              <a:effectLst/>
            </a:endParaRPr>
          </a:p>
          <a:p>
            <a:pPr algn="l"/>
            <a:r>
              <a:rPr lang="en-GB" sz="2000" b="0" i="0" dirty="0">
                <a:solidFill>
                  <a:srgbClr val="0B0C0C"/>
                </a:solidFill>
                <a:effectLst/>
              </a:rPr>
              <a:t>Making policy includes making, developing, adopting, revising, or repealing policy. An insubstantial change to an existing policy will not amount to revising a policy.</a:t>
            </a:r>
          </a:p>
        </p:txBody>
      </p:sp>
      <p:sp>
        <p:nvSpPr>
          <p:cNvPr id="8" name="TextBox 7">
            <a:extLst>
              <a:ext uri="{FF2B5EF4-FFF2-40B4-BE49-F238E27FC236}">
                <a16:creationId xmlns:a16="http://schemas.microsoft.com/office/drawing/2014/main" id="{3C99CF4E-2F55-E504-0244-86CA4F1FDED7}"/>
              </a:ext>
            </a:extLst>
          </p:cNvPr>
          <p:cNvSpPr txBox="1"/>
          <p:nvPr/>
        </p:nvSpPr>
        <p:spPr>
          <a:xfrm>
            <a:off x="363075" y="6347009"/>
            <a:ext cx="7768828" cy="369332"/>
          </a:xfrm>
          <a:prstGeom prst="rect">
            <a:avLst/>
          </a:prstGeom>
          <a:noFill/>
        </p:spPr>
        <p:txBody>
          <a:bodyPr wrap="square">
            <a:spAutoFit/>
          </a:bodyPr>
          <a:lstStyle/>
          <a:p>
            <a:r>
              <a:rPr lang="en-GB" dirty="0">
                <a:hlinkClick r:id="rId3"/>
              </a:rPr>
              <a:t>Environmental principles policy statement - GOV.UK (www.gov.uk)</a:t>
            </a:r>
            <a:endParaRPr lang="en-GB" dirty="0"/>
          </a:p>
        </p:txBody>
      </p:sp>
    </p:spTree>
    <p:extLst>
      <p:ext uri="{BB962C8B-B14F-4D97-AF65-F5344CB8AC3E}">
        <p14:creationId xmlns:p14="http://schemas.microsoft.com/office/powerpoint/2010/main" val="1742331649"/>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7068279" y="306935"/>
            <a:ext cx="4563883" cy="953775"/>
          </a:xfrm>
        </p:spPr>
        <p:txBody>
          <a:bodyPr vert="horz" lIns="91440" tIns="45720" rIns="91440" bIns="45720" rtlCol="0" anchor="b">
            <a:normAutofit fontScale="90000"/>
          </a:bodyPr>
          <a:lstStyle/>
          <a:p>
            <a:pPr>
              <a:defRPr/>
            </a:pPr>
            <a:r>
              <a:rPr lang="en-US" altLang="en-US" b="1" kern="1200" dirty="0">
                <a:solidFill>
                  <a:schemeClr val="tx1"/>
                </a:solidFill>
                <a:latin typeface="+mj-lt"/>
                <a:ea typeface="+mj-ea"/>
                <a:cs typeface="+mj-cs"/>
              </a:rPr>
              <a:t>Examining Polic</a:t>
            </a:r>
            <a:r>
              <a:rPr lang="en-US" altLang="en-US" dirty="0"/>
              <a:t>y Papers?</a:t>
            </a:r>
            <a:endParaRPr lang="en-US" altLang="en-US" b="1" kern="1200" dirty="0">
              <a:solidFill>
                <a:schemeClr val="tx1"/>
              </a:solidFill>
              <a:latin typeface="+mj-lt"/>
              <a:ea typeface="+mj-ea"/>
              <a:cs typeface="+mj-cs"/>
            </a:endParaRPr>
          </a:p>
        </p:txBody>
      </p:sp>
      <p:sp>
        <p:nvSpPr>
          <p:cNvPr id="4" name="TextBox 3">
            <a:extLst>
              <a:ext uri="{FF2B5EF4-FFF2-40B4-BE49-F238E27FC236}">
                <a16:creationId xmlns:a16="http://schemas.microsoft.com/office/drawing/2014/main" id="{BF6E516D-AB70-BC64-6894-DB15B7B5678C}"/>
              </a:ext>
            </a:extLst>
          </p:cNvPr>
          <p:cNvSpPr txBox="1"/>
          <p:nvPr/>
        </p:nvSpPr>
        <p:spPr>
          <a:xfrm>
            <a:off x="6796844" y="1848350"/>
            <a:ext cx="4977340" cy="4184409"/>
          </a:xfrm>
        </p:spPr>
        <p:txBody>
          <a:bodyPr vert="horz" lIns="91440" tIns="45720" rIns="91440" bIns="45720" rtlCol="0">
            <a:noAutofit/>
          </a:bodyPr>
          <a:lstStyle/>
          <a:p>
            <a:pPr>
              <a:lnSpc>
                <a:spcPct val="110000"/>
              </a:lnSpc>
              <a:spcAft>
                <a:spcPts val="600"/>
              </a:spcAft>
            </a:pPr>
            <a:endParaRPr lang="en-US" sz="2000" dirty="0"/>
          </a:p>
        </p:txBody>
      </p:sp>
      <p:sp>
        <p:nvSpPr>
          <p:cNvPr id="12298"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vert="horz" lIns="91440" tIns="45720" rIns="91440" bIns="45720" rtlCol="0" anchor="ctr">
            <a:normAutofit/>
          </a:bodyPr>
          <a:lstStyle/>
          <a:p>
            <a:pPr>
              <a:spcAft>
                <a:spcPts val="600"/>
              </a:spcAft>
            </a:pPr>
            <a:fld id="{36EEDDE2-D916-4F9A-9650-DB1D30A8FDDC}" type="datetime1">
              <a:rPr lang="en-US">
                <a:solidFill>
                  <a:srgbClr val="FFFFFF"/>
                </a:solidFill>
              </a:rPr>
              <a:pPr>
                <a:spcAft>
                  <a:spcPts val="600"/>
                </a:spcAft>
              </a:pPr>
              <a:t>10/1/2024</a:t>
            </a:fld>
            <a:endParaRPr lang="en-US" dirty="0">
              <a:solidFill>
                <a:srgbClr val="FFFFFF"/>
              </a:solidFill>
            </a:endParaRPr>
          </a:p>
        </p:txBody>
      </p:sp>
      <p:sp>
        <p:nvSpPr>
          <p:cNvPr id="12292" name="Slide Number Placeholder 3"/>
          <p:cNvSpPr>
            <a:spLocks noGrp="1"/>
          </p:cNvSpPr>
          <p:nvPr>
            <p:ph type="sldNum" sz="quarter" idx="12"/>
          </p:nvPr>
        </p:nvSpPr>
        <p:spPr bwMode="auto">
          <a:xfrm>
            <a:off x="11632162" y="6453002"/>
            <a:ext cx="429207"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buClrTx/>
              <a:buFontTx/>
              <a:buNone/>
            </a:pPr>
            <a:fld id="{66EB30FD-2860-460D-BC82-3FAE9630984E}" type="slidenum">
              <a:rPr lang="en-US" altLang="en-US" sz="900">
                <a:latin typeface="+mn-lt"/>
              </a:rPr>
              <a:pPr>
                <a:spcBef>
                  <a:spcPct val="0"/>
                </a:spcBef>
                <a:buClrTx/>
                <a:buFontTx/>
                <a:buNone/>
              </a:pPr>
              <a:t>101</a:t>
            </a:fld>
            <a:endParaRPr lang="en-US" altLang="en-US" sz="900">
              <a:latin typeface="+mn-lt"/>
            </a:endParaRPr>
          </a:p>
        </p:txBody>
      </p:sp>
      <p:sp>
        <p:nvSpPr>
          <p:cNvPr id="2" name="Footer Placeholder 1">
            <a:extLst>
              <a:ext uri="{FF2B5EF4-FFF2-40B4-BE49-F238E27FC236}">
                <a16:creationId xmlns:a16="http://schemas.microsoft.com/office/drawing/2014/main" id="{B23A1874-803F-A91C-0504-64CE0529A414}"/>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
        <p:nvSpPr>
          <p:cNvPr id="7" name="TextBox 6">
            <a:extLst>
              <a:ext uri="{FF2B5EF4-FFF2-40B4-BE49-F238E27FC236}">
                <a16:creationId xmlns:a16="http://schemas.microsoft.com/office/drawing/2014/main" id="{922D6216-E031-308A-F1C8-CE19A7A65A09}"/>
              </a:ext>
            </a:extLst>
          </p:cNvPr>
          <p:cNvSpPr txBox="1"/>
          <p:nvPr/>
        </p:nvSpPr>
        <p:spPr>
          <a:xfrm>
            <a:off x="774386" y="1774719"/>
            <a:ext cx="10999797" cy="3785652"/>
          </a:xfrm>
          <a:prstGeom prst="rect">
            <a:avLst/>
          </a:prstGeom>
          <a:noFill/>
        </p:spPr>
        <p:txBody>
          <a:bodyPr wrap="square">
            <a:spAutoFit/>
          </a:bodyPr>
          <a:lstStyle/>
          <a:p>
            <a:pPr algn="l"/>
            <a:r>
              <a:rPr lang="en-GB" sz="2400" b="0" i="0" dirty="0">
                <a:solidFill>
                  <a:srgbClr val="0B0C0C"/>
                </a:solidFill>
                <a:effectLst/>
              </a:rPr>
              <a:t>The 5 principles in this policy statement, as set out in section 17(5) of the Environment Act, are internationally recognised as successful benchmarks for environmental protection and enhancement. When making policy, and where relevant, ministers will need to consider the:</a:t>
            </a:r>
          </a:p>
          <a:p>
            <a:pPr algn="l"/>
            <a:endParaRPr lang="en-GB" sz="2400" b="0" i="0" dirty="0">
              <a:solidFill>
                <a:srgbClr val="0B0C0C"/>
              </a:solidFill>
              <a:effectLst/>
            </a:endParaRPr>
          </a:p>
          <a:p>
            <a:pPr algn="l">
              <a:buFont typeface="Arial" panose="020B0604020202020204" pitchFamily="34" charset="0"/>
              <a:buChar char="•"/>
            </a:pPr>
            <a:r>
              <a:rPr lang="en-GB" sz="2400" b="1" i="0" dirty="0">
                <a:solidFill>
                  <a:srgbClr val="0B0C0C"/>
                </a:solidFill>
                <a:effectLst/>
              </a:rPr>
              <a:t> integration principle</a:t>
            </a:r>
          </a:p>
          <a:p>
            <a:pPr algn="l">
              <a:buFont typeface="Arial" panose="020B0604020202020204" pitchFamily="34" charset="0"/>
              <a:buChar char="•"/>
            </a:pPr>
            <a:r>
              <a:rPr lang="en-GB" sz="2400" b="1" i="0" dirty="0">
                <a:solidFill>
                  <a:srgbClr val="0B0C0C"/>
                </a:solidFill>
                <a:effectLst/>
              </a:rPr>
              <a:t> prevention principle</a:t>
            </a:r>
          </a:p>
          <a:p>
            <a:pPr algn="l">
              <a:buFont typeface="Arial" panose="020B0604020202020204" pitchFamily="34" charset="0"/>
              <a:buChar char="•"/>
            </a:pPr>
            <a:r>
              <a:rPr lang="en-GB" sz="2400" b="1" i="0" dirty="0">
                <a:solidFill>
                  <a:srgbClr val="0B0C0C"/>
                </a:solidFill>
                <a:effectLst/>
              </a:rPr>
              <a:t> rectification at source principle</a:t>
            </a:r>
          </a:p>
          <a:p>
            <a:pPr algn="l">
              <a:buFont typeface="Arial" panose="020B0604020202020204" pitchFamily="34" charset="0"/>
              <a:buChar char="•"/>
            </a:pPr>
            <a:r>
              <a:rPr lang="en-GB" sz="2400" b="1" i="0" dirty="0">
                <a:solidFill>
                  <a:srgbClr val="0B0C0C"/>
                </a:solidFill>
                <a:effectLst/>
              </a:rPr>
              <a:t> polluter pays principle</a:t>
            </a:r>
          </a:p>
          <a:p>
            <a:pPr algn="l">
              <a:buFont typeface="Arial" panose="020B0604020202020204" pitchFamily="34" charset="0"/>
              <a:buChar char="•"/>
            </a:pPr>
            <a:r>
              <a:rPr lang="en-GB" sz="2400" b="1" i="0" dirty="0">
                <a:solidFill>
                  <a:srgbClr val="0B0C0C"/>
                </a:solidFill>
                <a:effectLst/>
              </a:rPr>
              <a:t> precautionary principle</a:t>
            </a:r>
          </a:p>
        </p:txBody>
      </p:sp>
      <p:sp>
        <p:nvSpPr>
          <p:cNvPr id="9" name="TextBox 8">
            <a:extLst>
              <a:ext uri="{FF2B5EF4-FFF2-40B4-BE49-F238E27FC236}">
                <a16:creationId xmlns:a16="http://schemas.microsoft.com/office/drawing/2014/main" id="{D66060D9-A64C-564E-0BE3-AE22890D9BC7}"/>
              </a:ext>
            </a:extLst>
          </p:cNvPr>
          <p:cNvSpPr txBox="1"/>
          <p:nvPr/>
        </p:nvSpPr>
        <p:spPr>
          <a:xfrm>
            <a:off x="774386" y="6017230"/>
            <a:ext cx="7768828" cy="369332"/>
          </a:xfrm>
          <a:prstGeom prst="rect">
            <a:avLst/>
          </a:prstGeom>
          <a:noFill/>
        </p:spPr>
        <p:txBody>
          <a:bodyPr wrap="square">
            <a:spAutoFit/>
          </a:bodyPr>
          <a:lstStyle/>
          <a:p>
            <a:r>
              <a:rPr lang="en-GB" dirty="0">
                <a:hlinkClick r:id="rId3"/>
              </a:rPr>
              <a:t>Environmental principles policy statement - GOV.UK (www.gov.uk)</a:t>
            </a:r>
            <a:endParaRPr lang="en-GB" dirty="0"/>
          </a:p>
        </p:txBody>
      </p:sp>
    </p:spTree>
    <p:extLst>
      <p:ext uri="{BB962C8B-B14F-4D97-AF65-F5344CB8AC3E}">
        <p14:creationId xmlns:p14="http://schemas.microsoft.com/office/powerpoint/2010/main" val="970609318"/>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a:extLst>
              <a:ext uri="{FF2B5EF4-FFF2-40B4-BE49-F238E27FC236}">
                <a16:creationId xmlns:a16="http://schemas.microsoft.com/office/drawing/2014/main" id="{976B246F-60F6-CFFE-DB7B-AC6EB4F6071A}"/>
              </a:ext>
            </a:extLst>
          </p:cNvPr>
          <p:cNvSpPr>
            <a:spLocks noGrp="1" noChangeArrowheads="1"/>
          </p:cNvSpPr>
          <p:nvPr>
            <p:ph type="title"/>
          </p:nvPr>
        </p:nvSpPr>
        <p:spPr>
          <a:xfrm>
            <a:off x="6796844" y="474333"/>
            <a:ext cx="4563883" cy="1111580"/>
          </a:xfrm>
        </p:spPr>
        <p:txBody>
          <a:bodyPr anchor="b">
            <a:normAutofit/>
          </a:bodyPr>
          <a:lstStyle/>
          <a:p>
            <a:pPr>
              <a:defRPr/>
            </a:pPr>
            <a:r>
              <a:rPr lang="en-GB" dirty="0"/>
              <a:t>Activity</a:t>
            </a:r>
          </a:p>
        </p:txBody>
      </p:sp>
      <p:pic>
        <p:nvPicPr>
          <p:cNvPr id="132112" name="Picture 132111" descr="Empty speech bubbles">
            <a:extLst>
              <a:ext uri="{FF2B5EF4-FFF2-40B4-BE49-F238E27FC236}">
                <a16:creationId xmlns:a16="http://schemas.microsoft.com/office/drawing/2014/main" id="{F624098D-F393-9034-B5A3-B460B4646596}"/>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
          <a:stretch/>
        </p:blipFill>
        <p:spPr>
          <a:xfrm>
            <a:off x="20" y="10"/>
            <a:ext cx="6095979" cy="6857990"/>
          </a:xfrm>
          <a:prstGeom prst="rect">
            <a:avLst/>
          </a:prstGeom>
          <a:noFill/>
        </p:spPr>
      </p:pic>
      <p:sp>
        <p:nvSpPr>
          <p:cNvPr id="132099" name="Rectangle 3"/>
          <p:cNvSpPr>
            <a:spLocks noGrp="1" noChangeArrowheads="1"/>
          </p:cNvSpPr>
          <p:nvPr>
            <p:ph idx="1"/>
          </p:nvPr>
        </p:nvSpPr>
        <p:spPr>
          <a:xfrm>
            <a:off x="6796844" y="2767953"/>
            <a:ext cx="5147506" cy="3461013"/>
          </a:xfrm>
        </p:spPr>
        <p:txBody>
          <a:bodyPr>
            <a:normAutofit/>
          </a:bodyPr>
          <a:lstStyle/>
          <a:p>
            <a:pPr marL="0" indent="0">
              <a:buNone/>
              <a:defRPr/>
            </a:pPr>
            <a:r>
              <a:rPr lang="en-GB" dirty="0"/>
              <a:t>Examine the Environmental principles policy statement: </a:t>
            </a:r>
            <a:r>
              <a:rPr lang="en-GB" dirty="0">
                <a:hlinkClick r:id="rId3"/>
              </a:rPr>
              <a:t>Environmental principles policy statement - GOV.UK (www.gov.uk)</a:t>
            </a:r>
            <a:r>
              <a:rPr lang="en-GB" dirty="0"/>
              <a:t>.</a:t>
            </a:r>
          </a:p>
          <a:p>
            <a:pPr marL="0" indent="0">
              <a:buNone/>
              <a:defRPr/>
            </a:pPr>
            <a:endParaRPr lang="en-GB" sz="2400" dirty="0"/>
          </a:p>
          <a:p>
            <a:pPr marL="0" indent="0">
              <a:buNone/>
              <a:defRPr/>
            </a:pPr>
            <a:r>
              <a:rPr lang="en-GB" sz="2400" b="1" dirty="0"/>
              <a:t>In what ways are ethical considerations incorporated?</a:t>
            </a:r>
          </a:p>
          <a:p>
            <a:pPr marL="0" indent="0">
              <a:buNone/>
              <a:defRPr/>
            </a:pPr>
            <a:endParaRPr lang="en-GB" sz="2400" dirty="0"/>
          </a:p>
          <a:p>
            <a:pPr marL="0" indent="0" eaLnBrk="1" fontAlgn="auto" hangingPunct="1">
              <a:buNone/>
              <a:defRPr/>
            </a:pPr>
            <a:endParaRPr lang="en-GB" sz="1800" u="sng" dirty="0"/>
          </a:p>
          <a:p>
            <a:pPr marL="0" indent="0" eaLnBrk="1" fontAlgn="auto" hangingPunct="1">
              <a:buNone/>
              <a:defRPr/>
            </a:pPr>
            <a:endParaRPr lang="en-GB" sz="1800" u="sng" dirty="0"/>
          </a:p>
        </p:txBody>
      </p:sp>
      <p:sp>
        <p:nvSpPr>
          <p:cNvPr id="132105" name="Date Placeholder 8">
            <a:extLst>
              <a:ext uri="{FF2B5EF4-FFF2-40B4-BE49-F238E27FC236}">
                <a16:creationId xmlns:a16="http://schemas.microsoft.com/office/drawing/2014/main" id="{5CED8F93-89DF-C57A-C16D-ED6DB8A4ABD2}"/>
              </a:ext>
            </a:extLst>
          </p:cNvPr>
          <p:cNvSpPr>
            <a:spLocks noGrp="1"/>
          </p:cNvSpPr>
          <p:nvPr>
            <p:ph type="dt" sz="half" idx="10"/>
          </p:nvPr>
        </p:nvSpPr>
        <p:spPr>
          <a:xfrm>
            <a:off x="137160" y="6453002"/>
            <a:ext cx="3494314" cy="365125"/>
          </a:xfrm>
        </p:spPr>
        <p:txBody>
          <a:bodyPr>
            <a:normAutofit/>
          </a:bodyPr>
          <a:lstStyle/>
          <a:p>
            <a:pPr>
              <a:spcAft>
                <a:spcPts val="600"/>
              </a:spcAft>
            </a:pPr>
            <a:fld id="{907816DB-FEA5-42E1-8FAA-ACDB7BE4A0F6}" type="datetime1">
              <a:rPr lang="en-US">
                <a:solidFill>
                  <a:srgbClr val="FFFFFF"/>
                </a:solidFill>
              </a:rPr>
              <a:pPr>
                <a:spcAft>
                  <a:spcPts val="600"/>
                </a:spcAft>
              </a:pPr>
              <a:t>10/1/2024</a:t>
            </a:fld>
            <a:endParaRPr lang="en-US">
              <a:solidFill>
                <a:srgbClr val="FFFFFF"/>
              </a:solidFill>
            </a:endParaRPr>
          </a:p>
        </p:txBody>
      </p:sp>
      <p:sp>
        <p:nvSpPr>
          <p:cNvPr id="9220" name="Slide Number Placeholder 5"/>
          <p:cNvSpPr>
            <a:spLocks noGrp="1"/>
          </p:cNvSpPr>
          <p:nvPr>
            <p:ph type="sldNum" sz="quarter" idx="12"/>
          </p:nvPr>
        </p:nvSpPr>
        <p:spPr bwMode="auto">
          <a:xfrm>
            <a:off x="11632162" y="6453002"/>
            <a:ext cx="429207"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85000" lnSpcReduction="10000"/>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buClrTx/>
              <a:buFontTx/>
              <a:buNone/>
            </a:pPr>
            <a:fld id="{4A5BBE5A-1A66-4A21-B261-59A09E77C1C6}" type="slidenum">
              <a:rPr lang="en-GB" altLang="en-US"/>
              <a:pPr>
                <a:spcBef>
                  <a:spcPct val="0"/>
                </a:spcBef>
                <a:buClrTx/>
                <a:buFontTx/>
                <a:buNone/>
              </a:pPr>
              <a:t>102</a:t>
            </a:fld>
            <a:endParaRPr lang="en-GB" altLang="en-US"/>
          </a:p>
        </p:txBody>
      </p:sp>
      <p:sp>
        <p:nvSpPr>
          <p:cNvPr id="2" name="Footer Placeholder 1">
            <a:extLst>
              <a:ext uri="{FF2B5EF4-FFF2-40B4-BE49-F238E27FC236}">
                <a16:creationId xmlns:a16="http://schemas.microsoft.com/office/drawing/2014/main" id="{C3C7D0C3-81C8-A70E-5ACF-9323E73CCE43}"/>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extLst>
      <p:ext uri="{BB962C8B-B14F-4D97-AF65-F5344CB8AC3E}">
        <p14:creationId xmlns:p14="http://schemas.microsoft.com/office/powerpoint/2010/main" val="3232342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2099">
                                            <p:txEl>
                                              <p:pRg st="0" end="0"/>
                                            </p:txEl>
                                          </p:spTgt>
                                        </p:tgtEl>
                                        <p:attrNameLst>
                                          <p:attrName>style.visibility</p:attrName>
                                        </p:attrNameLst>
                                      </p:cBhvr>
                                      <p:to>
                                        <p:strVal val="visible"/>
                                      </p:to>
                                    </p:set>
                                    <p:animEffect transition="in" filter="fade">
                                      <p:cBhvr>
                                        <p:cTn id="7" dur="2000"/>
                                        <p:tgtEl>
                                          <p:spTgt spid="13209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2099">
                                            <p:txEl>
                                              <p:pRg st="2" end="2"/>
                                            </p:txEl>
                                          </p:spTgt>
                                        </p:tgtEl>
                                        <p:attrNameLst>
                                          <p:attrName>style.visibility</p:attrName>
                                        </p:attrNameLst>
                                      </p:cBhvr>
                                      <p:to>
                                        <p:strVal val="visible"/>
                                      </p:to>
                                    </p:set>
                                    <p:animEffect transition="in" filter="fade">
                                      <p:cBhvr>
                                        <p:cTn id="12" dur="2000"/>
                                        <p:tgtEl>
                                          <p:spTgt spid="13209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099" grpId="0" build="p"/>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599" y="5293849"/>
            <a:ext cx="7202558" cy="1178688"/>
          </a:xfrm>
        </p:spPr>
        <p:txBody>
          <a:bodyPr anchor="ctr">
            <a:normAutofit/>
          </a:bodyPr>
          <a:lstStyle/>
          <a:p>
            <a:pPr algn="l"/>
            <a:r>
              <a:rPr lang="en-GB"/>
              <a:t>Experts</a:t>
            </a:r>
          </a:p>
        </p:txBody>
      </p:sp>
      <p:sp>
        <p:nvSpPr>
          <p:cNvPr id="6" name="Subtitle 5">
            <a:extLst>
              <a:ext uri="{FF2B5EF4-FFF2-40B4-BE49-F238E27FC236}">
                <a16:creationId xmlns:a16="http://schemas.microsoft.com/office/drawing/2014/main" id="{9A1997BB-4540-71F7-1DD4-5702E34889FE}"/>
              </a:ext>
            </a:extLst>
          </p:cNvPr>
          <p:cNvSpPr>
            <a:spLocks noGrp="1"/>
          </p:cNvSpPr>
          <p:nvPr>
            <p:ph type="subTitle" idx="1"/>
          </p:nvPr>
        </p:nvSpPr>
        <p:spPr>
          <a:xfrm>
            <a:off x="7812157" y="5293850"/>
            <a:ext cx="3874124" cy="1178688"/>
          </a:xfrm>
        </p:spPr>
        <p:txBody>
          <a:bodyPr anchor="ctr">
            <a:normAutofit/>
          </a:bodyPr>
          <a:lstStyle/>
          <a:p>
            <a:pPr algn="r"/>
            <a:r>
              <a:rPr lang="en-GB" dirty="0"/>
              <a:t>Expertise and Environment</a:t>
            </a:r>
          </a:p>
        </p:txBody>
      </p:sp>
      <p:pic>
        <p:nvPicPr>
          <p:cNvPr id="20" name="Picture 18">
            <a:extLst>
              <a:ext uri="{FF2B5EF4-FFF2-40B4-BE49-F238E27FC236}">
                <a16:creationId xmlns:a16="http://schemas.microsoft.com/office/drawing/2014/main" id="{F8F48C82-5DEA-15CB-375A-2BCD8CC984D4}"/>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0" y="10"/>
            <a:ext cx="12191980" cy="4908375"/>
          </a:xfrm>
          <a:prstGeom prst="rect">
            <a:avLst/>
          </a:prstGeom>
          <a:noFill/>
        </p:spPr>
      </p:pic>
      <p:sp>
        <p:nvSpPr>
          <p:cNvPr id="17" name="Date Placeholder 8">
            <a:extLst>
              <a:ext uri="{FF2B5EF4-FFF2-40B4-BE49-F238E27FC236}">
                <a16:creationId xmlns:a16="http://schemas.microsoft.com/office/drawing/2014/main" id="{5CED8F93-89DF-C57A-C16D-ED6DB8A4ABD2}"/>
              </a:ext>
            </a:extLst>
          </p:cNvPr>
          <p:cNvSpPr>
            <a:spLocks noGrp="1"/>
          </p:cNvSpPr>
          <p:nvPr>
            <p:ph type="dt" sz="half" idx="10"/>
          </p:nvPr>
        </p:nvSpPr>
        <p:spPr>
          <a:xfrm>
            <a:off x="137160" y="6453002"/>
            <a:ext cx="3494314" cy="365125"/>
          </a:xfrm>
        </p:spPr>
        <p:txBody>
          <a:bodyPr>
            <a:normAutofit/>
          </a:bodyPr>
          <a:lstStyle/>
          <a:p>
            <a:pPr>
              <a:spcAft>
                <a:spcPts val="600"/>
              </a:spcAft>
            </a:pPr>
            <a:fld id="{907816DB-FEA5-42E1-8FAA-ACDB7BE4A0F6}" type="datetime1">
              <a:rPr lang="en-US"/>
              <a:pPr>
                <a:spcAft>
                  <a:spcPts val="600"/>
                </a:spcAft>
              </a:pPr>
              <a:t>10/1/2024</a:t>
            </a:fld>
            <a:endParaRPr lang="en-US"/>
          </a:p>
        </p:txBody>
      </p:sp>
      <p:sp>
        <p:nvSpPr>
          <p:cNvPr id="5" name="Slide Number Placeholder 4"/>
          <p:cNvSpPr>
            <a:spLocks noGrp="1"/>
          </p:cNvSpPr>
          <p:nvPr>
            <p:ph type="sldNum" sz="quarter" idx="12"/>
          </p:nvPr>
        </p:nvSpPr>
        <p:spPr>
          <a:xfrm>
            <a:off x="11632162" y="6453002"/>
            <a:ext cx="429207" cy="365125"/>
          </a:xfrm>
        </p:spPr>
        <p:txBody>
          <a:bodyPr>
            <a:normAutofit/>
          </a:bodyPr>
          <a:lstStyle/>
          <a:p>
            <a:pPr>
              <a:spcAft>
                <a:spcPts val="600"/>
              </a:spcAft>
              <a:defRPr/>
            </a:pPr>
            <a:fld id="{D483DB0B-039B-40B6-BC4C-74A721443325}" type="slidenum">
              <a:rPr lang="en-GB" altLang="en-US"/>
              <a:pPr>
                <a:spcAft>
                  <a:spcPts val="600"/>
                </a:spcAft>
                <a:defRPr/>
              </a:pPr>
              <a:t>103</a:t>
            </a:fld>
            <a:endParaRPr lang="en-GB" altLang="en-US"/>
          </a:p>
        </p:txBody>
      </p:sp>
    </p:spTree>
    <p:extLst>
      <p:ext uri="{BB962C8B-B14F-4D97-AF65-F5344CB8AC3E}">
        <p14:creationId xmlns:p14="http://schemas.microsoft.com/office/powerpoint/2010/main" val="3376616696"/>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34182" y="438999"/>
            <a:ext cx="7202558" cy="1178688"/>
          </a:xfrm>
        </p:spPr>
        <p:txBody>
          <a:bodyPr anchor="ctr">
            <a:normAutofit/>
          </a:bodyPr>
          <a:lstStyle/>
          <a:p>
            <a:pPr algn="l"/>
            <a:r>
              <a:rPr lang="en-GB" dirty="0"/>
              <a:t>Experts</a:t>
            </a:r>
          </a:p>
        </p:txBody>
      </p:sp>
      <p:sp>
        <p:nvSpPr>
          <p:cNvPr id="17" name="Date Placeholder 8">
            <a:extLst>
              <a:ext uri="{FF2B5EF4-FFF2-40B4-BE49-F238E27FC236}">
                <a16:creationId xmlns:a16="http://schemas.microsoft.com/office/drawing/2014/main" id="{5CED8F93-89DF-C57A-C16D-ED6DB8A4ABD2}"/>
              </a:ext>
            </a:extLst>
          </p:cNvPr>
          <p:cNvSpPr>
            <a:spLocks noGrp="1"/>
          </p:cNvSpPr>
          <p:nvPr>
            <p:ph type="dt" sz="half" idx="10"/>
          </p:nvPr>
        </p:nvSpPr>
        <p:spPr>
          <a:xfrm>
            <a:off x="137160" y="6453002"/>
            <a:ext cx="3494314" cy="365125"/>
          </a:xfrm>
        </p:spPr>
        <p:txBody>
          <a:bodyPr>
            <a:normAutofit/>
          </a:bodyPr>
          <a:lstStyle/>
          <a:p>
            <a:pPr>
              <a:spcAft>
                <a:spcPts val="600"/>
              </a:spcAft>
            </a:pPr>
            <a:fld id="{907816DB-FEA5-42E1-8FAA-ACDB7BE4A0F6}" type="datetime1">
              <a:rPr lang="en-US"/>
              <a:pPr>
                <a:spcAft>
                  <a:spcPts val="600"/>
                </a:spcAft>
              </a:pPr>
              <a:t>10/1/2024</a:t>
            </a:fld>
            <a:endParaRPr lang="en-US"/>
          </a:p>
        </p:txBody>
      </p:sp>
      <p:sp>
        <p:nvSpPr>
          <p:cNvPr id="5" name="Slide Number Placeholder 4"/>
          <p:cNvSpPr>
            <a:spLocks noGrp="1"/>
          </p:cNvSpPr>
          <p:nvPr>
            <p:ph type="sldNum" sz="quarter" idx="12"/>
          </p:nvPr>
        </p:nvSpPr>
        <p:spPr>
          <a:xfrm>
            <a:off x="11632162" y="6453002"/>
            <a:ext cx="429207" cy="365125"/>
          </a:xfrm>
        </p:spPr>
        <p:txBody>
          <a:bodyPr>
            <a:normAutofit/>
          </a:bodyPr>
          <a:lstStyle/>
          <a:p>
            <a:pPr>
              <a:spcAft>
                <a:spcPts val="600"/>
              </a:spcAft>
              <a:defRPr/>
            </a:pPr>
            <a:fld id="{D483DB0B-039B-40B6-BC4C-74A721443325}" type="slidenum">
              <a:rPr lang="en-GB" altLang="en-US"/>
              <a:pPr>
                <a:spcAft>
                  <a:spcPts val="600"/>
                </a:spcAft>
                <a:defRPr/>
              </a:pPr>
              <a:t>104</a:t>
            </a:fld>
            <a:endParaRPr lang="en-GB" altLang="en-US"/>
          </a:p>
        </p:txBody>
      </p:sp>
      <p:sp>
        <p:nvSpPr>
          <p:cNvPr id="8" name="TextBox 7">
            <a:extLst>
              <a:ext uri="{FF2B5EF4-FFF2-40B4-BE49-F238E27FC236}">
                <a16:creationId xmlns:a16="http://schemas.microsoft.com/office/drawing/2014/main" id="{A90C5E95-C8F1-8973-9159-BE39DEAA44F8}"/>
              </a:ext>
            </a:extLst>
          </p:cNvPr>
          <p:cNvSpPr txBox="1"/>
          <p:nvPr/>
        </p:nvSpPr>
        <p:spPr>
          <a:xfrm>
            <a:off x="610148" y="1843951"/>
            <a:ext cx="5486401" cy="3970318"/>
          </a:xfrm>
          <a:prstGeom prst="rect">
            <a:avLst/>
          </a:prstGeom>
          <a:noFill/>
        </p:spPr>
        <p:txBody>
          <a:bodyPr wrap="square">
            <a:spAutoFit/>
          </a:bodyPr>
          <a:lstStyle/>
          <a:p>
            <a:r>
              <a:rPr lang="en-GB" sz="2400" b="1" i="0" u="none" strike="noStrike" dirty="0">
                <a:solidFill>
                  <a:srgbClr val="555555"/>
                </a:solidFill>
                <a:effectLst/>
                <a:latin typeface="system-ui"/>
                <a:hlinkClick r:id="rId2"/>
              </a:rPr>
              <a:t>Environmental Expert</a:t>
            </a:r>
            <a:r>
              <a:rPr lang="en-GB" sz="2400" b="0" i="0" dirty="0">
                <a:solidFill>
                  <a:srgbClr val="242424"/>
                </a:solidFill>
                <a:effectLst/>
                <a:latin typeface="system-ui"/>
              </a:rPr>
              <a:t> means an individual who is qualified as a professional with a recognized geotechnical, engineering, or environmental consulting firm</a:t>
            </a:r>
          </a:p>
          <a:p>
            <a:endParaRPr lang="en-GB" sz="2400" dirty="0">
              <a:solidFill>
                <a:srgbClr val="242424"/>
              </a:solidFill>
              <a:latin typeface="system-ui"/>
            </a:endParaRPr>
          </a:p>
          <a:p>
            <a:r>
              <a:rPr lang="en-GB" sz="2400" b="1" i="0" u="none" strike="noStrike" dirty="0">
                <a:solidFill>
                  <a:srgbClr val="555555"/>
                </a:solidFill>
                <a:effectLst/>
                <a:latin typeface="system-ui"/>
                <a:hlinkClick r:id="rId2"/>
              </a:rPr>
              <a:t>Environmental Expert</a:t>
            </a:r>
            <a:r>
              <a:rPr lang="en-GB" sz="2400" b="0" i="0" dirty="0">
                <a:solidFill>
                  <a:srgbClr val="242424"/>
                </a:solidFill>
                <a:effectLst/>
                <a:latin typeface="system-ui"/>
              </a:rPr>
              <a:t> means a reputable environmental consulting firm selected by the Concessionaire and agreed to by the Government</a:t>
            </a:r>
            <a:endParaRPr lang="en-GB" sz="2400" dirty="0"/>
          </a:p>
          <a:p>
            <a:endParaRPr lang="en-GB" b="0" i="0" dirty="0">
              <a:solidFill>
                <a:srgbClr val="242424"/>
              </a:solidFill>
              <a:effectLst/>
              <a:latin typeface="system-ui"/>
            </a:endParaRPr>
          </a:p>
          <a:p>
            <a:endParaRPr lang="en-GB" dirty="0"/>
          </a:p>
        </p:txBody>
      </p:sp>
      <p:sp>
        <p:nvSpPr>
          <p:cNvPr id="10" name="TextBox 9">
            <a:extLst>
              <a:ext uri="{FF2B5EF4-FFF2-40B4-BE49-F238E27FC236}">
                <a16:creationId xmlns:a16="http://schemas.microsoft.com/office/drawing/2014/main" id="{4482BB6F-2955-61D2-B2CC-2A7022FA72CF}"/>
              </a:ext>
            </a:extLst>
          </p:cNvPr>
          <p:cNvSpPr txBox="1"/>
          <p:nvPr/>
        </p:nvSpPr>
        <p:spPr>
          <a:xfrm>
            <a:off x="813265" y="5825089"/>
            <a:ext cx="6093618" cy="369332"/>
          </a:xfrm>
          <a:prstGeom prst="rect">
            <a:avLst/>
          </a:prstGeom>
          <a:noFill/>
        </p:spPr>
        <p:txBody>
          <a:bodyPr wrap="square">
            <a:spAutoFit/>
          </a:bodyPr>
          <a:lstStyle/>
          <a:p>
            <a:r>
              <a:rPr lang="en-GB" dirty="0">
                <a:hlinkClick r:id="rId3"/>
              </a:rPr>
              <a:t>Environmental Expert Definition | Law Insider</a:t>
            </a:r>
            <a:endParaRPr lang="en-GB" dirty="0"/>
          </a:p>
        </p:txBody>
      </p:sp>
      <p:sp>
        <p:nvSpPr>
          <p:cNvPr id="19" name="TextBox 18">
            <a:extLst>
              <a:ext uri="{FF2B5EF4-FFF2-40B4-BE49-F238E27FC236}">
                <a16:creationId xmlns:a16="http://schemas.microsoft.com/office/drawing/2014/main" id="{DD537AFA-CDA0-1029-BB66-E8BE1C0BC94D}"/>
              </a:ext>
            </a:extLst>
          </p:cNvPr>
          <p:cNvSpPr txBox="1"/>
          <p:nvPr/>
        </p:nvSpPr>
        <p:spPr>
          <a:xfrm>
            <a:off x="3046810" y="3244334"/>
            <a:ext cx="6093618" cy="369332"/>
          </a:xfrm>
          <a:prstGeom prst="rect">
            <a:avLst/>
          </a:prstGeom>
          <a:noFill/>
        </p:spPr>
        <p:txBody>
          <a:bodyPr wrap="square">
            <a:spAutoFit/>
          </a:bodyPr>
          <a:lstStyle/>
          <a:p>
            <a:r>
              <a:rPr lang="en-GB" dirty="0"/>
              <a:t> </a:t>
            </a:r>
          </a:p>
        </p:txBody>
      </p:sp>
      <p:pic>
        <p:nvPicPr>
          <p:cNvPr id="6146" name="Picture 2" descr="Experts memes">
            <a:extLst>
              <a:ext uri="{FF2B5EF4-FFF2-40B4-BE49-F238E27FC236}">
                <a16:creationId xmlns:a16="http://schemas.microsoft.com/office/drawing/2014/main" id="{24021EA6-53DA-2B17-958F-1FE2DB56FEBC}"/>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7836740" y="294700"/>
            <a:ext cx="4010025" cy="2245614"/>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Fossil fuels don't just change the climate, they impact our children's  health - EDF Health">
            <a:extLst>
              <a:ext uri="{FF2B5EF4-FFF2-40B4-BE49-F238E27FC236}">
                <a16:creationId xmlns:a16="http://schemas.microsoft.com/office/drawing/2014/main" id="{C1CD1F27-77C1-D016-030D-35443193CF5A}"/>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6686775" y="2727321"/>
            <a:ext cx="5192537" cy="3467100"/>
          </a:xfrm>
          <a:prstGeom prst="rect">
            <a:avLst/>
          </a:prstGeom>
          <a:noFill/>
          <a:extLst>
            <a:ext uri="{909E8E84-426E-40DD-AFC4-6F175D3DCCD1}">
              <a14:hiddenFill xmlns:a14="http://schemas.microsoft.com/office/drawing/2010/main">
                <a:solidFill>
                  <a:srgbClr val="FFFFFF"/>
                </a:solidFill>
              </a14:hiddenFill>
            </a:ext>
          </a:extLst>
        </p:spPr>
      </p:pic>
      <p:sp>
        <p:nvSpPr>
          <p:cNvPr id="26" name="Footer Placeholder 1">
            <a:extLst>
              <a:ext uri="{FF2B5EF4-FFF2-40B4-BE49-F238E27FC236}">
                <a16:creationId xmlns:a16="http://schemas.microsoft.com/office/drawing/2014/main" id="{8FC21C8C-5ADC-1F4A-55A3-64FC60F70445}"/>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extLst>
      <p:ext uri="{BB962C8B-B14F-4D97-AF65-F5344CB8AC3E}">
        <p14:creationId xmlns:p14="http://schemas.microsoft.com/office/powerpoint/2010/main" val="1346667313"/>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599" y="5293849"/>
            <a:ext cx="7202558" cy="1178688"/>
          </a:xfrm>
        </p:spPr>
        <p:txBody>
          <a:bodyPr anchor="ctr">
            <a:normAutofit/>
          </a:bodyPr>
          <a:lstStyle/>
          <a:p>
            <a:pPr algn="l"/>
            <a:r>
              <a:rPr lang="en-GB" dirty="0"/>
              <a:t>Experts</a:t>
            </a:r>
          </a:p>
        </p:txBody>
      </p:sp>
      <p:sp>
        <p:nvSpPr>
          <p:cNvPr id="17" name="Date Placeholder 8">
            <a:extLst>
              <a:ext uri="{FF2B5EF4-FFF2-40B4-BE49-F238E27FC236}">
                <a16:creationId xmlns:a16="http://schemas.microsoft.com/office/drawing/2014/main" id="{5CED8F93-89DF-C57A-C16D-ED6DB8A4ABD2}"/>
              </a:ext>
            </a:extLst>
          </p:cNvPr>
          <p:cNvSpPr>
            <a:spLocks noGrp="1"/>
          </p:cNvSpPr>
          <p:nvPr>
            <p:ph type="dt" sz="half" idx="10"/>
          </p:nvPr>
        </p:nvSpPr>
        <p:spPr>
          <a:xfrm>
            <a:off x="137160" y="6453002"/>
            <a:ext cx="3494314" cy="365125"/>
          </a:xfrm>
        </p:spPr>
        <p:txBody>
          <a:bodyPr>
            <a:normAutofit/>
          </a:bodyPr>
          <a:lstStyle/>
          <a:p>
            <a:pPr>
              <a:spcAft>
                <a:spcPts val="600"/>
              </a:spcAft>
            </a:pPr>
            <a:fld id="{907816DB-FEA5-42E1-8FAA-ACDB7BE4A0F6}" type="datetime1">
              <a:rPr lang="en-US"/>
              <a:pPr>
                <a:spcAft>
                  <a:spcPts val="600"/>
                </a:spcAft>
              </a:pPr>
              <a:t>10/1/2024</a:t>
            </a:fld>
            <a:endParaRPr lang="en-US"/>
          </a:p>
        </p:txBody>
      </p:sp>
      <p:sp>
        <p:nvSpPr>
          <p:cNvPr id="5" name="Slide Number Placeholder 4"/>
          <p:cNvSpPr>
            <a:spLocks noGrp="1"/>
          </p:cNvSpPr>
          <p:nvPr>
            <p:ph type="sldNum" sz="quarter" idx="12"/>
          </p:nvPr>
        </p:nvSpPr>
        <p:spPr>
          <a:xfrm>
            <a:off x="11632162" y="6453002"/>
            <a:ext cx="429207" cy="365125"/>
          </a:xfrm>
        </p:spPr>
        <p:txBody>
          <a:bodyPr>
            <a:normAutofit/>
          </a:bodyPr>
          <a:lstStyle/>
          <a:p>
            <a:pPr>
              <a:spcAft>
                <a:spcPts val="600"/>
              </a:spcAft>
              <a:defRPr/>
            </a:pPr>
            <a:fld id="{D483DB0B-039B-40B6-BC4C-74A721443325}" type="slidenum">
              <a:rPr lang="en-GB" altLang="en-US"/>
              <a:pPr>
                <a:spcAft>
                  <a:spcPts val="600"/>
                </a:spcAft>
                <a:defRPr/>
              </a:pPr>
              <a:t>105</a:t>
            </a:fld>
            <a:endParaRPr lang="en-GB" altLang="en-US"/>
          </a:p>
        </p:txBody>
      </p:sp>
      <p:sp>
        <p:nvSpPr>
          <p:cNvPr id="19" name="TextBox 18">
            <a:extLst>
              <a:ext uri="{FF2B5EF4-FFF2-40B4-BE49-F238E27FC236}">
                <a16:creationId xmlns:a16="http://schemas.microsoft.com/office/drawing/2014/main" id="{DD537AFA-CDA0-1029-BB66-E8BE1C0BC94D}"/>
              </a:ext>
            </a:extLst>
          </p:cNvPr>
          <p:cNvSpPr txBox="1"/>
          <p:nvPr/>
        </p:nvSpPr>
        <p:spPr>
          <a:xfrm>
            <a:off x="3046810" y="3244334"/>
            <a:ext cx="6093618" cy="369332"/>
          </a:xfrm>
          <a:prstGeom prst="rect">
            <a:avLst/>
          </a:prstGeom>
          <a:noFill/>
        </p:spPr>
        <p:txBody>
          <a:bodyPr wrap="square">
            <a:spAutoFit/>
          </a:bodyPr>
          <a:lstStyle/>
          <a:p>
            <a:r>
              <a:rPr lang="en-GB" dirty="0"/>
              <a:t> </a:t>
            </a:r>
          </a:p>
        </p:txBody>
      </p:sp>
      <p:pic>
        <p:nvPicPr>
          <p:cNvPr id="22" name="Picture 21">
            <a:extLst>
              <a:ext uri="{FF2B5EF4-FFF2-40B4-BE49-F238E27FC236}">
                <a16:creationId xmlns:a16="http://schemas.microsoft.com/office/drawing/2014/main" id="{F930C900-AB71-E4B9-5AFE-F30CD58FF8D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8667989" y="871537"/>
            <a:ext cx="3524011" cy="5600999"/>
          </a:xfrm>
          <a:prstGeom prst="rect">
            <a:avLst/>
          </a:prstGeom>
        </p:spPr>
      </p:pic>
      <p:sp>
        <p:nvSpPr>
          <p:cNvPr id="25" name="TextBox 24">
            <a:extLst>
              <a:ext uri="{FF2B5EF4-FFF2-40B4-BE49-F238E27FC236}">
                <a16:creationId xmlns:a16="http://schemas.microsoft.com/office/drawing/2014/main" id="{0778218C-DC29-FD69-34BC-3E5BF1B13C35}"/>
              </a:ext>
            </a:extLst>
          </p:cNvPr>
          <p:cNvSpPr txBox="1"/>
          <p:nvPr/>
        </p:nvSpPr>
        <p:spPr>
          <a:xfrm>
            <a:off x="1303735" y="2215432"/>
            <a:ext cx="3203496" cy="923330"/>
          </a:xfrm>
          <a:prstGeom prst="rect">
            <a:avLst/>
          </a:prstGeom>
          <a:noFill/>
        </p:spPr>
        <p:txBody>
          <a:bodyPr wrap="square">
            <a:spAutoFit/>
          </a:bodyPr>
          <a:lstStyle/>
          <a:p>
            <a:pPr algn="l"/>
            <a:r>
              <a:rPr lang="en-GB" b="0" i="0" dirty="0">
                <a:solidFill>
                  <a:srgbClr val="505A5F"/>
                </a:solidFill>
                <a:effectLst/>
                <a:latin typeface="GDS Transport"/>
              </a:rPr>
              <a:t>Ministerial role </a:t>
            </a:r>
            <a:r>
              <a:rPr lang="en-GB" b="1" i="0" dirty="0">
                <a:solidFill>
                  <a:srgbClr val="0B0C0C"/>
                </a:solidFill>
                <a:effectLst/>
                <a:latin typeface="GDS Transport"/>
              </a:rPr>
              <a:t>Secretary of State for Environment, Food and Rural Affairs</a:t>
            </a:r>
          </a:p>
        </p:txBody>
      </p:sp>
      <p:sp>
        <p:nvSpPr>
          <p:cNvPr id="4" name="TextBox 3">
            <a:extLst>
              <a:ext uri="{FF2B5EF4-FFF2-40B4-BE49-F238E27FC236}">
                <a16:creationId xmlns:a16="http://schemas.microsoft.com/office/drawing/2014/main" id="{5AAD2F6E-B8F9-F2E7-E37E-87A497099D21}"/>
              </a:ext>
            </a:extLst>
          </p:cNvPr>
          <p:cNvSpPr txBox="1"/>
          <p:nvPr/>
        </p:nvSpPr>
        <p:spPr>
          <a:xfrm>
            <a:off x="1303735" y="724771"/>
            <a:ext cx="6093618" cy="1200329"/>
          </a:xfrm>
          <a:prstGeom prst="rect">
            <a:avLst/>
          </a:prstGeom>
          <a:noFill/>
        </p:spPr>
        <p:txBody>
          <a:bodyPr wrap="square">
            <a:spAutoFit/>
          </a:bodyPr>
          <a:lstStyle/>
          <a:p>
            <a:pPr algn="l"/>
            <a:r>
              <a:rPr lang="en-GB" b="1" i="0" dirty="0">
                <a:solidFill>
                  <a:srgbClr val="0B0C0C"/>
                </a:solidFill>
                <a:effectLst/>
                <a:latin typeface="GDS Transport"/>
              </a:rPr>
              <a:t>Current role holder</a:t>
            </a:r>
          </a:p>
          <a:p>
            <a:pPr algn="l"/>
            <a:r>
              <a:rPr lang="en-GB" b="1" i="0" dirty="0">
                <a:solidFill>
                  <a:srgbClr val="0B0C0C"/>
                </a:solidFill>
                <a:effectLst/>
                <a:latin typeface="GDS Transport"/>
              </a:rPr>
              <a:t>The Rt Hon Thérèse Coffey MP</a:t>
            </a:r>
          </a:p>
          <a:p>
            <a:pPr algn="l"/>
            <a:r>
              <a:rPr lang="en-GB" b="0" i="0" dirty="0">
                <a:solidFill>
                  <a:srgbClr val="0B0C0C"/>
                </a:solidFill>
                <a:effectLst/>
                <a:latin typeface="GDS Transport"/>
              </a:rPr>
              <a:t>Thérèse Coffey was appointed Secretary of State for Environment, Food and Rural Affairs on 25 October 2022.</a:t>
            </a:r>
          </a:p>
        </p:txBody>
      </p:sp>
      <p:sp>
        <p:nvSpPr>
          <p:cNvPr id="6" name="Footer Placeholder 1">
            <a:extLst>
              <a:ext uri="{FF2B5EF4-FFF2-40B4-BE49-F238E27FC236}">
                <a16:creationId xmlns:a16="http://schemas.microsoft.com/office/drawing/2014/main" id="{8A84569F-2025-1A3C-F131-3D6D50C5B65C}"/>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extLst>
      <p:ext uri="{BB962C8B-B14F-4D97-AF65-F5344CB8AC3E}">
        <p14:creationId xmlns:p14="http://schemas.microsoft.com/office/powerpoint/2010/main" val="2135676093"/>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93B3212-8C0D-4943-AE80-C2D3E275DBFC}"/>
              </a:ext>
            </a:extLst>
          </p:cNvPr>
          <p:cNvSpPr/>
          <p:nvPr/>
        </p:nvSpPr>
        <p:spPr>
          <a:xfrm>
            <a:off x="2159251" y="4303301"/>
            <a:ext cx="6878737" cy="2448337"/>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CA"/>
          </a:p>
        </p:txBody>
      </p:sp>
      <p:sp>
        <p:nvSpPr>
          <p:cNvPr id="2" name="Title 1">
            <a:extLst>
              <a:ext uri="{FF2B5EF4-FFF2-40B4-BE49-F238E27FC236}">
                <a16:creationId xmlns:a16="http://schemas.microsoft.com/office/drawing/2014/main" id="{6AE308ED-9779-4047-A089-D5B6AEBED489}"/>
              </a:ext>
            </a:extLst>
          </p:cNvPr>
          <p:cNvSpPr>
            <a:spLocks noGrp="1"/>
          </p:cNvSpPr>
          <p:nvPr>
            <p:ph type="title"/>
          </p:nvPr>
        </p:nvSpPr>
        <p:spPr>
          <a:xfrm>
            <a:off x="495300" y="371475"/>
            <a:ext cx="8713694" cy="914400"/>
          </a:xfrm>
        </p:spPr>
        <p:txBody>
          <a:bodyPr/>
          <a:lstStyle/>
          <a:p>
            <a:r>
              <a:rPr lang="en-CA" dirty="0"/>
              <a:t>Traditional Knowledge</a:t>
            </a:r>
          </a:p>
        </p:txBody>
      </p:sp>
      <p:sp>
        <p:nvSpPr>
          <p:cNvPr id="4" name="Slide Number Placeholder 3">
            <a:extLst>
              <a:ext uri="{FF2B5EF4-FFF2-40B4-BE49-F238E27FC236}">
                <a16:creationId xmlns:a16="http://schemas.microsoft.com/office/drawing/2014/main" id="{663E8C84-CE9F-FE41-87E4-8ADFAED811E7}"/>
              </a:ext>
            </a:extLst>
          </p:cNvPr>
          <p:cNvSpPr>
            <a:spLocks noGrp="1"/>
          </p:cNvSpPr>
          <p:nvPr>
            <p:ph type="sldNum" sz="quarter" idx="12"/>
          </p:nvPr>
        </p:nvSpPr>
        <p:spPr>
          <a:xfrm>
            <a:off x="10313894" y="6569076"/>
            <a:ext cx="457200" cy="365125"/>
          </a:xfrm>
        </p:spPr>
        <p:txBody>
          <a:bodyPr/>
          <a:lstStyle/>
          <a:p>
            <a:fld id="{3FE3B59D-8A44-EC40-942D-F4678869AB49}" type="slidenum">
              <a:rPr lang="en-US" smtClean="0"/>
              <a:t>106</a:t>
            </a:fld>
            <a:endParaRPr lang="en-US" dirty="0"/>
          </a:p>
        </p:txBody>
      </p:sp>
      <p:sp>
        <p:nvSpPr>
          <p:cNvPr id="5" name="TextBox 4">
            <a:extLst>
              <a:ext uri="{FF2B5EF4-FFF2-40B4-BE49-F238E27FC236}">
                <a16:creationId xmlns:a16="http://schemas.microsoft.com/office/drawing/2014/main" id="{1DAFC43C-CF62-1C93-44DB-6E17F80A85AA}"/>
              </a:ext>
            </a:extLst>
          </p:cNvPr>
          <p:cNvSpPr txBox="1"/>
          <p:nvPr/>
        </p:nvSpPr>
        <p:spPr>
          <a:xfrm>
            <a:off x="495300" y="5922745"/>
            <a:ext cx="6093618" cy="646331"/>
          </a:xfrm>
          <a:prstGeom prst="rect">
            <a:avLst/>
          </a:prstGeom>
          <a:noFill/>
        </p:spPr>
        <p:txBody>
          <a:bodyPr wrap="square">
            <a:spAutoFit/>
          </a:bodyPr>
          <a:lstStyle/>
          <a:p>
            <a:r>
              <a:rPr lang="en-GB" dirty="0">
                <a:hlinkClick r:id="rId4"/>
              </a:rPr>
              <a:t>Tapping into indigenous knowledge to protect nature (unep.org)</a:t>
            </a:r>
            <a:endParaRPr lang="en-GB" dirty="0"/>
          </a:p>
        </p:txBody>
      </p:sp>
      <p:sp>
        <p:nvSpPr>
          <p:cNvPr id="7" name="TextBox 6">
            <a:extLst>
              <a:ext uri="{FF2B5EF4-FFF2-40B4-BE49-F238E27FC236}">
                <a16:creationId xmlns:a16="http://schemas.microsoft.com/office/drawing/2014/main" id="{B6353B3F-58D9-3151-958F-6297379B4A4B}"/>
              </a:ext>
            </a:extLst>
          </p:cNvPr>
          <p:cNvSpPr txBox="1"/>
          <p:nvPr/>
        </p:nvSpPr>
        <p:spPr>
          <a:xfrm>
            <a:off x="495300" y="5093852"/>
            <a:ext cx="6093618" cy="646331"/>
          </a:xfrm>
          <a:prstGeom prst="rect">
            <a:avLst/>
          </a:prstGeom>
          <a:noFill/>
        </p:spPr>
        <p:txBody>
          <a:bodyPr wrap="square">
            <a:spAutoFit/>
          </a:bodyPr>
          <a:lstStyle/>
          <a:p>
            <a:r>
              <a:rPr lang="en-GB" dirty="0">
                <a:hlinkClick r:id="rId5"/>
              </a:rPr>
              <a:t>Taking Care of Culture Discussion Paper_04012021_2.pdf (content.vic.gov.au)</a:t>
            </a:r>
            <a:endParaRPr lang="en-GB" dirty="0"/>
          </a:p>
        </p:txBody>
      </p:sp>
      <p:pic>
        <p:nvPicPr>
          <p:cNvPr id="10" name="Picture 9">
            <a:extLst>
              <a:ext uri="{FF2B5EF4-FFF2-40B4-BE49-F238E27FC236}">
                <a16:creationId xmlns:a16="http://schemas.microsoft.com/office/drawing/2014/main" id="{6D6BD1D4-0DDD-C97A-287C-8D7B26CB7BBD}"/>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7472236" y="685799"/>
            <a:ext cx="3956084" cy="5236945"/>
          </a:xfrm>
          <a:prstGeom prst="rect">
            <a:avLst/>
          </a:prstGeom>
        </p:spPr>
      </p:pic>
      <p:pic>
        <p:nvPicPr>
          <p:cNvPr id="7170" name="Picture 2" descr="Right fire for right future: how cultural burning can protect Australia  from catastrophic blazes | Bushfires | The Guardian">
            <a:extLst>
              <a:ext uri="{FF2B5EF4-FFF2-40B4-BE49-F238E27FC236}">
                <a16:creationId xmlns:a16="http://schemas.microsoft.com/office/drawing/2014/main" id="{AE194E90-9097-C9DB-1365-B32ACAF8F130}"/>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684609" y="1285875"/>
            <a:ext cx="5715000" cy="3429000"/>
          </a:xfrm>
          <a:prstGeom prst="rect">
            <a:avLst/>
          </a:prstGeom>
          <a:noFill/>
          <a:extLst>
            <a:ext uri="{909E8E84-426E-40DD-AFC4-6F175D3DCCD1}">
              <a14:hiddenFill xmlns:a14="http://schemas.microsoft.com/office/drawing/2010/main">
                <a:solidFill>
                  <a:srgbClr val="FFFFFF"/>
                </a:solidFill>
              </a14:hiddenFill>
            </a:ext>
          </a:extLst>
        </p:spPr>
      </p:pic>
      <p:sp>
        <p:nvSpPr>
          <p:cNvPr id="11" name="Footer Placeholder 1">
            <a:extLst>
              <a:ext uri="{FF2B5EF4-FFF2-40B4-BE49-F238E27FC236}">
                <a16:creationId xmlns:a16="http://schemas.microsoft.com/office/drawing/2014/main" id="{2588D32E-1425-F55F-1C8F-CF2E00CCACD9}"/>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custDataLst>
      <p:tags r:id="rId1"/>
    </p:custDataLst>
    <p:extLst>
      <p:ext uri="{BB962C8B-B14F-4D97-AF65-F5344CB8AC3E}">
        <p14:creationId xmlns:p14="http://schemas.microsoft.com/office/powerpoint/2010/main" val="3941861489"/>
      </p:ext>
    </p:extLst>
  </p:cSld>
  <p:clrMapOvr>
    <a:masterClrMapping/>
  </p:clrMapOvr>
  <mc:AlternateContent xmlns:mc="http://schemas.openxmlformats.org/markup-compatibility/2006" xmlns:p14="http://schemas.microsoft.com/office/powerpoint/2010/main">
    <mc:Choice Requires="p14">
      <p:transition spd="slow" p14:dur="2000" advTm="280900"/>
    </mc:Choice>
    <mc:Fallback xmlns="">
      <p:transition spd="slow" advTm="2809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8"/>
                                        </p:tgtEl>
                                      </p:cBhvr>
                                    </p:animEffect>
                                    <p:set>
                                      <p:cBhvr>
                                        <p:cTn id="7"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93B3212-8C0D-4943-AE80-C2D3E275DBFC}"/>
              </a:ext>
            </a:extLst>
          </p:cNvPr>
          <p:cNvSpPr/>
          <p:nvPr/>
        </p:nvSpPr>
        <p:spPr>
          <a:xfrm>
            <a:off x="2159251" y="4303301"/>
            <a:ext cx="6878737" cy="2448337"/>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CA"/>
          </a:p>
        </p:txBody>
      </p:sp>
      <p:sp>
        <p:nvSpPr>
          <p:cNvPr id="2" name="Title 1">
            <a:extLst>
              <a:ext uri="{FF2B5EF4-FFF2-40B4-BE49-F238E27FC236}">
                <a16:creationId xmlns:a16="http://schemas.microsoft.com/office/drawing/2014/main" id="{6AE308ED-9779-4047-A089-D5B6AEBED489}"/>
              </a:ext>
            </a:extLst>
          </p:cNvPr>
          <p:cNvSpPr>
            <a:spLocks noGrp="1"/>
          </p:cNvSpPr>
          <p:nvPr>
            <p:ph type="title"/>
          </p:nvPr>
        </p:nvSpPr>
        <p:spPr>
          <a:xfrm>
            <a:off x="595313" y="328612"/>
            <a:ext cx="8713694" cy="914400"/>
          </a:xfrm>
        </p:spPr>
        <p:txBody>
          <a:bodyPr/>
          <a:lstStyle/>
          <a:p>
            <a:r>
              <a:rPr lang="en-CA" dirty="0"/>
              <a:t>Local Knowledge</a:t>
            </a:r>
          </a:p>
        </p:txBody>
      </p:sp>
      <p:sp>
        <p:nvSpPr>
          <p:cNvPr id="4" name="Slide Number Placeholder 3">
            <a:extLst>
              <a:ext uri="{FF2B5EF4-FFF2-40B4-BE49-F238E27FC236}">
                <a16:creationId xmlns:a16="http://schemas.microsoft.com/office/drawing/2014/main" id="{663E8C84-CE9F-FE41-87E4-8ADFAED811E7}"/>
              </a:ext>
            </a:extLst>
          </p:cNvPr>
          <p:cNvSpPr>
            <a:spLocks noGrp="1"/>
          </p:cNvSpPr>
          <p:nvPr>
            <p:ph type="sldNum" sz="quarter" idx="12"/>
          </p:nvPr>
        </p:nvSpPr>
        <p:spPr>
          <a:xfrm>
            <a:off x="10313894" y="6569076"/>
            <a:ext cx="457200" cy="365125"/>
          </a:xfrm>
        </p:spPr>
        <p:txBody>
          <a:bodyPr/>
          <a:lstStyle/>
          <a:p>
            <a:fld id="{3FE3B59D-8A44-EC40-942D-F4678869AB49}" type="slidenum">
              <a:rPr lang="en-US" smtClean="0"/>
              <a:t>107</a:t>
            </a:fld>
            <a:endParaRPr lang="en-US" dirty="0"/>
          </a:p>
        </p:txBody>
      </p:sp>
      <p:pic>
        <p:nvPicPr>
          <p:cNvPr id="8194" name="Picture 2" descr="Local knowledge, global goals">
            <a:extLst>
              <a:ext uri="{FF2B5EF4-FFF2-40B4-BE49-F238E27FC236}">
                <a16:creationId xmlns:a16="http://schemas.microsoft.com/office/drawing/2014/main" id="{D68D8BB9-2FDF-70E4-1D27-CAE5AF8EBCFD}"/>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9355628" y="269947"/>
            <a:ext cx="2513473" cy="3487529"/>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Informing decision‐making with Indigenous and local knowledge and science">
            <a:extLst>
              <a:ext uri="{FF2B5EF4-FFF2-40B4-BE49-F238E27FC236}">
                <a16:creationId xmlns:a16="http://schemas.microsoft.com/office/drawing/2014/main" id="{C6D27678-3D12-2737-B4D4-419BD8983535}"/>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883345" y="1295399"/>
            <a:ext cx="4572000" cy="481965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7F989D16-29B3-9A4A-F933-A34D234BEA8F}"/>
              </a:ext>
            </a:extLst>
          </p:cNvPr>
          <p:cNvSpPr txBox="1"/>
          <p:nvPr/>
        </p:nvSpPr>
        <p:spPr>
          <a:xfrm>
            <a:off x="328759" y="6088745"/>
            <a:ext cx="6878737" cy="646331"/>
          </a:xfrm>
          <a:prstGeom prst="rect">
            <a:avLst/>
          </a:prstGeom>
          <a:noFill/>
        </p:spPr>
        <p:txBody>
          <a:bodyPr wrap="square">
            <a:spAutoFit/>
          </a:bodyPr>
          <a:lstStyle/>
          <a:p>
            <a:r>
              <a:rPr lang="en-GB" dirty="0">
                <a:hlinkClick r:id="rId6"/>
              </a:rPr>
              <a:t>: Informing decision‐making with Indigenous and local knowledge and science (wiley.com)</a:t>
            </a:r>
            <a:endParaRPr lang="en-GB" dirty="0"/>
          </a:p>
        </p:txBody>
      </p:sp>
      <p:pic>
        <p:nvPicPr>
          <p:cNvPr id="8198" name="Picture 6" descr="Supporting Local Communities | The Conservation Volunteers">
            <a:extLst>
              <a:ext uri="{FF2B5EF4-FFF2-40B4-BE49-F238E27FC236}">
                <a16:creationId xmlns:a16="http://schemas.microsoft.com/office/drawing/2014/main" id="{C152D942-CD08-AD43-1631-6B059F1A6D4F}"/>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7336766" y="3963574"/>
            <a:ext cx="4678351" cy="2448337"/>
          </a:xfrm>
          <a:prstGeom prst="rect">
            <a:avLst/>
          </a:prstGeom>
          <a:noFill/>
          <a:extLst>
            <a:ext uri="{909E8E84-426E-40DD-AFC4-6F175D3DCCD1}">
              <a14:hiddenFill xmlns:a14="http://schemas.microsoft.com/office/drawing/2010/main">
                <a:solidFill>
                  <a:srgbClr val="FFFFFF"/>
                </a:solidFill>
              </a14:hiddenFill>
            </a:ext>
          </a:extLst>
        </p:spPr>
      </p:pic>
      <p:sp>
        <p:nvSpPr>
          <p:cNvPr id="6" name="Footer Placeholder 1">
            <a:extLst>
              <a:ext uri="{FF2B5EF4-FFF2-40B4-BE49-F238E27FC236}">
                <a16:creationId xmlns:a16="http://schemas.microsoft.com/office/drawing/2014/main" id="{281CCEFD-73EF-AF02-A7BB-820FE2DB6615}"/>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custDataLst>
      <p:tags r:id="rId1"/>
    </p:custDataLst>
    <p:extLst>
      <p:ext uri="{BB962C8B-B14F-4D97-AF65-F5344CB8AC3E}">
        <p14:creationId xmlns:p14="http://schemas.microsoft.com/office/powerpoint/2010/main" val="3397755260"/>
      </p:ext>
    </p:extLst>
  </p:cSld>
  <p:clrMapOvr>
    <a:masterClrMapping/>
  </p:clrMapOvr>
  <mc:AlternateContent xmlns:mc="http://schemas.openxmlformats.org/markup-compatibility/2006" xmlns:p14="http://schemas.microsoft.com/office/powerpoint/2010/main">
    <mc:Choice Requires="p14">
      <p:transition spd="slow" p14:dur="2000" advTm="280900"/>
    </mc:Choice>
    <mc:Fallback xmlns="">
      <p:transition spd="slow" advTm="2809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8"/>
                                        </p:tgtEl>
                                      </p:cBhvr>
                                    </p:animEffect>
                                    <p:set>
                                      <p:cBhvr>
                                        <p:cTn id="7"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93B3212-8C0D-4943-AE80-C2D3E275DBFC}"/>
              </a:ext>
            </a:extLst>
          </p:cNvPr>
          <p:cNvSpPr/>
          <p:nvPr/>
        </p:nvSpPr>
        <p:spPr>
          <a:xfrm>
            <a:off x="2159251" y="4303301"/>
            <a:ext cx="6878737" cy="2448337"/>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CA"/>
          </a:p>
        </p:txBody>
      </p:sp>
      <p:sp>
        <p:nvSpPr>
          <p:cNvPr id="2" name="Title 1">
            <a:extLst>
              <a:ext uri="{FF2B5EF4-FFF2-40B4-BE49-F238E27FC236}">
                <a16:creationId xmlns:a16="http://schemas.microsoft.com/office/drawing/2014/main" id="{6AE308ED-9779-4047-A089-D5B6AEBED489}"/>
              </a:ext>
            </a:extLst>
          </p:cNvPr>
          <p:cNvSpPr>
            <a:spLocks noGrp="1"/>
          </p:cNvSpPr>
          <p:nvPr>
            <p:ph type="title"/>
          </p:nvPr>
        </p:nvSpPr>
        <p:spPr>
          <a:xfrm>
            <a:off x="595313" y="328612"/>
            <a:ext cx="8713694" cy="914400"/>
          </a:xfrm>
        </p:spPr>
        <p:txBody>
          <a:bodyPr/>
          <a:lstStyle/>
          <a:p>
            <a:r>
              <a:rPr lang="en-CA" dirty="0"/>
              <a:t>Local Knowledge</a:t>
            </a:r>
          </a:p>
        </p:txBody>
      </p:sp>
      <p:sp>
        <p:nvSpPr>
          <p:cNvPr id="4" name="Slide Number Placeholder 3">
            <a:extLst>
              <a:ext uri="{FF2B5EF4-FFF2-40B4-BE49-F238E27FC236}">
                <a16:creationId xmlns:a16="http://schemas.microsoft.com/office/drawing/2014/main" id="{663E8C84-CE9F-FE41-87E4-8ADFAED811E7}"/>
              </a:ext>
            </a:extLst>
          </p:cNvPr>
          <p:cNvSpPr>
            <a:spLocks noGrp="1"/>
          </p:cNvSpPr>
          <p:nvPr>
            <p:ph type="sldNum" sz="quarter" idx="12"/>
          </p:nvPr>
        </p:nvSpPr>
        <p:spPr>
          <a:xfrm>
            <a:off x="10313894" y="6569076"/>
            <a:ext cx="457200" cy="365125"/>
          </a:xfrm>
        </p:spPr>
        <p:txBody>
          <a:bodyPr/>
          <a:lstStyle/>
          <a:p>
            <a:fld id="{3FE3B59D-8A44-EC40-942D-F4678869AB49}" type="slidenum">
              <a:rPr lang="en-US" smtClean="0"/>
              <a:t>108</a:t>
            </a:fld>
            <a:endParaRPr lang="en-US" dirty="0"/>
          </a:p>
        </p:txBody>
      </p:sp>
      <p:pic>
        <p:nvPicPr>
          <p:cNvPr id="8194" name="Picture 2" descr="Local knowledge, global goals">
            <a:extLst>
              <a:ext uri="{FF2B5EF4-FFF2-40B4-BE49-F238E27FC236}">
                <a16:creationId xmlns:a16="http://schemas.microsoft.com/office/drawing/2014/main" id="{D68D8BB9-2FDF-70E4-1D27-CAE5AF8EBCFD}"/>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9355628" y="269947"/>
            <a:ext cx="2513473" cy="3487529"/>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Informing decision‐making with Indigenous and local knowledge and science">
            <a:extLst>
              <a:ext uri="{FF2B5EF4-FFF2-40B4-BE49-F238E27FC236}">
                <a16:creationId xmlns:a16="http://schemas.microsoft.com/office/drawing/2014/main" id="{C6D27678-3D12-2737-B4D4-419BD8983535}"/>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883345" y="1295399"/>
            <a:ext cx="4572000" cy="4819650"/>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Supporting Local Communities | The Conservation Volunteers">
            <a:extLst>
              <a:ext uri="{FF2B5EF4-FFF2-40B4-BE49-F238E27FC236}">
                <a16:creationId xmlns:a16="http://schemas.microsoft.com/office/drawing/2014/main" id="{C152D942-CD08-AD43-1631-6B059F1A6D4F}"/>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7336766" y="3963574"/>
            <a:ext cx="4678351" cy="2448337"/>
          </a:xfrm>
          <a:prstGeom prst="rect">
            <a:avLst/>
          </a:prstGeom>
          <a:noFill/>
          <a:extLst>
            <a:ext uri="{909E8E84-426E-40DD-AFC4-6F175D3DCCD1}">
              <a14:hiddenFill xmlns:a14="http://schemas.microsoft.com/office/drawing/2010/main">
                <a:solidFill>
                  <a:srgbClr val="FFFFFF"/>
                </a:solidFill>
              </a14:hiddenFill>
            </a:ext>
          </a:extLst>
        </p:spPr>
      </p:pic>
      <p:sp>
        <p:nvSpPr>
          <p:cNvPr id="6" name="Footer Placeholder 1">
            <a:extLst>
              <a:ext uri="{FF2B5EF4-FFF2-40B4-BE49-F238E27FC236}">
                <a16:creationId xmlns:a16="http://schemas.microsoft.com/office/drawing/2014/main" id="{281CCEFD-73EF-AF02-A7BB-820FE2DB6615}"/>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pic>
        <p:nvPicPr>
          <p:cNvPr id="3" name="Online Media 2" title="The importance of Inuit Knowledge for environmental assessment.">
            <a:hlinkClick r:id="" action="ppaction://media"/>
            <a:extLst>
              <a:ext uri="{FF2B5EF4-FFF2-40B4-BE49-F238E27FC236}">
                <a16:creationId xmlns:a16="http://schemas.microsoft.com/office/drawing/2014/main" id="{DC294A9C-FBD0-823E-A3CB-1CD26CBB9606}"/>
              </a:ext>
            </a:extLst>
          </p:cNvPr>
          <p:cNvPicPr>
            <a:picLocks noRot="1" noChangeAspect="1"/>
          </p:cNvPicPr>
          <p:nvPr>
            <a:videoFile r:link="rId2"/>
          </p:nvPr>
        </p:nvPicPr>
        <p:blipFill>
          <a:blip r:embed="rId8"/>
          <a:stretch>
            <a:fillRect/>
          </a:stretch>
        </p:blipFill>
        <p:spPr>
          <a:xfrm>
            <a:off x="1407531" y="1008153"/>
            <a:ext cx="9376937" cy="5297969"/>
          </a:xfrm>
          <a:prstGeom prst="rect">
            <a:avLst/>
          </a:prstGeom>
        </p:spPr>
      </p:pic>
      <p:sp>
        <p:nvSpPr>
          <p:cNvPr id="9" name="TextBox 8">
            <a:extLst>
              <a:ext uri="{FF2B5EF4-FFF2-40B4-BE49-F238E27FC236}">
                <a16:creationId xmlns:a16="http://schemas.microsoft.com/office/drawing/2014/main" id="{74BBCDE1-FC8F-91DD-02F5-62FF49B749A5}"/>
              </a:ext>
            </a:extLst>
          </p:cNvPr>
          <p:cNvSpPr txBox="1"/>
          <p:nvPr/>
        </p:nvSpPr>
        <p:spPr>
          <a:xfrm>
            <a:off x="349404" y="6358509"/>
            <a:ext cx="6096000" cy="369332"/>
          </a:xfrm>
          <a:prstGeom prst="rect">
            <a:avLst/>
          </a:prstGeom>
          <a:noFill/>
        </p:spPr>
        <p:txBody>
          <a:bodyPr wrap="square">
            <a:spAutoFit/>
          </a:bodyPr>
          <a:lstStyle/>
          <a:p>
            <a:r>
              <a:rPr lang="en-GB" dirty="0">
                <a:hlinkClick r:id="rId9"/>
              </a:rPr>
              <a:t>Climate change: Inuit culture on thin ice (youtube.com)</a:t>
            </a:r>
            <a:endParaRPr lang="en-GB" dirty="0"/>
          </a:p>
        </p:txBody>
      </p:sp>
    </p:spTree>
    <p:custDataLst>
      <p:tags r:id="rId1"/>
    </p:custDataLst>
    <p:extLst>
      <p:ext uri="{BB962C8B-B14F-4D97-AF65-F5344CB8AC3E}">
        <p14:creationId xmlns:p14="http://schemas.microsoft.com/office/powerpoint/2010/main" val="4281997451"/>
      </p:ext>
    </p:extLst>
  </p:cSld>
  <p:clrMapOvr>
    <a:masterClrMapping/>
  </p:clrMapOvr>
  <mc:AlternateContent xmlns:mc="http://schemas.openxmlformats.org/markup-compatibility/2006">
    <mc:Choice xmlns:p14="http://schemas.microsoft.com/office/powerpoint/2010/main" Requires="p14">
      <p:transition spd="slow" p14:dur="2000" advTm="280900"/>
    </mc:Choice>
    <mc:Fallback>
      <p:transition spd="slow" advTm="2809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8"/>
                                        </p:tgtEl>
                                      </p:cBhvr>
                                    </p:animEffect>
                                    <p:set>
                                      <p:cBhvr>
                                        <p:cTn id="7" dur="1" fill="hold">
                                          <p:stCondLst>
                                            <p:cond delay="499"/>
                                          </p:stCondLst>
                                        </p:cTn>
                                        <p:tgtEl>
                                          <p:spTgt spid="8"/>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 presetClass="mediacall" presetSubtype="0" fill="hold" nodeType="clickEffect">
                                  <p:stCondLst>
                                    <p:cond delay="0"/>
                                  </p:stCondLst>
                                  <p:childTnLst>
                                    <p:cmd type="call" cmd="playFrom(0.0)">
                                      <p:cBhvr>
                                        <p:cTn id="11"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2" fill="hold" display="0">
                  <p:stCondLst>
                    <p:cond delay="indefinite"/>
                  </p:stCondLst>
                </p:cTn>
                <p:tgtEl>
                  <p:spTgt spid="3"/>
                </p:tgtEl>
              </p:cMediaNode>
            </p:video>
            <p:seq concurrent="1" nextAc="seek">
              <p:cTn id="13" restart="whenNotActive" fill="hold" evtFilter="cancelBubble" nodeType="interactiveSeq">
                <p:stCondLst>
                  <p:cond evt="onClick" delay="0">
                    <p:tgtEl>
                      <p:spTgt spid="3"/>
                    </p:tgtEl>
                  </p:cond>
                </p:stCondLst>
                <p:endSync evt="end" delay="0">
                  <p:rtn val="all"/>
                </p:endSync>
                <p:childTnLst>
                  <p:par>
                    <p:cTn id="14" fill="hold">
                      <p:stCondLst>
                        <p:cond delay="0"/>
                      </p:stCondLst>
                      <p:childTnLst>
                        <p:par>
                          <p:cTn id="15" fill="hold">
                            <p:stCondLst>
                              <p:cond delay="0"/>
                            </p:stCondLst>
                            <p:childTnLst>
                              <p:par>
                                <p:cTn id="16" presetID="2" presetClass="mediacall" presetSubtype="0" fill="hold" nodeType="clickEffect">
                                  <p:stCondLst>
                                    <p:cond delay="0"/>
                                  </p:stCondLst>
                                  <p:childTnLst>
                                    <p:cmd type="call" cmd="togglePause">
                                      <p:cBhvr>
                                        <p:cTn id="17" dur="1" fill="hold"/>
                                        <p:tgtEl>
                                          <p:spTgt spid="3"/>
                                        </p:tgtEl>
                                      </p:cBhvr>
                                    </p:cmd>
                                  </p:childTnLst>
                                </p:cTn>
                              </p:par>
                            </p:childTnLst>
                          </p:cTn>
                        </p:par>
                      </p:childTnLst>
                    </p:cTn>
                  </p:par>
                </p:childTnLst>
              </p:cTn>
              <p:nextCondLst>
                <p:cond evt="onClick" delay="0">
                  <p:tgtEl>
                    <p:spTgt spid="3"/>
                  </p:tgtEl>
                </p:cond>
              </p:nextCondLst>
            </p:seq>
          </p:childTnLst>
        </p:cTn>
      </p:par>
    </p:tnLst>
    <p:bldLst>
      <p:bldP spid="8" grpId="0" animBg="1"/>
    </p:bld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93B3212-8C0D-4943-AE80-C2D3E275DBFC}"/>
              </a:ext>
            </a:extLst>
          </p:cNvPr>
          <p:cNvSpPr/>
          <p:nvPr/>
        </p:nvSpPr>
        <p:spPr>
          <a:xfrm>
            <a:off x="2159251" y="4303301"/>
            <a:ext cx="6878737" cy="2448337"/>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CA"/>
          </a:p>
        </p:txBody>
      </p:sp>
      <p:sp>
        <p:nvSpPr>
          <p:cNvPr id="2" name="Title 1">
            <a:extLst>
              <a:ext uri="{FF2B5EF4-FFF2-40B4-BE49-F238E27FC236}">
                <a16:creationId xmlns:a16="http://schemas.microsoft.com/office/drawing/2014/main" id="{6AE308ED-9779-4047-A089-D5B6AEBED489}"/>
              </a:ext>
            </a:extLst>
          </p:cNvPr>
          <p:cNvSpPr>
            <a:spLocks noGrp="1"/>
          </p:cNvSpPr>
          <p:nvPr>
            <p:ph type="title"/>
          </p:nvPr>
        </p:nvSpPr>
        <p:spPr>
          <a:xfrm>
            <a:off x="7908405" y="249649"/>
            <a:ext cx="8713694" cy="914400"/>
          </a:xfrm>
        </p:spPr>
        <p:txBody>
          <a:bodyPr/>
          <a:lstStyle/>
          <a:p>
            <a:r>
              <a:rPr lang="en-CA" dirty="0"/>
              <a:t>Citizen Science</a:t>
            </a:r>
          </a:p>
        </p:txBody>
      </p:sp>
      <p:sp>
        <p:nvSpPr>
          <p:cNvPr id="4" name="Slide Number Placeholder 3">
            <a:extLst>
              <a:ext uri="{FF2B5EF4-FFF2-40B4-BE49-F238E27FC236}">
                <a16:creationId xmlns:a16="http://schemas.microsoft.com/office/drawing/2014/main" id="{663E8C84-CE9F-FE41-87E4-8ADFAED811E7}"/>
              </a:ext>
            </a:extLst>
          </p:cNvPr>
          <p:cNvSpPr>
            <a:spLocks noGrp="1"/>
          </p:cNvSpPr>
          <p:nvPr>
            <p:ph type="sldNum" sz="quarter" idx="12"/>
          </p:nvPr>
        </p:nvSpPr>
        <p:spPr>
          <a:xfrm>
            <a:off x="10313894" y="6569076"/>
            <a:ext cx="457200" cy="365125"/>
          </a:xfrm>
        </p:spPr>
        <p:txBody>
          <a:bodyPr/>
          <a:lstStyle/>
          <a:p>
            <a:fld id="{3FE3B59D-8A44-EC40-942D-F4678869AB49}" type="slidenum">
              <a:rPr lang="en-US" smtClean="0"/>
              <a:t>109</a:t>
            </a:fld>
            <a:endParaRPr lang="en-US" dirty="0"/>
          </a:p>
        </p:txBody>
      </p:sp>
      <p:pic>
        <p:nvPicPr>
          <p:cNvPr id="9218" name="Picture 2" descr="NOAA citizen science infographic">
            <a:extLst>
              <a:ext uri="{FF2B5EF4-FFF2-40B4-BE49-F238E27FC236}">
                <a16:creationId xmlns:a16="http://schemas.microsoft.com/office/drawing/2014/main" id="{3792C90C-6621-DA50-4010-7A0A80780519}"/>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8539069" y="3323104"/>
            <a:ext cx="3549650" cy="261190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72D04E03-93BE-EEA9-3C32-F3CAAA5CE983}"/>
              </a:ext>
            </a:extLst>
          </p:cNvPr>
          <p:cNvSpPr txBox="1"/>
          <p:nvPr/>
        </p:nvSpPr>
        <p:spPr>
          <a:xfrm>
            <a:off x="9037988" y="6025633"/>
            <a:ext cx="3311128" cy="369332"/>
          </a:xfrm>
          <a:prstGeom prst="rect">
            <a:avLst/>
          </a:prstGeom>
          <a:noFill/>
        </p:spPr>
        <p:txBody>
          <a:bodyPr wrap="square">
            <a:spAutoFit/>
          </a:bodyPr>
          <a:lstStyle/>
          <a:p>
            <a:r>
              <a:rPr lang="en-GB" dirty="0">
                <a:hlinkClick r:id="rId5"/>
              </a:rPr>
              <a:t>Citizen Science at NOAA</a:t>
            </a:r>
            <a:endParaRPr lang="en-GB" dirty="0"/>
          </a:p>
        </p:txBody>
      </p:sp>
      <p:pic>
        <p:nvPicPr>
          <p:cNvPr id="9220" name="Picture 4" descr="Winther | Engaging communities in citizen science | Journal of Science  Communication">
            <a:extLst>
              <a:ext uri="{FF2B5EF4-FFF2-40B4-BE49-F238E27FC236}">
                <a16:creationId xmlns:a16="http://schemas.microsoft.com/office/drawing/2014/main" id="{D1B9AF88-E3A5-6A4B-3A8E-EFF9AD1DD444}"/>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212132" y="37688"/>
            <a:ext cx="7803156" cy="6113463"/>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17AC7EF9-1303-DFEA-CE3C-C59B6C7D2CCA}"/>
              </a:ext>
            </a:extLst>
          </p:cNvPr>
          <p:cNvSpPr txBox="1"/>
          <p:nvPr/>
        </p:nvSpPr>
        <p:spPr>
          <a:xfrm>
            <a:off x="301427" y="6105307"/>
            <a:ext cx="7732068" cy="646331"/>
          </a:xfrm>
          <a:prstGeom prst="rect">
            <a:avLst/>
          </a:prstGeom>
          <a:noFill/>
        </p:spPr>
        <p:txBody>
          <a:bodyPr wrap="square">
            <a:spAutoFit/>
          </a:bodyPr>
          <a:lstStyle/>
          <a:p>
            <a:r>
              <a:rPr lang="en-GB" dirty="0" err="1">
                <a:hlinkClick r:id="rId7"/>
              </a:rPr>
              <a:t>Winther</a:t>
            </a:r>
            <a:r>
              <a:rPr lang="en-GB" dirty="0">
                <a:hlinkClick r:id="rId7"/>
              </a:rPr>
              <a:t> | Engaging communities in citizen science | Journal of Science Communication (sissa.it)</a:t>
            </a:r>
            <a:endParaRPr lang="en-GB" dirty="0"/>
          </a:p>
        </p:txBody>
      </p:sp>
      <p:sp>
        <p:nvSpPr>
          <p:cNvPr id="9" name="Footer Placeholder 1">
            <a:extLst>
              <a:ext uri="{FF2B5EF4-FFF2-40B4-BE49-F238E27FC236}">
                <a16:creationId xmlns:a16="http://schemas.microsoft.com/office/drawing/2014/main" id="{6AD9B1B1-6B17-480B-43AD-A92F8B3F8B14}"/>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custDataLst>
      <p:tags r:id="rId1"/>
    </p:custDataLst>
    <p:extLst>
      <p:ext uri="{BB962C8B-B14F-4D97-AF65-F5344CB8AC3E}">
        <p14:creationId xmlns:p14="http://schemas.microsoft.com/office/powerpoint/2010/main" val="1683987016"/>
      </p:ext>
    </p:extLst>
  </p:cSld>
  <p:clrMapOvr>
    <a:masterClrMapping/>
  </p:clrMapOvr>
  <mc:AlternateContent xmlns:mc="http://schemas.openxmlformats.org/markup-compatibility/2006" xmlns:p14="http://schemas.microsoft.com/office/powerpoint/2010/main">
    <mc:Choice Requires="p14">
      <p:transition spd="slow" p14:dur="2000" advTm="280900"/>
    </mc:Choice>
    <mc:Fallback xmlns="">
      <p:transition spd="slow" advTm="2809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8"/>
                                        </p:tgtEl>
                                      </p:cBhvr>
                                    </p:animEffect>
                                    <p:set>
                                      <p:cBhvr>
                                        <p:cTn id="7"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93B3212-8C0D-4943-AE80-C2D3E275DBFC}"/>
              </a:ext>
            </a:extLst>
          </p:cNvPr>
          <p:cNvSpPr/>
          <p:nvPr/>
        </p:nvSpPr>
        <p:spPr>
          <a:xfrm>
            <a:off x="2159251" y="4303301"/>
            <a:ext cx="6878737" cy="2448337"/>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CA"/>
          </a:p>
        </p:txBody>
      </p:sp>
      <p:sp>
        <p:nvSpPr>
          <p:cNvPr id="2" name="Title 1">
            <a:extLst>
              <a:ext uri="{FF2B5EF4-FFF2-40B4-BE49-F238E27FC236}">
                <a16:creationId xmlns:a16="http://schemas.microsoft.com/office/drawing/2014/main" id="{6AE308ED-9779-4047-A089-D5B6AEBED489}"/>
              </a:ext>
            </a:extLst>
          </p:cNvPr>
          <p:cNvSpPr>
            <a:spLocks noGrp="1"/>
          </p:cNvSpPr>
          <p:nvPr>
            <p:ph type="title"/>
          </p:nvPr>
        </p:nvSpPr>
        <p:spPr>
          <a:xfrm>
            <a:off x="589360" y="328613"/>
            <a:ext cx="8713694" cy="914400"/>
          </a:xfrm>
        </p:spPr>
        <p:txBody>
          <a:bodyPr/>
          <a:lstStyle/>
          <a:p>
            <a:r>
              <a:rPr lang="en-CA" dirty="0"/>
              <a:t>Community Based NRM</a:t>
            </a:r>
          </a:p>
        </p:txBody>
      </p:sp>
      <p:sp>
        <p:nvSpPr>
          <p:cNvPr id="4" name="Slide Number Placeholder 3">
            <a:extLst>
              <a:ext uri="{FF2B5EF4-FFF2-40B4-BE49-F238E27FC236}">
                <a16:creationId xmlns:a16="http://schemas.microsoft.com/office/drawing/2014/main" id="{663E8C84-CE9F-FE41-87E4-8ADFAED811E7}"/>
              </a:ext>
            </a:extLst>
          </p:cNvPr>
          <p:cNvSpPr>
            <a:spLocks noGrp="1"/>
          </p:cNvSpPr>
          <p:nvPr>
            <p:ph type="sldNum" sz="quarter" idx="12"/>
          </p:nvPr>
        </p:nvSpPr>
        <p:spPr>
          <a:xfrm>
            <a:off x="10313894" y="6569076"/>
            <a:ext cx="457200" cy="365125"/>
          </a:xfrm>
        </p:spPr>
        <p:txBody>
          <a:bodyPr/>
          <a:lstStyle/>
          <a:p>
            <a:fld id="{3FE3B59D-8A44-EC40-942D-F4678869AB49}" type="slidenum">
              <a:rPr lang="en-US" smtClean="0"/>
              <a:t>110</a:t>
            </a:fld>
            <a:endParaRPr lang="en-US" dirty="0"/>
          </a:p>
        </p:txBody>
      </p:sp>
      <p:sp>
        <p:nvSpPr>
          <p:cNvPr id="5" name="TextBox 4">
            <a:extLst>
              <a:ext uri="{FF2B5EF4-FFF2-40B4-BE49-F238E27FC236}">
                <a16:creationId xmlns:a16="http://schemas.microsoft.com/office/drawing/2014/main" id="{45B69F96-8FEB-DE58-5E92-CC8E21B318B7}"/>
              </a:ext>
            </a:extLst>
          </p:cNvPr>
          <p:cNvSpPr txBox="1"/>
          <p:nvPr/>
        </p:nvSpPr>
        <p:spPr>
          <a:xfrm>
            <a:off x="883345" y="1748756"/>
            <a:ext cx="6093618" cy="2246769"/>
          </a:xfrm>
          <a:prstGeom prst="rect">
            <a:avLst/>
          </a:prstGeom>
          <a:noFill/>
        </p:spPr>
        <p:txBody>
          <a:bodyPr wrap="square">
            <a:spAutoFit/>
          </a:bodyPr>
          <a:lstStyle/>
          <a:p>
            <a:r>
              <a:rPr lang="en-GB" sz="2000" b="0" i="0" dirty="0">
                <a:solidFill>
                  <a:srgbClr val="333333"/>
                </a:solidFill>
                <a:effectLst/>
              </a:rPr>
              <a:t>There are a variety of terms used to refer to CBNRM mechanisms, including participatory, community, community-based, collaborative, joint and popular natural resource management. CBNRM is an approach that evolved in the 1980s as a result of the failure of Western-born and -developed conservation models and paradigms in Third World countries.</a:t>
            </a:r>
            <a:endParaRPr lang="en-GB" sz="2000" dirty="0"/>
          </a:p>
        </p:txBody>
      </p:sp>
      <p:sp>
        <p:nvSpPr>
          <p:cNvPr id="7" name="TextBox 6">
            <a:extLst>
              <a:ext uri="{FF2B5EF4-FFF2-40B4-BE49-F238E27FC236}">
                <a16:creationId xmlns:a16="http://schemas.microsoft.com/office/drawing/2014/main" id="{BF542A73-3A86-692B-4759-0ADF765CB96E}"/>
              </a:ext>
            </a:extLst>
          </p:cNvPr>
          <p:cNvSpPr txBox="1"/>
          <p:nvPr/>
        </p:nvSpPr>
        <p:spPr>
          <a:xfrm>
            <a:off x="589360" y="5883056"/>
            <a:ext cx="6093618" cy="646331"/>
          </a:xfrm>
          <a:prstGeom prst="rect">
            <a:avLst/>
          </a:prstGeom>
          <a:noFill/>
        </p:spPr>
        <p:txBody>
          <a:bodyPr wrap="square">
            <a:spAutoFit/>
          </a:bodyPr>
          <a:lstStyle/>
          <a:p>
            <a:r>
              <a:rPr lang="en-GB" dirty="0">
                <a:hlinkClick r:id="rId4"/>
              </a:rPr>
              <a:t>Indigenous Community-based Natural Resources Management Mechanisms – ACCORD</a:t>
            </a:r>
            <a:endParaRPr lang="en-GB" dirty="0"/>
          </a:p>
        </p:txBody>
      </p:sp>
      <p:pic>
        <p:nvPicPr>
          <p:cNvPr id="10244" name="Picture 4" descr="Qero system">
            <a:extLst>
              <a:ext uri="{FF2B5EF4-FFF2-40B4-BE49-F238E27FC236}">
                <a16:creationId xmlns:a16="http://schemas.microsoft.com/office/drawing/2014/main" id="{11E34EBE-0E51-30A7-B484-D905FF21324B}"/>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658099" y="368558"/>
            <a:ext cx="4081463" cy="3061097"/>
          </a:xfrm>
          <a:prstGeom prst="rect">
            <a:avLst/>
          </a:prstGeom>
          <a:noFill/>
          <a:extLst>
            <a:ext uri="{909E8E84-426E-40DD-AFC4-6F175D3DCCD1}">
              <a14:hiddenFill xmlns:a14="http://schemas.microsoft.com/office/drawing/2010/main">
                <a:solidFill>
                  <a:srgbClr val="FFFFFF"/>
                </a:solidFill>
              </a14:hiddenFill>
            </a:ext>
          </a:extLst>
        </p:spPr>
      </p:pic>
      <p:pic>
        <p:nvPicPr>
          <p:cNvPr id="10246" name="Picture 6" descr="Community-based natural resource management">
            <a:extLst>
              <a:ext uri="{FF2B5EF4-FFF2-40B4-BE49-F238E27FC236}">
                <a16:creationId xmlns:a16="http://schemas.microsoft.com/office/drawing/2014/main" id="{14AC2630-6801-CCEE-DE24-290AD9E0937E}"/>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689309" y="3648606"/>
            <a:ext cx="4050253" cy="2701519"/>
          </a:xfrm>
          <a:prstGeom prst="rect">
            <a:avLst/>
          </a:prstGeom>
          <a:noFill/>
          <a:extLst>
            <a:ext uri="{909E8E84-426E-40DD-AFC4-6F175D3DCCD1}">
              <a14:hiddenFill xmlns:a14="http://schemas.microsoft.com/office/drawing/2010/main">
                <a:solidFill>
                  <a:srgbClr val="FFFFFF"/>
                </a:solidFill>
              </a14:hiddenFill>
            </a:ext>
          </a:extLst>
        </p:spPr>
      </p:pic>
      <p:sp>
        <p:nvSpPr>
          <p:cNvPr id="9" name="Footer Placeholder 1">
            <a:extLst>
              <a:ext uri="{FF2B5EF4-FFF2-40B4-BE49-F238E27FC236}">
                <a16:creationId xmlns:a16="http://schemas.microsoft.com/office/drawing/2014/main" id="{C007A0CA-3B7B-7066-D3A1-EF0A37C8F8F0}"/>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custDataLst>
      <p:tags r:id="rId1"/>
    </p:custDataLst>
    <p:extLst>
      <p:ext uri="{BB962C8B-B14F-4D97-AF65-F5344CB8AC3E}">
        <p14:creationId xmlns:p14="http://schemas.microsoft.com/office/powerpoint/2010/main" val="1137457592"/>
      </p:ext>
    </p:extLst>
  </p:cSld>
  <p:clrMapOvr>
    <a:masterClrMapping/>
  </p:clrMapOvr>
  <mc:AlternateContent xmlns:mc="http://schemas.openxmlformats.org/markup-compatibility/2006" xmlns:p14="http://schemas.microsoft.com/office/powerpoint/2010/main">
    <mc:Choice Requires="p14">
      <p:transition spd="slow" p14:dur="2000" advTm="280900"/>
    </mc:Choice>
    <mc:Fallback xmlns="">
      <p:transition spd="slow" advTm="2809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8"/>
                                        </p:tgtEl>
                                      </p:cBhvr>
                                    </p:animEffect>
                                    <p:set>
                                      <p:cBhvr>
                                        <p:cTn id="7"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93B3212-8C0D-4943-AE80-C2D3E275DBFC}"/>
              </a:ext>
            </a:extLst>
          </p:cNvPr>
          <p:cNvSpPr/>
          <p:nvPr/>
        </p:nvSpPr>
        <p:spPr>
          <a:xfrm>
            <a:off x="2159251" y="4303301"/>
            <a:ext cx="6878737" cy="2448337"/>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CA"/>
          </a:p>
        </p:txBody>
      </p:sp>
      <p:sp>
        <p:nvSpPr>
          <p:cNvPr id="2" name="Title 1">
            <a:extLst>
              <a:ext uri="{FF2B5EF4-FFF2-40B4-BE49-F238E27FC236}">
                <a16:creationId xmlns:a16="http://schemas.microsoft.com/office/drawing/2014/main" id="{6AE308ED-9779-4047-A089-D5B6AEBED489}"/>
              </a:ext>
            </a:extLst>
          </p:cNvPr>
          <p:cNvSpPr>
            <a:spLocks noGrp="1"/>
          </p:cNvSpPr>
          <p:nvPr>
            <p:ph type="title"/>
          </p:nvPr>
        </p:nvSpPr>
        <p:spPr>
          <a:xfrm>
            <a:off x="589360" y="328613"/>
            <a:ext cx="8713694" cy="914400"/>
          </a:xfrm>
        </p:spPr>
        <p:txBody>
          <a:bodyPr/>
          <a:lstStyle/>
          <a:p>
            <a:r>
              <a:rPr lang="en-CA" dirty="0"/>
              <a:t>Community Based NRM</a:t>
            </a:r>
          </a:p>
        </p:txBody>
      </p:sp>
      <p:sp>
        <p:nvSpPr>
          <p:cNvPr id="4" name="Slide Number Placeholder 3">
            <a:extLst>
              <a:ext uri="{FF2B5EF4-FFF2-40B4-BE49-F238E27FC236}">
                <a16:creationId xmlns:a16="http://schemas.microsoft.com/office/drawing/2014/main" id="{663E8C84-CE9F-FE41-87E4-8ADFAED811E7}"/>
              </a:ext>
            </a:extLst>
          </p:cNvPr>
          <p:cNvSpPr>
            <a:spLocks noGrp="1"/>
          </p:cNvSpPr>
          <p:nvPr>
            <p:ph type="sldNum" sz="quarter" idx="12"/>
          </p:nvPr>
        </p:nvSpPr>
        <p:spPr>
          <a:xfrm>
            <a:off x="10313894" y="6569076"/>
            <a:ext cx="457200" cy="365125"/>
          </a:xfrm>
        </p:spPr>
        <p:txBody>
          <a:bodyPr/>
          <a:lstStyle/>
          <a:p>
            <a:fld id="{3FE3B59D-8A44-EC40-942D-F4678869AB49}" type="slidenum">
              <a:rPr lang="en-US" smtClean="0"/>
              <a:t>111</a:t>
            </a:fld>
            <a:endParaRPr lang="en-US" dirty="0"/>
          </a:p>
        </p:txBody>
      </p:sp>
      <p:sp>
        <p:nvSpPr>
          <p:cNvPr id="7" name="TextBox 6">
            <a:extLst>
              <a:ext uri="{FF2B5EF4-FFF2-40B4-BE49-F238E27FC236}">
                <a16:creationId xmlns:a16="http://schemas.microsoft.com/office/drawing/2014/main" id="{BF542A73-3A86-692B-4759-0ADF765CB96E}"/>
              </a:ext>
            </a:extLst>
          </p:cNvPr>
          <p:cNvSpPr txBox="1"/>
          <p:nvPr/>
        </p:nvSpPr>
        <p:spPr>
          <a:xfrm>
            <a:off x="589360" y="5883056"/>
            <a:ext cx="6093618" cy="646331"/>
          </a:xfrm>
          <a:prstGeom prst="rect">
            <a:avLst/>
          </a:prstGeom>
          <a:noFill/>
        </p:spPr>
        <p:txBody>
          <a:bodyPr wrap="square">
            <a:spAutoFit/>
          </a:bodyPr>
          <a:lstStyle/>
          <a:p>
            <a:r>
              <a:rPr lang="en-GB" dirty="0">
                <a:hlinkClick r:id="rId4"/>
              </a:rPr>
              <a:t>Indigenous Community-based Natural Resources Management Mechanisms – ACCORD</a:t>
            </a:r>
            <a:endParaRPr lang="en-GB" dirty="0"/>
          </a:p>
        </p:txBody>
      </p:sp>
      <p:pic>
        <p:nvPicPr>
          <p:cNvPr id="10242" name="Picture 2" descr="Benefits of CBNRM">
            <a:extLst>
              <a:ext uri="{FF2B5EF4-FFF2-40B4-BE49-F238E27FC236}">
                <a16:creationId xmlns:a16="http://schemas.microsoft.com/office/drawing/2014/main" id="{D1A190E1-069A-27EE-FFCE-50C35DBBE017}"/>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962025" y="960012"/>
            <a:ext cx="10640615" cy="4586105"/>
          </a:xfrm>
          <a:prstGeom prst="rect">
            <a:avLst/>
          </a:prstGeom>
          <a:noFill/>
          <a:extLst>
            <a:ext uri="{909E8E84-426E-40DD-AFC4-6F175D3DCCD1}">
              <a14:hiddenFill xmlns:a14="http://schemas.microsoft.com/office/drawing/2010/main">
                <a:solidFill>
                  <a:srgbClr val="FFFFFF"/>
                </a:solidFill>
              </a14:hiddenFill>
            </a:ext>
          </a:extLst>
        </p:spPr>
      </p:pic>
      <p:sp>
        <p:nvSpPr>
          <p:cNvPr id="3" name="Footer Placeholder 1">
            <a:extLst>
              <a:ext uri="{FF2B5EF4-FFF2-40B4-BE49-F238E27FC236}">
                <a16:creationId xmlns:a16="http://schemas.microsoft.com/office/drawing/2014/main" id="{7FAB8AAB-06DF-9BFE-C585-E478B1E44001}"/>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custDataLst>
      <p:tags r:id="rId1"/>
    </p:custDataLst>
    <p:extLst>
      <p:ext uri="{BB962C8B-B14F-4D97-AF65-F5344CB8AC3E}">
        <p14:creationId xmlns:p14="http://schemas.microsoft.com/office/powerpoint/2010/main" val="3768323399"/>
      </p:ext>
    </p:extLst>
  </p:cSld>
  <p:clrMapOvr>
    <a:masterClrMapping/>
  </p:clrMapOvr>
  <mc:AlternateContent xmlns:mc="http://schemas.openxmlformats.org/markup-compatibility/2006" xmlns:p14="http://schemas.microsoft.com/office/powerpoint/2010/main">
    <mc:Choice Requires="p14">
      <p:transition spd="slow" p14:dur="2000" advTm="280900"/>
    </mc:Choice>
    <mc:Fallback xmlns="">
      <p:transition spd="slow" advTm="2809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8"/>
                                        </p:tgtEl>
                                      </p:cBhvr>
                                    </p:animEffect>
                                    <p:set>
                                      <p:cBhvr>
                                        <p:cTn id="7"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EB574A-30AC-5942-07F4-3C425CA5C523}"/>
              </a:ext>
            </a:extLst>
          </p:cNvPr>
          <p:cNvSpPr>
            <a:spLocks noGrp="1"/>
          </p:cNvSpPr>
          <p:nvPr>
            <p:ph type="title"/>
          </p:nvPr>
        </p:nvSpPr>
        <p:spPr/>
        <p:txBody>
          <a:bodyPr>
            <a:normAutofit fontScale="90000"/>
          </a:bodyPr>
          <a:lstStyle/>
          <a:p>
            <a:r>
              <a:rPr lang="en-GB" sz="2700" b="1" dirty="0">
                <a:effectLst/>
                <a:latin typeface="Calibri" panose="020F0502020204030204" pitchFamily="34" charset="0"/>
                <a:ea typeface="Times New Roman" panose="02020603050405020304" pitchFamily="18" charset="0"/>
                <a:cs typeface="Times New Roman" panose="02020603050405020304" pitchFamily="18" charset="0"/>
              </a:rPr>
              <a:t>Assessment: Report, collection of reports (Journal) and Conference presentation</a:t>
            </a:r>
            <a:br>
              <a:rPr lang="en-GB" sz="3600" dirty="0">
                <a:effectLst/>
                <a:latin typeface="Times New Roman" panose="02020603050405020304" pitchFamily="18" charset="0"/>
                <a:ea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E5329663-2DAB-4282-893E-4AF11ED643DF}"/>
              </a:ext>
            </a:extLst>
          </p:cNvPr>
          <p:cNvSpPr>
            <a:spLocks noGrp="1"/>
          </p:cNvSpPr>
          <p:nvPr>
            <p:ph idx="1"/>
          </p:nvPr>
        </p:nvSpPr>
        <p:spPr>
          <a:xfrm>
            <a:off x="530351" y="950976"/>
            <a:ext cx="11439145" cy="5358384"/>
          </a:xfrm>
        </p:spPr>
        <p:txBody>
          <a:bodyPr>
            <a:normAutofit fontScale="25000" lnSpcReduction="20000"/>
          </a:bodyPr>
          <a:lstStyle/>
          <a:p>
            <a:pPr algn="just">
              <a:spcAft>
                <a:spcPts val="600"/>
              </a:spcAft>
            </a:pPr>
            <a:r>
              <a:rPr lang="en-GB" sz="6400" dirty="0">
                <a:effectLst/>
                <a:ea typeface="Times New Roman" panose="02020603050405020304" pitchFamily="18" charset="0"/>
                <a:cs typeface="Times New Roman" panose="02020603050405020304" pitchFamily="18" charset="0"/>
              </a:rPr>
              <a:t>Select an EIA of your choice.  It is preferable to pick an EIA with which you are familiar for example, a bypass near your family home or Swansea Bay tidal lagoon.  It is important you select and get hold of the document in plenty of time to be able to assess its application.</a:t>
            </a:r>
            <a:endParaRPr lang="en-GB" sz="6400" dirty="0">
              <a:effectLst/>
              <a:ea typeface="Times New Roman" panose="02020603050405020304" pitchFamily="18" charset="0"/>
            </a:endParaRPr>
          </a:p>
          <a:p>
            <a:pPr marL="342900" lvl="0" indent="-342900" algn="just">
              <a:spcAft>
                <a:spcPts val="600"/>
              </a:spcAft>
              <a:buFont typeface="+mj-lt"/>
              <a:buAutoNum type="arabicPeriod"/>
            </a:pPr>
            <a:r>
              <a:rPr lang="en-GB" sz="6400" b="1" dirty="0">
                <a:effectLst/>
                <a:ea typeface="Times New Roman" panose="02020603050405020304" pitchFamily="18" charset="0"/>
                <a:cs typeface="Times New Roman" panose="02020603050405020304" pitchFamily="18" charset="0"/>
              </a:rPr>
              <a:t>Report</a:t>
            </a:r>
            <a:r>
              <a:rPr lang="en-GB" sz="6400" b="1" dirty="0">
                <a:ea typeface="Times New Roman" panose="02020603050405020304" pitchFamily="18" charset="0"/>
              </a:rPr>
              <a:t>: </a:t>
            </a:r>
            <a:r>
              <a:rPr lang="en-GB" sz="6400" dirty="0">
                <a:effectLst/>
                <a:ea typeface="Times New Roman" panose="02020603050405020304" pitchFamily="18" charset="0"/>
                <a:cs typeface="Times New Roman" panose="02020603050405020304" pitchFamily="18" charset="0"/>
              </a:rPr>
              <a:t>Using your chosen example, evaluate the process of EIA, comment on its supporting legislation, review academic literature and express opinion on any recent changes.  This should include gaps that your example identifies between theory/law and practice.</a:t>
            </a:r>
            <a:r>
              <a:rPr lang="en-GB" sz="6400" dirty="0">
                <a:ea typeface="Times New Roman" panose="02020603050405020304" pitchFamily="18" charset="0"/>
              </a:rPr>
              <a:t> </a:t>
            </a:r>
            <a:r>
              <a:rPr lang="en-GB" sz="6400" dirty="0">
                <a:effectLst/>
                <a:ea typeface="Times New Roman" panose="02020603050405020304" pitchFamily="18" charset="0"/>
                <a:cs typeface="Times New Roman" panose="02020603050405020304" pitchFamily="18" charset="0"/>
              </a:rPr>
              <a:t>Report format based on </a:t>
            </a:r>
            <a:r>
              <a:rPr lang="en-GB" sz="6400" b="1" i="1" dirty="0">
                <a:effectLst/>
                <a:ea typeface="Times New Roman" panose="02020603050405020304" pitchFamily="18" charset="0"/>
                <a:cs typeface="Times New Roman" panose="02020603050405020304" pitchFamily="18" charset="0"/>
              </a:rPr>
              <a:t>Environmental Impact Assessment Review (Journal)</a:t>
            </a:r>
            <a:r>
              <a:rPr lang="en-GB" sz="6400" dirty="0">
                <a:effectLst/>
                <a:ea typeface="Times New Roman" panose="02020603050405020304" pitchFamily="18" charset="0"/>
                <a:cs typeface="Times New Roman" panose="02020603050405020304" pitchFamily="18" charset="0"/>
              </a:rPr>
              <a:t>. No more than 5,000 words excluding appendices.   </a:t>
            </a:r>
            <a:r>
              <a:rPr lang="en-GB" sz="6400" b="1" dirty="0">
                <a:solidFill>
                  <a:srgbClr val="FF0000"/>
                </a:solidFill>
                <a:effectLst/>
                <a:ea typeface="Times New Roman" panose="02020603050405020304" pitchFamily="18" charset="0"/>
                <a:cs typeface="Times New Roman" panose="02020603050405020304" pitchFamily="18" charset="0"/>
              </a:rPr>
              <a:t>70% of module mark.</a:t>
            </a:r>
            <a:r>
              <a:rPr lang="en-GB" sz="6400" dirty="0">
                <a:solidFill>
                  <a:srgbClr val="FF0000"/>
                </a:solidFill>
                <a:effectLst/>
                <a:ea typeface="Times New Roman" panose="02020603050405020304" pitchFamily="18" charset="0"/>
                <a:cs typeface="Times New Roman" panose="02020603050405020304" pitchFamily="18" charset="0"/>
              </a:rPr>
              <a:t>  </a:t>
            </a:r>
            <a:endParaRPr lang="en-GB" sz="6400" dirty="0">
              <a:effectLst/>
              <a:ea typeface="Times New Roman" panose="02020603050405020304" pitchFamily="18" charset="0"/>
            </a:endParaRPr>
          </a:p>
          <a:p>
            <a:pPr marL="342900" lvl="0" indent="-342900" algn="just">
              <a:spcAft>
                <a:spcPts val="600"/>
              </a:spcAft>
              <a:buFont typeface="+mj-lt"/>
              <a:buAutoNum type="arabicPeriod"/>
            </a:pPr>
            <a:r>
              <a:rPr lang="en-GB" sz="6400" b="1" dirty="0">
                <a:effectLst/>
                <a:ea typeface="Times New Roman" panose="02020603050405020304" pitchFamily="18" charset="0"/>
                <a:cs typeface="Times New Roman" panose="02020603050405020304" pitchFamily="18" charset="0"/>
              </a:rPr>
              <a:t>Conference </a:t>
            </a:r>
            <a:endParaRPr lang="en-GB" sz="6400" dirty="0">
              <a:effectLst/>
              <a:ea typeface="Times New Roman" panose="02020603050405020304" pitchFamily="18" charset="0"/>
            </a:endParaRPr>
          </a:p>
          <a:p>
            <a:pPr marL="742950" lvl="1" indent="-285750" algn="just">
              <a:spcAft>
                <a:spcPts val="600"/>
              </a:spcAft>
              <a:buFont typeface="+mj-lt"/>
              <a:buAutoNum type="alphaLcPeriod"/>
            </a:pPr>
            <a:r>
              <a:rPr lang="en-GB" sz="6400" b="1" dirty="0">
                <a:effectLst/>
                <a:ea typeface="Times New Roman" panose="02020603050405020304" pitchFamily="18" charset="0"/>
                <a:cs typeface="Times New Roman" panose="02020603050405020304" pitchFamily="18" charset="0"/>
              </a:rPr>
              <a:t>Collection of reports</a:t>
            </a:r>
            <a:endParaRPr lang="en-GB" sz="6400" dirty="0">
              <a:effectLst/>
              <a:ea typeface="Times New Roman" panose="02020603050405020304" pitchFamily="18" charset="0"/>
            </a:endParaRPr>
          </a:p>
          <a:p>
            <a:pPr algn="just">
              <a:spcAft>
                <a:spcPts val="600"/>
              </a:spcAft>
            </a:pPr>
            <a:r>
              <a:rPr lang="en-GB" sz="6400" dirty="0">
                <a:effectLst/>
                <a:ea typeface="Times New Roman" panose="02020603050405020304" pitchFamily="18" charset="0"/>
                <a:cs typeface="Times New Roman" panose="02020603050405020304" pitchFamily="18" charset="0"/>
              </a:rPr>
              <a:t>After the comments from staff have been returned, the group needs to organise editorial meetings to publish the collection of reports (which should address any issues raised in the staff comments) using the guidelines from the journal </a:t>
            </a:r>
            <a:r>
              <a:rPr lang="en-GB" sz="6400" b="1" i="1" dirty="0">
                <a:effectLst/>
                <a:ea typeface="Times New Roman" panose="02020603050405020304" pitchFamily="18" charset="0"/>
                <a:cs typeface="Times New Roman" panose="02020603050405020304" pitchFamily="18" charset="0"/>
              </a:rPr>
              <a:t>Environmental Impact Assessment Review</a:t>
            </a:r>
            <a:r>
              <a:rPr lang="en-GB" sz="6400" dirty="0">
                <a:effectLst/>
                <a:ea typeface="Times New Roman" panose="02020603050405020304" pitchFamily="18" charset="0"/>
                <a:cs typeface="Times New Roman" panose="02020603050405020304" pitchFamily="18" charset="0"/>
              </a:rPr>
              <a:t>.  Hence you </a:t>
            </a:r>
            <a:r>
              <a:rPr lang="en-GB" sz="6400" b="1" dirty="0">
                <a:effectLst/>
                <a:ea typeface="Times New Roman" panose="02020603050405020304" pitchFamily="18" charset="0"/>
                <a:cs typeface="Times New Roman" panose="02020603050405020304" pitchFamily="18" charset="0"/>
              </a:rPr>
              <a:t>ALL </a:t>
            </a:r>
            <a:r>
              <a:rPr lang="en-GB" sz="6400" dirty="0">
                <a:effectLst/>
                <a:ea typeface="Times New Roman" panose="02020603050405020304" pitchFamily="18" charset="0"/>
                <a:cs typeface="Times New Roman" panose="02020603050405020304" pitchFamily="18" charset="0"/>
              </a:rPr>
              <a:t>need to coordinate report format prior to the conference. The conference reports should be bound (spiral or could be in the form of a website) and published ready for distribution at the conference.  Remember presentation and consistency is important in journal compilation.  </a:t>
            </a:r>
            <a:r>
              <a:rPr lang="en-GB" sz="6400" b="1" dirty="0">
                <a:solidFill>
                  <a:srgbClr val="FF0000"/>
                </a:solidFill>
                <a:effectLst/>
                <a:ea typeface="Times New Roman" panose="02020603050405020304" pitchFamily="18" charset="0"/>
                <a:cs typeface="Times New Roman" panose="02020603050405020304" pitchFamily="18" charset="0"/>
              </a:rPr>
              <a:t>10% of module mark</a:t>
            </a:r>
            <a:endParaRPr lang="en-GB" sz="6400" dirty="0">
              <a:effectLst/>
              <a:ea typeface="Times New Roman" panose="02020603050405020304" pitchFamily="18" charset="0"/>
            </a:endParaRPr>
          </a:p>
          <a:p>
            <a:pPr marL="742950" lvl="1" indent="-285750" algn="just">
              <a:spcAft>
                <a:spcPts val="600"/>
              </a:spcAft>
              <a:buFont typeface="+mj-lt"/>
              <a:buAutoNum type="alphaLcPeriod"/>
            </a:pPr>
            <a:r>
              <a:rPr lang="en-GB" sz="6400" b="1" dirty="0">
                <a:effectLst/>
                <a:ea typeface="Times New Roman" panose="02020603050405020304" pitchFamily="18" charset="0"/>
                <a:cs typeface="Times New Roman" panose="02020603050405020304" pitchFamily="18" charset="0"/>
              </a:rPr>
              <a:t>Conference Presentation</a:t>
            </a:r>
            <a:endParaRPr lang="en-GB" sz="6400" dirty="0">
              <a:effectLst/>
              <a:ea typeface="Times New Roman" panose="02020603050405020304" pitchFamily="18" charset="0"/>
            </a:endParaRPr>
          </a:p>
          <a:p>
            <a:pPr algn="just">
              <a:spcAft>
                <a:spcPts val="600"/>
              </a:spcAft>
            </a:pPr>
            <a:r>
              <a:rPr lang="en-GB" sz="6400" dirty="0">
                <a:effectLst/>
                <a:ea typeface="Times New Roman" panose="02020603050405020304" pitchFamily="18" charset="0"/>
                <a:cs typeface="Times New Roman" panose="02020603050405020304" pitchFamily="18" charset="0"/>
              </a:rPr>
              <a:t>Your report and response to staff comments should then be presented at a public conference. 10 mins presentation plus 5 mins discussion.   </a:t>
            </a:r>
            <a:r>
              <a:rPr lang="en-GB" sz="6400" b="1" dirty="0">
                <a:solidFill>
                  <a:srgbClr val="FF0000"/>
                </a:solidFill>
                <a:effectLst/>
                <a:ea typeface="Times New Roman" panose="02020603050405020304" pitchFamily="18" charset="0"/>
                <a:cs typeface="Times New Roman" panose="02020603050405020304" pitchFamily="18" charset="0"/>
              </a:rPr>
              <a:t>20% of module mark.</a:t>
            </a:r>
            <a:r>
              <a:rPr lang="en-GB" sz="6400" dirty="0">
                <a:solidFill>
                  <a:srgbClr val="FF0000"/>
                </a:solidFill>
                <a:effectLst/>
                <a:ea typeface="Times New Roman" panose="02020603050405020304" pitchFamily="18" charset="0"/>
                <a:cs typeface="Times New Roman" panose="02020603050405020304" pitchFamily="18" charset="0"/>
              </a:rPr>
              <a:t>  </a:t>
            </a:r>
            <a:endParaRPr lang="en-GB" sz="6400" dirty="0">
              <a:effectLst/>
              <a:ea typeface="Times New Roman" panose="02020603050405020304" pitchFamily="18" charset="0"/>
            </a:endParaRPr>
          </a:p>
          <a:p>
            <a:endParaRPr lang="en-GB" sz="1000" dirty="0">
              <a:effectLst/>
              <a:latin typeface="Times New Roman" panose="02020603050405020304" pitchFamily="18" charset="0"/>
              <a:ea typeface="Times New Roman" panose="02020603050405020304" pitchFamily="18" charset="0"/>
            </a:endParaRPr>
          </a:p>
          <a:p>
            <a:endParaRPr lang="en-GB" dirty="0"/>
          </a:p>
        </p:txBody>
      </p:sp>
      <p:sp>
        <p:nvSpPr>
          <p:cNvPr id="4" name="Footer Placeholder 1">
            <a:extLst>
              <a:ext uri="{FF2B5EF4-FFF2-40B4-BE49-F238E27FC236}">
                <a16:creationId xmlns:a16="http://schemas.microsoft.com/office/drawing/2014/main" id="{7C4C3CC7-79AD-F8E5-CA04-9177FA168288}"/>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extLst>
      <p:ext uri="{BB962C8B-B14F-4D97-AF65-F5344CB8AC3E}">
        <p14:creationId xmlns:p14="http://schemas.microsoft.com/office/powerpoint/2010/main" val="755028971"/>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4681" y="548640"/>
            <a:ext cx="3553412" cy="1648943"/>
          </a:xfrm>
        </p:spPr>
        <p:txBody>
          <a:bodyPr anchor="t">
            <a:normAutofit/>
          </a:bodyPr>
          <a:lstStyle/>
          <a:p>
            <a:r>
              <a:rPr lang="en-US" dirty="0"/>
              <a:t>Finding EIA?</a:t>
            </a:r>
          </a:p>
        </p:txBody>
      </p:sp>
      <p:sp>
        <p:nvSpPr>
          <p:cNvPr id="3" name="Content Placeholder 2"/>
          <p:cNvSpPr>
            <a:spLocks noGrp="1"/>
          </p:cNvSpPr>
          <p:nvPr>
            <p:ph idx="1"/>
          </p:nvPr>
        </p:nvSpPr>
        <p:spPr>
          <a:xfrm>
            <a:off x="614680" y="2316480"/>
            <a:ext cx="4024776" cy="4122420"/>
          </a:xfrm>
        </p:spPr>
        <p:txBody>
          <a:bodyPr>
            <a:normAutofit/>
          </a:bodyPr>
          <a:lstStyle/>
          <a:p>
            <a:r>
              <a:rPr lang="en-GB" dirty="0">
                <a:hlinkClick r:id="rId3"/>
              </a:rPr>
              <a:t>Planning | Blue Gem Wind</a:t>
            </a:r>
            <a:endParaRPr lang="en-GB" dirty="0"/>
          </a:p>
          <a:p>
            <a:r>
              <a:rPr lang="en-GB" dirty="0">
                <a:hlinkClick r:id="rId4"/>
              </a:rPr>
              <a:t>Written questions and answers - Written questions, answers and statements - UK Parliament</a:t>
            </a:r>
            <a:r>
              <a:rPr lang="en-GB" dirty="0"/>
              <a:t> (HS2)</a:t>
            </a:r>
          </a:p>
          <a:p>
            <a:r>
              <a:rPr lang="pt-BR" dirty="0">
                <a:hlinkClick r:id="rId5"/>
              </a:rPr>
              <a:t>A4 pagesv2.pdf (aerohabitat.eu)</a:t>
            </a:r>
            <a:r>
              <a:rPr lang="pt-BR" dirty="0"/>
              <a:t> Bristol Airport</a:t>
            </a:r>
            <a:endParaRPr lang="en-GB" dirty="0"/>
          </a:p>
          <a:p>
            <a:pPr marL="0" indent="0">
              <a:buNone/>
            </a:pPr>
            <a:endParaRPr lang="en-US" sz="1800" dirty="0"/>
          </a:p>
        </p:txBody>
      </p:sp>
      <p:sp>
        <p:nvSpPr>
          <p:cNvPr id="10"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normAutofit/>
          </a:bodyPr>
          <a:lstStyle/>
          <a:p>
            <a:pPr>
              <a:spcAft>
                <a:spcPts val="600"/>
              </a:spcAft>
            </a:pPr>
            <a:fld id="{36EEDDE2-D916-4F9A-9650-DB1D30A8FDDC}" type="datetime1">
              <a:rPr lang="en-US" smtClean="0"/>
              <a:pPr>
                <a:spcAft>
                  <a:spcPts val="600"/>
                </a:spcAft>
              </a:pPr>
              <a:t>10/1/2024</a:t>
            </a:fld>
            <a:endParaRPr lang="en-US"/>
          </a:p>
        </p:txBody>
      </p:sp>
      <p:pic>
        <p:nvPicPr>
          <p:cNvPr id="14" name="Picture 13" descr="Lines intersecting at pushpin">
            <a:extLst>
              <a:ext uri="{FF2B5EF4-FFF2-40B4-BE49-F238E27FC236}">
                <a16:creationId xmlns:a16="http://schemas.microsoft.com/office/drawing/2014/main" id="{B04AEC30-AAFB-09C1-4C35-6FABDECD7DC1}"/>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r="-1" b="-1"/>
          <a:stretch/>
        </p:blipFill>
        <p:spPr>
          <a:xfrm>
            <a:off x="4752550" y="10"/>
            <a:ext cx="7439450" cy="6857990"/>
          </a:xfrm>
          <a:prstGeom prst="rect">
            <a:avLst/>
          </a:prstGeom>
          <a:noFill/>
        </p:spPr>
      </p:pic>
      <p:sp>
        <p:nvSpPr>
          <p:cNvPr id="4" name="Slide Number Placeholder 3"/>
          <p:cNvSpPr>
            <a:spLocks noGrp="1"/>
          </p:cNvSpPr>
          <p:nvPr>
            <p:ph type="sldNum" sz="quarter" idx="12"/>
          </p:nvPr>
        </p:nvSpPr>
        <p:spPr>
          <a:xfrm>
            <a:off x="11632162" y="6453002"/>
            <a:ext cx="429207" cy="365125"/>
          </a:xfrm>
        </p:spPr>
        <p:txBody>
          <a:bodyPr>
            <a:normAutofit/>
          </a:bodyPr>
          <a:lstStyle/>
          <a:p>
            <a:pPr>
              <a:spcAft>
                <a:spcPts val="600"/>
              </a:spcAft>
            </a:pPr>
            <a:fld id="{3FE3B59D-8A44-EC40-942D-F4678869AB49}" type="slidenum">
              <a:rPr lang="en-US">
                <a:solidFill>
                  <a:srgbClr val="FFFFFF"/>
                </a:solidFill>
              </a:rPr>
              <a:pPr>
                <a:spcAft>
                  <a:spcPts val="600"/>
                </a:spcAft>
              </a:pPr>
              <a:t>113</a:t>
            </a:fld>
            <a:endParaRPr lang="en-US">
              <a:solidFill>
                <a:srgbClr val="FFFFFF"/>
              </a:solidFill>
            </a:endParaRPr>
          </a:p>
        </p:txBody>
      </p:sp>
      <p:sp>
        <p:nvSpPr>
          <p:cNvPr id="5" name="Footer Placeholder 1">
            <a:extLst>
              <a:ext uri="{FF2B5EF4-FFF2-40B4-BE49-F238E27FC236}">
                <a16:creationId xmlns:a16="http://schemas.microsoft.com/office/drawing/2014/main" id="{C0EF3529-E994-903B-30F9-E8D10522A620}"/>
              </a:ext>
            </a:extLst>
          </p:cNvPr>
          <p:cNvSpPr txBox="1">
            <a:spLocks/>
          </p:cNvSpPr>
          <p:nvPr/>
        </p:nvSpPr>
        <p:spPr>
          <a:xfrm>
            <a:off x="9041360" y="6492865"/>
            <a:ext cx="2805405" cy="365125"/>
          </a:xfrm>
          <a:prstGeom prst="rect">
            <a:avLst/>
          </a:prstGeom>
        </p:spPr>
        <p:txBody>
          <a:bodyPr vert="horz" lIns="91440" tIns="45720" rIns="91440" bIns="45720" rtlCol="0" anchor="ctr">
            <a:normAutofit/>
          </a:bodyPr>
          <a:lstStyle>
            <a:defPPr>
              <a:defRPr lang="en-US"/>
            </a:defPPr>
            <a:lvl1pPr marL="0" algn="r" defTabSz="914400" rtl="0" eaLnBrk="1" latinLnBrk="0" hangingPunct="1">
              <a:defRPr sz="9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ts val="600"/>
              </a:spcAft>
              <a:defRPr/>
            </a:pPr>
            <a:r>
              <a:rPr lang="en-GB" cap="all" spc="60" dirty="0"/>
              <a:t>acba7004</a:t>
            </a:r>
          </a:p>
        </p:txBody>
      </p:sp>
    </p:spTree>
    <p:extLst>
      <p:ext uri="{BB962C8B-B14F-4D97-AF65-F5344CB8AC3E}">
        <p14:creationId xmlns:p14="http://schemas.microsoft.com/office/powerpoint/2010/main" val="2222503676"/>
      </p:ext>
    </p:extLst>
  </p:cSld>
  <p:clrMapOvr>
    <a:masterClrMapping/>
  </p:clrMapOvr>
  <mc:AlternateContent xmlns:mc="http://schemas.openxmlformats.org/markup-compatibility/2006" xmlns:p14="http://schemas.microsoft.com/office/powerpoint/2010/main">
    <mc:Choice Requires="p14">
      <p:transition spd="slow" p14:dur="2000" advTm="50945"/>
    </mc:Choice>
    <mc:Fallback xmlns="">
      <p:transition spd="slow" advTm="50945"/>
    </mc:Fallback>
  </mc:AlternateContent>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4681" y="548640"/>
            <a:ext cx="3553412" cy="1648943"/>
          </a:xfrm>
        </p:spPr>
        <p:txBody>
          <a:bodyPr anchor="t">
            <a:normAutofit/>
          </a:bodyPr>
          <a:lstStyle/>
          <a:p>
            <a:r>
              <a:rPr lang="en-US" dirty="0"/>
              <a:t>For next week…</a:t>
            </a:r>
          </a:p>
        </p:txBody>
      </p:sp>
      <p:sp>
        <p:nvSpPr>
          <p:cNvPr id="3" name="Content Placeholder 2"/>
          <p:cNvSpPr>
            <a:spLocks noGrp="1"/>
          </p:cNvSpPr>
          <p:nvPr>
            <p:ph idx="1"/>
          </p:nvPr>
        </p:nvSpPr>
        <p:spPr>
          <a:xfrm>
            <a:off x="614680" y="2316480"/>
            <a:ext cx="3553413" cy="4122420"/>
          </a:xfrm>
        </p:spPr>
        <p:txBody>
          <a:bodyPr>
            <a:normAutofit/>
          </a:bodyPr>
          <a:lstStyle/>
          <a:p>
            <a:r>
              <a:rPr lang="en-GB" dirty="0"/>
              <a:t>Read the following: </a:t>
            </a:r>
          </a:p>
          <a:p>
            <a:r>
              <a:rPr lang="en-GB" b="1" dirty="0" err="1"/>
              <a:t>Beatley</a:t>
            </a:r>
            <a:r>
              <a:rPr lang="en-GB" b="1" dirty="0"/>
              <a:t> (1989) Environmental Ethics and Planning Theory</a:t>
            </a:r>
          </a:p>
          <a:p>
            <a:r>
              <a:rPr lang="en-GB" dirty="0"/>
              <a:t>Select an EIA for your assessment</a:t>
            </a:r>
          </a:p>
          <a:p>
            <a:pPr marL="0" indent="0">
              <a:buNone/>
            </a:pPr>
            <a:endParaRPr lang="en-US" sz="1800" dirty="0"/>
          </a:p>
        </p:txBody>
      </p:sp>
      <p:sp>
        <p:nvSpPr>
          <p:cNvPr id="10"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normAutofit/>
          </a:bodyPr>
          <a:lstStyle/>
          <a:p>
            <a:pPr>
              <a:spcAft>
                <a:spcPts val="600"/>
              </a:spcAft>
            </a:pPr>
            <a:fld id="{36EEDDE2-D916-4F9A-9650-DB1D30A8FDDC}" type="datetime1">
              <a:rPr lang="en-US" smtClean="0"/>
              <a:pPr>
                <a:spcAft>
                  <a:spcPts val="600"/>
                </a:spcAft>
              </a:pPr>
              <a:t>10/1/2024</a:t>
            </a:fld>
            <a:endParaRPr lang="en-US"/>
          </a:p>
        </p:txBody>
      </p:sp>
      <p:pic>
        <p:nvPicPr>
          <p:cNvPr id="14" name="Picture 13" descr="Lines intersecting at pushpin">
            <a:extLst>
              <a:ext uri="{FF2B5EF4-FFF2-40B4-BE49-F238E27FC236}">
                <a16:creationId xmlns:a16="http://schemas.microsoft.com/office/drawing/2014/main" id="{B04AEC30-AAFB-09C1-4C35-6FABDECD7DC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r="-1" b="-1"/>
          <a:stretch/>
        </p:blipFill>
        <p:spPr>
          <a:xfrm>
            <a:off x="4752550" y="10"/>
            <a:ext cx="7439450" cy="6857990"/>
          </a:xfrm>
          <a:prstGeom prst="rect">
            <a:avLst/>
          </a:prstGeom>
          <a:noFill/>
        </p:spPr>
      </p:pic>
      <p:sp>
        <p:nvSpPr>
          <p:cNvPr id="4" name="Slide Number Placeholder 3"/>
          <p:cNvSpPr>
            <a:spLocks noGrp="1"/>
          </p:cNvSpPr>
          <p:nvPr>
            <p:ph type="sldNum" sz="quarter" idx="12"/>
          </p:nvPr>
        </p:nvSpPr>
        <p:spPr>
          <a:xfrm>
            <a:off x="11632162" y="6453002"/>
            <a:ext cx="429207" cy="365125"/>
          </a:xfrm>
        </p:spPr>
        <p:txBody>
          <a:bodyPr>
            <a:normAutofit/>
          </a:bodyPr>
          <a:lstStyle/>
          <a:p>
            <a:pPr>
              <a:spcAft>
                <a:spcPts val="600"/>
              </a:spcAft>
            </a:pPr>
            <a:fld id="{3FE3B59D-8A44-EC40-942D-F4678869AB49}" type="slidenum">
              <a:rPr lang="en-US">
                <a:solidFill>
                  <a:srgbClr val="FFFFFF"/>
                </a:solidFill>
              </a:rPr>
              <a:pPr>
                <a:spcAft>
                  <a:spcPts val="600"/>
                </a:spcAft>
              </a:pPr>
              <a:t>114</a:t>
            </a:fld>
            <a:endParaRPr lang="en-US">
              <a:solidFill>
                <a:srgbClr val="FFFFFF"/>
              </a:solidFill>
            </a:endParaRPr>
          </a:p>
        </p:txBody>
      </p:sp>
      <p:sp>
        <p:nvSpPr>
          <p:cNvPr id="5" name="Footer Placeholder 1">
            <a:extLst>
              <a:ext uri="{FF2B5EF4-FFF2-40B4-BE49-F238E27FC236}">
                <a16:creationId xmlns:a16="http://schemas.microsoft.com/office/drawing/2014/main" id="{04E7EAC8-40B3-4293-3554-6ADCE2E136B0}"/>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spTree>
    <p:extLst>
      <p:ext uri="{BB962C8B-B14F-4D97-AF65-F5344CB8AC3E}">
        <p14:creationId xmlns:p14="http://schemas.microsoft.com/office/powerpoint/2010/main" val="2165282223"/>
      </p:ext>
    </p:extLst>
  </p:cSld>
  <p:clrMapOvr>
    <a:masterClrMapping/>
  </p:clrMapOvr>
  <mc:AlternateContent xmlns:mc="http://schemas.openxmlformats.org/markup-compatibility/2006" xmlns:p14="http://schemas.microsoft.com/office/powerpoint/2010/main">
    <mc:Choice Requires="p14">
      <p:transition spd="slow" p14:dur="2000" advTm="50945"/>
    </mc:Choice>
    <mc:Fallback xmlns="">
      <p:transition spd="slow" advTm="50945"/>
    </mc:Fallback>
  </mc:AlternateContent>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a:extLst>
              <a:ext uri="{FF2B5EF4-FFF2-40B4-BE49-F238E27FC236}">
                <a16:creationId xmlns:a16="http://schemas.microsoft.com/office/drawing/2014/main" id="{976B246F-60F6-CFFE-DB7B-AC6EB4F6071A}"/>
              </a:ext>
            </a:extLst>
          </p:cNvPr>
          <p:cNvSpPr>
            <a:spLocks noGrp="1" noChangeArrowheads="1"/>
          </p:cNvSpPr>
          <p:nvPr>
            <p:ph type="title"/>
          </p:nvPr>
        </p:nvSpPr>
        <p:spPr>
          <a:xfrm>
            <a:off x="6796844" y="474333"/>
            <a:ext cx="4563883" cy="1111580"/>
          </a:xfrm>
        </p:spPr>
        <p:txBody>
          <a:bodyPr anchor="b">
            <a:normAutofit/>
          </a:bodyPr>
          <a:lstStyle/>
          <a:p>
            <a:pPr>
              <a:defRPr/>
            </a:pPr>
            <a:r>
              <a:rPr lang="en-GB" dirty="0"/>
              <a:t>Activity</a:t>
            </a:r>
          </a:p>
        </p:txBody>
      </p:sp>
      <p:pic>
        <p:nvPicPr>
          <p:cNvPr id="132112" name="Picture 132111" descr="Empty speech bubbles">
            <a:extLst>
              <a:ext uri="{FF2B5EF4-FFF2-40B4-BE49-F238E27FC236}">
                <a16:creationId xmlns:a16="http://schemas.microsoft.com/office/drawing/2014/main" id="{F624098D-F393-9034-B5A3-B460B4646596}"/>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
          <a:stretch/>
        </p:blipFill>
        <p:spPr>
          <a:xfrm>
            <a:off x="20" y="10"/>
            <a:ext cx="6095979" cy="6857990"/>
          </a:xfrm>
          <a:prstGeom prst="rect">
            <a:avLst/>
          </a:prstGeom>
          <a:noFill/>
        </p:spPr>
      </p:pic>
      <p:sp>
        <p:nvSpPr>
          <p:cNvPr id="132099" name="Rectangle 3"/>
          <p:cNvSpPr>
            <a:spLocks noGrp="1" noChangeArrowheads="1"/>
          </p:cNvSpPr>
          <p:nvPr>
            <p:ph idx="1"/>
          </p:nvPr>
        </p:nvSpPr>
        <p:spPr>
          <a:xfrm>
            <a:off x="6796844" y="1771651"/>
            <a:ext cx="4885082" cy="4457316"/>
          </a:xfrm>
        </p:spPr>
        <p:txBody>
          <a:bodyPr>
            <a:normAutofit lnSpcReduction="10000"/>
          </a:bodyPr>
          <a:lstStyle/>
          <a:p>
            <a:pPr>
              <a:lnSpc>
                <a:spcPct val="110000"/>
              </a:lnSpc>
            </a:pPr>
            <a:r>
              <a:rPr lang="en-GB" sz="1800" dirty="0"/>
              <a:t>Find news/video clips about the October 2019 Extinction Rebellion protest in London or Insulate Britain 2021. Pay particular attention to how it relates to good governance.</a:t>
            </a:r>
          </a:p>
          <a:p>
            <a:pPr>
              <a:lnSpc>
                <a:spcPct val="110000"/>
              </a:lnSpc>
            </a:pPr>
            <a:r>
              <a:rPr lang="en-GB" sz="1800" dirty="0"/>
              <a:t>Consider its relationship with </a:t>
            </a:r>
          </a:p>
          <a:p>
            <a:pPr lvl="1">
              <a:lnSpc>
                <a:spcPct val="110000"/>
              </a:lnSpc>
            </a:pPr>
            <a:r>
              <a:rPr lang="en-GB" dirty="0"/>
              <a:t>Enforcement</a:t>
            </a:r>
          </a:p>
          <a:p>
            <a:pPr lvl="1">
              <a:lnSpc>
                <a:spcPct val="110000"/>
              </a:lnSpc>
            </a:pPr>
            <a:r>
              <a:rPr lang="en-GB" dirty="0"/>
              <a:t>Coordination</a:t>
            </a:r>
          </a:p>
          <a:p>
            <a:pPr lvl="1">
              <a:lnSpc>
                <a:spcPct val="110000"/>
              </a:lnSpc>
            </a:pPr>
            <a:r>
              <a:rPr lang="en-GB" dirty="0"/>
              <a:t>Empowerment </a:t>
            </a:r>
          </a:p>
          <a:p>
            <a:pPr lvl="1">
              <a:lnSpc>
                <a:spcPct val="110000"/>
              </a:lnSpc>
            </a:pPr>
            <a:r>
              <a:rPr lang="en-GB" dirty="0"/>
              <a:t>Awareness</a:t>
            </a:r>
            <a:endParaRPr lang="en-GB" sz="2400" dirty="0"/>
          </a:p>
          <a:p>
            <a:pPr>
              <a:lnSpc>
                <a:spcPct val="110000"/>
              </a:lnSpc>
            </a:pPr>
            <a:r>
              <a:rPr lang="en-GB" sz="2400" b="1" dirty="0"/>
              <a:t>In relation to the groups action is it lawful, appropriate, ethical and effective?</a:t>
            </a:r>
          </a:p>
          <a:p>
            <a:pPr marL="0" indent="0">
              <a:buNone/>
              <a:defRPr/>
            </a:pPr>
            <a:endParaRPr lang="en-GB" sz="2400" dirty="0"/>
          </a:p>
          <a:p>
            <a:pPr marL="0" indent="0" eaLnBrk="1" fontAlgn="auto" hangingPunct="1">
              <a:buNone/>
              <a:defRPr/>
            </a:pPr>
            <a:endParaRPr lang="en-GB" sz="1800" u="sng" dirty="0"/>
          </a:p>
          <a:p>
            <a:pPr marL="0" indent="0" eaLnBrk="1" fontAlgn="auto" hangingPunct="1">
              <a:buNone/>
              <a:defRPr/>
            </a:pPr>
            <a:endParaRPr lang="en-GB" sz="1800" u="sng" dirty="0"/>
          </a:p>
        </p:txBody>
      </p:sp>
      <p:sp>
        <p:nvSpPr>
          <p:cNvPr id="132105" name="Date Placeholder 8">
            <a:extLst>
              <a:ext uri="{FF2B5EF4-FFF2-40B4-BE49-F238E27FC236}">
                <a16:creationId xmlns:a16="http://schemas.microsoft.com/office/drawing/2014/main" id="{5CED8F93-89DF-C57A-C16D-ED6DB8A4ABD2}"/>
              </a:ext>
            </a:extLst>
          </p:cNvPr>
          <p:cNvSpPr>
            <a:spLocks noGrp="1"/>
          </p:cNvSpPr>
          <p:nvPr>
            <p:ph type="dt" sz="half" idx="10"/>
          </p:nvPr>
        </p:nvSpPr>
        <p:spPr>
          <a:xfrm>
            <a:off x="137160" y="6453002"/>
            <a:ext cx="3494314" cy="365125"/>
          </a:xfrm>
        </p:spPr>
        <p:txBody>
          <a:bodyPr>
            <a:normAutofit/>
          </a:bodyPr>
          <a:lstStyle/>
          <a:p>
            <a:pPr>
              <a:spcAft>
                <a:spcPts val="600"/>
              </a:spcAft>
            </a:pPr>
            <a:fld id="{907816DB-FEA5-42E1-8FAA-ACDB7BE4A0F6}" type="datetime1">
              <a:rPr lang="en-US">
                <a:solidFill>
                  <a:srgbClr val="FFFFFF"/>
                </a:solidFill>
              </a:rPr>
              <a:pPr>
                <a:spcAft>
                  <a:spcPts val="600"/>
                </a:spcAft>
              </a:pPr>
              <a:t>10/1/2024</a:t>
            </a:fld>
            <a:endParaRPr lang="en-US">
              <a:solidFill>
                <a:srgbClr val="FFFFFF"/>
              </a:solidFill>
            </a:endParaRPr>
          </a:p>
        </p:txBody>
      </p:sp>
      <p:sp>
        <p:nvSpPr>
          <p:cNvPr id="9220" name="Slide Number Placeholder 5"/>
          <p:cNvSpPr>
            <a:spLocks noGrp="1"/>
          </p:cNvSpPr>
          <p:nvPr>
            <p:ph type="sldNum" sz="quarter" idx="12"/>
          </p:nvPr>
        </p:nvSpPr>
        <p:spPr bwMode="auto">
          <a:xfrm>
            <a:off x="11632162" y="6453002"/>
            <a:ext cx="429207"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85000" lnSpcReduction="10000"/>
          </a:bodyPr>
          <a:lstStyle>
            <a:lvl1pPr>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1pPr>
            <a:lvl2pPr marL="742950" indent="-28575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2pPr>
            <a:lvl3pPr marL="11430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3pPr>
            <a:lvl4pPr marL="16002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4pPr>
            <a:lvl5pPr marL="2057400" indent="-22860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5pPr>
            <a:lvl6pPr marL="25146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6pPr>
            <a:lvl7pPr marL="29718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7pPr>
            <a:lvl8pPr marL="34290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8pPr>
            <a:lvl9pPr marL="3886200" indent="-228600" eaLnBrk="0" fontAlgn="base" hangingPunct="0">
              <a:spcBef>
                <a:spcPct val="20000"/>
              </a:spcBef>
              <a:spcAft>
                <a:spcPts val="600"/>
              </a:spcAft>
              <a:buClr>
                <a:schemeClr val="tx2"/>
              </a:buClr>
              <a:buFont typeface="Arial" panose="020B0604020202020204" pitchFamily="34" charset="0"/>
              <a:buChar char="•"/>
              <a:defRPr sz="1700">
                <a:solidFill>
                  <a:schemeClr val="tx1"/>
                </a:solidFill>
                <a:latin typeface="Arial Narrow" panose="020B0606020202030204" pitchFamily="34" charset="0"/>
              </a:defRPr>
            </a:lvl9pPr>
          </a:lstStyle>
          <a:p>
            <a:pPr>
              <a:spcBef>
                <a:spcPct val="0"/>
              </a:spcBef>
              <a:buClrTx/>
              <a:buFontTx/>
              <a:buNone/>
            </a:pPr>
            <a:fld id="{4A5BBE5A-1A66-4A21-B261-59A09E77C1C6}" type="slidenum">
              <a:rPr lang="en-GB" altLang="en-US"/>
              <a:pPr>
                <a:spcBef>
                  <a:spcPct val="0"/>
                </a:spcBef>
                <a:buClrTx/>
                <a:buFontTx/>
                <a:buNone/>
              </a:pPr>
              <a:t>115</a:t>
            </a:fld>
            <a:endParaRPr lang="en-GB" altLang="en-US"/>
          </a:p>
        </p:txBody>
      </p:sp>
      <p:sp>
        <p:nvSpPr>
          <p:cNvPr id="2" name="Footer Placeholder 1">
            <a:extLst>
              <a:ext uri="{FF2B5EF4-FFF2-40B4-BE49-F238E27FC236}">
                <a16:creationId xmlns:a16="http://schemas.microsoft.com/office/drawing/2014/main" id="{C3C7D0C3-81C8-A70E-5ACF-9323E73CCE43}"/>
              </a:ext>
            </a:extLst>
          </p:cNvPr>
          <p:cNvSpPr>
            <a:spLocks noGrp="1"/>
          </p:cNvSpPr>
          <p:nvPr>
            <p:ph type="ftr" sz="quarter" idx="11"/>
          </p:nvPr>
        </p:nvSpPr>
        <p:spPr>
          <a:xfrm>
            <a:off x="8876521" y="6453002"/>
            <a:ext cx="2805405" cy="365125"/>
          </a:xfrm>
        </p:spPr>
        <p:txBody>
          <a:bodyPr>
            <a:normAutofit/>
          </a:bodyPr>
          <a:lstStyle/>
          <a:p>
            <a:pPr fontAlgn="base">
              <a:spcBef>
                <a:spcPct val="0"/>
              </a:spcBef>
              <a:spcAft>
                <a:spcPts val="600"/>
              </a:spcAft>
              <a:defRPr/>
            </a:pPr>
            <a:r>
              <a:rPr lang="en-GB" cap="all" spc="60" dirty="0"/>
              <a:t>acba7004</a:t>
            </a:r>
          </a:p>
        </p:txBody>
      </p:sp>
      <p:pic>
        <p:nvPicPr>
          <p:cNvPr id="3" name="Picture 2">
            <a:extLst>
              <a:ext uri="{FF2B5EF4-FFF2-40B4-BE49-F238E27FC236}">
                <a16:creationId xmlns:a16="http://schemas.microsoft.com/office/drawing/2014/main" id="{C9AFCBBD-B961-FD90-209A-2D224F83BEB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r="-1"/>
          <a:stretch/>
        </p:blipFill>
        <p:spPr>
          <a:xfrm>
            <a:off x="9544050" y="236747"/>
            <a:ext cx="2400300" cy="1534904"/>
          </a:xfrm>
          <a:prstGeom prst="rect">
            <a:avLst/>
          </a:prstGeom>
          <a:noFill/>
        </p:spPr>
      </p:pic>
    </p:spTree>
    <p:extLst>
      <p:ext uri="{BB962C8B-B14F-4D97-AF65-F5344CB8AC3E}">
        <p14:creationId xmlns:p14="http://schemas.microsoft.com/office/powerpoint/2010/main" val="847950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2099">
                                            <p:txEl>
                                              <p:pRg st="0" end="0"/>
                                            </p:txEl>
                                          </p:spTgt>
                                        </p:tgtEl>
                                        <p:attrNameLst>
                                          <p:attrName>style.visibility</p:attrName>
                                        </p:attrNameLst>
                                      </p:cBhvr>
                                      <p:to>
                                        <p:strVal val="visible"/>
                                      </p:to>
                                    </p:set>
                                    <p:animEffect transition="in" filter="fade">
                                      <p:cBhvr>
                                        <p:cTn id="7" dur="2000"/>
                                        <p:tgtEl>
                                          <p:spTgt spid="13209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2099">
                                            <p:txEl>
                                              <p:pRg st="1" end="1"/>
                                            </p:txEl>
                                          </p:spTgt>
                                        </p:tgtEl>
                                        <p:attrNameLst>
                                          <p:attrName>style.visibility</p:attrName>
                                        </p:attrNameLst>
                                      </p:cBhvr>
                                      <p:to>
                                        <p:strVal val="visible"/>
                                      </p:to>
                                    </p:set>
                                    <p:animEffect transition="in" filter="fade">
                                      <p:cBhvr>
                                        <p:cTn id="12" dur="2000"/>
                                        <p:tgtEl>
                                          <p:spTgt spid="132099">
                                            <p:txEl>
                                              <p:pRg st="1" end="1"/>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32099">
                                            <p:txEl>
                                              <p:pRg st="2" end="2"/>
                                            </p:txEl>
                                          </p:spTgt>
                                        </p:tgtEl>
                                        <p:attrNameLst>
                                          <p:attrName>style.visibility</p:attrName>
                                        </p:attrNameLst>
                                      </p:cBhvr>
                                      <p:to>
                                        <p:strVal val="visible"/>
                                      </p:to>
                                    </p:set>
                                    <p:animEffect transition="in" filter="fade">
                                      <p:cBhvr>
                                        <p:cTn id="15" dur="2000"/>
                                        <p:tgtEl>
                                          <p:spTgt spid="132099">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32099">
                                            <p:txEl>
                                              <p:pRg st="3" end="3"/>
                                            </p:txEl>
                                          </p:spTgt>
                                        </p:tgtEl>
                                        <p:attrNameLst>
                                          <p:attrName>style.visibility</p:attrName>
                                        </p:attrNameLst>
                                      </p:cBhvr>
                                      <p:to>
                                        <p:strVal val="visible"/>
                                      </p:to>
                                    </p:set>
                                    <p:animEffect transition="in" filter="fade">
                                      <p:cBhvr>
                                        <p:cTn id="18" dur="2000"/>
                                        <p:tgtEl>
                                          <p:spTgt spid="132099">
                                            <p:txEl>
                                              <p:pRg st="3" end="3"/>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32099">
                                            <p:txEl>
                                              <p:pRg st="4" end="4"/>
                                            </p:txEl>
                                          </p:spTgt>
                                        </p:tgtEl>
                                        <p:attrNameLst>
                                          <p:attrName>style.visibility</p:attrName>
                                        </p:attrNameLst>
                                      </p:cBhvr>
                                      <p:to>
                                        <p:strVal val="visible"/>
                                      </p:to>
                                    </p:set>
                                    <p:animEffect transition="in" filter="fade">
                                      <p:cBhvr>
                                        <p:cTn id="21" dur="2000"/>
                                        <p:tgtEl>
                                          <p:spTgt spid="132099">
                                            <p:txEl>
                                              <p:pRg st="4" end="4"/>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32099">
                                            <p:txEl>
                                              <p:pRg st="5" end="5"/>
                                            </p:txEl>
                                          </p:spTgt>
                                        </p:tgtEl>
                                        <p:attrNameLst>
                                          <p:attrName>style.visibility</p:attrName>
                                        </p:attrNameLst>
                                      </p:cBhvr>
                                      <p:to>
                                        <p:strVal val="visible"/>
                                      </p:to>
                                    </p:set>
                                    <p:animEffect transition="in" filter="fade">
                                      <p:cBhvr>
                                        <p:cTn id="24" dur="2000"/>
                                        <p:tgtEl>
                                          <p:spTgt spid="132099">
                                            <p:txEl>
                                              <p:pRg st="5" end="5"/>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32099">
                                            <p:txEl>
                                              <p:pRg st="6" end="6"/>
                                            </p:txEl>
                                          </p:spTgt>
                                        </p:tgtEl>
                                        <p:attrNameLst>
                                          <p:attrName>style.visibility</p:attrName>
                                        </p:attrNameLst>
                                      </p:cBhvr>
                                      <p:to>
                                        <p:strVal val="visible"/>
                                      </p:to>
                                    </p:set>
                                    <p:animEffect transition="in" filter="fade">
                                      <p:cBhvr>
                                        <p:cTn id="29" dur="2000"/>
                                        <p:tgtEl>
                                          <p:spTgt spid="13209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099" grpId="0" build="p"/>
    </p:bldLst>
  </p:timing>
</p:sld>
</file>

<file path=ppt/tags/tag1.xml><?xml version="1.0" encoding="utf-8"?>
<p:tagLst xmlns:a="http://schemas.openxmlformats.org/drawingml/2006/main" xmlns:r="http://schemas.openxmlformats.org/officeDocument/2006/relationships" xmlns:p="http://schemas.openxmlformats.org/presentationml/2006/main">
  <p:tag name="TIMING" val="|13.4|10|19.7|33.3|29.5"/>
</p:tagLst>
</file>

<file path=ppt/tags/tag2.xml><?xml version="1.0" encoding="utf-8"?>
<p:tagLst xmlns:a="http://schemas.openxmlformats.org/drawingml/2006/main" xmlns:r="http://schemas.openxmlformats.org/officeDocument/2006/relationships" xmlns:p="http://schemas.openxmlformats.org/presentationml/2006/main">
  <p:tag name="TIMING" val="|13.4|10|19.7|33.3|29.5"/>
</p:tagLst>
</file>

<file path=ppt/tags/tag3.xml><?xml version="1.0" encoding="utf-8"?>
<p:tagLst xmlns:a="http://schemas.openxmlformats.org/drawingml/2006/main" xmlns:r="http://schemas.openxmlformats.org/officeDocument/2006/relationships" xmlns:p="http://schemas.openxmlformats.org/presentationml/2006/main">
  <p:tag name="TIMING" val="|13.4|10|19.7|33.3|29.5"/>
</p:tagLst>
</file>

<file path=ppt/tags/tag4.xml><?xml version="1.0" encoding="utf-8"?>
<p:tagLst xmlns:a="http://schemas.openxmlformats.org/drawingml/2006/main" xmlns:r="http://schemas.openxmlformats.org/officeDocument/2006/relationships" xmlns:p="http://schemas.openxmlformats.org/presentationml/2006/main">
  <p:tag name="TIMING" val="|161.8"/>
</p:tagLst>
</file>

<file path=ppt/tags/tag5.xml><?xml version="1.0" encoding="utf-8"?>
<p:tagLst xmlns:a="http://schemas.openxmlformats.org/drawingml/2006/main" xmlns:r="http://schemas.openxmlformats.org/officeDocument/2006/relationships" xmlns:p="http://schemas.openxmlformats.org/presentationml/2006/main">
  <p:tag name="TIMING" val="|20|1.2|8.2"/>
</p:tagLst>
</file>

<file path=ppt/tags/tag6.xml><?xml version="1.0" encoding="utf-8"?>
<p:tagLst xmlns:a="http://schemas.openxmlformats.org/drawingml/2006/main" xmlns:r="http://schemas.openxmlformats.org/officeDocument/2006/relationships" xmlns:p="http://schemas.openxmlformats.org/presentationml/2006/main">
  <p:tag name="TIMING" val="|20|1.2|8.2"/>
</p:tagLst>
</file>

<file path=ppt/tags/tag7.xml><?xml version="1.0" encoding="utf-8"?>
<p:tagLst xmlns:a="http://schemas.openxmlformats.org/drawingml/2006/main" xmlns:r="http://schemas.openxmlformats.org/officeDocument/2006/relationships" xmlns:p="http://schemas.openxmlformats.org/presentationml/2006/main">
  <p:tag name="TIMING" val="|43.7|14.8|9.4|217.7"/>
</p:tagLst>
</file>

<file path=ppt/tags/tag8.xml><?xml version="1.0" encoding="utf-8"?>
<p:tagLst xmlns:a="http://schemas.openxmlformats.org/drawingml/2006/main" xmlns:r="http://schemas.openxmlformats.org/officeDocument/2006/relationships" xmlns:p="http://schemas.openxmlformats.org/presentationml/2006/main">
  <p:tag name="TIMING" val="|3"/>
</p:tagLst>
</file>

<file path=ppt/tags/tag9.xml><?xml version="1.0" encoding="utf-8"?>
<p:tagLst xmlns:a="http://schemas.openxmlformats.org/drawingml/2006/main" xmlns:r="http://schemas.openxmlformats.org/officeDocument/2006/relationships" xmlns:p="http://schemas.openxmlformats.org/presentationml/2006/main">
  <p:tag name="TIMING" val="|80|1.9|1.2|2.2"/>
</p:tagLst>
</file>

<file path=ppt/tags/tag10.xml><?xml version="1.0" encoding="utf-8"?>
<p:tagLst xmlns:a="http://schemas.openxmlformats.org/drawingml/2006/main" xmlns:r="http://schemas.openxmlformats.org/officeDocument/2006/relationships" xmlns:p="http://schemas.openxmlformats.org/presentationml/2006/main">
  <p:tag name="TIMING" val="|46"/>
</p:tagLst>
</file>

<file path=ppt/tags/tag11.xml><?xml version="1.0" encoding="utf-8"?>
<p:tagLst xmlns:a="http://schemas.openxmlformats.org/drawingml/2006/main" xmlns:r="http://schemas.openxmlformats.org/officeDocument/2006/relationships" xmlns:p="http://schemas.openxmlformats.org/presentationml/2006/main">
  <p:tag name="TIMING" val="|21.9|1.6|23.5"/>
</p:tagLst>
</file>

<file path=ppt/tags/tag12.xml><?xml version="1.0" encoding="utf-8"?>
<p:tagLst xmlns:a="http://schemas.openxmlformats.org/drawingml/2006/main" xmlns:r="http://schemas.openxmlformats.org/officeDocument/2006/relationships" xmlns:p="http://schemas.openxmlformats.org/presentationml/2006/main">
  <p:tag name="TIMING" val="|49.3|17.7|8.5"/>
</p:tagLst>
</file>

<file path=ppt/tags/tag13.xml><?xml version="1.0" encoding="utf-8"?>
<p:tagLst xmlns:a="http://schemas.openxmlformats.org/drawingml/2006/main" xmlns:r="http://schemas.openxmlformats.org/officeDocument/2006/relationships" xmlns:p="http://schemas.openxmlformats.org/presentationml/2006/main">
  <p:tag name="TIMING" val="|49.3|17.7|8.5"/>
</p:tagLst>
</file>

<file path=ppt/tags/tag14.xml><?xml version="1.0" encoding="utf-8"?>
<p:tagLst xmlns:a="http://schemas.openxmlformats.org/drawingml/2006/main" xmlns:r="http://schemas.openxmlformats.org/officeDocument/2006/relationships" xmlns:p="http://schemas.openxmlformats.org/presentationml/2006/main">
  <p:tag name="TIMING" val="|49.3|17.7|8.5"/>
</p:tagLst>
</file>

<file path=ppt/tags/tag15.xml><?xml version="1.0" encoding="utf-8"?>
<p:tagLst xmlns:a="http://schemas.openxmlformats.org/drawingml/2006/main" xmlns:r="http://schemas.openxmlformats.org/officeDocument/2006/relationships" xmlns:p="http://schemas.openxmlformats.org/presentationml/2006/main">
  <p:tag name="TIMING" val="|8.9|23.1|7.8|38.8"/>
</p:tagLst>
</file>

<file path=ppt/tags/tag16.xml><?xml version="1.0" encoding="utf-8"?>
<p:tagLst xmlns:a="http://schemas.openxmlformats.org/drawingml/2006/main" xmlns:r="http://schemas.openxmlformats.org/officeDocument/2006/relationships" xmlns:p="http://schemas.openxmlformats.org/presentationml/2006/main">
  <p:tag name="TIMING" val="|8.9|23.1|7.8|38.8"/>
</p:tagLst>
</file>

<file path=ppt/tags/tag17.xml><?xml version="1.0" encoding="utf-8"?>
<p:tagLst xmlns:a="http://schemas.openxmlformats.org/drawingml/2006/main" xmlns:r="http://schemas.openxmlformats.org/officeDocument/2006/relationships" xmlns:p="http://schemas.openxmlformats.org/presentationml/2006/main">
  <p:tag name="TIMING" val="|26|6.5|2.5|28.8"/>
</p:tagLst>
</file>

<file path=ppt/tags/tag18.xml><?xml version="1.0" encoding="utf-8"?>
<p:tagLst xmlns:a="http://schemas.openxmlformats.org/drawingml/2006/main" xmlns:r="http://schemas.openxmlformats.org/officeDocument/2006/relationships" xmlns:p="http://schemas.openxmlformats.org/presentationml/2006/main">
  <p:tag name="TIMING" val="|2.5|63.5"/>
</p:tagLst>
</file>

<file path=ppt/tags/tag19.xml><?xml version="1.0" encoding="utf-8"?>
<p:tagLst xmlns:a="http://schemas.openxmlformats.org/drawingml/2006/main" xmlns:r="http://schemas.openxmlformats.org/officeDocument/2006/relationships" xmlns:p="http://schemas.openxmlformats.org/presentationml/2006/main">
  <p:tag name="TIMING" val="|193.2"/>
</p:tagLst>
</file>

<file path=ppt/tags/tag20.xml><?xml version="1.0" encoding="utf-8"?>
<p:tagLst xmlns:a="http://schemas.openxmlformats.org/drawingml/2006/main" xmlns:r="http://schemas.openxmlformats.org/officeDocument/2006/relationships" xmlns:p="http://schemas.openxmlformats.org/presentationml/2006/main">
  <p:tag name="TIMING" val="|193.2"/>
</p:tagLst>
</file>

<file path=ppt/tags/tag21.xml><?xml version="1.0" encoding="utf-8"?>
<p:tagLst xmlns:a="http://schemas.openxmlformats.org/drawingml/2006/main" xmlns:r="http://schemas.openxmlformats.org/officeDocument/2006/relationships" xmlns:p="http://schemas.openxmlformats.org/presentationml/2006/main">
  <p:tag name="TIMING" val="|193.2"/>
</p:tagLst>
</file>

<file path=ppt/tags/tag22.xml><?xml version="1.0" encoding="utf-8"?>
<p:tagLst xmlns:a="http://schemas.openxmlformats.org/drawingml/2006/main" xmlns:r="http://schemas.openxmlformats.org/officeDocument/2006/relationships" xmlns:p="http://schemas.openxmlformats.org/presentationml/2006/main">
  <p:tag name="TIMING" val="|193.2"/>
</p:tagLst>
</file>

<file path=ppt/tags/tag23.xml><?xml version="1.0" encoding="utf-8"?>
<p:tagLst xmlns:a="http://schemas.openxmlformats.org/drawingml/2006/main" xmlns:r="http://schemas.openxmlformats.org/officeDocument/2006/relationships" xmlns:p="http://schemas.openxmlformats.org/presentationml/2006/main">
  <p:tag name="TIMING" val="|193.2"/>
</p:tagLst>
</file>

<file path=ppt/tags/tag24.xml><?xml version="1.0" encoding="utf-8"?>
<p:tagLst xmlns:a="http://schemas.openxmlformats.org/drawingml/2006/main" xmlns:r="http://schemas.openxmlformats.org/officeDocument/2006/relationships" xmlns:p="http://schemas.openxmlformats.org/presentationml/2006/main">
  <p:tag name="TIMING" val="|193.2"/>
</p:tagLst>
</file>

<file path=ppt/theme/theme1.xml><?xml version="1.0" encoding="utf-8"?>
<a:theme xmlns:a="http://schemas.openxmlformats.org/drawingml/2006/main" name="VanillaVTI">
  <a:themeElements>
    <a:clrScheme name="Vanilla">
      <a:dk1>
        <a:sysClr val="windowText" lastClr="000000"/>
      </a:dk1>
      <a:lt1>
        <a:sysClr val="window" lastClr="FFFFFF"/>
      </a:lt1>
      <a:dk2>
        <a:srgbClr val="2C3932"/>
      </a:dk2>
      <a:lt2>
        <a:srgbClr val="FDF6EA"/>
      </a:lt2>
      <a:accent1>
        <a:srgbClr val="169C9A"/>
      </a:accent1>
      <a:accent2>
        <a:srgbClr val="FA9A42"/>
      </a:accent2>
      <a:accent3>
        <a:srgbClr val="E15C3D"/>
      </a:accent3>
      <a:accent4>
        <a:srgbClr val="E78A67"/>
      </a:accent4>
      <a:accent5>
        <a:srgbClr val="A74B40"/>
      </a:accent5>
      <a:accent6>
        <a:srgbClr val="3D9072"/>
      </a:accent6>
      <a:hlink>
        <a:srgbClr val="169C9A"/>
      </a:hlink>
      <a:folHlink>
        <a:srgbClr val="E15C3D"/>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nillaVTI" id="{54D376C6-1C9B-4C6B-8F3C-483BB307BB05}" vid="{7690D8A9-C071-45EF-BA7A-F7FA9779B11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6015</Words>
  <Application>Microsoft Office PowerPoint</Application>
  <PresentationFormat>Widescreen</PresentationFormat>
  <Paragraphs>994</Paragraphs>
  <Slides>115</Slides>
  <Notes>53</Notes>
  <HiddenSlides>0</HiddenSlides>
  <MMClips>3</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115</vt:i4>
      </vt:variant>
    </vt:vector>
  </HeadingPairs>
  <TitlesOfParts>
    <vt:vector size="128" baseType="lpstr">
      <vt:lpstr>GDS Transport</vt:lpstr>
      <vt:lpstr>Google Sans</vt:lpstr>
      <vt:lpstr>system-ui</vt:lpstr>
      <vt:lpstr>Trade Gothic Next W01</vt:lpstr>
      <vt:lpstr>YouTube Sans</vt:lpstr>
      <vt:lpstr>Arial</vt:lpstr>
      <vt:lpstr>Calibri</vt:lpstr>
      <vt:lpstr>Georgia</vt:lpstr>
      <vt:lpstr>Neue Haas Grotesk Text Pro</vt:lpstr>
      <vt:lpstr>Open Sans</vt:lpstr>
      <vt:lpstr>Tahoma</vt:lpstr>
      <vt:lpstr>Times New Roman</vt:lpstr>
      <vt:lpstr>VanillaVTI</vt:lpstr>
      <vt:lpstr>PowerPoint Presentation</vt:lpstr>
      <vt:lpstr>PowerPoint Presentation</vt:lpstr>
      <vt:lpstr>Module Learning Outcomes</vt:lpstr>
      <vt:lpstr>Course Structure</vt:lpstr>
      <vt:lpstr>Course Schedule</vt:lpstr>
      <vt:lpstr>Course Assessment</vt:lpstr>
      <vt:lpstr>Environmental Impact Assessment Critique</vt:lpstr>
      <vt:lpstr>Environmental Impact Assessment Critique</vt:lpstr>
      <vt:lpstr>Environmental Impact Assessment Critique</vt:lpstr>
      <vt:lpstr>Course Assessment</vt:lpstr>
      <vt:lpstr>Course Assessment</vt:lpstr>
      <vt:lpstr>Course Assessment</vt:lpstr>
      <vt:lpstr>PowerPoint Presentation</vt:lpstr>
      <vt:lpstr>Outline</vt:lpstr>
      <vt:lpstr>Outline</vt:lpstr>
      <vt:lpstr>Outline</vt:lpstr>
      <vt:lpstr>Principles</vt:lpstr>
      <vt:lpstr>Sustainability</vt:lpstr>
      <vt:lpstr>Environment</vt:lpstr>
      <vt:lpstr>Environment</vt:lpstr>
      <vt:lpstr>Policy</vt:lpstr>
      <vt:lpstr>Policy Definition</vt:lpstr>
      <vt:lpstr>Why do we have policy?</vt:lpstr>
      <vt:lpstr>Why do we have policy?</vt:lpstr>
      <vt:lpstr>Think of a policy?</vt:lpstr>
      <vt:lpstr>Principles of Good Environmental Policy</vt:lpstr>
      <vt:lpstr>Principles of Environmental Policy</vt:lpstr>
      <vt:lpstr>Lessons for good  policies for sustainability (UN, 2020)</vt:lpstr>
      <vt:lpstr>Lessons for good  policies for sustainability (UN, 2020)</vt:lpstr>
      <vt:lpstr>Awareness</vt:lpstr>
      <vt:lpstr>Awareness</vt:lpstr>
      <vt:lpstr>History of Awareness?</vt:lpstr>
      <vt:lpstr>Empowerment</vt:lpstr>
      <vt:lpstr>Coordination</vt:lpstr>
      <vt:lpstr>Enforcement</vt:lpstr>
      <vt:lpstr>Enforcement</vt:lpstr>
      <vt:lpstr>Why environmental policies?</vt:lpstr>
      <vt:lpstr>Why environmental policies?</vt:lpstr>
      <vt:lpstr>Behaviour Change</vt:lpstr>
      <vt:lpstr>Behaviour Change</vt:lpstr>
      <vt:lpstr>Behaviour Change</vt:lpstr>
      <vt:lpstr>Behaviour Change</vt:lpstr>
      <vt:lpstr>Behaviour Change</vt:lpstr>
      <vt:lpstr>Behaviour Change</vt:lpstr>
      <vt:lpstr>Behaviour Change?</vt:lpstr>
      <vt:lpstr>Behaviour Change: the Theory</vt:lpstr>
      <vt:lpstr>Behaviour Change: the Theory</vt:lpstr>
      <vt:lpstr>Behaviour Change: the Theory</vt:lpstr>
      <vt:lpstr>5 min break</vt:lpstr>
      <vt:lpstr>Sustainable Development </vt:lpstr>
      <vt:lpstr>Sustainable Development</vt:lpstr>
      <vt:lpstr>Pre-Sustainable Development</vt:lpstr>
      <vt:lpstr>Events that influenced Sustainable Development</vt:lpstr>
      <vt:lpstr>How is Sustainable Development defined?</vt:lpstr>
      <vt:lpstr>How is Sustainable Development defined?</vt:lpstr>
      <vt:lpstr>How is Sustainable Development defined?</vt:lpstr>
      <vt:lpstr>Birth of (modern) Sustainable Development</vt:lpstr>
      <vt:lpstr>But what is Sustainable Development?</vt:lpstr>
      <vt:lpstr>My understanding of Sustainable Development</vt:lpstr>
      <vt:lpstr>PowerPoint Presentation</vt:lpstr>
      <vt:lpstr>Catastrophe prompting sustainable development</vt:lpstr>
      <vt:lpstr>Sustainable Development and Catastrophe?</vt:lpstr>
      <vt:lpstr>Major Environmental Disasters</vt:lpstr>
      <vt:lpstr>What is this Brundtland Report?</vt:lpstr>
      <vt:lpstr>Our common Future (1987)</vt:lpstr>
      <vt:lpstr>PowerPoint Presentation</vt:lpstr>
      <vt:lpstr>PowerPoint Presentation</vt:lpstr>
      <vt:lpstr>PowerPoint Presentation</vt:lpstr>
      <vt:lpstr>PowerPoint Presentation</vt:lpstr>
      <vt:lpstr>PowerPoint Presentation</vt:lpstr>
      <vt:lpstr>“30-year betrayal”… and SD?</vt:lpstr>
      <vt:lpstr>Review Redclift (2005)</vt:lpstr>
      <vt:lpstr>Sustainable Development </vt:lpstr>
      <vt:lpstr>Criticisms of Sustainable Development</vt:lpstr>
      <vt:lpstr>Major Faults</vt:lpstr>
      <vt:lpstr>Knowledge/Power</vt:lpstr>
      <vt:lpstr>Things are changing</vt:lpstr>
      <vt:lpstr>Global Trends</vt:lpstr>
      <vt:lpstr>Global Trends</vt:lpstr>
      <vt:lpstr>Global Trends</vt:lpstr>
      <vt:lpstr>Global Trends</vt:lpstr>
      <vt:lpstr>Global Trends</vt:lpstr>
      <vt:lpstr>Global Trends</vt:lpstr>
      <vt:lpstr>Global Trends</vt:lpstr>
      <vt:lpstr>Global Trends + The Environment</vt:lpstr>
      <vt:lpstr>Learning Points</vt:lpstr>
      <vt:lpstr>Thoughts?</vt:lpstr>
      <vt:lpstr>Take a break</vt:lpstr>
      <vt:lpstr>Environmental Ethics and Experts</vt:lpstr>
      <vt:lpstr>Thoughts?</vt:lpstr>
      <vt:lpstr>PowerPoint Presentation</vt:lpstr>
      <vt:lpstr>RECAP: Policy Definition</vt:lpstr>
      <vt:lpstr>Ethics</vt:lpstr>
      <vt:lpstr>Ethics</vt:lpstr>
      <vt:lpstr>Ethics</vt:lpstr>
      <vt:lpstr>Environmental Experts</vt:lpstr>
      <vt:lpstr>Environmental Experts</vt:lpstr>
      <vt:lpstr>Environmental Ethics</vt:lpstr>
      <vt:lpstr>Environmental ethics and policy development</vt:lpstr>
      <vt:lpstr>Policy Making</vt:lpstr>
      <vt:lpstr>Examining Policy Papers?</vt:lpstr>
      <vt:lpstr>Activity</vt:lpstr>
      <vt:lpstr>Experts</vt:lpstr>
      <vt:lpstr>Experts</vt:lpstr>
      <vt:lpstr>Experts</vt:lpstr>
      <vt:lpstr>Traditional Knowledge</vt:lpstr>
      <vt:lpstr>Local Knowledge</vt:lpstr>
      <vt:lpstr>Local Knowledge</vt:lpstr>
      <vt:lpstr>Citizen Science</vt:lpstr>
      <vt:lpstr>Community Based NRM</vt:lpstr>
      <vt:lpstr>Community Based NRM</vt:lpstr>
      <vt:lpstr>Assessment: Report, collection of reports (Journal) and Conference presentation </vt:lpstr>
      <vt:lpstr>Finding EIA?</vt:lpstr>
      <vt:lpstr>For next week…</vt:lpstr>
      <vt:lpstr>Activity</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Environmental Planning &amp; Policy  ACBA 7004</dc:title>
  <dc:creator>Alissa Flatley</dc:creator>
  <cp:lastModifiedBy>Alisdair Cunningham</cp:lastModifiedBy>
  <cp:revision>3</cp:revision>
  <dcterms:created xsi:type="dcterms:W3CDTF">2023-08-08T13:10:14Z</dcterms:created>
  <dcterms:modified xsi:type="dcterms:W3CDTF">2024-10-01T10:48:40Z</dcterms:modified>
</cp:coreProperties>
</file>