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71" r:id="rId9"/>
    <p:sldId id="263"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BD3A95-E17F-E690-F1AF-30663B5FA8D3}" v="1298" dt="2026-06-16T10:34:31.3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ius Brown Hamilton (2433379)" userId="S::2433379@student.uwtsd.ac.uk::a2aa554c-23b2-468a-b6f6-4a615c76a893" providerId="AD" clId="Web-{40519654-04D9-110D-E00B-25727048AAEB}"/>
    <pc:docChg chg="addSld modSld">
      <pc:chgData name="Darius Brown Hamilton (2433379)" userId="S::2433379@student.uwtsd.ac.uk::a2aa554c-23b2-468a-b6f6-4a615c76a893" providerId="AD" clId="Web-{40519654-04D9-110D-E00B-25727048AAEB}" dt="2026-06-09T11:09:32.641" v="250" actId="20577"/>
      <pc:docMkLst>
        <pc:docMk/>
      </pc:docMkLst>
      <pc:sldChg chg="addSp delSp modSp mod setBg">
        <pc:chgData name="Darius Brown Hamilton (2433379)" userId="S::2433379@student.uwtsd.ac.uk::a2aa554c-23b2-468a-b6f6-4a615c76a893" providerId="AD" clId="Web-{40519654-04D9-110D-E00B-25727048AAEB}" dt="2026-06-09T10:38:00.328" v="71"/>
        <pc:sldMkLst>
          <pc:docMk/>
          <pc:sldMk cId="109857222" sldId="256"/>
        </pc:sldMkLst>
        <pc:spChg chg="mod">
          <ac:chgData name="Darius Brown Hamilton (2433379)" userId="S::2433379@student.uwtsd.ac.uk::a2aa554c-23b2-468a-b6f6-4a615c76a893" providerId="AD" clId="Web-{40519654-04D9-110D-E00B-25727048AAEB}" dt="2026-06-09T10:38:00.328" v="71"/>
          <ac:spMkLst>
            <pc:docMk/>
            <pc:sldMk cId="109857222" sldId="256"/>
            <ac:spMk id="2" creationId="{00000000-0000-0000-0000-000000000000}"/>
          </ac:spMkLst>
        </pc:spChg>
        <pc:spChg chg="mod">
          <ac:chgData name="Darius Brown Hamilton (2433379)" userId="S::2433379@student.uwtsd.ac.uk::a2aa554c-23b2-468a-b6f6-4a615c76a893" providerId="AD" clId="Web-{40519654-04D9-110D-E00B-25727048AAEB}" dt="2026-06-09T10:38:00.328" v="71"/>
          <ac:spMkLst>
            <pc:docMk/>
            <pc:sldMk cId="109857222" sldId="256"/>
            <ac:spMk id="3" creationId="{00000000-0000-0000-0000-000000000000}"/>
          </ac:spMkLst>
        </pc:spChg>
        <pc:spChg chg="add">
          <ac:chgData name="Darius Brown Hamilton (2433379)" userId="S::2433379@student.uwtsd.ac.uk::a2aa554c-23b2-468a-b6f6-4a615c76a893" providerId="AD" clId="Web-{40519654-04D9-110D-E00B-25727048AAEB}" dt="2026-06-09T10:38:00.328" v="71"/>
          <ac:spMkLst>
            <pc:docMk/>
            <pc:sldMk cId="109857222" sldId="256"/>
            <ac:spMk id="14" creationId="{60926200-45C2-41E9-839F-31CD5FE4CD59}"/>
          </ac:spMkLst>
        </pc:spChg>
        <pc:spChg chg="add">
          <ac:chgData name="Darius Brown Hamilton (2433379)" userId="S::2433379@student.uwtsd.ac.uk::a2aa554c-23b2-468a-b6f6-4a615c76a893" providerId="AD" clId="Web-{40519654-04D9-110D-E00B-25727048AAEB}" dt="2026-06-09T10:38:00.328" v="71"/>
          <ac:spMkLst>
            <pc:docMk/>
            <pc:sldMk cId="109857222" sldId="256"/>
            <ac:spMk id="15" creationId="{FB33DC6A-1F1C-4A06-834E-CFF88F1C0BB9}"/>
          </ac:spMkLst>
        </pc:spChg>
        <pc:spChg chg="add">
          <ac:chgData name="Darius Brown Hamilton (2433379)" userId="S::2433379@student.uwtsd.ac.uk::a2aa554c-23b2-468a-b6f6-4a615c76a893" providerId="AD" clId="Web-{40519654-04D9-110D-E00B-25727048AAEB}" dt="2026-06-09T10:38:00.328" v="71"/>
          <ac:spMkLst>
            <pc:docMk/>
            <pc:sldMk cId="109857222" sldId="256"/>
            <ac:spMk id="16" creationId="{AF2F604E-43BE-4DC3-B983-E071523364F8}"/>
          </ac:spMkLst>
        </pc:spChg>
        <pc:spChg chg="add">
          <ac:chgData name="Darius Brown Hamilton (2433379)" userId="S::2433379@student.uwtsd.ac.uk::a2aa554c-23b2-468a-b6f6-4a615c76a893" providerId="AD" clId="Web-{40519654-04D9-110D-E00B-25727048AAEB}" dt="2026-06-09T10:38:00.328" v="71"/>
          <ac:spMkLst>
            <pc:docMk/>
            <pc:sldMk cId="109857222" sldId="256"/>
            <ac:spMk id="17" creationId="{0FE1D5CF-87B8-4A8A-AD3C-01D06A60769B}"/>
          </ac:spMkLst>
        </pc:spChg>
        <pc:spChg chg="add">
          <ac:chgData name="Darius Brown Hamilton (2433379)" userId="S::2433379@student.uwtsd.ac.uk::a2aa554c-23b2-468a-b6f6-4a615c76a893" providerId="AD" clId="Web-{40519654-04D9-110D-E00B-25727048AAEB}" dt="2026-06-09T10:38:00.328" v="71"/>
          <ac:spMkLst>
            <pc:docMk/>
            <pc:sldMk cId="109857222" sldId="256"/>
            <ac:spMk id="18" creationId="{08C9B587-E65E-4B52-B37C-ABEBB6E87928}"/>
          </ac:spMkLst>
        </pc:spChg>
        <pc:picChg chg="add mod ord">
          <ac:chgData name="Darius Brown Hamilton (2433379)" userId="S::2433379@student.uwtsd.ac.uk::a2aa554c-23b2-468a-b6f6-4a615c76a893" providerId="AD" clId="Web-{40519654-04D9-110D-E00B-25727048AAEB}" dt="2026-06-09T10:38:00.328" v="71"/>
          <ac:picMkLst>
            <pc:docMk/>
            <pc:sldMk cId="109857222" sldId="256"/>
            <ac:picMk id="4" creationId="{09F88A7B-8EC1-1EE3-9F21-FE55E6637D85}"/>
          </ac:picMkLst>
        </pc:picChg>
        <pc:picChg chg="add mod ord">
          <ac:chgData name="Darius Brown Hamilton (2433379)" userId="S::2433379@student.uwtsd.ac.uk::a2aa554c-23b2-468a-b6f6-4a615c76a893" providerId="AD" clId="Web-{40519654-04D9-110D-E00B-25727048AAEB}" dt="2026-06-09T10:38:00.328" v="71"/>
          <ac:picMkLst>
            <pc:docMk/>
            <pc:sldMk cId="109857222" sldId="256"/>
            <ac:picMk id="5" creationId="{1C6BFAFB-9A38-2A42-4B00-C8D1F74A559A}"/>
          </ac:picMkLst>
        </pc:picChg>
      </pc:sldChg>
      <pc:sldChg chg="modSp new">
        <pc:chgData name="Darius Brown Hamilton (2433379)" userId="S::2433379@student.uwtsd.ac.uk::a2aa554c-23b2-468a-b6f6-4a615c76a893" providerId="AD" clId="Web-{40519654-04D9-110D-E00B-25727048AAEB}" dt="2026-06-09T11:05:05.164" v="199" actId="1076"/>
        <pc:sldMkLst>
          <pc:docMk/>
          <pc:sldMk cId="1759142067" sldId="257"/>
        </pc:sldMkLst>
        <pc:spChg chg="mod">
          <ac:chgData name="Darius Brown Hamilton (2433379)" userId="S::2433379@student.uwtsd.ac.uk::a2aa554c-23b2-468a-b6f6-4a615c76a893" providerId="AD" clId="Web-{40519654-04D9-110D-E00B-25727048AAEB}" dt="2026-06-09T11:05:05.164" v="199" actId="1076"/>
          <ac:spMkLst>
            <pc:docMk/>
            <pc:sldMk cId="1759142067" sldId="257"/>
            <ac:spMk id="2" creationId="{E7537F84-A4F1-03CB-2198-58D86BF49858}"/>
          </ac:spMkLst>
        </pc:spChg>
        <pc:spChg chg="mod">
          <ac:chgData name="Darius Brown Hamilton (2433379)" userId="S::2433379@student.uwtsd.ac.uk::a2aa554c-23b2-468a-b6f6-4a615c76a893" providerId="AD" clId="Web-{40519654-04D9-110D-E00B-25727048AAEB}" dt="2026-06-09T11:04:43.835" v="196" actId="20577"/>
          <ac:spMkLst>
            <pc:docMk/>
            <pc:sldMk cId="1759142067" sldId="257"/>
            <ac:spMk id="3" creationId="{506E8CA3-6F94-7193-C650-7D36C3B8DA10}"/>
          </ac:spMkLst>
        </pc:spChg>
      </pc:sldChg>
      <pc:sldChg chg="modSp new">
        <pc:chgData name="Darius Brown Hamilton (2433379)" userId="S::2433379@student.uwtsd.ac.uk::a2aa554c-23b2-468a-b6f6-4a615c76a893" providerId="AD" clId="Web-{40519654-04D9-110D-E00B-25727048AAEB}" dt="2026-06-09T11:05:43.197" v="212" actId="20577"/>
        <pc:sldMkLst>
          <pc:docMk/>
          <pc:sldMk cId="4255068927" sldId="258"/>
        </pc:sldMkLst>
        <pc:spChg chg="mod">
          <ac:chgData name="Darius Brown Hamilton (2433379)" userId="S::2433379@student.uwtsd.ac.uk::a2aa554c-23b2-468a-b6f6-4a615c76a893" providerId="AD" clId="Web-{40519654-04D9-110D-E00B-25727048AAEB}" dt="2026-06-09T11:05:43.197" v="212" actId="20577"/>
          <ac:spMkLst>
            <pc:docMk/>
            <pc:sldMk cId="4255068927" sldId="258"/>
            <ac:spMk id="2" creationId="{2C170975-6101-1E55-5D7E-504B4B195F10}"/>
          </ac:spMkLst>
        </pc:spChg>
      </pc:sldChg>
      <pc:sldChg chg="modSp new">
        <pc:chgData name="Darius Brown Hamilton (2433379)" userId="S::2433379@student.uwtsd.ac.uk::a2aa554c-23b2-468a-b6f6-4a615c76a893" providerId="AD" clId="Web-{40519654-04D9-110D-E00B-25727048AAEB}" dt="2026-06-09T11:06:48.745" v="218" actId="20577"/>
        <pc:sldMkLst>
          <pc:docMk/>
          <pc:sldMk cId="3941546754" sldId="259"/>
        </pc:sldMkLst>
        <pc:spChg chg="mod">
          <ac:chgData name="Darius Brown Hamilton (2433379)" userId="S::2433379@student.uwtsd.ac.uk::a2aa554c-23b2-468a-b6f6-4a615c76a893" providerId="AD" clId="Web-{40519654-04D9-110D-E00B-25727048AAEB}" dt="2026-06-09T11:06:48.745" v="218" actId="20577"/>
          <ac:spMkLst>
            <pc:docMk/>
            <pc:sldMk cId="3941546754" sldId="259"/>
            <ac:spMk id="2" creationId="{94036ABB-542B-C434-BF06-69A1F57C9874}"/>
          </ac:spMkLst>
        </pc:spChg>
      </pc:sldChg>
      <pc:sldChg chg="new">
        <pc:chgData name="Darius Brown Hamilton (2433379)" userId="S::2433379@student.uwtsd.ac.uk::a2aa554c-23b2-468a-b6f6-4a615c76a893" providerId="AD" clId="Web-{40519654-04D9-110D-E00B-25727048AAEB}" dt="2026-06-09T10:38:33.876" v="75"/>
        <pc:sldMkLst>
          <pc:docMk/>
          <pc:sldMk cId="1374314086" sldId="260"/>
        </pc:sldMkLst>
      </pc:sldChg>
      <pc:sldChg chg="new">
        <pc:chgData name="Darius Brown Hamilton (2433379)" userId="S::2433379@student.uwtsd.ac.uk::a2aa554c-23b2-468a-b6f6-4a615c76a893" providerId="AD" clId="Web-{40519654-04D9-110D-E00B-25727048AAEB}" dt="2026-06-09T10:38:35.298" v="76"/>
        <pc:sldMkLst>
          <pc:docMk/>
          <pc:sldMk cId="1697888106" sldId="261"/>
        </pc:sldMkLst>
      </pc:sldChg>
      <pc:sldChg chg="new">
        <pc:chgData name="Darius Brown Hamilton (2433379)" userId="S::2433379@student.uwtsd.ac.uk::a2aa554c-23b2-468a-b6f6-4a615c76a893" providerId="AD" clId="Web-{40519654-04D9-110D-E00B-25727048AAEB}" dt="2026-06-09T10:38:40.392" v="77"/>
        <pc:sldMkLst>
          <pc:docMk/>
          <pc:sldMk cId="1625274319" sldId="262"/>
        </pc:sldMkLst>
      </pc:sldChg>
      <pc:sldChg chg="modSp new">
        <pc:chgData name="Darius Brown Hamilton (2433379)" userId="S::2433379@student.uwtsd.ac.uk::a2aa554c-23b2-468a-b6f6-4a615c76a893" providerId="AD" clId="Web-{40519654-04D9-110D-E00B-25727048AAEB}" dt="2026-06-09T11:07:09.480" v="223" actId="20577"/>
        <pc:sldMkLst>
          <pc:docMk/>
          <pc:sldMk cId="3632421120" sldId="263"/>
        </pc:sldMkLst>
        <pc:spChg chg="mod">
          <ac:chgData name="Darius Brown Hamilton (2433379)" userId="S::2433379@student.uwtsd.ac.uk::a2aa554c-23b2-468a-b6f6-4a615c76a893" providerId="AD" clId="Web-{40519654-04D9-110D-E00B-25727048AAEB}" dt="2026-06-09T11:07:09.480" v="223" actId="20577"/>
          <ac:spMkLst>
            <pc:docMk/>
            <pc:sldMk cId="3632421120" sldId="263"/>
            <ac:spMk id="2" creationId="{93EB9C68-F44B-AEFA-AFD2-2F2AD795CA21}"/>
          </ac:spMkLst>
        </pc:spChg>
      </pc:sldChg>
      <pc:sldChg chg="new">
        <pc:chgData name="Darius Brown Hamilton (2433379)" userId="S::2433379@student.uwtsd.ac.uk::a2aa554c-23b2-468a-b6f6-4a615c76a893" providerId="AD" clId="Web-{40519654-04D9-110D-E00B-25727048AAEB}" dt="2026-06-09T10:38:44.080" v="79"/>
        <pc:sldMkLst>
          <pc:docMk/>
          <pc:sldMk cId="1715307751" sldId="264"/>
        </pc:sldMkLst>
      </pc:sldChg>
      <pc:sldChg chg="new">
        <pc:chgData name="Darius Brown Hamilton (2433379)" userId="S::2433379@student.uwtsd.ac.uk::a2aa554c-23b2-468a-b6f6-4a615c76a893" providerId="AD" clId="Web-{40519654-04D9-110D-E00B-25727048AAEB}" dt="2026-06-09T10:38:45.892" v="80"/>
        <pc:sldMkLst>
          <pc:docMk/>
          <pc:sldMk cId="294173532" sldId="265"/>
        </pc:sldMkLst>
      </pc:sldChg>
      <pc:sldChg chg="modSp new">
        <pc:chgData name="Darius Brown Hamilton (2433379)" userId="S::2433379@student.uwtsd.ac.uk::a2aa554c-23b2-468a-b6f6-4a615c76a893" providerId="AD" clId="Web-{40519654-04D9-110D-E00B-25727048AAEB}" dt="2026-06-09T11:08:27.326" v="233" actId="20577"/>
        <pc:sldMkLst>
          <pc:docMk/>
          <pc:sldMk cId="3104979594" sldId="266"/>
        </pc:sldMkLst>
        <pc:spChg chg="mod">
          <ac:chgData name="Darius Brown Hamilton (2433379)" userId="S::2433379@student.uwtsd.ac.uk::a2aa554c-23b2-468a-b6f6-4a615c76a893" providerId="AD" clId="Web-{40519654-04D9-110D-E00B-25727048AAEB}" dt="2026-06-09T11:08:27.326" v="233" actId="20577"/>
          <ac:spMkLst>
            <pc:docMk/>
            <pc:sldMk cId="3104979594" sldId="266"/>
            <ac:spMk id="2" creationId="{CCE77A15-605D-6F6C-7D42-609CD1BF1FC4}"/>
          </ac:spMkLst>
        </pc:spChg>
      </pc:sldChg>
      <pc:sldChg chg="modSp new">
        <pc:chgData name="Darius Brown Hamilton (2433379)" userId="S::2433379@student.uwtsd.ac.uk::a2aa554c-23b2-468a-b6f6-4a615c76a893" providerId="AD" clId="Web-{40519654-04D9-110D-E00B-25727048AAEB}" dt="2026-06-09T11:08:54.311" v="236" actId="20577"/>
        <pc:sldMkLst>
          <pc:docMk/>
          <pc:sldMk cId="441516358" sldId="267"/>
        </pc:sldMkLst>
        <pc:spChg chg="mod">
          <ac:chgData name="Darius Brown Hamilton (2433379)" userId="S::2433379@student.uwtsd.ac.uk::a2aa554c-23b2-468a-b6f6-4a615c76a893" providerId="AD" clId="Web-{40519654-04D9-110D-E00B-25727048AAEB}" dt="2026-06-09T11:08:54.311" v="236" actId="20577"/>
          <ac:spMkLst>
            <pc:docMk/>
            <pc:sldMk cId="441516358" sldId="267"/>
            <ac:spMk id="2" creationId="{490F0C67-6184-4447-636F-23626B1BF5B9}"/>
          </ac:spMkLst>
        </pc:spChg>
      </pc:sldChg>
      <pc:sldChg chg="modSp new">
        <pc:chgData name="Darius Brown Hamilton (2433379)" userId="S::2433379@student.uwtsd.ac.uk::a2aa554c-23b2-468a-b6f6-4a615c76a893" providerId="AD" clId="Web-{40519654-04D9-110D-E00B-25727048AAEB}" dt="2026-06-09T11:09:08.640" v="240" actId="20577"/>
        <pc:sldMkLst>
          <pc:docMk/>
          <pc:sldMk cId="3643977025" sldId="268"/>
        </pc:sldMkLst>
        <pc:spChg chg="mod">
          <ac:chgData name="Darius Brown Hamilton (2433379)" userId="S::2433379@student.uwtsd.ac.uk::a2aa554c-23b2-468a-b6f6-4a615c76a893" providerId="AD" clId="Web-{40519654-04D9-110D-E00B-25727048AAEB}" dt="2026-06-09T11:09:08.640" v="240" actId="20577"/>
          <ac:spMkLst>
            <pc:docMk/>
            <pc:sldMk cId="3643977025" sldId="268"/>
            <ac:spMk id="2" creationId="{7001A7F3-9C35-0356-9E15-E1B05AAFA6F0}"/>
          </ac:spMkLst>
        </pc:spChg>
      </pc:sldChg>
      <pc:sldChg chg="modSp new">
        <pc:chgData name="Darius Brown Hamilton (2433379)" userId="S::2433379@student.uwtsd.ac.uk::a2aa554c-23b2-468a-b6f6-4a615c76a893" providerId="AD" clId="Web-{40519654-04D9-110D-E00B-25727048AAEB}" dt="2026-06-09T11:09:20.891" v="243" actId="20577"/>
        <pc:sldMkLst>
          <pc:docMk/>
          <pc:sldMk cId="2019146724" sldId="269"/>
        </pc:sldMkLst>
        <pc:spChg chg="mod">
          <ac:chgData name="Darius Brown Hamilton (2433379)" userId="S::2433379@student.uwtsd.ac.uk::a2aa554c-23b2-468a-b6f6-4a615c76a893" providerId="AD" clId="Web-{40519654-04D9-110D-E00B-25727048AAEB}" dt="2026-06-09T11:09:20.891" v="243" actId="20577"/>
          <ac:spMkLst>
            <pc:docMk/>
            <pc:sldMk cId="2019146724" sldId="269"/>
            <ac:spMk id="2" creationId="{F03F5140-3B24-2D1D-FE13-F6FD096566B6}"/>
          </ac:spMkLst>
        </pc:spChg>
      </pc:sldChg>
      <pc:sldChg chg="modSp new">
        <pc:chgData name="Darius Brown Hamilton (2433379)" userId="S::2433379@student.uwtsd.ac.uk::a2aa554c-23b2-468a-b6f6-4a615c76a893" providerId="AD" clId="Web-{40519654-04D9-110D-E00B-25727048AAEB}" dt="2026-06-09T11:09:32.641" v="250" actId="20577"/>
        <pc:sldMkLst>
          <pc:docMk/>
          <pc:sldMk cId="1033518991" sldId="270"/>
        </pc:sldMkLst>
        <pc:spChg chg="mod">
          <ac:chgData name="Darius Brown Hamilton (2433379)" userId="S::2433379@student.uwtsd.ac.uk::a2aa554c-23b2-468a-b6f6-4a615c76a893" providerId="AD" clId="Web-{40519654-04D9-110D-E00B-25727048AAEB}" dt="2026-06-09T11:09:32.641" v="250" actId="20577"/>
          <ac:spMkLst>
            <pc:docMk/>
            <pc:sldMk cId="1033518991" sldId="270"/>
            <ac:spMk id="2" creationId="{7C203F7E-6B37-0668-9A24-269F2F570A88}"/>
          </ac:spMkLst>
        </pc:spChg>
      </pc:sldChg>
    </pc:docChg>
  </pc:docChgLst>
  <pc:docChgLst>
    <pc:chgData name="Darius Brown Hamilton (2433379)" userId="S::2433379@student.uwtsd.ac.uk::a2aa554c-23b2-468a-b6f6-4a615c76a893" providerId="AD" clId="Web-{F20EEF4B-8471-F235-27B9-ED3E3453B30A}"/>
    <pc:docChg chg="modSld">
      <pc:chgData name="Darius Brown Hamilton (2433379)" userId="S::2433379@student.uwtsd.ac.uk::a2aa554c-23b2-468a-b6f6-4a615c76a893" providerId="AD" clId="Web-{F20EEF4B-8471-F235-27B9-ED3E3453B30A}" dt="2026-06-13T15:01:39.816" v="375" actId="20577"/>
      <pc:docMkLst>
        <pc:docMk/>
      </pc:docMkLst>
      <pc:sldChg chg="modSp">
        <pc:chgData name="Darius Brown Hamilton (2433379)" userId="S::2433379@student.uwtsd.ac.uk::a2aa554c-23b2-468a-b6f6-4a615c76a893" providerId="AD" clId="Web-{F20EEF4B-8471-F235-27B9-ED3E3453B30A}" dt="2026-06-13T14:20:33.394" v="47" actId="20577"/>
        <pc:sldMkLst>
          <pc:docMk/>
          <pc:sldMk cId="109857222" sldId="256"/>
        </pc:sldMkLst>
        <pc:spChg chg="mod">
          <ac:chgData name="Darius Brown Hamilton (2433379)" userId="S::2433379@student.uwtsd.ac.uk::a2aa554c-23b2-468a-b6f6-4a615c76a893" providerId="AD" clId="Web-{F20EEF4B-8471-F235-27B9-ED3E3453B30A}" dt="2026-06-13T14:20:33.394" v="47" actId="20577"/>
          <ac:spMkLst>
            <pc:docMk/>
            <pc:sldMk cId="109857222" sldId="256"/>
            <ac:spMk id="2" creationId="{00000000-0000-0000-0000-000000000000}"/>
          </ac:spMkLst>
        </pc:spChg>
        <pc:spChg chg="mod">
          <ac:chgData name="Darius Brown Hamilton (2433379)" userId="S::2433379@student.uwtsd.ac.uk::a2aa554c-23b2-468a-b6f6-4a615c76a893" providerId="AD" clId="Web-{F20EEF4B-8471-F235-27B9-ED3E3453B30A}" dt="2026-06-13T14:19:52.783" v="34" actId="1076"/>
          <ac:spMkLst>
            <pc:docMk/>
            <pc:sldMk cId="109857222" sldId="256"/>
            <ac:spMk id="3" creationId="{00000000-0000-0000-0000-000000000000}"/>
          </ac:spMkLst>
        </pc:spChg>
      </pc:sldChg>
      <pc:sldChg chg="addSp delSp modSp">
        <pc:chgData name="Darius Brown Hamilton (2433379)" userId="S::2433379@student.uwtsd.ac.uk::a2aa554c-23b2-468a-b6f6-4a615c76a893" providerId="AD" clId="Web-{F20EEF4B-8471-F235-27B9-ED3E3453B30A}" dt="2026-06-13T15:01:39.816" v="375" actId="20577"/>
        <pc:sldMkLst>
          <pc:docMk/>
          <pc:sldMk cId="4255068927" sldId="258"/>
        </pc:sldMkLst>
        <pc:spChg chg="mod">
          <ac:chgData name="Darius Brown Hamilton (2433379)" userId="S::2433379@student.uwtsd.ac.uk::a2aa554c-23b2-468a-b6f6-4a615c76a893" providerId="AD" clId="Web-{F20EEF4B-8471-F235-27B9-ED3E3453B30A}" dt="2026-06-13T15:01:39.816" v="375" actId="20577"/>
          <ac:spMkLst>
            <pc:docMk/>
            <pc:sldMk cId="4255068927" sldId="258"/>
            <ac:spMk id="3" creationId="{2992AB52-C107-867C-BA29-A7F27688EAC6}"/>
          </ac:spMkLst>
        </pc:spChg>
        <pc:picChg chg="add mod">
          <ac:chgData name="Darius Brown Hamilton (2433379)" userId="S::2433379@student.uwtsd.ac.uk::a2aa554c-23b2-468a-b6f6-4a615c76a893" providerId="AD" clId="Web-{F20EEF4B-8471-F235-27B9-ED3E3453B30A}" dt="2026-06-13T14:41:42.349" v="210" actId="14100"/>
          <ac:picMkLst>
            <pc:docMk/>
            <pc:sldMk cId="4255068927" sldId="258"/>
            <ac:picMk id="4" creationId="{7281F39B-22B9-20D6-A7D4-64A9E30A9F23}"/>
          </ac:picMkLst>
        </pc:picChg>
      </pc:sldChg>
      <pc:sldChg chg="modSp">
        <pc:chgData name="Darius Brown Hamilton (2433379)" userId="S::2433379@student.uwtsd.ac.uk::a2aa554c-23b2-468a-b6f6-4a615c76a893" providerId="AD" clId="Web-{F20EEF4B-8471-F235-27B9-ED3E3453B30A}" dt="2026-06-13T14:56:44.840" v="341" actId="20577"/>
        <pc:sldMkLst>
          <pc:docMk/>
          <pc:sldMk cId="3941546754" sldId="259"/>
        </pc:sldMkLst>
        <pc:spChg chg="mod">
          <ac:chgData name="Darius Brown Hamilton (2433379)" userId="S::2433379@student.uwtsd.ac.uk::a2aa554c-23b2-468a-b6f6-4a615c76a893" providerId="AD" clId="Web-{F20EEF4B-8471-F235-27B9-ED3E3453B30A}" dt="2026-06-13T14:56:44.840" v="341" actId="20577"/>
          <ac:spMkLst>
            <pc:docMk/>
            <pc:sldMk cId="3941546754" sldId="259"/>
            <ac:spMk id="3" creationId="{E58D484C-F43A-96E5-9F25-9C626371F490}"/>
          </ac:spMkLst>
        </pc:spChg>
      </pc:sldChg>
      <pc:sldChg chg="modSp">
        <pc:chgData name="Darius Brown Hamilton (2433379)" userId="S::2433379@student.uwtsd.ac.uk::a2aa554c-23b2-468a-b6f6-4a615c76a893" providerId="AD" clId="Web-{F20EEF4B-8471-F235-27B9-ED3E3453B30A}" dt="2026-06-13T14:37:21.028" v="188" actId="20577"/>
        <pc:sldMkLst>
          <pc:docMk/>
          <pc:sldMk cId="1033518991" sldId="270"/>
        </pc:sldMkLst>
        <pc:spChg chg="mod">
          <ac:chgData name="Darius Brown Hamilton (2433379)" userId="S::2433379@student.uwtsd.ac.uk::a2aa554c-23b2-468a-b6f6-4a615c76a893" providerId="AD" clId="Web-{F20EEF4B-8471-F235-27B9-ED3E3453B30A}" dt="2026-06-13T14:37:21.028" v="188" actId="20577"/>
          <ac:spMkLst>
            <pc:docMk/>
            <pc:sldMk cId="1033518991" sldId="270"/>
            <ac:spMk id="3" creationId="{F00C86C6-3D33-1159-E938-9FCC60B02B96}"/>
          </ac:spMkLst>
        </pc:spChg>
      </pc:sldChg>
    </pc:docChg>
  </pc:docChgLst>
  <pc:docChgLst>
    <pc:chgData name="Darius Brown Hamilton (2433379)" userId="S::2433379@student.uwtsd.ac.uk::a2aa554c-23b2-468a-b6f6-4a615c76a893" providerId="AD" clId="Web-{92BD3A95-E17F-E690-F1AF-30663B5FA8D3}"/>
    <pc:docChg chg="addSld delSld modSld">
      <pc:chgData name="Darius Brown Hamilton (2433379)" userId="S::2433379@student.uwtsd.ac.uk::a2aa554c-23b2-468a-b6f6-4a615c76a893" providerId="AD" clId="Web-{92BD3A95-E17F-E690-F1AF-30663B5FA8D3}" dt="2026-06-16T10:34:31.300" v="1622" actId="20577"/>
      <pc:docMkLst>
        <pc:docMk/>
      </pc:docMkLst>
      <pc:sldChg chg="modSp">
        <pc:chgData name="Darius Brown Hamilton (2433379)" userId="S::2433379@student.uwtsd.ac.uk::a2aa554c-23b2-468a-b6f6-4a615c76a893" providerId="AD" clId="Web-{92BD3A95-E17F-E690-F1AF-30663B5FA8D3}" dt="2026-06-16T09:15:57.221" v="908" actId="20577"/>
        <pc:sldMkLst>
          <pc:docMk/>
          <pc:sldMk cId="109857222" sldId="256"/>
        </pc:sldMkLst>
        <pc:spChg chg="mod">
          <ac:chgData name="Darius Brown Hamilton (2433379)" userId="S::2433379@student.uwtsd.ac.uk::a2aa554c-23b2-468a-b6f6-4a615c76a893" providerId="AD" clId="Web-{92BD3A95-E17F-E690-F1AF-30663B5FA8D3}" dt="2026-06-16T09:15:57.221" v="908" actId="20577"/>
          <ac:spMkLst>
            <pc:docMk/>
            <pc:sldMk cId="109857222" sldId="256"/>
            <ac:spMk id="2" creationId="{00000000-0000-0000-0000-000000000000}"/>
          </ac:spMkLst>
        </pc:spChg>
      </pc:sldChg>
      <pc:sldChg chg="modSp">
        <pc:chgData name="Darius Brown Hamilton (2433379)" userId="S::2433379@student.uwtsd.ac.uk::a2aa554c-23b2-468a-b6f6-4a615c76a893" providerId="AD" clId="Web-{92BD3A95-E17F-E690-F1AF-30663B5FA8D3}" dt="2026-06-16T08:09:26.293" v="45" actId="20577"/>
        <pc:sldMkLst>
          <pc:docMk/>
          <pc:sldMk cId="3941546754" sldId="259"/>
        </pc:sldMkLst>
        <pc:spChg chg="mod">
          <ac:chgData name="Darius Brown Hamilton (2433379)" userId="S::2433379@student.uwtsd.ac.uk::a2aa554c-23b2-468a-b6f6-4a615c76a893" providerId="AD" clId="Web-{92BD3A95-E17F-E690-F1AF-30663B5FA8D3}" dt="2026-06-16T08:09:26.293" v="45" actId="20577"/>
          <ac:spMkLst>
            <pc:docMk/>
            <pc:sldMk cId="3941546754" sldId="259"/>
            <ac:spMk id="3" creationId="{E58D484C-F43A-96E5-9F25-9C626371F490}"/>
          </ac:spMkLst>
        </pc:spChg>
      </pc:sldChg>
      <pc:sldChg chg="addSp delSp modSp">
        <pc:chgData name="Darius Brown Hamilton (2433379)" userId="S::2433379@student.uwtsd.ac.uk::a2aa554c-23b2-468a-b6f6-4a615c76a893" providerId="AD" clId="Web-{92BD3A95-E17F-E690-F1AF-30663B5FA8D3}" dt="2026-06-16T08:34:33.136" v="372" actId="1076"/>
        <pc:sldMkLst>
          <pc:docMk/>
          <pc:sldMk cId="1374314086" sldId="260"/>
        </pc:sldMkLst>
        <pc:spChg chg="del">
          <ac:chgData name="Darius Brown Hamilton (2433379)" userId="S::2433379@student.uwtsd.ac.uk::a2aa554c-23b2-468a-b6f6-4a615c76a893" providerId="AD" clId="Web-{92BD3A95-E17F-E690-F1AF-30663B5FA8D3}" dt="2026-06-16T08:34:25.776" v="371"/>
          <ac:spMkLst>
            <pc:docMk/>
            <pc:sldMk cId="1374314086" sldId="260"/>
            <ac:spMk id="2" creationId="{3E0D3570-39C0-73A0-A628-6840C84AACE0}"/>
          </ac:spMkLst>
        </pc:spChg>
        <pc:spChg chg="del">
          <ac:chgData name="Darius Brown Hamilton (2433379)" userId="S::2433379@student.uwtsd.ac.uk::a2aa554c-23b2-468a-b6f6-4a615c76a893" providerId="AD" clId="Web-{92BD3A95-E17F-E690-F1AF-30663B5FA8D3}" dt="2026-06-16T08:21:57.847" v="46"/>
          <ac:spMkLst>
            <pc:docMk/>
            <pc:sldMk cId="1374314086" sldId="260"/>
            <ac:spMk id="3" creationId="{3F454AD8-6C93-D619-D1F3-D8C42678EA7F}"/>
          </ac:spMkLst>
        </pc:spChg>
        <pc:graphicFrameChg chg="add mod ord modGraphic">
          <ac:chgData name="Darius Brown Hamilton (2433379)" userId="S::2433379@student.uwtsd.ac.uk::a2aa554c-23b2-468a-b6f6-4a615c76a893" providerId="AD" clId="Web-{92BD3A95-E17F-E690-F1AF-30663B5FA8D3}" dt="2026-06-16T08:34:33.136" v="372" actId="1076"/>
          <ac:graphicFrameMkLst>
            <pc:docMk/>
            <pc:sldMk cId="1374314086" sldId="260"/>
            <ac:graphicFrameMk id="4" creationId="{B09547E6-39F7-8C9E-0676-17227460C2D9}"/>
          </ac:graphicFrameMkLst>
        </pc:graphicFrameChg>
      </pc:sldChg>
      <pc:sldChg chg="addSp modSp add del">
        <pc:chgData name="Darius Brown Hamilton (2433379)" userId="S::2433379@student.uwtsd.ac.uk::a2aa554c-23b2-468a-b6f6-4a615c76a893" providerId="AD" clId="Web-{92BD3A95-E17F-E690-F1AF-30663B5FA8D3}" dt="2026-06-16T09:36:02.103" v="1200" actId="1076"/>
        <pc:sldMkLst>
          <pc:docMk/>
          <pc:sldMk cId="1697888106" sldId="261"/>
        </pc:sldMkLst>
        <pc:spChg chg="mod">
          <ac:chgData name="Darius Brown Hamilton (2433379)" userId="S::2433379@student.uwtsd.ac.uk::a2aa554c-23b2-468a-b6f6-4a615c76a893" providerId="AD" clId="Web-{92BD3A95-E17F-E690-F1AF-30663B5FA8D3}" dt="2026-06-16T08:37:02.350" v="400" actId="20577"/>
          <ac:spMkLst>
            <pc:docMk/>
            <pc:sldMk cId="1697888106" sldId="261"/>
            <ac:spMk id="2" creationId="{4E1B6A0F-E31A-6378-C894-BF38D1AB9601}"/>
          </ac:spMkLst>
        </pc:spChg>
        <pc:spChg chg="mod">
          <ac:chgData name="Darius Brown Hamilton (2433379)" userId="S::2433379@student.uwtsd.ac.uk::a2aa554c-23b2-468a-b6f6-4a615c76a893" providerId="AD" clId="Web-{92BD3A95-E17F-E690-F1AF-30663B5FA8D3}" dt="2026-06-16T09:35:50.679" v="1198" actId="1076"/>
          <ac:spMkLst>
            <pc:docMk/>
            <pc:sldMk cId="1697888106" sldId="261"/>
            <ac:spMk id="3" creationId="{2A942052-1B73-EC46-8CC5-0C15234074CC}"/>
          </ac:spMkLst>
        </pc:spChg>
        <pc:picChg chg="add mod">
          <ac:chgData name="Darius Brown Hamilton (2433379)" userId="S::2433379@student.uwtsd.ac.uk::a2aa554c-23b2-468a-b6f6-4a615c76a893" providerId="AD" clId="Web-{92BD3A95-E17F-E690-F1AF-30663B5FA8D3}" dt="2026-06-16T09:36:02.103" v="1200" actId="1076"/>
          <ac:picMkLst>
            <pc:docMk/>
            <pc:sldMk cId="1697888106" sldId="261"/>
            <ac:picMk id="4" creationId="{E61930EA-3E6D-0EBD-FE5F-20D87FD4F610}"/>
          </ac:picMkLst>
        </pc:picChg>
      </pc:sldChg>
      <pc:sldChg chg="addSp modSp add del">
        <pc:chgData name="Darius Brown Hamilton (2433379)" userId="S::2433379@student.uwtsd.ac.uk::a2aa554c-23b2-468a-b6f6-4a615c76a893" providerId="AD" clId="Web-{92BD3A95-E17F-E690-F1AF-30663B5FA8D3}" dt="2026-06-16T09:23:05.595" v="1015" actId="1076"/>
        <pc:sldMkLst>
          <pc:docMk/>
          <pc:sldMk cId="1625274319" sldId="262"/>
        </pc:sldMkLst>
        <pc:spChg chg="mod">
          <ac:chgData name="Darius Brown Hamilton (2433379)" userId="S::2433379@student.uwtsd.ac.uk::a2aa554c-23b2-468a-b6f6-4a615c76a893" providerId="AD" clId="Web-{92BD3A95-E17F-E690-F1AF-30663B5FA8D3}" dt="2026-06-16T08:51:33.397" v="525" actId="20577"/>
          <ac:spMkLst>
            <pc:docMk/>
            <pc:sldMk cId="1625274319" sldId="262"/>
            <ac:spMk id="2" creationId="{6D487317-0105-66B4-D16A-7F7910B1C238}"/>
          </ac:spMkLst>
        </pc:spChg>
        <pc:spChg chg="mod">
          <ac:chgData name="Darius Brown Hamilton (2433379)" userId="S::2433379@student.uwtsd.ac.uk::a2aa554c-23b2-468a-b6f6-4a615c76a893" providerId="AD" clId="Web-{92BD3A95-E17F-E690-F1AF-30663B5FA8D3}" dt="2026-06-16T09:19:29.580" v="955" actId="20577"/>
          <ac:spMkLst>
            <pc:docMk/>
            <pc:sldMk cId="1625274319" sldId="262"/>
            <ac:spMk id="3" creationId="{D0BED1EC-FD08-AA59-4D12-9A13421EF288}"/>
          </ac:spMkLst>
        </pc:spChg>
        <pc:picChg chg="add mod">
          <ac:chgData name="Darius Brown Hamilton (2433379)" userId="S::2433379@student.uwtsd.ac.uk::a2aa554c-23b2-468a-b6f6-4a615c76a893" providerId="AD" clId="Web-{92BD3A95-E17F-E690-F1AF-30663B5FA8D3}" dt="2026-06-16T09:23:05.595" v="1015" actId="1076"/>
          <ac:picMkLst>
            <pc:docMk/>
            <pc:sldMk cId="1625274319" sldId="262"/>
            <ac:picMk id="4" creationId="{D5702096-6799-BEC4-ECE3-8A289C8D134E}"/>
          </ac:picMkLst>
        </pc:picChg>
      </pc:sldChg>
      <pc:sldChg chg="addSp modSp mod setBg">
        <pc:chgData name="Darius Brown Hamilton (2433379)" userId="S::2433379@student.uwtsd.ac.uk::a2aa554c-23b2-468a-b6f6-4a615c76a893" providerId="AD" clId="Web-{92BD3A95-E17F-E690-F1AF-30663B5FA8D3}" dt="2026-06-16T09:24:13.866" v="1019"/>
        <pc:sldMkLst>
          <pc:docMk/>
          <pc:sldMk cId="3632421120" sldId="263"/>
        </pc:sldMkLst>
        <pc:spChg chg="mod">
          <ac:chgData name="Darius Brown Hamilton (2433379)" userId="S::2433379@student.uwtsd.ac.uk::a2aa554c-23b2-468a-b6f6-4a615c76a893" providerId="AD" clId="Web-{92BD3A95-E17F-E690-F1AF-30663B5FA8D3}" dt="2026-06-16T09:24:13.866" v="1019"/>
          <ac:spMkLst>
            <pc:docMk/>
            <pc:sldMk cId="3632421120" sldId="263"/>
            <ac:spMk id="2" creationId="{93EB9C68-F44B-AEFA-AFD2-2F2AD795CA21}"/>
          </ac:spMkLst>
        </pc:spChg>
        <pc:spChg chg="mod">
          <ac:chgData name="Darius Brown Hamilton (2433379)" userId="S::2433379@student.uwtsd.ac.uk::a2aa554c-23b2-468a-b6f6-4a615c76a893" providerId="AD" clId="Web-{92BD3A95-E17F-E690-F1AF-30663B5FA8D3}" dt="2026-06-16T09:24:13.866" v="1019"/>
          <ac:spMkLst>
            <pc:docMk/>
            <pc:sldMk cId="3632421120" sldId="263"/>
            <ac:spMk id="3" creationId="{ACCA208A-68C3-0439-4D7E-6598EE8ECF59}"/>
          </ac:spMkLst>
        </pc:spChg>
        <pc:spChg chg="add">
          <ac:chgData name="Darius Brown Hamilton (2433379)" userId="S::2433379@student.uwtsd.ac.uk::a2aa554c-23b2-468a-b6f6-4a615c76a893" providerId="AD" clId="Web-{92BD3A95-E17F-E690-F1AF-30663B5FA8D3}" dt="2026-06-16T09:24:13.866" v="1019"/>
          <ac:spMkLst>
            <pc:docMk/>
            <pc:sldMk cId="3632421120" sldId="263"/>
            <ac:spMk id="9" creationId="{04812C46-200A-4DEB-A05E-3ED6C68C2387}"/>
          </ac:spMkLst>
        </pc:spChg>
        <pc:spChg chg="add">
          <ac:chgData name="Darius Brown Hamilton (2433379)" userId="S::2433379@student.uwtsd.ac.uk::a2aa554c-23b2-468a-b6f6-4a615c76a893" providerId="AD" clId="Web-{92BD3A95-E17F-E690-F1AF-30663B5FA8D3}" dt="2026-06-16T09:24:13.866" v="1019"/>
          <ac:spMkLst>
            <pc:docMk/>
            <pc:sldMk cId="3632421120" sldId="263"/>
            <ac:spMk id="11" creationId="{D1EA859B-E555-4109-94F3-6700E046E008}"/>
          </ac:spMkLst>
        </pc:spChg>
        <pc:picChg chg="add mod ord">
          <ac:chgData name="Darius Brown Hamilton (2433379)" userId="S::2433379@student.uwtsd.ac.uk::a2aa554c-23b2-468a-b6f6-4a615c76a893" providerId="AD" clId="Web-{92BD3A95-E17F-E690-F1AF-30663B5FA8D3}" dt="2026-06-16T09:24:13.866" v="1019"/>
          <ac:picMkLst>
            <pc:docMk/>
            <pc:sldMk cId="3632421120" sldId="263"/>
            <ac:picMk id="4" creationId="{6245DDB2-104F-435C-72C8-4025A1B04E5C}"/>
          </ac:picMkLst>
        </pc:picChg>
      </pc:sldChg>
      <pc:sldChg chg="addSp modSp mod setBg">
        <pc:chgData name="Darius Brown Hamilton (2433379)" userId="S::2433379@student.uwtsd.ac.uk::a2aa554c-23b2-468a-b6f6-4a615c76a893" providerId="AD" clId="Web-{92BD3A95-E17F-E690-F1AF-30663B5FA8D3}" dt="2026-06-16T09:29:37.749" v="1097"/>
        <pc:sldMkLst>
          <pc:docMk/>
          <pc:sldMk cId="1715307751" sldId="264"/>
        </pc:sldMkLst>
        <pc:spChg chg="mod">
          <ac:chgData name="Darius Brown Hamilton (2433379)" userId="S::2433379@student.uwtsd.ac.uk::a2aa554c-23b2-468a-b6f6-4a615c76a893" providerId="AD" clId="Web-{92BD3A95-E17F-E690-F1AF-30663B5FA8D3}" dt="2026-06-16T09:29:37.749" v="1097"/>
          <ac:spMkLst>
            <pc:docMk/>
            <pc:sldMk cId="1715307751" sldId="264"/>
            <ac:spMk id="2" creationId="{D7D708F5-C67A-29C8-C92B-AE0F5E7520BD}"/>
          </ac:spMkLst>
        </pc:spChg>
        <pc:spChg chg="mod">
          <ac:chgData name="Darius Brown Hamilton (2433379)" userId="S::2433379@student.uwtsd.ac.uk::a2aa554c-23b2-468a-b6f6-4a615c76a893" providerId="AD" clId="Web-{92BD3A95-E17F-E690-F1AF-30663B5FA8D3}" dt="2026-06-16T09:29:37.749" v="1097"/>
          <ac:spMkLst>
            <pc:docMk/>
            <pc:sldMk cId="1715307751" sldId="264"/>
            <ac:spMk id="3" creationId="{5AA7C075-3D22-4188-4C53-268043DFBD1C}"/>
          </ac:spMkLst>
        </pc:spChg>
        <pc:spChg chg="add">
          <ac:chgData name="Darius Brown Hamilton (2433379)" userId="S::2433379@student.uwtsd.ac.uk::a2aa554c-23b2-468a-b6f6-4a615c76a893" providerId="AD" clId="Web-{92BD3A95-E17F-E690-F1AF-30663B5FA8D3}" dt="2026-06-16T09:29:37.749" v="1097"/>
          <ac:spMkLst>
            <pc:docMk/>
            <pc:sldMk cId="1715307751" sldId="264"/>
            <ac:spMk id="9" creationId="{F13C74B1-5B17-4795-BED0-7140497B445A}"/>
          </ac:spMkLst>
        </pc:spChg>
        <pc:spChg chg="add">
          <ac:chgData name="Darius Brown Hamilton (2433379)" userId="S::2433379@student.uwtsd.ac.uk::a2aa554c-23b2-468a-b6f6-4a615c76a893" providerId="AD" clId="Web-{92BD3A95-E17F-E690-F1AF-30663B5FA8D3}" dt="2026-06-16T09:29:37.749" v="1097"/>
          <ac:spMkLst>
            <pc:docMk/>
            <pc:sldMk cId="1715307751" sldId="264"/>
            <ac:spMk id="11" creationId="{D4974D33-8DC5-464E-8C6D-BE58F0669C17}"/>
          </ac:spMkLst>
        </pc:spChg>
        <pc:picChg chg="add mod">
          <ac:chgData name="Darius Brown Hamilton (2433379)" userId="S::2433379@student.uwtsd.ac.uk::a2aa554c-23b2-468a-b6f6-4a615c76a893" providerId="AD" clId="Web-{92BD3A95-E17F-E690-F1AF-30663B5FA8D3}" dt="2026-06-16T09:29:37.749" v="1097"/>
          <ac:picMkLst>
            <pc:docMk/>
            <pc:sldMk cId="1715307751" sldId="264"/>
            <ac:picMk id="4" creationId="{2FB01F03-F13E-ACB4-00F6-3893276CDADF}"/>
          </ac:picMkLst>
        </pc:picChg>
      </pc:sldChg>
      <pc:sldChg chg="addSp delSp modSp mod setBg">
        <pc:chgData name="Darius Brown Hamilton (2433379)" userId="S::2433379@student.uwtsd.ac.uk::a2aa554c-23b2-468a-b6f6-4a615c76a893" providerId="AD" clId="Web-{92BD3A95-E17F-E690-F1AF-30663B5FA8D3}" dt="2026-06-16T09:32:58.044" v="1179"/>
        <pc:sldMkLst>
          <pc:docMk/>
          <pc:sldMk cId="294173532" sldId="265"/>
        </pc:sldMkLst>
        <pc:spChg chg="mod">
          <ac:chgData name="Darius Brown Hamilton (2433379)" userId="S::2433379@student.uwtsd.ac.uk::a2aa554c-23b2-468a-b6f6-4a615c76a893" providerId="AD" clId="Web-{92BD3A95-E17F-E690-F1AF-30663B5FA8D3}" dt="2026-06-16T09:32:58.044" v="1179"/>
          <ac:spMkLst>
            <pc:docMk/>
            <pc:sldMk cId="294173532" sldId="265"/>
            <ac:spMk id="2" creationId="{77C27D3F-199A-3610-DE07-BE6B9E65A8DD}"/>
          </ac:spMkLst>
        </pc:spChg>
        <pc:spChg chg="del mod">
          <ac:chgData name="Darius Brown Hamilton (2433379)" userId="S::2433379@student.uwtsd.ac.uk::a2aa554c-23b2-468a-b6f6-4a615c76a893" providerId="AD" clId="Web-{92BD3A95-E17F-E690-F1AF-30663B5FA8D3}" dt="2026-06-16T09:32:58.044" v="1179"/>
          <ac:spMkLst>
            <pc:docMk/>
            <pc:sldMk cId="294173532" sldId="265"/>
            <ac:spMk id="3" creationId="{0E1774AA-8F58-49C3-DF9F-F8D2549EA53E}"/>
          </ac:spMkLst>
        </pc:spChg>
        <pc:spChg chg="add">
          <ac:chgData name="Darius Brown Hamilton (2433379)" userId="S::2433379@student.uwtsd.ac.uk::a2aa554c-23b2-468a-b6f6-4a615c76a893" providerId="AD" clId="Web-{92BD3A95-E17F-E690-F1AF-30663B5FA8D3}" dt="2026-06-16T09:32:58.044" v="1179"/>
          <ac:spMkLst>
            <pc:docMk/>
            <pc:sldMk cId="294173532" sldId="265"/>
            <ac:spMk id="9" creationId="{BACC6370-2D7E-4714-9D71-7542949D7D5D}"/>
          </ac:spMkLst>
        </pc:spChg>
        <pc:spChg chg="add">
          <ac:chgData name="Darius Brown Hamilton (2433379)" userId="S::2433379@student.uwtsd.ac.uk::a2aa554c-23b2-468a-b6f6-4a615c76a893" providerId="AD" clId="Web-{92BD3A95-E17F-E690-F1AF-30663B5FA8D3}" dt="2026-06-16T09:32:58.044" v="1179"/>
          <ac:spMkLst>
            <pc:docMk/>
            <pc:sldMk cId="294173532" sldId="265"/>
            <ac:spMk id="11" creationId="{256B2C21-A230-48C0-8DF1-C46611373C44}"/>
          </ac:spMkLst>
        </pc:spChg>
        <pc:spChg chg="add">
          <ac:chgData name="Darius Brown Hamilton (2433379)" userId="S::2433379@student.uwtsd.ac.uk::a2aa554c-23b2-468a-b6f6-4a615c76a893" providerId="AD" clId="Web-{92BD3A95-E17F-E690-F1AF-30663B5FA8D3}" dt="2026-06-16T09:32:58.044" v="1179"/>
          <ac:spMkLst>
            <pc:docMk/>
            <pc:sldMk cId="294173532" sldId="265"/>
            <ac:spMk id="13" creationId="{3847E18C-932D-4C95-AABA-FEC7C9499AD7}"/>
          </ac:spMkLst>
        </pc:spChg>
        <pc:spChg chg="add">
          <ac:chgData name="Darius Brown Hamilton (2433379)" userId="S::2433379@student.uwtsd.ac.uk::a2aa554c-23b2-468a-b6f6-4a615c76a893" providerId="AD" clId="Web-{92BD3A95-E17F-E690-F1AF-30663B5FA8D3}" dt="2026-06-16T09:32:58.044" v="1179"/>
          <ac:spMkLst>
            <pc:docMk/>
            <pc:sldMk cId="294173532" sldId="265"/>
            <ac:spMk id="15" creationId="{3150CB11-0C61-439E-910F-5787759E72A0}"/>
          </ac:spMkLst>
        </pc:spChg>
        <pc:spChg chg="add">
          <ac:chgData name="Darius Brown Hamilton (2433379)" userId="S::2433379@student.uwtsd.ac.uk::a2aa554c-23b2-468a-b6f6-4a615c76a893" providerId="AD" clId="Web-{92BD3A95-E17F-E690-F1AF-30663B5FA8D3}" dt="2026-06-16T09:32:58.044" v="1179"/>
          <ac:spMkLst>
            <pc:docMk/>
            <pc:sldMk cId="294173532" sldId="265"/>
            <ac:spMk id="17" creationId="{43F8A58B-5155-44CE-A5FF-7647B47D0A7A}"/>
          </ac:spMkLst>
        </pc:spChg>
        <pc:spChg chg="add">
          <ac:chgData name="Darius Brown Hamilton (2433379)" userId="S::2433379@student.uwtsd.ac.uk::a2aa554c-23b2-468a-b6f6-4a615c76a893" providerId="AD" clId="Web-{92BD3A95-E17F-E690-F1AF-30663B5FA8D3}" dt="2026-06-16T09:32:58.044" v="1179"/>
          <ac:spMkLst>
            <pc:docMk/>
            <pc:sldMk cId="294173532" sldId="265"/>
            <ac:spMk id="19" creationId="{443F2ACA-E6D6-4028-82DD-F03C262D5DE6}"/>
          </ac:spMkLst>
        </pc:spChg>
        <pc:graphicFrameChg chg="add">
          <ac:chgData name="Darius Brown Hamilton (2433379)" userId="S::2433379@student.uwtsd.ac.uk::a2aa554c-23b2-468a-b6f6-4a615c76a893" providerId="AD" clId="Web-{92BD3A95-E17F-E690-F1AF-30663B5FA8D3}" dt="2026-06-16T09:32:58.044" v="1179"/>
          <ac:graphicFrameMkLst>
            <pc:docMk/>
            <pc:sldMk cId="294173532" sldId="265"/>
            <ac:graphicFrameMk id="5" creationId="{74C5612F-E16D-A498-4B22-D822E02519F3}"/>
          </ac:graphicFrameMkLst>
        </pc:graphicFrameChg>
      </pc:sldChg>
      <pc:sldChg chg="modSp">
        <pc:chgData name="Darius Brown Hamilton (2433379)" userId="S::2433379@student.uwtsd.ac.uk::a2aa554c-23b2-468a-b6f6-4a615c76a893" providerId="AD" clId="Web-{92BD3A95-E17F-E690-F1AF-30663B5FA8D3}" dt="2026-06-16T10:27:44.629" v="1466" actId="20577"/>
        <pc:sldMkLst>
          <pc:docMk/>
          <pc:sldMk cId="3104979594" sldId="266"/>
        </pc:sldMkLst>
        <pc:spChg chg="mod">
          <ac:chgData name="Darius Brown Hamilton (2433379)" userId="S::2433379@student.uwtsd.ac.uk::a2aa554c-23b2-468a-b6f6-4a615c76a893" providerId="AD" clId="Web-{92BD3A95-E17F-E690-F1AF-30663B5FA8D3}" dt="2026-06-16T10:27:44.629" v="1466" actId="20577"/>
          <ac:spMkLst>
            <pc:docMk/>
            <pc:sldMk cId="3104979594" sldId="266"/>
            <ac:spMk id="3" creationId="{B253C923-1715-8B98-71ED-723A6201B16A}"/>
          </ac:spMkLst>
        </pc:spChg>
      </pc:sldChg>
      <pc:sldChg chg="modSp">
        <pc:chgData name="Darius Brown Hamilton (2433379)" userId="S::2433379@student.uwtsd.ac.uk::a2aa554c-23b2-468a-b6f6-4a615c76a893" providerId="AD" clId="Web-{92BD3A95-E17F-E690-F1AF-30663B5FA8D3}" dt="2026-06-16T10:21:19.114" v="1411" actId="20577"/>
        <pc:sldMkLst>
          <pc:docMk/>
          <pc:sldMk cId="441516358" sldId="267"/>
        </pc:sldMkLst>
        <pc:spChg chg="mod">
          <ac:chgData name="Darius Brown Hamilton (2433379)" userId="S::2433379@student.uwtsd.ac.uk::a2aa554c-23b2-468a-b6f6-4a615c76a893" providerId="AD" clId="Web-{92BD3A95-E17F-E690-F1AF-30663B5FA8D3}" dt="2026-06-16T09:58:32.048" v="1249" actId="20577"/>
          <ac:spMkLst>
            <pc:docMk/>
            <pc:sldMk cId="441516358" sldId="267"/>
            <ac:spMk id="2" creationId="{490F0C67-6184-4447-636F-23626B1BF5B9}"/>
          </ac:spMkLst>
        </pc:spChg>
        <pc:spChg chg="mod">
          <ac:chgData name="Darius Brown Hamilton (2433379)" userId="S::2433379@student.uwtsd.ac.uk::a2aa554c-23b2-468a-b6f6-4a615c76a893" providerId="AD" clId="Web-{92BD3A95-E17F-E690-F1AF-30663B5FA8D3}" dt="2026-06-16T10:21:19.114" v="1411" actId="20577"/>
          <ac:spMkLst>
            <pc:docMk/>
            <pc:sldMk cId="441516358" sldId="267"/>
            <ac:spMk id="3" creationId="{97BA4C8F-CC67-FFE4-EE47-98A7C5AE0B0B}"/>
          </ac:spMkLst>
        </pc:spChg>
      </pc:sldChg>
      <pc:sldChg chg="modSp">
        <pc:chgData name="Darius Brown Hamilton (2433379)" userId="S::2433379@student.uwtsd.ac.uk::a2aa554c-23b2-468a-b6f6-4a615c76a893" providerId="AD" clId="Web-{92BD3A95-E17F-E690-F1AF-30663B5FA8D3}" dt="2026-06-16T10:30:45.229" v="1544" actId="20577"/>
        <pc:sldMkLst>
          <pc:docMk/>
          <pc:sldMk cId="3643977025" sldId="268"/>
        </pc:sldMkLst>
        <pc:spChg chg="mod">
          <ac:chgData name="Darius Brown Hamilton (2433379)" userId="S::2433379@student.uwtsd.ac.uk::a2aa554c-23b2-468a-b6f6-4a615c76a893" providerId="AD" clId="Web-{92BD3A95-E17F-E690-F1AF-30663B5FA8D3}" dt="2026-06-16T10:30:45.229" v="1544" actId="20577"/>
          <ac:spMkLst>
            <pc:docMk/>
            <pc:sldMk cId="3643977025" sldId="268"/>
            <ac:spMk id="3" creationId="{13B11A33-95F0-387D-C232-74E0BCE0B793}"/>
          </ac:spMkLst>
        </pc:spChg>
      </pc:sldChg>
      <pc:sldChg chg="modSp">
        <pc:chgData name="Darius Brown Hamilton (2433379)" userId="S::2433379@student.uwtsd.ac.uk::a2aa554c-23b2-468a-b6f6-4a615c76a893" providerId="AD" clId="Web-{92BD3A95-E17F-E690-F1AF-30663B5FA8D3}" dt="2026-06-16T10:34:06.487" v="1620" actId="20577"/>
        <pc:sldMkLst>
          <pc:docMk/>
          <pc:sldMk cId="2019146724" sldId="269"/>
        </pc:sldMkLst>
        <pc:spChg chg="mod">
          <ac:chgData name="Darius Brown Hamilton (2433379)" userId="S::2433379@student.uwtsd.ac.uk::a2aa554c-23b2-468a-b6f6-4a615c76a893" providerId="AD" clId="Web-{92BD3A95-E17F-E690-F1AF-30663B5FA8D3}" dt="2026-06-16T10:34:06.487" v="1620" actId="20577"/>
          <ac:spMkLst>
            <pc:docMk/>
            <pc:sldMk cId="2019146724" sldId="269"/>
            <ac:spMk id="3" creationId="{F5A51B1A-FB8E-2A49-F84D-16B65BFBBAFF}"/>
          </ac:spMkLst>
        </pc:spChg>
      </pc:sldChg>
      <pc:sldChg chg="modSp">
        <pc:chgData name="Darius Brown Hamilton (2433379)" userId="S::2433379@student.uwtsd.ac.uk::a2aa554c-23b2-468a-b6f6-4a615c76a893" providerId="AD" clId="Web-{92BD3A95-E17F-E690-F1AF-30663B5FA8D3}" dt="2026-06-16T10:34:31.300" v="1622" actId="20577"/>
        <pc:sldMkLst>
          <pc:docMk/>
          <pc:sldMk cId="1033518991" sldId="270"/>
        </pc:sldMkLst>
        <pc:spChg chg="mod">
          <ac:chgData name="Darius Brown Hamilton (2433379)" userId="S::2433379@student.uwtsd.ac.uk::a2aa554c-23b2-468a-b6f6-4a615c76a893" providerId="AD" clId="Web-{92BD3A95-E17F-E690-F1AF-30663B5FA8D3}" dt="2026-06-16T10:34:31.300" v="1622" actId="20577"/>
          <ac:spMkLst>
            <pc:docMk/>
            <pc:sldMk cId="1033518991" sldId="270"/>
            <ac:spMk id="2" creationId="{7C203F7E-6B37-0668-9A24-269F2F570A88}"/>
          </ac:spMkLst>
        </pc:spChg>
        <pc:spChg chg="mod">
          <ac:chgData name="Darius Brown Hamilton (2433379)" userId="S::2433379@student.uwtsd.ac.uk::a2aa554c-23b2-468a-b6f6-4a615c76a893" providerId="AD" clId="Web-{92BD3A95-E17F-E690-F1AF-30663B5FA8D3}" dt="2026-06-16T08:47:33.317" v="487" actId="20577"/>
          <ac:spMkLst>
            <pc:docMk/>
            <pc:sldMk cId="1033518991" sldId="270"/>
            <ac:spMk id="3" creationId="{F00C86C6-3D33-1159-E938-9FCC60B02B96}"/>
          </ac:spMkLst>
        </pc:spChg>
      </pc:sldChg>
      <pc:sldChg chg="addSp modSp new">
        <pc:chgData name="Darius Brown Hamilton (2433379)" userId="S::2433379@student.uwtsd.ac.uk::a2aa554c-23b2-468a-b6f6-4a615c76a893" providerId="AD" clId="Web-{92BD3A95-E17F-E690-F1AF-30663B5FA8D3}" dt="2026-06-16T09:19:18.376" v="954" actId="1076"/>
        <pc:sldMkLst>
          <pc:docMk/>
          <pc:sldMk cId="675442566" sldId="271"/>
        </pc:sldMkLst>
        <pc:spChg chg="mod">
          <ac:chgData name="Darius Brown Hamilton (2433379)" userId="S::2433379@student.uwtsd.ac.uk::a2aa554c-23b2-468a-b6f6-4a615c76a893" providerId="AD" clId="Web-{92BD3A95-E17F-E690-F1AF-30663B5FA8D3}" dt="2026-06-16T09:07:24.778" v="704" actId="20577"/>
          <ac:spMkLst>
            <pc:docMk/>
            <pc:sldMk cId="675442566" sldId="271"/>
            <ac:spMk id="2" creationId="{F457B6EC-E648-B6EF-A9CD-E4D6BB980F54}"/>
          </ac:spMkLst>
        </pc:spChg>
        <pc:spChg chg="mod">
          <ac:chgData name="Darius Brown Hamilton (2433379)" userId="S::2433379@student.uwtsd.ac.uk::a2aa554c-23b2-468a-b6f6-4a615c76a893" providerId="AD" clId="Web-{92BD3A95-E17F-E690-F1AF-30663B5FA8D3}" dt="2026-06-16T09:18:34.263" v="951" actId="20577"/>
          <ac:spMkLst>
            <pc:docMk/>
            <pc:sldMk cId="675442566" sldId="271"/>
            <ac:spMk id="3" creationId="{D55B459B-27E8-E8D4-3731-5702E2F7C2F9}"/>
          </ac:spMkLst>
        </pc:spChg>
        <pc:picChg chg="add mod">
          <ac:chgData name="Darius Brown Hamilton (2433379)" userId="S::2433379@student.uwtsd.ac.uk::a2aa554c-23b2-468a-b6f6-4a615c76a893" providerId="AD" clId="Web-{92BD3A95-E17F-E690-F1AF-30663B5FA8D3}" dt="2026-06-16T09:19:18.376" v="954" actId="1076"/>
          <ac:picMkLst>
            <pc:docMk/>
            <pc:sldMk cId="675442566" sldId="271"/>
            <ac:picMk id="4" creationId="{A3420C0C-9062-16A6-0429-22D6E9C808F6}"/>
          </ac:picMkLst>
        </pc:picChg>
      </pc:sldChg>
    </pc:docChg>
  </pc:docChgLst>
  <pc:docChgLst>
    <pc:chgData name="Darius Brown Hamilton (2433379)" userId="S::2433379@student.uwtsd.ac.uk::a2aa554c-23b2-468a-b6f6-4a615c76a893" providerId="AD" clId="Web-{2B8AF83D-A66D-CAF6-688A-41B05E71B1E3}"/>
    <pc:docChg chg="modSld">
      <pc:chgData name="Darius Brown Hamilton (2433379)" userId="S::2433379@student.uwtsd.ac.uk::a2aa554c-23b2-468a-b6f6-4a615c76a893" providerId="AD" clId="Web-{2B8AF83D-A66D-CAF6-688A-41B05E71B1E3}" dt="2026-06-13T15:29:50.665" v="52" actId="20577"/>
      <pc:docMkLst>
        <pc:docMk/>
      </pc:docMkLst>
      <pc:sldChg chg="modSp">
        <pc:chgData name="Darius Brown Hamilton (2433379)" userId="S::2433379@student.uwtsd.ac.uk::a2aa554c-23b2-468a-b6f6-4a615c76a893" providerId="AD" clId="Web-{2B8AF83D-A66D-CAF6-688A-41B05E71B1E3}" dt="2026-06-13T15:29:50.665" v="52" actId="20577"/>
        <pc:sldMkLst>
          <pc:docMk/>
          <pc:sldMk cId="3941546754" sldId="259"/>
        </pc:sldMkLst>
        <pc:spChg chg="mod">
          <ac:chgData name="Darius Brown Hamilton (2433379)" userId="S::2433379@student.uwtsd.ac.uk::a2aa554c-23b2-468a-b6f6-4a615c76a893" providerId="AD" clId="Web-{2B8AF83D-A66D-CAF6-688A-41B05E71B1E3}" dt="2026-06-13T15:29:50.665" v="52" actId="20577"/>
          <ac:spMkLst>
            <pc:docMk/>
            <pc:sldMk cId="3941546754" sldId="259"/>
            <ac:spMk id="3" creationId="{E58D484C-F43A-96E5-9F25-9C626371F490}"/>
          </ac:spMkLst>
        </pc:spChg>
      </pc:sldChg>
      <pc:sldChg chg="modSp">
        <pc:chgData name="Darius Brown Hamilton (2433379)" userId="S::2433379@student.uwtsd.ac.uk::a2aa554c-23b2-468a-b6f6-4a615c76a893" providerId="AD" clId="Web-{2B8AF83D-A66D-CAF6-688A-41B05E71B1E3}" dt="2026-06-13T15:26:35.955" v="51" actId="20577"/>
        <pc:sldMkLst>
          <pc:docMk/>
          <pc:sldMk cId="1374314086" sldId="26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4521D4-6780-4F9A-8A77-40CC1165420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7110D55-8F2E-4473-A33F-EF3E16B2F2AB}">
      <dgm:prSet phldrT="[Text]" phldr="0"/>
      <dgm:spPr/>
      <dgm:t>
        <a:bodyPr/>
        <a:lstStyle/>
        <a:p>
          <a:pPr rtl="0"/>
          <a:r>
            <a:rPr lang="en-US" dirty="0">
              <a:latin typeface="Aptos Display" panose="020F0302020204030204"/>
            </a:rPr>
            <a:t>Workforce Planning – Identify tasks, responsibilities and required </a:t>
          </a:r>
          <a:r>
            <a:rPr lang="en-US">
              <a:latin typeface="Aptos Display" panose="020F0302020204030204"/>
            </a:rPr>
            <a:t>competencies</a:t>
          </a:r>
          <a:endParaRPr lang="en-US" dirty="0"/>
        </a:p>
      </dgm:t>
    </dgm:pt>
    <dgm:pt modelId="{FC743E9C-092B-4C17-8033-D718BD7D7DB6}" type="parTrans" cxnId="{B73BB461-14EF-44E6-8795-31C6964CCE8F}">
      <dgm:prSet/>
      <dgm:spPr/>
      <dgm:t>
        <a:bodyPr/>
        <a:lstStyle/>
        <a:p>
          <a:endParaRPr lang="en-US"/>
        </a:p>
      </dgm:t>
    </dgm:pt>
    <dgm:pt modelId="{F3CCCFDE-DB63-42A2-AA83-A5AC24BA2BEB}" type="sibTrans" cxnId="{B73BB461-14EF-44E6-8795-31C6964CCE8F}">
      <dgm:prSet/>
      <dgm:spPr/>
      <dgm:t>
        <a:bodyPr/>
        <a:lstStyle/>
        <a:p>
          <a:endParaRPr lang="en-US"/>
        </a:p>
      </dgm:t>
    </dgm:pt>
    <dgm:pt modelId="{94D64133-2BDF-44F7-93C2-792D7EFE2FC2}">
      <dgm:prSet phldrT="[Text]" phldr="0"/>
      <dgm:spPr/>
      <dgm:t>
        <a:bodyPr/>
        <a:lstStyle/>
        <a:p>
          <a:pPr rtl="0"/>
          <a:r>
            <a:rPr lang="en-US" dirty="0">
              <a:latin typeface="Aptos Display" panose="020F0302020204030204"/>
            </a:rPr>
            <a:t>Job Analysis – Identify tasks, responsibilities and required </a:t>
          </a:r>
          <a:r>
            <a:rPr lang="en-US">
              <a:latin typeface="Aptos Display" panose="020F0302020204030204"/>
            </a:rPr>
            <a:t>competencies</a:t>
          </a:r>
          <a:endParaRPr lang="en-US"/>
        </a:p>
      </dgm:t>
    </dgm:pt>
    <dgm:pt modelId="{A9159015-6306-4785-BCE4-8D13DB3E9B70}" type="parTrans" cxnId="{4EE7C53C-8136-4C4A-8461-247DC97D4F7B}">
      <dgm:prSet/>
      <dgm:spPr/>
      <dgm:t>
        <a:bodyPr/>
        <a:lstStyle/>
        <a:p>
          <a:endParaRPr lang="en-US"/>
        </a:p>
      </dgm:t>
    </dgm:pt>
    <dgm:pt modelId="{BF8D32AD-A7AA-4779-B417-1AFD6E5DAF99}" type="sibTrans" cxnId="{4EE7C53C-8136-4C4A-8461-247DC97D4F7B}">
      <dgm:prSet/>
      <dgm:spPr/>
      <dgm:t>
        <a:bodyPr/>
        <a:lstStyle/>
        <a:p>
          <a:endParaRPr lang="en-US"/>
        </a:p>
      </dgm:t>
    </dgm:pt>
    <dgm:pt modelId="{A709B401-75AF-4DE0-B057-F38270594505}">
      <dgm:prSet phldrT="[Text]" phldr="0"/>
      <dgm:spPr/>
      <dgm:t>
        <a:bodyPr/>
        <a:lstStyle/>
        <a:p>
          <a:pPr rtl="0"/>
          <a:r>
            <a:rPr lang="en-US" dirty="0">
              <a:latin typeface="Aptos Display" panose="020F0302020204030204"/>
            </a:rPr>
            <a:t>Job Description – Outline duties, reporting lines and performance expectations</a:t>
          </a:r>
          <a:endParaRPr lang="en-US" dirty="0"/>
        </a:p>
      </dgm:t>
    </dgm:pt>
    <dgm:pt modelId="{F4924DE4-9C8F-4568-809D-00876FA9D0A8}" type="parTrans" cxnId="{35ECD8B6-6C01-4BF3-8EE9-91B1F3D8F705}">
      <dgm:prSet/>
      <dgm:spPr/>
      <dgm:t>
        <a:bodyPr/>
        <a:lstStyle/>
        <a:p>
          <a:endParaRPr lang="en-US"/>
        </a:p>
      </dgm:t>
    </dgm:pt>
    <dgm:pt modelId="{65D5CB77-2857-4BD6-93AE-D7315D249863}" type="sibTrans" cxnId="{35ECD8B6-6C01-4BF3-8EE9-91B1F3D8F705}">
      <dgm:prSet/>
      <dgm:spPr/>
      <dgm:t>
        <a:bodyPr/>
        <a:lstStyle/>
        <a:p>
          <a:endParaRPr lang="en-US"/>
        </a:p>
      </dgm:t>
    </dgm:pt>
    <dgm:pt modelId="{22298F42-F63E-4680-AEC6-A8E83507A8C2}">
      <dgm:prSet phldrT="[Text]" phldr="0"/>
      <dgm:spPr/>
      <dgm:t>
        <a:bodyPr/>
        <a:lstStyle/>
        <a:p>
          <a:pPr rtl="0"/>
          <a:r>
            <a:rPr lang="en-US" dirty="0">
              <a:latin typeface="Aptos Display" panose="020F0302020204030204"/>
            </a:rPr>
            <a:t>Person specification – Define qualifications, skills, experience and </a:t>
          </a:r>
          <a:r>
            <a:rPr lang="en-US">
              <a:latin typeface="Aptos Display" panose="020F0302020204030204"/>
            </a:rPr>
            <a:t>behaviors</a:t>
          </a:r>
          <a:endParaRPr lang="en-US" dirty="0"/>
        </a:p>
      </dgm:t>
    </dgm:pt>
    <dgm:pt modelId="{82EA528B-A856-4ADF-BF70-CF5CE5A7E423}" type="parTrans" cxnId="{52BF378F-10EC-42C4-A28A-B7FB21723810}">
      <dgm:prSet/>
      <dgm:spPr/>
      <dgm:t>
        <a:bodyPr/>
        <a:lstStyle/>
        <a:p>
          <a:endParaRPr lang="en-US"/>
        </a:p>
      </dgm:t>
    </dgm:pt>
    <dgm:pt modelId="{128F2231-7B45-4390-93E7-21EABFF18109}" type="sibTrans" cxnId="{52BF378F-10EC-42C4-A28A-B7FB21723810}">
      <dgm:prSet/>
      <dgm:spPr/>
      <dgm:t>
        <a:bodyPr/>
        <a:lstStyle/>
        <a:p>
          <a:endParaRPr lang="en-US"/>
        </a:p>
      </dgm:t>
    </dgm:pt>
    <dgm:pt modelId="{A6BAAD1D-4943-49E5-8471-E37C7DAAB065}">
      <dgm:prSet phldrT="[Text]" phldr="0"/>
      <dgm:spPr/>
      <dgm:t>
        <a:bodyPr/>
        <a:lstStyle/>
        <a:p>
          <a:pPr rtl="0"/>
          <a:r>
            <a:rPr lang="en-US" dirty="0">
              <a:latin typeface="Aptos Display" panose="020F0302020204030204"/>
            </a:rPr>
            <a:t>Advertising – Social media, Job sites, recruitment agencies</a:t>
          </a:r>
          <a:endParaRPr lang="en-US" dirty="0"/>
        </a:p>
      </dgm:t>
    </dgm:pt>
    <dgm:pt modelId="{F9B2DBED-B884-4FF9-8E0D-8ECEB1CB32AB}" type="parTrans" cxnId="{DED79CDB-C4F7-4CA9-BB9B-1C9AAB1CDC41}">
      <dgm:prSet/>
      <dgm:spPr/>
      <dgm:t>
        <a:bodyPr/>
        <a:lstStyle/>
        <a:p>
          <a:endParaRPr lang="en-US"/>
        </a:p>
      </dgm:t>
    </dgm:pt>
    <dgm:pt modelId="{F23B1757-1A26-4D41-956E-20ACB8FB6A46}" type="sibTrans" cxnId="{DED79CDB-C4F7-4CA9-BB9B-1C9AAB1CDC41}">
      <dgm:prSet/>
      <dgm:spPr/>
      <dgm:t>
        <a:bodyPr/>
        <a:lstStyle/>
        <a:p>
          <a:endParaRPr lang="en-US"/>
        </a:p>
      </dgm:t>
    </dgm:pt>
    <dgm:pt modelId="{1A7C5277-E42F-4B15-93B8-7E044C8DE47C}">
      <dgm:prSet phldrT="[Text]" phldr="0"/>
      <dgm:spPr/>
      <dgm:t>
        <a:bodyPr/>
        <a:lstStyle/>
        <a:p>
          <a:pPr rtl="0"/>
          <a:r>
            <a:rPr lang="en-US" dirty="0">
              <a:latin typeface="Aptos Display" panose="020F0302020204030204"/>
            </a:rPr>
            <a:t>Selection – Screen applications, conduct interviews, assess candidates and make the offer</a:t>
          </a:r>
        </a:p>
      </dgm:t>
    </dgm:pt>
    <dgm:pt modelId="{E369EBCD-5A54-4283-B1BD-EA05B0E4F29A}" type="parTrans" cxnId="{B322D35F-A36F-4AE4-928E-361303C4E83A}">
      <dgm:prSet/>
      <dgm:spPr/>
    </dgm:pt>
    <dgm:pt modelId="{067AE275-9F97-496E-A1C0-DCB00CFB1EC2}" type="sibTrans" cxnId="{B322D35F-A36F-4AE4-928E-361303C4E83A}">
      <dgm:prSet/>
      <dgm:spPr/>
    </dgm:pt>
    <dgm:pt modelId="{ADA71644-845F-4366-9100-0D15222611E4}" type="pres">
      <dgm:prSet presAssocID="{B14521D4-6780-4F9A-8A77-40CC11654205}" presName="diagram" presStyleCnt="0">
        <dgm:presLayoutVars>
          <dgm:dir/>
          <dgm:resizeHandles val="exact"/>
        </dgm:presLayoutVars>
      </dgm:prSet>
      <dgm:spPr/>
    </dgm:pt>
    <dgm:pt modelId="{C758DB14-899A-4E6D-BE9A-EEE3D68CFC03}" type="pres">
      <dgm:prSet presAssocID="{87110D55-8F2E-4473-A33F-EF3E16B2F2AB}" presName="node" presStyleLbl="node1" presStyleIdx="0" presStyleCnt="6">
        <dgm:presLayoutVars>
          <dgm:bulletEnabled val="1"/>
        </dgm:presLayoutVars>
      </dgm:prSet>
      <dgm:spPr/>
    </dgm:pt>
    <dgm:pt modelId="{4A10FC7A-52A2-4B90-A301-9487BDA6FCCE}" type="pres">
      <dgm:prSet presAssocID="{F3CCCFDE-DB63-42A2-AA83-A5AC24BA2BEB}" presName="sibTrans" presStyleCnt="0"/>
      <dgm:spPr/>
    </dgm:pt>
    <dgm:pt modelId="{BB4B0EE2-BFA8-4A9E-B617-B6797188CF9B}" type="pres">
      <dgm:prSet presAssocID="{94D64133-2BDF-44F7-93C2-792D7EFE2FC2}" presName="node" presStyleLbl="node1" presStyleIdx="1" presStyleCnt="6">
        <dgm:presLayoutVars>
          <dgm:bulletEnabled val="1"/>
        </dgm:presLayoutVars>
      </dgm:prSet>
      <dgm:spPr/>
    </dgm:pt>
    <dgm:pt modelId="{949B0E41-BA2F-4AEE-8AFE-54A0A7A41509}" type="pres">
      <dgm:prSet presAssocID="{BF8D32AD-A7AA-4779-B417-1AFD6E5DAF99}" presName="sibTrans" presStyleCnt="0"/>
      <dgm:spPr/>
    </dgm:pt>
    <dgm:pt modelId="{466EF118-1079-4353-A216-C469A7E4437D}" type="pres">
      <dgm:prSet presAssocID="{A709B401-75AF-4DE0-B057-F38270594505}" presName="node" presStyleLbl="node1" presStyleIdx="2" presStyleCnt="6">
        <dgm:presLayoutVars>
          <dgm:bulletEnabled val="1"/>
        </dgm:presLayoutVars>
      </dgm:prSet>
      <dgm:spPr/>
    </dgm:pt>
    <dgm:pt modelId="{78512989-6CB1-4619-B4FB-F3CE18CD68C9}" type="pres">
      <dgm:prSet presAssocID="{65D5CB77-2857-4BD6-93AE-D7315D249863}" presName="sibTrans" presStyleCnt="0"/>
      <dgm:spPr/>
    </dgm:pt>
    <dgm:pt modelId="{48EED576-304B-44C1-9720-626E43349F6A}" type="pres">
      <dgm:prSet presAssocID="{22298F42-F63E-4680-AEC6-A8E83507A8C2}" presName="node" presStyleLbl="node1" presStyleIdx="3" presStyleCnt="6">
        <dgm:presLayoutVars>
          <dgm:bulletEnabled val="1"/>
        </dgm:presLayoutVars>
      </dgm:prSet>
      <dgm:spPr/>
    </dgm:pt>
    <dgm:pt modelId="{623C8DF6-8C61-420D-8A7B-6FD52763D7C5}" type="pres">
      <dgm:prSet presAssocID="{128F2231-7B45-4390-93E7-21EABFF18109}" presName="sibTrans" presStyleCnt="0"/>
      <dgm:spPr/>
    </dgm:pt>
    <dgm:pt modelId="{3274084E-E0F3-4EB6-A4FE-98B602D465F0}" type="pres">
      <dgm:prSet presAssocID="{A6BAAD1D-4943-49E5-8471-E37C7DAAB065}" presName="node" presStyleLbl="node1" presStyleIdx="4" presStyleCnt="6">
        <dgm:presLayoutVars>
          <dgm:bulletEnabled val="1"/>
        </dgm:presLayoutVars>
      </dgm:prSet>
      <dgm:spPr/>
    </dgm:pt>
    <dgm:pt modelId="{7A95C391-BB2D-48B0-BB7D-2E2BD03A9B04}" type="pres">
      <dgm:prSet presAssocID="{F23B1757-1A26-4D41-956E-20ACB8FB6A46}" presName="sibTrans" presStyleCnt="0"/>
      <dgm:spPr/>
    </dgm:pt>
    <dgm:pt modelId="{B509D381-35B3-40BC-9326-366B95A0A30F}" type="pres">
      <dgm:prSet presAssocID="{1A7C5277-E42F-4B15-93B8-7E044C8DE47C}" presName="node" presStyleLbl="node1" presStyleIdx="5" presStyleCnt="6">
        <dgm:presLayoutVars>
          <dgm:bulletEnabled val="1"/>
        </dgm:presLayoutVars>
      </dgm:prSet>
      <dgm:spPr/>
    </dgm:pt>
  </dgm:ptLst>
  <dgm:cxnLst>
    <dgm:cxn modelId="{EAD04211-5131-433A-B152-164936E5EB58}" type="presOf" srcId="{87110D55-8F2E-4473-A33F-EF3E16B2F2AB}" destId="{C758DB14-899A-4E6D-BE9A-EEE3D68CFC03}" srcOrd="0" destOrd="0" presId="urn:microsoft.com/office/officeart/2005/8/layout/default"/>
    <dgm:cxn modelId="{5C64BB21-B6F5-43D1-AFB2-6667DC274222}" type="presOf" srcId="{1A7C5277-E42F-4B15-93B8-7E044C8DE47C}" destId="{B509D381-35B3-40BC-9326-366B95A0A30F}" srcOrd="0" destOrd="0" presId="urn:microsoft.com/office/officeart/2005/8/layout/default"/>
    <dgm:cxn modelId="{0879E121-8554-425D-A4F1-AC29E3192690}" type="presOf" srcId="{94D64133-2BDF-44F7-93C2-792D7EFE2FC2}" destId="{BB4B0EE2-BFA8-4A9E-B617-B6797188CF9B}" srcOrd="0" destOrd="0" presId="urn:microsoft.com/office/officeart/2005/8/layout/default"/>
    <dgm:cxn modelId="{4EE7C53C-8136-4C4A-8461-247DC97D4F7B}" srcId="{B14521D4-6780-4F9A-8A77-40CC11654205}" destId="{94D64133-2BDF-44F7-93C2-792D7EFE2FC2}" srcOrd="1" destOrd="0" parTransId="{A9159015-6306-4785-BCE4-8D13DB3E9B70}" sibTransId="{BF8D32AD-A7AA-4779-B417-1AFD6E5DAF99}"/>
    <dgm:cxn modelId="{B322D35F-A36F-4AE4-928E-361303C4E83A}" srcId="{B14521D4-6780-4F9A-8A77-40CC11654205}" destId="{1A7C5277-E42F-4B15-93B8-7E044C8DE47C}" srcOrd="5" destOrd="0" parTransId="{E369EBCD-5A54-4283-B1BD-EA05B0E4F29A}" sibTransId="{067AE275-9F97-496E-A1C0-DCB00CFB1EC2}"/>
    <dgm:cxn modelId="{B73BB461-14EF-44E6-8795-31C6964CCE8F}" srcId="{B14521D4-6780-4F9A-8A77-40CC11654205}" destId="{87110D55-8F2E-4473-A33F-EF3E16B2F2AB}" srcOrd="0" destOrd="0" parTransId="{FC743E9C-092B-4C17-8033-D718BD7D7DB6}" sibTransId="{F3CCCFDE-DB63-42A2-AA83-A5AC24BA2BEB}"/>
    <dgm:cxn modelId="{2E56CE6B-F6AD-4131-B9EF-936B4CB07476}" type="presOf" srcId="{22298F42-F63E-4680-AEC6-A8E83507A8C2}" destId="{48EED576-304B-44C1-9720-626E43349F6A}" srcOrd="0" destOrd="0" presId="urn:microsoft.com/office/officeart/2005/8/layout/default"/>
    <dgm:cxn modelId="{3840D370-C3D6-4E6B-99B5-83AD6EB0EDA3}" type="presOf" srcId="{A6BAAD1D-4943-49E5-8471-E37C7DAAB065}" destId="{3274084E-E0F3-4EB6-A4FE-98B602D465F0}" srcOrd="0" destOrd="0" presId="urn:microsoft.com/office/officeart/2005/8/layout/default"/>
    <dgm:cxn modelId="{52BF378F-10EC-42C4-A28A-B7FB21723810}" srcId="{B14521D4-6780-4F9A-8A77-40CC11654205}" destId="{22298F42-F63E-4680-AEC6-A8E83507A8C2}" srcOrd="3" destOrd="0" parTransId="{82EA528B-A856-4ADF-BF70-CF5CE5A7E423}" sibTransId="{128F2231-7B45-4390-93E7-21EABFF18109}"/>
    <dgm:cxn modelId="{3FEE8BB0-D4BA-4FEF-9277-1238D9779F89}" type="presOf" srcId="{A709B401-75AF-4DE0-B057-F38270594505}" destId="{466EF118-1079-4353-A216-C469A7E4437D}" srcOrd="0" destOrd="0" presId="urn:microsoft.com/office/officeart/2005/8/layout/default"/>
    <dgm:cxn modelId="{35ECD8B6-6C01-4BF3-8EE9-91B1F3D8F705}" srcId="{B14521D4-6780-4F9A-8A77-40CC11654205}" destId="{A709B401-75AF-4DE0-B057-F38270594505}" srcOrd="2" destOrd="0" parTransId="{F4924DE4-9C8F-4568-809D-00876FA9D0A8}" sibTransId="{65D5CB77-2857-4BD6-93AE-D7315D249863}"/>
    <dgm:cxn modelId="{DED79CDB-C4F7-4CA9-BB9B-1C9AAB1CDC41}" srcId="{B14521D4-6780-4F9A-8A77-40CC11654205}" destId="{A6BAAD1D-4943-49E5-8471-E37C7DAAB065}" srcOrd="4" destOrd="0" parTransId="{F9B2DBED-B884-4FF9-8E0D-8ECEB1CB32AB}" sibTransId="{F23B1757-1A26-4D41-956E-20ACB8FB6A46}"/>
    <dgm:cxn modelId="{F8D2EDF1-99B6-427C-BFF3-35F59E99E426}" type="presOf" srcId="{B14521D4-6780-4F9A-8A77-40CC11654205}" destId="{ADA71644-845F-4366-9100-0D15222611E4}" srcOrd="0" destOrd="0" presId="urn:microsoft.com/office/officeart/2005/8/layout/default"/>
    <dgm:cxn modelId="{CBDCB003-5B22-4A50-A892-A4F853A2795D}" type="presParOf" srcId="{ADA71644-845F-4366-9100-0D15222611E4}" destId="{C758DB14-899A-4E6D-BE9A-EEE3D68CFC03}" srcOrd="0" destOrd="0" presId="urn:microsoft.com/office/officeart/2005/8/layout/default"/>
    <dgm:cxn modelId="{2F3CBC6B-8668-4485-B6F6-A12A252B74DF}" type="presParOf" srcId="{ADA71644-845F-4366-9100-0D15222611E4}" destId="{4A10FC7A-52A2-4B90-A301-9487BDA6FCCE}" srcOrd="1" destOrd="0" presId="urn:microsoft.com/office/officeart/2005/8/layout/default"/>
    <dgm:cxn modelId="{27929199-5161-436E-AD67-4239372C880D}" type="presParOf" srcId="{ADA71644-845F-4366-9100-0D15222611E4}" destId="{BB4B0EE2-BFA8-4A9E-B617-B6797188CF9B}" srcOrd="2" destOrd="0" presId="urn:microsoft.com/office/officeart/2005/8/layout/default"/>
    <dgm:cxn modelId="{D3ECDCE3-6BEF-4D61-B47B-877EA03987C1}" type="presParOf" srcId="{ADA71644-845F-4366-9100-0D15222611E4}" destId="{949B0E41-BA2F-4AEE-8AFE-54A0A7A41509}" srcOrd="3" destOrd="0" presId="urn:microsoft.com/office/officeart/2005/8/layout/default"/>
    <dgm:cxn modelId="{E011C4D2-79A8-4156-B6B8-C1712BBEA39F}" type="presParOf" srcId="{ADA71644-845F-4366-9100-0D15222611E4}" destId="{466EF118-1079-4353-A216-C469A7E4437D}" srcOrd="4" destOrd="0" presId="urn:microsoft.com/office/officeart/2005/8/layout/default"/>
    <dgm:cxn modelId="{341FBB6B-65AF-4A93-9194-679282AA3D9B}" type="presParOf" srcId="{ADA71644-845F-4366-9100-0D15222611E4}" destId="{78512989-6CB1-4619-B4FB-F3CE18CD68C9}" srcOrd="5" destOrd="0" presId="urn:microsoft.com/office/officeart/2005/8/layout/default"/>
    <dgm:cxn modelId="{C6249BD0-D1F4-4E45-9A3E-0130C63B87F9}" type="presParOf" srcId="{ADA71644-845F-4366-9100-0D15222611E4}" destId="{48EED576-304B-44C1-9720-626E43349F6A}" srcOrd="6" destOrd="0" presId="urn:microsoft.com/office/officeart/2005/8/layout/default"/>
    <dgm:cxn modelId="{99D26EDC-F66A-43C7-956E-4E10B6111A50}" type="presParOf" srcId="{ADA71644-845F-4366-9100-0D15222611E4}" destId="{623C8DF6-8C61-420D-8A7B-6FD52763D7C5}" srcOrd="7" destOrd="0" presId="urn:microsoft.com/office/officeart/2005/8/layout/default"/>
    <dgm:cxn modelId="{4E696941-446B-4219-B39D-59EE78634AE8}" type="presParOf" srcId="{ADA71644-845F-4366-9100-0D15222611E4}" destId="{3274084E-E0F3-4EB6-A4FE-98B602D465F0}" srcOrd="8" destOrd="0" presId="urn:microsoft.com/office/officeart/2005/8/layout/default"/>
    <dgm:cxn modelId="{ADC9D880-839B-45D5-AFE5-52966A7D6930}" type="presParOf" srcId="{ADA71644-845F-4366-9100-0D15222611E4}" destId="{7A95C391-BB2D-48B0-BB7D-2E2BD03A9B04}" srcOrd="9" destOrd="0" presId="urn:microsoft.com/office/officeart/2005/8/layout/default"/>
    <dgm:cxn modelId="{6DD38DFC-54B8-449D-A602-EF495E90379F}" type="presParOf" srcId="{ADA71644-845F-4366-9100-0D15222611E4}" destId="{B509D381-35B3-40BC-9326-366B95A0A30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26D881-F21E-48DC-88CF-966E17AF1632}"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574269F3-176D-4367-9453-8E57C4FEAB21}">
      <dgm:prSet/>
      <dgm:spPr/>
      <dgm:t>
        <a:bodyPr/>
        <a:lstStyle/>
        <a:p>
          <a:r>
            <a:rPr lang="en-US"/>
            <a:t>This type of interview is best for a fair comparison across many applicants. </a:t>
          </a:r>
        </a:p>
      </dgm:t>
    </dgm:pt>
    <dgm:pt modelId="{47373643-9F86-4AA5-8FAB-7FC9B2672266}" type="parTrans" cxnId="{3984DAC6-AB5B-4709-95B9-5FDE6C032772}">
      <dgm:prSet/>
      <dgm:spPr/>
      <dgm:t>
        <a:bodyPr/>
        <a:lstStyle/>
        <a:p>
          <a:endParaRPr lang="en-US"/>
        </a:p>
      </dgm:t>
    </dgm:pt>
    <dgm:pt modelId="{AAFD52C2-AF0F-438D-836F-BF4DB8069C52}" type="sibTrans" cxnId="{3984DAC6-AB5B-4709-95B9-5FDE6C032772}">
      <dgm:prSet/>
      <dgm:spPr/>
      <dgm:t>
        <a:bodyPr/>
        <a:lstStyle/>
        <a:p>
          <a:endParaRPr lang="en-US"/>
        </a:p>
      </dgm:t>
    </dgm:pt>
    <dgm:pt modelId="{FE69F0D7-01AE-436D-9CEF-99EAED2FA321}">
      <dgm:prSet/>
      <dgm:spPr/>
      <dgm:t>
        <a:bodyPr/>
        <a:lstStyle/>
        <a:p>
          <a:r>
            <a:rPr lang="en-US"/>
            <a:t>Advantages – Easier comparison, consistency and fairness</a:t>
          </a:r>
        </a:p>
      </dgm:t>
    </dgm:pt>
    <dgm:pt modelId="{0585838E-461B-45CB-9867-8FDD3B1F798A}" type="parTrans" cxnId="{E6335A0F-FFFE-4262-A7C9-AC1C7C2BF5D5}">
      <dgm:prSet/>
      <dgm:spPr/>
      <dgm:t>
        <a:bodyPr/>
        <a:lstStyle/>
        <a:p>
          <a:endParaRPr lang="en-US"/>
        </a:p>
      </dgm:t>
    </dgm:pt>
    <dgm:pt modelId="{233E9E4A-B308-4CB5-B365-6375C26610DE}" type="sibTrans" cxnId="{E6335A0F-FFFE-4262-A7C9-AC1C7C2BF5D5}">
      <dgm:prSet/>
      <dgm:spPr/>
      <dgm:t>
        <a:bodyPr/>
        <a:lstStyle/>
        <a:p>
          <a:endParaRPr lang="en-US"/>
        </a:p>
      </dgm:t>
    </dgm:pt>
    <dgm:pt modelId="{CFCD6EBC-ED1C-457D-8E47-6C52CB5CD7AF}">
      <dgm:prSet/>
      <dgm:spPr/>
      <dgm:t>
        <a:bodyPr/>
        <a:lstStyle/>
        <a:p>
          <a:r>
            <a:rPr lang="en-US"/>
            <a:t>Disadvantages - </a:t>
          </a:r>
        </a:p>
      </dgm:t>
    </dgm:pt>
    <dgm:pt modelId="{1006DB34-3FFD-4E95-AF06-D46F22EA8E24}" type="parTrans" cxnId="{9179D9AA-18E1-48BC-B0ED-54428E58BBAF}">
      <dgm:prSet/>
      <dgm:spPr/>
      <dgm:t>
        <a:bodyPr/>
        <a:lstStyle/>
        <a:p>
          <a:endParaRPr lang="en-US"/>
        </a:p>
      </dgm:t>
    </dgm:pt>
    <dgm:pt modelId="{6FD06056-4A60-4ECE-81BA-D277161A40C7}" type="sibTrans" cxnId="{9179D9AA-18E1-48BC-B0ED-54428E58BBAF}">
      <dgm:prSet/>
      <dgm:spPr/>
      <dgm:t>
        <a:bodyPr/>
        <a:lstStyle/>
        <a:p>
          <a:endParaRPr lang="en-US"/>
        </a:p>
      </dgm:t>
    </dgm:pt>
    <dgm:pt modelId="{2EEFAD38-BC2B-471B-A902-9520E6D6BAFE}" type="pres">
      <dgm:prSet presAssocID="{0226D881-F21E-48DC-88CF-966E17AF1632}" presName="linear" presStyleCnt="0">
        <dgm:presLayoutVars>
          <dgm:animLvl val="lvl"/>
          <dgm:resizeHandles val="exact"/>
        </dgm:presLayoutVars>
      </dgm:prSet>
      <dgm:spPr/>
    </dgm:pt>
    <dgm:pt modelId="{C258BBD4-DE98-4E8B-8D1D-9461C361C156}" type="pres">
      <dgm:prSet presAssocID="{574269F3-176D-4367-9453-8E57C4FEAB21}" presName="parentText" presStyleLbl="node1" presStyleIdx="0" presStyleCnt="3">
        <dgm:presLayoutVars>
          <dgm:chMax val="0"/>
          <dgm:bulletEnabled val="1"/>
        </dgm:presLayoutVars>
      </dgm:prSet>
      <dgm:spPr/>
    </dgm:pt>
    <dgm:pt modelId="{54895A53-48BE-47F8-A44E-DAC861106158}" type="pres">
      <dgm:prSet presAssocID="{AAFD52C2-AF0F-438D-836F-BF4DB8069C52}" presName="spacer" presStyleCnt="0"/>
      <dgm:spPr/>
    </dgm:pt>
    <dgm:pt modelId="{AED61111-60FF-4148-9254-51469AF73F16}" type="pres">
      <dgm:prSet presAssocID="{FE69F0D7-01AE-436D-9CEF-99EAED2FA321}" presName="parentText" presStyleLbl="node1" presStyleIdx="1" presStyleCnt="3">
        <dgm:presLayoutVars>
          <dgm:chMax val="0"/>
          <dgm:bulletEnabled val="1"/>
        </dgm:presLayoutVars>
      </dgm:prSet>
      <dgm:spPr/>
    </dgm:pt>
    <dgm:pt modelId="{39D03A1B-C70D-4F45-B74B-C6C1A2E84328}" type="pres">
      <dgm:prSet presAssocID="{233E9E4A-B308-4CB5-B365-6375C26610DE}" presName="spacer" presStyleCnt="0"/>
      <dgm:spPr/>
    </dgm:pt>
    <dgm:pt modelId="{0F28EC51-F0F3-4DCC-8824-8E59DAF91796}" type="pres">
      <dgm:prSet presAssocID="{CFCD6EBC-ED1C-457D-8E47-6C52CB5CD7AF}" presName="parentText" presStyleLbl="node1" presStyleIdx="2" presStyleCnt="3">
        <dgm:presLayoutVars>
          <dgm:chMax val="0"/>
          <dgm:bulletEnabled val="1"/>
        </dgm:presLayoutVars>
      </dgm:prSet>
      <dgm:spPr/>
    </dgm:pt>
  </dgm:ptLst>
  <dgm:cxnLst>
    <dgm:cxn modelId="{E6335A0F-FFFE-4262-A7C9-AC1C7C2BF5D5}" srcId="{0226D881-F21E-48DC-88CF-966E17AF1632}" destId="{FE69F0D7-01AE-436D-9CEF-99EAED2FA321}" srcOrd="1" destOrd="0" parTransId="{0585838E-461B-45CB-9867-8FDD3B1F798A}" sibTransId="{233E9E4A-B308-4CB5-B365-6375C26610DE}"/>
    <dgm:cxn modelId="{3E814E42-7A10-4A03-BCA6-2CCD87D0BC01}" type="presOf" srcId="{CFCD6EBC-ED1C-457D-8E47-6C52CB5CD7AF}" destId="{0F28EC51-F0F3-4DCC-8824-8E59DAF91796}" srcOrd="0" destOrd="0" presId="urn:microsoft.com/office/officeart/2005/8/layout/vList2"/>
    <dgm:cxn modelId="{30740C76-03D4-45D6-9128-007B0EC4938A}" type="presOf" srcId="{FE69F0D7-01AE-436D-9CEF-99EAED2FA321}" destId="{AED61111-60FF-4148-9254-51469AF73F16}" srcOrd="0" destOrd="0" presId="urn:microsoft.com/office/officeart/2005/8/layout/vList2"/>
    <dgm:cxn modelId="{C39C3593-47AD-48B1-887D-042781435E41}" type="presOf" srcId="{0226D881-F21E-48DC-88CF-966E17AF1632}" destId="{2EEFAD38-BC2B-471B-A902-9520E6D6BAFE}" srcOrd="0" destOrd="0" presId="urn:microsoft.com/office/officeart/2005/8/layout/vList2"/>
    <dgm:cxn modelId="{A1495E97-6398-484F-9781-7D4D6EE6F4FF}" type="presOf" srcId="{574269F3-176D-4367-9453-8E57C4FEAB21}" destId="{C258BBD4-DE98-4E8B-8D1D-9461C361C156}" srcOrd="0" destOrd="0" presId="urn:microsoft.com/office/officeart/2005/8/layout/vList2"/>
    <dgm:cxn modelId="{9179D9AA-18E1-48BC-B0ED-54428E58BBAF}" srcId="{0226D881-F21E-48DC-88CF-966E17AF1632}" destId="{CFCD6EBC-ED1C-457D-8E47-6C52CB5CD7AF}" srcOrd="2" destOrd="0" parTransId="{1006DB34-3FFD-4E95-AF06-D46F22EA8E24}" sibTransId="{6FD06056-4A60-4ECE-81BA-D277161A40C7}"/>
    <dgm:cxn modelId="{3984DAC6-AB5B-4709-95B9-5FDE6C032772}" srcId="{0226D881-F21E-48DC-88CF-966E17AF1632}" destId="{574269F3-176D-4367-9453-8E57C4FEAB21}" srcOrd="0" destOrd="0" parTransId="{47373643-9F86-4AA5-8FAB-7FC9B2672266}" sibTransId="{AAFD52C2-AF0F-438D-836F-BF4DB8069C52}"/>
    <dgm:cxn modelId="{537109B1-DF3A-44DF-9E20-8C806E6E09C3}" type="presParOf" srcId="{2EEFAD38-BC2B-471B-A902-9520E6D6BAFE}" destId="{C258BBD4-DE98-4E8B-8D1D-9461C361C156}" srcOrd="0" destOrd="0" presId="urn:microsoft.com/office/officeart/2005/8/layout/vList2"/>
    <dgm:cxn modelId="{C0719E9A-4223-4171-BE5B-16D41ECC9ABA}" type="presParOf" srcId="{2EEFAD38-BC2B-471B-A902-9520E6D6BAFE}" destId="{54895A53-48BE-47F8-A44E-DAC861106158}" srcOrd="1" destOrd="0" presId="urn:microsoft.com/office/officeart/2005/8/layout/vList2"/>
    <dgm:cxn modelId="{F8B6068F-8C35-40F0-90CF-0EE6660C5847}" type="presParOf" srcId="{2EEFAD38-BC2B-471B-A902-9520E6D6BAFE}" destId="{AED61111-60FF-4148-9254-51469AF73F16}" srcOrd="2" destOrd="0" presId="urn:microsoft.com/office/officeart/2005/8/layout/vList2"/>
    <dgm:cxn modelId="{6C297DB1-8B6C-45E3-ABDE-343E41DCC984}" type="presParOf" srcId="{2EEFAD38-BC2B-471B-A902-9520E6D6BAFE}" destId="{39D03A1B-C70D-4F45-B74B-C6C1A2E84328}" srcOrd="3" destOrd="0" presId="urn:microsoft.com/office/officeart/2005/8/layout/vList2"/>
    <dgm:cxn modelId="{A8A70875-4240-494B-A48A-F49055F7004C}" type="presParOf" srcId="{2EEFAD38-BC2B-471B-A902-9520E6D6BAFE}" destId="{0F28EC51-F0F3-4DCC-8824-8E59DAF9179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58DB14-899A-4E6D-BE9A-EEE3D68CFC03}">
      <dsp:nvSpPr>
        <dsp:cNvPr id="0" name=""/>
        <dsp:cNvSpPr/>
      </dsp:nvSpPr>
      <dsp:spPr>
        <a:xfrm>
          <a:off x="0" y="39687"/>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latin typeface="Aptos Display" panose="020F0302020204030204"/>
            </a:rPr>
            <a:t>Workforce Planning – Identify tasks, responsibilities and required </a:t>
          </a:r>
          <a:r>
            <a:rPr lang="en-US" sz="2500" kern="1200">
              <a:latin typeface="Aptos Display" panose="020F0302020204030204"/>
            </a:rPr>
            <a:t>competencies</a:t>
          </a:r>
          <a:endParaRPr lang="en-US" sz="2500" kern="1200" dirty="0"/>
        </a:p>
      </dsp:txBody>
      <dsp:txXfrm>
        <a:off x="0" y="39687"/>
        <a:ext cx="3286125" cy="1971675"/>
      </dsp:txXfrm>
    </dsp:sp>
    <dsp:sp modelId="{BB4B0EE2-BFA8-4A9E-B617-B6797188CF9B}">
      <dsp:nvSpPr>
        <dsp:cNvPr id="0" name=""/>
        <dsp:cNvSpPr/>
      </dsp:nvSpPr>
      <dsp:spPr>
        <a:xfrm>
          <a:off x="3614737" y="39687"/>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latin typeface="Aptos Display" panose="020F0302020204030204"/>
            </a:rPr>
            <a:t>Job Analysis – Identify tasks, responsibilities and required </a:t>
          </a:r>
          <a:r>
            <a:rPr lang="en-US" sz="2500" kern="1200">
              <a:latin typeface="Aptos Display" panose="020F0302020204030204"/>
            </a:rPr>
            <a:t>competencies</a:t>
          </a:r>
          <a:endParaRPr lang="en-US" sz="2500" kern="1200"/>
        </a:p>
      </dsp:txBody>
      <dsp:txXfrm>
        <a:off x="3614737" y="39687"/>
        <a:ext cx="3286125" cy="1971675"/>
      </dsp:txXfrm>
    </dsp:sp>
    <dsp:sp modelId="{466EF118-1079-4353-A216-C469A7E4437D}">
      <dsp:nvSpPr>
        <dsp:cNvPr id="0" name=""/>
        <dsp:cNvSpPr/>
      </dsp:nvSpPr>
      <dsp:spPr>
        <a:xfrm>
          <a:off x="7229475" y="39687"/>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latin typeface="Aptos Display" panose="020F0302020204030204"/>
            </a:rPr>
            <a:t>Job Description – Outline duties, reporting lines and performance expectations</a:t>
          </a:r>
          <a:endParaRPr lang="en-US" sz="2500" kern="1200" dirty="0"/>
        </a:p>
      </dsp:txBody>
      <dsp:txXfrm>
        <a:off x="7229475" y="39687"/>
        <a:ext cx="3286125" cy="1971675"/>
      </dsp:txXfrm>
    </dsp:sp>
    <dsp:sp modelId="{48EED576-304B-44C1-9720-626E43349F6A}">
      <dsp:nvSpPr>
        <dsp:cNvPr id="0" name=""/>
        <dsp:cNvSpPr/>
      </dsp:nvSpPr>
      <dsp:spPr>
        <a:xfrm>
          <a:off x="0" y="2339975"/>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latin typeface="Aptos Display" panose="020F0302020204030204"/>
            </a:rPr>
            <a:t>Person specification – Define qualifications, skills, experience and </a:t>
          </a:r>
          <a:r>
            <a:rPr lang="en-US" sz="2500" kern="1200">
              <a:latin typeface="Aptos Display" panose="020F0302020204030204"/>
            </a:rPr>
            <a:t>behaviors</a:t>
          </a:r>
          <a:endParaRPr lang="en-US" sz="2500" kern="1200" dirty="0"/>
        </a:p>
      </dsp:txBody>
      <dsp:txXfrm>
        <a:off x="0" y="2339975"/>
        <a:ext cx="3286125" cy="1971675"/>
      </dsp:txXfrm>
    </dsp:sp>
    <dsp:sp modelId="{3274084E-E0F3-4EB6-A4FE-98B602D465F0}">
      <dsp:nvSpPr>
        <dsp:cNvPr id="0" name=""/>
        <dsp:cNvSpPr/>
      </dsp:nvSpPr>
      <dsp:spPr>
        <a:xfrm>
          <a:off x="3614737" y="2339975"/>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latin typeface="Aptos Display" panose="020F0302020204030204"/>
            </a:rPr>
            <a:t>Advertising – Social media, Job sites, recruitment agencies</a:t>
          </a:r>
          <a:endParaRPr lang="en-US" sz="2500" kern="1200" dirty="0"/>
        </a:p>
      </dsp:txBody>
      <dsp:txXfrm>
        <a:off x="3614737" y="2339975"/>
        <a:ext cx="3286125" cy="1971675"/>
      </dsp:txXfrm>
    </dsp:sp>
    <dsp:sp modelId="{B509D381-35B3-40BC-9326-366B95A0A30F}">
      <dsp:nvSpPr>
        <dsp:cNvPr id="0" name=""/>
        <dsp:cNvSpPr/>
      </dsp:nvSpPr>
      <dsp:spPr>
        <a:xfrm>
          <a:off x="7229475" y="2339975"/>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latin typeface="Aptos Display" panose="020F0302020204030204"/>
            </a:rPr>
            <a:t>Selection – Screen applications, conduct interviews, assess candidates and make the offer</a:t>
          </a:r>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58BBD4-DE98-4E8B-8D1D-9461C361C156}">
      <dsp:nvSpPr>
        <dsp:cNvPr id="0" name=""/>
        <dsp:cNvSpPr/>
      </dsp:nvSpPr>
      <dsp:spPr>
        <a:xfrm>
          <a:off x="0" y="80644"/>
          <a:ext cx="6666833" cy="170469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This type of interview is best for a fair comparison across many applicants. </a:t>
          </a:r>
        </a:p>
      </dsp:txBody>
      <dsp:txXfrm>
        <a:off x="83216" y="163860"/>
        <a:ext cx="6500401" cy="1538258"/>
      </dsp:txXfrm>
    </dsp:sp>
    <dsp:sp modelId="{AED61111-60FF-4148-9254-51469AF73F16}">
      <dsp:nvSpPr>
        <dsp:cNvPr id="0" name=""/>
        <dsp:cNvSpPr/>
      </dsp:nvSpPr>
      <dsp:spPr>
        <a:xfrm>
          <a:off x="0" y="1874614"/>
          <a:ext cx="6666833" cy="170469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Advantages – Easier comparison, consistency and fairness</a:t>
          </a:r>
        </a:p>
      </dsp:txBody>
      <dsp:txXfrm>
        <a:off x="83216" y="1957830"/>
        <a:ext cx="6500401" cy="1538258"/>
      </dsp:txXfrm>
    </dsp:sp>
    <dsp:sp modelId="{0F28EC51-F0F3-4DCC-8824-8E59DAF91796}">
      <dsp:nvSpPr>
        <dsp:cNvPr id="0" name=""/>
        <dsp:cNvSpPr/>
      </dsp:nvSpPr>
      <dsp:spPr>
        <a:xfrm>
          <a:off x="0" y="3668585"/>
          <a:ext cx="6666833" cy="170469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Disadvantages - </a:t>
          </a:r>
        </a:p>
      </dsp:txBody>
      <dsp:txXfrm>
        <a:off x="83216" y="3751801"/>
        <a:ext cx="6500401" cy="153825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uncyclopedia.com/wiki/ASDA"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corporate.asda.com/20240925/project-future-driving-asdas-transformation" TargetMode="External"/><Relationship Id="rId2" Type="http://schemas.openxmlformats.org/officeDocument/2006/relationships/hyperlink" Target="https://www.asda.jobs/hiring-process" TargetMode="External"/><Relationship Id="rId1" Type="http://schemas.openxmlformats.org/officeDocument/2006/relationships/slideLayout" Target="../slideLayouts/slideLayout2.xml"/><Relationship Id="rId4" Type="http://schemas.openxmlformats.org/officeDocument/2006/relationships/hyperlink" Target="https://www.asda.jobs/jobs/service-colleague-in-birmingham.3454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B33DC6A-1F1C-4A06-834E-CFF88F1C0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16">
            <a:extLst>
              <a:ext uri="{FF2B5EF4-FFF2-40B4-BE49-F238E27FC236}">
                <a16:creationId xmlns:a16="http://schemas.microsoft.com/office/drawing/2014/main" id="{0FE1D5CF-87B8-4A8A-AD3C-01D06A607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08641" cy="6858000"/>
          </a:xfrm>
          <a:custGeom>
            <a:avLst/>
            <a:gdLst>
              <a:gd name="connsiteX0" fmla="*/ 0 w 6208641"/>
              <a:gd name="connsiteY0" fmla="*/ 0 h 6858000"/>
              <a:gd name="connsiteX1" fmla="*/ 5464181 w 6208641"/>
              <a:gd name="connsiteY1" fmla="*/ 0 h 6858000"/>
              <a:gd name="connsiteX2" fmla="*/ 5538086 w 6208641"/>
              <a:gd name="connsiteY2" fmla="*/ 159684 h 6858000"/>
              <a:gd name="connsiteX3" fmla="*/ 6208641 w 6208641"/>
              <a:gd name="connsiteY3" fmla="*/ 3706589 h 6858000"/>
              <a:gd name="connsiteX4" fmla="*/ 5734754 w 6208641"/>
              <a:gd name="connsiteY4" fmla="*/ 6730443 h 6858000"/>
              <a:gd name="connsiteX5" fmla="*/ 5689361 w 6208641"/>
              <a:gd name="connsiteY5" fmla="*/ 6858000 h 6858000"/>
              <a:gd name="connsiteX6" fmla="*/ 0 w 620864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8641" h="6858000">
                <a:moveTo>
                  <a:pt x="0" y="0"/>
                </a:moveTo>
                <a:lnTo>
                  <a:pt x="5464181" y="0"/>
                </a:lnTo>
                <a:lnTo>
                  <a:pt x="5538086" y="159684"/>
                </a:lnTo>
                <a:cubicBezTo>
                  <a:pt x="5961440" y="1172168"/>
                  <a:pt x="6208641" y="2392735"/>
                  <a:pt x="6208641" y="3706589"/>
                </a:cubicBezTo>
                <a:cubicBezTo>
                  <a:pt x="6208641" y="4801467"/>
                  <a:pt x="6036974" y="5831563"/>
                  <a:pt x="5734754" y="6730443"/>
                </a:cubicBezTo>
                <a:lnTo>
                  <a:pt x="568936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60926200-45C2-41E9-839F-31CD5FE4C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03325" cy="6858000"/>
          </a:xfrm>
          <a:custGeom>
            <a:avLst/>
            <a:gdLst>
              <a:gd name="connsiteX0" fmla="*/ 0 w 6203325"/>
              <a:gd name="connsiteY0" fmla="*/ 0 h 6858000"/>
              <a:gd name="connsiteX1" fmla="*/ 5458865 w 6203325"/>
              <a:gd name="connsiteY1" fmla="*/ 0 h 6858000"/>
              <a:gd name="connsiteX2" fmla="*/ 5532770 w 6203325"/>
              <a:gd name="connsiteY2" fmla="*/ 159684 h 6858000"/>
              <a:gd name="connsiteX3" fmla="*/ 6203325 w 6203325"/>
              <a:gd name="connsiteY3" fmla="*/ 3706589 h 6858000"/>
              <a:gd name="connsiteX4" fmla="*/ 5729438 w 6203325"/>
              <a:gd name="connsiteY4" fmla="*/ 6730443 h 6858000"/>
              <a:gd name="connsiteX5" fmla="*/ 5684045 w 6203325"/>
              <a:gd name="connsiteY5" fmla="*/ 6858000 h 6858000"/>
              <a:gd name="connsiteX6" fmla="*/ 0 w 620332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3325" h="6858000">
                <a:moveTo>
                  <a:pt x="0" y="0"/>
                </a:moveTo>
                <a:lnTo>
                  <a:pt x="5458865" y="0"/>
                </a:lnTo>
                <a:lnTo>
                  <a:pt x="5532770" y="159684"/>
                </a:lnTo>
                <a:cubicBezTo>
                  <a:pt x="5956124" y="1172168"/>
                  <a:pt x="6203325" y="2392735"/>
                  <a:pt x="6203325" y="3706589"/>
                </a:cubicBezTo>
                <a:cubicBezTo>
                  <a:pt x="6203325" y="4801467"/>
                  <a:pt x="6031658" y="5831563"/>
                  <a:pt x="5729438" y="6730443"/>
                </a:cubicBezTo>
                <a:lnTo>
                  <a:pt x="568404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75441" y="387577"/>
            <a:ext cx="6129416" cy="3922591"/>
          </a:xfrm>
        </p:spPr>
        <p:txBody>
          <a:bodyPr anchor="b">
            <a:normAutofit/>
          </a:bodyPr>
          <a:lstStyle/>
          <a:p>
            <a:pPr algn="l"/>
            <a:r>
              <a:rPr lang="en-US" sz="4200" dirty="0"/>
              <a:t>LCLM5002 – Recruitment &amp; Selection during </a:t>
            </a:r>
            <a:r>
              <a:rPr lang="en-US" sz="4200" dirty="0" err="1"/>
              <a:t>Organisational</a:t>
            </a:r>
            <a:r>
              <a:rPr lang="en-US" sz="4200" dirty="0"/>
              <a:t> </a:t>
            </a:r>
            <a:br>
              <a:rPr lang="en-US" sz="4200" dirty="0"/>
            </a:br>
            <a:r>
              <a:rPr lang="en-US" sz="4200" dirty="0"/>
              <a:t>Transformation - Asda</a:t>
            </a:r>
          </a:p>
        </p:txBody>
      </p:sp>
      <p:sp>
        <p:nvSpPr>
          <p:cNvPr id="3" name="Subtitle 2"/>
          <p:cNvSpPr>
            <a:spLocks noGrp="1"/>
          </p:cNvSpPr>
          <p:nvPr>
            <p:ph type="subTitle" idx="1"/>
          </p:nvPr>
        </p:nvSpPr>
        <p:spPr>
          <a:xfrm>
            <a:off x="482401" y="5564584"/>
            <a:ext cx="5013698" cy="1208141"/>
          </a:xfrm>
        </p:spPr>
        <p:txBody>
          <a:bodyPr vert="horz" lIns="91440" tIns="45720" rIns="91440" bIns="45720" rtlCol="0">
            <a:normAutofit/>
          </a:bodyPr>
          <a:lstStyle/>
          <a:p>
            <a:pPr algn="l"/>
            <a:r>
              <a:rPr lang="en-US"/>
              <a:t>Darius Brown-Hamilton – 2433379</a:t>
            </a:r>
          </a:p>
          <a:p>
            <a:pPr algn="l"/>
            <a:r>
              <a:rPr lang="en-US"/>
              <a:t>Tutor – Samson Ofori</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Picture 4" descr="A drawing of a person writing on a notepad&#10;&#10;AI-generated content may be incorrect.">
            <a:extLst>
              <a:ext uri="{FF2B5EF4-FFF2-40B4-BE49-F238E27FC236}">
                <a16:creationId xmlns:a16="http://schemas.microsoft.com/office/drawing/2014/main" id="{1C6BFAFB-9A38-2A42-4B00-C8D1F74A559A}"/>
              </a:ext>
            </a:extLst>
          </p:cNvPr>
          <p:cNvPicPr>
            <a:picLocks noChangeAspect="1"/>
          </p:cNvPicPr>
          <p:nvPr/>
        </p:nvPicPr>
        <p:blipFill>
          <a:blip r:embed="rId2"/>
          <a:stretch>
            <a:fillRect/>
          </a:stretch>
        </p:blipFill>
        <p:spPr>
          <a:xfrm>
            <a:off x="7179949" y="625683"/>
            <a:ext cx="4337075" cy="2743200"/>
          </a:xfrm>
          <a:prstGeom prst="rect">
            <a:avLst/>
          </a:prstGeom>
        </p:spPr>
      </p:pic>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546920"/>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Discover University of Wales Trinity Saint David">
            <a:extLst>
              <a:ext uri="{FF2B5EF4-FFF2-40B4-BE49-F238E27FC236}">
                <a16:creationId xmlns:a16="http://schemas.microsoft.com/office/drawing/2014/main" id="{09F88A7B-8EC1-1EE3-9F21-FE55E6637D85}"/>
              </a:ext>
            </a:extLst>
          </p:cNvPr>
          <p:cNvPicPr>
            <a:picLocks noChangeAspect="1"/>
          </p:cNvPicPr>
          <p:nvPr/>
        </p:nvPicPr>
        <p:blipFill>
          <a:blip r:embed="rId3"/>
          <a:stretch>
            <a:fillRect/>
          </a:stretch>
        </p:blipFill>
        <p:spPr>
          <a:xfrm>
            <a:off x="6994071" y="3980142"/>
            <a:ext cx="4708833" cy="188353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37F84-A4F1-03CB-2198-58D86BF49858}"/>
              </a:ext>
            </a:extLst>
          </p:cNvPr>
          <p:cNvSpPr>
            <a:spLocks noGrp="1"/>
          </p:cNvSpPr>
          <p:nvPr>
            <p:ph type="title"/>
          </p:nvPr>
        </p:nvSpPr>
        <p:spPr>
          <a:xfrm>
            <a:off x="3564227" y="139745"/>
            <a:ext cx="6244108" cy="1347027"/>
          </a:xfrm>
        </p:spPr>
        <p:txBody>
          <a:bodyPr/>
          <a:lstStyle/>
          <a:p>
            <a:r>
              <a:rPr lang="en-US"/>
              <a:t>Table of Contents</a:t>
            </a:r>
          </a:p>
        </p:txBody>
      </p:sp>
      <p:sp>
        <p:nvSpPr>
          <p:cNvPr id="3" name="Content Placeholder 2">
            <a:extLst>
              <a:ext uri="{FF2B5EF4-FFF2-40B4-BE49-F238E27FC236}">
                <a16:creationId xmlns:a16="http://schemas.microsoft.com/office/drawing/2014/main" id="{506E8CA3-6F94-7193-C650-7D36C3B8DA10}"/>
              </a:ext>
            </a:extLst>
          </p:cNvPr>
          <p:cNvSpPr>
            <a:spLocks noGrp="1"/>
          </p:cNvSpPr>
          <p:nvPr>
            <p:ph idx="1"/>
          </p:nvPr>
        </p:nvSpPr>
        <p:spPr>
          <a:xfrm>
            <a:off x="237186" y="1364133"/>
            <a:ext cx="11116614" cy="5220660"/>
          </a:xfrm>
        </p:spPr>
        <p:txBody>
          <a:bodyPr vert="horz" lIns="91440" tIns="45720" rIns="91440" bIns="45720" rtlCol="0" anchor="t">
            <a:normAutofit/>
          </a:bodyPr>
          <a:lstStyle/>
          <a:p>
            <a:r>
              <a:rPr lang="en-US"/>
              <a:t>1 – Cover</a:t>
            </a:r>
          </a:p>
          <a:p>
            <a:r>
              <a:rPr lang="en-US"/>
              <a:t>2 – Contents</a:t>
            </a:r>
          </a:p>
          <a:p>
            <a:r>
              <a:rPr lang="en-US"/>
              <a:t>3 – Company &amp; Transformation</a:t>
            </a:r>
          </a:p>
          <a:p>
            <a:r>
              <a:rPr lang="en-US"/>
              <a:t>4-7 Recruitment Process</a:t>
            </a:r>
          </a:p>
          <a:p>
            <a:r>
              <a:rPr lang="en-US"/>
              <a:t>8-10 Interview Types</a:t>
            </a:r>
          </a:p>
          <a:p>
            <a:r>
              <a:rPr lang="en-US"/>
              <a:t>11 - Questioning Techniques</a:t>
            </a:r>
          </a:p>
          <a:p>
            <a:r>
              <a:rPr lang="en-US"/>
              <a:t>12 - Comparison</a:t>
            </a:r>
          </a:p>
          <a:p>
            <a:r>
              <a:rPr lang="en-US"/>
              <a:t>13 – Recommendations</a:t>
            </a:r>
          </a:p>
          <a:p>
            <a:r>
              <a:rPr lang="en-US"/>
              <a:t>14 - Conclusion</a:t>
            </a:r>
          </a:p>
          <a:p>
            <a:r>
              <a:rPr lang="en-US"/>
              <a:t>15 - References</a:t>
            </a:r>
          </a:p>
        </p:txBody>
      </p:sp>
    </p:spTree>
    <p:extLst>
      <p:ext uri="{BB962C8B-B14F-4D97-AF65-F5344CB8AC3E}">
        <p14:creationId xmlns:p14="http://schemas.microsoft.com/office/powerpoint/2010/main" val="1759142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70975-6101-1E55-5D7E-504B4B195F10}"/>
              </a:ext>
            </a:extLst>
          </p:cNvPr>
          <p:cNvSpPr>
            <a:spLocks noGrp="1"/>
          </p:cNvSpPr>
          <p:nvPr>
            <p:ph type="title"/>
          </p:nvPr>
        </p:nvSpPr>
        <p:spPr/>
        <p:txBody>
          <a:bodyPr/>
          <a:lstStyle/>
          <a:p>
            <a:r>
              <a:rPr lang="en-US"/>
              <a:t>Company and Transformation</a:t>
            </a:r>
          </a:p>
        </p:txBody>
      </p:sp>
      <p:sp>
        <p:nvSpPr>
          <p:cNvPr id="3" name="Content Placeholder 2">
            <a:extLst>
              <a:ext uri="{FF2B5EF4-FFF2-40B4-BE49-F238E27FC236}">
                <a16:creationId xmlns:a16="http://schemas.microsoft.com/office/drawing/2014/main" id="{2992AB52-C107-867C-BA29-A7F27688EAC6}"/>
              </a:ext>
            </a:extLst>
          </p:cNvPr>
          <p:cNvSpPr>
            <a:spLocks noGrp="1"/>
          </p:cNvSpPr>
          <p:nvPr>
            <p:ph idx="1"/>
          </p:nvPr>
        </p:nvSpPr>
        <p:spPr>
          <a:xfrm>
            <a:off x="1073" y="2501766"/>
            <a:ext cx="10515600" cy="4351338"/>
          </a:xfrm>
        </p:spPr>
        <p:txBody>
          <a:bodyPr vert="horz" lIns="91440" tIns="45720" rIns="91440" bIns="45720" rtlCol="0" anchor="t">
            <a:normAutofit/>
          </a:bodyPr>
          <a:lstStyle/>
          <a:p>
            <a:r>
              <a:rPr lang="en-US"/>
              <a:t>I am currently the HR director for Asda and the transformation that is happening within the business is Project Future which we launched in September '24. </a:t>
            </a:r>
            <a:r>
              <a:rPr lang="en-US">
                <a:solidFill>
                  <a:srgbClr val="3D3D3D"/>
                </a:solidFill>
                <a:highlight>
                  <a:srgbClr val="FFFFFF"/>
                </a:highlight>
                <a:latin typeface="Arial Nova"/>
                <a:ea typeface="Source Sans Pro"/>
              </a:rPr>
              <a:t> </a:t>
            </a:r>
            <a:r>
              <a:rPr lang="en-US">
                <a:highlight>
                  <a:srgbClr val="FFFFFF"/>
                </a:highlight>
                <a:latin typeface="Aptos"/>
                <a:ea typeface="Source Sans Pro"/>
              </a:rPr>
              <a:t>Project Future is a pivotal moment in Asda’s history as we move to new and sophisticated platforms that are more responsive to the requirements of our customers, colleagues, and suppliers (Asda, 2024). This project involves the separation of more than 2,500 systems from our former owner Walmart and lays the technological foundations for Asda’s future growth (Asda, 2024). This transformation marks the beginning of a new chapter for Asda, one where we can shape our future and accelerate our growth. Asda, 2024</a:t>
            </a:r>
          </a:p>
          <a:p>
            <a:pPr marL="0" indent="0">
              <a:buNone/>
            </a:pPr>
            <a:endParaRPr lang="en-US">
              <a:highlight>
                <a:srgbClr val="FFFFFF"/>
              </a:highlight>
              <a:latin typeface="Aptos"/>
              <a:ea typeface="Source Sans Pro"/>
            </a:endParaRPr>
          </a:p>
        </p:txBody>
      </p:sp>
      <p:pic>
        <p:nvPicPr>
          <p:cNvPr id="4" name="Picture 3" descr="A store front with green sign&#10;&#10;AI-generated content may be incorrect.">
            <a:extLst>
              <a:ext uri="{FF2B5EF4-FFF2-40B4-BE49-F238E27FC236}">
                <a16:creationId xmlns:a16="http://schemas.microsoft.com/office/drawing/2014/main" id="{7281F39B-22B9-20D6-A7D4-64A9E30A9F2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63646" y="113404"/>
            <a:ext cx="4323723" cy="2391892"/>
          </a:xfrm>
          <a:prstGeom prst="rect">
            <a:avLst/>
          </a:prstGeom>
        </p:spPr>
      </p:pic>
    </p:spTree>
    <p:extLst>
      <p:ext uri="{BB962C8B-B14F-4D97-AF65-F5344CB8AC3E}">
        <p14:creationId xmlns:p14="http://schemas.microsoft.com/office/powerpoint/2010/main" val="4255068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36ABB-542B-C434-BF06-69A1F57C9874}"/>
              </a:ext>
            </a:extLst>
          </p:cNvPr>
          <p:cNvSpPr>
            <a:spLocks noGrp="1"/>
          </p:cNvSpPr>
          <p:nvPr>
            <p:ph type="title"/>
          </p:nvPr>
        </p:nvSpPr>
        <p:spPr/>
        <p:txBody>
          <a:bodyPr/>
          <a:lstStyle/>
          <a:p>
            <a:r>
              <a:rPr lang="en-US"/>
              <a:t>Recruitment Process</a:t>
            </a:r>
          </a:p>
        </p:txBody>
      </p:sp>
      <p:sp>
        <p:nvSpPr>
          <p:cNvPr id="3" name="Content Placeholder 2">
            <a:extLst>
              <a:ext uri="{FF2B5EF4-FFF2-40B4-BE49-F238E27FC236}">
                <a16:creationId xmlns:a16="http://schemas.microsoft.com/office/drawing/2014/main" id="{E58D484C-F43A-96E5-9F25-9C626371F490}"/>
              </a:ext>
            </a:extLst>
          </p:cNvPr>
          <p:cNvSpPr>
            <a:spLocks noGrp="1"/>
          </p:cNvSpPr>
          <p:nvPr>
            <p:ph idx="1"/>
          </p:nvPr>
        </p:nvSpPr>
        <p:spPr/>
        <p:txBody>
          <a:bodyPr vert="horz" lIns="91440" tIns="45720" rIns="91440" bIns="45720" rtlCol="0" anchor="t">
            <a:normAutofit/>
          </a:bodyPr>
          <a:lstStyle/>
          <a:p>
            <a:pPr marL="0" indent="0">
              <a:buNone/>
            </a:pPr>
            <a:r>
              <a:rPr lang="en-US" dirty="0"/>
              <a:t>The main steps through the recruitment process is; applicants will have to go through applying online with a digital CV, then will have an online assessment which could lead to a video interview. After that, we will make you an offer with some feedback with the potential to then be onboard as a team member. </a:t>
            </a:r>
            <a:r>
              <a:rPr lang="en-US"/>
              <a:t>Usually, within a week or two. </a:t>
            </a:r>
            <a:endParaRPr lang="en-US" dirty="0"/>
          </a:p>
        </p:txBody>
      </p:sp>
    </p:spTree>
    <p:extLst>
      <p:ext uri="{BB962C8B-B14F-4D97-AF65-F5344CB8AC3E}">
        <p14:creationId xmlns:p14="http://schemas.microsoft.com/office/powerpoint/2010/main" val="3941546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09547E6-39F7-8C9E-0676-17227460C2D9}"/>
              </a:ext>
            </a:extLst>
          </p:cNvPr>
          <p:cNvGraphicFramePr>
            <a:graphicFrameLocks noGrp="1"/>
          </p:cNvGraphicFramePr>
          <p:nvPr>
            <p:ph idx="1"/>
            <p:extLst>
              <p:ext uri="{D42A27DB-BD31-4B8C-83A1-F6EECF244321}">
                <p14:modId xmlns:p14="http://schemas.microsoft.com/office/powerpoint/2010/main" val="629710016"/>
              </p:ext>
            </p:extLst>
          </p:nvPr>
        </p:nvGraphicFramePr>
        <p:xfrm>
          <a:off x="838200" y="1259568"/>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4314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B6A0F-E31A-6378-C894-BF38D1AB9601}"/>
              </a:ext>
            </a:extLst>
          </p:cNvPr>
          <p:cNvSpPr>
            <a:spLocks noGrp="1"/>
          </p:cNvSpPr>
          <p:nvPr>
            <p:ph type="title"/>
          </p:nvPr>
        </p:nvSpPr>
        <p:spPr/>
        <p:txBody>
          <a:bodyPr/>
          <a:lstStyle/>
          <a:p>
            <a:r>
              <a:rPr lang="en-US"/>
              <a:t>Job Analysis</a:t>
            </a:r>
          </a:p>
        </p:txBody>
      </p:sp>
      <p:sp>
        <p:nvSpPr>
          <p:cNvPr id="3" name="Content Placeholder 2">
            <a:extLst>
              <a:ext uri="{FF2B5EF4-FFF2-40B4-BE49-F238E27FC236}">
                <a16:creationId xmlns:a16="http://schemas.microsoft.com/office/drawing/2014/main" id="{2A942052-1B73-EC46-8CC5-0C15234074CC}"/>
              </a:ext>
            </a:extLst>
          </p:cNvPr>
          <p:cNvSpPr>
            <a:spLocks noGrp="1"/>
          </p:cNvSpPr>
          <p:nvPr>
            <p:ph idx="1"/>
          </p:nvPr>
        </p:nvSpPr>
        <p:spPr>
          <a:xfrm>
            <a:off x="0" y="2511425"/>
            <a:ext cx="10515600" cy="4351338"/>
          </a:xfrm>
        </p:spPr>
        <p:txBody>
          <a:bodyPr vert="horz" lIns="91440" tIns="45720" rIns="91440" bIns="45720" rtlCol="0" anchor="t">
            <a:noAutofit/>
          </a:bodyPr>
          <a:lstStyle/>
          <a:p>
            <a:r>
              <a:rPr lang="en-US" sz="2000">
                <a:solidFill>
                  <a:srgbClr val="FFFFFF"/>
                </a:solidFill>
                <a:highlight>
                  <a:srgbClr val="000000"/>
                </a:highlight>
                <a:ea typeface="+mn-lt"/>
                <a:cs typeface="+mn-lt"/>
              </a:rPr>
              <a:t>Customer-focused: You enjoy helping people and making their experience a positive one.</a:t>
            </a:r>
            <a:endParaRPr lang="en-US" sz="2000">
              <a:highlight>
                <a:srgbClr val="000000"/>
              </a:highlight>
            </a:endParaRPr>
          </a:p>
          <a:p>
            <a:r>
              <a:rPr lang="en-US" sz="2000">
                <a:solidFill>
                  <a:srgbClr val="FFFFFF"/>
                </a:solidFill>
                <a:highlight>
                  <a:srgbClr val="000000"/>
                </a:highlight>
                <a:ea typeface="+mn-lt"/>
                <a:cs typeface="+mn-lt"/>
              </a:rPr>
              <a:t>Team player: You work well with others and support your colleagues.</a:t>
            </a:r>
            <a:endParaRPr lang="en-US" sz="2000">
              <a:highlight>
                <a:srgbClr val="000000"/>
              </a:highlight>
            </a:endParaRPr>
          </a:p>
          <a:p>
            <a:r>
              <a:rPr lang="en-US" sz="2000">
                <a:solidFill>
                  <a:srgbClr val="FFFFFF"/>
                </a:solidFill>
                <a:highlight>
                  <a:srgbClr val="000000"/>
                </a:highlight>
                <a:ea typeface="+mn-lt"/>
                <a:cs typeface="+mn-lt"/>
              </a:rPr>
              <a:t>Reliable: You show up ready to work and take pride in what you do.</a:t>
            </a:r>
            <a:endParaRPr lang="en-US" sz="2000">
              <a:highlight>
                <a:srgbClr val="000000"/>
              </a:highlight>
            </a:endParaRPr>
          </a:p>
          <a:p>
            <a:r>
              <a:rPr lang="en-US" sz="2000">
                <a:solidFill>
                  <a:srgbClr val="FFFFFF"/>
                </a:solidFill>
                <a:highlight>
                  <a:srgbClr val="000000"/>
                </a:highlight>
                <a:ea typeface="+mn-lt"/>
                <a:cs typeface="+mn-lt"/>
              </a:rPr>
              <a:t>Positive attitude: You bring energy and enthusiasm to every shift.</a:t>
            </a:r>
            <a:endParaRPr lang="en-US" sz="2000">
              <a:highlight>
                <a:srgbClr val="000000"/>
              </a:highlight>
            </a:endParaRPr>
          </a:p>
          <a:p>
            <a:r>
              <a:rPr lang="en-US" sz="2000">
                <a:solidFill>
                  <a:srgbClr val="FFFFFF"/>
                </a:solidFill>
                <a:highlight>
                  <a:srgbClr val="000000"/>
                </a:highlight>
                <a:ea typeface="+mn-lt"/>
                <a:cs typeface="+mn-lt"/>
              </a:rPr>
              <a:t>Willing to learn: You’re open to training and keen to build your skills.(Asda Jobs, 2026)</a:t>
            </a:r>
          </a:p>
          <a:p>
            <a:endParaRPr lang="en-US" sz="2000" dirty="0">
              <a:solidFill>
                <a:srgbClr val="FFFFFF"/>
              </a:solidFill>
              <a:highlight>
                <a:srgbClr val="407E15"/>
              </a:highlight>
              <a:ea typeface="+mn-lt"/>
              <a:cs typeface="+mn-lt"/>
            </a:endParaRPr>
          </a:p>
          <a:p>
            <a:endParaRPr lang="en-US" sz="2000" dirty="0">
              <a:solidFill>
                <a:srgbClr val="FFFFFF"/>
              </a:solidFill>
              <a:highlight>
                <a:srgbClr val="407E15"/>
              </a:highlight>
              <a:ea typeface="+mn-lt"/>
              <a:cs typeface="+mn-lt"/>
            </a:endParaRPr>
          </a:p>
          <a:p>
            <a:r>
              <a:rPr lang="en-US" sz="2000">
                <a:solidFill>
                  <a:srgbClr val="FFFFFF"/>
                </a:solidFill>
                <a:highlight>
                  <a:srgbClr val="407E15"/>
                </a:highlight>
                <a:ea typeface="+mn-lt"/>
                <a:cs typeface="+mn-lt"/>
              </a:rPr>
              <a:t>A friendly and helpful approach to customer service.</a:t>
            </a:r>
            <a:endParaRPr lang="en-US" sz="2000" dirty="0">
              <a:solidFill>
                <a:srgbClr val="FFFFFF"/>
              </a:solidFill>
              <a:highlight>
                <a:srgbClr val="000000"/>
              </a:highlight>
            </a:endParaRPr>
          </a:p>
          <a:p>
            <a:r>
              <a:rPr lang="en-US" sz="2000">
                <a:solidFill>
                  <a:srgbClr val="FFFFFF"/>
                </a:solidFill>
                <a:highlight>
                  <a:srgbClr val="407E15"/>
                </a:highlight>
                <a:ea typeface="+mn-lt"/>
                <a:cs typeface="+mn-lt"/>
              </a:rPr>
              <a:t>Willingness to work in a fast-paced customer service environment.</a:t>
            </a:r>
            <a:endParaRPr lang="en-US" sz="2000"/>
          </a:p>
          <a:p>
            <a:r>
              <a:rPr lang="en-US" sz="2000">
                <a:solidFill>
                  <a:srgbClr val="FFFFFF"/>
                </a:solidFill>
                <a:highlight>
                  <a:srgbClr val="407E15"/>
                </a:highlight>
                <a:ea typeface="+mn-lt"/>
                <a:cs typeface="+mn-lt"/>
              </a:rPr>
              <a:t>Good communication skills and a team mindset.</a:t>
            </a:r>
            <a:endParaRPr lang="en-US" sz="2000"/>
          </a:p>
          <a:p>
            <a:r>
              <a:rPr lang="en-US" sz="2000">
                <a:solidFill>
                  <a:srgbClr val="FFFFFF"/>
                </a:solidFill>
                <a:highlight>
                  <a:srgbClr val="407E15"/>
                </a:highlight>
                <a:ea typeface="+mn-lt"/>
                <a:cs typeface="+mn-lt"/>
              </a:rPr>
              <a:t>Flexibility to work a range of shifts, including weekends and evenings. (Asda Jobs, 2026)</a:t>
            </a:r>
            <a:endParaRPr lang="en-US" sz="2000"/>
          </a:p>
          <a:p>
            <a:endParaRPr lang="en-US" sz="2000" dirty="0">
              <a:solidFill>
                <a:srgbClr val="FFFFFF"/>
              </a:solidFill>
              <a:highlight>
                <a:srgbClr val="000000"/>
              </a:highlight>
            </a:endParaRPr>
          </a:p>
          <a:p>
            <a:endParaRPr lang="en-US" sz="1400" dirty="0">
              <a:solidFill>
                <a:srgbClr val="FFFFFF"/>
              </a:solidFill>
              <a:highlight>
                <a:srgbClr val="000000"/>
              </a:highlight>
            </a:endParaRPr>
          </a:p>
          <a:p>
            <a:endParaRPr lang="en-US" sz="1400" dirty="0">
              <a:solidFill>
                <a:srgbClr val="FFFFFF"/>
              </a:solidFill>
              <a:highlight>
                <a:srgbClr val="000000"/>
              </a:highlight>
            </a:endParaRPr>
          </a:p>
        </p:txBody>
      </p:sp>
      <p:pic>
        <p:nvPicPr>
          <p:cNvPr id="4" name="Picture 3" descr="A computer with various objects on it&#10;&#10;AI-generated content may be incorrect.">
            <a:extLst>
              <a:ext uri="{FF2B5EF4-FFF2-40B4-BE49-F238E27FC236}">
                <a16:creationId xmlns:a16="http://schemas.microsoft.com/office/drawing/2014/main" id="{E61930EA-3E6D-0EBD-FE5F-20D87FD4F610}"/>
              </a:ext>
            </a:extLst>
          </p:cNvPr>
          <p:cNvPicPr>
            <a:picLocks noChangeAspect="1"/>
          </p:cNvPicPr>
          <p:nvPr/>
        </p:nvPicPr>
        <p:blipFill>
          <a:blip r:embed="rId2"/>
          <a:stretch>
            <a:fillRect/>
          </a:stretch>
        </p:blipFill>
        <p:spPr>
          <a:xfrm>
            <a:off x="8565861" y="94012"/>
            <a:ext cx="3500667" cy="2320638"/>
          </a:xfrm>
          <a:prstGeom prst="rect">
            <a:avLst/>
          </a:prstGeom>
        </p:spPr>
      </p:pic>
    </p:spTree>
    <p:extLst>
      <p:ext uri="{BB962C8B-B14F-4D97-AF65-F5344CB8AC3E}">
        <p14:creationId xmlns:p14="http://schemas.microsoft.com/office/powerpoint/2010/main" val="1697888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87317-0105-66B4-D16A-7F7910B1C238}"/>
              </a:ext>
            </a:extLst>
          </p:cNvPr>
          <p:cNvSpPr>
            <a:spLocks noGrp="1"/>
          </p:cNvSpPr>
          <p:nvPr>
            <p:ph type="title"/>
          </p:nvPr>
        </p:nvSpPr>
        <p:spPr/>
        <p:txBody>
          <a:bodyPr/>
          <a:lstStyle/>
          <a:p>
            <a:r>
              <a:rPr lang="en-US" dirty="0"/>
              <a:t>Job Description and Person Specifi</a:t>
            </a:r>
            <a:r>
              <a:rPr lang="en-US"/>
              <a:t>cation</a:t>
            </a:r>
          </a:p>
        </p:txBody>
      </p:sp>
      <p:sp>
        <p:nvSpPr>
          <p:cNvPr id="3" name="Content Placeholder 2">
            <a:extLst>
              <a:ext uri="{FF2B5EF4-FFF2-40B4-BE49-F238E27FC236}">
                <a16:creationId xmlns:a16="http://schemas.microsoft.com/office/drawing/2014/main" id="{D0BED1EC-FD08-AA59-4D12-9A13421EF288}"/>
              </a:ext>
            </a:extLst>
          </p:cNvPr>
          <p:cNvSpPr>
            <a:spLocks noGrp="1"/>
          </p:cNvSpPr>
          <p:nvPr>
            <p:ph idx="1"/>
          </p:nvPr>
        </p:nvSpPr>
        <p:spPr/>
        <p:txBody>
          <a:bodyPr vert="horz" lIns="91440" tIns="45720" rIns="91440" bIns="45720" rtlCol="0" anchor="t">
            <a:normAutofit/>
          </a:bodyPr>
          <a:lstStyle/>
          <a:p>
            <a:pPr marL="0" indent="0">
              <a:buNone/>
            </a:pPr>
            <a:r>
              <a:rPr lang="en-US" dirty="0"/>
              <a:t>The job duties are pretty </a:t>
            </a:r>
            <a:r>
              <a:rPr lang="en-US"/>
              <a:t>much </a:t>
            </a:r>
            <a:r>
              <a:rPr lang="en-US" dirty="0"/>
              <a:t>the same between the job description and person specification; however, the skills and qualifications differ slightly.</a:t>
            </a:r>
            <a:endParaRPr lang="en-US"/>
          </a:p>
          <a:p>
            <a:pPr marL="0" indent="0">
              <a:buNone/>
            </a:pPr>
            <a:r>
              <a:rPr lang="en-US" dirty="0"/>
              <a:t>Essential criteria is better than desirable because essential means </a:t>
            </a:r>
            <a:r>
              <a:rPr lang="en-US"/>
              <a:t>it is</a:t>
            </a:r>
            <a:r>
              <a:rPr lang="en-US" dirty="0"/>
              <a:t> very important to us to utilize.</a:t>
            </a:r>
          </a:p>
        </p:txBody>
      </p:sp>
      <p:pic>
        <p:nvPicPr>
          <p:cNvPr id="4" name="Picture 3" descr="A close-up of a checklist&#10;&#10;AI-generated content may be incorrect.">
            <a:extLst>
              <a:ext uri="{FF2B5EF4-FFF2-40B4-BE49-F238E27FC236}">
                <a16:creationId xmlns:a16="http://schemas.microsoft.com/office/drawing/2014/main" id="{D5702096-6799-BEC4-ECE3-8A289C8D134E}"/>
              </a:ext>
            </a:extLst>
          </p:cNvPr>
          <p:cNvPicPr>
            <a:picLocks noChangeAspect="1"/>
          </p:cNvPicPr>
          <p:nvPr/>
        </p:nvPicPr>
        <p:blipFill>
          <a:blip r:embed="rId2"/>
          <a:stretch>
            <a:fillRect/>
          </a:stretch>
        </p:blipFill>
        <p:spPr>
          <a:xfrm>
            <a:off x="6623957" y="3635828"/>
            <a:ext cx="4212772" cy="2862943"/>
          </a:xfrm>
          <a:prstGeom prst="rect">
            <a:avLst/>
          </a:prstGeom>
        </p:spPr>
      </p:pic>
    </p:spTree>
    <p:extLst>
      <p:ext uri="{BB962C8B-B14F-4D97-AF65-F5344CB8AC3E}">
        <p14:creationId xmlns:p14="http://schemas.microsoft.com/office/powerpoint/2010/main" val="1625274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7B6EC-E648-B6EF-A9CD-E4D6BB980F54}"/>
              </a:ext>
            </a:extLst>
          </p:cNvPr>
          <p:cNvSpPr>
            <a:spLocks noGrp="1"/>
          </p:cNvSpPr>
          <p:nvPr>
            <p:ph type="title"/>
          </p:nvPr>
        </p:nvSpPr>
        <p:spPr/>
        <p:txBody>
          <a:bodyPr/>
          <a:lstStyle/>
          <a:p>
            <a:r>
              <a:rPr lang="en-US" dirty="0"/>
              <a:t>Advertising </a:t>
            </a:r>
            <a:r>
              <a:rPr lang="en-US"/>
              <a:t>Strategy </a:t>
            </a:r>
            <a:endParaRPr lang="en-US" dirty="0"/>
          </a:p>
        </p:txBody>
      </p:sp>
      <p:sp>
        <p:nvSpPr>
          <p:cNvPr id="3" name="Content Placeholder 2">
            <a:extLst>
              <a:ext uri="{FF2B5EF4-FFF2-40B4-BE49-F238E27FC236}">
                <a16:creationId xmlns:a16="http://schemas.microsoft.com/office/drawing/2014/main" id="{D55B459B-27E8-E8D4-3731-5702E2F7C2F9}"/>
              </a:ext>
            </a:extLst>
          </p:cNvPr>
          <p:cNvSpPr>
            <a:spLocks noGrp="1"/>
          </p:cNvSpPr>
          <p:nvPr>
            <p:ph idx="1"/>
          </p:nvPr>
        </p:nvSpPr>
        <p:spPr/>
        <p:txBody>
          <a:bodyPr vert="horz" lIns="91440" tIns="45720" rIns="91440" bIns="45720" rtlCol="0" anchor="t">
            <a:normAutofit/>
          </a:bodyPr>
          <a:lstStyle/>
          <a:p>
            <a:r>
              <a:rPr lang="en-US" dirty="0"/>
              <a:t>We mostly advertise jobs through Social Media platforms such as Linked In which is effective. There are jobs being advertised on our website which gets updated daily. Recruitment Agencies are a big help as well and </a:t>
            </a:r>
            <a:r>
              <a:rPr lang="en-US"/>
              <a:t>professional networks can be beneficial also.</a:t>
            </a:r>
            <a:r>
              <a:rPr lang="en-US" dirty="0"/>
              <a:t> </a:t>
            </a:r>
          </a:p>
        </p:txBody>
      </p:sp>
      <p:pic>
        <p:nvPicPr>
          <p:cNvPr id="4" name="Picture 3" descr="A piece of paper pinned to a wooden pole&#10;&#10;AI-generated content may be incorrect.">
            <a:extLst>
              <a:ext uri="{FF2B5EF4-FFF2-40B4-BE49-F238E27FC236}">
                <a16:creationId xmlns:a16="http://schemas.microsoft.com/office/drawing/2014/main" id="{A3420C0C-9062-16A6-0429-22D6E9C808F6}"/>
              </a:ext>
            </a:extLst>
          </p:cNvPr>
          <p:cNvPicPr>
            <a:picLocks noChangeAspect="1"/>
          </p:cNvPicPr>
          <p:nvPr/>
        </p:nvPicPr>
        <p:blipFill>
          <a:blip r:embed="rId2"/>
          <a:stretch>
            <a:fillRect/>
          </a:stretch>
        </p:blipFill>
        <p:spPr>
          <a:xfrm>
            <a:off x="3917373" y="3671454"/>
            <a:ext cx="4357255" cy="2854037"/>
          </a:xfrm>
          <a:prstGeom prst="rect">
            <a:avLst/>
          </a:prstGeom>
        </p:spPr>
      </p:pic>
    </p:spTree>
    <p:extLst>
      <p:ext uri="{BB962C8B-B14F-4D97-AF65-F5344CB8AC3E}">
        <p14:creationId xmlns:p14="http://schemas.microsoft.com/office/powerpoint/2010/main" val="675442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hands holding thumbs up&#10;&#10;AI-generated content may be incorrect.">
            <a:extLst>
              <a:ext uri="{FF2B5EF4-FFF2-40B4-BE49-F238E27FC236}">
                <a16:creationId xmlns:a16="http://schemas.microsoft.com/office/drawing/2014/main" id="{6245DDB2-104F-435C-72C8-4025A1B04E5C}"/>
              </a:ext>
            </a:extLst>
          </p:cNvPr>
          <p:cNvPicPr>
            <a:picLocks noChangeAspect="1"/>
          </p:cNvPicPr>
          <p:nvPr/>
        </p:nvPicPr>
        <p:blipFill>
          <a:blip r:embed="rId2"/>
          <a:srcRect r="5882"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EB9C68-F44B-AEFA-AFD2-2F2AD795CA21}"/>
              </a:ext>
            </a:extLst>
          </p:cNvPr>
          <p:cNvSpPr>
            <a:spLocks noGrp="1"/>
          </p:cNvSpPr>
          <p:nvPr>
            <p:ph type="title"/>
          </p:nvPr>
        </p:nvSpPr>
        <p:spPr>
          <a:xfrm>
            <a:off x="7531610" y="365125"/>
            <a:ext cx="3822189" cy="1899912"/>
          </a:xfrm>
        </p:spPr>
        <p:txBody>
          <a:bodyPr>
            <a:normAutofit/>
          </a:bodyPr>
          <a:lstStyle/>
          <a:p>
            <a:r>
              <a:rPr lang="en-US" sz="4000"/>
              <a:t>Interview Type 1- Panel Interview</a:t>
            </a:r>
          </a:p>
        </p:txBody>
      </p:sp>
      <p:sp>
        <p:nvSpPr>
          <p:cNvPr id="3" name="Content Placeholder 2">
            <a:extLst>
              <a:ext uri="{FF2B5EF4-FFF2-40B4-BE49-F238E27FC236}">
                <a16:creationId xmlns:a16="http://schemas.microsoft.com/office/drawing/2014/main" id="{ACCA208A-68C3-0439-4D7E-6598EE8ECF59}"/>
              </a:ext>
            </a:extLst>
          </p:cNvPr>
          <p:cNvSpPr>
            <a:spLocks noGrp="1"/>
          </p:cNvSpPr>
          <p:nvPr>
            <p:ph idx="1"/>
          </p:nvPr>
        </p:nvSpPr>
        <p:spPr>
          <a:xfrm>
            <a:off x="7531610" y="2434201"/>
            <a:ext cx="3822189" cy="3742762"/>
          </a:xfrm>
        </p:spPr>
        <p:txBody>
          <a:bodyPr vert="horz" lIns="91440" tIns="45720" rIns="91440" bIns="45720" rtlCol="0">
            <a:normAutofit/>
          </a:bodyPr>
          <a:lstStyle/>
          <a:p>
            <a:pPr marL="0" indent="0">
              <a:buNone/>
            </a:pPr>
            <a:r>
              <a:rPr lang="en-US" sz="2000"/>
              <a:t>It provides more than one person and multiple perspectives with a stronger process for decision making for strategic roles</a:t>
            </a:r>
          </a:p>
        </p:txBody>
      </p:sp>
    </p:spTree>
    <p:extLst>
      <p:ext uri="{BB962C8B-B14F-4D97-AF65-F5344CB8AC3E}">
        <p14:creationId xmlns:p14="http://schemas.microsoft.com/office/powerpoint/2010/main" val="3632421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708F5-C67A-29C8-C92B-AE0F5E7520BD}"/>
              </a:ext>
            </a:extLst>
          </p:cNvPr>
          <p:cNvSpPr>
            <a:spLocks noGrp="1"/>
          </p:cNvSpPr>
          <p:nvPr>
            <p:ph type="title"/>
          </p:nvPr>
        </p:nvSpPr>
        <p:spPr>
          <a:xfrm>
            <a:off x="640080" y="325369"/>
            <a:ext cx="4368602" cy="1956841"/>
          </a:xfrm>
        </p:spPr>
        <p:txBody>
          <a:bodyPr anchor="b">
            <a:normAutofit/>
          </a:bodyPr>
          <a:lstStyle/>
          <a:p>
            <a:r>
              <a:rPr lang="en-US" sz="5000"/>
              <a:t>Competency-based Interview</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A7C075-3D22-4188-4C53-268043DFBD1C}"/>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US" sz="2200"/>
              <a:t>This type of interview focuses on assessing the behaviors that are linked to a successful job performance.</a:t>
            </a:r>
          </a:p>
        </p:txBody>
      </p:sp>
      <p:pic>
        <p:nvPicPr>
          <p:cNvPr id="4" name="Picture 3" descr="A person writing on a notebook&#10;&#10;AI-generated content may be incorrect.">
            <a:extLst>
              <a:ext uri="{FF2B5EF4-FFF2-40B4-BE49-F238E27FC236}">
                <a16:creationId xmlns:a16="http://schemas.microsoft.com/office/drawing/2014/main" id="{2FB01F03-F13E-ACB4-00F6-3893276CDADF}"/>
              </a:ext>
            </a:extLst>
          </p:cNvPr>
          <p:cNvPicPr>
            <a:picLocks noChangeAspect="1"/>
          </p:cNvPicPr>
          <p:nvPr/>
        </p:nvPicPr>
        <p:blipFill>
          <a:blip r:embed="rId2"/>
          <a:srcRect l="24267" r="8780"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15307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C27D3F-199A-3610-DE07-BE6B9E65A8DD}"/>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Structured Interview</a:t>
            </a:r>
          </a:p>
        </p:txBody>
      </p:sp>
      <p:graphicFrame>
        <p:nvGraphicFramePr>
          <p:cNvPr id="5" name="Content Placeholder 2">
            <a:extLst>
              <a:ext uri="{FF2B5EF4-FFF2-40B4-BE49-F238E27FC236}">
                <a16:creationId xmlns:a16="http://schemas.microsoft.com/office/drawing/2014/main" id="{74C5612F-E16D-A498-4B22-D822E02519F3}"/>
              </a:ext>
            </a:extLst>
          </p:cNvPr>
          <p:cNvGraphicFramePr>
            <a:graphicFrameLocks noGrp="1"/>
          </p:cNvGraphicFramePr>
          <p:nvPr>
            <p:ph idx="1"/>
            <p:extLst>
              <p:ext uri="{D42A27DB-BD31-4B8C-83A1-F6EECF244321}">
                <p14:modId xmlns:p14="http://schemas.microsoft.com/office/powerpoint/2010/main" val="122741507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1735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77A15-605D-6F6C-7D42-609CD1BF1FC4}"/>
              </a:ext>
            </a:extLst>
          </p:cNvPr>
          <p:cNvSpPr>
            <a:spLocks noGrp="1"/>
          </p:cNvSpPr>
          <p:nvPr>
            <p:ph type="title"/>
          </p:nvPr>
        </p:nvSpPr>
        <p:spPr/>
        <p:txBody>
          <a:bodyPr/>
          <a:lstStyle/>
          <a:p>
            <a:r>
              <a:rPr lang="en-US"/>
              <a:t>Questioning Techniques</a:t>
            </a:r>
          </a:p>
        </p:txBody>
      </p:sp>
      <p:sp>
        <p:nvSpPr>
          <p:cNvPr id="3" name="Content Placeholder 2">
            <a:extLst>
              <a:ext uri="{FF2B5EF4-FFF2-40B4-BE49-F238E27FC236}">
                <a16:creationId xmlns:a16="http://schemas.microsoft.com/office/drawing/2014/main" id="{B253C923-1715-8B98-71ED-723A6201B16A}"/>
              </a:ext>
            </a:extLst>
          </p:cNvPr>
          <p:cNvSpPr>
            <a:spLocks noGrp="1"/>
          </p:cNvSpPr>
          <p:nvPr>
            <p:ph idx="1"/>
          </p:nvPr>
        </p:nvSpPr>
        <p:spPr/>
        <p:txBody>
          <a:bodyPr vert="horz" lIns="91440" tIns="45720" rIns="91440" bIns="45720" rtlCol="0" anchor="t">
            <a:normAutofit/>
          </a:bodyPr>
          <a:lstStyle/>
          <a:p>
            <a:r>
              <a:rPr lang="en-US"/>
              <a:t>Behavioral </a:t>
            </a:r>
          </a:p>
          <a:p>
            <a:r>
              <a:rPr lang="en-US"/>
              <a:t>Situational</a:t>
            </a:r>
          </a:p>
          <a:p>
            <a:r>
              <a:rPr lang="en-US"/>
              <a:t>Competency-based</a:t>
            </a:r>
          </a:p>
          <a:p>
            <a:r>
              <a:rPr lang="en-US"/>
              <a:t>Probing </a:t>
            </a:r>
          </a:p>
          <a:p>
            <a:pPr marL="0" indent="0">
              <a:buNone/>
            </a:pPr>
            <a:r>
              <a:rPr lang="en-US" dirty="0">
                <a:ea typeface="Calibri"/>
                <a:cs typeface="Calibri"/>
              </a:rPr>
              <a:t> I think the best questioning techniques to use are Competency- based because it helps assess the behavio</a:t>
            </a:r>
            <a:r>
              <a:rPr lang="en-US">
                <a:ea typeface="Calibri"/>
                <a:cs typeface="Calibri"/>
              </a:rPr>
              <a:t>rs which are mostly aligned with our company.</a:t>
            </a:r>
            <a:endParaRPr lang="en-US" dirty="0">
              <a:ea typeface="Calibri"/>
              <a:cs typeface="Calibri"/>
            </a:endParaRPr>
          </a:p>
        </p:txBody>
      </p:sp>
    </p:spTree>
    <p:extLst>
      <p:ext uri="{BB962C8B-B14F-4D97-AF65-F5344CB8AC3E}">
        <p14:creationId xmlns:p14="http://schemas.microsoft.com/office/powerpoint/2010/main" val="3104979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F0C67-6184-4447-636F-23626B1BF5B9}"/>
              </a:ext>
            </a:extLst>
          </p:cNvPr>
          <p:cNvSpPr>
            <a:spLocks noGrp="1"/>
          </p:cNvSpPr>
          <p:nvPr>
            <p:ph type="title"/>
          </p:nvPr>
        </p:nvSpPr>
        <p:spPr/>
        <p:txBody>
          <a:bodyPr/>
          <a:lstStyle/>
          <a:p>
            <a:r>
              <a:rPr lang="en-US"/>
              <a:t>Comparison – Face to face v Virtual </a:t>
            </a:r>
            <a:r>
              <a:rPr lang="en-US" dirty="0"/>
              <a:t>interview</a:t>
            </a:r>
          </a:p>
        </p:txBody>
      </p:sp>
      <p:sp>
        <p:nvSpPr>
          <p:cNvPr id="3" name="Content Placeholder 2">
            <a:extLst>
              <a:ext uri="{FF2B5EF4-FFF2-40B4-BE49-F238E27FC236}">
                <a16:creationId xmlns:a16="http://schemas.microsoft.com/office/drawing/2014/main" id="{97BA4C8F-CC67-FFE4-EE47-98A7C5AE0B0B}"/>
              </a:ext>
            </a:extLst>
          </p:cNvPr>
          <p:cNvSpPr>
            <a:spLocks noGrp="1"/>
          </p:cNvSpPr>
          <p:nvPr>
            <p:ph idx="1"/>
          </p:nvPr>
        </p:nvSpPr>
        <p:spPr/>
        <p:txBody>
          <a:bodyPr vert="horz" lIns="91440" tIns="45720" rIns="91440" bIns="45720" rtlCol="0" anchor="t">
            <a:normAutofit fontScale="92500" lnSpcReduction="10000"/>
          </a:bodyPr>
          <a:lstStyle/>
          <a:p>
            <a:r>
              <a:rPr lang="en-US" dirty="0"/>
              <a:t>Face to Face Interviews are quite common but virtual </a:t>
            </a:r>
            <a:r>
              <a:rPr lang="en-US"/>
              <a:t>interviews starting to be common than face to face.</a:t>
            </a:r>
          </a:p>
          <a:p>
            <a:r>
              <a:rPr lang="en-US" dirty="0"/>
              <a:t>Virtual interviews require two people to have a good internet connection, also </a:t>
            </a:r>
            <a:r>
              <a:rPr lang="en-US"/>
              <a:t>you'll spend less on travelling expenses.</a:t>
            </a:r>
            <a:endParaRPr lang="en-US" dirty="0"/>
          </a:p>
          <a:p>
            <a:r>
              <a:rPr lang="en-US" dirty="0">
                <a:ea typeface="+mn-lt"/>
                <a:cs typeface="+mn-lt"/>
              </a:rPr>
              <a:t>Some of our roles will ask you to do a video interview at the application stage. It’s a great opportunity for you to bring who you are to life from what we’ve seen on paper – and let us see your personality, along with your key skills and attributes. Don’t worry, they’re only ever a few minutes long and you’ll be aware of the </a:t>
            </a:r>
            <a:r>
              <a:rPr lang="en-US">
                <a:ea typeface="+mn-lt"/>
                <a:cs typeface="+mn-lt"/>
              </a:rPr>
              <a:t>time throughout the recording. (Asda Jobs, 2026)</a:t>
            </a:r>
            <a:endParaRPr lang="en-US" dirty="0"/>
          </a:p>
          <a:p>
            <a:r>
              <a:rPr lang="en-US" dirty="0"/>
              <a:t>Virtual interviews are better because they're time effective for the </a:t>
            </a:r>
            <a:r>
              <a:rPr lang="en-US"/>
              <a:t>employer and potential employee.</a:t>
            </a:r>
          </a:p>
          <a:p>
            <a:pPr marL="0" indent="0">
              <a:buNone/>
            </a:pPr>
            <a:endParaRPr lang="en-US" dirty="0"/>
          </a:p>
        </p:txBody>
      </p:sp>
    </p:spTree>
    <p:extLst>
      <p:ext uri="{BB962C8B-B14F-4D97-AF65-F5344CB8AC3E}">
        <p14:creationId xmlns:p14="http://schemas.microsoft.com/office/powerpoint/2010/main" val="441516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1A7F3-9C35-0356-9E15-E1B05AAFA6F0}"/>
              </a:ext>
            </a:extLst>
          </p:cNvPr>
          <p:cNvSpPr>
            <a:spLocks noGrp="1"/>
          </p:cNvSpPr>
          <p:nvPr>
            <p:ph type="title"/>
          </p:nvPr>
        </p:nvSpPr>
        <p:spPr/>
        <p:txBody>
          <a:bodyPr/>
          <a:lstStyle/>
          <a:p>
            <a:r>
              <a:rPr lang="en-US"/>
              <a:t>Recommendations</a:t>
            </a:r>
          </a:p>
        </p:txBody>
      </p:sp>
      <p:sp>
        <p:nvSpPr>
          <p:cNvPr id="3" name="Content Placeholder 2">
            <a:extLst>
              <a:ext uri="{FF2B5EF4-FFF2-40B4-BE49-F238E27FC236}">
                <a16:creationId xmlns:a16="http://schemas.microsoft.com/office/drawing/2014/main" id="{13B11A33-95F0-387D-C232-74E0BCE0B793}"/>
              </a:ext>
            </a:extLst>
          </p:cNvPr>
          <p:cNvSpPr>
            <a:spLocks noGrp="1"/>
          </p:cNvSpPr>
          <p:nvPr>
            <p:ph idx="1"/>
          </p:nvPr>
        </p:nvSpPr>
        <p:spPr/>
        <p:txBody>
          <a:bodyPr vert="horz" lIns="91440" tIns="45720" rIns="91440" bIns="45720" rtlCol="0" anchor="t">
            <a:normAutofit/>
          </a:bodyPr>
          <a:lstStyle/>
          <a:p>
            <a:r>
              <a:rPr lang="en-US" dirty="0"/>
              <a:t>Use of competency-based questioning and </a:t>
            </a:r>
            <a:r>
              <a:rPr lang="en-US"/>
              <a:t>interviews  </a:t>
            </a:r>
          </a:p>
          <a:p>
            <a:r>
              <a:rPr lang="en-US"/>
              <a:t>Virtual interviews are most effective</a:t>
            </a:r>
          </a:p>
          <a:p>
            <a:r>
              <a:rPr lang="en-US" dirty="0"/>
              <a:t>Use of advertising in various types are </a:t>
            </a:r>
            <a:r>
              <a:rPr lang="en-US"/>
              <a:t>helpful.</a:t>
            </a:r>
            <a:endParaRPr lang="en-US" dirty="0"/>
          </a:p>
          <a:p>
            <a:pPr marL="0" indent="0">
              <a:buNone/>
            </a:pPr>
            <a:endParaRPr lang="en-US" dirty="0"/>
          </a:p>
          <a:p>
            <a:endParaRPr lang="en-US" dirty="0"/>
          </a:p>
        </p:txBody>
      </p:sp>
    </p:spTree>
    <p:extLst>
      <p:ext uri="{BB962C8B-B14F-4D97-AF65-F5344CB8AC3E}">
        <p14:creationId xmlns:p14="http://schemas.microsoft.com/office/powerpoint/2010/main" val="36439770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F5140-3B24-2D1D-FE13-F6FD096566B6}"/>
              </a:ext>
            </a:extLst>
          </p:cNvPr>
          <p:cNvSpPr>
            <a:spLocks noGrp="1"/>
          </p:cNvSpPr>
          <p:nvPr>
            <p:ph type="title"/>
          </p:nvPr>
        </p:nvSpPr>
        <p:spPr/>
        <p:txBody>
          <a:bodyPr/>
          <a:lstStyle/>
          <a:p>
            <a:r>
              <a:rPr lang="en-US"/>
              <a:t>Conclusion</a:t>
            </a:r>
          </a:p>
        </p:txBody>
      </p:sp>
      <p:sp>
        <p:nvSpPr>
          <p:cNvPr id="3" name="Content Placeholder 2">
            <a:extLst>
              <a:ext uri="{FF2B5EF4-FFF2-40B4-BE49-F238E27FC236}">
                <a16:creationId xmlns:a16="http://schemas.microsoft.com/office/drawing/2014/main" id="{F5A51B1A-FB8E-2A49-F84D-16B65BFBBAFF}"/>
              </a:ext>
            </a:extLst>
          </p:cNvPr>
          <p:cNvSpPr>
            <a:spLocks noGrp="1"/>
          </p:cNvSpPr>
          <p:nvPr>
            <p:ph idx="1"/>
          </p:nvPr>
        </p:nvSpPr>
        <p:spPr/>
        <p:txBody>
          <a:bodyPr vert="horz" lIns="91440" tIns="45720" rIns="91440" bIns="45720" rtlCol="0" anchor="t">
            <a:normAutofit/>
          </a:bodyPr>
          <a:lstStyle/>
          <a:p>
            <a:r>
              <a:rPr lang="en-US" dirty="0"/>
              <a:t>To </a:t>
            </a:r>
            <a:r>
              <a:rPr lang="en-US" dirty="0" err="1"/>
              <a:t>summarise</a:t>
            </a:r>
            <a:r>
              <a:rPr lang="en-US" dirty="0"/>
              <a:t> this presentation, its about the recruitment process of an </a:t>
            </a:r>
            <a:r>
              <a:rPr lang="en-US" dirty="0" err="1"/>
              <a:t>organisation</a:t>
            </a:r>
            <a:r>
              <a:rPr lang="en-US" dirty="0"/>
              <a:t> transformation. Which has had an effect on reaching out to potential candidates.</a:t>
            </a:r>
          </a:p>
        </p:txBody>
      </p:sp>
    </p:spTree>
    <p:extLst>
      <p:ext uri="{BB962C8B-B14F-4D97-AF65-F5344CB8AC3E}">
        <p14:creationId xmlns:p14="http://schemas.microsoft.com/office/powerpoint/2010/main" val="20191467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03F7E-6B37-0668-9A24-269F2F570A88}"/>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F00C86C6-3D33-1159-E938-9FCC60B02B96}"/>
              </a:ext>
            </a:extLst>
          </p:cNvPr>
          <p:cNvSpPr>
            <a:spLocks noGrp="1"/>
          </p:cNvSpPr>
          <p:nvPr>
            <p:ph idx="1"/>
          </p:nvPr>
        </p:nvSpPr>
        <p:spPr/>
        <p:txBody>
          <a:bodyPr vert="horz" lIns="91440" tIns="45720" rIns="91440" bIns="45720" rtlCol="0" anchor="t">
            <a:normAutofit/>
          </a:bodyPr>
          <a:lstStyle/>
          <a:p>
            <a:r>
              <a:rPr lang="en-US" sz="1600">
                <a:ea typeface="+mn-lt"/>
                <a:cs typeface="+mn-lt"/>
              </a:rPr>
              <a:t>Asda Jobs, (2026) </a:t>
            </a:r>
            <a:r>
              <a:rPr lang="en-US" sz="1600" i="1">
                <a:ea typeface="+mn-lt"/>
                <a:cs typeface="+mn-lt"/>
              </a:rPr>
              <a:t>Hiring Process – </a:t>
            </a:r>
            <a:r>
              <a:rPr lang="en-US" sz="1600">
                <a:ea typeface="+mn-lt"/>
                <a:cs typeface="+mn-lt"/>
              </a:rPr>
              <a:t>available at </a:t>
            </a:r>
            <a:r>
              <a:rPr lang="en-US" sz="1600" dirty="0">
                <a:ea typeface="+mn-lt"/>
                <a:cs typeface="+mn-lt"/>
                <a:hlinkClick r:id="rId2"/>
              </a:rPr>
              <a:t>https://www.asda.jobs/hiring-process</a:t>
            </a:r>
            <a:r>
              <a:rPr lang="en-US" sz="1600" dirty="0">
                <a:ea typeface="+mn-lt"/>
                <a:cs typeface="+mn-lt"/>
              </a:rPr>
              <a:t> </a:t>
            </a:r>
          </a:p>
          <a:p>
            <a:r>
              <a:rPr lang="en-US" sz="1600"/>
              <a:t>Asda, (2024) </a:t>
            </a:r>
            <a:r>
              <a:rPr lang="en-US" sz="1600" i="1"/>
              <a:t>Project Future: Driving Asda's Transformation – </a:t>
            </a:r>
            <a:r>
              <a:rPr lang="en-US" sz="1600"/>
              <a:t>available at </a:t>
            </a:r>
            <a:r>
              <a:rPr lang="en-US" sz="1600" dirty="0">
                <a:ea typeface="+mn-lt"/>
                <a:cs typeface="+mn-lt"/>
                <a:hlinkClick r:id="rId3"/>
              </a:rPr>
              <a:t>https://corporate.asda.com/20240925/project-future-driving-asdas-transformation</a:t>
            </a:r>
            <a:r>
              <a:rPr lang="en-US" sz="1600" dirty="0">
                <a:ea typeface="+mn-lt"/>
                <a:cs typeface="+mn-lt"/>
              </a:rPr>
              <a:t> </a:t>
            </a:r>
          </a:p>
          <a:p>
            <a:r>
              <a:rPr lang="en-US" sz="1600">
                <a:ea typeface="+mn-lt"/>
                <a:cs typeface="+mn-lt"/>
              </a:rPr>
              <a:t>Asda Jobs, (2026) </a:t>
            </a:r>
            <a:r>
              <a:rPr lang="en-US" sz="1600" i="1">
                <a:ea typeface="+mn-lt"/>
                <a:cs typeface="+mn-lt"/>
              </a:rPr>
              <a:t>Vacancy: Service Colleague – </a:t>
            </a:r>
            <a:r>
              <a:rPr lang="en-US" sz="1600">
                <a:ea typeface="+mn-lt"/>
                <a:cs typeface="+mn-lt"/>
              </a:rPr>
              <a:t>available at</a:t>
            </a:r>
            <a:r>
              <a:rPr lang="en-US" sz="1600" i="1" dirty="0">
                <a:ea typeface="+mn-lt"/>
                <a:cs typeface="+mn-lt"/>
              </a:rPr>
              <a:t> </a:t>
            </a:r>
            <a:r>
              <a:rPr lang="en-US" sz="1600" dirty="0">
                <a:ea typeface="+mn-lt"/>
                <a:cs typeface="+mn-lt"/>
                <a:hlinkClick r:id="rId4"/>
              </a:rPr>
              <a:t>https://www.asda.jobs/jobs/service-colleague-in-birmingham.34548</a:t>
            </a:r>
            <a:r>
              <a:rPr lang="en-US" sz="1600" dirty="0">
                <a:ea typeface="+mn-lt"/>
                <a:cs typeface="+mn-lt"/>
              </a:rPr>
              <a:t> </a:t>
            </a:r>
          </a:p>
        </p:txBody>
      </p:sp>
    </p:spTree>
    <p:extLst>
      <p:ext uri="{BB962C8B-B14F-4D97-AF65-F5344CB8AC3E}">
        <p14:creationId xmlns:p14="http://schemas.microsoft.com/office/powerpoint/2010/main" val="10335189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LCLM5002 – Recruitment &amp; Selection during Organisational  Transformation - Asda</vt:lpstr>
      <vt:lpstr>Table of Contents</vt:lpstr>
      <vt:lpstr>Company and Transformation</vt:lpstr>
      <vt:lpstr>Recruitment Process</vt:lpstr>
      <vt:lpstr>PowerPoint Presentation</vt:lpstr>
      <vt:lpstr>Job Analysis</vt:lpstr>
      <vt:lpstr>Job Description and Person Specification</vt:lpstr>
      <vt:lpstr>Advertising Strategy </vt:lpstr>
      <vt:lpstr>Interview Type 1- Panel Interview</vt:lpstr>
      <vt:lpstr>Competency-based Interview</vt:lpstr>
      <vt:lpstr>Structured Interview</vt:lpstr>
      <vt:lpstr>Questioning Techniques</vt:lpstr>
      <vt:lpstr>Comparison – Face to face v Virtual interview</vt:lpstr>
      <vt:lpstr>Recommendations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442</cp:revision>
  <dcterms:created xsi:type="dcterms:W3CDTF">2026-06-02T08:08:22Z</dcterms:created>
  <dcterms:modified xsi:type="dcterms:W3CDTF">2026-06-16T10:34:34Z</dcterms:modified>
</cp:coreProperties>
</file>