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7" r:id="rId2"/>
    <p:sldId id="258" r:id="rId3"/>
    <p:sldId id="259" r:id="rId4"/>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71CC"/>
    <a:srgbClr val="B280C2"/>
    <a:srgbClr val="C87EDE"/>
    <a:srgbClr val="DE3184"/>
    <a:srgbClr val="C141E8"/>
    <a:srgbClr val="6EEBF0"/>
    <a:srgbClr val="B9F0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9737FA-D316-34CF-CB84-D7A204935A9A}" v="1161" dt="2026-04-28T23:03:58.178"/>
    <p1510:client id="{3C95A627-F8F5-E05D-5F86-2452D0426E7F}" v="101" dt="2026-04-28T21:05:25.6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Parkes (2117558)" userId="S::2117558@student.uwtsd.ac.uk::52d9b48f-6e54-4f26-9fb1-406ab97c2bc0" providerId="AD" clId="Web-{3C95A627-F8F5-E05D-5F86-2452D0426E7F}"/>
    <pc:docChg chg="mod addSld delSld modSld modMainMaster setSldSz">
      <pc:chgData name="Alisha Parkes (2117558)" userId="S::2117558@student.uwtsd.ac.uk::52d9b48f-6e54-4f26-9fb1-406ab97c2bc0" providerId="AD" clId="Web-{3C95A627-F8F5-E05D-5F86-2452D0426E7F}" dt="2026-04-28T21:05:59.838" v="75"/>
      <pc:docMkLst>
        <pc:docMk/>
      </pc:docMkLst>
      <pc:sldChg chg="del">
        <pc:chgData name="Alisha Parkes (2117558)" userId="S::2117558@student.uwtsd.ac.uk::52d9b48f-6e54-4f26-9fb1-406ab97c2bc0" providerId="AD" clId="Web-{3C95A627-F8F5-E05D-5F86-2452D0426E7F}" dt="2026-04-28T20:47:55.257" v="1"/>
        <pc:sldMkLst>
          <pc:docMk/>
          <pc:sldMk cId="109857222" sldId="256"/>
        </pc:sldMkLst>
      </pc:sldChg>
      <pc:sldChg chg="addSp delSp modSp new mod setBg modNotes">
        <pc:chgData name="Alisha Parkes (2117558)" userId="S::2117558@student.uwtsd.ac.uk::52d9b48f-6e54-4f26-9fb1-406ab97c2bc0" providerId="AD" clId="Web-{3C95A627-F8F5-E05D-5F86-2452D0426E7F}" dt="2026-04-28T21:05:59.838" v="75"/>
        <pc:sldMkLst>
          <pc:docMk/>
          <pc:sldMk cId="2664397104" sldId="257"/>
        </pc:sldMkLst>
        <pc:spChg chg="add del">
          <ac:chgData name="Alisha Parkes (2117558)" userId="S::2117558@student.uwtsd.ac.uk::52d9b48f-6e54-4f26-9fb1-406ab97c2bc0" providerId="AD" clId="Web-{3C95A627-F8F5-E05D-5F86-2452D0426E7F}" dt="2026-04-28T20:48:34.227" v="4"/>
          <ac:spMkLst>
            <pc:docMk/>
            <pc:sldMk cId="2664397104" sldId="257"/>
            <ac:spMk id="2" creationId="{71EBDDF7-614D-BB6C-56AE-AEB0843FD843}"/>
          </ac:spMkLst>
        </pc:spChg>
        <pc:spChg chg="add del">
          <ac:chgData name="Alisha Parkes (2117558)" userId="S::2117558@student.uwtsd.ac.uk::52d9b48f-6e54-4f26-9fb1-406ab97c2bc0" providerId="AD" clId="Web-{3C95A627-F8F5-E05D-5F86-2452D0426E7F}" dt="2026-04-28T20:50:51.698" v="6"/>
          <ac:spMkLst>
            <pc:docMk/>
            <pc:sldMk cId="2664397104" sldId="257"/>
            <ac:spMk id="3" creationId="{5F0317A8-AFC6-4405-A79C-314C4F3AEB5B}"/>
          </ac:spMkLst>
        </pc:spChg>
        <pc:spChg chg="add mod">
          <ac:chgData name="Alisha Parkes (2117558)" userId="S::2117558@student.uwtsd.ac.uk::52d9b48f-6e54-4f26-9fb1-406ab97c2bc0" providerId="AD" clId="Web-{3C95A627-F8F5-E05D-5F86-2452D0426E7F}" dt="2026-04-28T20:53:18.465" v="35" actId="20577"/>
          <ac:spMkLst>
            <pc:docMk/>
            <pc:sldMk cId="2664397104" sldId="257"/>
            <ac:spMk id="4" creationId="{1586F81F-55D2-14ED-0947-C59799665EB5}"/>
          </ac:spMkLst>
        </pc:spChg>
        <pc:spChg chg="add del mod">
          <ac:chgData name="Alisha Parkes (2117558)" userId="S::2117558@student.uwtsd.ac.uk::52d9b48f-6e54-4f26-9fb1-406ab97c2bc0" providerId="AD" clId="Web-{3C95A627-F8F5-E05D-5F86-2452D0426E7F}" dt="2026-04-28T20:54:10.684" v="39"/>
          <ac:spMkLst>
            <pc:docMk/>
            <pc:sldMk cId="2664397104" sldId="257"/>
            <ac:spMk id="5" creationId="{BF5855EC-6134-7F18-4032-B250D6883097}"/>
          </ac:spMkLst>
        </pc:spChg>
        <pc:spChg chg="add del mod">
          <ac:chgData name="Alisha Parkes (2117558)" userId="S::2117558@student.uwtsd.ac.uk::52d9b48f-6e54-4f26-9fb1-406ab97c2bc0" providerId="AD" clId="Web-{3C95A627-F8F5-E05D-5F86-2452D0426E7F}" dt="2026-04-28T21:01:35.061" v="64" actId="1076"/>
          <ac:spMkLst>
            <pc:docMk/>
            <pc:sldMk cId="2664397104" sldId="257"/>
            <ac:spMk id="6" creationId="{CD68C56C-0EF9-D9ED-E892-CEF1ECA128F2}"/>
          </ac:spMkLst>
        </pc:spChg>
        <pc:spChg chg="add del mod">
          <ac:chgData name="Alisha Parkes (2117558)" userId="S::2117558@student.uwtsd.ac.uk::52d9b48f-6e54-4f26-9fb1-406ab97c2bc0" providerId="AD" clId="Web-{3C95A627-F8F5-E05D-5F86-2452D0426E7F}" dt="2026-04-28T20:59:08.661" v="48"/>
          <ac:spMkLst>
            <pc:docMk/>
            <pc:sldMk cId="2664397104" sldId="257"/>
            <ac:spMk id="7" creationId="{1BF97E02-4878-4E5E-CBD0-1140AE226C6F}"/>
          </ac:spMkLst>
        </pc:spChg>
        <pc:spChg chg="add mod">
          <ac:chgData name="Alisha Parkes (2117558)" userId="S::2117558@student.uwtsd.ac.uk::52d9b48f-6e54-4f26-9fb1-406ab97c2bc0" providerId="AD" clId="Web-{3C95A627-F8F5-E05D-5F86-2452D0426E7F}" dt="2026-04-28T21:05:25.635" v="73" actId="20577"/>
          <ac:spMkLst>
            <pc:docMk/>
            <pc:sldMk cId="2664397104" sldId="257"/>
            <ac:spMk id="8" creationId="{C704154D-A894-C95C-A796-AC59159E0526}"/>
          </ac:spMkLst>
        </pc:spChg>
      </pc:sldChg>
      <pc:sldMasterChg chg="modSp modSldLayout">
        <pc:chgData name="Alisha Parkes (2117558)" userId="S::2117558@student.uwtsd.ac.uk::52d9b48f-6e54-4f26-9fb1-406ab97c2bc0" providerId="AD" clId="Web-{3C95A627-F8F5-E05D-5F86-2452D0426E7F}" dt="2026-04-28T20:48:20.258" v="2"/>
        <pc:sldMasterMkLst>
          <pc:docMk/>
          <pc:sldMasterMk cId="2460954070" sldId="2147483660"/>
        </pc:sldMasterMkLst>
        <pc:spChg chg="mod">
          <ac:chgData name="Alisha Parkes (2117558)" userId="S::2117558@student.uwtsd.ac.uk::52d9b48f-6e54-4f26-9fb1-406ab97c2bc0" providerId="AD" clId="Web-{3C95A627-F8F5-E05D-5F86-2452D0426E7F}" dt="2026-04-28T20:48:20.258" v="2"/>
          <ac:spMkLst>
            <pc:docMk/>
            <pc:sldMasterMk cId="2460954070" sldId="2147483660"/>
            <ac:spMk id="2"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ac:spMk id="3"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ac:spMk id="4"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ac:spMk id="5"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ac:spMk id="6" creationId="{00000000-0000-0000-0000-000000000000}"/>
          </ac:spMkLst>
        </pc:spChg>
        <pc:sldLayoutChg chg="modSp">
          <pc:chgData name="Alisha Parkes (2117558)" userId="S::2117558@student.uwtsd.ac.uk::52d9b48f-6e54-4f26-9fb1-406ab97c2bc0" providerId="AD" clId="Web-{3C95A627-F8F5-E05D-5F86-2452D0426E7F}" dt="2026-04-28T20:48:20.258" v="2"/>
          <pc:sldLayoutMkLst>
            <pc:docMk/>
            <pc:sldMasterMk cId="2460954070" sldId="2147483660"/>
            <pc:sldLayoutMk cId="2385387890" sldId="2147483661"/>
          </pc:sldLayoutMkLst>
          <pc:spChg chg="mod">
            <ac:chgData name="Alisha Parkes (2117558)" userId="S::2117558@student.uwtsd.ac.uk::52d9b48f-6e54-4f26-9fb1-406ab97c2bc0" providerId="AD" clId="Web-{3C95A627-F8F5-E05D-5F86-2452D0426E7F}" dt="2026-04-28T20:48:20.258" v="2"/>
            <ac:spMkLst>
              <pc:docMk/>
              <pc:sldMasterMk cId="2460954070" sldId="2147483660"/>
              <pc:sldLayoutMk cId="2385387890" sldId="2147483661"/>
              <ac:spMk id="2"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2385387890" sldId="2147483661"/>
              <ac:spMk id="3" creationId="{00000000-0000-0000-0000-000000000000}"/>
            </ac:spMkLst>
          </pc:spChg>
        </pc:sldLayoutChg>
        <pc:sldLayoutChg chg="modSp">
          <pc:chgData name="Alisha Parkes (2117558)" userId="S::2117558@student.uwtsd.ac.uk::52d9b48f-6e54-4f26-9fb1-406ab97c2bc0" providerId="AD" clId="Web-{3C95A627-F8F5-E05D-5F86-2452D0426E7F}" dt="2026-04-28T20:48:20.258" v="2"/>
          <pc:sldLayoutMkLst>
            <pc:docMk/>
            <pc:sldMasterMk cId="2460954070" sldId="2147483660"/>
            <pc:sldLayoutMk cId="2591524520" sldId="2147483663"/>
          </pc:sldLayoutMkLst>
          <pc:spChg chg="mod">
            <ac:chgData name="Alisha Parkes (2117558)" userId="S::2117558@student.uwtsd.ac.uk::52d9b48f-6e54-4f26-9fb1-406ab97c2bc0" providerId="AD" clId="Web-{3C95A627-F8F5-E05D-5F86-2452D0426E7F}" dt="2026-04-28T20:48:20.258" v="2"/>
            <ac:spMkLst>
              <pc:docMk/>
              <pc:sldMasterMk cId="2460954070" sldId="2147483660"/>
              <pc:sldLayoutMk cId="2591524520" sldId="2147483663"/>
              <ac:spMk id="2"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2591524520" sldId="2147483663"/>
              <ac:spMk id="3" creationId="{00000000-0000-0000-0000-000000000000}"/>
            </ac:spMkLst>
          </pc:spChg>
        </pc:sldLayoutChg>
        <pc:sldLayoutChg chg="modSp">
          <pc:chgData name="Alisha Parkes (2117558)" userId="S::2117558@student.uwtsd.ac.uk::52d9b48f-6e54-4f26-9fb1-406ab97c2bc0" providerId="AD" clId="Web-{3C95A627-F8F5-E05D-5F86-2452D0426E7F}" dt="2026-04-28T20:48:20.258" v="2"/>
          <pc:sldLayoutMkLst>
            <pc:docMk/>
            <pc:sldMasterMk cId="2460954070" sldId="2147483660"/>
            <pc:sldLayoutMk cId="1203092039" sldId="2147483664"/>
          </pc:sldLayoutMkLst>
          <pc:spChg chg="mod">
            <ac:chgData name="Alisha Parkes (2117558)" userId="S::2117558@student.uwtsd.ac.uk::52d9b48f-6e54-4f26-9fb1-406ab97c2bc0" providerId="AD" clId="Web-{3C95A627-F8F5-E05D-5F86-2452D0426E7F}" dt="2026-04-28T20:48:20.258" v="2"/>
            <ac:spMkLst>
              <pc:docMk/>
              <pc:sldMasterMk cId="2460954070" sldId="2147483660"/>
              <pc:sldLayoutMk cId="1203092039" sldId="2147483664"/>
              <ac:spMk id="3"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1203092039" sldId="2147483664"/>
              <ac:spMk id="4" creationId="{00000000-0000-0000-0000-000000000000}"/>
            </ac:spMkLst>
          </pc:spChg>
        </pc:sldLayoutChg>
        <pc:sldLayoutChg chg="modSp">
          <pc:chgData name="Alisha Parkes (2117558)" userId="S::2117558@student.uwtsd.ac.uk::52d9b48f-6e54-4f26-9fb1-406ab97c2bc0" providerId="AD" clId="Web-{3C95A627-F8F5-E05D-5F86-2452D0426E7F}" dt="2026-04-28T20:48:20.258" v="2"/>
          <pc:sldLayoutMkLst>
            <pc:docMk/>
            <pc:sldMasterMk cId="2460954070" sldId="2147483660"/>
            <pc:sldLayoutMk cId="3733172339" sldId="2147483665"/>
          </pc:sldLayoutMkLst>
          <pc:spChg chg="mod">
            <ac:chgData name="Alisha Parkes (2117558)" userId="S::2117558@student.uwtsd.ac.uk::52d9b48f-6e54-4f26-9fb1-406ab97c2bc0" providerId="AD" clId="Web-{3C95A627-F8F5-E05D-5F86-2452D0426E7F}" dt="2026-04-28T20:48:20.258" v="2"/>
            <ac:spMkLst>
              <pc:docMk/>
              <pc:sldMasterMk cId="2460954070" sldId="2147483660"/>
              <pc:sldLayoutMk cId="3733172339" sldId="2147483665"/>
              <ac:spMk id="2"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3733172339" sldId="2147483665"/>
              <ac:spMk id="3"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3733172339" sldId="2147483665"/>
              <ac:spMk id="4"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3733172339" sldId="2147483665"/>
              <ac:spMk id="5"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3733172339" sldId="2147483665"/>
              <ac:spMk id="6" creationId="{00000000-0000-0000-0000-000000000000}"/>
            </ac:spMkLst>
          </pc:spChg>
        </pc:sldLayoutChg>
        <pc:sldLayoutChg chg="modSp">
          <pc:chgData name="Alisha Parkes (2117558)" userId="S::2117558@student.uwtsd.ac.uk::52d9b48f-6e54-4f26-9fb1-406ab97c2bc0" providerId="AD" clId="Web-{3C95A627-F8F5-E05D-5F86-2452D0426E7F}" dt="2026-04-28T20:48:20.258" v="2"/>
          <pc:sldLayoutMkLst>
            <pc:docMk/>
            <pc:sldMasterMk cId="2460954070" sldId="2147483660"/>
            <pc:sldLayoutMk cId="3171841454" sldId="2147483668"/>
          </pc:sldLayoutMkLst>
          <pc:spChg chg="mod">
            <ac:chgData name="Alisha Parkes (2117558)" userId="S::2117558@student.uwtsd.ac.uk::52d9b48f-6e54-4f26-9fb1-406ab97c2bc0" providerId="AD" clId="Web-{3C95A627-F8F5-E05D-5F86-2452D0426E7F}" dt="2026-04-28T20:48:20.258" v="2"/>
            <ac:spMkLst>
              <pc:docMk/>
              <pc:sldMasterMk cId="2460954070" sldId="2147483660"/>
              <pc:sldLayoutMk cId="3171841454" sldId="2147483668"/>
              <ac:spMk id="2"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3171841454" sldId="2147483668"/>
              <ac:spMk id="3"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3171841454" sldId="2147483668"/>
              <ac:spMk id="4" creationId="{00000000-0000-0000-0000-000000000000}"/>
            </ac:spMkLst>
          </pc:spChg>
        </pc:sldLayoutChg>
        <pc:sldLayoutChg chg="modSp">
          <pc:chgData name="Alisha Parkes (2117558)" userId="S::2117558@student.uwtsd.ac.uk::52d9b48f-6e54-4f26-9fb1-406ab97c2bc0" providerId="AD" clId="Web-{3C95A627-F8F5-E05D-5F86-2452D0426E7F}" dt="2026-04-28T20:48:20.258" v="2"/>
          <pc:sldLayoutMkLst>
            <pc:docMk/>
            <pc:sldMasterMk cId="2460954070" sldId="2147483660"/>
            <pc:sldLayoutMk cId="1718958274" sldId="2147483669"/>
          </pc:sldLayoutMkLst>
          <pc:spChg chg="mod">
            <ac:chgData name="Alisha Parkes (2117558)" userId="S::2117558@student.uwtsd.ac.uk::52d9b48f-6e54-4f26-9fb1-406ab97c2bc0" providerId="AD" clId="Web-{3C95A627-F8F5-E05D-5F86-2452D0426E7F}" dt="2026-04-28T20:48:20.258" v="2"/>
            <ac:spMkLst>
              <pc:docMk/>
              <pc:sldMasterMk cId="2460954070" sldId="2147483660"/>
              <pc:sldLayoutMk cId="1718958274" sldId="2147483669"/>
              <ac:spMk id="2"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1718958274" sldId="2147483669"/>
              <ac:spMk id="3"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1718958274" sldId="2147483669"/>
              <ac:spMk id="4" creationId="{00000000-0000-0000-0000-000000000000}"/>
            </ac:spMkLst>
          </pc:spChg>
        </pc:sldLayoutChg>
        <pc:sldLayoutChg chg="modSp">
          <pc:chgData name="Alisha Parkes (2117558)" userId="S::2117558@student.uwtsd.ac.uk::52d9b48f-6e54-4f26-9fb1-406ab97c2bc0" providerId="AD" clId="Web-{3C95A627-F8F5-E05D-5F86-2452D0426E7F}" dt="2026-04-28T20:48:20.258" v="2"/>
          <pc:sldLayoutMkLst>
            <pc:docMk/>
            <pc:sldMasterMk cId="2460954070" sldId="2147483660"/>
            <pc:sldLayoutMk cId="3479445657" sldId="2147483671"/>
          </pc:sldLayoutMkLst>
          <pc:spChg chg="mod">
            <ac:chgData name="Alisha Parkes (2117558)" userId="S::2117558@student.uwtsd.ac.uk::52d9b48f-6e54-4f26-9fb1-406ab97c2bc0" providerId="AD" clId="Web-{3C95A627-F8F5-E05D-5F86-2452D0426E7F}" dt="2026-04-28T20:48:20.258" v="2"/>
            <ac:spMkLst>
              <pc:docMk/>
              <pc:sldMasterMk cId="2460954070" sldId="2147483660"/>
              <pc:sldLayoutMk cId="3479445657" sldId="2147483671"/>
              <ac:spMk id="2" creationId="{00000000-0000-0000-0000-000000000000}"/>
            </ac:spMkLst>
          </pc:spChg>
          <pc:spChg chg="mod">
            <ac:chgData name="Alisha Parkes (2117558)" userId="S::2117558@student.uwtsd.ac.uk::52d9b48f-6e54-4f26-9fb1-406ab97c2bc0" providerId="AD" clId="Web-{3C95A627-F8F5-E05D-5F86-2452D0426E7F}" dt="2026-04-28T20:48:20.258" v="2"/>
            <ac:spMkLst>
              <pc:docMk/>
              <pc:sldMasterMk cId="2460954070" sldId="2147483660"/>
              <pc:sldLayoutMk cId="3479445657" sldId="2147483671"/>
              <ac:spMk id="3" creationId="{00000000-0000-0000-0000-000000000000}"/>
            </ac:spMkLst>
          </pc:spChg>
        </pc:sldLayoutChg>
      </pc:sldMasterChg>
    </pc:docChg>
  </pc:docChgLst>
  <pc:docChgLst>
    <pc:chgData name="Alisha Parkes (2117558)" userId="S::2117558@student.uwtsd.ac.uk::52d9b48f-6e54-4f26-9fb1-406ab97c2bc0" providerId="AD" clId="Web-{299737FA-D316-34CF-CB84-D7A204935A9A}"/>
    <pc:docChg chg="addSld modSld">
      <pc:chgData name="Alisha Parkes (2117558)" userId="S::2117558@student.uwtsd.ac.uk::52d9b48f-6e54-4f26-9fb1-406ab97c2bc0" providerId="AD" clId="Web-{299737FA-D316-34CF-CB84-D7A204935A9A}" dt="2026-04-28T23:03:58.178" v="843" actId="1076"/>
      <pc:docMkLst>
        <pc:docMk/>
      </pc:docMkLst>
      <pc:sldChg chg="addSp delSp modSp mod setBg">
        <pc:chgData name="Alisha Parkes (2117558)" userId="S::2117558@student.uwtsd.ac.uk::52d9b48f-6e54-4f26-9fb1-406ab97c2bc0" providerId="AD" clId="Web-{299737FA-D316-34CF-CB84-D7A204935A9A}" dt="2026-04-28T23:03:58.178" v="843" actId="1076"/>
        <pc:sldMkLst>
          <pc:docMk/>
          <pc:sldMk cId="2664397104" sldId="257"/>
        </pc:sldMkLst>
        <pc:spChg chg="add mod">
          <ac:chgData name="Alisha Parkes (2117558)" userId="S::2117558@student.uwtsd.ac.uk::52d9b48f-6e54-4f26-9fb1-406ab97c2bc0" providerId="AD" clId="Web-{299737FA-D316-34CF-CB84-D7A204935A9A}" dt="2026-04-28T21:47:18.648" v="318" actId="20577"/>
          <ac:spMkLst>
            <pc:docMk/>
            <pc:sldMk cId="2664397104" sldId="257"/>
            <ac:spMk id="2" creationId="{1C005BFB-6560-FC00-11FE-77D797F029EC}"/>
          </ac:spMkLst>
        </pc:spChg>
        <pc:spChg chg="add del">
          <ac:chgData name="Alisha Parkes (2117558)" userId="S::2117558@student.uwtsd.ac.uk::52d9b48f-6e54-4f26-9fb1-406ab97c2bc0" providerId="AD" clId="Web-{299737FA-D316-34CF-CB84-D7A204935A9A}" dt="2026-04-28T21:16:28.122" v="123"/>
          <ac:spMkLst>
            <pc:docMk/>
            <pc:sldMk cId="2664397104" sldId="257"/>
            <ac:spMk id="3" creationId="{B6623BC2-3560-7453-2B32-EF0F11A96717}"/>
          </ac:spMkLst>
        </pc:spChg>
        <pc:spChg chg="add del mod">
          <ac:chgData name="Alisha Parkes (2117558)" userId="S::2117558@student.uwtsd.ac.uk::52d9b48f-6e54-4f26-9fb1-406ab97c2bc0" providerId="AD" clId="Web-{299737FA-D316-34CF-CB84-D7A204935A9A}" dt="2026-04-28T21:41:55.170" v="260"/>
          <ac:spMkLst>
            <pc:docMk/>
            <pc:sldMk cId="2664397104" sldId="257"/>
            <ac:spMk id="5" creationId="{C64BE524-AF16-23BA-66F6-1A8AFBE731CF}"/>
          </ac:spMkLst>
        </pc:spChg>
        <pc:spChg chg="del mod">
          <ac:chgData name="Alisha Parkes (2117558)" userId="S::2117558@student.uwtsd.ac.uk::52d9b48f-6e54-4f26-9fb1-406ab97c2bc0" providerId="AD" clId="Web-{299737FA-D316-34CF-CB84-D7A204935A9A}" dt="2026-04-28T21:13:37.104" v="104"/>
          <ac:spMkLst>
            <pc:docMk/>
            <pc:sldMk cId="2664397104" sldId="257"/>
            <ac:spMk id="6" creationId="{CD68C56C-0EF9-D9ED-E892-CEF1ECA128F2}"/>
          </ac:spMkLst>
        </pc:spChg>
        <pc:spChg chg="add mod">
          <ac:chgData name="Alisha Parkes (2117558)" userId="S::2117558@student.uwtsd.ac.uk::52d9b48f-6e54-4f26-9fb1-406ab97c2bc0" providerId="AD" clId="Web-{299737FA-D316-34CF-CB84-D7A204935A9A}" dt="2026-04-28T21:43:41.035" v="270" actId="1076"/>
          <ac:spMkLst>
            <pc:docMk/>
            <pc:sldMk cId="2664397104" sldId="257"/>
            <ac:spMk id="7" creationId="{BFA0FBA8-0C2E-39D4-4E42-A2A3322AA74C}"/>
          </ac:spMkLst>
        </pc:spChg>
        <pc:spChg chg="del mod">
          <ac:chgData name="Alisha Parkes (2117558)" userId="S::2117558@student.uwtsd.ac.uk::52d9b48f-6e54-4f26-9fb1-406ab97c2bc0" providerId="AD" clId="Web-{299737FA-D316-34CF-CB84-D7A204935A9A}" dt="2026-04-28T21:16:01.106" v="119"/>
          <ac:spMkLst>
            <pc:docMk/>
            <pc:sldMk cId="2664397104" sldId="257"/>
            <ac:spMk id="8" creationId="{C704154D-A894-C95C-A796-AC59159E0526}"/>
          </ac:spMkLst>
        </pc:spChg>
        <pc:spChg chg="add mod">
          <ac:chgData name="Alisha Parkes (2117558)" userId="S::2117558@student.uwtsd.ac.uk::52d9b48f-6e54-4f26-9fb1-406ab97c2bc0" providerId="AD" clId="Web-{299737FA-D316-34CF-CB84-D7A204935A9A}" dt="2026-04-28T21:38:30.397" v="241" actId="14100"/>
          <ac:spMkLst>
            <pc:docMk/>
            <pc:sldMk cId="2664397104" sldId="257"/>
            <ac:spMk id="10" creationId="{7E9468C6-6119-A058-A14B-FF180EF8C6AE}"/>
          </ac:spMkLst>
        </pc:spChg>
        <pc:spChg chg="add mod">
          <ac:chgData name="Alisha Parkes (2117558)" userId="S::2117558@student.uwtsd.ac.uk::52d9b48f-6e54-4f26-9fb1-406ab97c2bc0" providerId="AD" clId="Web-{299737FA-D316-34CF-CB84-D7A204935A9A}" dt="2026-04-28T21:38:50.054" v="242" actId="1076"/>
          <ac:spMkLst>
            <pc:docMk/>
            <pc:sldMk cId="2664397104" sldId="257"/>
            <ac:spMk id="11" creationId="{5F63919A-0F9C-231F-09F8-9AA1109F0477}"/>
          </ac:spMkLst>
        </pc:spChg>
        <pc:spChg chg="add mod">
          <ac:chgData name="Alisha Parkes (2117558)" userId="S::2117558@student.uwtsd.ac.uk::52d9b48f-6e54-4f26-9fb1-406ab97c2bc0" providerId="AD" clId="Web-{299737FA-D316-34CF-CB84-D7A204935A9A}" dt="2026-04-28T22:11:41.541" v="438" actId="14100"/>
          <ac:spMkLst>
            <pc:docMk/>
            <pc:sldMk cId="2664397104" sldId="257"/>
            <ac:spMk id="12" creationId="{78ABF78C-3DE7-F6BF-1575-14060702DDC2}"/>
          </ac:spMkLst>
        </pc:spChg>
        <pc:spChg chg="add mod">
          <ac:chgData name="Alisha Parkes (2117558)" userId="S::2117558@student.uwtsd.ac.uk::52d9b48f-6e54-4f26-9fb1-406ab97c2bc0" providerId="AD" clId="Web-{299737FA-D316-34CF-CB84-D7A204935A9A}" dt="2026-04-28T22:05:08.221" v="378" actId="1076"/>
          <ac:spMkLst>
            <pc:docMk/>
            <pc:sldMk cId="2664397104" sldId="257"/>
            <ac:spMk id="13" creationId="{BECE63D2-8F1C-563B-1C89-DEE690A6D933}"/>
          </ac:spMkLst>
        </pc:spChg>
        <pc:spChg chg="add del mod">
          <ac:chgData name="Alisha Parkes (2117558)" userId="S::2117558@student.uwtsd.ac.uk::52d9b48f-6e54-4f26-9fb1-406ab97c2bc0" providerId="AD" clId="Web-{299737FA-D316-34CF-CB84-D7A204935A9A}" dt="2026-04-28T22:02:40.812" v="361"/>
          <ac:spMkLst>
            <pc:docMk/>
            <pc:sldMk cId="2664397104" sldId="257"/>
            <ac:spMk id="14" creationId="{5DFDBABD-C8C7-C96D-1809-095CEC9406B1}"/>
          </ac:spMkLst>
        </pc:spChg>
        <pc:spChg chg="add mod">
          <ac:chgData name="Alisha Parkes (2117558)" userId="S::2117558@student.uwtsd.ac.uk::52d9b48f-6e54-4f26-9fb1-406ab97c2bc0" providerId="AD" clId="Web-{299737FA-D316-34CF-CB84-D7A204935A9A}" dt="2026-04-28T22:04:16.798" v="376" actId="1076"/>
          <ac:spMkLst>
            <pc:docMk/>
            <pc:sldMk cId="2664397104" sldId="257"/>
            <ac:spMk id="15" creationId="{43506C37-A0A8-DD66-44A7-57304C36D2D4}"/>
          </ac:spMkLst>
        </pc:spChg>
        <pc:spChg chg="add mod">
          <ac:chgData name="Alisha Parkes (2117558)" userId="S::2117558@student.uwtsd.ac.uk::52d9b48f-6e54-4f26-9fb1-406ab97c2bc0" providerId="AD" clId="Web-{299737FA-D316-34CF-CB84-D7A204935A9A}" dt="2026-04-28T22:11:36.353" v="437" actId="1076"/>
          <ac:spMkLst>
            <pc:docMk/>
            <pc:sldMk cId="2664397104" sldId="257"/>
            <ac:spMk id="16" creationId="{773F719C-1987-F200-7CC6-ABF70C307022}"/>
          </ac:spMkLst>
        </pc:spChg>
        <pc:picChg chg="add mod">
          <ac:chgData name="Alisha Parkes (2117558)" userId="S::2117558@student.uwtsd.ac.uk::52d9b48f-6e54-4f26-9fb1-406ab97c2bc0" providerId="AD" clId="Web-{299737FA-D316-34CF-CB84-D7A204935A9A}" dt="2026-04-28T23:02:24.126" v="833" actId="1076"/>
          <ac:picMkLst>
            <pc:docMk/>
            <pc:sldMk cId="2664397104" sldId="257"/>
            <ac:picMk id="17" creationId="{92896916-BA70-92DA-BE76-43F95E22F4D7}"/>
          </ac:picMkLst>
        </pc:picChg>
        <pc:picChg chg="add mod">
          <ac:chgData name="Alisha Parkes (2117558)" userId="S::2117558@student.uwtsd.ac.uk::52d9b48f-6e54-4f26-9fb1-406ab97c2bc0" providerId="AD" clId="Web-{299737FA-D316-34CF-CB84-D7A204935A9A}" dt="2026-04-28T23:03:58.178" v="843" actId="1076"/>
          <ac:picMkLst>
            <pc:docMk/>
            <pc:sldMk cId="2664397104" sldId="257"/>
            <ac:picMk id="18" creationId="{67196E0B-8D6E-C224-B595-1C62A3E92767}"/>
          </ac:picMkLst>
        </pc:picChg>
        <pc:cxnChg chg="add mod">
          <ac:chgData name="Alisha Parkes (2117558)" userId="S::2117558@student.uwtsd.ac.uk::52d9b48f-6e54-4f26-9fb1-406ab97c2bc0" providerId="AD" clId="Web-{299737FA-D316-34CF-CB84-D7A204935A9A}" dt="2026-04-28T21:22:03.134" v="172" actId="1076"/>
          <ac:cxnSpMkLst>
            <pc:docMk/>
            <pc:sldMk cId="2664397104" sldId="257"/>
            <ac:cxnSpMk id="9" creationId="{DE684401-1430-0E79-2BB4-BDB8A7F52346}"/>
          </ac:cxnSpMkLst>
        </pc:cxnChg>
      </pc:sldChg>
      <pc:sldChg chg="addSp delSp modSp new mod setBg">
        <pc:chgData name="Alisha Parkes (2117558)" userId="S::2117558@student.uwtsd.ac.uk::52d9b48f-6e54-4f26-9fb1-406ab97c2bc0" providerId="AD" clId="Web-{299737FA-D316-34CF-CB84-D7A204935A9A}" dt="2026-04-28T22:59:18.343" v="826" actId="20577"/>
        <pc:sldMkLst>
          <pc:docMk/>
          <pc:sldMk cId="1226102039" sldId="258"/>
        </pc:sldMkLst>
        <pc:spChg chg="mod">
          <ac:chgData name="Alisha Parkes (2117558)" userId="S::2117558@student.uwtsd.ac.uk::52d9b48f-6e54-4f26-9fb1-406ab97c2bc0" providerId="AD" clId="Web-{299737FA-D316-34CF-CB84-D7A204935A9A}" dt="2026-04-28T21:20:38.395" v="162" actId="20577"/>
          <ac:spMkLst>
            <pc:docMk/>
            <pc:sldMk cId="1226102039" sldId="258"/>
            <ac:spMk id="2" creationId="{4177BA22-7496-38F5-D49E-211D97D650B5}"/>
          </ac:spMkLst>
        </pc:spChg>
        <pc:spChg chg="add del mod">
          <ac:chgData name="Alisha Parkes (2117558)" userId="S::2117558@student.uwtsd.ac.uk::52d9b48f-6e54-4f26-9fb1-406ab97c2bc0" providerId="AD" clId="Web-{299737FA-D316-34CF-CB84-D7A204935A9A}" dt="2026-04-28T22:21:57.622" v="597"/>
          <ac:spMkLst>
            <pc:docMk/>
            <pc:sldMk cId="1226102039" sldId="258"/>
            <ac:spMk id="3" creationId="{4B040A31-485B-EB0D-DE28-9CFAA407F15E}"/>
          </ac:spMkLst>
        </pc:spChg>
        <pc:spChg chg="add mod">
          <ac:chgData name="Alisha Parkes (2117558)" userId="S::2117558@student.uwtsd.ac.uk::52d9b48f-6e54-4f26-9fb1-406ab97c2bc0" providerId="AD" clId="Web-{299737FA-D316-34CF-CB84-D7A204935A9A}" dt="2026-04-28T22:59:18.343" v="826" actId="20577"/>
          <ac:spMkLst>
            <pc:docMk/>
            <pc:sldMk cId="1226102039" sldId="258"/>
            <ac:spMk id="4" creationId="{6FE55E8A-536B-F3AC-576B-0D69D3BD0BDF}"/>
          </ac:spMkLst>
        </pc:spChg>
      </pc:sldChg>
      <pc:sldChg chg="addSp delSp modSp new mod setBg">
        <pc:chgData name="Alisha Parkes (2117558)" userId="S::2117558@student.uwtsd.ac.uk::52d9b48f-6e54-4f26-9fb1-406ab97c2bc0" providerId="AD" clId="Web-{299737FA-D316-34CF-CB84-D7A204935A9A}" dt="2026-04-28T22:29:32.898" v="628"/>
        <pc:sldMkLst>
          <pc:docMk/>
          <pc:sldMk cId="3339514068" sldId="259"/>
        </pc:sldMkLst>
        <pc:spChg chg="del">
          <ac:chgData name="Alisha Parkes (2117558)" userId="S::2117558@student.uwtsd.ac.uk::52d9b48f-6e54-4f26-9fb1-406ab97c2bc0" providerId="AD" clId="Web-{299737FA-D316-34CF-CB84-D7A204935A9A}" dt="2026-04-28T22:24:36.093" v="608"/>
          <ac:spMkLst>
            <pc:docMk/>
            <pc:sldMk cId="3339514068" sldId="259"/>
            <ac:spMk id="2" creationId="{32DEA0F0-DE66-3621-D4BD-4072EE8C4989}"/>
          </ac:spMkLst>
        </pc:spChg>
        <pc:spChg chg="add mod">
          <ac:chgData name="Alisha Parkes (2117558)" userId="S::2117558@student.uwtsd.ac.uk::52d9b48f-6e54-4f26-9fb1-406ab97c2bc0" providerId="AD" clId="Web-{299737FA-D316-34CF-CB84-D7A204935A9A}" dt="2026-04-28T22:25:00" v="614" actId="1076"/>
          <ac:spMkLst>
            <pc:docMk/>
            <pc:sldMk cId="3339514068" sldId="259"/>
            <ac:spMk id="3" creationId="{D2AD318A-5051-FDD1-25DA-CFE2A24AB32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074377-F1B1-46C7-8CD1-0C721EE4FE98}" type="datetimeFigureOut">
              <a:t>4/28/2026</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FE965E-FE1E-4798-A05A-27FFB803B1CD}" type="slidenum">
              <a:t>‹#›</a:t>
            </a:fld>
            <a:endParaRPr lang="en-GB"/>
          </a:p>
        </p:txBody>
      </p:sp>
    </p:spTree>
    <p:extLst>
      <p:ext uri="{BB962C8B-B14F-4D97-AF65-F5344CB8AC3E}">
        <p14:creationId xmlns:p14="http://schemas.microsoft.com/office/powerpoint/2010/main" val="2211018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Time management is a critical skill in academic research, enabling individuals to effectively organise tasks, meet deadlines and sustain productivity.</a:t>
            </a:r>
            <a:endParaRPr lang="en-US" dirty="0"/>
          </a:p>
          <a:p>
            <a:br>
              <a:rPr lang="en-US" dirty="0"/>
            </a:br>
            <a:endParaRPr lang="en-US" dirty="0"/>
          </a:p>
          <a:p>
            <a:r>
              <a:rPr lang="en-GB" dirty="0"/>
              <a:t>According to Claessens et al. (2007), time management involves planning, prioritising and monitoring progress to achieve specific goals. This is particularly important in academic contexts where multiple tasks must be balanced simultaneously.</a:t>
            </a:r>
            <a:endParaRPr lang="en-GB" dirty="0">
              <a:ea typeface="Calibri"/>
              <a:cs typeface="Calibri"/>
            </a:endParaRPr>
          </a:p>
          <a:p>
            <a:r>
              <a:rPr lang="en-GB"/>
              <a:t>Similarly, Britton and Tesser (1991) found that effective time management is positively correlated with higher academic achievement, highlighting its relevance for university students.</a:t>
            </a:r>
          </a:p>
          <a:p>
            <a:r>
              <a:rPr lang="en-GB" dirty="0"/>
              <a:t>Throughout this module, I developed my time management skills while conducting our study on gender bias. Initially, I struggled to allocate appropriate time to each stage of the research process, which occasionally resulted in inefficiencies. However, as the project progressed, I improved my ability to structure my workload by breaking tasks into smaller, manageable components and setting realistic deadlines. Prioritisation was a key strategy in this development.</a:t>
            </a:r>
            <a:endParaRPr lang="en-GB" dirty="0">
              <a:ea typeface="Calibri"/>
              <a:cs typeface="Calibri"/>
            </a:endParaRPr>
          </a:p>
          <a:p>
            <a:r>
              <a:rPr lang="en-GB" dirty="0"/>
              <a:t>Research by Macan (1994) suggests that organising and prioritising tasks enhances performance and reduces stress. In addition, Trueman and Hartley (1996) demonstrated that students with strong time management skills experience lower levels of anxiety and improved academic outcomes.</a:t>
            </a:r>
            <a:endParaRPr lang="en-GB" dirty="0">
              <a:ea typeface="Calibri"/>
              <a:cs typeface="Calibri"/>
            </a:endParaRPr>
          </a:p>
          <a:p>
            <a:r>
              <a:rPr lang="en-GB"/>
              <a:t>Furthermore, Zimmerman (2002) emphasised the role of self-regulation in managing time effectively, suggesting that individuals who actively plan and evaluate their work are more successful learners.</a:t>
            </a:r>
          </a:p>
          <a:p>
            <a:r>
              <a:rPr lang="en-GB" dirty="0"/>
              <a:t>To support effective coordination within the group, we used Microsoft Teams to organise meetings, share deadlines and track progress. This facilitated accountability and ensured that all members contributed within the required timeframe.</a:t>
            </a:r>
            <a:endParaRPr lang="en-GB" dirty="0">
              <a:ea typeface="Calibri"/>
              <a:cs typeface="Calibri"/>
            </a:endParaRPr>
          </a:p>
          <a:p>
            <a:r>
              <a:rPr lang="en-GB" dirty="0"/>
              <a:t>Additionally, </a:t>
            </a:r>
            <a:r>
              <a:rPr lang="en-GB" dirty="0" err="1"/>
              <a:t>Pintrich</a:t>
            </a:r>
            <a:r>
              <a:rPr lang="en-GB" dirty="0"/>
              <a:t> (2004) highlights that structured planning and time monitoring are essential components of successful self-regulated learning. Overall, this experience significantly enhanced my ability to plan, prioritise and manage time effectively. These skills improved both my productivity and the quality of my academic work, while also reducing stress and supporting more efficient collaboration. </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8EFE965E-FE1E-4798-A05A-27FFB803B1CD}" type="slidenum">
              <a:t>1</a:t>
            </a:fld>
            <a:endParaRPr lang="en-GB"/>
          </a:p>
        </p:txBody>
      </p:sp>
    </p:spTree>
    <p:extLst>
      <p:ext uri="{BB962C8B-B14F-4D97-AF65-F5344CB8AC3E}">
        <p14:creationId xmlns:p14="http://schemas.microsoft.com/office/powerpoint/2010/main" val="1530922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endParaRPr lang="en-GB"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5"/>
            <a:ext cx="5915025" cy="5071532"/>
          </a:xfrm>
        </p:spPr>
        <p:txBody>
          <a:bodyPr anchor="b"/>
          <a:lstStyle>
            <a:lvl1pPr>
              <a:defRPr sz="3375"/>
            </a:lvl1pPr>
          </a:lstStyle>
          <a:p>
            <a:r>
              <a:rPr lang="en-GB"/>
              <a:t>Click to edit Master title style</a:t>
            </a:r>
            <a:endParaRPr lang="en-GB" dirty="0"/>
          </a:p>
        </p:txBody>
      </p:sp>
      <p:sp>
        <p:nvSpPr>
          <p:cNvPr id="3" name="Text Placeholder 2"/>
          <p:cNvSpPr>
            <a:spLocks noGrp="1"/>
          </p:cNvSpPr>
          <p:nvPr>
            <p:ph type="body" idx="1"/>
          </p:nvPr>
        </p:nvSpPr>
        <p:spPr>
          <a:xfrm>
            <a:off x="467916" y="8159046"/>
            <a:ext cx="5915025" cy="266699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2"/>
            <a:ext cx="5915025" cy="2356556"/>
          </a:xfrm>
        </p:spPr>
        <p:txBody>
          <a:bodyPr/>
          <a:lstStyle/>
          <a:p>
            <a:r>
              <a:rPr lang="en-GB"/>
              <a:t>Click to edit Master title style</a:t>
            </a:r>
            <a:endParaRPr lang="en-GB"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GB" dirty="0"/>
          </a:p>
        </p:txBody>
      </p:sp>
      <p:sp>
        <p:nvSpPr>
          <p:cNvPr id="3" name="Content Placeholder 2"/>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GB" dirty="0"/>
          </a:p>
        </p:txBody>
      </p:sp>
      <p:sp>
        <p:nvSpPr>
          <p:cNvPr id="3" name="Picture Placeholder 2"/>
          <p:cNvSpPr>
            <a:spLocks noGrp="1" noChangeAspect="1"/>
          </p:cNvSpPr>
          <p:nvPr>
            <p:ph type="pic" idx="1"/>
          </p:nvPr>
        </p:nvSpPr>
        <p:spPr>
          <a:xfrm>
            <a:off x="2915543" y="1755423"/>
            <a:ext cx="3471863" cy="8664222"/>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GB"/>
              <a:t>Click icon to add picture</a:t>
            </a:r>
            <a:endParaRPr lang="en-GB" dirty="0"/>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6" y="649111"/>
            <a:ext cx="1478756" cy="10332156"/>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471488" y="11300179"/>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846CE7D5-CF57-46EF-B807-FDD0502418D4}" type="datetimeFigureOut">
              <a:rPr lang="en-GB" smtClean="0"/>
              <a:t>28/04/2026</a:t>
            </a:fld>
            <a:endParaRPr lang="en-GB"/>
          </a:p>
        </p:txBody>
      </p:sp>
      <p:sp>
        <p:nvSpPr>
          <p:cNvPr id="5" name="Footer Placeholder 4"/>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www.researchgate.net/publication/228634517_An_Educational_Psychology_Success_Story_Social_Interdependence_Theory_and_Cooperative_Learning" TargetMode="External"/><Relationship Id="rId13" Type="http://schemas.openxmlformats.org/officeDocument/2006/relationships/hyperlink" Target="https://www.therapeuticlistening.org/wp-content/uploads/2017/10/ActiveListening.pdf" TargetMode="External"/><Relationship Id="rId3" Type="http://schemas.openxmlformats.org/officeDocument/2006/relationships/hyperlink" Target="https://www.belbin.com/about/belbin-team-roles" TargetMode="External"/><Relationship Id="rId7" Type="http://schemas.openxmlformats.org/officeDocument/2006/relationships/hyperlink" Target="https://www.researchgate.net/publication/247725482_Life_cycle_theory_of_leadership" TargetMode="External"/><Relationship Id="rId12" Type="http://schemas.openxmlformats.org/officeDocument/2006/relationships/hyperlink" Target="https://link.springer.com/article/10.1007/s10648-004-0006-x" TargetMode="External"/><Relationship Id="rId17" Type="http://schemas.openxmlformats.org/officeDocument/2006/relationships/hyperlink" Target="https://www.jstor.org/stable/1477457" TargetMode="External"/><Relationship Id="rId2" Type="http://schemas.openxmlformats.org/officeDocument/2006/relationships/hyperlink" Target="https://www.taylorfrancis.com/books/mono/10.4324/9780203166253/bodily-communication-michael-argyle" TargetMode="External"/><Relationship Id="rId16" Type="http://schemas.openxmlformats.org/officeDocument/2006/relationships/hyperlink" Target="https://link.springer.com/article/10.1007/BF00139240" TargetMode="External"/><Relationship Id="rId1" Type="http://schemas.openxmlformats.org/officeDocument/2006/relationships/slideLayout" Target="../slideLayouts/slideLayout6.xml"/><Relationship Id="rId6" Type="http://schemas.openxmlformats.org/officeDocument/2006/relationships/hyperlink" Target="https://www.goodreads.com/book/show/26329.Emotional_Intelligence" TargetMode="External"/><Relationship Id="rId11" Type="http://schemas.openxmlformats.org/officeDocument/2006/relationships/hyperlink" Target="https://us.sagepub.com/en-us/nam/leadership/book258849" TargetMode="External"/><Relationship Id="rId5" Type="http://schemas.openxmlformats.org/officeDocument/2006/relationships/hyperlink" Target="https://www.emerald.com/insight/content/doi/10.1108/00483480710726136/full/html" TargetMode="External"/><Relationship Id="rId15" Type="http://schemas.openxmlformats.org/officeDocument/2006/relationships/hyperlink" Target="https://www.researchgate.net/publication/9270307_Developmental_sequence_in_small_groups" TargetMode="External"/><Relationship Id="rId10" Type="http://schemas.openxmlformats.org/officeDocument/2006/relationships/hyperlink" Target="https://psycnet.apa.org/doi/10.1037/0021-9010.79.3.381" TargetMode="External"/><Relationship Id="rId4" Type="http://schemas.openxmlformats.org/officeDocument/2006/relationships/hyperlink" Target="https://psycnet.apa.org/doi/10.1037/0022-0663.83.3.405" TargetMode="External"/><Relationship Id="rId9" Type="http://schemas.openxmlformats.org/officeDocument/2006/relationships/hyperlink" Target="https://psychclassics.yorku.ca/Lewin/GroupAtmosphere/" TargetMode="External"/><Relationship Id="rId14" Type="http://schemas.openxmlformats.org/officeDocument/2006/relationships/hyperlink" Target="https://journals.sagepub.com/doi/10.1177/1046496405277134?ut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86F81F-55D2-14ED-0947-C59799665EB5}"/>
              </a:ext>
            </a:extLst>
          </p:cNvPr>
          <p:cNvSpPr txBox="1"/>
          <p:nvPr/>
        </p:nvSpPr>
        <p:spPr>
          <a:xfrm>
            <a:off x="951588" y="177549"/>
            <a:ext cx="54602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rgbClr val="7030A0"/>
                </a:solidFill>
                <a:latin typeface="Bookman Old Style"/>
              </a:rPr>
              <a:t>SKILLS- REFLECTION</a:t>
            </a:r>
          </a:p>
        </p:txBody>
      </p:sp>
      <p:sp>
        <p:nvSpPr>
          <p:cNvPr id="2" name="Rectangle: Rounded Corners 1">
            <a:extLst>
              <a:ext uri="{FF2B5EF4-FFF2-40B4-BE49-F238E27FC236}">
                <a16:creationId xmlns:a16="http://schemas.microsoft.com/office/drawing/2014/main" id="{1C005BFB-6560-FC00-11FE-77D797F029EC}"/>
              </a:ext>
            </a:extLst>
          </p:cNvPr>
          <p:cNvSpPr/>
          <p:nvPr/>
        </p:nvSpPr>
        <p:spPr>
          <a:xfrm>
            <a:off x="1864432" y="6345690"/>
            <a:ext cx="4976650" cy="3170586"/>
          </a:xfrm>
          <a:prstGeom prst="roundRect">
            <a:avLst/>
          </a:prstGeom>
          <a:solidFill>
            <a:srgbClr val="B9F097"/>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rgbClr val="000000"/>
                </a:solidFill>
              </a:rPr>
              <a:t>Time management is a critical skill in academic research, enabling individuals to effectively organise tasks, meet deadlines and sustain productivity. According to Claessens et al. (2007), time management involves planning, and monitoring progress to achieve specific goals. This is particularly important in academic contexts where multiple tasks must be balanced simultaneously. Similarly, Britton and Tesser (1991) found that effective time management is positively correlated with higher academic achievement, highlighting its relevance for university students. Throughout this module, I developed my time management skills while conducting our study on gender bias. Initially, I struggled to allocate  appropriate  time to each stage of the research process, which occasionally resulted in inefficiencies. However, as the project progressed, I improved my ability to structure my workload by breaking tasks into smaller, manageable components and setting realistic deadlines. Prioritisation was a key strategy in this development. Research by Macan (1994) suggests that organising and prioritising tasks enhances performance and reduces stress. In addition, Trueman and Hartley (1996) demonstrated  that students with strong time management skills experience lower levels of anxiety and improved academic outcomes. Furthermore, Zimmerman (2002) emphasised the role of self-regulation in managing time effectively, suggesting that individuals who actively plan and evaluate their work are more successful learners. To support effective coordination within the group, we used Microsoft Teams to organise meetings, share deadlines and track progress. This helped with accountability and ensured that all members contributed within the required time limit. Additionally, </a:t>
            </a:r>
            <a:r>
              <a:rPr lang="en-GB" sz="800" dirty="0" err="1">
                <a:solidFill>
                  <a:srgbClr val="000000"/>
                </a:solidFill>
              </a:rPr>
              <a:t>Pintrich</a:t>
            </a:r>
            <a:r>
              <a:rPr lang="en-GB" sz="800" dirty="0">
                <a:solidFill>
                  <a:srgbClr val="000000"/>
                </a:solidFill>
              </a:rPr>
              <a:t> (2004) highlights that structured planning and time monitoring are essential components of successful self-regulated learning. Overall, this experience significantly enhanced my ability to plan, prioritise, and manage time effectively. These skills improved both my productivity and the quality of my academic work, while also reducing stress and supporting more efficient collaboration. </a:t>
            </a:r>
            <a:endParaRPr lang="en-US" dirty="0"/>
          </a:p>
        </p:txBody>
      </p:sp>
      <p:sp>
        <p:nvSpPr>
          <p:cNvPr id="7" name="TextBox 6">
            <a:extLst>
              <a:ext uri="{FF2B5EF4-FFF2-40B4-BE49-F238E27FC236}">
                <a16:creationId xmlns:a16="http://schemas.microsoft.com/office/drawing/2014/main" id="{BFA0FBA8-0C2E-39D4-4E42-A2A3322AA74C}"/>
              </a:ext>
            </a:extLst>
          </p:cNvPr>
          <p:cNvSpPr txBox="1"/>
          <p:nvPr/>
        </p:nvSpPr>
        <p:spPr>
          <a:xfrm rot="16200000">
            <a:off x="254140" y="7252827"/>
            <a:ext cx="35933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Bookman Old Style"/>
              </a:rPr>
              <a:t>TIME MANAGEMENT</a:t>
            </a:r>
          </a:p>
        </p:txBody>
      </p:sp>
      <p:cxnSp>
        <p:nvCxnSpPr>
          <p:cNvPr id="9" name="Straight Arrow Connector 8">
            <a:extLst>
              <a:ext uri="{FF2B5EF4-FFF2-40B4-BE49-F238E27FC236}">
                <a16:creationId xmlns:a16="http://schemas.microsoft.com/office/drawing/2014/main" id="{DE684401-1430-0E79-2BB4-BDB8A7F52346}"/>
              </a:ext>
            </a:extLst>
          </p:cNvPr>
          <p:cNvCxnSpPr/>
          <p:nvPr/>
        </p:nvCxnSpPr>
        <p:spPr>
          <a:xfrm>
            <a:off x="1077011" y="767452"/>
            <a:ext cx="4980767" cy="4226"/>
          </a:xfrm>
          <a:prstGeom prst="straightConnector1">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0" name="Rectangle: Rounded Corners 9">
            <a:extLst>
              <a:ext uri="{FF2B5EF4-FFF2-40B4-BE49-F238E27FC236}">
                <a16:creationId xmlns:a16="http://schemas.microsoft.com/office/drawing/2014/main" id="{7E9468C6-6119-A058-A14B-FF180EF8C6AE}"/>
              </a:ext>
            </a:extLst>
          </p:cNvPr>
          <p:cNvSpPr/>
          <p:nvPr/>
        </p:nvSpPr>
        <p:spPr>
          <a:xfrm>
            <a:off x="2214060" y="979293"/>
            <a:ext cx="4656086" cy="2633261"/>
          </a:xfrm>
          <a:prstGeom prst="roundRect">
            <a:avLst/>
          </a:prstGeom>
          <a:solidFill>
            <a:srgbClr val="6EEBF0">
              <a:alpha val="77000"/>
            </a:srgb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lumMod val="95000"/>
                    <a:lumOff val="5000"/>
                  </a:schemeClr>
                </a:solidFill>
                <a:latin typeface="Helvetica Neue"/>
              </a:rPr>
              <a:t>Argyle (1988) argued that communication extends beyond spoken language, emphasising the importance of non-verbal cues in social interaction. Elements such as body language, facial expressions and eye contact play a crucial role in conveying meaning, often contradicting what is said verbally. Being aware of these nonverbal signals can enhance the clarity and effectiveness of communication, particularly in collaborative academic environments. Throughout this module, I recognised that I initially found it difficult to communicate my ideas clearly when working with others. I sometimes struggled to express my thoughts in a structured and concise way, which led to occasional misunderstandings within the group. However, as the project progressed, I developed my use of active listening. Active listening involves fully concentrating on what is being said, interpreting the message and responding thoughtfully, which helps improve mutual understanding (Rogers &amp; Farson, 1957). This allowed me to engage more effectively with my peers and contribute in a more meaningful way. During activities such as planning and conducting our study on gender bias, I was able to apply these communication skills. By actively listening and responding appropriately, I contributed to a more collaborative group environment where everyone felt heard. This also helped to build my confidence in sharing my own ideas. Additionally, when some group members were absent, we used Microsoft Teams to communicate and share updates. This ensured continuity and highlighted the importance of adapting communication methods. </a:t>
            </a:r>
            <a:r>
              <a:rPr lang="en-GB" sz="800">
                <a:solidFill>
                  <a:schemeClr val="tx1">
                    <a:lumMod val="95000"/>
                    <a:lumOff val="5000"/>
                  </a:schemeClr>
                </a:solidFill>
                <a:latin typeface="Helvetica Neue"/>
              </a:rPr>
              <a:t>Overall, this experience improved my confidence and effectiveness as a communicator.</a:t>
            </a:r>
            <a:endParaRPr lang="en-GB" sz="800">
              <a:solidFill>
                <a:schemeClr val="tx1">
                  <a:lumMod val="95000"/>
                  <a:lumOff val="5000"/>
                </a:schemeClr>
              </a:solidFill>
              <a:highlight>
                <a:srgbClr val="C6C6C6"/>
              </a:highlight>
              <a:latin typeface="Helvetica Neue"/>
            </a:endParaRPr>
          </a:p>
        </p:txBody>
      </p:sp>
      <p:sp>
        <p:nvSpPr>
          <p:cNvPr id="11" name="TextBox 10">
            <a:extLst>
              <a:ext uri="{FF2B5EF4-FFF2-40B4-BE49-F238E27FC236}">
                <a16:creationId xmlns:a16="http://schemas.microsoft.com/office/drawing/2014/main" id="{5F63919A-0F9C-231F-09F8-9AA1109F0477}"/>
              </a:ext>
            </a:extLst>
          </p:cNvPr>
          <p:cNvSpPr txBox="1"/>
          <p:nvPr/>
        </p:nvSpPr>
        <p:spPr>
          <a:xfrm rot="-5400000">
            <a:off x="1151788" y="2029882"/>
            <a:ext cx="24756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latin typeface="Bookman Old Style"/>
              </a:rPr>
              <a:t>COMMUNICATION</a:t>
            </a:r>
          </a:p>
        </p:txBody>
      </p:sp>
      <p:sp>
        <p:nvSpPr>
          <p:cNvPr id="12" name="Rectangle: Rounded Corners 11">
            <a:extLst>
              <a:ext uri="{FF2B5EF4-FFF2-40B4-BE49-F238E27FC236}">
                <a16:creationId xmlns:a16="http://schemas.microsoft.com/office/drawing/2014/main" id="{78ABF78C-3DE7-F6BF-1575-14060702DDC2}"/>
              </a:ext>
            </a:extLst>
          </p:cNvPr>
          <p:cNvSpPr/>
          <p:nvPr/>
        </p:nvSpPr>
        <p:spPr>
          <a:xfrm>
            <a:off x="2891" y="3931385"/>
            <a:ext cx="6783390" cy="2146231"/>
          </a:xfrm>
          <a:prstGeom prst="roundRect">
            <a:avLst/>
          </a:prstGeom>
          <a:solidFill>
            <a:srgbClr val="B280C2">
              <a:alpha val="38000"/>
            </a:srgb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lumMod val="95000"/>
                    <a:lumOff val="5000"/>
                  </a:schemeClr>
                </a:solidFill>
                <a:latin typeface="Helvetica Neue"/>
              </a:rPr>
              <a:t>Leadership is a key skill in successful group research, involving the ability to guide, organise and motivate others towards a shared goal. According to Peter G. Northouse (2019), leadership is the process of influencing a group to achieve a common objective, highlighting the importance of direction and coordination. Similarly, Kurt Lewin (1939) identified leadership styles such as democratic </a:t>
            </a:r>
            <a:endParaRPr lang="en-GB" sz="800" dirty="0">
              <a:solidFill>
                <a:schemeClr val="tx1">
                  <a:lumMod val="95000"/>
                  <a:lumOff val="5000"/>
                </a:schemeClr>
              </a:solidFill>
              <a:highlight>
                <a:srgbClr val="C6C6C6"/>
              </a:highlight>
              <a:latin typeface="Helvetica Neue"/>
            </a:endParaRPr>
          </a:p>
          <a:p>
            <a:pPr algn="ctr"/>
            <a:r>
              <a:rPr lang="en-GB" sz="800" dirty="0">
                <a:solidFill>
                  <a:schemeClr val="tx1">
                    <a:lumMod val="95000"/>
                    <a:lumOff val="5000"/>
                  </a:schemeClr>
                </a:solidFill>
                <a:latin typeface="Helvetica Neue"/>
              </a:rPr>
              <a:t>and authoritarian, demonstrating how different approaches can impact group effectiveness and participation. During this module, I developed my leadership skills while conducting our study on gender bias. Initially, I lacked confidence in taking responsibility within the group. However, over time I began to take initiative by organising tasks, setting deadlines and ensuring all members were aware of their roles. This reflects elements of democratic leadership, where collaboration and shared decision-making are encouraged. Adaptability was also an important aspect of my leadership development. Hersey and Blanchard (1969) suggest that effective leaders adjust their approach depending on the needs of the group. I applied this by taking a more directive role, when necessary, particularly when deadlines were approaching or when some members were absent. Furthermore, Daniel Goleman (1995) highlights the importance of emotional intelligence in leadership. By listening to others and valuing their input, l helped create a supportive and inclusive group environment. To maintain organisation, we used Microsoft Teams to coordinate tasks and share updates. Overall, this experience strengthened my confidence, adaptability and effectiveness as a leader.</a:t>
            </a:r>
            <a:endParaRPr lang="en-GB" sz="800">
              <a:solidFill>
                <a:schemeClr val="tx1">
                  <a:lumMod val="95000"/>
                  <a:lumOff val="5000"/>
                </a:schemeClr>
              </a:solidFill>
              <a:highlight>
                <a:srgbClr val="C6C6C6"/>
              </a:highlight>
              <a:latin typeface="Helvetica Neue"/>
            </a:endParaRPr>
          </a:p>
        </p:txBody>
      </p:sp>
      <p:sp>
        <p:nvSpPr>
          <p:cNvPr id="13" name="Rectangle: Rounded Corners 12">
            <a:extLst>
              <a:ext uri="{FF2B5EF4-FFF2-40B4-BE49-F238E27FC236}">
                <a16:creationId xmlns:a16="http://schemas.microsoft.com/office/drawing/2014/main" id="{BECE63D2-8F1C-563B-1C89-DEE690A6D933}"/>
              </a:ext>
            </a:extLst>
          </p:cNvPr>
          <p:cNvSpPr/>
          <p:nvPr/>
        </p:nvSpPr>
        <p:spPr>
          <a:xfrm>
            <a:off x="133379" y="9804206"/>
            <a:ext cx="6642173" cy="2385443"/>
          </a:xfrm>
          <a:prstGeom prst="roundRect">
            <a:avLst/>
          </a:prstGeom>
          <a:solidFill>
            <a:srgbClr val="DE3184">
              <a:alpha val="61000"/>
            </a:srgb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lumMod val="95000"/>
                    <a:lumOff val="5000"/>
                  </a:schemeClr>
                </a:solidFill>
                <a:latin typeface="Aptos"/>
              </a:rPr>
              <a:t>Teamwork is a fundamental aspect of effective research, requiring collaboration, shared responsibility, and mutual support to achieve common goals. According to Bruce Tuckman (1965), groups develop through stages of forming, storming, norming and performing, highlighting how teamwork evolves over time. This model proves that initial challenges within a group are a normal part of development and can lead to improved cohesion and productivity. Similarly, Johnson and Johnson (2009) emphasise the importance of positive interdependence, where each member's contribution is essential to the group's overall success. During this module, I developed my teamwork skills while contributing to our study on gender bias. At the beginning, the group worked to set up roles and share ideas, which sometimes led to differing opinions. However, through discussion and collaboration, we were able to build a more structured and cooperative dynamic. This reflects the progression into the "norming" and "performing" stages, where communication becomes more effective and tasks are completed efficiently. A key skill I developed was the ability to collaborate and respect diverse perspectives. Research by Salas et al. (2005) highlights that effective teamwork relies on communication, coordination, and mutual support. I contributed by actively engaging in discussions, supporting group decisions, and ensuring that my responsibilities were completed on time. To support consistent </a:t>
            </a:r>
            <a:r>
              <a:rPr lang="en-GB" sz="800">
                <a:solidFill>
                  <a:schemeClr val="tx1">
                    <a:lumMod val="95000"/>
                    <a:lumOff val="5000"/>
                  </a:schemeClr>
                </a:solidFill>
                <a:latin typeface="Aptos"/>
              </a:rPr>
              <a:t>communication, we used Microsoft Teams to share updates, organise meetings and check progress. This helped ensure that all members </a:t>
            </a:r>
            <a:r>
              <a:rPr lang="en-GB" sz="800" dirty="0">
                <a:solidFill>
                  <a:schemeClr val="tx1">
                    <a:lumMod val="95000"/>
                    <a:lumOff val="5000"/>
                  </a:schemeClr>
                </a:solidFill>
                <a:latin typeface="Aptos"/>
              </a:rPr>
              <a:t>remained informed and contributed effectively. Additionally, Belbin (2010) suggests that understanding individual roles within a team enhances performance, which was reflected in how we distributed tasks based on strengths. Overall, this experience strengthened my ability to collaborate, communicate, and contribute effectively within a team, improving both group cohesion and the quality of our work.</a:t>
            </a:r>
            <a:endParaRPr lang="en-GB" sz="800" dirty="0">
              <a:solidFill>
                <a:schemeClr val="tx1">
                  <a:lumMod val="95000"/>
                  <a:lumOff val="5000"/>
                </a:schemeClr>
              </a:solidFill>
              <a:highlight>
                <a:srgbClr val="C6C6C6"/>
              </a:highlight>
              <a:latin typeface="Aptos"/>
            </a:endParaRPr>
          </a:p>
        </p:txBody>
      </p:sp>
      <p:sp>
        <p:nvSpPr>
          <p:cNvPr id="15" name="TextBox 14">
            <a:extLst>
              <a:ext uri="{FF2B5EF4-FFF2-40B4-BE49-F238E27FC236}">
                <a16:creationId xmlns:a16="http://schemas.microsoft.com/office/drawing/2014/main" id="{43506C37-A0A8-DD66-44A7-57304C36D2D4}"/>
              </a:ext>
            </a:extLst>
          </p:cNvPr>
          <p:cNvSpPr txBox="1"/>
          <p:nvPr/>
        </p:nvSpPr>
        <p:spPr>
          <a:xfrm rot="16200000">
            <a:off x="-530431" y="10801596"/>
            <a:ext cx="1687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latin typeface="Bookman Old Style"/>
              </a:rPr>
              <a:t>TEAMWORK</a:t>
            </a:r>
          </a:p>
        </p:txBody>
      </p:sp>
      <p:sp>
        <p:nvSpPr>
          <p:cNvPr id="16" name="TextBox 15">
            <a:extLst>
              <a:ext uri="{FF2B5EF4-FFF2-40B4-BE49-F238E27FC236}">
                <a16:creationId xmlns:a16="http://schemas.microsoft.com/office/drawing/2014/main" id="{773F719C-1987-F200-7CC6-ABF70C307022}"/>
              </a:ext>
            </a:extLst>
          </p:cNvPr>
          <p:cNvSpPr txBox="1"/>
          <p:nvPr/>
        </p:nvSpPr>
        <p:spPr>
          <a:xfrm rot="-5400000">
            <a:off x="-706583" y="4813467"/>
            <a:ext cx="17743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latin typeface="Bookman Old Style"/>
              </a:rPr>
              <a:t>LEADERSHIP</a:t>
            </a:r>
          </a:p>
        </p:txBody>
      </p:sp>
      <p:pic>
        <p:nvPicPr>
          <p:cNvPr id="17" name="Picture 16">
            <a:extLst>
              <a:ext uri="{FF2B5EF4-FFF2-40B4-BE49-F238E27FC236}">
                <a16:creationId xmlns:a16="http://schemas.microsoft.com/office/drawing/2014/main" id="{92896916-BA70-92DA-BE76-43F95E22F4D7}"/>
              </a:ext>
            </a:extLst>
          </p:cNvPr>
          <p:cNvPicPr>
            <a:picLocks noChangeAspect="1"/>
          </p:cNvPicPr>
          <p:nvPr/>
        </p:nvPicPr>
        <p:blipFill>
          <a:blip r:embed="rId3"/>
          <a:stretch>
            <a:fillRect/>
          </a:stretch>
        </p:blipFill>
        <p:spPr>
          <a:xfrm>
            <a:off x="148442" y="1178426"/>
            <a:ext cx="1900054" cy="2432864"/>
          </a:xfrm>
          <a:prstGeom prst="rect">
            <a:avLst/>
          </a:prstGeom>
        </p:spPr>
      </p:pic>
      <p:pic>
        <p:nvPicPr>
          <p:cNvPr id="18" name="Picture 17" descr="A screenshot of a phone&#10;&#10;AI-generated content may be incorrect.">
            <a:extLst>
              <a:ext uri="{FF2B5EF4-FFF2-40B4-BE49-F238E27FC236}">
                <a16:creationId xmlns:a16="http://schemas.microsoft.com/office/drawing/2014/main" id="{67196E0B-8D6E-C224-B595-1C62A3E92767}"/>
              </a:ext>
            </a:extLst>
          </p:cNvPr>
          <p:cNvPicPr>
            <a:picLocks noChangeAspect="1"/>
          </p:cNvPicPr>
          <p:nvPr/>
        </p:nvPicPr>
        <p:blipFill>
          <a:blip r:embed="rId4"/>
          <a:stretch>
            <a:fillRect/>
          </a:stretch>
        </p:blipFill>
        <p:spPr>
          <a:xfrm>
            <a:off x="69272" y="6647765"/>
            <a:ext cx="1771405" cy="2587716"/>
          </a:xfrm>
          <a:prstGeom prst="rect">
            <a:avLst/>
          </a:prstGeom>
        </p:spPr>
      </p:pic>
    </p:spTree>
    <p:extLst>
      <p:ext uri="{BB962C8B-B14F-4D97-AF65-F5344CB8AC3E}">
        <p14:creationId xmlns:p14="http://schemas.microsoft.com/office/powerpoint/2010/main" val="2664397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7BA22-7496-38F5-D49E-211D97D650B5}"/>
              </a:ext>
            </a:extLst>
          </p:cNvPr>
          <p:cNvSpPr>
            <a:spLocks noGrp="1"/>
          </p:cNvSpPr>
          <p:nvPr>
            <p:ph type="title"/>
          </p:nvPr>
        </p:nvSpPr>
        <p:spPr/>
        <p:txBody>
          <a:bodyPr/>
          <a:lstStyle/>
          <a:p>
            <a:r>
              <a:rPr lang="en-GB"/>
              <a:t>References</a:t>
            </a:r>
            <a:r>
              <a:rPr lang="en-GB" dirty="0">
                <a:solidFill>
                  <a:srgbClr val="000000"/>
                </a:solidFill>
                <a:latin typeface="Aptos Display"/>
              </a:rPr>
              <a:t> </a:t>
            </a:r>
            <a:endParaRPr lang="en-GB" dirty="0"/>
          </a:p>
        </p:txBody>
      </p:sp>
      <p:sp>
        <p:nvSpPr>
          <p:cNvPr id="4" name="TextBox 3">
            <a:extLst>
              <a:ext uri="{FF2B5EF4-FFF2-40B4-BE49-F238E27FC236}">
                <a16:creationId xmlns:a16="http://schemas.microsoft.com/office/drawing/2014/main" id="{6FE55E8A-536B-F3AC-576B-0D69D3BD0BDF}"/>
              </a:ext>
            </a:extLst>
          </p:cNvPr>
          <p:cNvSpPr txBox="1"/>
          <p:nvPr/>
        </p:nvSpPr>
        <p:spPr>
          <a:xfrm>
            <a:off x="264226" y="1878279"/>
            <a:ext cx="6569030" cy="96026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dirty="0">
              <a:latin typeface="Helvetica Neue"/>
            </a:endParaRPr>
          </a:p>
          <a:p>
            <a:endParaRPr lang="en-GB" sz="800" dirty="0">
              <a:latin typeface="Helvetica Neue"/>
            </a:endParaRPr>
          </a:p>
          <a:p>
            <a:r>
              <a:rPr lang="en-GB" sz="800">
                <a:latin typeface="Helvetica Neue"/>
              </a:rPr>
              <a:t>Argyle, M. (1988). </a:t>
            </a:r>
            <a:r>
              <a:rPr lang="en-GB" sz="800" i="1">
                <a:latin typeface="Helvetica Neue"/>
              </a:rPr>
              <a:t>Bodily Communication</a:t>
            </a:r>
            <a:r>
              <a:rPr lang="en-GB" sz="800">
                <a:latin typeface="Helvetica Neue"/>
              </a:rPr>
              <a:t>. Routledge. </a:t>
            </a:r>
            <a:r>
              <a:rPr lang="en-GB" sz="800" dirty="0">
                <a:latin typeface="Helvetica Neue"/>
                <a:hlinkClick r:id="rId2"/>
              </a:rPr>
              <a:t>https://www.taylorfrancis.com/books/mono/10.4324/9780203166253/bodily-communication-michael-argyle</a:t>
            </a:r>
            <a:endParaRPr lang="en-US" sz="800">
              <a:latin typeface="Aptos" panose="020B0004020202020204"/>
            </a:endParaRPr>
          </a:p>
          <a:p>
            <a:endParaRPr lang="en-GB" sz="800" dirty="0">
              <a:latin typeface="Helvetica Neue"/>
            </a:endParaRPr>
          </a:p>
          <a:p>
            <a:endParaRPr lang="en-GB" sz="800" dirty="0">
              <a:latin typeface="Helvetica Neue"/>
            </a:endParaRPr>
          </a:p>
          <a:p>
            <a:r>
              <a:rPr lang="en-GB" sz="800" dirty="0">
                <a:latin typeface="Helvetica Neue"/>
              </a:rPr>
              <a:t>Belbin, R. M. (2010).</a:t>
            </a:r>
            <a:r>
              <a:rPr lang="en-GB" sz="800" i="1" dirty="0">
                <a:latin typeface="Helvetica Neue"/>
              </a:rPr>
              <a:t> Team Roles at Work.</a:t>
            </a:r>
            <a:r>
              <a:rPr lang="en-GB" sz="800" dirty="0">
                <a:latin typeface="Helvetica Neue"/>
              </a:rPr>
              <a:t> 2nd </a:t>
            </a:r>
            <a:r>
              <a:rPr lang="en-GB" sz="800" dirty="0" err="1">
                <a:latin typeface="Helvetica Neue"/>
              </a:rPr>
              <a:t>edn</a:t>
            </a:r>
            <a:r>
              <a:rPr lang="en-GB" sz="800" dirty="0">
                <a:latin typeface="Helvetica Neue"/>
              </a:rPr>
              <a:t>. Oxford: Butterworth-Heinemann. </a:t>
            </a:r>
            <a:r>
              <a:rPr lang="en-GB" sz="800" dirty="0">
                <a:latin typeface="Helvetica Neue"/>
                <a:hlinkClick r:id="rId3"/>
              </a:rPr>
              <a:t>https://www.belbin.com/about/belbin-team-roles</a:t>
            </a:r>
            <a:endParaRPr lang="en-US" sz="800">
              <a:latin typeface="Aptos" panose="020B0004020202020204"/>
            </a:endParaRPr>
          </a:p>
          <a:p>
            <a:endParaRPr lang="en-GB" sz="800" dirty="0">
              <a:latin typeface="Helvetica Neue"/>
            </a:endParaRPr>
          </a:p>
          <a:p>
            <a:endParaRPr lang="en-GB" sz="800" dirty="0">
              <a:latin typeface="Helvetica Neue"/>
            </a:endParaRPr>
          </a:p>
          <a:p>
            <a:r>
              <a:rPr lang="en-GB" sz="800">
                <a:latin typeface="Helvetica Neue"/>
              </a:rPr>
              <a:t>Britton, B. K., &amp; Tesser, A. (1991). Effects of time-management practices on college grades. </a:t>
            </a:r>
            <a:r>
              <a:rPr lang="en-GB" sz="800" i="1">
                <a:latin typeface="Helvetica Neue"/>
              </a:rPr>
              <a:t>Journal of Educational Psychology</a:t>
            </a:r>
            <a:r>
              <a:rPr lang="en-GB" sz="800">
                <a:latin typeface="Helvetica Neue"/>
              </a:rPr>
              <a:t>, 83(3), pp. 405–410. </a:t>
            </a:r>
            <a:r>
              <a:rPr lang="en-GB" sz="800" dirty="0">
                <a:latin typeface="Helvetica Neue"/>
              </a:rPr>
              <a:t> </a:t>
            </a:r>
            <a:r>
              <a:rPr lang="en-GB" sz="800" dirty="0">
                <a:latin typeface="Helvetica Neue"/>
                <a:hlinkClick r:id="rId4"/>
              </a:rPr>
              <a:t>https://psycnet.apa.org/doi/10.1037/0022-0663.83.3.405</a:t>
            </a:r>
            <a:endParaRPr lang="en-GB" sz="800" dirty="0"/>
          </a:p>
          <a:p>
            <a:endParaRPr lang="en-GB" sz="800" dirty="0">
              <a:latin typeface="Helvetica Neue"/>
            </a:endParaRPr>
          </a:p>
          <a:p>
            <a:endParaRPr lang="en-GB" sz="800" dirty="0">
              <a:latin typeface="Helvetica Neue"/>
            </a:endParaRPr>
          </a:p>
          <a:p>
            <a:r>
              <a:rPr lang="en-GB" sz="800">
                <a:latin typeface="Helvetica Neue"/>
              </a:rPr>
              <a:t>Claessens, B. J. C., et al. (2007). A review of the time management literature. </a:t>
            </a:r>
            <a:r>
              <a:rPr lang="en-GB" sz="800" i="1">
                <a:latin typeface="Helvetica Neue"/>
              </a:rPr>
              <a:t>Personnel Review,</a:t>
            </a:r>
            <a:r>
              <a:rPr lang="en-GB" sz="800" dirty="0">
                <a:latin typeface="Helvetica Neue"/>
              </a:rPr>
              <a:t> </a:t>
            </a:r>
            <a:r>
              <a:rPr lang="en-GB" sz="800">
                <a:latin typeface="Helvetica Neue"/>
              </a:rPr>
              <a:t>36(2), pp. 255–276. </a:t>
            </a:r>
            <a:r>
              <a:rPr lang="en-GB" sz="800" dirty="0">
                <a:latin typeface="Helvetica Neue"/>
              </a:rPr>
              <a:t> </a:t>
            </a:r>
            <a:r>
              <a:rPr lang="en-GB" sz="800" dirty="0">
                <a:latin typeface="Helvetica Neue"/>
                <a:hlinkClick r:id="rId5"/>
              </a:rPr>
              <a:t>https://www.emerald.com/insight/content/doi/10.1108/00483480710726136/full/html</a:t>
            </a:r>
            <a:endParaRPr lang="en-GB" sz="800" dirty="0"/>
          </a:p>
          <a:p>
            <a:endParaRPr lang="en-GB" sz="800" dirty="0"/>
          </a:p>
          <a:p>
            <a:r>
              <a:rPr lang="en-GB" sz="800">
                <a:latin typeface="Helvetica Neue"/>
              </a:rPr>
              <a:t>Goleman, D. (1995). </a:t>
            </a:r>
            <a:r>
              <a:rPr lang="en-GB" sz="800" i="1">
                <a:latin typeface="Helvetica Neue"/>
              </a:rPr>
              <a:t>Emotional Intelligence: Why it can matter more than IQ.</a:t>
            </a:r>
            <a:r>
              <a:rPr lang="en-GB" sz="800">
                <a:latin typeface="Helvetica Neue"/>
              </a:rPr>
              <a:t> New York: Bantam Books.</a:t>
            </a:r>
            <a:r>
              <a:rPr lang="en-GB" sz="800" dirty="0">
                <a:latin typeface="Helvetica Neue"/>
              </a:rPr>
              <a:t> </a:t>
            </a:r>
            <a:r>
              <a:rPr lang="en-GB" sz="800" dirty="0">
                <a:latin typeface="Helvetica Neue"/>
                <a:hlinkClick r:id="rId6"/>
              </a:rPr>
              <a:t>https://www.goodreads.com/book/show/26329.Emotional_Intelligence</a:t>
            </a:r>
            <a:endParaRPr lang="en-GB" sz="800" dirty="0"/>
          </a:p>
          <a:p>
            <a:endParaRPr lang="en-GB" sz="800" dirty="0">
              <a:latin typeface="Helvetica Neue"/>
            </a:endParaRPr>
          </a:p>
          <a:p>
            <a:endParaRPr lang="en-GB" sz="800" dirty="0">
              <a:latin typeface="Helvetica Neue"/>
            </a:endParaRPr>
          </a:p>
          <a:p>
            <a:r>
              <a:rPr lang="en-GB" sz="800">
                <a:latin typeface="Helvetica Neue"/>
              </a:rPr>
              <a:t>Hersey, P., &amp; Blanchard, K. H. (1969). Life cycle theory of leadership.</a:t>
            </a:r>
            <a:r>
              <a:rPr lang="en-GB" sz="800" i="1">
                <a:latin typeface="Helvetica Neue"/>
              </a:rPr>
              <a:t> Training and Development Journal</a:t>
            </a:r>
            <a:r>
              <a:rPr lang="en-GB" sz="800">
                <a:latin typeface="Helvetica Neue"/>
              </a:rPr>
              <a:t>, 23(5), pp. 26–34.: </a:t>
            </a:r>
            <a:r>
              <a:rPr lang="en-GB" sz="800" dirty="0">
                <a:latin typeface="Helvetica Neue"/>
                <a:hlinkClick r:id="rId7"/>
              </a:rPr>
              <a:t>https://www.researchgate.net/publication/247725482_Life_cycle_theory_of_leadership</a:t>
            </a:r>
            <a:endParaRPr lang="en-GB" sz="800" dirty="0"/>
          </a:p>
          <a:p>
            <a:endParaRPr lang="en-GB" sz="800" dirty="0">
              <a:latin typeface="Helvetica Neue"/>
            </a:endParaRPr>
          </a:p>
          <a:p>
            <a:endParaRPr lang="en-GB" sz="800" dirty="0">
              <a:latin typeface="Helvetica Neue"/>
            </a:endParaRPr>
          </a:p>
          <a:p>
            <a:r>
              <a:rPr lang="en-GB" sz="800">
                <a:latin typeface="Helvetica Neue"/>
              </a:rPr>
              <a:t>Johnson, D. W., &amp; Johnson, R. T. (2009). An educational psychology success story: Social interdependence </a:t>
            </a:r>
            <a:r>
              <a:rPr lang="en-GB" sz="800" dirty="0">
                <a:latin typeface="Helvetica Neue"/>
              </a:rPr>
              <a:t>theory.</a:t>
            </a:r>
            <a:r>
              <a:rPr lang="en-GB" sz="800" i="1" dirty="0">
                <a:latin typeface="Helvetica Neue"/>
              </a:rPr>
              <a:t> </a:t>
            </a:r>
            <a:r>
              <a:rPr lang="en-GB" sz="800" i="1">
                <a:latin typeface="Helvetica Neue"/>
              </a:rPr>
              <a:t>Educational Researcher,</a:t>
            </a:r>
            <a:r>
              <a:rPr lang="en-GB" sz="800" dirty="0">
                <a:latin typeface="Helvetica Neue"/>
              </a:rPr>
              <a:t> </a:t>
            </a:r>
            <a:r>
              <a:rPr lang="en-GB" sz="800">
                <a:latin typeface="Helvetica Neue"/>
              </a:rPr>
              <a:t>38(5), pp. 365-379. </a:t>
            </a:r>
            <a:r>
              <a:rPr lang="en-GB" sz="800" dirty="0">
                <a:latin typeface="Helvetica Neue"/>
                <a:hlinkClick r:id="rId8"/>
              </a:rPr>
              <a:t>https://www.researchgate.net/publication/228634517_An_Educational_Psychology_Success_Story_Social_Interdependence_Theory_and_Cooperative_Learning</a:t>
            </a:r>
            <a:endParaRPr lang="en-GB" sz="800">
              <a:latin typeface="Helvetica Neue"/>
            </a:endParaRPr>
          </a:p>
          <a:p>
            <a:endParaRPr lang="en-GB" sz="800" dirty="0">
              <a:latin typeface="Helvetica Neue"/>
            </a:endParaRPr>
          </a:p>
          <a:p>
            <a:endParaRPr lang="en-GB" sz="800" dirty="0">
              <a:latin typeface="Helvetica Neue"/>
            </a:endParaRPr>
          </a:p>
          <a:p>
            <a:r>
              <a:rPr lang="en-GB" sz="1000" dirty="0">
                <a:latin typeface="Helvetica Neue"/>
              </a:rPr>
              <a:t>Lewin, K., Lippitt, R. and White, R.K. (1939) </a:t>
            </a:r>
            <a:r>
              <a:rPr lang="en-GB" sz="1000" i="1" dirty="0">
                <a:latin typeface="Helvetica Neue"/>
              </a:rPr>
              <a:t>Patterns of aggressive </a:t>
            </a:r>
            <a:r>
              <a:rPr lang="en-GB" sz="1000" i="1" dirty="0" err="1">
                <a:latin typeface="Helvetica Neue"/>
              </a:rPr>
              <a:t>behavior</a:t>
            </a:r>
            <a:r>
              <a:rPr lang="en-GB" sz="1000" i="1" dirty="0">
                <a:latin typeface="Helvetica Neue"/>
              </a:rPr>
              <a:t> in experimentally created social climates</a:t>
            </a:r>
            <a:r>
              <a:rPr lang="en-GB" sz="1000" dirty="0">
                <a:latin typeface="Helvetica Neue"/>
              </a:rPr>
              <a:t>. </a:t>
            </a:r>
            <a:r>
              <a:rPr lang="en-GB" sz="1000" i="1" dirty="0">
                <a:latin typeface="Helvetica Neue"/>
              </a:rPr>
              <a:t>Journal of Social Psychology</a:t>
            </a:r>
            <a:r>
              <a:rPr lang="en-GB" sz="1000" dirty="0">
                <a:latin typeface="Helvetica Neue"/>
              </a:rPr>
              <a:t>, 10(2), pp. 269–299.</a:t>
            </a:r>
            <a:endParaRPr lang="en-GB" dirty="0"/>
          </a:p>
          <a:p>
            <a:r>
              <a:rPr lang="en-GB" sz="1000" dirty="0">
                <a:latin typeface="Helvetica Neue"/>
                <a:hlinkClick r:id="rId9"/>
              </a:rPr>
              <a:t>https://psychclassics.yorku.ca/Lewin/GroupAtmosphere/</a:t>
            </a:r>
            <a:endParaRPr lang="en-GB"/>
          </a:p>
          <a:p>
            <a:endParaRPr lang="en-GB" sz="800" dirty="0">
              <a:latin typeface="Helvetica Neue"/>
            </a:endParaRPr>
          </a:p>
          <a:p>
            <a:endParaRPr lang="en-GB" sz="800" dirty="0">
              <a:latin typeface="Helvetica Neue"/>
            </a:endParaRPr>
          </a:p>
          <a:p>
            <a:r>
              <a:rPr lang="en-GB" sz="800">
                <a:latin typeface="Helvetica Neue"/>
              </a:rPr>
              <a:t>Macan, T. H. (1994). Time management: Test of a process model. </a:t>
            </a:r>
            <a:r>
              <a:rPr lang="en-GB" sz="800" i="1">
                <a:latin typeface="Helvetica Neue"/>
              </a:rPr>
              <a:t>Journal of Applied Psychology, </a:t>
            </a:r>
            <a:r>
              <a:rPr lang="en-GB" sz="800">
                <a:latin typeface="Helvetica Neue"/>
              </a:rPr>
              <a:t>79(3), pp. 381–391.</a:t>
            </a:r>
            <a:r>
              <a:rPr lang="en-GB" sz="800" dirty="0">
                <a:latin typeface="Helvetica Neue"/>
              </a:rPr>
              <a:t> </a:t>
            </a:r>
            <a:r>
              <a:rPr lang="en-GB" sz="800" dirty="0">
                <a:latin typeface="Helvetica Neue"/>
                <a:hlinkClick r:id="rId10"/>
              </a:rPr>
              <a:t>https://psycnet.apa.org/doi/10.1037/0021-9010.79.3.381</a:t>
            </a:r>
            <a:endParaRPr lang="en-GB" sz="800" dirty="0"/>
          </a:p>
          <a:p>
            <a:endParaRPr lang="en-GB" sz="800" dirty="0"/>
          </a:p>
          <a:p>
            <a:endParaRPr lang="en-GB" sz="800" dirty="0">
              <a:latin typeface="Helvetica Neue"/>
            </a:endParaRPr>
          </a:p>
          <a:p>
            <a:r>
              <a:rPr lang="en-GB" sz="800" dirty="0">
                <a:latin typeface="Helvetica Neue"/>
              </a:rPr>
              <a:t>Northouse, P. G. (2019).</a:t>
            </a:r>
            <a:r>
              <a:rPr lang="en-GB" sz="800" i="1" dirty="0">
                <a:latin typeface="Helvetica Neue"/>
              </a:rPr>
              <a:t> Leadership: Theory and Practice. </a:t>
            </a:r>
            <a:r>
              <a:rPr lang="en-GB" sz="800" dirty="0">
                <a:latin typeface="Helvetica Neue"/>
              </a:rPr>
              <a:t>8th </a:t>
            </a:r>
            <a:r>
              <a:rPr lang="en-GB" sz="800" dirty="0" err="1">
                <a:latin typeface="Helvetica Neue"/>
              </a:rPr>
              <a:t>edn</a:t>
            </a:r>
            <a:r>
              <a:rPr lang="en-GB" sz="800" dirty="0">
                <a:latin typeface="Helvetica Neue"/>
              </a:rPr>
              <a:t>. Thousand Oaks, CA: Sage. </a:t>
            </a:r>
            <a:r>
              <a:rPr lang="en-GB" sz="800" dirty="0">
                <a:latin typeface="Helvetica Neue"/>
                <a:hlinkClick r:id="rId11"/>
              </a:rPr>
              <a:t>https://us.sagepub.com/en-us/nam/leadership/book258849</a:t>
            </a:r>
            <a:endParaRPr lang="en-GB" sz="800" dirty="0"/>
          </a:p>
          <a:p>
            <a:endParaRPr lang="en-GB" sz="800" dirty="0">
              <a:latin typeface="Helvetica Neue"/>
            </a:endParaRPr>
          </a:p>
          <a:p>
            <a:r>
              <a:rPr lang="en-GB" sz="1000" dirty="0" err="1">
                <a:latin typeface="Helvetica Neue"/>
              </a:rPr>
              <a:t>Pintrich</a:t>
            </a:r>
            <a:r>
              <a:rPr lang="en-GB" sz="1000" dirty="0">
                <a:latin typeface="Helvetica Neue"/>
              </a:rPr>
              <a:t>, P.R. (2004) </a:t>
            </a:r>
            <a:r>
              <a:rPr lang="en-GB" sz="1000" i="1" dirty="0">
                <a:latin typeface="Helvetica Neue"/>
              </a:rPr>
              <a:t>A conceptual framework for assessing motivation and self-regulated learning in college students</a:t>
            </a:r>
            <a:r>
              <a:rPr lang="en-GB" sz="1000" dirty="0">
                <a:latin typeface="Helvetica Neue"/>
              </a:rPr>
              <a:t>. </a:t>
            </a:r>
            <a:r>
              <a:rPr lang="en-GB" sz="1000" i="1" dirty="0">
                <a:latin typeface="Helvetica Neue"/>
              </a:rPr>
              <a:t>Educational Psychology Review, </a:t>
            </a:r>
            <a:r>
              <a:rPr lang="en-GB" sz="1000" dirty="0">
                <a:latin typeface="Helvetica Neue"/>
              </a:rPr>
              <a:t>16(4), pp. 385–407. </a:t>
            </a:r>
            <a:r>
              <a:rPr lang="en-GB" sz="1000" dirty="0">
                <a:latin typeface="Helvetica Neue"/>
                <a:hlinkClick r:id="rId12"/>
              </a:rPr>
              <a:t>https://link.springer.com/article/10.1007/s10648-004-0006-x</a:t>
            </a:r>
            <a:endParaRPr lang="en-GB"/>
          </a:p>
          <a:p>
            <a:endParaRPr lang="en-GB" sz="800" dirty="0">
              <a:latin typeface="Helvetica Neue"/>
            </a:endParaRPr>
          </a:p>
          <a:p>
            <a:endParaRPr lang="en-GB" sz="800" dirty="0">
              <a:latin typeface="Helvetica Neue"/>
            </a:endParaRPr>
          </a:p>
          <a:p>
            <a:r>
              <a:rPr lang="en-GB" sz="800" dirty="0">
                <a:latin typeface="Helvetica Neue"/>
              </a:rPr>
              <a:t>Rogers, C. R., &amp; Farson, R. E. (1957). </a:t>
            </a:r>
            <a:r>
              <a:rPr lang="en-GB" sz="800" i="1" dirty="0">
                <a:latin typeface="Helvetica Neue"/>
              </a:rPr>
              <a:t>Active Listening</a:t>
            </a:r>
            <a:r>
              <a:rPr lang="en-GB" sz="800" dirty="0">
                <a:latin typeface="Helvetica Neue"/>
              </a:rPr>
              <a:t>. Chicago: Industrial Relations </a:t>
            </a:r>
            <a:r>
              <a:rPr lang="en-GB" sz="800" dirty="0" err="1">
                <a:latin typeface="Helvetica Neue"/>
              </a:rPr>
              <a:t>Center</a:t>
            </a:r>
            <a:r>
              <a:rPr lang="en-GB" sz="800" dirty="0">
                <a:latin typeface="Helvetica Neue"/>
              </a:rPr>
              <a:t>, University of Chicago.  </a:t>
            </a:r>
            <a:r>
              <a:rPr lang="en-GB" sz="800" dirty="0">
                <a:latin typeface="Helvetica Neue"/>
                <a:hlinkClick r:id="rId13"/>
              </a:rPr>
              <a:t>https://www.therapeuticlistening.org/wp-content/uploads/2017/10/ActiveListening.pdf</a:t>
            </a:r>
            <a:endParaRPr lang="en-GB" sz="800" dirty="0"/>
          </a:p>
          <a:p>
            <a:endParaRPr lang="en-GB" sz="800" dirty="0"/>
          </a:p>
          <a:p>
            <a:endParaRPr lang="en-GB" sz="800" dirty="0">
              <a:latin typeface="Helvetica Neue"/>
            </a:endParaRPr>
          </a:p>
          <a:p>
            <a:r>
              <a:rPr lang="en-GB" sz="800" dirty="0">
                <a:latin typeface="Helvetica Neue"/>
              </a:rPr>
              <a:t>Salas, E., Sims, D. E., &amp; Burke, C. S. (2005). Is there a "Big Five" in teamwork? Small Group Research, 36 (5), pp. </a:t>
            </a:r>
            <a:r>
              <a:rPr lang="en-GB" sz="800">
                <a:latin typeface="Helvetica Neue"/>
              </a:rPr>
              <a:t>555-599. </a:t>
            </a:r>
            <a:r>
              <a:rPr lang="en-GB" sz="800" dirty="0">
                <a:ea typeface="+mn-lt"/>
                <a:cs typeface="+mn-lt"/>
                <a:hlinkClick r:id="rId14"/>
              </a:rPr>
              <a:t>https://journals.sagepub.com/doi/10.1177/1046496405277134?utm</a:t>
            </a:r>
            <a:endParaRPr lang="en-GB" sz="800">
              <a:latin typeface="Aptos" panose="020B0004020202020204"/>
            </a:endParaRPr>
          </a:p>
          <a:p>
            <a:endParaRPr lang="en-GB" sz="800" dirty="0">
              <a:latin typeface="Helvetica Neue"/>
            </a:endParaRPr>
          </a:p>
          <a:p>
            <a:r>
              <a:rPr lang="en-GB" sz="800">
                <a:latin typeface="Helvetica Neue"/>
              </a:rPr>
              <a:t>Tuckman, B.W. (1965) </a:t>
            </a:r>
            <a:r>
              <a:rPr lang="en-GB" sz="800" i="1">
                <a:latin typeface="Helvetica Neue"/>
              </a:rPr>
              <a:t>Developmental sequence in small groups</a:t>
            </a:r>
            <a:r>
              <a:rPr lang="en-GB" sz="800">
                <a:latin typeface="Helvetica Neue"/>
              </a:rPr>
              <a:t>. </a:t>
            </a:r>
            <a:r>
              <a:rPr lang="en-GB" sz="800" i="1">
                <a:latin typeface="Helvetica Neue"/>
              </a:rPr>
              <a:t>Psychological Bulletin</a:t>
            </a:r>
            <a:r>
              <a:rPr lang="en-GB" sz="800">
                <a:latin typeface="Helvetica Neue"/>
              </a:rPr>
              <a:t>, 63(6), pp. 384–399.</a:t>
            </a:r>
            <a:r>
              <a:rPr lang="en-GB" sz="800" dirty="0">
                <a:latin typeface="Helvetica Neue"/>
                <a:hlinkClick r:id="rId15"/>
              </a:rPr>
              <a:t> https://www.researchgate.net/publication/9270307_Developmental_sequence_in_small_groups</a:t>
            </a:r>
            <a:endParaRPr lang="en-GB" sz="800" dirty="0"/>
          </a:p>
          <a:p>
            <a:endParaRPr lang="en-GB" sz="800" dirty="0">
              <a:latin typeface="Helvetica Neue"/>
            </a:endParaRPr>
          </a:p>
          <a:p>
            <a:endParaRPr lang="en-GB" sz="800" dirty="0">
              <a:latin typeface="Helvetica Neue"/>
            </a:endParaRPr>
          </a:p>
          <a:p>
            <a:r>
              <a:rPr lang="en-GB" sz="800" dirty="0">
                <a:latin typeface="Helvetica Neue"/>
              </a:rPr>
              <a:t>Trueman, M., &amp; Hartley, J. (1996). A comparison between time-management skills and academic performance </a:t>
            </a:r>
            <a:r>
              <a:rPr lang="en-GB" sz="1000" i="1" dirty="0">
                <a:latin typeface="Helvetica Neue"/>
              </a:rPr>
              <a:t>of mature and traditional-entry university students</a:t>
            </a:r>
            <a:r>
              <a:rPr lang="en-GB" sz="1000" i="1">
                <a:latin typeface="Helvetica Neue"/>
              </a:rPr>
              <a:t>. Higher Education,</a:t>
            </a:r>
            <a:r>
              <a:rPr lang="en-GB" sz="1000">
                <a:latin typeface="Helvetica Neue"/>
              </a:rPr>
              <a:t> 32(2), pp. 199–215.</a:t>
            </a:r>
            <a:r>
              <a:rPr lang="en-GB" sz="1000" dirty="0">
                <a:latin typeface="Helvetica Neue"/>
              </a:rPr>
              <a:t> </a:t>
            </a:r>
            <a:r>
              <a:rPr lang="en-GB" sz="1000" dirty="0">
                <a:latin typeface="Helvetica Neue"/>
                <a:hlinkClick r:id="rId16"/>
              </a:rPr>
              <a:t>https://link.springer.com/article/10.1007/BF00139240</a:t>
            </a:r>
            <a:endParaRPr lang="en-GB"/>
          </a:p>
          <a:p>
            <a:endParaRPr lang="en-GB" sz="800" dirty="0">
              <a:latin typeface="Helvetica Neue"/>
            </a:endParaRPr>
          </a:p>
          <a:p>
            <a:endParaRPr lang="en-GB" sz="800" dirty="0">
              <a:latin typeface="Helvetica Neue"/>
            </a:endParaRPr>
          </a:p>
          <a:p>
            <a:r>
              <a:rPr lang="en-GB" sz="800" dirty="0">
                <a:latin typeface="Helvetica Neue"/>
              </a:rPr>
              <a:t>Zimmerman, B. J. (2002). Becoming a self-regulated </a:t>
            </a:r>
            <a:r>
              <a:rPr lang="en-GB" sz="800" dirty="0" err="1">
                <a:latin typeface="Helvetica Neue"/>
              </a:rPr>
              <a:t>learner</a:t>
            </a:r>
            <a:r>
              <a:rPr lang="en-GB" sz="800" i="1" dirty="0" err="1">
                <a:latin typeface="Helvetica Neue"/>
              </a:rPr>
              <a:t>.</a:t>
            </a:r>
            <a:r>
              <a:rPr lang="en-GB" sz="1000" i="1" dirty="0" err="1">
                <a:latin typeface="Helvetica Neue"/>
              </a:rPr>
              <a:t>Theory</a:t>
            </a:r>
            <a:r>
              <a:rPr lang="en-GB" sz="1000" i="1" dirty="0">
                <a:latin typeface="Helvetica Neue"/>
              </a:rPr>
              <a:t> Into Practice, </a:t>
            </a:r>
            <a:r>
              <a:rPr lang="en-GB" sz="1000" dirty="0">
                <a:latin typeface="Helvetica Neue"/>
              </a:rPr>
              <a:t>41(2), pp. 64–70. </a:t>
            </a:r>
            <a:r>
              <a:rPr lang="en-GB" sz="1000" dirty="0">
                <a:latin typeface="Helvetica Neue"/>
                <a:hlinkClick r:id="rId17"/>
              </a:rPr>
              <a:t>https://www.jstor.org/stable/1477457</a:t>
            </a:r>
            <a:endParaRPr lang="en-GB"/>
          </a:p>
          <a:p>
            <a:endParaRPr lang="en-GB" sz="800" dirty="0">
              <a:latin typeface="Helvetica Neue"/>
            </a:endParaRPr>
          </a:p>
          <a:p>
            <a:endParaRPr lang="en-GB" dirty="0">
              <a:latin typeface="Aptos"/>
            </a:endParaRPr>
          </a:p>
          <a:p>
            <a:endParaRPr lang="en-GB" dirty="0">
              <a:latin typeface="Aptos"/>
            </a:endParaRPr>
          </a:p>
          <a:p>
            <a:endParaRPr lang="en-GB" sz="1000" dirty="0">
              <a:latin typeface="Helvetica Neue"/>
            </a:endParaRPr>
          </a:p>
          <a:p>
            <a:endParaRPr lang="en-GB" sz="1000" dirty="0">
              <a:latin typeface="Helvetica Neue"/>
            </a:endParaRPr>
          </a:p>
          <a:p>
            <a:endParaRPr lang="en-GB" sz="1000" dirty="0">
              <a:latin typeface="Helvetica Neue"/>
            </a:endParaRPr>
          </a:p>
        </p:txBody>
      </p:sp>
    </p:spTree>
    <p:extLst>
      <p:ext uri="{BB962C8B-B14F-4D97-AF65-F5344CB8AC3E}">
        <p14:creationId xmlns:p14="http://schemas.microsoft.com/office/powerpoint/2010/main" val="1226102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AD318A-5051-FDD1-25DA-CFE2A24AB324}"/>
              </a:ext>
            </a:extLst>
          </p:cNvPr>
          <p:cNvSpPr txBox="1"/>
          <p:nvPr/>
        </p:nvSpPr>
        <p:spPr>
          <a:xfrm>
            <a:off x="191985" y="2434441"/>
            <a:ext cx="64671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Nova"/>
              </a:rPr>
              <a:t>I confirm that I have not used any Al tools in the research and creation of this assignment. I confirm that I have not presented any Al generated materials as my own work. I confirm I have copies of my drafts, notes, and other resources I used, which I may be asked to provide in evidence. </a:t>
            </a:r>
            <a:endParaRPr lang="en-GB" sz="1200">
              <a:highlight>
                <a:srgbClr val="C6C6C6"/>
              </a:highlight>
              <a:latin typeface="Arial Nova"/>
            </a:endParaRPr>
          </a:p>
        </p:txBody>
      </p:sp>
    </p:spTree>
    <p:extLst>
      <p:ext uri="{BB962C8B-B14F-4D97-AF65-F5344CB8AC3E}">
        <p14:creationId xmlns:p14="http://schemas.microsoft.com/office/powerpoint/2010/main" val="3339514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471</cp:revision>
  <dcterms:created xsi:type="dcterms:W3CDTF">2026-04-28T20:46:23Z</dcterms:created>
  <dcterms:modified xsi:type="dcterms:W3CDTF">2026-04-28T23:04:03Z</dcterms:modified>
</cp:coreProperties>
</file>