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8" r:id="rId1"/>
  </p:sldMasterIdLst>
  <p:notesMasterIdLst>
    <p:notesMasterId r:id="rId17"/>
  </p:notesMasterIdLst>
  <p:sldIdLst>
    <p:sldId id="256" r:id="rId2"/>
    <p:sldId id="273" r:id="rId3"/>
    <p:sldId id="257" r:id="rId4"/>
    <p:sldId id="258" r:id="rId5"/>
    <p:sldId id="264" r:id="rId6"/>
    <p:sldId id="268" r:id="rId7"/>
    <p:sldId id="272" r:id="rId8"/>
    <p:sldId id="269" r:id="rId9"/>
    <p:sldId id="262" r:id="rId10"/>
    <p:sldId id="260" r:id="rId11"/>
    <p:sldId id="263" r:id="rId12"/>
    <p:sldId id="259" r:id="rId13"/>
    <p:sldId id="270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4" autoAdjust="0"/>
    <p:restoredTop sz="93979" autoAdjust="0"/>
  </p:normalViewPr>
  <p:slideViewPr>
    <p:cSldViewPr snapToGrid="0">
      <p:cViewPr varScale="1">
        <p:scale>
          <a:sx n="54" d="100"/>
          <a:sy n="54" d="100"/>
        </p:scale>
        <p:origin x="6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Emanuel" userId="500375fa-2f0f-4385-97a1-bd3e0a106415" providerId="ADAL" clId="{94176DB1-4091-4A49-BA7C-91ACADBAA9EE}"/>
    <pc:docChg chg="modSld">
      <pc:chgData name="Laura Emanuel" userId="500375fa-2f0f-4385-97a1-bd3e0a106415" providerId="ADAL" clId="{94176DB1-4091-4A49-BA7C-91ACADBAA9EE}" dt="2023-02-02T09:14:13.118" v="200" actId="20577"/>
      <pc:docMkLst>
        <pc:docMk/>
      </pc:docMkLst>
      <pc:sldChg chg="modSp mod">
        <pc:chgData name="Laura Emanuel" userId="500375fa-2f0f-4385-97a1-bd3e0a106415" providerId="ADAL" clId="{94176DB1-4091-4A49-BA7C-91ACADBAA9EE}" dt="2023-02-02T09:14:13.118" v="200" actId="20577"/>
        <pc:sldMkLst>
          <pc:docMk/>
          <pc:sldMk cId="2502275809" sldId="268"/>
        </pc:sldMkLst>
        <pc:graphicFrameChg chg="modGraphic">
          <ac:chgData name="Laura Emanuel" userId="500375fa-2f0f-4385-97a1-bd3e0a106415" providerId="ADAL" clId="{94176DB1-4091-4A49-BA7C-91ACADBAA9EE}" dt="2023-02-02T09:14:13.118" v="200" actId="20577"/>
          <ac:graphicFrameMkLst>
            <pc:docMk/>
            <pc:sldMk cId="2502275809" sldId="268"/>
            <ac:graphicFrameMk id="5" creationId="{5E914CD0-CFBB-4BAF-982C-E11DD3A5F80A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2407D0-85CC-4E14-A04B-EFC09E6535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5B0460-BF96-4D5A-AEC2-C4FB1B94CAD9}">
      <dgm:prSet/>
      <dgm:spPr/>
      <dgm:t>
        <a:bodyPr/>
        <a:lstStyle/>
        <a:p>
          <a:r>
            <a:rPr lang="en-US" dirty="0"/>
            <a:t>Identification – base line assessments (AWRT, Salford, Holborn, Basic Skills Assessment, National Tests, etc</a:t>
          </a:r>
          <a:r>
            <a:rPr lang="en-US" dirty="0">
              <a:latin typeface="Meiryo"/>
            </a:rPr>
            <a:t>.)</a:t>
          </a:r>
          <a:endParaRPr lang="en-US" dirty="0"/>
        </a:p>
      </dgm:t>
    </dgm:pt>
    <dgm:pt modelId="{95D9297A-2696-4F32-A039-50A431792DFF}" type="parTrans" cxnId="{8C811B11-5993-4F57-9451-86AED209E648}">
      <dgm:prSet/>
      <dgm:spPr/>
      <dgm:t>
        <a:bodyPr/>
        <a:lstStyle/>
        <a:p>
          <a:endParaRPr lang="en-US"/>
        </a:p>
      </dgm:t>
    </dgm:pt>
    <dgm:pt modelId="{38123BCB-FD7E-45A4-967A-DAAA4E247D47}" type="sibTrans" cxnId="{8C811B11-5993-4F57-9451-86AED209E648}">
      <dgm:prSet/>
      <dgm:spPr/>
      <dgm:t>
        <a:bodyPr/>
        <a:lstStyle/>
        <a:p>
          <a:endParaRPr lang="en-US"/>
        </a:p>
      </dgm:t>
    </dgm:pt>
    <dgm:pt modelId="{D62EB20E-19D0-4EA5-ABB6-E3C23A33F858}">
      <dgm:prSet/>
      <dgm:spPr/>
      <dgm:t>
        <a:bodyPr/>
        <a:lstStyle/>
        <a:p>
          <a:r>
            <a:rPr lang="en-US" dirty="0"/>
            <a:t>Analyse Data – gaps in learning, (cohort / group / individual</a:t>
          </a:r>
          <a:r>
            <a:rPr lang="en-US" dirty="0">
              <a:latin typeface="Meiryo"/>
            </a:rPr>
            <a:t>).</a:t>
          </a:r>
          <a:endParaRPr lang="en-US" dirty="0"/>
        </a:p>
      </dgm:t>
    </dgm:pt>
    <dgm:pt modelId="{E8BFA840-023F-4EB6-A32D-53C1D1A56589}" type="parTrans" cxnId="{765651C4-DF0B-447D-8F6B-DD4088D8BB4B}">
      <dgm:prSet/>
      <dgm:spPr/>
      <dgm:t>
        <a:bodyPr/>
        <a:lstStyle/>
        <a:p>
          <a:endParaRPr lang="en-US"/>
        </a:p>
      </dgm:t>
    </dgm:pt>
    <dgm:pt modelId="{29388EB4-BAF6-42BF-902A-422373D4DD49}" type="sibTrans" cxnId="{765651C4-DF0B-447D-8F6B-DD4088D8BB4B}">
      <dgm:prSet/>
      <dgm:spPr/>
      <dgm:t>
        <a:bodyPr/>
        <a:lstStyle/>
        <a:p>
          <a:endParaRPr lang="en-US"/>
        </a:p>
      </dgm:t>
    </dgm:pt>
    <dgm:pt modelId="{5C6F1C6C-E26D-4212-BFEB-BDFC7E260EF5}">
      <dgm:prSet/>
      <dgm:spPr/>
      <dgm:t>
        <a:bodyPr/>
        <a:lstStyle/>
        <a:p>
          <a:pPr rtl="0"/>
          <a:r>
            <a:rPr lang="en-US" dirty="0"/>
            <a:t>Set targets – </a:t>
          </a:r>
          <a:r>
            <a:rPr lang="en-US" dirty="0">
              <a:latin typeface="Meiryo"/>
            </a:rPr>
            <a:t>SMART  (Small</a:t>
          </a:r>
          <a:r>
            <a:rPr lang="en-US" dirty="0"/>
            <a:t>, Measurable, Achievable, Realistic, Timescale</a:t>
          </a:r>
          <a:r>
            <a:rPr lang="en-US" dirty="0">
              <a:latin typeface="Meiryo"/>
            </a:rPr>
            <a:t>.) Share with parents / pupil. </a:t>
          </a:r>
          <a:endParaRPr lang="en-US" dirty="0"/>
        </a:p>
      </dgm:t>
    </dgm:pt>
    <dgm:pt modelId="{C03A7C28-DC05-43BE-9FAE-D41F95830ACA}" type="parTrans" cxnId="{0387AC3A-D096-4AB1-88F2-262626CE6C0F}">
      <dgm:prSet/>
      <dgm:spPr/>
      <dgm:t>
        <a:bodyPr/>
        <a:lstStyle/>
        <a:p>
          <a:endParaRPr lang="en-US"/>
        </a:p>
      </dgm:t>
    </dgm:pt>
    <dgm:pt modelId="{1DABFEFB-74A1-4579-9CFA-4F8B3B5B6397}" type="sibTrans" cxnId="{0387AC3A-D096-4AB1-88F2-262626CE6C0F}">
      <dgm:prSet/>
      <dgm:spPr/>
      <dgm:t>
        <a:bodyPr/>
        <a:lstStyle/>
        <a:p>
          <a:endParaRPr lang="en-US"/>
        </a:p>
      </dgm:t>
    </dgm:pt>
    <dgm:pt modelId="{C4119E3D-123C-444B-9F4E-ACE1909A1F88}">
      <dgm:prSet/>
      <dgm:spPr/>
      <dgm:t>
        <a:bodyPr/>
        <a:lstStyle/>
        <a:p>
          <a:pPr rtl="0"/>
          <a:r>
            <a:rPr lang="en-US" dirty="0"/>
            <a:t>Reassess – next steps</a:t>
          </a:r>
          <a:r>
            <a:rPr lang="en-US" dirty="0">
              <a:latin typeface="Meiryo"/>
            </a:rPr>
            <a:t>? (new intervention / end / outside support E.G.)</a:t>
          </a:r>
          <a:endParaRPr lang="en-US" dirty="0"/>
        </a:p>
      </dgm:t>
    </dgm:pt>
    <dgm:pt modelId="{C98C5EEC-0968-4A3F-889B-13253B6E5073}" type="parTrans" cxnId="{3CCD33BB-1627-4338-8CD0-4C0E1F095CF2}">
      <dgm:prSet/>
      <dgm:spPr/>
      <dgm:t>
        <a:bodyPr/>
        <a:lstStyle/>
        <a:p>
          <a:endParaRPr lang="en-US"/>
        </a:p>
      </dgm:t>
    </dgm:pt>
    <dgm:pt modelId="{BBE2D250-9F7A-4457-A919-DD991B2F82E5}" type="sibTrans" cxnId="{3CCD33BB-1627-4338-8CD0-4C0E1F095CF2}">
      <dgm:prSet/>
      <dgm:spPr/>
      <dgm:t>
        <a:bodyPr/>
        <a:lstStyle/>
        <a:p>
          <a:endParaRPr lang="en-US"/>
        </a:p>
      </dgm:t>
    </dgm:pt>
    <dgm:pt modelId="{D0412D08-B5D0-4E4E-9254-2A38423F9572}" type="pres">
      <dgm:prSet presAssocID="{802407D0-85CC-4E14-A04B-EFC09E65352A}" presName="linear" presStyleCnt="0">
        <dgm:presLayoutVars>
          <dgm:animLvl val="lvl"/>
          <dgm:resizeHandles val="exact"/>
        </dgm:presLayoutVars>
      </dgm:prSet>
      <dgm:spPr/>
    </dgm:pt>
    <dgm:pt modelId="{557AE334-7284-4CDD-B94E-D047581D3466}" type="pres">
      <dgm:prSet presAssocID="{E45B0460-BF96-4D5A-AEC2-C4FB1B94CAD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519420A-5503-40C0-B500-AB3FA7FC1296}" type="pres">
      <dgm:prSet presAssocID="{38123BCB-FD7E-45A4-967A-DAAA4E247D47}" presName="spacer" presStyleCnt="0"/>
      <dgm:spPr/>
    </dgm:pt>
    <dgm:pt modelId="{B2D6EC98-9597-496E-B8B1-4A717B00221A}" type="pres">
      <dgm:prSet presAssocID="{D62EB20E-19D0-4EA5-ABB6-E3C23A33F85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0C156F-C462-4815-8EDD-411622E48CBF}" type="pres">
      <dgm:prSet presAssocID="{29388EB4-BAF6-42BF-902A-422373D4DD49}" presName="spacer" presStyleCnt="0"/>
      <dgm:spPr/>
    </dgm:pt>
    <dgm:pt modelId="{DB871869-4439-4F0F-BF46-D8495FEE62E9}" type="pres">
      <dgm:prSet presAssocID="{5C6F1C6C-E26D-4212-BFEB-BDFC7E260EF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71D7772-B720-479F-8015-B096E87A9844}" type="pres">
      <dgm:prSet presAssocID="{1DABFEFB-74A1-4579-9CFA-4F8B3B5B6397}" presName="spacer" presStyleCnt="0"/>
      <dgm:spPr/>
    </dgm:pt>
    <dgm:pt modelId="{D16F206A-0E3A-4962-B20D-931FD88E50D2}" type="pres">
      <dgm:prSet presAssocID="{C4119E3D-123C-444B-9F4E-ACE1909A1F8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C811B11-5993-4F57-9451-86AED209E648}" srcId="{802407D0-85CC-4E14-A04B-EFC09E65352A}" destId="{E45B0460-BF96-4D5A-AEC2-C4FB1B94CAD9}" srcOrd="0" destOrd="0" parTransId="{95D9297A-2696-4F32-A039-50A431792DFF}" sibTransId="{38123BCB-FD7E-45A4-967A-DAAA4E247D47}"/>
    <dgm:cxn modelId="{0387AC3A-D096-4AB1-88F2-262626CE6C0F}" srcId="{802407D0-85CC-4E14-A04B-EFC09E65352A}" destId="{5C6F1C6C-E26D-4212-BFEB-BDFC7E260EF5}" srcOrd="2" destOrd="0" parTransId="{C03A7C28-DC05-43BE-9FAE-D41F95830ACA}" sibTransId="{1DABFEFB-74A1-4579-9CFA-4F8B3B5B6397}"/>
    <dgm:cxn modelId="{AF98B07A-2B00-41AE-B6F5-E7AAD0CC64B8}" type="presOf" srcId="{C4119E3D-123C-444B-9F4E-ACE1909A1F88}" destId="{D16F206A-0E3A-4962-B20D-931FD88E50D2}" srcOrd="0" destOrd="0" presId="urn:microsoft.com/office/officeart/2005/8/layout/vList2"/>
    <dgm:cxn modelId="{A1B7B484-AD34-4FCD-A3E8-0019B1DEAEDD}" type="presOf" srcId="{5C6F1C6C-E26D-4212-BFEB-BDFC7E260EF5}" destId="{DB871869-4439-4F0F-BF46-D8495FEE62E9}" srcOrd="0" destOrd="0" presId="urn:microsoft.com/office/officeart/2005/8/layout/vList2"/>
    <dgm:cxn modelId="{3CCD33BB-1627-4338-8CD0-4C0E1F095CF2}" srcId="{802407D0-85CC-4E14-A04B-EFC09E65352A}" destId="{C4119E3D-123C-444B-9F4E-ACE1909A1F88}" srcOrd="3" destOrd="0" parTransId="{C98C5EEC-0968-4A3F-889B-13253B6E5073}" sibTransId="{BBE2D250-9F7A-4457-A919-DD991B2F82E5}"/>
    <dgm:cxn modelId="{765651C4-DF0B-447D-8F6B-DD4088D8BB4B}" srcId="{802407D0-85CC-4E14-A04B-EFC09E65352A}" destId="{D62EB20E-19D0-4EA5-ABB6-E3C23A33F858}" srcOrd="1" destOrd="0" parTransId="{E8BFA840-023F-4EB6-A32D-53C1D1A56589}" sibTransId="{29388EB4-BAF6-42BF-902A-422373D4DD49}"/>
    <dgm:cxn modelId="{D0A54FD1-8551-433A-A03D-767BEF2840CC}" type="presOf" srcId="{802407D0-85CC-4E14-A04B-EFC09E65352A}" destId="{D0412D08-B5D0-4E4E-9254-2A38423F9572}" srcOrd="0" destOrd="0" presId="urn:microsoft.com/office/officeart/2005/8/layout/vList2"/>
    <dgm:cxn modelId="{7DE45DE1-CC9F-4B78-BE15-244E1F6D842B}" type="presOf" srcId="{E45B0460-BF96-4D5A-AEC2-C4FB1B94CAD9}" destId="{557AE334-7284-4CDD-B94E-D047581D3466}" srcOrd="0" destOrd="0" presId="urn:microsoft.com/office/officeart/2005/8/layout/vList2"/>
    <dgm:cxn modelId="{8AAE91E9-7FF7-42C0-A87F-94D174238D22}" type="presOf" srcId="{D62EB20E-19D0-4EA5-ABB6-E3C23A33F858}" destId="{B2D6EC98-9597-496E-B8B1-4A717B00221A}" srcOrd="0" destOrd="0" presId="urn:microsoft.com/office/officeart/2005/8/layout/vList2"/>
    <dgm:cxn modelId="{FE5E74E2-0AE8-4BB9-B429-90010CBD5D1D}" type="presParOf" srcId="{D0412D08-B5D0-4E4E-9254-2A38423F9572}" destId="{557AE334-7284-4CDD-B94E-D047581D3466}" srcOrd="0" destOrd="0" presId="urn:microsoft.com/office/officeart/2005/8/layout/vList2"/>
    <dgm:cxn modelId="{736F84B2-9BDA-4CB5-B937-1E19EAF05778}" type="presParOf" srcId="{D0412D08-B5D0-4E4E-9254-2A38423F9572}" destId="{7519420A-5503-40C0-B500-AB3FA7FC1296}" srcOrd="1" destOrd="0" presId="urn:microsoft.com/office/officeart/2005/8/layout/vList2"/>
    <dgm:cxn modelId="{E46AA830-8F9D-49B2-8221-471649BF2C87}" type="presParOf" srcId="{D0412D08-B5D0-4E4E-9254-2A38423F9572}" destId="{B2D6EC98-9597-496E-B8B1-4A717B00221A}" srcOrd="2" destOrd="0" presId="urn:microsoft.com/office/officeart/2005/8/layout/vList2"/>
    <dgm:cxn modelId="{6FF4DA2B-2285-44B8-AA37-2F86F74089A7}" type="presParOf" srcId="{D0412D08-B5D0-4E4E-9254-2A38423F9572}" destId="{140C156F-C462-4815-8EDD-411622E48CBF}" srcOrd="3" destOrd="0" presId="urn:microsoft.com/office/officeart/2005/8/layout/vList2"/>
    <dgm:cxn modelId="{5192A597-7C66-47E2-BCFC-D321A3C2F215}" type="presParOf" srcId="{D0412D08-B5D0-4E4E-9254-2A38423F9572}" destId="{DB871869-4439-4F0F-BF46-D8495FEE62E9}" srcOrd="4" destOrd="0" presId="urn:microsoft.com/office/officeart/2005/8/layout/vList2"/>
    <dgm:cxn modelId="{A9F484D3-1BCE-40B1-A251-560A45D69719}" type="presParOf" srcId="{D0412D08-B5D0-4E4E-9254-2A38423F9572}" destId="{271D7772-B720-479F-8015-B096E87A9844}" srcOrd="5" destOrd="0" presId="urn:microsoft.com/office/officeart/2005/8/layout/vList2"/>
    <dgm:cxn modelId="{EBA755CF-9183-43D6-9E79-EF08ED4BD786}" type="presParOf" srcId="{D0412D08-B5D0-4E4E-9254-2A38423F9572}" destId="{D16F206A-0E3A-4962-B20D-931FD88E50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C5B8AE-679F-4F49-AD77-1C4728FF70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85E8DA8E-E8DD-47BE-B790-FC3162281BD2}">
      <dgm:prSet/>
      <dgm:spPr/>
      <dgm:t>
        <a:bodyPr/>
        <a:lstStyle/>
        <a:p>
          <a:pPr rtl="0"/>
          <a:r>
            <a:rPr lang="en-US" b="1" baseline="0"/>
            <a:t>Staffing – skilled</a:t>
          </a:r>
          <a:r>
            <a:rPr lang="en-US" b="1" baseline="0">
              <a:latin typeface="Meiryo"/>
            </a:rPr>
            <a:t> /</a:t>
          </a:r>
          <a:r>
            <a:rPr lang="en-US" b="1" baseline="0"/>
            <a:t> trained</a:t>
          </a:r>
          <a:r>
            <a:rPr lang="en-US" b="1">
              <a:latin typeface="Meiryo"/>
            </a:rPr>
            <a:t> / enthusiastic</a:t>
          </a:r>
          <a:endParaRPr lang="en-US"/>
        </a:p>
      </dgm:t>
    </dgm:pt>
    <dgm:pt modelId="{32E50B89-38AC-47BF-B9DD-0F48F8E4E0A7}" type="parTrans" cxnId="{D4803C45-6F58-4BF7-BD61-373A84E24F2A}">
      <dgm:prSet/>
      <dgm:spPr/>
      <dgm:t>
        <a:bodyPr/>
        <a:lstStyle/>
        <a:p>
          <a:endParaRPr lang="en-US"/>
        </a:p>
      </dgm:t>
    </dgm:pt>
    <dgm:pt modelId="{D7C60F94-43A9-48B8-859E-FC4DB1A16DE2}" type="sibTrans" cxnId="{D4803C45-6F58-4BF7-BD61-373A84E24F2A}">
      <dgm:prSet/>
      <dgm:spPr/>
      <dgm:t>
        <a:bodyPr/>
        <a:lstStyle/>
        <a:p>
          <a:endParaRPr lang="en-US"/>
        </a:p>
      </dgm:t>
    </dgm:pt>
    <dgm:pt modelId="{D0A4A7DF-9E5B-41DF-A844-583C2FBA416E}">
      <dgm:prSet/>
      <dgm:spPr/>
      <dgm:t>
        <a:bodyPr/>
        <a:lstStyle/>
        <a:p>
          <a:r>
            <a:rPr lang="en-US" b="1" baseline="0"/>
            <a:t>Time</a:t>
          </a:r>
          <a:endParaRPr lang="en-US"/>
        </a:p>
      </dgm:t>
    </dgm:pt>
    <dgm:pt modelId="{799F14B7-9A44-491C-8EEC-F752B94E440D}" type="parTrans" cxnId="{541BF0FB-789A-4C4C-80F1-E25CBE13F56E}">
      <dgm:prSet/>
      <dgm:spPr/>
      <dgm:t>
        <a:bodyPr/>
        <a:lstStyle/>
        <a:p>
          <a:endParaRPr lang="en-US"/>
        </a:p>
      </dgm:t>
    </dgm:pt>
    <dgm:pt modelId="{9DBD6997-9018-43EC-A568-F0294DCF4139}" type="sibTrans" cxnId="{541BF0FB-789A-4C4C-80F1-E25CBE13F56E}">
      <dgm:prSet/>
      <dgm:spPr/>
      <dgm:t>
        <a:bodyPr/>
        <a:lstStyle/>
        <a:p>
          <a:endParaRPr lang="en-US"/>
        </a:p>
      </dgm:t>
    </dgm:pt>
    <dgm:pt modelId="{17CC1D26-71B5-4AB8-8A91-478059E1980C}">
      <dgm:prSet/>
      <dgm:spPr/>
      <dgm:t>
        <a:bodyPr/>
        <a:lstStyle/>
        <a:p>
          <a:r>
            <a:rPr lang="en-US" b="1" baseline="0"/>
            <a:t>Resources</a:t>
          </a:r>
          <a:endParaRPr lang="en-US"/>
        </a:p>
      </dgm:t>
    </dgm:pt>
    <dgm:pt modelId="{F2D02240-1C2B-454F-B518-2E64BFCAA2E9}" type="parTrans" cxnId="{1D147F10-5652-4314-ADB5-1AF1CB832FE1}">
      <dgm:prSet/>
      <dgm:spPr/>
      <dgm:t>
        <a:bodyPr/>
        <a:lstStyle/>
        <a:p>
          <a:endParaRPr lang="en-US"/>
        </a:p>
      </dgm:t>
    </dgm:pt>
    <dgm:pt modelId="{F1D83F1A-5C45-44AA-A554-6E4A13D87C6B}" type="sibTrans" cxnId="{1D147F10-5652-4314-ADB5-1AF1CB832FE1}">
      <dgm:prSet/>
      <dgm:spPr/>
      <dgm:t>
        <a:bodyPr/>
        <a:lstStyle/>
        <a:p>
          <a:endParaRPr lang="en-US"/>
        </a:p>
      </dgm:t>
    </dgm:pt>
    <dgm:pt modelId="{C20B744A-EA39-40CD-B548-452F1DC25CB6}">
      <dgm:prSet/>
      <dgm:spPr/>
      <dgm:t>
        <a:bodyPr/>
        <a:lstStyle/>
        <a:p>
          <a:r>
            <a:rPr lang="en-US" b="1" baseline="0"/>
            <a:t>Money</a:t>
          </a:r>
          <a:endParaRPr lang="en-US"/>
        </a:p>
      </dgm:t>
    </dgm:pt>
    <dgm:pt modelId="{4FEA3A40-A03A-4EC9-BA71-8576696BCD28}" type="parTrans" cxnId="{757E44D3-5D22-4DC5-BA4D-6651691E5D53}">
      <dgm:prSet/>
      <dgm:spPr/>
      <dgm:t>
        <a:bodyPr/>
        <a:lstStyle/>
        <a:p>
          <a:endParaRPr lang="en-US"/>
        </a:p>
      </dgm:t>
    </dgm:pt>
    <dgm:pt modelId="{CEE3F62F-88B0-44F4-900F-CD28F4977853}" type="sibTrans" cxnId="{757E44D3-5D22-4DC5-BA4D-6651691E5D53}">
      <dgm:prSet/>
      <dgm:spPr/>
      <dgm:t>
        <a:bodyPr/>
        <a:lstStyle/>
        <a:p>
          <a:endParaRPr lang="en-US"/>
        </a:p>
      </dgm:t>
    </dgm:pt>
    <dgm:pt modelId="{6BB46758-3E37-4AD1-8E13-E2E4174E13C2}">
      <dgm:prSet/>
      <dgm:spPr/>
      <dgm:t>
        <a:bodyPr/>
        <a:lstStyle/>
        <a:p>
          <a:r>
            <a:rPr lang="en-US" b="1" baseline="0"/>
            <a:t>Permission</a:t>
          </a:r>
          <a:endParaRPr lang="en-US"/>
        </a:p>
      </dgm:t>
    </dgm:pt>
    <dgm:pt modelId="{99A1A05D-DE00-49E8-A690-C7EF6DAD37D3}" type="parTrans" cxnId="{B400D9C1-2273-4025-8377-D9628BD79904}">
      <dgm:prSet/>
      <dgm:spPr/>
      <dgm:t>
        <a:bodyPr/>
        <a:lstStyle/>
        <a:p>
          <a:endParaRPr lang="en-US"/>
        </a:p>
      </dgm:t>
    </dgm:pt>
    <dgm:pt modelId="{F41987C2-8864-4DBE-A3E6-C911A9BC4CFD}" type="sibTrans" cxnId="{B400D9C1-2273-4025-8377-D9628BD79904}">
      <dgm:prSet/>
      <dgm:spPr/>
      <dgm:t>
        <a:bodyPr/>
        <a:lstStyle/>
        <a:p>
          <a:endParaRPr lang="en-US"/>
        </a:p>
      </dgm:t>
    </dgm:pt>
    <dgm:pt modelId="{66359C1E-F764-456B-A3D9-376B5110F4CB}" type="pres">
      <dgm:prSet presAssocID="{B4C5B8AE-679F-4F49-AD77-1C4728FF70D8}" presName="root" presStyleCnt="0">
        <dgm:presLayoutVars>
          <dgm:dir/>
          <dgm:resizeHandles val="exact"/>
        </dgm:presLayoutVars>
      </dgm:prSet>
      <dgm:spPr/>
    </dgm:pt>
    <dgm:pt modelId="{FE805080-79CF-4924-84D2-45DA3C841B53}" type="pres">
      <dgm:prSet presAssocID="{85E8DA8E-E8DD-47BE-B790-FC3162281BD2}" presName="compNode" presStyleCnt="0"/>
      <dgm:spPr/>
    </dgm:pt>
    <dgm:pt modelId="{D84189B5-E716-4B4D-B0C7-A79D82133A74}" type="pres">
      <dgm:prSet presAssocID="{85E8DA8E-E8DD-47BE-B790-FC3162281BD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A9B8B17E-1D26-4EEA-A47C-E703ABA5D367}" type="pres">
      <dgm:prSet presAssocID="{85E8DA8E-E8DD-47BE-B790-FC3162281BD2}" presName="spaceRect" presStyleCnt="0"/>
      <dgm:spPr/>
    </dgm:pt>
    <dgm:pt modelId="{D9CF6092-C93E-4456-A606-4F0382E854A2}" type="pres">
      <dgm:prSet presAssocID="{85E8DA8E-E8DD-47BE-B790-FC3162281BD2}" presName="textRect" presStyleLbl="revTx" presStyleIdx="0" presStyleCnt="5">
        <dgm:presLayoutVars>
          <dgm:chMax val="1"/>
          <dgm:chPref val="1"/>
        </dgm:presLayoutVars>
      </dgm:prSet>
      <dgm:spPr/>
    </dgm:pt>
    <dgm:pt modelId="{86204C56-D05A-4278-937F-56834FBAECF7}" type="pres">
      <dgm:prSet presAssocID="{D7C60F94-43A9-48B8-859E-FC4DB1A16DE2}" presName="sibTrans" presStyleCnt="0"/>
      <dgm:spPr/>
    </dgm:pt>
    <dgm:pt modelId="{3AADE55E-CE01-4A78-98FA-69330876D23F}" type="pres">
      <dgm:prSet presAssocID="{D0A4A7DF-9E5B-41DF-A844-583C2FBA416E}" presName="compNode" presStyleCnt="0"/>
      <dgm:spPr/>
    </dgm:pt>
    <dgm:pt modelId="{D6D8E496-2AE6-424E-9BEF-F9DB3EE2FC4D}" type="pres">
      <dgm:prSet presAssocID="{D0A4A7DF-9E5B-41DF-A844-583C2FBA416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D191D904-B726-4A2A-BD0A-26C2CE1DC0F6}" type="pres">
      <dgm:prSet presAssocID="{D0A4A7DF-9E5B-41DF-A844-583C2FBA416E}" presName="spaceRect" presStyleCnt="0"/>
      <dgm:spPr/>
    </dgm:pt>
    <dgm:pt modelId="{36F0C4BD-8300-46C3-B3B6-0BF0F5E5BF90}" type="pres">
      <dgm:prSet presAssocID="{D0A4A7DF-9E5B-41DF-A844-583C2FBA416E}" presName="textRect" presStyleLbl="revTx" presStyleIdx="1" presStyleCnt="5">
        <dgm:presLayoutVars>
          <dgm:chMax val="1"/>
          <dgm:chPref val="1"/>
        </dgm:presLayoutVars>
      </dgm:prSet>
      <dgm:spPr/>
    </dgm:pt>
    <dgm:pt modelId="{A5F2B254-DC38-45B9-B319-C2CB724F663A}" type="pres">
      <dgm:prSet presAssocID="{9DBD6997-9018-43EC-A568-F0294DCF4139}" presName="sibTrans" presStyleCnt="0"/>
      <dgm:spPr/>
    </dgm:pt>
    <dgm:pt modelId="{F293B959-9957-43F0-978E-4B2F4A1B5DC9}" type="pres">
      <dgm:prSet presAssocID="{17CC1D26-71B5-4AB8-8A91-478059E1980C}" presName="compNode" presStyleCnt="0"/>
      <dgm:spPr/>
    </dgm:pt>
    <dgm:pt modelId="{9D43812D-3088-44FD-B367-F07A4D93507D}" type="pres">
      <dgm:prSet presAssocID="{17CC1D26-71B5-4AB8-8A91-478059E1980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5480387-A2CD-46B2-8C3E-9367D3853A8B}" type="pres">
      <dgm:prSet presAssocID="{17CC1D26-71B5-4AB8-8A91-478059E1980C}" presName="spaceRect" presStyleCnt="0"/>
      <dgm:spPr/>
    </dgm:pt>
    <dgm:pt modelId="{B3A0D834-8B73-42AB-AF28-D8CEE32D72BC}" type="pres">
      <dgm:prSet presAssocID="{17CC1D26-71B5-4AB8-8A91-478059E1980C}" presName="textRect" presStyleLbl="revTx" presStyleIdx="2" presStyleCnt="5">
        <dgm:presLayoutVars>
          <dgm:chMax val="1"/>
          <dgm:chPref val="1"/>
        </dgm:presLayoutVars>
      </dgm:prSet>
      <dgm:spPr/>
    </dgm:pt>
    <dgm:pt modelId="{EB64DAC6-57AE-4BF5-94BF-617ED0FD1A46}" type="pres">
      <dgm:prSet presAssocID="{F1D83F1A-5C45-44AA-A554-6E4A13D87C6B}" presName="sibTrans" presStyleCnt="0"/>
      <dgm:spPr/>
    </dgm:pt>
    <dgm:pt modelId="{D18F65D1-C8A0-4F5A-8D0E-4E66C5099272}" type="pres">
      <dgm:prSet presAssocID="{C20B744A-EA39-40CD-B548-452F1DC25CB6}" presName="compNode" presStyleCnt="0"/>
      <dgm:spPr/>
    </dgm:pt>
    <dgm:pt modelId="{9DDCE3BB-467B-42F1-B93F-1A401712E700}" type="pres">
      <dgm:prSet presAssocID="{C20B744A-EA39-40CD-B548-452F1DC25CB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B60698C-8426-43AD-A41F-90F0A40DC3DE}" type="pres">
      <dgm:prSet presAssocID="{C20B744A-EA39-40CD-B548-452F1DC25CB6}" presName="spaceRect" presStyleCnt="0"/>
      <dgm:spPr/>
    </dgm:pt>
    <dgm:pt modelId="{71968E9B-200C-46F9-9E1C-11F4DFE9EA34}" type="pres">
      <dgm:prSet presAssocID="{C20B744A-EA39-40CD-B548-452F1DC25CB6}" presName="textRect" presStyleLbl="revTx" presStyleIdx="3" presStyleCnt="5">
        <dgm:presLayoutVars>
          <dgm:chMax val="1"/>
          <dgm:chPref val="1"/>
        </dgm:presLayoutVars>
      </dgm:prSet>
      <dgm:spPr/>
    </dgm:pt>
    <dgm:pt modelId="{4FF69CE4-6716-42C8-94FF-078C1272E26B}" type="pres">
      <dgm:prSet presAssocID="{CEE3F62F-88B0-44F4-900F-CD28F4977853}" presName="sibTrans" presStyleCnt="0"/>
      <dgm:spPr/>
    </dgm:pt>
    <dgm:pt modelId="{47333EAD-17B2-46DC-BCB1-C896DEDD993C}" type="pres">
      <dgm:prSet presAssocID="{6BB46758-3E37-4AD1-8E13-E2E4174E13C2}" presName="compNode" presStyleCnt="0"/>
      <dgm:spPr/>
    </dgm:pt>
    <dgm:pt modelId="{81DEF6CF-8B00-4D87-B6E3-832F9C9260B9}" type="pres">
      <dgm:prSet presAssocID="{6BB46758-3E37-4AD1-8E13-E2E4174E13C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FA7AAD21-CF6C-4982-ACA9-907C0E85A0A7}" type="pres">
      <dgm:prSet presAssocID="{6BB46758-3E37-4AD1-8E13-E2E4174E13C2}" presName="spaceRect" presStyleCnt="0"/>
      <dgm:spPr/>
    </dgm:pt>
    <dgm:pt modelId="{09B318F9-AB3A-4648-9557-BB5AC947DEAB}" type="pres">
      <dgm:prSet presAssocID="{6BB46758-3E37-4AD1-8E13-E2E4174E13C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D147F10-5652-4314-ADB5-1AF1CB832FE1}" srcId="{B4C5B8AE-679F-4F49-AD77-1C4728FF70D8}" destId="{17CC1D26-71B5-4AB8-8A91-478059E1980C}" srcOrd="2" destOrd="0" parTransId="{F2D02240-1C2B-454F-B518-2E64BFCAA2E9}" sibTransId="{F1D83F1A-5C45-44AA-A554-6E4A13D87C6B}"/>
    <dgm:cxn modelId="{7E860438-5101-4427-8EBC-44904AA50120}" type="presOf" srcId="{B4C5B8AE-679F-4F49-AD77-1C4728FF70D8}" destId="{66359C1E-F764-456B-A3D9-376B5110F4CB}" srcOrd="0" destOrd="0" presId="urn:microsoft.com/office/officeart/2018/2/layout/IconLabelList"/>
    <dgm:cxn modelId="{D4803C45-6F58-4BF7-BD61-373A84E24F2A}" srcId="{B4C5B8AE-679F-4F49-AD77-1C4728FF70D8}" destId="{85E8DA8E-E8DD-47BE-B790-FC3162281BD2}" srcOrd="0" destOrd="0" parTransId="{32E50B89-38AC-47BF-B9DD-0F48F8E4E0A7}" sibTransId="{D7C60F94-43A9-48B8-859E-FC4DB1A16DE2}"/>
    <dgm:cxn modelId="{13926E75-F0E1-4390-9425-EEE9F1AEC0F4}" type="presOf" srcId="{17CC1D26-71B5-4AB8-8A91-478059E1980C}" destId="{B3A0D834-8B73-42AB-AF28-D8CEE32D72BC}" srcOrd="0" destOrd="0" presId="urn:microsoft.com/office/officeart/2018/2/layout/IconLabelList"/>
    <dgm:cxn modelId="{50725990-09C0-446F-BC01-05926964E0FF}" type="presOf" srcId="{6BB46758-3E37-4AD1-8E13-E2E4174E13C2}" destId="{09B318F9-AB3A-4648-9557-BB5AC947DEAB}" srcOrd="0" destOrd="0" presId="urn:microsoft.com/office/officeart/2018/2/layout/IconLabelList"/>
    <dgm:cxn modelId="{C117DE9C-3CF3-479D-A61C-BB00781AEE88}" type="presOf" srcId="{D0A4A7DF-9E5B-41DF-A844-583C2FBA416E}" destId="{36F0C4BD-8300-46C3-B3B6-0BF0F5E5BF90}" srcOrd="0" destOrd="0" presId="urn:microsoft.com/office/officeart/2018/2/layout/IconLabelList"/>
    <dgm:cxn modelId="{41F3389E-9F74-4107-9455-07416E8CD560}" type="presOf" srcId="{C20B744A-EA39-40CD-B548-452F1DC25CB6}" destId="{71968E9B-200C-46F9-9E1C-11F4DFE9EA34}" srcOrd="0" destOrd="0" presId="urn:microsoft.com/office/officeart/2018/2/layout/IconLabelList"/>
    <dgm:cxn modelId="{B400D9C1-2273-4025-8377-D9628BD79904}" srcId="{B4C5B8AE-679F-4F49-AD77-1C4728FF70D8}" destId="{6BB46758-3E37-4AD1-8E13-E2E4174E13C2}" srcOrd="4" destOrd="0" parTransId="{99A1A05D-DE00-49E8-A690-C7EF6DAD37D3}" sibTransId="{F41987C2-8864-4DBE-A3E6-C911A9BC4CFD}"/>
    <dgm:cxn modelId="{757E44D3-5D22-4DC5-BA4D-6651691E5D53}" srcId="{B4C5B8AE-679F-4F49-AD77-1C4728FF70D8}" destId="{C20B744A-EA39-40CD-B548-452F1DC25CB6}" srcOrd="3" destOrd="0" parTransId="{4FEA3A40-A03A-4EC9-BA71-8576696BCD28}" sibTransId="{CEE3F62F-88B0-44F4-900F-CD28F4977853}"/>
    <dgm:cxn modelId="{65097DE0-E68D-45C1-AB38-AF0D2EEE7889}" type="presOf" srcId="{85E8DA8E-E8DD-47BE-B790-FC3162281BD2}" destId="{D9CF6092-C93E-4456-A606-4F0382E854A2}" srcOrd="0" destOrd="0" presId="urn:microsoft.com/office/officeart/2018/2/layout/IconLabelList"/>
    <dgm:cxn modelId="{541BF0FB-789A-4C4C-80F1-E25CBE13F56E}" srcId="{B4C5B8AE-679F-4F49-AD77-1C4728FF70D8}" destId="{D0A4A7DF-9E5B-41DF-A844-583C2FBA416E}" srcOrd="1" destOrd="0" parTransId="{799F14B7-9A44-491C-8EEC-F752B94E440D}" sibTransId="{9DBD6997-9018-43EC-A568-F0294DCF4139}"/>
    <dgm:cxn modelId="{6EEF78B6-397A-49AD-B525-1881D6029411}" type="presParOf" srcId="{66359C1E-F764-456B-A3D9-376B5110F4CB}" destId="{FE805080-79CF-4924-84D2-45DA3C841B53}" srcOrd="0" destOrd="0" presId="urn:microsoft.com/office/officeart/2018/2/layout/IconLabelList"/>
    <dgm:cxn modelId="{DAD4B61C-E013-41E5-875C-ED205BEDD4FF}" type="presParOf" srcId="{FE805080-79CF-4924-84D2-45DA3C841B53}" destId="{D84189B5-E716-4B4D-B0C7-A79D82133A74}" srcOrd="0" destOrd="0" presId="urn:microsoft.com/office/officeart/2018/2/layout/IconLabelList"/>
    <dgm:cxn modelId="{94636BCE-2941-4A58-AD97-8C995786718A}" type="presParOf" srcId="{FE805080-79CF-4924-84D2-45DA3C841B53}" destId="{A9B8B17E-1D26-4EEA-A47C-E703ABA5D367}" srcOrd="1" destOrd="0" presId="urn:microsoft.com/office/officeart/2018/2/layout/IconLabelList"/>
    <dgm:cxn modelId="{223AFEA5-65FB-4543-948E-D56AD458D916}" type="presParOf" srcId="{FE805080-79CF-4924-84D2-45DA3C841B53}" destId="{D9CF6092-C93E-4456-A606-4F0382E854A2}" srcOrd="2" destOrd="0" presId="urn:microsoft.com/office/officeart/2018/2/layout/IconLabelList"/>
    <dgm:cxn modelId="{BCD51FFE-D8ED-4E4C-A2E9-051575378174}" type="presParOf" srcId="{66359C1E-F764-456B-A3D9-376B5110F4CB}" destId="{86204C56-D05A-4278-937F-56834FBAECF7}" srcOrd="1" destOrd="0" presId="urn:microsoft.com/office/officeart/2018/2/layout/IconLabelList"/>
    <dgm:cxn modelId="{947EEB1D-0C3A-4C43-90B0-34211A8ED540}" type="presParOf" srcId="{66359C1E-F764-456B-A3D9-376B5110F4CB}" destId="{3AADE55E-CE01-4A78-98FA-69330876D23F}" srcOrd="2" destOrd="0" presId="urn:microsoft.com/office/officeart/2018/2/layout/IconLabelList"/>
    <dgm:cxn modelId="{CBD5B5C2-5AA3-497C-A94B-F1261C42318A}" type="presParOf" srcId="{3AADE55E-CE01-4A78-98FA-69330876D23F}" destId="{D6D8E496-2AE6-424E-9BEF-F9DB3EE2FC4D}" srcOrd="0" destOrd="0" presId="urn:microsoft.com/office/officeart/2018/2/layout/IconLabelList"/>
    <dgm:cxn modelId="{DFDC2332-62F7-4177-B6B9-F9EBAE2BEABB}" type="presParOf" srcId="{3AADE55E-CE01-4A78-98FA-69330876D23F}" destId="{D191D904-B726-4A2A-BD0A-26C2CE1DC0F6}" srcOrd="1" destOrd="0" presId="urn:microsoft.com/office/officeart/2018/2/layout/IconLabelList"/>
    <dgm:cxn modelId="{2DA4724F-69A5-4E46-8457-1507AF98E5C4}" type="presParOf" srcId="{3AADE55E-CE01-4A78-98FA-69330876D23F}" destId="{36F0C4BD-8300-46C3-B3B6-0BF0F5E5BF90}" srcOrd="2" destOrd="0" presId="urn:microsoft.com/office/officeart/2018/2/layout/IconLabelList"/>
    <dgm:cxn modelId="{C2F6BBDE-1D21-48E8-B5BB-F1CF97AA59BB}" type="presParOf" srcId="{66359C1E-F764-456B-A3D9-376B5110F4CB}" destId="{A5F2B254-DC38-45B9-B319-C2CB724F663A}" srcOrd="3" destOrd="0" presId="urn:microsoft.com/office/officeart/2018/2/layout/IconLabelList"/>
    <dgm:cxn modelId="{A2CCBFCF-F0DA-4ED9-9292-019ED8CB5B3C}" type="presParOf" srcId="{66359C1E-F764-456B-A3D9-376B5110F4CB}" destId="{F293B959-9957-43F0-978E-4B2F4A1B5DC9}" srcOrd="4" destOrd="0" presId="urn:microsoft.com/office/officeart/2018/2/layout/IconLabelList"/>
    <dgm:cxn modelId="{7FB850C7-761F-4907-8CE4-D472EC2F5709}" type="presParOf" srcId="{F293B959-9957-43F0-978E-4B2F4A1B5DC9}" destId="{9D43812D-3088-44FD-B367-F07A4D93507D}" srcOrd="0" destOrd="0" presId="urn:microsoft.com/office/officeart/2018/2/layout/IconLabelList"/>
    <dgm:cxn modelId="{BF1E45BC-EF50-4204-ADAE-FB38462803D2}" type="presParOf" srcId="{F293B959-9957-43F0-978E-4B2F4A1B5DC9}" destId="{95480387-A2CD-46B2-8C3E-9367D3853A8B}" srcOrd="1" destOrd="0" presId="urn:microsoft.com/office/officeart/2018/2/layout/IconLabelList"/>
    <dgm:cxn modelId="{A1F7C61C-DA60-4BBB-86C6-D6D16B62209A}" type="presParOf" srcId="{F293B959-9957-43F0-978E-4B2F4A1B5DC9}" destId="{B3A0D834-8B73-42AB-AF28-D8CEE32D72BC}" srcOrd="2" destOrd="0" presId="urn:microsoft.com/office/officeart/2018/2/layout/IconLabelList"/>
    <dgm:cxn modelId="{B792F6B5-54E8-498F-A29E-1E008FD7D969}" type="presParOf" srcId="{66359C1E-F764-456B-A3D9-376B5110F4CB}" destId="{EB64DAC6-57AE-4BF5-94BF-617ED0FD1A46}" srcOrd="5" destOrd="0" presId="urn:microsoft.com/office/officeart/2018/2/layout/IconLabelList"/>
    <dgm:cxn modelId="{01197AAC-932E-4FF5-B3C3-A2B6578A41F9}" type="presParOf" srcId="{66359C1E-F764-456B-A3D9-376B5110F4CB}" destId="{D18F65D1-C8A0-4F5A-8D0E-4E66C5099272}" srcOrd="6" destOrd="0" presId="urn:microsoft.com/office/officeart/2018/2/layout/IconLabelList"/>
    <dgm:cxn modelId="{D1B77ABF-74EF-491E-93E5-5C3D48DF8EDD}" type="presParOf" srcId="{D18F65D1-C8A0-4F5A-8D0E-4E66C5099272}" destId="{9DDCE3BB-467B-42F1-B93F-1A401712E700}" srcOrd="0" destOrd="0" presId="urn:microsoft.com/office/officeart/2018/2/layout/IconLabelList"/>
    <dgm:cxn modelId="{A5D8666A-59BA-48A7-9E07-C0AA7657DF5C}" type="presParOf" srcId="{D18F65D1-C8A0-4F5A-8D0E-4E66C5099272}" destId="{1B60698C-8426-43AD-A41F-90F0A40DC3DE}" srcOrd="1" destOrd="0" presId="urn:microsoft.com/office/officeart/2018/2/layout/IconLabelList"/>
    <dgm:cxn modelId="{60FF068C-02CF-40E2-A60E-FE17C029DFEA}" type="presParOf" srcId="{D18F65D1-C8A0-4F5A-8D0E-4E66C5099272}" destId="{71968E9B-200C-46F9-9E1C-11F4DFE9EA34}" srcOrd="2" destOrd="0" presId="urn:microsoft.com/office/officeart/2018/2/layout/IconLabelList"/>
    <dgm:cxn modelId="{8C43F250-D919-4C14-AC47-06F1AE5EFEFC}" type="presParOf" srcId="{66359C1E-F764-456B-A3D9-376B5110F4CB}" destId="{4FF69CE4-6716-42C8-94FF-078C1272E26B}" srcOrd="7" destOrd="0" presId="urn:microsoft.com/office/officeart/2018/2/layout/IconLabelList"/>
    <dgm:cxn modelId="{D5C5DE59-634D-4BEF-AD00-329B1C3A259A}" type="presParOf" srcId="{66359C1E-F764-456B-A3D9-376B5110F4CB}" destId="{47333EAD-17B2-46DC-BCB1-C896DEDD993C}" srcOrd="8" destOrd="0" presId="urn:microsoft.com/office/officeart/2018/2/layout/IconLabelList"/>
    <dgm:cxn modelId="{30EAFEA6-8186-40FC-85BE-65C3298B2C10}" type="presParOf" srcId="{47333EAD-17B2-46DC-BCB1-C896DEDD993C}" destId="{81DEF6CF-8B00-4D87-B6E3-832F9C9260B9}" srcOrd="0" destOrd="0" presId="urn:microsoft.com/office/officeart/2018/2/layout/IconLabelList"/>
    <dgm:cxn modelId="{18B45BAD-3873-44F6-A952-6A35C33F9488}" type="presParOf" srcId="{47333EAD-17B2-46DC-BCB1-C896DEDD993C}" destId="{FA7AAD21-CF6C-4982-ACA9-907C0E85A0A7}" srcOrd="1" destOrd="0" presId="urn:microsoft.com/office/officeart/2018/2/layout/IconLabelList"/>
    <dgm:cxn modelId="{3A02B6D8-AD8D-40CC-BB52-C10E525B3436}" type="presParOf" srcId="{47333EAD-17B2-46DC-BCB1-C896DEDD993C}" destId="{09B318F9-AB3A-4648-9557-BB5AC947DEA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7AE334-7284-4CDD-B94E-D047581D3466}">
      <dsp:nvSpPr>
        <dsp:cNvPr id="0" name=""/>
        <dsp:cNvSpPr/>
      </dsp:nvSpPr>
      <dsp:spPr>
        <a:xfrm>
          <a:off x="0" y="51026"/>
          <a:ext cx="9835087" cy="1014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Identification – base line assessments (AWRT, Salford, Holborn, Basic Skills Assessment, National Tests, etc</a:t>
          </a:r>
          <a:r>
            <a:rPr lang="en-US" sz="1700" kern="1200" dirty="0">
              <a:latin typeface="Meiryo"/>
            </a:rPr>
            <a:t>.)</a:t>
          </a:r>
          <a:endParaRPr lang="en-US" sz="1700" kern="1200" dirty="0"/>
        </a:p>
      </dsp:txBody>
      <dsp:txXfrm>
        <a:off x="49518" y="100544"/>
        <a:ext cx="9736051" cy="915353"/>
      </dsp:txXfrm>
    </dsp:sp>
    <dsp:sp modelId="{B2D6EC98-9597-496E-B8B1-4A717B00221A}">
      <dsp:nvSpPr>
        <dsp:cNvPr id="0" name=""/>
        <dsp:cNvSpPr/>
      </dsp:nvSpPr>
      <dsp:spPr>
        <a:xfrm>
          <a:off x="0" y="1114376"/>
          <a:ext cx="9835087" cy="1014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Analyse Data – gaps in learning, (cohort / group / individual</a:t>
          </a:r>
          <a:r>
            <a:rPr lang="en-US" sz="1700" kern="1200" dirty="0">
              <a:latin typeface="Meiryo"/>
            </a:rPr>
            <a:t>).</a:t>
          </a:r>
          <a:endParaRPr lang="en-US" sz="1700" kern="1200" dirty="0"/>
        </a:p>
      </dsp:txBody>
      <dsp:txXfrm>
        <a:off x="49518" y="1163894"/>
        <a:ext cx="9736051" cy="915353"/>
      </dsp:txXfrm>
    </dsp:sp>
    <dsp:sp modelId="{DB871869-4439-4F0F-BF46-D8495FEE62E9}">
      <dsp:nvSpPr>
        <dsp:cNvPr id="0" name=""/>
        <dsp:cNvSpPr/>
      </dsp:nvSpPr>
      <dsp:spPr>
        <a:xfrm>
          <a:off x="0" y="2177726"/>
          <a:ext cx="9835087" cy="1014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Set targets – </a:t>
          </a:r>
          <a:r>
            <a:rPr lang="en-US" sz="1700" kern="1200" dirty="0">
              <a:latin typeface="Meiryo"/>
            </a:rPr>
            <a:t>SMART  (Small</a:t>
          </a:r>
          <a:r>
            <a:rPr lang="en-US" sz="1700" kern="1200" dirty="0"/>
            <a:t>, Measurable, Achievable, Realistic, Timescale</a:t>
          </a:r>
          <a:r>
            <a:rPr lang="en-US" sz="1700" kern="1200" dirty="0">
              <a:latin typeface="Meiryo"/>
            </a:rPr>
            <a:t>.) Share with parents / pupil. </a:t>
          </a:r>
          <a:endParaRPr lang="en-US" sz="1700" kern="1200" dirty="0"/>
        </a:p>
      </dsp:txBody>
      <dsp:txXfrm>
        <a:off x="49518" y="2227244"/>
        <a:ext cx="9736051" cy="915353"/>
      </dsp:txXfrm>
    </dsp:sp>
    <dsp:sp modelId="{D16F206A-0E3A-4962-B20D-931FD88E50D2}">
      <dsp:nvSpPr>
        <dsp:cNvPr id="0" name=""/>
        <dsp:cNvSpPr/>
      </dsp:nvSpPr>
      <dsp:spPr>
        <a:xfrm>
          <a:off x="0" y="3241076"/>
          <a:ext cx="9835087" cy="1014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Reassess – next steps</a:t>
          </a:r>
          <a:r>
            <a:rPr lang="en-US" sz="1700" kern="1200" dirty="0">
              <a:latin typeface="Meiryo"/>
            </a:rPr>
            <a:t>? (new intervention / end / outside support E.G.)</a:t>
          </a:r>
          <a:endParaRPr lang="en-US" sz="1700" kern="1200" dirty="0"/>
        </a:p>
      </dsp:txBody>
      <dsp:txXfrm>
        <a:off x="49518" y="3290594"/>
        <a:ext cx="9736051" cy="9153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4189B5-E716-4B4D-B0C7-A79D82133A74}">
      <dsp:nvSpPr>
        <dsp:cNvPr id="0" name=""/>
        <dsp:cNvSpPr/>
      </dsp:nvSpPr>
      <dsp:spPr>
        <a:xfrm>
          <a:off x="477177" y="816565"/>
          <a:ext cx="775986" cy="7759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F6092-C93E-4456-A606-4F0382E854A2}">
      <dsp:nvSpPr>
        <dsp:cNvPr id="0" name=""/>
        <dsp:cNvSpPr/>
      </dsp:nvSpPr>
      <dsp:spPr>
        <a:xfrm>
          <a:off x="2963" y="1851256"/>
          <a:ext cx="1724414" cy="68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Staffing – skilled</a:t>
          </a:r>
          <a:r>
            <a:rPr lang="en-US" sz="1700" b="1" kern="1200" baseline="0">
              <a:latin typeface="Meiryo"/>
            </a:rPr>
            <a:t> /</a:t>
          </a:r>
          <a:r>
            <a:rPr lang="en-US" sz="1700" b="1" kern="1200" baseline="0"/>
            <a:t> trained</a:t>
          </a:r>
          <a:r>
            <a:rPr lang="en-US" sz="1700" b="1" kern="1200">
              <a:latin typeface="Meiryo"/>
            </a:rPr>
            <a:t> / enthusiastic</a:t>
          </a:r>
          <a:endParaRPr lang="en-US" sz="1700" kern="1200"/>
        </a:p>
      </dsp:txBody>
      <dsp:txXfrm>
        <a:off x="2963" y="1851256"/>
        <a:ext cx="1724414" cy="689765"/>
      </dsp:txXfrm>
    </dsp:sp>
    <dsp:sp modelId="{D6D8E496-2AE6-424E-9BEF-F9DB3EE2FC4D}">
      <dsp:nvSpPr>
        <dsp:cNvPr id="0" name=""/>
        <dsp:cNvSpPr/>
      </dsp:nvSpPr>
      <dsp:spPr>
        <a:xfrm>
          <a:off x="2503363" y="816565"/>
          <a:ext cx="775986" cy="7759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0C4BD-8300-46C3-B3B6-0BF0F5E5BF90}">
      <dsp:nvSpPr>
        <dsp:cNvPr id="0" name=""/>
        <dsp:cNvSpPr/>
      </dsp:nvSpPr>
      <dsp:spPr>
        <a:xfrm>
          <a:off x="2029149" y="1851256"/>
          <a:ext cx="1724414" cy="68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Time</a:t>
          </a:r>
          <a:endParaRPr lang="en-US" sz="1700" kern="1200"/>
        </a:p>
      </dsp:txBody>
      <dsp:txXfrm>
        <a:off x="2029149" y="1851256"/>
        <a:ext cx="1724414" cy="689765"/>
      </dsp:txXfrm>
    </dsp:sp>
    <dsp:sp modelId="{9D43812D-3088-44FD-B367-F07A4D93507D}">
      <dsp:nvSpPr>
        <dsp:cNvPr id="0" name=""/>
        <dsp:cNvSpPr/>
      </dsp:nvSpPr>
      <dsp:spPr>
        <a:xfrm>
          <a:off x="4529550" y="816565"/>
          <a:ext cx="775986" cy="7759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0D834-8B73-42AB-AF28-D8CEE32D72BC}">
      <dsp:nvSpPr>
        <dsp:cNvPr id="0" name=""/>
        <dsp:cNvSpPr/>
      </dsp:nvSpPr>
      <dsp:spPr>
        <a:xfrm>
          <a:off x="4055336" y="1851256"/>
          <a:ext cx="1724414" cy="68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Resources</a:t>
          </a:r>
          <a:endParaRPr lang="en-US" sz="1700" kern="1200"/>
        </a:p>
      </dsp:txBody>
      <dsp:txXfrm>
        <a:off x="4055336" y="1851256"/>
        <a:ext cx="1724414" cy="689765"/>
      </dsp:txXfrm>
    </dsp:sp>
    <dsp:sp modelId="{9DDCE3BB-467B-42F1-B93F-1A401712E700}">
      <dsp:nvSpPr>
        <dsp:cNvPr id="0" name=""/>
        <dsp:cNvSpPr/>
      </dsp:nvSpPr>
      <dsp:spPr>
        <a:xfrm>
          <a:off x="6555736" y="816565"/>
          <a:ext cx="775986" cy="7759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68E9B-200C-46F9-9E1C-11F4DFE9EA34}">
      <dsp:nvSpPr>
        <dsp:cNvPr id="0" name=""/>
        <dsp:cNvSpPr/>
      </dsp:nvSpPr>
      <dsp:spPr>
        <a:xfrm>
          <a:off x="6081522" y="1851256"/>
          <a:ext cx="1724414" cy="68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Money</a:t>
          </a:r>
          <a:endParaRPr lang="en-US" sz="1700" kern="1200"/>
        </a:p>
      </dsp:txBody>
      <dsp:txXfrm>
        <a:off x="6081522" y="1851256"/>
        <a:ext cx="1724414" cy="689765"/>
      </dsp:txXfrm>
    </dsp:sp>
    <dsp:sp modelId="{81DEF6CF-8B00-4D87-B6E3-832F9C9260B9}">
      <dsp:nvSpPr>
        <dsp:cNvPr id="0" name=""/>
        <dsp:cNvSpPr/>
      </dsp:nvSpPr>
      <dsp:spPr>
        <a:xfrm>
          <a:off x="8581923" y="816565"/>
          <a:ext cx="775986" cy="7759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318F9-AB3A-4648-9557-BB5AC947DEAB}">
      <dsp:nvSpPr>
        <dsp:cNvPr id="0" name=""/>
        <dsp:cNvSpPr/>
      </dsp:nvSpPr>
      <dsp:spPr>
        <a:xfrm>
          <a:off x="8107709" y="1851256"/>
          <a:ext cx="1724414" cy="68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baseline="0"/>
            <a:t>Permission</a:t>
          </a:r>
          <a:endParaRPr lang="en-US" sz="1700" kern="1200"/>
        </a:p>
      </dsp:txBody>
      <dsp:txXfrm>
        <a:off x="8107709" y="1851256"/>
        <a:ext cx="1724414" cy="689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1BC3D3-9D19-451F-BF5D-F7D69FC350F4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B984C1-248E-4733-9CF8-585DE2F5C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66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B984C1-248E-4733-9CF8-585DE2F5C4D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113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345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295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764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018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618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022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061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600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4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008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2377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674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27" r:id="rId4"/>
    <p:sldLayoutId id="2147483728" r:id="rId5"/>
    <p:sldLayoutId id="2147483733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youtube.com/watch?v=igQFXqDqPv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yCiLnDKg5Q" TargetMode="External"/><Relationship Id="rId2" Type="http://schemas.openxmlformats.org/officeDocument/2006/relationships/hyperlink" Target="https://www.youtube.com/watch?v=GKjB7YZ6m8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8dzs7o8i4Q" TargetMode="External"/><Relationship Id="rId2" Type="http://schemas.openxmlformats.org/officeDocument/2006/relationships/hyperlink" Target="https://www.youtube.com/watch?v=wfkhA6_gzB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E9DE7-FAB0-4545-B090-D3854AB796B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3" r="21743" b="3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82101" y="2146851"/>
            <a:ext cx="6666980" cy="26582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BA2 </a:t>
            </a:r>
            <a:r>
              <a:rPr lang="en-US" dirty="0" err="1"/>
              <a:t>bRIDGING</a:t>
            </a:r>
            <a:r>
              <a:rPr lang="en-US" dirty="0"/>
              <a:t> 25.1.23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82102" y="4810937"/>
            <a:ext cx="6666980" cy="1172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100" dirty="0"/>
              <a:t>THE LEARNER: Who am I teaching?</a:t>
            </a:r>
          </a:p>
          <a:p>
            <a:pPr>
              <a:lnSpc>
                <a:spcPct val="140000"/>
              </a:lnSpc>
            </a:pPr>
            <a:r>
              <a:rPr lang="en-US" sz="1100" dirty="0"/>
              <a:t>Rebecca Taylor</a:t>
            </a:r>
            <a:endParaRPr lang="en-US" sz="1100" dirty="0">
              <a:ea typeface="Meiryo"/>
            </a:endParaRPr>
          </a:p>
          <a:p>
            <a:pPr>
              <a:lnSpc>
                <a:spcPct val="140000"/>
              </a:lnSpc>
            </a:pPr>
            <a:r>
              <a:rPr lang="en-US" sz="1100" dirty="0"/>
              <a:t>Network Lead- St Thomas Community Primary school</a:t>
            </a:r>
            <a:endParaRPr lang="en-US" sz="1100" dirty="0">
              <a:ea typeface="Meiryo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BE9DE7-FAB0-4545-B090-D3854AB796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3" r="21743" b="3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6078" y="131239"/>
            <a:ext cx="10461522" cy="140259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4232" y="2010329"/>
            <a:ext cx="10353368" cy="3815113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100" b="1" dirty="0"/>
              <a:t>9.30- Welcome 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9.45-Warm up task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10 am- Input from </a:t>
            </a:r>
            <a:r>
              <a:rPr lang="en-US" sz="1100" b="1" dirty="0" err="1">
                <a:ea typeface="Meiryo"/>
              </a:rPr>
              <a:t>R.Taylor</a:t>
            </a:r>
            <a:endParaRPr lang="en-US" sz="1100" b="1" dirty="0">
              <a:ea typeface="Meiryo"/>
            </a:endParaRP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10.45- 11- Break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11- 12- Input from </a:t>
            </a:r>
            <a:r>
              <a:rPr lang="en-US" sz="1100" b="1" dirty="0" err="1">
                <a:ea typeface="Meiryo"/>
              </a:rPr>
              <a:t>R.Taylor</a:t>
            </a:r>
            <a:r>
              <a:rPr lang="en-US" sz="1100" b="1" dirty="0">
                <a:ea typeface="Meiryo"/>
              </a:rPr>
              <a:t>/ K. Butts (PGCE)/ School tour/ M Nicholas- ELSA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12- 1- Lunch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115- 3.00- Intervention in action- Pupil groups &amp; Lego therapy</a:t>
            </a:r>
          </a:p>
          <a:p>
            <a:pPr>
              <a:lnSpc>
                <a:spcPct val="140000"/>
              </a:lnSpc>
            </a:pPr>
            <a:r>
              <a:rPr lang="en-US" sz="1100" b="1" dirty="0">
                <a:ea typeface="Meiryo"/>
              </a:rPr>
              <a:t>3pm- Final thoughts- L. Emanuel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274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91A7E1A4-6150-4AC4-9C54-8BCE25640E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65" r="28816"/>
          <a:stretch/>
        </p:blipFill>
        <p:spPr>
          <a:xfrm>
            <a:off x="20" y="719748"/>
            <a:ext cx="2243971" cy="2684798"/>
          </a:xfrm>
          <a:prstGeom prst="rect">
            <a:avLst/>
          </a:prstGeom>
        </p:spPr>
      </p:pic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1DC51B4-A3EF-48D5-801D-92DEDC6441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28" r="11297" b="2"/>
          <a:stretch/>
        </p:blipFill>
        <p:spPr>
          <a:xfrm>
            <a:off x="2240941" y="683815"/>
            <a:ext cx="2179982" cy="2729185"/>
          </a:xfrm>
          <a:prstGeom prst="rect">
            <a:avLst/>
          </a:prstGeom>
        </p:spPr>
      </p:pic>
      <p:pic>
        <p:nvPicPr>
          <p:cNvPr id="7" name="Picture 7" descr="A picture containing road&#10;&#10;Description automatically generated">
            <a:extLst>
              <a:ext uri="{FF2B5EF4-FFF2-40B4-BE49-F238E27FC236}">
                <a16:creationId xmlns:a16="http://schemas.microsoft.com/office/drawing/2014/main" id="{FAB51D9D-952A-444E-8C38-CDF24DA727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021" r="-2" b="5903"/>
          <a:stretch/>
        </p:blipFill>
        <p:spPr>
          <a:xfrm>
            <a:off x="20" y="3414583"/>
            <a:ext cx="4458058" cy="269483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FFD1B-C9C7-49ED-A28E-130BB7E3B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 vert="horz" lIns="109728" tIns="109728" rIns="109728" bIns="91440" rtlCol="0">
            <a:normAutofit fontScale="90000"/>
          </a:bodyPr>
          <a:lstStyle/>
          <a:p>
            <a:pPr>
              <a:lnSpc>
                <a:spcPct val="140000"/>
              </a:lnSpc>
            </a:pPr>
            <a:r>
              <a:rPr lang="en-US" sz="2400" dirty="0">
                <a:ea typeface="Meiryo"/>
              </a:rPr>
              <a:t>School Context</a:t>
            </a:r>
            <a:br>
              <a:rPr lang="en-US" sz="2300" dirty="0">
                <a:ea typeface="Meiryo"/>
              </a:rPr>
            </a:br>
            <a:endParaRPr lang="en-US" sz="23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15D67-3517-42FC-BBC7-49C99791C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1707940"/>
            <a:ext cx="6627226" cy="4066654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Situated in the East of Swansea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432 pupils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39% </a:t>
            </a:r>
            <a:r>
              <a:rPr lang="en-US" sz="1500" dirty="0" err="1">
                <a:ea typeface="Meiryo"/>
              </a:rPr>
              <a:t>eFSM</a:t>
            </a:r>
            <a:endParaRPr lang="en-US" sz="1500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11% ALN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24% EAL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Flying Start –pre school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2 form entry -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Library on site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ea typeface="Meiryo"/>
              </a:rPr>
              <a:t>Excellent links with the local community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4E07B90-9F6E-4593-8540-FD238BF52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2580"/>
            <a:ext cx="4443984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DB06F2-7851-4E68-887C-3616FCB30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79983" y="715520"/>
            <a:ext cx="64008" cy="26974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443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58C81-838F-4CB1-8E8F-8BE04922A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699520" cy="5197498"/>
          </a:xfr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 dirty="0">
                <a:ea typeface="Meiryo"/>
              </a:rPr>
              <a:t>School Development Plan Priorities.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1FC09-09BC-4250-AAE6-4E9F93DB1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1" y="403189"/>
            <a:ext cx="6172412" cy="5930741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marL="285750" indent="-285750">
              <a:buFont typeface="Arial" panose="020B0503020204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To continue to prepare for the new curriculum, in readiness for statutory implementation from September 2022</a:t>
            </a:r>
          </a:p>
          <a:p>
            <a:pPr marL="285750" indent="-285750">
              <a:buFont typeface="Arial" panose="020B0503020204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To continue to support the well-being of the whole school family</a:t>
            </a:r>
          </a:p>
          <a:p>
            <a:pPr marL="285750" indent="-285750">
              <a:buFont typeface="Arial" panose="020B0503020204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To further develop literacy and numeracy skills across the school</a:t>
            </a:r>
          </a:p>
          <a:p>
            <a:pPr marL="285750" indent="-285750">
              <a:buFont typeface="Arial" panose="020B0503020204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To roll out the changes that accompany the Additional Learning Needs Education and Tribunal Act (Wales)</a:t>
            </a:r>
          </a:p>
          <a:p>
            <a:pPr marL="285750" indent="-285750">
              <a:buFont typeface="Arial" panose="020B0503020204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To use funding to support learners and </a:t>
            </a:r>
            <a:r>
              <a:rPr lang="en-GB">
                <a:ea typeface="+mn-lt"/>
                <a:cs typeface="+mn-lt"/>
              </a:rPr>
              <a:t>raise standards (statutory) </a:t>
            </a:r>
            <a:endParaRPr lang="en-GB" b="0">
              <a:ea typeface="+mn-lt"/>
              <a:cs typeface="+mn-lt"/>
            </a:endParaRPr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F1A53E9-AF53-45F8-8A09-5D2F7A3757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28" r="11297" b="2"/>
          <a:stretch/>
        </p:blipFill>
        <p:spPr>
          <a:xfrm>
            <a:off x="-1927" y="-6299"/>
            <a:ext cx="1719907" cy="213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137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686DB-6548-44DC-AD9D-23831EFF9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Meiryo"/>
              </a:rPr>
              <a:t>Intervention Groups - The Process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343D4FFE-3680-4B45-B34D-7FCDA57D0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693619"/>
              </p:ext>
            </p:extLst>
          </p:nvPr>
        </p:nvGraphicFramePr>
        <p:xfrm>
          <a:off x="1713976" y="2240843"/>
          <a:ext cx="9835087" cy="4306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94580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2CE7E-3570-4B1E-BA15-BA4A69F52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ea typeface="Meiryo"/>
              </a:rPr>
              <a:t>Data Analysis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E914CD0-CFBB-4BAF-982C-E11DD3A5F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664495"/>
              </p:ext>
            </p:extLst>
          </p:nvPr>
        </p:nvGraphicFramePr>
        <p:xfrm>
          <a:off x="1581509" y="2055962"/>
          <a:ext cx="10390311" cy="49379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68064">
                  <a:extLst>
                    <a:ext uri="{9D8B030D-6E8A-4147-A177-3AD203B41FA5}">
                      <a16:colId xmlns:a16="http://schemas.microsoft.com/office/drawing/2014/main" val="3380175765"/>
                    </a:ext>
                  </a:extLst>
                </a:gridCol>
                <a:gridCol w="1885973">
                  <a:extLst>
                    <a:ext uri="{9D8B030D-6E8A-4147-A177-3AD203B41FA5}">
                      <a16:colId xmlns:a16="http://schemas.microsoft.com/office/drawing/2014/main" val="2385879407"/>
                    </a:ext>
                  </a:extLst>
                </a:gridCol>
                <a:gridCol w="981403">
                  <a:extLst>
                    <a:ext uri="{9D8B030D-6E8A-4147-A177-3AD203B41FA5}">
                      <a16:colId xmlns:a16="http://schemas.microsoft.com/office/drawing/2014/main" val="2620347721"/>
                    </a:ext>
                  </a:extLst>
                </a:gridCol>
                <a:gridCol w="1898779">
                  <a:extLst>
                    <a:ext uri="{9D8B030D-6E8A-4147-A177-3AD203B41FA5}">
                      <a16:colId xmlns:a16="http://schemas.microsoft.com/office/drawing/2014/main" val="3088407971"/>
                    </a:ext>
                  </a:extLst>
                </a:gridCol>
                <a:gridCol w="1293404">
                  <a:extLst>
                    <a:ext uri="{9D8B030D-6E8A-4147-A177-3AD203B41FA5}">
                      <a16:colId xmlns:a16="http://schemas.microsoft.com/office/drawing/2014/main" val="2610814452"/>
                    </a:ext>
                  </a:extLst>
                </a:gridCol>
                <a:gridCol w="1862688">
                  <a:extLst>
                    <a:ext uri="{9D8B030D-6E8A-4147-A177-3AD203B41FA5}">
                      <a16:colId xmlns:a16="http://schemas.microsoft.com/office/drawing/2014/main" val="2216836704"/>
                    </a:ext>
                  </a:extLst>
                </a:gridCol>
              </a:tblGrid>
              <a:tr h="4489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Name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DOB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Raw Score</a:t>
                      </a:r>
                      <a:r>
                        <a:rPr lang="en-US" sz="1200" dirty="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effectLst/>
                        </a:rPr>
                        <a:t>Standardised</a:t>
                      </a:r>
                      <a:r>
                        <a:rPr lang="en-US" sz="1400" b="1" dirty="0">
                          <a:effectLst/>
                        </a:rPr>
                        <a:t> Score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Reading Age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Date of Test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1761864723"/>
                  </a:ext>
                </a:extLst>
              </a:tr>
              <a:tr h="3095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A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74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6.5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562979516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B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52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116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397453261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C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59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131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12.11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3594405930"/>
                  </a:ext>
                </a:extLst>
              </a:tr>
              <a:tr h="3095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D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129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12.11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673361766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E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55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123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12.8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935347778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F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06/2012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54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12.4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913613042"/>
                  </a:ext>
                </a:extLst>
              </a:tr>
              <a:tr h="3095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G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17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84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7.5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1897918606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H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47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108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8.11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24287355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I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69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6.8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11/10/2021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3820032344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J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36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101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8.2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150904007"/>
                  </a:ext>
                </a:extLst>
              </a:tr>
              <a:tr h="3095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K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34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99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9.3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268089715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L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07/2012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46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108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8.1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964163875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M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08/2012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47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112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8.11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11/10/2021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823904194"/>
                  </a:ext>
                </a:extLst>
              </a:tr>
              <a:tr h="3095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N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08/2012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96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8.5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11/10/2021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1155899918"/>
                  </a:ext>
                </a:extLst>
              </a:tr>
              <a:tr h="2941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Child O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dirty="0">
                          <a:effectLst/>
                        </a:rPr>
                        <a:t>08/2012</a:t>
                      </a:r>
                    </a:p>
                  </a:txBody>
                  <a:tcPr marL="68580" marR="68580" marT="9525" marB="9525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53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121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12.2</a:t>
                      </a:r>
                    </a:p>
                  </a:txBody>
                  <a:tcPr marL="68580" marR="68580" marT="9525" marB="9525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28/09/2021</a:t>
                      </a:r>
                    </a:p>
                  </a:txBody>
                  <a:tcPr marL="68580" marR="68580" marT="9525" marB="9525" anchor="b"/>
                </a:tc>
                <a:extLst>
                  <a:ext uri="{0D108BD9-81ED-4DB2-BD59-A6C34878D82A}">
                    <a16:rowId xmlns:a16="http://schemas.microsoft.com/office/drawing/2014/main" val="27277231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6688BC4-9010-4F2F-B232-E71FFF40F05A}"/>
              </a:ext>
            </a:extLst>
          </p:cNvPr>
          <p:cNvSpPr txBox="1"/>
          <p:nvPr/>
        </p:nvSpPr>
        <p:spPr>
          <a:xfrm>
            <a:off x="4408098" y="463813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BD2E6-52F2-4BC9-A729-367471644A85}"/>
              </a:ext>
            </a:extLst>
          </p:cNvPr>
          <p:cNvSpPr txBox="1"/>
          <p:nvPr/>
        </p:nvSpPr>
        <p:spPr>
          <a:xfrm>
            <a:off x="2467155" y="454325"/>
            <a:ext cx="90261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ea typeface="Meiryo"/>
              </a:rPr>
              <a:t>Year 5 class – age 9-10 </a:t>
            </a:r>
            <a:r>
              <a:rPr lang="en-US" b="1" dirty="0" err="1">
                <a:solidFill>
                  <a:srgbClr val="0070C0"/>
                </a:solidFill>
                <a:ea typeface="Meiryo"/>
              </a:rPr>
              <a:t>yrs</a:t>
            </a:r>
            <a:r>
              <a:rPr lang="en-US" b="1" dirty="0">
                <a:solidFill>
                  <a:srgbClr val="0070C0"/>
                </a:solidFill>
                <a:ea typeface="Meiryo"/>
              </a:rPr>
              <a:t> old.            SS - Average Range – 95 - 105</a:t>
            </a:r>
          </a:p>
        </p:txBody>
      </p:sp>
      <p:sp>
        <p:nvSpPr>
          <p:cNvPr id="3" name="AutoShape 2" descr="data:image/png;base64,iVBORw0KGgoAAAANSUhEUgAAAkIAAAMeCAYAAADxnGs4AAAAAXNSR0IArs4c6QAAAARnQU1BAACxjwv8YQUAAAAJcEhZcwAADsMAAA7DAcdvqGQAAP+lSURBVHhe7J0HfBRFG4dJrl8qgTSSACH0nh56FREUsPfeERULgiBK77333ouAgAqCqIiC0rEXLKAgHdJzSf7f+27YuBx7ySWE4pd3fr/Hu9udnZmdizcP78zulpEkSZIkSZIkSZIkSZIkSZIkSZIkSZIkSZIkSZIkSZIkSZIkSZIkSZIkSZIkSZIkSZIkSZIkSZIkSZIkSZIkSZIkSZIkSZIkSZIkSZIkSZIkSVITgJDc3Nzn6LUfcyHdsY9JyXD8RZ8lSZIkSZIkSZJcprTM7JOqO2Q6ckbSpn7kFd3ptfJF1bjxEjeOG8mNTs3MTt32w9nU1XtOgBm04XeFHit/wYMzvxUEQRAEQXBJ92U/5bvDsq/+UVxi0zenM86nOZI5qEJyNIi8o+FFBbm+ieSnfXK643tuHDeSG613UoIgCIIgCFcKB1Xe3XvCcfx8xjmOHJEQPXZRSa5tYhPj6M8Px1LPvrPusG5jBUEQBEEQrhYcOfril3PJyRnZhzkwc1FRrm4iAQo5n5b9MZuYRH8EQRAEQbje9H73V3BghgM05Ck1LypLySeOAp1MzvpjzOY/dRsiCIIgCIJwveAAzbFzmcfJV1peVJeSS2mZuQ//dSbjFIeh9CoXBEEQBEG43jw9/wf8eiLt7IWMrDcvKsyVp3OpjlF7f08+89ic73QrFQRBEARBuJHY8t2Z82dTs5ZeVJnip9MpjikfHDp1Tq8SQRAEQRCEG5W5n/+ddjola91FpSl64ukwjgTpFS4IgiAIgnCjw8Gcs6mOwRfVxv3EC6N5TZBMhwmCIBSPB6YfRK2bHgX/pAZUrI17J+/RzScIwtXlx+Opp89nODrlGY4biS+R56vDZGG0IAgFkfToQGWQdyYwqiEaPzFU95jSxH1T9sIrIFTpE6PFhrvGbNfNdy1p89ochNZpkv9deRpNiGp6xw0vabcP34oarR/Mb3fTZ0bq5hMEPXgB9cWrydy7tJ7vEySXyAuCUBhqtMMVEdFtdI8rLdxoESFX4spov6t2PRcq21iS2vdedkkZ1xruQ60AqYgICUWF7zXEN16kv5+CE0+J8c0S9QoRBEHQog7y2mgH/8tdjYLcCAOpkIc2OsVSdmv/dcr2O0Z9gjodnlaiQmreG0mEuC3cjug7X0Xr7jOUdjEiQkJxOHg0+Rx5Thf6G3Kd2JbYmvQKEARB0KInQow28sADFv+rPqxBS+UzT5nxwOt8nPPUBxNUPR7Nu07IL1eFyzDbfS/Jq1Lvtq5u1cd5eLu2HK5PFQQV54iEb0jkJW0qaL+2Hc4RIXfOV3s8nxeLQEClOspnloOYu3vk5y2MzkM35Z8rl6WXh3EV5dNGjNzpO+e285RccI145XNR266iChojIiQUh66LfkRqZvZpkiEr/R1dntiS2Jb0DhYEQXCmOCKkRT1OO0jroR30CpreYZxFSItanzY64ow2ClJYOUXZrxUhd8/XVfla3BUC7TnzObpaw1WYCBWn71gOnfMyBQmZHiJCQknw0bdnUrKyc1+nv6PLk0SDBEEoCnoixP/yVwd5V8LAg6oqBdp92oFUO8WmJzDqIKqVClcCoa2PUdvtXJ96jDroa8tWIxhKvvotlPYUtl/bDlWEinK+rs5DW6/aVndwlkiun6ectH3DFDQ15m7fuWq73nlqyy8IESGhJHAZFaINNU+nZJ3XO0gQBEEPV9EDFTXqoB0UnQc/7aDuHCFQB2510FXzagdhbdnq8QXVpydTKmp96jHatrHcdBm2+ZL8he3XtkMVoaKcr97xal617523F4betKKz8LgSoaL0XUFtdz5PbTkFISIklBT8gNbLnlaf6cgZ9O7eEw69AwRBEPTQEyEe3ApaL+IcwShocHPeV5yIkHN92vyu0A7QzufofG4F7deTgaKc79UQIYbLTXjo7Uv6QSuMajucRaUofVdQ21URYpz7oCAK6jtBKArTP/0LyenZK+lv6d+UnO74/p11h3UPEARB0EMdjJ2jLs4UJCZFEQPeph1EtWjbUFB97gzmzmXxImVX0lDQfj0ZKMr56h2v5r0SEVLh8rUip7ZHbUdxRKigc1fLERESrjc8PZaelX2e/pbyEoDK59McyXqZBUEQXFESIqQdXAubKtJGhNSrp5jIRp3cjkAVNL1TGNrLt/WOdd6vJwNFOd+CZKIkRIjRkwtXIlSUvnOn7c7lF4aIkFCS8BPqyX9a0t9TmTK5ubndN31zOkMvoyAIgitKQoS0+7gcdWDUCoM6kKoDYUnVxwOx9nJ1XsjLl7Srx3AbtFNd2jbxQFzYfj0ZKMr56h3PeZmiihD3nX9Y9cvOV9sXalu0wqG9zL0ofafNy/B2bqfeeaplFIaIkFCSLPzyGDIyc6bQ35OyPmjksq/+0c0oCILgipIQIUY7wDmjHaC1g6hzHldrc/Tqc1WOilaE9PKp51vYflci4+75ujqeKY4IaetxRhvh0UZ+VArrExU1n7MI6eGOzBRWX1FlShBUJn18BBfSsjbS3xGvD8peyQuH9DIKgiC4oqREiOGIgvYZWExBU156qBLhbn0cwdAOsny/G76qSjuwOl9l5bxYuqD9BYlMUc/3SkWIy+KpO34OnLZObm+Ht9+9LD+Lk/a8tKLkTt85t7358+Pz8/P3xHnV8gpCREi4Wgza8DsupDv20d9RmTL8hjfoZRQEQbhRUNfQsHhphUG7NkemTG4MCpI4QbgR6LHyF6RkOP6iv1G5kaIgCP8N1CgIr3XRilBxr0ISrh4iQsKNDj+RPsuRk0Z/o2XK8CVkfCmZXkZBEAQ9eIAThBsFvb9RQSgMTvT3Q39BlPQyCIIg3GjorXPRW9sjXF8kIiT8FxAREgRBEASh1CIiJAiCIAhCqUVESBAEQRCEUouIkCAIgiAIpRYRIUEQBEEQSi0iQoIgCIIglFpEhARBEARBKLWICAmCIAiCUGoRERIEQRAEodQiIiQIgiAIQqlFREgQBEEQhFKLiJAgCIIgCKUWESFBEARBEEotIkKCIAiCIJRaRIQEQRAEQSi1iAgJ14SkRwfyHxo8jSa0773skn33TdkLr4BQZb/RYsNdY7a73F/vtq7KNrU8PbR1FFSvijt5VO4Y9QnqdHgaZrtvfn2+IZGIvvNV3Dt5T6F5uY6g6vFo3nXCJXkZ53OKbNTpsjJd5VX7RW9fccsRBEEoDYgICdeEdj0XuhxsOw/ddIksNH1m5CX7tceq+2rd9Gj+NmeulghxO7TtdEZ7XoXlZaKa3nFJ+Xrn5NwXjHN/MRHRbfL3l1Q5giAIpQERIeGaoI3qOA+2hUUl1P3aaJE62OtFkLSUlAhppYHzNX5iaP6+24dvRY3WD+a32zmvNvrTsd/a/H5gtIKinhMfE1CpjvJeT0zU9nIkSq1HT4SutBxBEITSgIiQ4DbqwMkUJiDOPDD9IMIatNQ91jmCEVCxdv5UjvY47fZrLULaNupFV7QUllcrSq7OqeHt3fPfa89P2x+12z+pK5clVY4gCEJpQERIcAutBKkUJiHO6AmHNlIUGNWwwP3aSNG1FKHC1jBp0ebVSo4WV1KoPaebey/NlyWtTKkSxW29qcd8XYEpqXIEQRBKAyJCQqFoB25nCouOaNFb66MOyDxot+w2+bJBWztgayVFHez10ApTSYiQNoJTmCi4m1dtv7ZOrcDcMXJbfp9ry1HbypJ119gdhYrQlZQjCIJQGhAREgpFG+Vwxnk9T0Foy1EH3MIGZHU/D+raSMz/uwjxuTqfu3N0TK8/S7IcQRCE0oCIkFAoJRURYtRBWp02Uj+r8uJqv/MA7TzYa/dp+S+LkLYs7h81oqYe464IFbccQRCE0oCIkOAWqixoKUxC9NBKh3ZtiipUrvaroqRyLUVIKwqqoDnnUXEnrztrhHibNh+XVa3FPZeU664IFbccQRCE0oCIkOA2WhkqjgQx2uhEgy4vKu+1AlLYfpVrKULOEbGComDavK7K066VKkhgeJu2z1XU+t0VoeKWIwiCUBoQERKuKc5SwWgjJ4XtV7mWIsRo5YXzae8jpN5BWr1BojYvt+/W/uvy87Z5bU6+6DnXp3dOWjF03lcUESpOOYIgCKUBESHhmqMO1CrOg29h+/XyOOM81aaHKlju5CmsLEbbThYjvTwqLEHOkSU9gXEWQ20dRRGh4pQjCIJQGhAREq45HDHRRkWchcA5+uK8nylMSq6GCDG3DdyA0DpNLsnj6lljHP3Ry8uRoy7DNl+Sl9ETGKZ19xn5x2v7oigixBS1HEEQhNKAiJAgCIIgCKUWESFBEARBEEotIkKCIAiCIJRaRIQEQRAEQSi1iAgJgiAIglBqERESBEEQBKHUIiIkCIIgCEKpRURIEARBEIRSi4iQIAiCIAilFhEhQRAEQRBKLSJCgiAIgiCUWkSEBEEQBEEotYgICYIgCIJQahEREgRBEASh1CIiJPzneGD6QdRo/SD/4SoEVKyNeyfv0c0rlD7476PWTY9e0d/GlR4vCMJ/BxEh4ZrRrufCfHlp+sxI3TzuoA5SKkaLDXeN2a6b91qT9OhApU2eRhPa916mm0e4Mgrr4/um7IVXQOgV/W2ICAlC6UFESLhmlIQIaQe5iOg2unlKErXN7oqNiNDVp7A+loiQIAhFQURIuGaUtAjVu62rbp6SREToxuNa9LGIkCCUHkSEBLdRByCmOFMOeiLE/3oPa9BS2cZi07r7DARUqqN85oEu5u4e+cdr69eiChGXlfDQ2/nHM74hkZeUUZT6nKfgVAqKRLkzSJd0O1UaPzEUZrtvfplauAxtmdoBvqDthbVTpbC61XxcZp0OT1+SN6h6PG7tv+6S8gqisD7WOx/tNnf6U0+EtH9/fL7a/IIg/HcRERLcQk9CiipDhYmQK9S8BYlQYeWog3FR6rsaInQ12sm46hsV5z4qTITcbae7dXM+bTTPmYLE0Zmi9LG758No+9NZhDoP3ZQvb9q+EwThv4+IkFAoBQ0i2sGjMNwRIZYM54FHKx6upsbUcqKa3oEuwzYr224fvjU/r6sBsbD6Snpq7Gq0U69PtPn0+lo7mOttd7ed7tbNqHKh7RsuU61b2+8FURIiVNj3rhWhu8buuOy8tfUJgvDfRkRIKJSC/iWvlZHCKEyEnAcZvekJVyLkCucyilpfSYuQK66knepgrq1Te7zaT67KLKguZ4pbd0Hfm9pn7kYYr1SEnM9R73vXbqvW4h7l/Y10daIgCCXHVRehMZv/xNaD57H/l3T8fTJbqVDS1U/c19znn32bjEkfH8Fjc77T/X7cQTuIOFOSESF3BqiCBlQui9efaNe0qKhlFLW+qyFCJd1Od6MyrsosaHth7XS3bu02V5RUH+udT1H6U7tNi7sRK0EQ/ltwov/H6f9ySnoZikuPlb/g298zsHFTNp54PBdtWuUiKiobnoYceBBljA6UMWWgjDkVHuazMFnOwGY5jQaxP6Ln4E/Qd+RC3HPfTNx121p077YMMxctxAs9l6J86Gcwmc7AajyHoLKb0fXFuejZbz2qVN0Hq+k87UuhH8gMIkepy2DIhdGQDi/b92jT7n28PWIz2nf+HHbrD/Cyf48u929H/9Hr0bTl+7BZ/4LFlg2T7Qiim2zEgHHr8OgT76F5o5UYO3ojpk5egsceW4D2ty3GQ0/OwKwFMzBo5Gw0qLsBMbXex/AJS/DWoCWIr7sQw4ZMwhf7e+LZl4cgNGw5Xuq2HvPmLUG7zpPxcLclmLNkJe66dw7Kl/sc5Wy/oUPbrZg8bzmeeGEpWrXdgAGjP0PPAatwa6fl6NxhPV55ZS7mLlmE7q+tR1jQTjrXYzBSHxgMmUQWnSudswK/z0FkVC5atsnB/Q86sHptNn76IwvvrDus+125gzr4aCnpNULuDFCuREhbjh7FHRBLWoSuVjv1vh9G+x25KlNvu7vtdLdud0ToRo8IMUURf0EQ/htcFRFavOMEvvspG0lNchXpMXhm5w3WxkwapB3wIAnyoPce5jR4WM7D03qGROg87JZUVAw/jHsf2Yqhk5ZgxKTpGD5mJsZMWYjX+61DdOIXMFt/h8GcDIs5HX6+B9Du1i3ofN9OBIb9SD+k5+BpSUEZSxYJFosWSZeJRMiSAav9T9RveAh3P/Qj6id+D7PXr7B4fY/WHQ7i6Zd3o079vTDT8Sa7Ayavf1C17k480e1rdLj1OxKPr9Gu7RYMGL4CExfMx7AZkzF+/kQMHT2TpGU1AgL2oXaNb/HsK7tw9yNfIjx0O+6/dxsGDV2HJi0/hM33a3S87Wv0H/oJ2t+9AF2eWIEnXt6KStW2w2Q9Crv5POrW+AnPd99J5/IRqtVcjUeeWoPhkxdj0Pi5GDZ+CcZPW4E3en6ARtFfoaz1T9hI+MwkPmaPHBg9cmGgV+5npX+pr8swRupzUyaJoAN16uRiz4FsvLvrtO535g7aAa840wRXU4S0ZWu3O5dR1PpKWoSuRju1faKN3kQ26nTJ1ViuytTb7m473a3b1fdWHK61CGnXCBXn714QhBubEheh5V+cwqx5Dth8SESMF0XIQAO0MYOkJJ1eWYgcMJAIGWkw50iQyXoKRttZkpDzJCfHULb8PtRq8BFatd+AtresQGzSMlSI2Aq71y+w2I+RqBxWXu32vxAc9COCQg/A6vMjyc0/MNpPwdOWJ1cGEgyjOZW2X6C8p1DO/yhCQn+FT8DvVMbfMNt+Q6VKJEZ1vkVIuV9go7aYraeJIyhb9nvUiPoBlUKPwsf2J8qV3YcaNTeibfvluP2u5WjffiHq1FgKP++vYKX85cv+huo1v0HFKofg7fMLKkf8gLrVDiGIyrV7HUHFSr8gNv4AqtTYgrCoDxAWuRNW38Pw8KJ22s/Ap+xRRNTYj6Cor2DzO4DgCl+gbtxqNO2wFC06L0V049UIDfsc3t4/w+Z1kvrrJPXdcViNp2HxpH70yFKESIm4UV+XMaUS1N8XRYgjYx7GbAwc4sAHe87ofndXm2slQuqlzdoohFpGUevTlqt32bgzRRGhkmqnWqY7g7R6rNo+rkfdplcmU1A73a1bez5cd/OuE/L38YJpfmTKtVosXVh/6m3T9seVipwgCDcWJSpCvd/9FfsOOWD3ziLp+VeE8qbDOAqUFxUyGi/AbDoKs3E/LKZPYLFug8G6HR72rTB4bYLRuoW2bYLNtobkZAWs5pWwmDfAavkUNvs2+jFeSxKwDhbLFtr2Ab2+SzLyPmzeW0h6PqayPoHJtpn2bYPVtJ32fwIblelNeW2c376FRIiOtW2Cn3Uj/M1r6HU1vO2bqJyPYTZ/CLvpffia1sPbSO2wfkoy8xHtXw0/81IEGFainHkV/CwrYTNTPYSX5T3YLethsX0IizdL2yZ4mzbBl+rzsW+kdtN26zo6p5XwshNeqyjfRnjaqb1UttlrM8y+78LgvwwGH3pvJ2wrYPReDKPvIhK9jbB6fQKzz3ra9iE8bNRX1g+ordtgMX4Li+E0TCw83OckPzzlWMZ8uQjx1NnHnyVj+Ad/6H6HVxPtYFLSIqTdrodaxpXUp1LQgK2NmjnD5WqjC3oUp52upp1YFJzv0aP9DrQERjVUXtUy3e3PotTtKq9KUUVID27XPRN2lbgIaY93JWCCIPw3KTER4sW43x5ORXxcJv1QOImQJ7+CBmJ6b0qjwfsoyQkN5IbhNDA/DaP5ERjMj9PA/iAMlntgND0As+FBmD0fgNXwKAnNoyQvj8Bspbym52Aw0avlQZis9xB307Z7Sa4epe0PU/mPEI8r+y0mOtbwFEzGp6h8Ks9yF22/D54Wymd5hOp9lETmSZKeh6mOW6lNd9C2x+Bpfhgmwmq6nyTnPpKbJ2G0P0RydRu8THfDz/NJ+JieovJpu+EZyvMY7Nb7SdaeoPY8D6MXtc+L6rfcDxvlt3L7rE8odZqonWYT5TPfq7TfaKJyjXSskfJb76PjaJud8lAbjeb7qU+eoDY/Q8c8B6uR6qL2W6yP0vHPUT8/TX3am/KRKFoOU3syqB9yafvF9VckQXoiFBHxPX776zyenv+D7nd5tbiaIsRwZCG4Rnx+Hf5h1ZUbAmrLKGp9DLdbO4AXFBEobJDmcku6ndq8ejgP3HwzQfV8eB9HfNTvRltXUduph3PdavRH2598k0Zug/YcC+J6iBBv04qcLJwWhP8fSkyEpn/6FxYvO0MDNi9UJhGiQbeMMvDy2pVcBRYhD0s6CcDfNJgvJ3G5nQbryiQeQbStPMlCWRKWABq4A2DxLAurR1mYPMrBYCxPeQOp3GAijOQhguQgiPL6EmVpWyCJVhBtz8ODKGMKUI6zeIaQVIWSLASTgFEdFirDEkLlBZM0hJI8VCRRqQgvaoM31Ws0lUMZezkYbSEkNuEkPiEkH3SMlfaZvWEzBsDbGETH0fHUDouBjjdSHVSX0RBChFHZIVQHtcvsRyLiT+0IpG0V6DUYJtpvNFZUztnTTOdmCITRg/Z7UB9QOUYzt7UCtZXeW8pRvXye4bB6hsPXowJJWzlYbcGwmyvSuUXRubcmeRxP4nQYJpIegydH4LjvWYYcuiJkNn+DKdM+w8Ivj+l+l8J/C1UMeHpKG4Fh4eHtzNVa5Hs96xYEQSgJSkyEPvv2DB5+6E8SoYsRIUWEeOFuNg3OyFu/wiJkdcBkO0NysYwG+OYoY/Gmwd5Kg7+RxMCTJMZEomCFzdMKu4cFJk/+bKJyLYRVwWQ00+BO2wkD4UnHeJjpM72aCE+LCWWs9ErbzHws5bcQPp5meHsaqQxP2uZJEkOfDXb4mHzgS5LkZyoLm9UMg7cBBjvVb/aCv8FG8mGh9tlgIhGy2nxht9phshhgtFO5FgtJEbXNSG3ldiltMNB7TwWjxQiDjfZZzFQvQe3h8/GgNnrQPk8qx2DxzIPO32CmzxfxoG1lbNQndC5ch53O1WSjfT4meFms8DH4UrvqwmAdQfUcJdEi8fHMhgeRJ0IkPloR4s8XRejRx+bRd3Zc97sU/luo0QuO2GhlRBs5uVoycj3rFgRBKAlKTIR+PpKChPifaLAvXITMtrN5ImRsShLkDVPZAFgiwmGuHgVTzZqw1KgLr6p14R1VG9aqNWCuVgPWarVgq1ZbwVK1FsxVayqYCGP1PMyUx0L7TTXrwFg7D3PNurDUrA87vfpXqwa/apXofUXYalSGrXp1eFesAu/AMHhVqgOvmjHwqlEdtppRdBy9VgyBX4VAakcNWKpHU7uiYatVB/awMFhCgylPFaqjBgw1a8FYoxa91oShdnWYalWjdkTBVoXKofYbq9eCqRq1j8oxV6kBE2Gg94Zq1ek4PudIBSO1yVD9X4zVqsBUvRqMVK5yTlx+var0Gg7vAD/4mryLLEJ8RRmLUHTMYPxx/Kzudyn8tyhoqohxngoqSa5n3YIgCCVBiYnQhVQHgoO+dU+ErCRC5qU0ODdRRMirXl0EvvQcgiYOR/mpY1F+yngET5qAkInjEThpNMpNGoVyE+h1whiFgIljETBpfD7lJo9H0OSJCJswEeETJiF0ymQETssjdPIUREycgjDKEzJ5BAInD0Ho1BGImDwSFYhyPZ6Hb/uWCH/maVQcPxqh44YhYsxoRI4YjeCH7kLYfR1RZehgBE+YTmVPRMSbLyGwXStE3n8fqo0aSGWOpDLHoeyUMSg7dRSCp41GOL2vSO0MH0fnMmEc/CaNhf9E2q+0fRyR1+6yk8bBX4OfBv4cNGGCck6hdG4hU4hp9H76aAS8+iTsJEQWmzcM5jrwtAx3T4ToO1FFyO79ovLl632Xwn8PnopSFzyrFHXtTXG5nnULgiBcKZzod4t+ua5wUORksRwiEcq7PP4yEfIkEeL7+lizYLKegYVFyNgEHmY7fNu2RuUP1yIy+RgqpJ9CaPpZhKedQ0V6Dcs4jZDMM8R54kIeWUyyQii/0raw9At0/HlUuUDHpVLe9PMISj+H8JRzqH7+DGqc+htR//yGymf+RmTqBUSlXEDVlOMI3bYcAd0eQI3R/VH78D5UvHAM1c5dQPQPh1G5Xx9EDeyBhr9+j8rJyWhw8jBiV45HrcfuRstJU9D0+O+oQu2tRO2pkHWaOIHI9H9QI/kkql04g0op5+l8LiA4MxnB3E5HMio4UhCWnYpwRyrCslKp/Wl0Hnnw+9Cs9HwqpaejSmoqKlMZlTPo3DJTUDPlNKqsWQLvlk1g9OI1SLU1IsR9TfKjiBDhQoRM5kMkQt2U70zvuxQEQRCE0gKnEhMhK4mQxVwEETI1JRGywd6mLUI+2oryNPDbHZmwZDtgcThg49ccyp/jIHJcYmSys2HNcMCeRsdnOeCZm4MyyIEhNxveGWnw//F7BGz4AOFf7Ufw2VTYKK8fiUjAjo2o0uNx1HvlMURsWwN/Eo6yGVmI2rMTdQd0Q71xPRB5+BsEpyaj6lcfoO3Qp3Dn453RceZs1D51EtbsdGpvFryoLB8SN9/UM/SaTG3IhMGRDVNmNixUlzkrm9p4sa0X221WyDtHfXKIXJhzHbBSPpsjB+WSMxG6eh28m7Yg+eFnPLEIDftXhNTbFZAEFSRCNi8RIUEQBEHgdAOI0E0I2byNRCgTVpIHY3augokkgKXBQKgCoYcphySIjvNJzYTfhQwSEZILRTqobtrvRYIVuP0zBPd4DZX6vomqX36KwHOnUTYtFUGfb0Wn4b3wYveHkDRnBIJO/IHgc38jeutkPLvwYTy07g1UP/QJah7+GYnjeqHvC40w+qWb0WX+JFQ9e4oEJwP+qamoevwMKu4n2frhB5Kh8yQ4JDJZOfBOJxGj9lhZhKgtHiRnjOdFSTOR5Jhzsy7novwZc6kfwNsonyMXPinZKLdmA+zNmsJo9aK+rlUkEcpbLC0iJAiCIAgMpxITIYvloIs1QiQ0LEK8zaIvQsEfbUPZzEyYsukYjuYQedKQTdC2fEi0CANDwmDMJXnKSUe5zDQE/3kM5XfsQ/i+7xF+8hwCMjJgJ1Hxo32R+3ei4TvPoW331rhp/iuovnc9gk4dRdCX2/HwqJ6Y/0pHPPbmPaj28VpU/W4b2q99AjM/bYleH96B+mvGo+nSBejxSmd81q0GFrwQh9sWjkKVs8fgl3IOFX/9CXXXbkTopFnw2bYFvsknlQiR36lTCPjtd5T95zi8MlOovRnU/kzlHPJeSVDoPA0kfHoYc0ACRJKXm07nmAkzyaEtPQt+69bA0iIBBpuVRIdFaDgMF9cIKXfxJpT+FxESBEEQhALhVIIidIBESL2PkINEKO+eNkbPHBg9Lt7fxuyAyXIWFtMyytcMHhY7vNrehJCPPkHZDNqniBAN5IQnwVGTPHi6Kw9+b+QICcGCYMu+gLLpZxF68DsEDJ2IiN6DSEw+ROXDvyMg5Sy8M84j/I/v0Wh+b4xd2QHzPmqHmxY/hKgv30OdrdvQdcRr2PZ6PCY/Wwsdx/dE4srxeGH1ndjxUxJGLquDRBKgB7rdi/VP18Dfb0Rgadck3L5wMuqf+B1VftqDBusmIWZQV1SaMgqBPx5CYPp5hB7/E4Fb3kPAsoUI3r8b/mlnSG7S4ZFD55VDfcHnqEgeCUoudPHMzZsWs9A5Wug4SzZgJ6nzW7sc9iYJ1I82kh8SIfMokqG/SXpIDBXpoXIN/GBbqselCL2gfGd636UgCIIglBY4XR0R0txZmm/yxw8F5ehQngidIxFanidCVhKhm9oi+KOtKJuZDhPLQi6BdHgik6QnL+pjom1GwoAMJRpkBJVDMsFTS6acFJKhZASePI6gJQsQ9dxjaPLi04ifOQ5V9n6KwFN/IfzcMcR8MgWTPrsZvxyNwaQtDXDzXMo3YThefKsrNpMIrX+xOp546WYkvXoXek7tiM++bIuBA6LQrE1V9Hm0HvZ3D8Ifb4RgYbdmeHD2CDTauxrN1r2F51fehwdmP4iGGxch6sQJRP72M+qumYeo3s8hZPQwhH9zkETtvCJ0niQz5CswZOeijCJD1EfUd/rkKsLHU388TcjrheyOFPitWQp7UiJMJjuJUE0SodEkQsfolfrlYlSoMBGyiwgJgiAIgjIW3gAi1AbBW7YgIDOVBvs0EgaSnZwMGHMcyjofE8mQKTdNkSET7VPkJzeHYFHIhSk7G2ZHFuyZKQj5ZQ+ix/bEk4+0xOtPt0HHfk+h/trFqPPjt4j5YiEGfNkFRy7Uxx//1MTM9Qm47aVmuPPeVpj0dCzmPVcF3R6KRMf7quLVnvGYMrEx3nixGu6/vRIGPhOJD7uFYueLkZjyRBweees+3D7/XgxYn4S1e1ri6XVPoO6mVai793PEzBmEu3veg44v348aKxcj9PRp2DLpnLKpzSRBlkwSIQdP/1F/KNN/+hLEU4OKCLHwkQSZCVtWMvzeXQJ7YgKJEEeELhUhdXrMlQjlXzUmIiQIgiAIylh4HUSIp8aW06B9UYTatkGFzVsRlJ5BA30GzNlZMGc5lMXG5iwSgGyGZCfboWCl97acHFh5uoivuqJ81nTalpGKoPP/IPLdWXjwlQ5Y0jUWMx6phieeb4p2E/uh7fxheG3Vbdj9UyxO/Z2InZ8moMfrYXjgznIY2ysSG6ZWwaYlVfDeKnr/XmVs2hiOD9eF470VVbB6diTWDqiEFd2q4o3bquCOO6IwdH59fPtnA3ywtz4eXPUiWqyaiZvHPokXu8dh4HONcOegl1F57y54Z2XByIvASX6sJEI2EiETnRNPjbEIlSHpuRwWJCcR4jVCJEK+7y6GLSH+ogjx1FieCHlcXKheoAjRdyMiJAiCIAh5cLrmImQ054mQ0dQcnlYbvFq3QviHH6FCWjp8M1LglZUG74x05WovW2YmiQ8JkQKJj8MBL0cWvB2ZsFM+a1YqrBlZyiJiW2beccGHf0TMzD4Y+mosDr1YER89GYihz0Tjkafb4J7n62HKzHp4f0MDLFkcgVWLArF5XXkc2l8JZ05XhyMtAplp5ZGeUY7el0XuhXLITQ5F6tkI/PV9ZXy5tgpGvBWG558LxoJldfDdL40wZkltdHqnE154837Mfq4mPn2lOoa/1ASJM0ah3LFjysJnT4KnwywOwEoY6TNHffJESJ/LRMjBIpSiiJA1Pk5fhBTpoWOp78uYCooIyWJpQRAEQeB0HUToTL4IeVhIhBITEDF9OsK+3gn/rz+H357txGfw3/85An74GoG/f4uQv35D2D9/oeKZk4g4dwZBF87BN+08yU8yrJmpJAipsDtSFUkKSk1H1U/fw0O9O2Lr05H4+6Va2PF8A/TtFI4HOpfD8GFRWPN+RezYVw6nToQgO4XEJ90PqVneyMq0IjPTgnR6zU6xIuecD7KS/eizF1IdfjifGoFfD1fDR5uqYOXCapgytQ6efaEqXry3Ct5/sgaOPxWFg8/XxZsDH0TdzzfDOz1NERqWHl78rF4NRl5Cn9UpMFdcKkImR45yvj6rF8MSF6s/NSYiJAiCIAhuw+m6iJDZyM8aawYPsxXedSqiUvfOiBj7KMqNvR8B4+5B2XF3IGDyXSg/7wFErHwe1da9gRpr30aNNUMRtX4iwrYuRODu9xH0yy4En/geFc4eRfiJE6hw/BTCTp1E/cOH0G5GX7zzXBI+fCYGax+vjVmvVMbSmZE4sL82zl+ogoz0ADjS/JCT7oMcEp+cTCNy0kzIzDAjLcuIrHQjslO9kZEWgLTUckhN90dKZjmkpwUiPTkcvxysgimjQ/DS/RFY+Hgl/PFKBZx8rjrWPN0E984ejMrHfyaBSVMu98+DL/9XpYijQnlCpL9GiLm4WForQhkX4LNqUZ4IGV2JEE+B5eiK0L+Lpa+9CLl6LhU/noEfx6B3zB2jPkGdDk/DbPfNz+9pNCGoejyad51wWf7i1KE9hstu33uZsv2+KXvhFRB6STl68JPX7xqz/bJyBUEQhBsfTvRbTr/mVzgocsoXIRpslWdd8RoVEiG+fP6yiBCJkJFEyNNiRUhsIJIG1EHismqovzwc9VeEoc7yQNRc5oeqy31QbVU5VF8ehKjZgYgcG4Ko0dUQOT4BlWZ0RNTSxxC1tgeqrxyFGpMmIXL0FFSevwC1Vi1G9PA30faBRuj9UGUsH1QR+z+Owtl/qiI1pTwcqV7AeX/kXghCLglRbroFSPEEkkl+0ozIyPJAViZpiyJDVmSf94Mj2ZfkyQeZaV7IyjAhPdUPv38XhRUT62LWsxWwo1swdr1SHz1e64ya6xfBP+UkTNnJJDu8ADyd5CcDHrkkiRfvHWRykOiQ3PCNFvl+QnxJvWcOSQy/p/7kheB8d2leGK4sCqe83hnJKLtsEawN40hw7CQ4tUl2xlA//q0RIaqD+1pnjdD1FCH1SeWuiIhuc0n+dj0XXiJAekQ1veOSY4paxwPTDyKsQctL8tS7rauyT0RIEATh/x9O9FtOv+ZXOChyyhOhzIsixAMxD7wsQrkkQhwdokGeBmsTiZDNtJTyNoXJakXV5hXQfm59tNwbhoS9NjTe44WEfXbE7zMjYY8FCbttSPzaika7vNDkC3803xGCph+HI2lTRdRfXQEVZ5ZHxSHhiHyiCoLaVUfZWxJQ/ZlOaN/rHjzxekvMmV4fR36ojqyz5ZGTYifRsSiRn9wUK3DBmwSIXlNN9GomLMhNNZMAGZCTUYa4KENpVjjSrSRAFmSlm+i9B2FA9oUKOPpTLNZMqoqlz1bG+OeS0GrkSwg49CW8U9Pgk05kpcI7Ox327AxYHJnKFW78GBBrZjbMmbwAPJuEKQtG2m/MJnFRrpbLgTU7V0G5bJ5evbNyEJCRgvKLF8JWLxYGox2ennVJdsbCYD1KIsTC46A+T6e+zszrfxcidD3uI6RKilYcbh++NV82tNGYzkM35UsQb9dGfzr2W3uJoDR9ZmT+vqLUwaj1cP7KiR0vO1YLi5lenYIgCMJ/F070u06/7Fc4KHLKu7M0X7mkRoQcivzwIzb+FaFMEqFTsJoWU97GMFstqNY8DDfNq4cmB4MRc8iAhP0mRB80ocFBD8TsMyBmrwlx9Jqwz4SkvVYk7bYj6StvNN7lT3JUFtFf+yBmhx+arApCwuhQ1OpVAY0H1MbzM2/GnA+64NCvzXE+tSKyUm0kP4w3stMtyM7wRG6agSSIYREiIVKkyALwdpKd3HSSoXRPRYwcGSYlEpRBIpSRYSRMyEz1QnpyGP78rjpWDq+Grk+3QOuF41Hj959Q4fhZRB45jSp//o3wv46hwulTCEo+i4DUs/BPOwu/9PPwySRJykqDLTOFxCgFdgc/b40Xfjtg4yvncul9Thb8SIL8MpkU+C2bB0vD+jCYLCRC9Ul2xsNg04pQKvV1eomLkHYKqThRED1JYbTlqoKhjezoSYdWlAIq1s5/ynlR6tBu50hRYaIjIiQIgvD/Byf6Xadf9iIOis5wKliEcFGEMkiETsJqXACTMREmixlVVRE6RCL0DYuQEdEHjIoIRe81ECbE0LY4In6/WYkUxe+1IH6PGXF7LKj3jRm1iBiSo+ZfhKHlp1WRtLoikiYE477J4Ri5Pgrrv66AH34LQvKZEGSllFUiOw6SmZw0kh4Wn1QzoYoQvycRSqNGp1PXpDEsRZ4kUJ7K2qEMXkfEkBSlZVpwIbUCPt1WC31Ht8GDc95E0pKpiJw+HZUnjEf4+EGoMGckKm6cicpfLEbY3qUI2r8EQQeWInTfSgTvXY2A/etQ9vut8P9jH/xO/An/ZH74awa8OYqUSygPYXXAJysZZZcsgK1uDAmOF/VtQ5KdiTBY/6a+ZQkqWIT+fehq0URIKxIqRZUhdyVFOyWllRwt2iktbXlFESFtGc71Ok+hMSJCgiAI/39wot91+mUvwqCoByfts8Zci1A6jOZjsBjnkAjFkQiZSITC0W5+fTQ5GIRojgjtcxYhM6IVOaL3Cp6EB2IO8qsnGvK+/RbE7rUhZp8vGuwvR9IUjqY7KqHlOpKs2SG4Z0IF9J8fhY++rIm/T1YhgSkLR5oduSleyE21kRBZkUMixNNieSJkVGSII0Y5RG4anUQqdVMqCRGRk2JANuVxkAxlpvvh9Pkq2HO4CSaub40HhzdG9PP1EXZ/FMIfC0WlbuVRbUAk6kyPRt1lSaixOglRaxJQ/d1E1F7eBFUXNkf4gnYIWXI/yq99HWW3jEf5r95FxI8HUOGfM/BNJxHi+yeRCJXLvIDghfPhVSeaBMeb+jaOZGdK3uXz/GyxwkSIvpuiipDeOhqVogiBnqS0eW1OfmRH3a6N9ugJiYpanna6y906eLsqNoUdryIiJAiC8P8HJ/pdp192NwdFV3CymF09dPWiCPFAbEklEToCs3EGjMYYGpRNqNY8AjcvaJAnQgcNiGcROmhEw0MeiCXJiSHJabjfgIYkPw0YEqSGh8qgwTcEvcbt90DiHk/E7/Wk/Z6ofciIuoesdJwfknaXR7PPK6DZqipoO64KnpwUiTkf1cQ3f1bD+XOBcCR7ITvNC450gmQoO81M0mMi4WHMSsQoi6fR0owkTZ7ITSYpSrYQ3iRO5ZB6Jhi//VAFH3xSD4NW1cbDs6PQfnwwmo0uhybTyqPpCn80+6Asmm0rR2IWiMZfBSLp63JI/KqsMq3X+IvySPo0CHGbQ1FvbSXUXlEXNRY3QtS8tqi+5DlU2TQDIQe2IeDoH/BPzUC59FQELpoP73r1YDLYqR+TYDBPJwkiETLmQHkCvZFEyMgidPli6eJEhApaNKwuLHYHVTJcoV7VVRIi5ArtlWNqXm3UqSDZERESBEH4/4MT/a7TL7ubg6IrOBUuQvTZkkIi9AcN4FNhNEVfFKGKuHm+CxE6QCK0z0xS40l4KJGghiRCDWhf/W8Iem1I8hPDx5A0NaT8/Bq7z4T4/VY63k5l+SBpXyDafBKKVov80XFSAN5ZWRXbD1XFaZ4qyyiLrEwfODJsyE5XRYgXTrMYWZXL6bNou4M+Z17wQ+qFcJw4Ux0Hf6mGFVsroc/cSrhzfAU0meKPxEVeaPaeD1p9EoSWX4WgyR7atteOuL1WRPN5HDAj7gC1jdu314TYvfR5r4XaZ6O8Xmi5pyxa7QxCoy0BaPhuIKKW1ELYkg4IXdcPwV9tQuiRnxAybz586iXAYgwgmlJ/ziIR+of6PZfkkmWoZEWopCNCWlhi+FL4W/uvy89X0iKkV4dW7rQyV9D0mIiQIAjC/x+c6HedftndHBRdwalgEeKBmEUomQbu30mEppAINcgXoXauROii1MTu8yQ8LsqQJ8mQgWTIQCJkRH3KW5/kosF+C2L22pC424ak3RbE7TeTLJlQ91uSkEPeSCDZaPaVBU3fK4u2kyvi5VmReH9XFZw4G4YMRYY4MmRCbjpPi7EI2ZSpMkeGAZnpVqSmlsfxc1Xw1W91MPuTGnhpbhhuGVcesTPLo+GG8mi0oxxa7fJD86/sypVucQe8EH/AQufA0SxPaie19xs+Lzo/am/0fmoziVF9ZWE4yRydbzyvkaLzSaT9CSRI0bu8UPfDANRcUB2Rszqi4upeCOn7LLyialFfB5EItaA+nAdP80mSnsJFqLiLpa/mGiFnrsYaIWe0UuMKrWA5HyMiJAiC8P8BJ/pdp1/2IgyKenDSEyFPEqG8y+f5PkIkQua0i1NjJELG+jSIGxFFInTTvPpoti9QkZxYEqEYjgQdIBGi95eIkCJDvDaI5SIvAqRMm/E2lqa9ZhIhlgjadtADdb4lSJgaHLBSeVZFTJrtKY9Wmyuj6fQQ3D81EIu2ReHIP9WQnsqP1TAhh2QoJ80LOakMiRC9P5schl2/RGLKlkp4eVUl3DonGE1ml0Oz9cFovKsctYOFx4Ime73RiBdyH6L2fkNQ3XwuDUl26h0iKTtkIWyoe9CGevutaLCX9tG5NWTBIxlqyG0lEWpw0Ky0ueEBbyTuJ7n6sizi1geREFVFyFOVYQ/1gsXkB5OpFYnNQurTUyQ9LEEMfwclf/m8VoaKKkGMu5KilRxnGVHRSok2cuNuHXqRIz200SIRIUEQhP8/ONHvOv2yF3FQdIaT1XKIZIivGiPhcRIho0feQl4PUxYN3sdhNU6DyViXRMiAKs0j0HZOPbTaHagITzSJDQtQHEmPIkU8pcSX0dM+Z6J5yuySbXTsXpYm2kewYPC6IY7IKHlJkBL3eaHx1+XQ5IsQxC6ugM5jojD/w3o4erwystP9kJ1mgyPdR1k3lJFaHn8cq4p3v6iBF+eFo+mY8khaHIFWn4Wh+dd+ivTEKeJG9VK74/ablKvbYi9O5WnbFUP7+dyUhd8ET+c5nxe3MQ/Kx9u4fIbyx+21o9XOiqj3VgXYw83Ud14kOq1JiJbCajoJgykbBrMqQ3l9XZIidKW4KymMVjo4v3ZaS7v42VmU3KnD1bSY3n531w8JgiAI/0040e86/bJf4aDISU+E8qbGcmEiEeJ73PCjN0zGf2A15ImQWRWhufXQZncQDfh8VRiLhBHxJEKKZBQgQu7wr1zkiUkclZew1wsJu/3QfEcFtFgUhjvGlcOcTaE49k9l5CSXR+4FL6SfD8TX31XHiNXVcc+EYLSaWR6tPgwhAQpG0gEfRWw4OsUC5Iy2/rxolmu0eS+FRHAv3yrAjFiOgO23oMVXoajbNxi2CBOMZrsiQlbjMthIhIzUt3kilEtk/6dFiOFHa3B+V7AEOQuJO3WokS1X0SZGLUebR0RIEATh/w9O9LtOv+xXOChyKkiE/o0IkQiZSIQuRoQUEWoRoUyNtd0ThHjl8viSFiE1EpO3xkiJ1uw1UNkWJO61oekXvmiyJAhdxgVj+cd1cO5UDE79XQMff14T3adVRsuxFdB6ZTjafB6IJMoffciIht9a0OCQN7XVprQ1X4C4Hq6T2t5wb95Unp78qOi1V4XLuFSEzGi+KwR13wqCLdxI0lN0ESrufYRKgqKKEMPRn9A6TfIFhPENiVQerdFl2ObL8rtTh5rH1fojRis9atRIREgQBOH/D070u06/7Fc4KHLS3lDRpQjRPhYhi2EqjMY6+SLEi6W1IqTcPFEjQnkio0Z2igIfZyKp4OkoFqEy9FoGDfeVQQyvRzpkQexBLyR9GYzEuSF4bHoVzPsoCdPWxeCRsZFoNT0crbdWRpOd5ZRIUvR3nqjHV6sd5HsWlSf58VPWAPHUmArX25DaziLDQqMnQCrKeicXKNLmLEI7gxURsrIImWzU15eKUP46oYt9fZkIcf8rIiRPnxcEQRAETiUnQi6uGuM1QnlTYxcHYhIhsyJCtWG2GBDVsiLaLWiINixCLC4H8tbZJJAIxNNrYSKkTFFpRCRvLY66nz7vMxFUDpUXfYAkiDnI8D2JLKh3wJ+kxRdNt/ui8Rw/NB0ehGZjQ9BkWTCa7whE4m47CQ/J1CFPNCAJ4qvZlPbttSlRpcvqv0j+VJmOAOXj4lgmlkQtnspPINSpsWYXRcgWbiLh+VeE7OZTF0WIhTMnXzpdR4REhARBEASB03UUoTpuiVBsIVNj+cKh4d/9/N5JhEiCGrDUKJfeW1Fvnzdi93qj2R4LGn9sR8M1ZRH3UVkk7eFL4EmmeLH1QRMJEAkZvbKUcNuS9pdRXvXqvwRuoyv08qtcBRH6d42QiJAgCIIgcLoGIpRTJBGK0YgQvxZVhJQIjbKPX2mbcvk9ixBLDd+QkSXIhAbf2FD/EF+iTnXtMaPp13Y03u2LGJKihvttVD/f+DDvho31OT/nJXGKPpB3j6L4/CvELq3/MriNOsQxevlVnEWIXi8XoVZ5U2OqCCmyIyIkCIIgCO7AqeREyHKARChDESGWIOU+NooIZcPkmUWDMQ/ODspzjERoEg3QfPm8CVVbVMQt82PQdk+oEgHiuy7zk+bj+D5CPEWkiEzBIqRctk4CxXei5umwvHsL8Xs+9uLxyjQayxDto7wsNQ0PWfKeeE/bEvfYELvHGw3226kcbzTaTTK0m6NBeXex5hs4NjxopmPpOMoTTcSQECmypcqLM4qI5UkPPwKESVBePeiV4O3UprxzJaguBfXzfosiQ9wP0fTaYmcI6qmLpY1WRYTMpqUkoRcXS1N/G0g8ud/LaEXIk0SItikiZPmGROhF5TvT+y4FQRAEobTAqeREyLrfSYRyaeDNIRFykAil0yCdSSKUA7P5L1gM42l7fZhMFuVZYx3nR6PN3gqKCCXtIfYalTst84NV40km4i4KhR4cRUogAYo/SPkIXgSdf4NFFiGnqI02YsTriPLWCvGdn/kmhiQ3fEfofValHSwqypodpVw+luSKxIrLZtHimyGqMpZf/sVtKkobCRYgfiZaoipBRCKLEe1jEVIeIkvEUHvyPhMcfSIBiqO6Y+m11c5Q1H8rWBEhI4mQwdQSRssSmCwnYDSTcCr9ndfv/B04i5CBZMlq+xZ2bxEhQRAEQeB0VUXIgwZkjgRdJkJGFqEGJEJW5enztyysj5YHghUZSCBBYViEYvkzSVFBIsTSkHCwDEGv9D6ep9RIMhT5oOOcp5/+FSGCRYiOqU/yVPegkSAZOmihdvCVaxzJMVFZJEYKdsTvsRK8UDovqhNLKDc+1Javlk0o7dOQ12Y67uL7vLaRXFF9yjokqp+jTFwvR4EUEdqfJ0IsRK01ImQiETJeFCGj9V8RMokICYIgCIJbcLomImQkEfJ0JUItwtB+UV00PxiIBvxYChIQZdE0X51FApC4l2SkABFSHsVxiKNBJiTwVNJelhV6ZWnZZ1WmzS6RIIaPuwhf5t6A5KkuyxCVU+8bfiYYXx1WJk9K9vhQWYTy8FS+nJ3b5ImkPXnCpYqQXtmqAPF7jlI1oPNh1IfDKtN0ynPTjHnrkBQRyms3R7OuighZRYQEQRAEgeF0zUXIRCJkNkzIEyGjBdVahKPDovpofiCIBCRvDQ+v9eEpK15jk7iHFy27FqGGLBckEdEHSB72einrfGJ220k+iIM22s5CQYKiQrLy76X3eZLCMlSfhKreIZIhakNdqps/R3NEiUWMyuAHwvIUGreLy+D7CvEibKUcbfmEWrYqQnzlGT90tR7JWv0DZpIivuyepIe2R1N5/DR9rpvL5/NX7p/EUuWuCKlTY8rCdBcixGu2aFveGiFZLC0IgiAInK6jCDVURKh6s4roNC8ObfaEk9SwHJAkkHg0UESI19WwCPFUFcmADrw4ugHBNx9M2G1FwtckRHRMNC9u/p4jSxpRoXyXiJAiWLzt4hQZiQgLSwMWnL0WJOyxoBGVlcjHkSDV+9YDdQl+6n3DAzY6jttK0nKxfBY4RnmviBCdA5etSJARdfaTCPGzw/bwU/KtSCKZ4ifNc36OSjU4UIZEqAwdw698uX8RRMjkJEJ8FZkqQnIfIUEQBEG4DE7XRIS0a4ScRahWk0jcM7MZOu6sjvjdvojd7UWCYtWIEF9J5kqEjHmPyfjaH612lcdNO4PQdlc5NN/jjQQSjxiSlhgSIXVqLH+KjMrNg9/niRDfeboBvcaSfCTt90XTPeXRZlco2n8RSgISgMb77IhVprBYhHh6K289j7bcOJIgJu8zl08yQ+XWO+CJOrS9HkeRdtvQ5CtvtNzpi9ZflUWrvVT2Xh+SN44SXYww0TEceSppEZLL5wVBEAThXziVnAhZXIiQpzYiRIO16d+pMaPRjGqxldBhQCKaL6uCBh/4I+7LsiRAXiQbeXLCi5P5knqeLsoXIJIXlqOEvRY021Eezd6tiEbTK6Hx5EgkzQlDk/eD0PhrP5IRE0kFiw5PNakYlCkvlbwrzPKEhaNLcfttaETiE7cuEHEzw9B4UiTiZ4YiYWMAEr/2VqI3PJ2lPKKD8l8iQoxGhPLkqgzqHvBA3YMsT1Yk7PJG0ofeSFzhg/jF/ohdHoCETeWRuCsAMXu9KD9PnVEddIyyRolli+riG0O22hmSL0Laq8aKKkJ2ESFBEARBUMbCEhQhvo9QpjLY5omQeh+hHBg9aFCmAZkfumo0/a3cR8hgqEfvzYisXRWdundEp0k3IXFODSRuCkXSXj/wjQ+V9UL7+CoqC0EyxKKxj6/YMpAEmZG0xwvNPwpFiwm1ccc7t+HJgU+hcY9E1J4YTDITSOJhUqbNeJ1QPiRHyqXvRAOO0rCg5EdhypBwmNF4SyBihkWgzevN8Mjgh9CibyJiZ1REsy9CKJ/lYlQob/qKhSd/zZIiQHmo020NlDtZl1HWP8UcIhHaRrI3LRjtRkbjnok3o/GAeqg3PhiJHwdT27xQ71DeQmoWPUUAub3UFzxd12pXBdTvGwIrP33eZC9YhOg7EBESBEEQBNdwKkERuvjQ1XwRyruzNC/UNdDgzO89zFkwmo/BZJwMg7EOvTchJqYRps6ejfV7N+DZRQ+j+aIqaP1FEBrtyburctw+qxIZUdbdkBDw5fJ8iXwCyUKjvXa03RqOJ5fegvU7VuC3335Hj0lvoMEwkpYvg5T7CvG9eVio+GGuea8sPv/C0pGw24xGX5uQSHmS9tnR5oPK6DggDpPmjsSPv32PUWsH4dY5CWj3WRTl9VIkKu+GjXw8R35U+LMK18frf0zKVXD8QNlGe73RYmMEbh2biEkrh2PPd7swcM7baD6gAVqsjyS581HWE/ENJRvtsdFnLxIsO5XDC8FtaPdFJKL7RMBayUJ95/2vCBV21ZiI0FXjgekH3Xqi/f8z0geCIPxX4VTyIpQ/NaaKEC6KUE6+CBkNkyhfbRrITUiKbYbVi9/FNz/vwVuLXkL7qXVwy6ZKaP6pPxpv90P8Dn/E7PRB9C4vhdhddsTttCN+pxeSvvBHm/ej8Nii2/DuF8vw858/4/WJryCmXyTabo5Ck+0BSNjhjfgvL/KFN+K+8ELcDhU7Ej/3QrNP/NDi47Jout0fzbYHovWqKLTpWw/jFw3Dr//8hPHvj0CnqU3RYWM9NPs4DI0+DVSIp/wNv7Sj4U6bQjS1LeYrrzx2+SDmy3KI/zyI6ihH51IWrbZVQLtFNXDv8LZY+cECnPjnb0xbNgkd3mmKm1fUQ5PPghD7hQ2J2+ncKH/8jvIXjw1A822B6Ph+DcS8GgF7pBlGmyYi5KYIqYulr7cIJT06UBk0GU+jCe17L9PN91/gvil74RUQqpyL0WLDXWO26+a71lzLPr5R+0AQBKEwONFvF/16XeGgyKloIjQZnp4kQvQDXS2yFl58qhuGDO2Hu7rfiviXqyFuaATqjS6P2mMCUXNMBdQYE6a81hwdipqjQlBzZBBqjQxG3ZFhiBlUE81fa46u/V7CkPGj0PGpjqjxeGXEDK2OOiPDUXtUBdQZHYY6o/KoPbJCPrVGB6H22ADUGxWI+iMo35hQ1BoTgjpv03GPVMED3R/G0Mnj8WCvxxH/Qgxi+9dCveGVUWdEBFGR2hCGGlSGwhhibBBqjg2+CLWT2zwmnN5TXWOC0WBEOKJ7VEHTxxPQrdfLGD1uAh7t9hhi7q+Hhm9GofboYFQb54tao8pSW6ltdExdKrvhCBKkoSFIfDsSUbeHwBbOImT7T4oQRw/CGrTMH6SZerd1vSxfu54LlX16g3hB+64Wruq8EaMh7vZxUfkv9YEgCII7cKLfLvr1usJBkZNWhPiZYgWJkMkwhUSojrJGqDz9SzKmbgKaN2mNuBZNUa99HGp3ro9atzdA7S70vlMC6twWS8Sg7m3R9IPeEPVvq4/6t9Yl6qB+hxhEt22MRk1bo2Wz9khq0hQN2kSj7u1Uxh11qZyGVF6sQq1OMQo1Vbo0QK0766H27TG0PxE1b49DdTqmJpffpgmSmt1KZd6BRs1uQsPWiahza33U7FwbNboQnetRWQ1pWyzq3hpHbVOJV6hHbW7YqQHqd6F8d9RDzbvroPYdtVG7XV1EN2+Kxs1uQ9OmtyKpUWvENG+Eeh2iqS11UYfaE83HUhm1u8SgDrWxbucG9ErtpXqCo6vCEuBL/eh1iQiZSITMWhHSu3yevpvrLUKdh26C2U7tt9hQObGjMnjqRRH+KyJ0I+JuHxeV/1IfCIIguAMn+l2jX7YrHBQ5WS2HYCHR4Zv28aDrSoRMJEJmI4mQoQ69JxEKqYw4Eo62tz+DFp27olmXrmh++3P0vhta39oDrYjmnbqhRaeuaHnbC2hFr606PYPWnZ5A0/b3o3Hbh9Cm4wtof1t3dLjtVXp9GW05z+3Povkdz6DpnV3R5M5uaHJHNzS+/QU00tD49ufRlOvr9Cpa3NoTzW99EYntHkCj9g+hdefX0O7Wt9D+ljdxc8fXqcyX0LLzc2jW+Rk0odcm1NamnV642LYXqb28/1/adH6R2vMCbqE8LbtQHmpH806PI6n1g2jW7gW06dQTbbp0RzvK274TtZna04ra25bKvfWWHkQv3Eznw/vbdqHyb++Oxl1eQOWGbWD1CSSJdBIhSw71ay7JEOg7cCFCVxAR0k61XMmgqpYTEd0mf2Blmj4zMj+PGl1who8paJ96PEco6nR4WpEBdX9Q9Xjc2n/dJXnUqAlHS1p3n4GASnWUzzzQx9zdIz9vQXVqy3GOhtw+fCtq0PetPYbb0bzrhPw8RWmHu7jTx4yrtuttL04f8Hbt+fuGRF5y7mqZfN5tXpuje94l0R+CIAiu4ES/L/QLU8RB0RlObouQ5TjMpqkwGOvSewu8gqojJO5BVG7bF+GtBhFDUZGo1GIEIptNQEWiQovRCmHNxxD02mwoIloMREjjNxES2weRTUYistVoOo5oMRaVmo8jRiGi5XBUaD0Koa3HIqTVGAQzLf8lpAWV12wswptMQsXGE1GlCdUf/yIqJL5EZQ2h48ejolIWlzmW3lNe+lyh+QSEtphIjEEo1RHaiuphWo/IJ4I+V2k+lBhO5zRSOa+IRr0R2uBlhCX0orIHIqx1fzrPQajSbAQqNx9G2wZR+4eiauOxqNFoEmo0HYfqtK9qi+Go3GoEoloPRHDtu2Gxh8FkLLoIFXextFaCVIojQ9oBkwdl7doSrchciQhpy3RGG8nQtsUVqjgURwLUqIzzMSpq2UVphzu428fOeUtahFydl/bvxlWZKoFRDXW3F6U/BEEQCoIT/a7QL0sRBkU9OFlYhJSpsQJEiPYbL4qQkUTIQiJkCagNr1pd4ZMwHua4aTDFT4c5fgoxCaa46TDGzYInEzsHhti5MNKrKXYa5R0Hc+xweEWPgnfMRBjjJ8IjYSo84mZTnrm0j8qJnUT5plN+OiaGiKZ9FzHE5OUzxi6AMWYBzDEz4B07DD7Rb8AW0xuWxLEwJM6gMqcT0+AZPw2GuBnUhplKHR7xc1Amjt5TWzyp3Z5Uj2fCDGKmgoHOwxA/GYaEyfBMnAYjvXJbfWsPgE/9wbDFj6bzmwhL9AzYGs6BOZqOjx9PdY1TjjNRXdwXpsQpMCYxk+HdeCS8at4Pk3fYxcvnW8NoXkp9epJec2Ai4TG5IUJFuaGiqwGNKeqApDe1og6GzmJV0DRMQfvU8rT7ODKjnoMqA87nxdt5ANcKjFYcXNVZmAQ4t8N5UXFR21EYReljvbYXtL0ofaBtvxrFUb6H+i10RUjvvF1tL0p/CIIgFAQn+l2hXxY3B0VXcLp0jRCLEA+8fENFGphJhAwe9J72GUiETCRCFs+6sNIPqqVsHfjUeplEaApMCSQrCfNgJcGwxJEMkYAYSC48SCw8aJ9n/FySkdmKKFkSRhL94Rs/EN5xw2BIIoFoPAvGRBKbxHlUzjTYYkk0SFSMsbNIdGaRdMxUhMcUS0LDUpNIIpQ4X5EtC0mJd9xAkpU3YGnYF1Y61hxH8pVIYpM0lSChSZpEUjOZ2jKFZIfaFj+VyplCckSf6ZWFySORxYnaTBLjSfJjSCBJIyyJXP5Y+NQZCp96JHBxE+g8SNbi5pOwLSLmwkLnZSIR4vzGJJLARiRTjUiyGlEbGs2CvdEYWGvdC0//YHiabSQ6N8FgXkl9epqkKJekh6ST4Dt4FyxCLyjfmd536UxBEZaiLsBVBz69wZXRilVBsuNqn7atzm1To1p6AqJtD1NQO4sqAa7aoZZT1HYURlH62FXdrrYXtw9YfroM25yfX0WvrUVtkyAIwpXAiX5X6JfFzUHRFZwsZhahTPqRVEUoLyLkySLkmQsTiZCJBmIWIYNpCqwedWD1NMJUria8GjwL/yYj4U+iERA/CeXjxyIwYRTKJ45GQOIo+CUOhw+9epMk+MWPQ1na5584AN7xPeEX2wt+SQPg1XwEfJuNR9kmk+HTfArsTcfDN2EMidIEeFG5Xo3otfFYeDemchqNhE/SCPg3pvJJLriO8lRHUGI/+DR8FXaSIf/EEQhImkiMp31jCM4/Aj7NRlNZo+FDbQyIo7bQq1fSGNioHB/Cn9rsR/gmUbsbjYBfYxKfpIHwI2krR232jX4b/vXfQVDcUJRNHKm0y0ai5U2iVa7RODp+OL2n45qMQzlqb1lqq3cjanNj+txkKHxr3gOjbxhJjhc8TO1IhFZRn56hPuXHmfBCaZaekhMh7QDkTFEiQq4kxdXUTXFEyDmaoEdxBaQoEuBKPLTlqPuK2o6CKGofu6rb1fai9AFvV9uv4rxOy9X5FUWQBEEQrgRO9LtCvyxuDoqu4FRcETIHRsIntgtCm72A6o17oEGzXoi5qRfqt30NNZu+jFpNXiK6olrTlxDV7DXUaPoGGrbqjdj2byKy6TOISHwWEY27k5Q8jZDoJxHe8CkExj9LAvMCKjbtgbrtBqDerYNRp1N/1OryFqp1eB1VWr6I6s1eRO1mL6F20xdRt9mriGnbF/Vv6omKjR9HRJPHENH8OQQnPYeIuOdRjUSter2nUTWhK6q364U6Hfshtt1ANG47EIk390fdW/uhCm2v3PhFVI19HlFxz6FiApHUDdVvegP1O/VB7M3U7pbdEZnwDCrHPocaiS+iclJXVKC2hzR6AxWIiKbdEdXmNSrvHdRq0wdVErshLP4plI95DOWiH0dow0cQVLk17PYQkhoWodbUn8tgsJ6iPs0m4ckpUIT+feiq+yLElMQaIa0AuEI7wLoadAva544IXYuIkPZcr6UIact2hbb9rup2tb0ofaBu58XO2u9E+3cjIiQIwvWGE/2u0C9LEQZFPTi5JUKeJEJ8HyEWIZ4aM5jgFVYZ5VrchNAOd6F667tx39M90W/sNNz/wquoe8udqNHlQVS/81FUuftxRN31OEnCI3jspf4YPXUxnnz9Tdz+5Etods9zCGrSCRGt70V4i7sR3PoOBLbogFYPPoe+o2Zh1IylGDVrMQZPn4s7qdxa7e9E9U4PI+r2x1CNXuNuewzPvj4CfUdOw0MvvIyb738YdW69B+Xb3oWg9g8h/Kb7UblFF0Tfci+e7DkQw6YswoTpyzFt5nJ6XYB+k2agw/PdUantbah48+0Iv+VuhN5yD8Lb3I5bn34Nw8bPxdRJCzDknTF4+snX0LbTY6hFZUfcch8qdHgUEe2eQKU2DyKqVWfc260HBoyajtsfeQmRLTujwk13Ioz6JaLFPQiq1wr+gZVIhGzwtFjgYWlJErSEOEEixMJzdUSI0cpQUSWIUQe3wlAjGa4G3YL2FTQ15kxBA+uVitD1mhorah+7qtvV9qKKkBYWIt7PqPW7Oj+97e7UIQiCUFQ40e8K/bIUcVB0hpOrxdIsQvyYDa0ImcxTYSMRshnNCGgYjah+vVB3/mTU7tkDPadMxf6ff0L/caNR7zkSlWljELJwFgIXzUCV2ZPQ8O3eGL58Gf4+/Q+WvbsQQyaOQNeJ4xAzciRilr+LOivWouGyJag/uDdemzkWPx35GSnJp5GScha//3MUPSZPQLXuJBlTpyJw/nxUmj0bce8Mxqglq7D30B4sWjwD3Qf2RfvhI1FvziJErVqHqu+uRN3ZU9BuxCAs3rwJ586fxQUq80LKKZy/cArf/3YYL0+ejGq9e6LKnBmosGgRIucvQu2hA/Hmgtk4/PvvSD57Ct/t3Y1ls+fhqTd6om7P7qg8bSIqzFuAyrPnI2bseMQ//SRG0bavd3+Bpwe/hSr9eqDG0gWot2wdEhatRWS3V+BVrRKsvgZ4Wi1EGxhsy+FpPqH0u5HXZPHDbk0lL0JXQmGCot2vDnLqoMs4XzLtap92sOTBWnuptnopuzo1VNDAWpAIFVSnml+7jaVRlQatIOnldacdrihOH/N2tQ6tmKnbnPMWpQ/4XLVTYdpzV6Nkrs5Pb3tB/SQIglBcONHvCv2yXOGgyMnV5fOXi9BxGE15ImQ3kAi1aI3qH6xF0uk/ELNkKd6cvxw//vIXho6dgeYjRqLpnz8j8vxJVLxwHLHHf0HLdasxYes2JKdn4L21qzBm8jj0WrMKTb74DHUvJKNyWgbqnzmJ+I2r0X/Davxz+hRyM7KQm5mNI2fO4fVly0mUliHm5EmEp6agDm1rtn4rhqzahP0HDuHdZYvQbcgw3LzyPcT/cRxVz6eiKklP7OFv0GHVciz77AtkZ2QjOysTWdlpyuvvR47jjYXLEbd6JaJPHkGVlHOof/YcGm3fhn4fbcKfJ88gzZGFb3/6EYsWLMeDffojeu4M1P39J4SfPYmocyfQ+sdv0ar/IIybNhNf7vkK940fisj3l6A61R11IQv1TicjYt482OJjSYTsNMD6wGDpCKN1HYnQGer3HBhJgvJFyHzjiJBzFEQvj/OArB24VVSJKWhfYdNjxRUhV3W6KkcrDc5o+6Go7XBFcfqYt7lqp3rpenH7wNX3IFNjgiDcSHCi3xX6ZbnCQZFT4SLET0fPVNYI8dQYi5AXi1BiC0TOno/aO3ag7ogJ6DdzEX7+5Q8MHTEJcS/3QL331iPk008QsH0LqmxZh4QJYzDlvY1IS0knEXoXYydPwKsL56D+6iWo/MO3KP/LL4j6/hvUX7IA/detwz/nUpCdmYtcRzaOnj2N1xbMRa3xY1D9yx0of3AfIr/6CglTF2LIko3Y/e0PWEIi9Oxbb6HxuPGI2vA+wj75DBEff4Q67y5Dx4kTsfrjz5Cd5iABciA9Kw0Zman4+bc/8MrUaagzeiiqbVpDx2xG1Y82o+7UKeizfCWOkAil5GTi4M/fY/bsBbjnxR6o378/am9Yg+BPtyg0WLUCSd1exoSps7Bj9x7cP2QgKk4dhwpf70Lo3m9QbfduRIwdjoCGsfCxBcBkCoHRfA9M1s0kl8nU7yDpob5mESIJKqN8FyRCnv+KUHEWS5cE7gzo2gFZjWjwNu1gqo10FLRPjf5o9/PN/Bo/MdStgdVVe/XqLKgcbkdonSb5+ZnIRp1c3tjR3XboUdw+ZrTreFiSuJ/UvFfSB1yONq8slhYE4UaDE/2u0C/LFQ6KnHhqLO/y+UtFSLmPkGcODchZNFCTCHFEyDwNZkND2Ix2BEfVQ9MXeuHOSbPx+LCxWEGS8/fxI1i+YimeeKsPHhw/AXdPnYFbZk9D55nj8fSIQdiw6X0SoXN4d91yTJk2HiNmTaZ/gfZHhzmzcNOChegwfx7uGD0KczZsxNk0kpXcLGTnZuB08glMXb0Qdw16C51nTUHbRbNxy5xpeGT4KCxY9wF2/XgIM5fMwMDRg9B9yhjcN3U87p85Aw/OmI5Hxo1C3ykTsGv3ThKrVDhyMpCSnYpURyqO/P0nHbcYTw0dikco74Nz5uGRabPxxEgqd8N7OHv+NDJzLpDgHcDCWdPRq09fPDtwAJ6cNBaPU/4nZ8xB14lT8NqQQfjgo/fx3Y/fYPj4ibhvwGDcNnMOOpMo3jtzClo89yiqVIqEv9GPhKcSydDTsFh3UJ+mUp87SHR4jVDe/ZrKKOu1LooQiagipSxCpmsvQoIgCIJwI8Kp5ERIWSzNInTpfYSMNAgr0zOmVCKDJOgEjJY5lK8Z5Q9AcGA4Hnv8eby7cQt2H/we/xw/icy0VBw/dhQHfvoWB374Hvu++wE7fv4JO4nvfvgWx078gXOO81ixdjXmzpmNL3Z+jrXvb8TKDR9g2fubseT9TVi35WP8+NMvSM9IR5YiQpnIyErFD79+jy1ffIpNuz7Hxt07sOHrHfh079c4fPQIvvvtJ8xfvgAbP9yAX478jkO//IBvfvkJB3/9FXt/+gk//v4Lzl84idycNBIhKi8nC2kkROkZ53CaZOj3Xw7jhyPH8e3fJ/H9H8fww+9/4NhpOp+sdDiy0vArnc/82TOwasVyfEPn8e3P3+LHH3/G4R//xOFf6Pg/f8PpC8dx7sIJ/Pjtt/hsx1f4YNdufPD1Lmz+4mO80fNlVAsNhTcJpKehOvV5H9gt31O/pqMMyVAZEh9PT+73DPoOMhQRMpEI8XeQF53LgoVEyC4iJAiCIAjKWFjCInT5VWNKNIgGZIMpDZ4mGpTNZ2G0roGH6XYYjEHwL1sW99x/H3bs2kWi4kBWhgOOtExkZmYimeThXMYFnE8/j+T0NGSkkNSkpSA1+wLOkoysXLsRy5esRvL5C3A4HMjIzkKyIxMXiHQqKzszG8jKQW52DnKys5FJ21PTU5CWlkyydYHKu4DM1FSqK4vKzMIvR//E8hUr8fln25HlyEYWCUwOtSEnh8rKyYaD8jiyM+hzJpVHZWbm0rEOOjaF2s5lUduo7ckZXE86UkjCuNzMbDqvrCz8+suvJG5zsGnzZsqfgaxsOk/al5adiwtU3gUSq4zcDDhY3kgGMzLTkJqZQaTj+OljeHtAH5QLCqA+9KJ+jqc+Hw+b6Q8YSHzKmFOoz0mASIQMnixBGdS/eSKU9yBWESFBEARB0MLp6osQYTSmkwjxvlwYSYjMli/pczf6HAGrzYL6Deth0pRJ+PnH7/Hbrz/h5OkTOJd6ATv2fo0Z65Zj+oZVmL/6XaxatgY7P/0M/5z6C8nZ6Vi17n2sWLIWKWeSkXzhHI6fOopjp47Q/r9x6tRJpF4gicnIIRnKJSly4OjxY9j8+WdY+N4azF+/FovWrcXqNe9h74GDOE2i9evRI1i1fAW++HQ7iUoW/j7/Dw7/8zOO/fMbzvzzJ86e/BspqecVqcnJpHJTQUKVg3PUlgO/fEtithbzllPZq9/DopVrsO6DD/DTH78hw0ECRaL2++HfMHvWbHzw4YckaiRrJDoX0s7jVOo5/JNyFidI0FKo7KN//I1tWz/GuvVrsH7dBmxYsxmL5q9E5ztuh83XRv1XFiZjB+rzZTAbjpP88FQYyRCJD4uQp4iQIAiCIBQKp6svQjw1Y0xVBmVe0Gug7RbzYZhMo+BpagC71Yao4CA8e8ddmNt/AOYNH4LPt2/B7//8hcHTpyL2hWdQb2BfNOzdF40ffRY93uyHQwf2Ic2RSuKxDksXr8bfvx7Fzvc3Ys244Vg/ahDWjRmODQsX4Mfvf0BWZhZySS4cGZnYsXsvnh80FE1e74EGAweiwaB+SOr6JPpPnUD1HSdR+R0rFy/B5599igvpyXhv2wYMG9cX8yf0w+rxA7Fm1kTs2/uVcsVadkYuctJyqfxckpdMzF++DDc/8hQSuvVATK/+ymvn57pi1Yb3FBHKzs7GH7/9jjmz5ygilHzhAg59/gU2zpqB9TMn4t2Zk/E+idTPh4/g/S3b8XCPXmj78ou4+Y030emVQWh1x/OoWKU27HYrzOYQmMxPkRB9CqPhrCI/3N9lqL89PHMU4eFpsctEyCAiJAiCIAgqnEpMhFw/fT6bBus0GAyZ9JkHZH5K+mmSJn40xG2wWssh2GZF+8goDGnSFsNa3IR3J47Bt4d/xFvLF6HRkvmI/uEb1CJqzpqDh/sPx66vdiOTRGjt2tVYvmwVvtt9ADNfegn9a9XApKgoDI6qir6dOuGjze8jhdfzOFKQlZGOLV98hZemz8NdGzajycFvEPfdXtSeNhjPTxmBX/48gmO//olVy5Zh245PcOb8SUwb0h9P16+BkdE1MKYuldkkEatmTMMpkpjM7BwSnGxkkOBkkWTNnLMIN/cZgBbbPkP9b75Fw4+2ovU772DBqhVIZxGjvCxCHBHaQNJ24u+/Mb1Xb3StHInBVaPwdmQ1vN3hLnz0/lbM37QFrcaNQoMPViJu9ydoue0L1H1tMLwqViMJMlO/VYfB3h8m2/ckO2kkP7l58NVhivTk0HfguFSEjHyPIZZQESFBEARBYDhdAxHKu2KMhUh5Aj1tMxlSYDF+CaPpJRrUK8FuMSLJzx/Dq9TDrAaNsGXEMBz8/gC6r1iEuA/Xo+7J44g8exyVN6zDXSPG4nMSIYcjDRvWvYuly1bgm51fYelTT2JJRAR2BoXhveAITLqpHbZ9sA4XclJJmlKQmZGKrV/sRLfJ09F55Ro0ojIaHtiFqlMG4rmpI/Hbkb/x9+EjWLZiGQnTNpw/+w82vNUXcytUxu6QcHwVHIoFterg/dFjcOr8OZBeIS03S1kw7UhLx8zZC9C6/2A03LMTFY7+jEpfbkfTQf0xf9VypGXmrSk68sefmDVzJt7bsB7Hj/6J2d1exKhygfgsNBwfBVbG5CY344MVazHno81ImjYOkbveR7UjX6HB7i8R8UpfWEMqwtvTi/quOQy2OTBY/6L+5nVBJDrKHbzz8FAevEp9f5kIZdN39I2IkCAIgiAQnK6BCAFGDxqEWYSUfVkkQmmwGX+G2Zg3PWY0G1HdYsCrQaEYW78B3h87FHsO7sars2ej1fRZaPX+FjT54CMkjJmIpwaNwJ59B5CdmYG1a9ZiwdIV+HbnTrz31KP4MCQQf/iVxZ6ywVjepg2+2rgW6Y4MkhAHsjJT8dW+Xeg9fhTuGToInWfMwK1zZ+OWAX0xfO4cHD9+Cn/+/icWrVpKwvQxUk8fx8dv9sF7gRVw1NcfR/18sLFqFLaNHImz588iA5nIzKX/ZmfCQZK1Ytly3NmzN5rPn4u4tavQhITnzrd6K1NjadTWbIcDR48cwQyqd9176/DPX39gyQvPY7GfL/4o649DAUGY26wVNq1YhfUff4x7hw1Go5mj0WjVFNQbOQTlW3aE3bssvD3Kw2p8gCRoMzysZ1DGlK708+UixOIjIiQIgiAIruB0VUWI16XwPWxYgnh9CkuQh4EGZ0MG7IYTNKCvgMF0C4wmHwRbPNA+2AfPxNfBkmnj8dOvP2PFpo+UR19MWLmRWI8xCxZj9YYNOHb0LzjSM/Hu6vcwf+kqfLvrC6x/6kFsDS2Lf3x98Z1vOaxr3hL731tDwpQFOHLgyErHP6eOYsfuz7H2o/exdutWrNv2Gd7/5DMc/P4HnE9NwWGSkwWrl2Dr51uQTCK0sc+bWB4ajKMBPjjqb8X6apXw8YjhOH/2DLJIgnIIvvIrKysNP3xzEMtWrcG0NesxY+NmzF/zPlaufx/f/vILyVI2snNycPToEUybMRWr31uNv//+DfNfeBZL7Tac8LbixwB/LG7eDJ+uXImff/4Faz74ELNIqIYsmoU2jz0K3woVYTZZYTJVgcHWF5627+DB9w8yZVCfUl8r/cyRobwpsjIkPpdcPq9EiHhq7BvY7CJCgiAIgsDpKooQyw9HgnhgztumiBGLkEcW7J4pJEI7YTC/TDJUCVazB0IDjEioXx3TJ89C8nm+fDwZaRkpyMhIQ3rWOaRmnURa1lmSmgxkpzuwYdV6LCMR+n7nF9jw1EMkQgE46u2Lfd7lsLJlG+ze+J4Sscnhy95zMpHJZGfA4aBtDpITEqTMnGyk5TiQmpuFw8f+xIJVS/HRZx/jzJmTWNP3LSwNDcVRP18c8ffCmhpV8dHwkTh/+qxSblZOulJuNkNlOrKykJnlIPjS+xxk8Dqi3Fw4cqGI0JEjf5AITcbq9Stx9MjPmNP1WSz28sZxXzsOhvhhfstG+HzZUjrnNKSmpyIzNQ3bPvsSt959D7zKepHIkAhZm8DktQgGCz9Wg2VTJa9/GZ6CVPqfREh7Q0VFhCwiQoIgCILAcLqKIkSvPDArgzAv3s1VBmm+5w2LkNUjg0ToJxjNY+FpSYCHzQKTjyciq0dhwqRZOJ9C8pOdhgwWDCKL79WTfYGEiAQhw4GsFAfWr1yLZQuX4Mftn2PDE49gc2gQfvUvhy/Lh2DRzW2x48N3kZydrBzDj8LIJPjePPxojHQSonQSpHS+/xDJS0amA3/+eRTLl6/Ex1s/wZkTp7G+b3+sDK1IElQevwUEYHXtWtg6YjRSaF9GZjoJTxrJT54AORxZJD8kWvmQFCnbspSoVHZ6Jo4e/h2zpkzF2ndX4/jvh7Gga1cs8PfH78EB2F4xAKMb18cHC2fiQuZ5XHBcoD5IxqTpsxBZszrMViNMhnIwWx6Cyb6N+iyF+vpf+dGS9/R5em+6+KwxESFBEARBuAxO10CEeM0KD8S8TiWLRCgNRo9MmEmGLMYTMJs3wGC+F2WsZWHwNqFClaro3qcP3t/1KTbt342P9h3EZ3sPEfvw6Z4DxHf47Osf8MmXBzB09Fj0GzECy5Yswch77sSEihWwPjQUi8LCMKRFI8yZMgqf7P2S8u/Elzt3YdeX9Polf/4SW/btxEcHvsYne/bR5/347Kt9WPvhVgweNR6TZ83Hpm2fY2zXlzE+PAqfhVTG5pBwjKheE1Ne64Xt277A51/vobL3Yuu+/cQ+fEzvt+3drdyl+rO9X2H7nl34YveX+PIrht5/9TXe+/AjvPZWP/QfPwkbSLYGPfg4hpQNxfuh4ZgVUQFP16mOIW/3xqfU3k/2f4V3P/0Y9z71JOx+3jAbTbB41oDFNARG20/wtKYWWYT4uzGTCFlFhARBEARBGQuvugjxYmlVhniqxpNvruhJA7QHDcqGdNiM38NmGEgDdk0YLN7wDghDrSYJ6Pzak7h/1FDcMW4SOk+eglsnTySm4LZJs3Dr+Nm4ZewExPZ5FTF9eqLN4BFo/swzaH9rezx4cxvc264t2t15J259/XU83H8I7uvaA53vfQpdbn8MDz7WDc++2Q/PDh+Oh8aORpfxE9Fx/GR0mDAZrUeOQcxb76DRoKG4adwENHr5ZXTo3AUvduiE5zrehjZdbkezl6mscTNx2+RZaE/tuXnyBHSYOBadx4/GPeNG4aExI/HoyGF4YvhgPDV0IJ4ZNghPjRiOR0ePRqehQ1D3lZdRj2Sn9YRxaPRcN9zc7jY82bYj7rr5FjTo3Amxr76C26lN948ajXbPP4UKJEdmqw1Wgz+JUAeSx3XUT6fhYeGbJl4qQAWKEOcVERIEQRCEfDhdExHigVgZpFmEDAyvaeGHsDpIgk7D13M1vDy7kBiFw2wLhD0iCFU6NkHi66+hzqgJCF+0EOFrliJy/QpEbViHqPUbUWXjOlR+fwUqrVuFyFXrUHXJUtSePgUNRwxDzNsD0OCNgaj30kDUub8XIho9Ap/K7eAV2gLh9bogpvOLaPpMXyT2GYGqIyegwvhJCJs8DeGzZiNi/gJUXLIElZYvQ6V3l6Lm6gVIXDIX8YvnoerKxQhftRphy9cieOEKhM6Yi8rjpyJqxATUGDAatfsMRb3XBqBht76IfrZXHl37oMHL/VCrx0BE9R2KSiPHofKceaj03hqEfvwBwre+jxofrEe1TetRfttG+Hz6PirQtri58xF1x20wlvOGyeyjRIOshjdhNh6ifkyDh+nSdUFaLhMhjsjRd+JBfW5Snj7fTfnO9L5LQR/t088jotvo5hEEQRD+W3C6NiJk4CuYeB9LUN69hDyM6TRQZ8BEr3bDftg836bBPo4G+rIw+XnDu0Ykwm+5AxHP9UfowDmInLYc1WctQfWZK1BjFonDnA9RZe77iJr9HqpNW4lKo+cgrO8YhL08AKGP9kZwp1cR3OpV+Cf0gHd0L/jHvImAmJ4oF/cG/BJfQ0CLNxB+9wAqfzBCuvVHCElT6BvDEdZvAioOn4mqExYgavpCVJsxH3UmL0CNKYtRedpiVJm4CJFD5iC092QEvTwOoc8Sj49GhQeGI7BTP5Rt0wvlmr+B8k16oHyzN1GuxVvwa9UH3m3fhH+XdxDy5AhUfms2aiz5CFUOfo/Qv/9C5VNnUO3ceUScP4Xws3+h5q8/InbeMkTcdBOMvlYYuU88biFRXELv/4ZBeXwGP2n+cgliRIRKns5DN8Fs91VEqOkzI3XzCIIgCP8tOF0DEeLLulmE8p6G7smDMg3OZUzJKGNOhoeFjrH9A0/rMhrkb4XVGACbxQ6vcqEoV6s5AhOfg1+jniQur6Jcq+dQttmz8G3yKmyN+8LcdDBsbYbAt90g+LbsD3ujvrAmEkn94BU/AL4xQ+AdMwHWuOkwx0+FJWES5ZkEr8YTYEscBXvCUHgn9qe8fWCN7Qlr/JuwNX0H9taD4X3zcPjdMhjl2/VHUJtB8LtpKGztBsK/1TsIbPIOfKgeU3xfGOP7w5w4BNZGw6nM4bDHDYdP/Cj4JYyDb/xkeMdNgT1mHGwNh8EWMwD2+Ldhb9IX/rcPQXCvGQicshbhK3ag+sa9iPrwC1ReuxEVRk5C2U6PwBpeFSarGWZTOCymV2A0fw1P81nlUSaWi4vP9XAlQhyFM19HEWrzGglknSaKTDCeRhOimt6Beyfvyc9T66ZHlX1Giw13jdmev71dz4X5IlLvtq7529SytHKS9OjA/O1aAqMaovETQ/PzFQW1TOd2OeOqbt+QSOVcuwzbrHscc8eoT1Cnw9P556keF33nq/l9dCXlC4IgCJfCiX5D6Vf0CgdFTlarKkJ8vyASHWXg1YgQDcJ5U2KqCKXCw5yGMhZ6b0+Fp303DJY3YDLWgs3oC29bOQQG10NIg3sR2OIVVGz/Gio0fRL+de5HYMwrKB8/FF4kGFaSDXviVJKPGfCOnglrg9kwxcyDMW4BDLELYIpbDFPiMngmLYNH4mIYEhfCmDgPBpIjY9xk2GLHk7CMg0/sKPjGjqb3JEvxs2BNWARbowUkTrOo/NkwN5oLY+NZsCVNgy/Br8bEKTAmTKYyp8GQNIM+E/Ez80iYA0P8QnjGLaJ65sASNxX22HHwihtJ4jWcXgeQOPWGtcU78O0wEuXuHIey9w8hQXoJ/jG30MBWG1bvABjM3jBbWsFi4Uvmj5I4noPZmE4ixH2qT/7l8y5EyO71ovKd6X2XVwtXAzijnWrSE6H7puyFV0DoZdtdiZBahiuKOrWlrb+wYwurm+VPT8a0oqeHKn/FLV8QBEG4HE7020m/nlc4KHKyWg+SCHHUh0TIxCLEEYu8+wgZDKD3/Fklb3qM73asTNmYMmiAO0Gso233075QmEw2+HoHIaBuE9R55g006TECFdo+BUu1e1AuuifKJ5JUxEwjqZgJuxJ1mQRb9ESYG06EMWYyPONJVBJIaOLnwho3D6b4+SQo80lw5sKWwBIzFobGQ2Br/haC2/VBpfZ9UKH5GwiI7w3vmBGwxdGxJE6mhAXwjJ1L4kRyRWWZSJJMJF2m+OkkWTNo+yx4kvQYqVxL7Bxqw2xYo+fAFDub2jEDtoZT4E1t8ooeS2WOpfaMh4XkyUjy5Jk0Fea4SSRgE0iuxsKrST/4xT6OoPAEBNjLUX9aSBarwNPck6TmIL1PJs7BwA+xVaRH26f/kn9DRa0IcYRIEaFv4OX9kvKd6X2XVwOtSARUrI1b+69TtqsREI5kqHn1REjdxoN8+97L8vMWJkLaMm4fvjW/Dc7lFIarevTQq5tp3X3GJaKjLUc77eYsMtzuGq0fvEyEilK+IAiCoA8n+s2kX80rHBQ56YkQRyZ4EL5chPIwGGk7y5DZQYM2yZDhBxKn0fDwbEzHeMNKMuRXsRrqPvA4Yp7pjfItu5HwvAHvWJ6CmgwLC0niFBKWMSQg/WCt9Qp863WHb8xrsMX3yBOLRiPg32gcfBqPgT1hCLzj36FtvRDQ7g1EPT4Yia+MRvNXh6PJ8/1Ro8tL8E94AtYGL5EsDYFXwgSqaxLshC2e6kmaBmuj6fQ6HTYSGa/4SfAiubHFjqb6R5GYjYZ3wjjYmoyHsekomJsPgE/LdxDQnNrRpD9sjQfD3GgMLNRmcwKJUhyJFUmWnWTKK34CfOL7wLf67fD1i4QXnbvRWJ76pSPM1kUwWY6RNGZS36ZT32Qq/arXp8zVECFtRMd5EC4M7UCvDuiucB7otRLifGxRRIjRnkNRREEtjyVOO42nh6u6GW0/aMtSj3GnXcUpXxAEQdCHE/1m0q9mEQdFZzgVW4RMNGhbWIayKd95mAyf0OsLRCSMniYY7XYYwyvCXq8d/BK6w5ukx8ISkTAXhsSZMCRMJmkZA+/6vWCLegjhjZ9C3fvfRPVnB6DyS6NQodtEBL44Bf6vTob/K+MQ9PIIVH99BBq+NQLNh07GLUPnocVrE1H7vt4Iu+kllE14EbYGb1CZI+ATNwT+9XsgqFEfBLceCP/WA+DbZjB82gyDd5vh8Ll5MHw7vAPf9n3h0/4t+Nw+EAFPjEP57tMR8MYM+L09DWVHzkH58YtRbtQS+PWeC9uDJE4tBsEnZhjsDSfDHDuHZG4GrDxdVvtp2IITYLWVhcnoRX0UR68DYDPvI4FJUwQnr0/z0OtTxpUI8WLp4oiQ3rRWUWRIGxEqbOpGO9B3Gb6lwCmpayFC2rYXJnFMQaKit9/VtJ8rilq+835BEAThXzjRbyb9ahZhUNSDk8V6AGZTepFEiPEgGWIRKmPNgMGSQjL1B8zG+XTMLTSI+yt3VLaU9Yc9IgG+9brCK24ciQPtT5oPj6QZKJM4CwZeHxQ/AgHxPVC5Yw9EvzoaMWPno/7Ctaiz9kNU3boVFXd+hkq7tqPW5i2Im7MKDXqNR9gdvWBv8irMCbxQug/scf3hw1JFYmKLn4uAuJEIiuuKyPv6oMbA6QgaMxN+E2j7uEUIHrsM5SYtg9+MpQiYSe/nroT/yvUov/UzhO/Zh8rff4fKv/2MGkf/QP2/jqL28b9Q6ZefEfzeFgT2mIRyN78Nv6QhsDUaA2vj4bDFvAxbxbYw+0TAaLKTxFSEwfwELKYPYDWcIUHMEx9+oOq/C6Mv7UsVXRHiKUgSIb5qrChrhLSXjTtTlKiKs0yxEGkXAatoB/LKiR2V966iG0URIV6orUZLiiIJah3uTqcVJiJqP6jlaaM47qxdKmr5zvsFQRCEf+FEv5n0q+nmoOiKzKwc+PnliZDBVDQRYji/h+08PO2nSXzOUDl7aQDvD4MxlgZuLxjNZhi8KsEW0Rm+9fvAFjcehoRpJELT4ZG4AIa4pfCKnonguLEkLm/Dv0kvlL19MIJemYqImcsRuWkTqn38KaJWfIDQfvPgc+dg2BJ7kfT0h1fj0SQjE2BLmkLyMwOWmNkwRc+HseF8lI0ej5BGbyHyufGov/4zVP/zF4SfP4rw5H8Qef4MwlKTEZiRiqC0VASkpcArMwU2wjc9GcG0P5xEKGzLNoQvWY/w9dtQ4dvvUeWf46jx9beoOHIZAu4ZDK/mb1A7SPCqtYepbGWSQT94eAZR/7WFyTYNNsthmD2zYOAn+OdHgRyKcDr3o0rhIuT+VWPaiIUz7kRItHAkSB30VZwHbHWg11JcEXJFURYTq2W5O9UkIiQIgvDfgRP9ZtKvppuDoiv+OJaG+vW/L5YI8X5lsDZfgKftNJEMk+UUzOYtJEIvkRTUonzeNKgHwOxXF35V7iRBeV2ZujKQvHgmzYchcQlsMfMRED0HQQ2nonzMWPjGDYU18R3YbyYxuncIAu4fCd8Og2Fv3I+EhwbkpPEwNpkKU6OpMCdOI2bBnDCPmE/MhTl+FmwNJ8HeYAQszYbCt+sMhCzairB936PCiRMol3qBhCeNBCgT5ZMz4JeSAa+MDPqcgfA/SILe34ugYcvg/egQmNr3guWeIfDtuxDByz9Dld0/I3r/L6gzcSmCOnaDb7V28CpbBSarNwlLIDw9GtM596XBbieJy3kYWISY/CgQX52XdysCPVyJkHrVWGSV3jh1LvWy71GPkooIqXB5CQ+9fYkQaQd17UDf/Pnx+Xn0pKsoIsRiEFQ9Pn+htjsUZW2TioiQIAjCf4cSE6GvfzqP2277VV+EdK8a+xejZw7MHg6Y+I7T5nSUsWTCYOEB+yhMptVU3qP0o16F8CVR8IctoBp8q9wK/5ge8G4yFtYW02BqOg2eCTPyFh/HzYYpdjJMCWNhSxoF/4RR8I4mGYkeSPJEQpMwGl6x4yjPFBKoGco6I2PCbBhIgjwTFiivBirLkDCJypsEU8wUWOPGwp7Qn0RqEEJen4mKszci7MMdKP/ZFwj8fAdCvtiJwK++QsDXX6PC9l2ImPke/B8eAXOjd0i4hsHWeCS8k0bAq9EgWG8bBP9+c1BrzSbEz12KiC5Pwqd8bfiZ/GD2tJOw1IPJ2I36ciMJ4Uk6fxYeXiCdQbDUkOCwBF2BCN173wx8+f1x3e9SD3Vw1eJqIHYXFiKtsKgiox3o7xi5LV/C9Ab2oq4RKirFkYrC6nbe73xFXWFRp6KW77xfEARB+JcSE6GFXx7D5CknafC+uFhauY8QT+NcvI+QZpB2hu8xxM8dM3rSQK1cSp8HXyJuNB2G0byEZOBhGtSr04+7HUarDWbfKPhV6oCgBk+ifONX4d24D4yxQ2CInwhj4mSYE8bDEj8OtrjJ8I2dAZ+YGbCS+FhjJ8IeOwH2uIkkSpNgaEQC1XgWPBvNgWfiHHjEzyRYqiYT46jM8cpx9oSpytVgPnwDxsbvwKvtW/C7m8Tokbfh/VgveD/ZB97P9IPXUwPh8+BAeN38NuyJ78ASOwaeJGUGEipb3FT4UFm+CcNhb9kDvnc8h4BOd8KrekN4WUPg4+EPq2cUne+jMFtXwGT+nd5z5McBD0/qV+VKMe5T5t97MulRmAgNGfYhVn19TPe7dIVWhkpqkNUTGeeBvKAroa6mCBX3kRoF1a0X/XGOuGnPQ4+ili8IgiC4psREqOuiH/HD4XRERPDAzSKUd2dpd0QojzxpUvHw5ME/TwCMxiMkWO9Suc+QINWBwexHg7kfvL0ronxIHUQk3YIq97yK0IdGwefuybC3GQXvuMHwjR4Nr+ipsMfMJAmZDXPcHOUKLWv0LFhjpsMUz9NqJDwkQ8ZGM2FK4hssToKJRMmayLBMTYCNxMieMBsWLiOGjo2dDi++70/MSPjU7wdbvV6w1u8JK73a67wFW91BsMTwgm4SqsSpJFaTUIbqMsTx/Y5mIYDvOt3wWViiGsMUGAKT3Rtmz3KwlqkPq+FJWK3LaNtv4JtN8q0FlHsukSQy+n13OQWJkK/vN/j+55PosfIX3e/yasDC4h9WHc27TsjfxvfH0Yv26A30WgnTTlFdTRHSSkVhcqLFVd3a+/w4R5i058H7tGuYnO+1VJzyBUEQBH1KTISYCZuPYM17eYt4VRH691lj+gP2v7gSIZ4yS4fV+CfMhvVU1qu0Px4GU1mYrV7w9g1CeINYxPd4DbEr1yBi+UcIGrAMQfeMg1+zITAnDoOR1wKx7CTxjRDnkBjNgnf0ZBKbkTAkDoEhYQiMsYNhih4AU8N+sBBesQOIfjDFvQPP+H4wN+yvCI65/kh4xk1UrlJjseKbJnqS4Hgk5EWRTCRSltgpVA995oXcSSRCCdNJgmbDFjsNAXFDUL7BE/CJTICpXBA87TYSHj/qr2gSlldg9dyYd66WCyR86Rf7gyTGk2WI+0iv7y6noMXSY8adwJIdf+t+h1cL7UCvh1Zu9AZ658vv1UH+aoqQKl9FLUOt2xXOoqOiN/2oRY3wFLd8QRAE4XJKVISYTw8l48lnSGBKUIR4XYzZmAGr6SixESbTS/A014enxQcmqxXeZf0R3LIxwsb2R8Wdm1B3/240WLAeoQ+Q0MS8AF+SGr+4cfQ6En5Jw1C21VB4t3sH9k594Ht/P/g91A8+9/WB9z294HNvL/jd3wflHuqL8g++hQB673cfbb/7Nfjd+Tp8urwJc9s+8GzSH56NxyjTah6NFqFM4wXwaExiRIJkj54Kr2iehpsKI33mdUs2ki+/hoNRtvZD8K0YDZt/IEzUfk9TKIlQUzqXN2nA3Qqj8SSMivyxwPCaoJIVoVatHfj29zTd7+5qwtM/HLHgZ32pAzbDi5c7vP3uJXldSQxLj/O0z9USoeJOizGuhEZ9ZlhBzwK7beCGS57Fpj1OnRK8kvIFQRCESylxEXp6/g/4+sdULF6eDf/yJSNCHMUwGDNhNqfAav4VFvNamMxvwGBuRRIRAbPJF3a/8rDFNUT5V55B/aWzED1zNiLu7Y7geg8hKPoNBMS+jbLRLyHsjj6IeGsC/MfNRsCcd1FpzSeosnk7wrd8gtCtnyBkG71+8inCPt2OiG3bEbnlc1T+aDsqbNmKiC2bUHnFGoT2mw6/uwbCqzmJVtI4mBNmwdB4HkkRP1tsJqwxM0jAiPjpsPFzy2JGwrteL3hV6wJLheqw+JeFzRIIq6EuCU8XOo8hMFi3w9N2is4nr8+MHtkwKZfL5/XPlYqQl1cuRo3LJgnKUL4jve9O+BdXgiUIgiD8f1HiIqQy9eO/cPhINvr1z0XrVkC5cvoD9r9cKkKXwmuN+NJxGtSNKSQ+x2AxfQ2TaSYMpmdgMSTB2xBBg3152MPCEJzUDCEtbkdg3D0IjXsaAUm94ZfwFnzjXkD4kwNQe8UGVP3uB0QePYuqpxyITHUgJCMT/lkZ8HJkwJqdAZsjE3bCN8MB//Rs+GbS/sxkhJ47hahvf0HVhVsR/NRE+Dd+Gz4xA2BpNAzGZiNgaDICpqThsCQMgT2pP7xjXoS9+u0wV0yAIagCPH294WEJhtnYCHbjc7Aa55DgfQWj5R+SoMy8J8YbWYJyFQoXSH1YhKzeOWjV1oHevXPw3U/ZWLzjhO53JVxOSUytCYIgCDc+V02EGF5AvXrPCez/JR0XUnOUyiRdu5SZlav0/dq9p67pwuj/Otr1SHU7PqubRxAEQfj/gNNVEyFBEARBEIQbGREhQRAEQRBKLSJCgiAIgiCUWkSEBEEQBEEotYgICYIgCIJQahEREgRBEASh1CIiJAiCIAhCqUVESBAEQRCEUouIkCAIgiAIpRYRIUEQBEEQSi0iQsINhfap7wEVa+c/cb2ocDnq88KupBxBEATh/xsRIeGqo312V0HwA07vGLmtRERIW6c8OFUQBEFwhYiQcNW5HiIkESFBEATBHUSEhGtOu54L8+Wn6TMjL9lXUlNjgiAIguAOIkKC2yQ9OjBfYK5kuqkoItSy22QE14hXPnsaTYi5u4du3sZPDEWdDk8r7/UiS/dM2JUfIXJuu7aciOg2+fLF27lMs91X2ccEVY/Hrf3X5R8rCIIg/LcRERLcQitBKsWVIXdFyBXqMa7yuppiU8+Bhap972X5dXYeuilfdurd1lXZVtB0nvPxgiAIwn8XESGhUAqSE2eRcYeiiJAaodHKCm8rKK/zPlWE9ISH0RMkNXqk3Xb78K35ZaptEARBEP7biAgJhVJQdEQrFO5S3DVCzouftXkLmu7Sy1/QNu35Op+fKk3FjYYJgiAINxYiQkKhaGXBmasZESqKCDlHaFyV4xz90ZMebeTIFTI9JgiC8P+BiJDgFtdjjdDVECHn6TG1LVqxcUeEJCIkCILw/4GIkOA2Whm6EhG4niLkvL1ai3suy1PQ1JggCILw/4WIkHDNuZ4ixOhFt7TCoz2WI0XNu07I38cLpmu0flAWSwuCIPyfICIkXHOutwg5T33prfcpbHpMREgQBOH/AxEh4ZpzvUVIu09vv4oa/dEKkW9IpHLzRr38giAIwn8PESFBEARBEEotIkKCIAiCIJRaRIQEQRAEQSi1iAgJgiAIglBqERESBEEQBKHUIiIkCIIgCEKpRURIEARBEIRSi4iQIAiCIAilFhEhQRAEQRBKLSJCgiAIgiCUWkSEBEEQBEEotYgICYIgCIJQahEREgRBEASh1CIiJAiCIAhCqUVESLhmtO4+g//YFDyNJrR8ccol+++bshdhDVoq++vd1vWSfYIgCIJwNRAREq4ZSY8OzBchJqBibdw7eU/+fhYhr4BQESFBEAThmiEiJFwzVBHyDYmE2e6rvG/6zMj8/SJCgiAIwrVGREhwG21Ex2ix4a4x23XzuUI9niNBcff3Vt5HRLfJ368nQg9MP5g/XaaNILnaXuumR/OPb/PaHARUqqN85qm4mLt7KHl4ik5vuxYuv06Hp/OFjQmqHo9b+6+7JI/ahsZPDFXy83u1b3h/wkNv59fFsATq1Xf78K2o0frB/Hxqu1ydJ6Pdp+1HQRAEwX1EhAS3cJ7WYooqQ1oRumvsDkV6eMBv33uZsr8kRcgVgVENdbe7ikw5o22vtg1auF/uGLlNd5+KNuLVeeimS4RLRa1L2/fadmqPkwiaIAhC8RAREgrF1YDPaAfmwtCKEIuL+lmNZpS0CHG5vN1ZNPS2ayMqahla6eGIjVqfmte5X9Rytfuimt6BLsM255ehnp9em7m+5l0n5OcNrdNEqd9VO9X+07ZTEARBKBoiQkKhFBQhKUokwlmE1HLVgbwkRcidvHrb9dqgorZfO/WlHu9udMy5fdr6tJLjjHqcXt3acxIEQRCKhoiQUCjaQdeZK4kIabexBFwtEXK1Xa8MV9NUWlRx0x6vJzG8n9cNadcIqejVV5BUtuu5MP9Y7nN3jxMEQRAKRkRIcAtVWLRcyRohVUZU+eGyugzf8p8QIb2ojLMIaffpoVdfQULjHDlS+1KmxQRBEK4MESHBbbQyVFQJYvRESLu9bsdn8+XheolQQVNjzhQkQtoIjrYc53ZoRUgvqqRFPZb7vnJix0vK0csvCIIgFI6IkHDNcCVCqnxwdEOdRtKTB+2UlLrNuTw94XG1XU+EtNu4PnXxMqNe4q4Ki7sixJfW8zat9LiqT43ucF0VY9tdMvWoLVOlKFOTgiAIwuWICAnXDFcipN2nohUhPQFg1EvhteVdqQjx9sKmx9wRIW1kSQ9tfa7Oj9GKjrY+pjhROUEQBOFSRISEa0ZBIuQ8yKtRFBW+CaIqJxw54f2qQGjLKwkRYtToj1aI+GaIXK/e8XrTWlxGcI34/OP9w6orN1jk9871sXxp87q68aJWGPXqFARBEIqGiJAg/IfQRo9kWkwQBOHKEREShP8QamRLu55IEARBKD4iQoLwH0G77sh5ak0QBEEoHiJCgvAfQTstprd+SBAEQSg6IkKCIAiCIJRaRIQEQRAEQSi1iAgJgiAIglBqERESBEEQBKHUIiIkCIIgCEKpRURIEARBEIRSi4iQIAiCIAilFhEhQRAEQRBKLSJCgiAIgiCUWkSEBEEQBEEotYgICTcMD0w/mP9QUXmWliAIgnAtyBehLEdO2tPzf9DNJAglQdKjAxXJcfXkdO1DRY0WG+4as/2yPIIgCIJQkuSLUFpm9snuy37SzSQIJUFhIuQqIqQ+bNTVcYIgCIJQHB6b8x0c2TkO9qAyF9Id+wZt+F03oyCUBIWJkCtEhARBEISrAQeAOBCUJ0JpWRsnfXxEN6MgMKrIMMWZunInIhTWoKWSR40IqREiZyKi21xyXJ0OT8Ns983fH1Q9Hrf2X6dbduMnhir5+b16Hrw/4aG3EVCpTn4ZviGRiLm7R34ZKrcP34oarR/Mz8fnw/n02q8eo92nbbsgCIJw/Xhn3WEkpzu+p9/mMmUyMnOmLPzymG5GQdBKkEpRZehqiJB2XZEz2nq0ZWvhc7hj5DbdfSr1buua38bOQzddIlwqal3afmr6zEjd47TlCYIgCNePMZv/xPm07I/pt5l+nYFe7x046dDLKJRuXEkEox3sC6M4IsTbC5oaU0VJu48jNmo5qjA5nwNvV8tX90U1vQNdhm3OL0MVLG1btPU17zohP29onSZK/Vrh0UZ+Cjt3QRAE4doz5/O/kZrhmE+/z2XK5ObmJh05nXFWL6NQuiko6lKU6EZJi5C2Xc7tUOvSTn2pZbsbyXJeuK2tr6DpLfU4vbq15yUIgiBcX/b8fuE8+c999Pucl9Kzss93XfSjbmah9OIcTdFyPSNCrqaptKjHaMvWkxjez+uGtGuEVNS2uDu9pbaX4f6RaTFBEIQbD75iLC0zOwWAP/0+5yUOD3GYSO8AoXSjSoyWa7FGiLdfiQjpRWWcRUi7T4+iipBz5Kiw8xYEQRCuPcM/+AMX0h1f0u/zv4msqOWvJ9JkekzQRStDRZUgpqRFqKCpMWcKEiFtBEdbjvPUmFaECpoaY7TTY5UTO15Sjl5+QRAE4dryxS/nksl7HqPf538TbbCmZmaflukx4WpwpSLEaC9n1+bnMtXFy4x6ibsqLO6KEF9az9u00qO2xbk+9Ry4roqx7S6ZJtSWqVKUaURBEATh6sHTYhfSHefJe0Lo9/nSlJWd+/pH355J0TtQEK4EbUTJGZaNeybs0hUhvcXaqswUNj3mjgjpla/FlZQ5oxUdbX1McSJogiAIwtVh4ZfHHMkZjhn0+3x5kqiQcLUorggxLCBa4dFOYanRH+1+vhkiR3fUMgoSIbWM4Brx+cf7h1VXbrDI753bwvKlzevqxova89WrUxAEQbj2FBgNUlN6VvaLn/549oJeAYIguIc2eiTTYoIgCDcGK77+J/1ChmOCIjwFpeSM7MO93/1VtxBBEApHe/NFuVpMEATh+sOzXTzrxbNfebZTQOIbLP5+Kv0kh5D0ChMEwTXadUfOU2uCIAjC9eHQXymn0zJxd57puJHSMnMf3vt78hm9wgRBcI12Wkxv/ZAgCIJwbfng0KlzZ1MdgxXBKUo6l+qYvXjn8TS9QgVBEARBEG50xmz+I4sk6NOLalP0dDbNsWvEh39k6hUuCIIgCIJwo8Lrnc+lOX5ya12Qq0QH+19Id+yb+/nfEhkSBEEQBOE/AUeCLkrQv88Tu5J0NjVr6Wc/njkrC6gFQRAEQbiRWbfvZDJPh11RJEgvJWdkv/LT8dSTcsNFQRAEQRBuNJ6e/wP4Qq9zqY5RF9Wl5BPZVUu+Dp8fxcEV6jVEEARBEAThWsGzVXyzxJQMx1m+6v2isly9xKEmfi4ZV8gVy3SZIAiCIAjXg+mf/qU8NoPvGF1i64HcTVwhV5yWmZ3Cj7Qfs/lPxcr0GioIgiAIglASDNrwOzZ9czrjfJojOTk9eyX5iOtnh12LxEJEPHY+LfvjTEdO+p7fL5yf9PERpaGM3kkIgiAIgiAUxjvrDisuwcEWDrqkZman8tXsubm53ck9Kl9UkRsnUaOs1Lj7LqRlbeSGMrRNkiRJkiRJkiSpyCk53fE9uwQHW+jjY8T1jf5IkiRJkiRJkiRJkiRJkiRJkiRJkiRJkiRJkiRJkiRJkiRJkiRJkiRJkiRJkiRJkiRJkiRJkiRJkiRJkqTSlAA0JPoxOVnpG3MdGftyHJnf02dJkiRJkiRJkiS3U64j8zB7RG5WBl86r7hFbm5u+4vKceMkblSOI2t+brbjfE568rnsv74Dk/XrLmT98BmyvtuGjK9XC4IgCIIguE3mt1vyPOLnLxWvYHKST57NzclOU4Itubn3kRyV7BPmi5Jys7NfV+SHGuX4fS8y92/UPRFBEARBEIQSY+97SrAl++xf58lD0nMdmdf2OWNUWZfc7KyT2Sd+TRH5EQRBEAThurFnLbKOfsMydJYDNFc1QkSFV+b1Ptnnj5/LPPiBfoMEQRAEQRCuNXvfAwdoSIiOka80vKguJZdyc3OTcjJST8h6H0EQBEEQblQ4UJOTduFUbnbmwxcV5spTbnbWKzmpZ0+ybelVKgiCIAiCcMOwZy1yzh47k5uZNuWiyhQ/5WZlzHac/OMsF6pbmSAIgiAIwg2I4+i3F0iG1l1UmqInkqA3Hf/8el6vcEEQBEEQhBsdx5GDaRzUuag27icALbOTT52USJAgCEVhet8XwD8hziTVr4E5/V/SPaa08MZjdyh90allAs5sX6Kb52qyfkJfxNSKyv9OmsXUwd7l43TzXg9Sdq7AxF7PXNLGulUrYcXInrr5BcFdeGaLl/nQ35R7Sbk6LCP1hKwJEgShqLgSIRWWAL3j/t/hQb5jszilD7xsFhzdPFc339XC1fcSXbPKdZEyZ7T9o8eCwa/oHicIbrFnLTi4w0Ee+nsqPPEl8nJ1mCAIxUEdcLWD/S8bpucPcmaTEdvnDbvsuNKANiKkt/9qcW7HMkSElFfq7kDfgyo+HCFqnVA///PHMwddt++IReiONo2UqCG3hz+//OBtSnuuR58J/3/wfQ9zMtP40voQ+ptynfhyM15prVeIIAhCYeiJEKMOsoz86/7a8sO6qSjr6630/VtP36Obh7meIqSH9m/mRolcCf9tsv444MjJyphBf1P6iSzJmuvIOi13ixYEobi4K0LaqRCOAnS9t8NlAx5Hkm5q1DD/OIbXtTivGeGy1GiLM9yO396fWWhdLAvNY+vkH8cyMKjbQ5cMvtwe9ViG169ohaGw/WqEwzm64e55qsfzOfBaGlVuuK3DXn70krxatBEh7g+9dUHa6IsWrTi500dqOfwdc8TJ3Tbqof2bkYiQUCLsWYvcrIzzLqNCfGtqviuj7sGCIAhu4GpqTDsQ83ZXa0JUOeFBUB1E9VAHaFflqDiLkBZtXc77VNQBWCsTWtQyCtvPZeiJkLvnqT3eFQVF2pyPdV4oXZgIudNH2nJqVA67LB9TUETKGW2binKcIBSEy6iQRIMEQSgJXC3KVVEHa2eB0Q502n3aCAYLlXY7C5U67aOdzlEjEa6ky1Vd2u1cBm9Ty9Wr58Mp/ZQ1N67aod3Pn9WBXRWHopyn9nim1xN3KoLF9aoCVlDUhOvSi5ppz1mVHe05qMe600e8Ta+NeiKsluEKtT/5GK1MCsIV4yoqRBu68DPEdA8SBEFwEz0R4oHSOQKhHVydB3DtIOgc5XAerPUEpCARKqguV3AbtBEfrounhH58b2p+OYXtZ5xFqCjnqT3eWQxcbdeDpUQ7fact35UIudtHnNdVW9S/C+ey9XDuy8LyC0JRcRz/JSM3N7c7/Y39m3KzMlc6ftute4AgCIK7uFoj5ExBcuJqQGac5UFbjjNque7U5QptG7hu7RoZ5tFOrfPLKmy/swgV5Ty1x1+JCKmo0RxGjfK4ak9R+shVWwo6Vy0sQWofFpZXEIpL1g+fIdeRsY/+zvKSMi2W7bgg9w0SBOFKKQkR0pMAFecBVS2HP6s34uP3LCDqQFzculxxYOWES6Iqzse52u8sQkU5T+3xJSFC2qhLYSJUlD5y1RZ3IkLOUuvu9yEIxSHXkZWaPz1Gb1rmpJw5q5dREAShKJSECGkHaR5QtWtntNt5oFUH74IkoDh18TEcNVHvs8MyoJ3ecxaJwvbzNmcRKsp5ao93PtfCRIj7iNv21ZLRymc+tzGvP6kcw6jCofaldhvjbh/xNrUtjN4aIVdtdD5WJEi42mSf/jOZ/Ocx+nujvzigX/Zf3+lmFARBKAolIUKMWo4eHFXQG7y18FVLalToSupSB25tVESLGuEobD/X4yxChdWtPU/t8cURIW25WrRt0TsHVeLc6SPOp5UZPVwJjqv+0yJyJJQkvByIlwXR3xbfSTprvuP3vboZBUEQikJJiRDDV13p3V9HjUgwXE5Bgy+XXZy6WEIe6NDikrr4/j3awdq5LYXt1xMhxp3zZIorQnz+zs/wYlHUu6+PutCc83AfvDvmzfx97vSRti3O9zri/lHzOSMiJFxrsn76HDmZGV/S35bylPmPs37+UjejIAjCjYze1JhWjgoTMqFkKUzKBOFGIfPbLch1ZB5mD5JniwmC8J9Fb+DVRoBkQL62iAgJ/xX4vom52Y7z7EFlcrOzTmYe/EA3oyAIgrvwACgIVxO9vztBKC6c6O+K/rIo6WUQBEG40dFb/8Jor5ISrh0SERL+S4gICYIgCIJQahEREgRBEASh1CIiJAiCIAhCqUVESBAEQRCEUouIkCAIgiAIpRYRIUEQBEEQSi0iQoIgCIIglFpEhARBEARBKLWICAmCIAiCUGoRERIEQRAEodQiIiQIgiAIQqlFREgQ3GB63xf4fxR0apkgz04SBEH4P0JESLih+HjmIJT19Vako27VSji6ea5uvmsJP9CzY7M4pU1vPX2Pbh5BuJrI36AgXD1EhIQSRX3qNEdO9PYXxA/rpuZLEGM2GbF93jDdvNcStV2FtedaPHFb279XMzJ1Jd9jaaawfivu9yciJAhXDxEhoUS5kgGUo0F8rJfNctUiQcWpQ50WK0xw1HO/WiLEg2FxB9KiciXfY2mmoH67ku9PREgQrh4iQkKJciUD6I0oQtoBaMHgV3TzqKjnfjUjQtcKEaHicbX6TURIEK4eIkJCoWh/hJmChMB5IFCP5WmlT2YPQdd7O+SX80CHFvnCoB6nRRWKD6f0w02NGl6yT3vsldRR2HRXUcRJLV9t97kdyxARUl7Zpu0z5wiTu+3X1uE80HIfNY+tk38clzWo20O6x87p/1Khg6qrelRK6jtR82r3a+H63e1H3lZYu9ypT83HU6LOfTrs5Ufz9+tRWL8573e3n9R8vF39zrRTyfydqnUIglA0RISEAtH+AGtxJUOufuidj1dR86nHaeEB7u8t8/IHQWdKog4egNxZ96OWURBq3uKKEG/TQ1u3XnvU8vTQO9bVfi0Fnbf2vJxR87t7Tu7kc7cfS7JdqgDrUVBEprC/F+f9xeknrl97rloRFASh6IgICQXivIBZpTg/9CwdK0b2VLap+bQ/4nrRF847tc/z+GrJ6Pw6+F+/2nxXWocrXA3ArnCuz90BvCjtd+5fbR28TS1vzOtP5penip56LFNYBMG5Hi1cfkl9J+rfFx+3d/k4pSy1f/TOsbB+LKxd7tSnbbs2ArR+Qt/8Y1397RTUb3r73e0nbT4WIef9zvUIguA+IkJCgZSkCGn/Ja0nJK4k5ZcN05UpA+d2qPlKog49ipKXcR6ciiNChbXfuX/VPFrhYfTqdj62IArLW1LfSUmKEG8rrF3u1Ofqb17Fua+1FNZvzvvd7SdtvqT6NS7Zpx4jCELxEBESCkT7A6xFOyBpKe4Pvatt2kHQGb1BoiRFqCjiwKj5r4cIOZ/P1RShkvxOXP19MWq73e3HorbLGbXs/4oIMdr+EASheIgICYXiPHgU9ONb3B/6wrZpB5+CBomSEiFXg29BqOd+PUTIeXDWDuZq3YUN0loKyqtXp3Nb3T0ntY+4LLW9/F47deduP7rTLnfqU/tOW467FNbHzvvd7Sdtvl5P3Jn/Xj139ThBEIqOiJBQohT3h96dbTyVweWpdegNEu7WUdggp3dsYajt0hMc7g/ephWUkhAhbXlqHXp9pHdsQRSUtyS/E/VzQW1ytx/daZc79WnFS62Pt3N5E3s9g9YJ9fO3OVNYHzvvd7efnPNpz197nCAIRUdESChRivtD72qb9gffGVeDREF1aAc5xpUQFTagqTiXx2jboEYt9CgJEdJu00NbnrvnxLgqk9u8Z9nYEvtO9PqPqVE57JKFyu70ozt/KyVZn5pXS0H9xsc4fwfu9pNePrWNxYlcCYLwLyJCQolS3B96V9vU7eoAxz/6U/o8pwxmBQ0SBZWnXv2j7lMXzapoB8vCpsWcB9ZHO7W+ZJDktr3x2B35+/neMKpIlJQIMTy1o5UAHti10z2Mq2P1KGxAL6nvpCB5YdT+d6cf1fILape79TH8dxJTKyp/H5fn/P06U1i/Fff/D718/Len3ufIne9UEAR9RIQEwQk9ARGuDqoYsGCo2/jKL3WA18pBSXCt6xME4cZHREgQnHD+V7tw9XAVQWGuxpTPta5PEIQbHxEhQdBQlGkx4cpRp7y001UsJDz15TxlWRJc6/oEQbjxERESBEEQBKHUIiIkCIIgCEKpRURIEARBEIRSi4iQIAiCIAilFhEhQRAEQRBKLSJCgiAIgiCUWkSEBEEQBEEotYgICYIgCIJQahEREgRBEASh1CIiJJQoeo8wKOhhlR9O6YebGjW8JD8/MHRQt4cuy1+UsrUPqWS0z5By9QRyLfKcMUEQhNKBiJBQohT0LCftU8IZ7dPE9XDOX5SynZ8yrt0vIiQIgiCoiAgJJYoqK+oDSzkyoxUY9fld6hPe1byqpKjPglL3aSM57patzfvaI10UISrogZrO5QqCIAilBxEhoVCcp5kKehipnlRoozMsNtrynCM5Kmo52siMO2XzNjXiw/Lzyewh+XVppUqLiJAgCELpRURIKBBnCVJxJUPuyIqevDgzve8Lyn5tJMddEVKjTapkqWUVJl0iQoIgCKUPESGhQLSiocWVNDhLhXb6SpUabZmuhEqVmYJESK9sbT5VjNT6tHm0OJcrCIIglB5EhIQCKa4I6cFXd3GeKxUhPdSytdNi6nHaqJZeBEpESBAEofRS8iK0Zy2yft2Fs38ew5m/zuLC2QylEknXJ3H/8/dw5sgJOH7bjYy97+l/by4o7tSYFr4cfk7/l/LzaEWoOFNjWpzL1i7C1kNvekxESBAEofTCicYAGgUo6WUoClk/fY5zZzKxcX0mHnggF61a5yIyKheexmwYDFlEBoyGNAWTMZ3IgsnkgNWSDm/bcfj7HUR4xOeoVW8LmrRajJ7vjMPCddNx7zPLYSt7AEZrOuy2Y6gWtQB9+o7BG32nIrLKRngZz8JkSKZ6UuBBZTKexgx4mFNgsp9F2YDtePqlxRg4fjWiE76g+s7AZP0V7W5djsXLh2LFikF4u998PP7MWnS+axFuv2Mgpk4ag9EDJ+OmlgMwYvRCDHprPmqHbIKv7Sw8vVNg8DqKChVXoufAEZgwfR5axa3Cw/fOxYJV49C95wvo2ed5jBr1HGZM742h4wbgsecfxbTJffHIw4vhFXgAVSvtxcieM/Dtwe7Y9vWTWP3eS9i6rRtWrBqATh02wM/+J+z2U/D2/xEhlb5GjXofI6nJSjz/6mTMXz8ZXXssRHDQbhKFc3S+yShjykQZo4PIgYdBJZv634FWbbLR5c5srFyRibOnspD2817d788VzjJU1MXSzmgvX9cTE2192v3ulK0nS844t19ESBAEofRSMiK09z2c+f0vfLEjC6FhOTB4MiRABmdyLpJNZMDTnAqjLR1eZU8gotoPCI/aD1+fH+Fn+xuBvjvRod1kTFs4HM/1ngT/0O0wWZLhZTmCqIgl6N1rOt4ieala9QN4G0/BYjwDg/GcIkAMS5enMRMWSyrKld2Op16ch8ETViCeRMjLfAY262/o2GU9Jk4fj6ee6o8qlRajXMBX8PHZjojw6Xin/1wMGzwPbZoOx5hRqzFp1HzEVV2CADrOy+s0/Pz2o1372Rg3YwJe6b4K0ZVW4LWXp2HByom4956h6PFaX3y09Sls/PAFPP/yUNx0cx/MnjwWPbovQfkKm9Gi2ftYNmMcNm7shTfeGYD7HhiDHr3ewLzVffHYs4sQWH4fKkYdQVjV72D3/5Xa+xfJ0W40aT4TY+dPRPf+ixESsRMWr5PwsJyGhymVSCcpyqTzJhE0OPL724PlyEQiSvvKB+RgzaosnDl6Gpn7N+p/n1eAu1KhRnwY7Q0RWYK0l89rpaWwsrWC5Sw72n3Ox4sICYIglF6uXIRIgk4dS8Uzz2ShjDFXiUSwCBlJhAzqQEwSxJGKMsZslKEBmaMXHqYLMFjOwGI9h4jIn3D/M1/g4W7L0SBmDmpW+gjR1Tfg+WdnYtayKbjvmVnwKbsTZjrGy/Q3KoasQo83puLtwStQvdoOeJEEWbg8Y4oiAAZGkbFs2EieAgO24cmuizB4/AYkJH0Ob+tR+Hh9j9vv24zhkxaj3S3z4GXdB6slBWbLcZQPWY+eA1ZjyOgVSIydgDdffw/LF6/E0w/PQIOa6xBV5UM0brIQI0ZPw5Q5M9Gm5RrUCF2F/gOnYcai6WjbdC5eem4i9n7TFUvXPoIWN41HwwZzMGXcdAwdMg9Rdafi0WcXYOmy6ej20mhUq74aIX5foE2zJZi2aDJefXsaqtdajQef2I8nXvoAdRouQ8UKH6N21Do8+vhkzF4+C8+9shKBgV/CYjsGg/k0yU86nT8JIL3ye5bAPBEC9T9xUYSM3C/0fdzSMRtHf0tF5sEP9L/XYuKuVLiactOirvtRKaxsVa5c3QxRPd55v4iQIAhC6eWKRYgjQSxBPB11qQjxgMtRCQftIwHiaRuevjGnoozlPDwtp0k6zsJGAlMp4lc88/JnmLhoIfqPGoE3ek3CgAFzMHPREgwctwbRSdtgtv4JoykDVtM5hARvwRPPL0PXN7agYtQhEqSzJAMp8DCTYJk5+kECYAThoDrOwN/vS9z78Kd4o99B1IvbD5vXYXj5HMQdD+3CgHGfoXGLrSRBf8Nsy4XJ6wL8gz9Dtzc/wVvDtqNe7Y0kKNswesxGLFi+FAPHzMRrAyZg5PRxWLhqJp59cSEqhn+MapU+R98hmzFo/P/YOw/wKKqvD5Ptm03vBJIQQi/pjd5R8C/2/llBRESKoCBIr9J7710ULNgr9kYHxYogvRPS6+87Z8LEYdlNNhgQzbnP8zq7M3du2zj35d47M+8husF7uL3La9j87gKMnjQJYbU3ISzifYwctQnT57+GZp1noO/ol0jC3kZ8yuvw8PwJPtQW0bW3Y9zkjzB4zGto0HgpHu2+mcToZWqT+ejdfymGDl+BRctWYcbMzbix7afws/wMq/48jPpsGNwKFPQ6FkEeEWIKlOkxZbrMToTcqG3atM3H2aOnHf6uV0p5pIJlaNag7oivH6Wco9IiviE2TBp4Wfyy0i7ruHb9UHlGmgRBEIT/Ln9LhHhN0Ddf5iid7qUiVNwh/zUywZ8LCOqcjdkkLekwmKkDt1wgwcmGl9cpNIz+Hnc//Ab6DlmP54auQP/BK/HYU68iucUX8PH7AwbLaehJnszWdPj4/Ir45O1IaLYTXgG/0rFzcKO0qlhItBgzlYdkSG8hEaL47tYDiInZj+atDyGo+kGYPI7D5P47kpr+jDvv+wm1a/+krLUx0rkm23nYvH9Aq/Y/oPP/fkf1kN8REvADWrT8CL0GvIrB45diyIQFGDJ2MR56eA3q1PkYNhKr0OAD+N9tP6HT7bsRHPIj6tfdhYdJtG7o+D28/X+Fr/8vuOnm7Xio23eIbf4K2t72Dlp1+g7egfugt56ldshEgN9htOv0A9rf+i2V8xPUrf8R7n/0dfQbvh59hq1Gv6Fr8XivV9GqxZeoHrQfHlRvM51nMmbCrMuDyY0EtArVm7Z6RYL4N8kmeAQu9zIR0ulzMXvmEaT/vsvh7ysIgiAI/3WuXIS2vYa0s1kID3MiQspIUA7BIpQHA22NxgyYDKeV0Rez9Sj07ieh9zgBg8chGK0/wMPnK1Sv8RGi6mxGtbBX4Ov3Diw8ZWX5ExaP30hgdsNC0mG1HISnxz54em2F2X0vrJ5/0rHDJBTHSX4Ok2QdobxOUR4nYXE/Bpv5IHw9foe3188w236nuAdp/68I8t+N8ODtCPT8kaTiEOVzBCYzpW/ehyDvvajq8zO8KW8P9/3w9vwOVYPeQZ3IV9Cw1kbUCX8ZIT6vU9o7YTHth6d1H4KDdsEvcBvcPX+Bt/fPqOq7B8GUpxfl6elJ+QXtQWi1byjOB/ANeB/efl/D7Pkb3GzHoPOgNvE8AE9Kwxb6OYy+u2Dx3AefgI8RHLkR1RqsR2idDfAN/hBWD8rTk+SN6q2zcdv9DouR6qQ/BZMuC8YS2eFpyAwiy6kIeXltw59/HEPunvcd/86CIAiC8B/mikWIb8Xe+DLJhjHbgQgVQkfwmiDucPWGTJhMx2E27YFR/x5MxjUwWVZDZ94AN+tqEqIlJC8rYDSthNm8hERkEazGxRR/IYnJChKUl0lq1lKHvxhGOmY0LYPZsoiYR/GXk9SshMl9FQyW9RSH4ptXwt24gcpG342rYTUtJtFZROkshdF9BQyExbocXpZl8DYtgKd5OmzunBblYVpF+S6DjfL3pPxt5tWU93oSsCUUZya8DHPho1sGX+MSeJgXUh5rSIRWwmZZQHGXUXlXwWhbR+K2gr6voDSWUfrz4G5dStJGdbQspPj0neK7u8+mfQtJ4KjsVqoTxbF4LoLBZxp0ngupnNxOtLXOI1mktvCgNnFfW9wWHguo3VbAjcqsozYwmDZQG39JQnQIZhJQozI1yGuyslDFlO1QhPQkQibT9xg5aiMyD/7g8HcWBEEQhP8yVyxCZw8dwV13/U4ioB0R4oXRxSLEd43xImk3I3W4pgskGb+QJKynuH1o/820ryPJzw3QW9pBb24Fg7EtSVJbmHStiHbUmd9I0tORxOZG6uRvoU79NjrnZpKdtiQGLUho6BwTnau/kTr4jnS8I+V1E0lBe5KfDrDob4KZ86F9enNrOq8VdJYOcLPcQHE4zU5U9pspH9qaUolkGDgNKhPHM3AalL6VP1s6kXS0JClJgs3QGp76ziRaN5PQ3UJlvo3idaZ4VHYjxTNROa23QmdtT3VrTaLRivKg8lI+OvP/oDNR3lQuo4HqYmpD8akelK9R357q3Z7KdAPJUhvKk+vfmc6n+po7UB26UJlupXrdBneqm8XUmtr0RsrzVmqD26j9e1BaJEqWH6kumZRmEbULrw3Kvbg43bkIpTYdgfMnjzv8nQVBEAThv8wVi1Da6QuIjt5HHXfx1Bd3rMUjQLw+qAgGtyLoaFvFlE9ikUUd9H7quGdBZ2xBHXMwSYEvdfhe1OHbSA48qJP2hFnnCaubB0yEnj7rDV4kMoTBlzp2fxIBwkT7TVbaelBaXiRA3iQ+xeiIKsp+T5IKb1h0lIeRMHlROX1o60fnUVq8j9KzGIJhobJ4ULpeeoqj94Sbuyd0No4bRNITDE86ZjJ7k9R4UBo22CgdDwMdV9ILIDEJJHyVc4162qf3p7QpHyPVgcqpN7lTHbh+vhfr4UMiFED7/Em6vODG5aU66PUEldlAaRmMXE5KhzBQ3jrK283KdQmAh1sAvNx8qNw2mGmfuzGE6lmd0kulNh1HbfoznZ9DaRUoo3Juel6kTr+L/WJp2seLqs0kQn4BTyI/P9/h7ywIgiAI/2WuWIRysvIQHLzHToR4XVC+IkJGEiFlVEgRoTxYLIdhMU8nMYiBm4XkwGKhjt5A3/UUx0SdtxVWvTtsbhbq2M0kDCY6biZ5shZDUmE0Fu9X0RlNJBN8LsUldPS5ioX2EbzPZDBTGhYSGjN83Yyw6fVUXjfaryN5McNLZ4MXyZSnORBeJDXuFhIXm55EiM6lz14GK7wNFsrfnYSE5MriDauNoGMGix4GJZ4FJiPFoXi8NXJdqF4Gox4mvQ4mkxFGd9pP55ipLGaqg4nLf7G8OouR2oLSsuiKMeugZ6hdGJ1JR/XRoYrVQHGpPTgvykPvQXl4meCplNOT8qxHx0fQ+ftJeOg3cCMRIhQRsr9rzECSaiIRMpAImb+Hu0c35Q/B4e8sCIIgCP9hOFyRCHEwm3e6JkJWFqEjsJimQWdoTB22DaaAAFiiImFu3ADG2BiYYhLg3igBtgbxsDak740bw9woGhb6rGIijFoax8IYHUfx4mBpFA8zpWGMZxJhik2EJSYJlrhkeMTEwadxfdrWhntsbVhj6sEaHQ2PWnVhC6kOW61o2GKbwRZD2+j6sMRGw1yvNjzCA+FdKxLujZNgjm5K+1OojI1gCwuDNSKM9tWDIS4a+phY6KNjaBujfDfGU9mjG8LaoAEsDRpROamsjaj8DaJhqk/HCQOhp+/6ho1hoLIZKS3GQOgb1/2LRrS/UUOYqLxGqodCPOWT3JDaIAIeft7wNHqUW4TcLoqQiUXIU0RIEARBqJxwuPoipIwIXRQhfSPoSYS84uMQOvgZVFs+ByFrFiF49VKErlyG6itpu2oxfV+IoJW0fwV9VqFjwauXXULoquWIWL4cNZYtR/jKFQhdsxIha1ei2uqViFyxCjVXrkT46sWovnouqq6Zg4jVC1Bz1SKEr5qPwGF94H1TG0Q+1RO1ly5E9WVzUXPxAtRdSucMGoig2zsgauDTiFy6gsq5luLMR/iAJ1C1Uwc06PUU6i+egTAqZyiVPXjNEgRRPaqtW4QatI1auRhRy5ag+vIlCFy1BP5EwEr6zHVYxWVfrhBEBFI9ApwQTPULX74CNVasoHosR9gaYv0KRKyh8vfrCku9GjBbebqwLnTm4eUSIX6cgSJCMiIkCIIgVFI4/A0R2gWziTrYMkTIzZILM0+NXRwRcjO7w7tDe0S+9wZqpB9D1ezTCMo+i6pZ51A9+zxCc84iKPcsAvPO0zb9L/LSEZyXUQLvC8m+gLD0NESk0bkZaQim7wE5aZReGqV9HvXSzqD26UOIOnkQ4RdOIzwjHZEZFxCZeRzBH62Fd487UWvkc2i471tK5yhqpJ1H7KkLqL1sBQK73YsGm1ai3vlztP8s4n/7FrGznkds1/9D+9VrkUxpRmSfQRiVKySPy3wSYTknEJVxElEXziCCylU164JSzkC1/PkZCMnPRFUilLd5WXRuFtUn2yFVc7MRkcVkUNppCM+5gBo5Gah//iQils6FNSEaBndeH1XnUhFSnuXEa4T4zjE7Ebq4iJ2f8cQiZBUREgRBECopHK5YhCyWXSQ33MGWQ4SMjVHFZIWt/Q2o+uEnCMzOhi2Pjufnw5yXD/f8AlgK8mEqzCMKYCoodExhIQxF1KkXUPzcfNiycmGlLe9zA0FbU14e/C+cR8CXXyLw1c2o/tN++s7xCuCbm4mAzzej1nOPIqbnfYh6ew3Jyll4UBo1jx5F9LJpqN3ndtTevBxhJE6hp46g4evz0GXwPXi496PotP5l1D53Bpb8bCp7LtzzMuFJEueVeRbeJD/ueTkwUJ0MeQUw51DdKE8T1c1wsdy8NRJcR3MhHS/KcwwfKyiiz4VEPiwU35ZXiKrnsxC6eDmsPD1o5kXjJEKmiyJEkqMID4uQcgu9AxGi34mfI8R3jVk9uiq/p6PfWRAEQRD+y3D4B0VoCwKySUxYGEhu9PksByBJoHMvykJpsEhY6Dyv7Hz4ZOTBO6cAVvrOx/Qch9INPHsGIcuWIqj744iYNQ019uxEYGYG/DIzEfzZ+7hpwnPo3etetJk9HNWO/AK/7Auovftt/N9r/dF10Z1Ifnc6Gpw9inrfbEGHIfdhUq8meHHQ3ei0cRUiLpyDkYTHk9KKOn0B4bt+gs+OXfBJI0EqyIGR8nfPKYRnFskLlc3MdVRFjdBxHQkjCY7JGSQ+xqIiGEBbkBwWkVDlAX5puQhcuhLm6MYkPzYSodrlFiH19nmLiJAgCIJQSeHw90WoZGqMb593IEJmfgv8X1NjVUwWuHe4ASEfbYFfDglDAcWhDr4KAzpHEQVKC7Sf0GnQkwwwhqJcko0s+OZkIuDICfh9uwehu35G+Ok0+GflwCM3B9a8XFRNO42aaxYg6aku6Dz6bqS8MhY1fvkKQedPIfCrLbh74gCs6ncLejxzK2q/vQZ1jv2Chm8Nw4i3b8Tcj9vhpjeeQfKXH6LNzPEY170JvunbAPOebYf2ry5CePppkpwLCDtyEDEfbEHotAXw2LQJvmeOwj0/k45lIPDUaQQcPwHvjDSY87NIfnKoTtReF1HqpAgRyY4TWITMXN+iLFgK80iwiuCVng3fFUthjK2n3IGnipBeESFqo7KmxkSEBEEQBEHp/65YhMyWHTCb7B+oWNwBG/h9V9wRG0lmTCxCR0mEZlA8XiNkgY1EqOqHn8EvO59EiKTnoggpIyUKBSQNGui7XhkVUaeRcmEtSINv9llU+2U//GcvR9Cgsai3/g3U+vUAQtIvwCMnA/6Z51Djo024e94jWP7W//DCyzcgZv0zqLn3a9Tf8jkeG98XW55rgqXda+PmF59Csw83ot3KrljyUTze3R6Nx+bdiCbPP43eT9yEr3vUxIEBkVg0oBNu2LQS9c8eReTBn1D/nWVImvQsak0cBd/PP4R/xlkEZFxA9QP7EPLWqwj64F0EH/8Tltw0qmeuUld9IdeZRY/rXET1g1N41IjrbFHkj6cLSYQyL8B3+QKYG9eDkdpTb6hFIjSKROgAbVlOi0eF+MWryhO/SxEhq+0xyqViRcj+7fIvPH63w3jXO9oXsp79fK3DOFeDa9l+/1QdBUEQrgc40DWQroLl7Ag5mM3b4ewVGyxCOh2PRhSLkMVyjERoJsWLhpvFCo+OHRHy0Sfwy8kmEcomKcghKC3kFo/4KKM+OTASvNWX7CdxUqaNeJooHe4FFxBy9jSCN2xA9R7dEdezBxrPnIKorVsQcv4ofEmEIn7dirveGYj3trfA1h/j8PT6Jkha/hxaLFuK3iP74uMBSfisby306t0GSUO64sHZ9+Ldr27A51+l4vGnG+DGLklY+lQj/NHXB78+F465/W/BLRsWIfnnj5H0zlTcu/YR3DfvHiSun4XwA3+g2tkziNz2JaLmj0XI4L4I3bAeYScOw5qbAR1P2xUA5CXQkdDwWiYWITdqT8ewJPH0GNebJKgQyvoor+xz8F06F5YGDWAyupPUsAiNhs58kGDpIRGijIrfQF+6CLlfBRH66fV58PXyKOnI4+rVvKyTVd8Gb7Oacfj9ZS4fq2ic5cUy8k9JgivtVx6uxzoKgiBcD3CgayBdBcvZEXL4OyJku6EDQj7+CH4kB6aCTOiKskgSsqAvos6aJKcYkqSiTBiRpchQ8b4ConhtjYGniQp4oXIGgv7YjVozh6LLg+3Rs/tNuGF4V9R9eQkif9qHBkd+QYdPRmHZd4k4m90Y3/7aCINXtUDbfrfgvq63Ynmv5nilR210vTkc9VvWQOcH4zFyVFMMH9wYnVqH4Lb24VjWuyZ29A3G7oENMf+ZTnhgem+0e+lJ9NzQDi991wm9Nt6N6NeWIubgAdTeshnNpzyDm3reguSxzyNq21YEpfPUWJ4iP7zGx5wLEqLCi6Ng5REhOp9EyDPrLHyWzCERqk8iZL0iEVIXS18NEVI71/4P3ap06CajAZ8vn3BJnOtdhP5JXGm/8nA91lEQBOF6gANdH+kKWc6OkEN5RKh4akw7ItQBoR9+jKDsbLjn8zqhXBhJFCz5hSQM1NmzMPBdYyQ7ZqYgn7aFsJAImBUZICiemRdI52QhKOs0wt9Yhi5PdSKxaYmF3RLx4OMtkDJlMFp88BY6vTYCE99PxNGzMchKS8GXXzbDg93C0aZVNYzu3gAvj6qH5ePr4MXRNTF5Ui3MnVkTc6aHY+q4SMyd3BBrxtbDS09Uw8oHamBAl/q4u2siBq9IwOc/NMIXP8bhiTceR9P3Xkbya3PRfuTtGNK3NXo/9T+krpyDsJPH4Z5DEkLiY6R6WUmCGP5ehSSnirImimXIETxNWDwKxiJkpHrzInFVhMz168PIIqRMjRWLkNtFEdJXkAjZT9OsHNvPYTyV81+uR1hIgNJ5b1kyruRc7fSO2tFrUTv70o6p5/OIScuEhpccn9Dn4ZLjapnVMvS8p3NJ3Ps7tyoZ+SgrL/U4j5aoaTPvzh1xWf5jev1fSbqu5u8IV9pPG4+PaX+TBUOfUvapo0jlreNvby5AhyaxJXEb1Yooiaut14cLR19Sr4e7tFWOTx3QtWQ0q6y6CoIg/NNwoOsVXbFK6QgdwaFcImQ6QnFnQmeMgc7Kd421R7X3P0LV7Bx45mUrd1lZ8opvgbfk8h1WLDtQOn5TAX/PhzthK8ijbQ6shbkUrxDWLL4zKwueudkI+eNnRC8ejsEDW+Cbfg3wTtdAvNCtLh587gF06Hcz+kyKwcefJWPL+3F4aVUdzJtWFTPG++P19eH4dVcjpB2tjwunauD8+XBcOB+KjDMhyDgZjnNH6+C37bXwxZoaWD8qCk/cHoI77w7CS2/F4diZZKz+oA7umP8wbp7+Ap7o0wyLnq6J9X3jcH+/u1DtzU3wysqCjqRHGQ0qIAnKA9W1+O44Fh0WodK4TIQoLUWEFs+GuV69y0WI2psfluiSCPEDFW3OF0vbS5BKaTKkjj6oHbF9x8xxSuucy+q41fQdocqCs3KrqJ1+eSWBUevjCDWeq/k7wpX2Y66GCGnT1KKmVVa9HFFaXQVBEP5pONC1iq5WTjpCZ3AojwiZFBGaAf1FEfJs0xqRb7yFGqdOw//UcXifIU4fhw/hffYUvDPOw4sExzs3Fz6EH5OTA2/a55GbCfd8kqfcPFhySJ7yMmEmifLJyEH4tx8pd4dtejwCR54MwY5eUVj0WGPc0b4a7rwzFLNm1seqlyLw8hsB+HFXCM4dCSHxCcaF3CDk5nohL8eK7Fwr8rKtwAV3FKV5oSDLE1nZHkg7H4I/f6+LzW/UwYwZNbBieV1s2hyHAWNr4c7HEzCue1N88XBNHOhVE8ufikH7qYMQ8vNPisipU10GXuPDa4RoSz5ycdSndLRTY8ViyCJ0Dt4kQqa6dWE0lCZChfTbUDqljgg5FyH7tSoqpXVuaseqSomahrbzZUqbrnF2TNsRa0eANs8cquShxtfG43w3TBqo7FPLppWK0sphL0JaUeB9qhzwKIiaF9exPPnb42r7uSpCvM/VOqp5aePx6Ffb5OjLRMhRXZmlI3u7XFdBEIR/Gg50raKrlZOO0BkcyiNCRuNhmAwzlBEhN4sF7rGNUG34QFRdPRdeq2fAtnYaPNZMhudL0+D9xmz4f7QMoV9tRI3v30XUjk8R9cO3qPHbHoQe+R3+547BO/ssPPPOwyMvjbbp8MrNgU9WLmoeOYjmKydgZM8UbOvZCPueSsHrjzbCsPsDMfy5ULy5uT5++TMSJy8EICfDB4XpNuRmW5CTZ0ZBrgX5ORZk5VmQm2NGER3LT/dHVo4/MnK9kZ7njQs5wTh3PhwHf62NT96oi3GjI/Dg3aEYd08EdvaKxIXHa+Jg9xiMf64LEt9aBb/0MyQ8fOs/SYkCj/AU3yXGIsTwZ1WULsdOhAp4RKhAGRHyWjQLxrp1SIQsJDfXhwipnbO209Z2lNrpnSsRIWflUXHUOZeVZ3lESI1blpRcSZ2Z8rTf1RQh/l63RrVLpvsYZ2WxbyemrLoKgiBcD3CgaxVdrZx0hM7gUH4Rmk4ddDTczGZ4NwxG3d4pqDupGcImJ6L61HhUmxqNajMaI3RuY1RfmoSaq1qj9oobUGvh/1Bz7l2IXPQ4QlcNROCrE1H10+Wovudt1PxtG2rt/BER3+9F2L59qPfHPrT+7DXcNfxBjHm4MVY90gCr+tXEOyuisGdnfZw+HYm8rCAUZPqhMIPIJhki+SnKJh3JIOXIMiA7X0/Q52wD8jPdkZ3hjZwL/sjJ8kNWrj+Jkw/ysn1x5lgE3nutJkb2qIllj1THT/0DcPTpSLz7RBM8NOVZRP74NSz5Z0GpXbzrLZfEhtqJxIYFhyVIHRlSb5VX0YqQXhkJ0ohQPolQ5hl4L5wFU526MOp5sTQ/R8jJ1JgTEfrrrrGKmxpTOz9nuNo5Ozt2vYiQfdyKEiH1uDO07Xc1REiNa9/Gah1EhARB+K/Bga5VdLVy0hE6g4PZvINEiJ8jRB28IkKFJEJ/PUdIR9uSqTESIbNhGgzGxjBYLYhoVhUdZseg7Ue1kPxxIFI/DqCtHxI/8UTcR1bEfGRD7IdeiHnbE41f9kT0Cj/ELK2OBotqo87iWNRa0hThi25AzRkPIrLfYwh9uBuqPzsItadORNzE4Yh/pBPuvC0cC4aHY9sHkTh/LBI5mcHIzbKSAFmANB8UXQgCsnyBbPqeaQDSDSjKNCI/V4+8PDcU5hIkQwUZVhSkeyI/i0ePbMjPNiM/h7SG0jp/pCa+2JyMBf0j8MbjAfh6QGMM7NUa9VZOhd9Jkr+cCzAUZMBQlAUDqK2KSFKKSEL4QYkFgCmvEMY8Fhwe9eHnC5GwEPzsJD1JkJEkqXiBOLVpET9Nu0h5lpD/hTMImD0L5sj6JEI2kpq60BnHQmf5Q3mApU7PokPp0G9ThUeFShEhaykixNjLkDMJYtQOsTTU80vrKJ0dU0XIfkTGnqstQvb5awXt74hQedrvaomQyq6XZ5Yshi5LMEWEBEH4t8KBrlV0tSqlI3QEB4tlJ4kQd7osQuqTpVmEikiEikiEihQR0plyKN4hWAxT6YLaCGZ3C+q0CUOnlbFotasaEnab0GSHGck7LYjbbUDCTj0St5uQRKRsM6LpNnc0/94bLb71R/Mvg9D881AkvBeI2hs8UGe+DxoODELNO6sioGMNhN+TiBsH34x+k+7AwmWtsHdHA2Sfr4rCdCuKMkwozLKQ3BgV4UGGmaAtS5DymYSIyaJ92W4oyqmCQhKegmwTYUZeDkGf83ikKJtHj/SUbgDOn4jGp682wKpe4Zj5WCJuHtEVIV+8Be+MdPhk5sI/MxP+OZnwzcuGV14O3HlReF4ebfOVxeEmwsivFyngV43k0pYoyiPpKYCZ9vNrRMwkTlaSIK+8IniTOAVeOA3/2dNhiqoNvdFCbV2PRGgc9Nb90CkiRL+DPpvENItEiH6X0kTIo2Jun3fWMdsfK0sqSjtmn47a0XMHPWtQd4drWVwVIUflsO/gtcKj5s95qfHUdK9EhMrbfto81LJoy+dIhMqqI8fjNtz+0nTlmH2ZnNVLREgQhH8rHOhaRVercnaEHBQR4mkYZWrs0neN/SVCeRdF6CCJ0CQYjQ1gpgtjndbFItRid1XE7dUjZZcBibtMiN6jQ9wuN8RvNyJ+hxGJO/RI3kFCtN2KlK3uSPnOhibfeSL1O2/E7rIhdrcHmm8JRKt1JFQzqiH+xXB0mRWLF1a3w1vftcMfpxriQqY/SYsNRemeKMz0RH4OiU2ODkUkMooEKVLEEmSlzzw6RN+z3EiGqFlYiEh6CrP1dJ4RuSRROUQWpZFN5FD87Ew/nD0ZhQ9W1ULfx6Jx89RBSNn5JSL3H0StX4+h7g/7UWPPT6j+62+ofuwwqp49joC04/C7QGSchC/fAZadBq/s8/DMIXLTlTvpbDm5cM/JIxHKhRk54DvmvPMK4ZFfAJ+M0/CeOw3GWlEkOGZq6wbQGSaQCP1BIsQjQaoIZToVIXWNUEWJkDoS4azjs5cFbSfLaDvp0o6p+ThC7fzLIyKl5eWog1f3OULN60pEqLztpz3HEc6m0RhndVTLZ4+ap4iQIAj/NTjQtYquVuXsCDmULkKgzpkSV0Qom0ToD5ipozYY6sFkMV0qQj8Ui1DCLiOid+sQu9MNcSRCcSRC8Tw6dFGSEneakERSxCNFPGLUaK8J9X8wIXarDU2/C0ar76PQ4tMoJK+thpYzA9B1aTjGvxqOjZ8F47eDEci6EIG8LF/kkcDkZ5tQlGklLCRE5osCxPBnFiEqPMuQhiLaV0DkkxQpQqTIkAFZeSak5/hj3y+NMHdlSzy1oCs6LRmOqLFDUW3IQFQd9ASCRzyOanMHoOamcaj50VRU/2wKQr6YjNAvpiD80xkI/WQWAj6ZB7+vVsJ319vw/mMHfE4fQUBWpnLHHD8ywFRE4lJU/IoRPxIh/5kzYY6oR3LjAb1bYxKhidBb+DlCLDnXXoQcdYZatJ2sOuKh3u3F+7jDVEciXDkWXz+qJD3u2Pk5NmrHX14RcZaXszrxnVFqfIYXFvM+9fiViNCVtB/n89wjt5fs5+f2bFs/TSmbVoQYV+rI6fHImrZuLeIblsR1Vi8RIUEQ/q1woGsVXa3K2RFyMJvVqbHSRIiOmzKpo/oVJv0YEqE6JEJGEqFwEqE4RYRi9+qRTMKjiJA6IkQSFEviE7tLT99VLh7bTaJE2zg+R5EiCwmTDY13eSFmdyBSt4eh5adhaL0xFO3mV8PdU8IxenkdfPh9Qxw5E4msbD/kZ9hQRBRmuqMw26pMmSlClGUqFiEeKcoyKGuEmCKWoUxqpkwSIiZdT+caUZBjRn6WH86fr4NdB5piyUdt8dTcpmjVvx5qPRiGyK5BqNXHE/WH+yF2diTi1zZC7KvRaPR6I9Tf3EDZxrwSi/pr4lBjeTJCl7dH8Nr74bfpWfi9Ow3VvnoNNX7ah5DTF+DJjwvIL4B7YT6CL5xCyIypsEREwaB3J8GJhd449eJiaZIcAwmPIZu2ZYiQueJESBAEQRD+bXC4yiKUQ51zOgnQPhj1I2Aw1lJGhOq2jkCnVfFoziK05y8RitmrI9HRIYEkKE4RIR3hphCzuwrFrUJxCNom7nRDyjYdknYUx2lEEtVoDwnULnckb/dB6nf+aP5pdbReXxudptdE93nhWPxBLez9sw4unA9CXro7CrI9kJ9DZFuUtUBF2TwaxCLEI0YkObSf1wbx3WRF6TrCSJA8pfuQCAUj/XR1/LynNja92whDVtXCXfPD0GFmAFrP8kOrpUFo/WoAWr7vixZbfNHsS380oTKlbvOjcvsgZasXUr/3QtNvfNGEjqV8GoTE96ojfnMdxG6KQ71VSai9tCNqr+uL6h8sQtDuLQg4dgS+2XkITDuHwJkz4B4ZRYLpDpMhEQZ+qa2RRMhYQNJDv8FFEeJ1W9diREgQBEEQ/m1wuLoiZKLO2JxGnfIPJELDSISo41ZEqEapIpS4k6fFGB75KRah2N0kQ3uIvW6Ipq0yWrTTgFiKx8QRiTuMSN5hRtJOK+J2uyN+jzdabAtC2/cD0HaVJ7rMDsDIDXXw1Q/1cOZcKHJz/JCX64X8XJKiXBYhHgkiEcowK9NmfIdYbo4JeVkkRRk25FwIwIX0mjhyugG+3VcbS94KQ5951dFlejU0X+CHJus80XyzDa0+IhH6piqabyP52c5iZkH8dpY7IxJ2Uzmprkk7DEjabkD8DhMSlMXiZoprRcvtXmhL57X4whfJ7/kg+rVQRK6LRtXVt6Lqa+MRvO0jVP/9R4RMIxGq2Rhmgz+RCqNpNgnPYfoNeDQIIkKCIAiCUAYcrpIIXVwszSJkOU8CtIdE6AXa1nQoQkmqCO35S4QSSBQSdriVyBBPjcXu1lMcPYmQAdEkFDF8zi4zyYQVyVutaLKVhILEInaPEQ33GhG91x2JezyQSqLR4msrWmwKxg2zItFnYQ28/U1NnDwfhuxcP5IdG/JyjMo0mDI9xgunM/gOMwPtNyAn2wPpmaE4dLYetvzcEFPfikLX+VVxw4xAJC0LQuxb/kj50hdtvvNF6+9sSN1qIdlxR9Ju3pLskLRx2aP3GkjkuJ48ckXl3GlCDBFNcWKo3nEkeIk/kBhSvGSqG99Jl0giFfulFxq/EYIGy2MQvvQ2VFvbH4G97oMlNBImYxCJUHMYzfOhMx0l6bETISdTYxV915ggCIIg/Nvg8PdEyMR3KGlFSL19njpcwo1FyZwOo2EfTCxChhrUYRtRm0ToxpVxaLUjRFn/w7fMJ/CoDslOwi43EiCNCCkyRIJEcFweCYolcYilc+J4306Kt92E5G18uz0vutah8V43EiEdCYaJzrEiYTcLkgWtvgtB6zdroOWCYNw3NwjL3o/CoRMNlGcM5WeaSHxYhtzBr9UozGQRMpME+eHI2Ui8syMSY98IQ/f14bhpeQharAhAizeD0PRbf8rDQuUwoel2D4KkjOtE+SeQtCVQWeMU0TGg8R4TYUYjEqRGu62I3mlGzHaqC0/vcV1IhmJJBln2Ylj0qNyxXP6dnpSuN5p/5oeYV0NQd0k9VH2gBiz+7iRC3tS+LUhqFsNIIqTnqTEjT42x/OQov4mIkCAIgiBcDocrFiGLZRcsJEJ66nC5s9U+R8joVkAyxN9JlIw5MBt+hVk/FAZ9OHXWBkS1CkfHFbFotzVEuUWeBaf4dnkdwfJTfPt8PH2/jItSdOl+Eg6F4mMsSMXri/gzpc2itd1IouSJZt8FodlnVZG0MhS3TqmJxW82xMHDNUl6fJVF03yrfYGybsgDGRnh2PV7Xcx5OwIPzif5mR2E5i+Ho82noSRVXor08HQcj/gwSSRzDIsdj2RxWZQyUdkYLguLWwkke8XHNHW5WP7iuAQL4TZL8R1zlHbyNi+0+jgC9XqFwBJohNFog87Qktp4GazGYzAYSXJMJDzGQmpvXjhNgioiJAiCIAiXwaGCROjSqTEWIYY7YZ0xlzrp30iEhikiZGIRah2OG1bGocPWqsr6oLjdLA68boYXP5chQq5SIhQsJDzKRKKyw4Lk7R5I2eqDFp+HovXKarhtqj8Wvl0VR05EojA9CEUX3FGY6Y0TJ8Px1jf1MXBlDdwyKwBtVwahzQdV0eL7EKTs9CjJo3g061K05WARKg1t3Mug9HmbuI0fHUDtwe20w4rWn1VD/T7BMAcaSHzcqY1bwmJYDncSIWOJCBVRexf/BrJGSBAEQRAuh8NVE6HiESGtCBWPCBWLUESxCG0jEeLRlD0GEohLRaj4OUIXZeAK+Gv0hb9fHJ1hUdnO+ViRss2G5p+REK0Nwi3TA7Hi/Xo4fSIeuedq4fdfa2HF5tp4aE4E2i4IR4c3qqMN39m1nRdgmxD3gxWxe0iGeNpqF0/HUbpcD5YgzpvqEXdxWs+R/GgpER5n0HGtCMVR2Vt9GkoiFEQipCfhsYoICYIgCMIVwOGKRchs3qWsEeJ3WjkUId1FETLw1JgqQmEwmfWIahOBG1fFF4sQC4vyao2/RIjXCPEdVsUjOs5Rp6SYy4/ztBPLFMsJL7iuUgyln8jisttEWxtSvwxGyrIQPDC3BtZvScV736RizIq6uGNaOFqvCkerj8LQ/Fs/5YGOfMda4706xOy2UZ6BVGZv2lIeDsoRq4iQY/nRosiO5vxLYRHSkwiZLxGhliRC9XoHwqSKkOFSEdIpC6aL6LfhF6+WIkLyHCFBEAShEsPhb4iQ87vGjG6Ff40IXRQhE4uQIYzO06NWmxq4cXUCiVAIdfDUufOoCq9/ISlI4mks+lx8+/xFUXBI8SiM/WiMeqx4as1EkBCxCO0iCdpNKFu+Hd+C6N0kMjt8lEXIzZb4oNOUqrhtegTazK6K5puqounn/Mwfd6U8cSRAsT/QeXu4fPyEaxsSt/NC5r9GhP4qRzEJVBZH8nMJHE9z/qUUH0/azmuELgrXDvcSEeKpMb2BRahFsQiZVBHikSCSHh39JqWJkDIiVPpLVwVBEAThvwqHqyZCJWuEnIhQJxahrZeLEMOioYgQiYIz1PU4Wv46zp/5fIalhJ87VIXkh2GZ0ZMEWdBopxcd90JzEpom71vQeLkHYlb7ouknfkilfcq5JB9xu43KLflxyl1gblRGN6RSPsVlvbwcl8BldYaj+Foo70QSLb7jLZnb4xIR4qmxS0XIdiUiVMbb5/+LqO/o4ldCaF9DIQiCIFQuOFxDERpGIhR+jUSIRYPS1IgQv5Yjdjffmm5EzF6Snj1mRFM+idssaP69FS2/90Tytz703Rspuy/eAr+Lp8EMdI6ZRIgf0siv8+A7wwxIofyU5x+VhVIWJziKr+UqilDJXWOVTIScvS9LEARBqHxw+BsitINEKEcZWSgWIfX2eZagfAVen6KjDtisvGuMnyMUQecZUJtEqPOqRHTcFkqdPEuQQZn6YQlK5OcIUadf/CwhB/KgQucoD15kSKR4Kkp7ezqPBhWnwSKkIxHSKQ81jN1jIrGxKnLDIzy8RqnpVitSt3ohdoeN5MiKpO3uaLLVRGnrlPefxew1KOfxdFosHY8nEhQ4jgOBUaG81fIqjwbYrqO0L0Lfi2HZoWMsgDwVdgnUFiQ/fLcb3zrPIpRAIqQslrYTIeX2+YsipOffQV8IXRkiZFbWCHVTfk9Hv3N5Yclw9aWd2hd0/vT6vJJzVDlx9CJPdZ8W+xeuloWal6M3sNvDZd8waeBlaai8O3cEOjSJLYlvX5YrTVcQBEG4NnCg6zJdmcvZEXIwW7aT4GRfFKE8EqFC6nR5FIJvnc+FUceSxCMTubAY+YGKg2HQ85OQ+aWrEbh5VRKJUJgy0pFCMtRkO796wk15urIyEqKM6JAMOEEZKaFzk3aR7Owm+aFz+CGLsYoIsaAwLFnFUqKuHVJEic7hBdpxe90QT6KTsIukiCQodqeN4tqQuo1FiM8tXhPE8C3+fF7sTnMJvKDbfoRKOyrFo1EsQyxBLD/JRMo2N6Rsd6PPxdsU3k/H+d1p/EJZlYTdVRR4gXTCThYhqg+3y3Yr2nxaDQ0UEdKT4FigMzaH0bQUJvNR2pKEUrsbdfx0b/pNWFC1IkT7WYT4gYsWy9YKFSFnHb8qM45ESLtP+6ZyV0VIxf5t685Qp8W08UtLl3GUtvat7/bYy5wzXC2zIAiCcHXgQNdjuiKXsyPkYGER4ldoKFNjLELUwZaIUA51xHyskDpp6nBNP8Ksf5464powGk2o0yqMRCgB7XdUVyQmmWShCT8VmtfvkJwkklDwe7gcCZBKEolNyi6SCDqHUUaSLt6uzuezKKly4lBSWHLoPB7xabzbSFjouzvJhkUZpWJp4YclJpDwJPL7y3bwm+4ZLhcLTnE6cSQzvHWYB+8nVBEqxq0YKqsiR5RW8StGSLRYtqg9eOSH72xLpPoVP2PJQvXhkS9uFyvakgg1VJ4jpCehMUNPImQwL4XRckQRIROJkMmtSBmdcypCxnxYrdsqTIQcjeqoI0Q8SqJ+txchVUy0IzRMaSKklSitbKwc268kriO0+WvjqmloxeTAO4vR857OJWlrp9E+XjSmZD+XRXsOC5K9CLmariAIgnBt4UDXYroal7Mj5FCWCBlIhPi7IxGq3bo6bloTiza7Q0h8WAJIakgIeCSER4SKRaR0EWLxSVIkiIVIXywU22hLQsXn8ktNWYicihDBD1uMobwb0/mNSED4FRgxewwkHzwqRXlsd6c0fQhPSpdfnmpW0ue33vNoTiJRmggp5by4ZZT9JHDqLfbKnWU8rUfEUv7K+qXdZvpO4rODMdFn41UTIYsLIqSVB8aZbGhFyFkcexE6/+V6hIUEKN/thcAVEWIcCZgzVIHRjjwxjoTF/ph6jrYOZY3olCdd7TFBEATh2sCBrsV0NS6lI3QEh/KIkNn0A3XOF0XIcFGE1sag9e5gRP/Aox4kDCwRJEEsQynbjSQdvL7nL4mwh9f8xPGDGEkcknaSpOywkbDYkLiVttt5isusSAbLA1N8S3uxiChQGgy/56sxpdVoD7GXPv/Ab7inzou+s4wkbfOgrboeiOSK4itTXNt5morKwOlweiV5/JUPl5PXASnlpe8xu/kdYvzeseKXrhZP0fG6JV6HpCcR47vZaB8d41GoKxOhvOKpsTJESM+CauWpMeeLpe0lSMWR6Gilhkd3xvT6v8s6f3sRciQ2Ko6OOdpXHhFylp+635GwqPKkjlhdSX6upKs9JgiCIFwbONC1mK7GTjpCZ3BwSYQMF0XIWCxCel0Uddz89vlwdFmTgLY7QxFNnT+/RJUXPbMQ8N1dyqjONqMiR47gkRd++Sq/hT6ORCiB5CCRJCh+mzvitltIYhgWCpISDepIjDIaw4JCMsMiE0N58hQZi1AjErHGPG1Gcfg9aLyYOUG524z2E7wtvsuN7yDju9suzaN4hIc+K+dfFCH6zBLUmCSoEb9Mldck0fnFskZloTx5HVJj2kYTystn6RxGqUM5RMjAIqT8BixCLD0kQ1oRUhdL03flgYql3DWm7fS1OBIXZvPMoZfF1S4ediRWzkTAFRHi9NR9ZQmFVtTsRa40YbEf6bL/ro1rT3nS1R4TBEEQrg0c6DpMV2InHaEzOJRrRIhFSDeYjtVSRKheyxq4Y3kT3PB9JHX2/JoKEhnq7JW7uliEtpYuQgwLSJwyHWZE6vcWheStJAskLXE/6RD7oxsJCcmEIifF8dWRGgUWHBIh3iqjNZQvy0osCwfJBr+Co9n3VjTfZkYqy81eEq8f3NCIaEySxW+Fj7cbdeLPicp3ik/58UgQ3w3G5YgmCWpI+xvuoHP5SdHfu6MJpd+MxK0JiRGvaVLeQk/l4Ic+xl+kvGuEXBUhV54jVF4RYn57c8Ela2AYVQS0IsR3W6li4ii90kTIEeo6JGc4mxZjyiMs2vVBIkKCIAj/bjjQdZiuxE46QmdwKM9iaXsRatgiCg8saYtbv26kvAA1YasHyYdNmTYqFqHitT6OBIjh5/g03eaB1t8Gov3XVXHjV9VwA23bfeeHZjtIqvaQPOy5KEEU39H6HfWOLv7Ma4V4BChhlwkpOz1JfgLQ9rtQdPoiHJ2/qI623/ij6Q4bEngNzx4evaHzdpGYsJxo0mcJUinOj9cPcdokUCQ0DemcGBKf5K02tPzWC22/9kG7bwPQblsQWmzzpTrbKD6PFvGdbzwaROdeJRFy5TlC5Zkas4cXBXe7veMl59hPjZU2PeSqCNWtUQ1LR/a+5FxHOErP/pgjYZGpMUEQhP8uHOhaTFdjJx2hMzgoIqTcPu9IhLjTzaHvBYoImYw/wqhnESqeGqsVH4EbXkhG0yWRaLjJCwlf+CF5h/fF9TNVkLi9eKSH79ri2+gVAeLRH/rMzxtKIZlo+XkQmq4LQ/zkMCSOjUTs5GpIWhOM5p8HIJlkQXmWkB08glQCpcnyUzwCUww/LDH1e28kvuWPRvMCEDee0ieiF/gj6T1fyteD4pGg7ObRJjeSHZ6++kuEtDKkiJAiWFUQvatK8ZQbiVT8Lnckf+GB5Nc9kLjCA7GLvNF4Kcng6/5I/TqA6umFmJ18e/5FGeJ0+Y41rgPlnbjdTCIUigYXX7pqMFiumggx9jJUntEL+8XQ9iKk/W4vC6WJkCOZKY3SpsWY0oRFPaaOJGnTchRfS3nS1R4TBEEQrg0c6FpMV+NSOkJHcLBY1Acqsghd+kBFfs+Y8lRj+s5vnzcafiIRGkKdcQ0YjCRCDevh7gF34YH5d6PJvMZIfLUamm8NVKaU+OnPLCTFd00VTxnx7eXKwwdJkPjOrSZbPdH6w2poPasB7h9zF4bMGIpOz96EOsNCkfx+MBJ389vh+QGKJBPKouRieNpLJYbyaqxMxbHMkAjtYWHRoek3/kicXxWtnotH97Hd0HXio2g+JhaJq0PRYmswxafz9lZR4NvvlUXRFyVIESEqL4sbf2ZpKh5BqkJb4gfaTyKU+JYvUmeG47aprfDYvLvQbnQqGk2oiuS3qOwkhI33cDsUi1/xHXD8DCHax6Nc1CbtPg1Dwz4hMAUZqD3dSxEhB4ulyylCrsIjHNqHJzLaNUOORoQ4jrMRFkfS42ifK6ijL86kw5GwqLfC835GWzb1ln/Gfg0Un6NO05U3XUEQBOHawoGuxXQ1LmdHyMFicfSKDRagIhIhfphfEarw6x5MOTAZfykWIWM4jCYTkpJaYMmKVfhs3+d4elV3tFhQGzd8Ho5m3/Mt6vxCUyt1+BbwbeXKOh8SDuV2eSKZRKPJdnd0+DgMD6xojQ2fLMeZE2cweelUxA2qgyZvhiB1F53PD0tkqeKpJYIXHZdAksIPX4zj0aWtZsrXhFQebdppQtsvqqPFpJroN6krtu/4Ft/9/BV6r3wULZfUQodvIpC0rXi0SUEZWeJRGxWeMuMyF6PcFcZ3gJF4scwl0/fm3/ui5UthuGt6a6x6Zz5++G0XZqybjPYjktHqpSg0/T5AETgeVWqyzYLUrfxyV54yc6f06fs2b9z4cW00fro6zFXNJD62S0SozNvnr5IIaeXAHlVcHIkQowqDdpqoIkWorPPU487Qyg6jrYcj1HzKm64gCIJwbeFA12O6IpezI+SgiJDJ8bvGHImQQT8YOkMYDEYjmiW3weYNm3Ho2G8Ys24gbpwejVvfr4d2nwegxdc+aPqNH5K/80XCVi8kbPNEIpG01QPJ33sg5XtPNP3WDx3fr4P7l3fA+s+X4+T5k5i8ciKSBtZD64210ObLUErDB6nfeSH1+2JSvvP8i28ZDzT92gOtP/dFu88C0PorfzT7yg/tPoxEytgwPD3tIez6bRt2HdmGZ9b0QOu5DXHTx43Q6rNqaP5FiELq135IoDLFk6wwvNaJy1qMFxK/90fyt1XR5OsQNPs6EC2+CsQNWyLRcWkDPDb1Vrz/1Rs4f/4M1r65ErcMb4sbVsWQiJFsUdlSv7Gh+Ze+dG4gfQ6isvL5/mhP+d/8RkNEP1Ed1upGGK2Xjgi5KkIV/dJVlgN+eGJ8/aiSjp7X72hvo3cmQtrpJnuJ0Ma7EhEqa1qMcSQsLGWlvQrDUX35HK3cXEm6giAIwrWDA12b6epczo6QQ3lEyGj4WREhN30Yddom1KnZEE937YUXJ4zGHb3+h5jHIxE/qjoaTPJF3SneqD3FH1FTglBzchBtAxE1OQBRk/xQa6Ifak/yR92JQWg8qhaSnk7AI4O7YeLs6bij+12oeUcYGgyJoHSqo+7kYNSZFEgEKdSeGHgpk31RZ4on6k/yQYMXA1CP8qg1xRf1xgejRtcAtHy0OQZPHI0hU8ei3VMdUPeJSESPjkL9CaGo+2JV1KVtbSpHTTqn5hQfhSj6fClU7inBlG4wak+lstD3xuND0ejpcLR8uAn6vTAAk6ZOx2NPd0XsnQ3RqF8NKk8wIqfZ6Dwb6kyktpjsR+f5ocFEXzR+0RdxY4OQ+HwEIjoFwhxshMFy6Rqhf0qErlfKmhYTBEEQKi8c/oYI7SIRyiuHCA2huOEwGM0IDghD0/jmuLF9ZzRr3wbxN6Ug5u5YNLo/Go3vi0P0PcmIvjuJ9iUg5q4ExN4Vj7i74xB/dwzi74pGwl0xSLwzGYk3NUfL9h3R+cbb0bp1OyS0jyehiEH0A9FELKLvTaC0EhUaU1qXcC/l90BjRN9P+d2bgsb3J6MB5d/wPjq3SzJSO9yIG264HzfeeDeadmiL2M6UFuXd8N6GRCM0vIfKenc87UukMiZSGZMQS2WOuzv5IkmIvyce8fc2Rsz9jdHwgUZo9FADxNzXALH/i0Eq1btdhztwQ8e70KZtZ6S2bYn4W5Ko3I3R6P8aIu5eriOlzWW/LxYx9D2Wyhx9TwIa3JqA4NhImHw8oDc5GBEyFMJE7V+mCJXxHKH/AlcyiiQIgiBUDjj8LRGykAjpDa5NjRkNLygiZDKbERQSidQWndDptkfR7tZuaHN7N7S+41HaPoZ2t/RE+y59aPsk2tz2GNreyvuYR4gH0eHW+9HixtvQnASi483dcNPNT6JLl164ucuT6HRLN3S4/WG0ufNBtL7rEbS6qxta3vk4Wt7RDS3u6GrHo7T/UbS+jfK5pS/RE6md7kIqpd32lscp7f64qfOzuLlzP3S+uSc6Ujnb3v4QWt3+f2hJ25a3P4pWt3al8x6nMnanehC3PVFCe6IzHetyS1fceBvVkcrQ9m7K8+Z70LTd3Whz45PocHM/dKR8O93SA5279MANFK/dnQ+j/R2P4H9Un9s696X69ab9fOxxdLijO9rc1RNNqU3CGzeF2cP3ssXSRnM+zCRCZj1IPll6SIYq6YiQK9NigiAIQuWFwzUSoV+JoRSXRMhigUdQbYQm3oWa7fsjovVgRLQZhhpEzVYjUKv5eNRqNhk1WoxHWKvRCGs5BuFMi1HEUES2eh6hqb1RNb4fajUZhTqtx6FWm3GIakXQOVEtxlKcEZTmSFRvOxbViNA2ROsxqKqhGqdNccObTUSNJpMpz1GontAD1RIfQ1Tr51GD0otsPhFRzV8kxqNmC/pO8SNoG96SytZyAqq3GkMMR1hros0IhGuIIGq3HIb6zYchquVIqudIRLYZivDk3giN7o6I1Gdp3wsUdxDVezBqNx+OWi2GI7L1EGIo6jYbi8Ypk9GoySQ0pM8Nmo9EXUqnVptRqN16EIJqd4bFGkLtardYWkRIEARBEFyCw1UXITcWIVOxCBmM4TCTCFn8G8Kz4RPwTpkE96RZsCbPhTWFtzNhTZoDS+JCmBIXwEAYExfDlLAY5sRFtH8OHZ8KS8J4eMROgnf8LFjoHEOT2TCkLIApaTHFWUBxZtL+2bAkLVTOMycwlKbCIhgJJc2EpcQKWBOWwDtxKrxiB8Ij/hnYmoyFidNMnU/pzoUxeR6lPV8pk5HSMyQtgT6ZoPQNiXMVjEnzKN78EkyEUgYuX+oc6AlLygx4xYyFT4NhlNdoqvtEOj4NNqqXV/xC2BIon+TpFH8KbWfAmjif4iyEO5XBPZXq1GQGMR0+TUbDM+pWmBQRunxEyGQogolEqFh6HItQRd81JgiCIAj/NjhcsQiZzbxYWl0jVEAiVKBsWYT0ykJdQp8PnTEHhosiZNKTCJlMsPg2gne93vAiATCSVBiSV8BMYmG+KBOG5EVwSyJon1vScugSl0NPQmSk+KbkySQlo+ncscRkijsNOhIWffJy+rySIBlKIKlKoLT5HJIdS/wSWOJIqGJJYmirj1+s5KlPXq2kbUycRzIyAe6xz8FCmONfVGRJn7wUbqkLUaXJfNrOo3zmwS2FPicvoO1C2s6n8+cSdIxEScf7UqncKYugo3LoKJ6OJEZPomdImUciNJcEbio864+DZ+OJVMYZVBeWtZVU5rUkZSupLFz/GRR/JskT1asJlbcJpdeU0m5KbdV0EYnaeFjq3Aydlx90Jgu1cWvoTatIho5TWxfASLJj1IF+m0KS0bJun39M+T0d/c6CIAiC8F+Gw98ToZLnCNmJ0EUZMrrlw2DIgd78q7JGyOIWDoveCKNfA9ga9YRHynRYSBYsiYvglbQAXgkz4ZE4A54kDDxCZE6dDROJh5niWJPmwj1pKm1HE0NIgl6AR9IYGJtNIebCTPJhImkwNJsP9+RZsCXMJrFaQOJE6SujM3MonVmwUJqMtSnJT9MFlOZseFK6viljYYt5FuaY5+jcF+GRQMd5NIbOc+eRqpRpVJ5pMDWdSbI2k+RlFtwTZ1McSi+FR6RmKpgIMx03cRyqnzVlMqzJLxIT4MHEj4VH9Cj4xI6HT+IUZfSK5U9PQsijTUqaCbyfaDob7k2p3pymkv5cKvs8eKWMgaXWzdB7BZEI2Uh02tJ2DbXzCeiNJDvKbwD6PVwQIQ8RIUEQBKFywqGCROjSqTFVhExaETK+AKsqQoG14R5/PwKaD0J4k9GISByFcBKbsOSBxCDUSHkBEUnPoXrSs6iaPBghScNQPXkEwpJeQGhSf3jHdId34ycRQHF8mz2P4OZDENbkBQQ3HQq/liMQ0GwkgpNHI5CEwb/pKPg2HwbfFoPh32IQQijPaqkDEZ4yEDVSByEiZQgxFGGpz8OX0vVNeBxVWwxAUNPnUbXJUCrHENSKfx41EwZSWQbCv9kL8E8dhqoJI1Ajnss9CoFNRsKH4gYkD0E1ihsWR/kkDqQy0LbJYAQ2f57iDEBo8jMIiutNZe+JkNj+qJEwiPZRmqkvkIiNhh8RlDqcyj0IflSewOYjENpkOKrR96DUAfBr8iwCqOyhyb3hH3kDzNYQEhoWodbQmVdCbzkOvan46d6KCJUyIlSyRkhESBAEQaikcLimIqSOCFmCIuCd2BZBzW5HrdT70famPvi/nmNw5xNDkHLTY6jX6n7UZ9o8gFptH0btNo8iocOTuOPhkej2zBS0vbcXmtzcA9HtusOn8c0Iie6C6g1uRjBt/RJvQWTLB9HpoRF4pP8cPDJwFh5+fhru7j8Oze55CnVb34u6Le6j9P8PDSiP2FYP49YHRuDhvlPR/LZuaHrLQ4j/30PwiesMv4TbERJzOyIadkGNhjch6YauuP2psXiw/3Q88cwcPN1vFnr0m4IHn52MFg/2Q43mt6NGUhdEJnZBWMotJCy3okG7R/C/bsPweP8peLrPJNx97wC0vPFxpLTvhnop95KQ3Ulidj+qJT9CPExCdy9Sbn8K9/V5EV0eGoaYlrQv8VYSqP8hoHFnBDTohICoVvAPrAt3qyd0RgvcTM2hsywlETpKIsSjPcUjc24kPVWMZSyWFhESBEEQKikc/p4IOXmO0OUi9IuyRsiqi4DVYIJf3Yao+dhDqDfoGdR9+DH837MvYOMHH2DOquXo+PijaPBUd9QfNgS1RgxD1IihaDRoINr07ocpS1fhm507MG3xLAwcPxr3DhyMqIe7ocGAoajTbxhqDxiMWr2eROvePTBr/Sps3bMLO3/cg5379uD1Tz7Ew8OHIqb7E2gwcAhqvjACdQcPRWL3Pnhh+iJ8+OVXGD9tHJ4Z+izuGzwIUd2eRNTzo1FjyGjUHjQEdbt3x11DhuCl99/Htj17sOuHvdj7417s2rsTn+/Yij6TJ6Hug/+HugOeQeTgIajx/HDU6f8sWvfrixkrVmP3zj34aeduvLxsFcYNG4uHej+DBg89hFoDnkXkoBFU9pGI6TMY9e+8B92eH4gPPv0YoydORNL996HeM31R69nBaNBvOBo/9Tyqtb4BtgBfWD310FlNcDO3gN66DDrzEeUltwZ94cU7xsoQIX6OkIiQIAiCUEnhcMUiVNpdY4yBUERIf1GETMPgrq8Bd6MZAc1bov7axUje9zViVizGYzPm4fsffsHLr72JLs8/j+SNq1F7z7eo+uM2hO/5GvFfvIeOi+Zh6Ycf4kLWBbz62jpMXzADz65aihYbN6D5738g5sBhxP36K5p+8jYeWjMf72/7AnnZ6UBuNgrzcvHdLz/j0YXzEbtyOept34bgvXtQa+dOJK18CUPXvIqff/sNG9ctxYQZk/D0+g1IfusDxP72J2ofPEhp70Pce5vw8JoV+Oann1GQk4P8/EzkF2aiID8Hp8+m4YUlq9B40mQkbP8WNX/9GTV/3o+krd+j86rFWPXRh8jOzkYOxf3y00+xcPZCPDZmLBrNnowGW79E+L69qEW02vYdUkaPxHMvTsD+P37F6NmTSAj7IGbnZ6j/+2+I/fUIUnf+jMihQ+FeKwxWLyPJjxV6S1sYrGugMx2Hjn4DliCDHvRZRoQEQRAEwRkcrpEIFd815q6LgLvBBN82HRD17luIOXsU9V/ZhMdmLsOOvX9g48vv4M4XxqM5iUOto4cQeOooQk/sR/y+7bhp/Xqs2vIVMjNysGnDBkybMwv9169Bwofvos6F8wjMzUVYZjpi92zHw5s34aPde5CfXUAVK0JBXhG++Pk3PLB8JaLffgd1TpxEQHo6ap89j9S3PsPg9e9j7y8HsWHNKoyeMg1d17+Khp98hcgjpxB09Biijh1Awy3v4SESpG/37UdRNqeZj9yCbNrm4MyZNAxZugqNZs0gedqN6qcOIuz4UcT99AM6rFtNArcF6bkFSCsswMdffI2p0xfh3hHj0GjJQtT/9Uf4Hz8E/5OHkLj/FyS8OBkDx0/Dr/sPYsjcmYgaPxS1DvyA4LQ0VDuXjTqHj6Lq1Elwr1cf7jZPGIy+MJj+B6NlE/SmMyQ/PBrEzxAiESIJqmKSNUKuon0XmrwVXhAE4b8Ph2snQjwipKsBm8GMgLhmqDthJhq98hoajRyPfpNmY+9PP+PVV1/HnT37InHcBNRZsQrV1q5B1fVLUH/RdHSZMAavvf8Rsi+kY+PG9Zg5bwYGzJuO6BkU94O3UPXTLYjY8jEarl2JR5cvw2c//ISsvEIUFBSgoDAP3//6A7rOmoLoSWNRZ9MGhLzzBqJe34TEsVMxbNFL2Ln/Dyxasxij6PgTJDT1Jr+I2qtXoxbRaOUSxI0fhadmzcTuH39CUU4u8gvykJWfiezcDBw/fRKjFixA3DO9EbtoFuqsWYZ6K1chft48/G/8eLz84cfIys1CRmEGPv3yE0yfPB0P9xuIpGefReLieaizdgVqrl2FxKVLkNTraQyfPAX7DxzAuDmzEfvkE2iwchnC3tiMOq+/g+iX1yKy1+MIDKsJH7M/iVA14m6YLG+TCKUpo0B/iVABiRD9Lsbcy0Toatw1dr2+zkL7hGln8LvI/nh7kYiQIAhCJYIDXfPpql/OjpCD2ezoXWN/3T5v0OfDyOuDuAM2/QqjaQRM+rqwGj0QUr0ubnykN3rNWoIh85bgjXc/xPGTR7Bz13eYt2wRhi6ajxeWr8Zzq9eh10uraLsY89Ysx+4923Ah8ww2vLoOixbNweLVS9CDBOXxOXPw6MIleHTREjw2YwZmrnsJvx06jCwSoDzkoqAoG4dOHMCS19ai96xJeHLZQjy2Zim6rliA/rNmYdN7H+LnowcxZ/U8zFo4HevefhVDVyzEsHWrMHzdGgxbswpDF87Dus2bcPToARSSAOUVZpPYkNwUZOFc2ml89PGHmLpwMcatXY+Rm17HqJdew5hV67Bg4yvY8/OPyM1NR27+eXzz1YeYN20ypk2bjvHz52LcysUYv2Y1Jq1+GTNWb8D0JYvw4Wfv49S5o3j3vbcxcsIUEr4leJLao8/y5Xhm/jR0uucW1PANhI/Bm9o3koSmB6yWr6idMxTp0ZGc6kh4eMvfFREi8TG6aURIl0u/3/dwr8DnCIkICYIgCP8mONA1n6765ewIOZT2HCEeeTAYs6E3ZUJvzIPRvB8Gy0Q6ngST0Q8hgVXxeLcnseWzb3DwyAmknc9AfnYeMi+k4fjp4zh06iiOHj+OP0+cwu9nzuDwqVM4Q/vOZ57C6dzzWPfKK1i5fCV++nkfydMubNu5B9/v/gHf7vkR3+35Afv/+BNZmVnKSFBBUT5t85GVk4lDxw7hx99+xo9//Iq9B37F7gO/4edDB3Di7BkcO3sKi1ctw7qX1+MUfz91EidPn8CJ06dw9OxZHKLtqfOnkZuXjqKiHORT2jkFBSRbucjJu4CcC6eQfpLKdy4dRzNzcDwtk9JNw0mqU3pOFvLycpCXm00i9AXmzp5J4vQRjp48RvU9htNUv3Mn03D29AUSoDO4kH0W2XlpVOdjOLj/AH764xB2/3kIPxz6Hd/u+Aq9e3VHiI8PLEYbyU4DEpphsJn3KW1exZSOKsZMuPHoD8mOTp9D7U4yyiNAJEI8UudGkqqKkK0SiJA9zsopU2OCIAiVCw7sQRUgQpdOjfFoEHfK/FRpHcmR0XwURssyuBlvoP3+8PL2RMfON+LtDz9ATn4ecnOIrFwShVxk5mbhTHYaTmedJfE5j4yMTJKMDDqehozCdJzNy8RLGzfjpTXUcaVlKFNfOSQl6SQkF4jMgnxKpwBFuYVAXhGKCgqRn5+PbJ6aykpHVtYFZKefR04acSGd8s5BJonSSdq3et1avPrKJmRns9yQuORnorAgB0WFBbTNp3RyKb8c+pyHwvxCkA/R+fmUdxYy8y+QfFEZqbxpWdnIIBFLz8ggCcpGNp2fm8flysN333yLObNn44uvvkQu1T2PRYrKn1lYiDTifFEesopylbzyKK3szAvIzMlAZnY2kYWde3fioW4PwubjAYPZC3pDExKambAa/1BGfViCqhizXBIhiwsipJUDprSXl7oiQj+9Pg8tExqWpGcyGjChz8OXxOE8e97TuSSOFm3a784dcVlaY3r9H85+vvaS9OxxRYQGPXYHnnvk9pK07+/c6rJ0XamLmtfSkb0vkywuf4cmsSXnM9p81PJwuluWjLukTdR4HMdZfRYMfUrZH1evZpltIgiCUBnhQNdJulKW0hE6gkPpIpRTLEIkQbxmxWhKg9nyAfTGR+h7VVisJtSpE4UXXxyPvbt24MfdO3H42CFk5GVj+w97MGv1UoxcNhfjli/CjHmLsWz+Mnz92ac4e+EU0kiE1pMIrV/9KtJPX0D6+fM4duIgjp7Yj+Mn/8Tx44dx/sx55Gfmk6iQDOUXIZvEZOePe7Fs4wZMWb4Ek1YsxdRlS7FgyTJs+fwLHE9Pwyli3Zq1eH3DK4ocnc46j59P/IZfj/yIY0d/xakj+3Hm1BFFpvLzSIw47UxyrewiRcD2/PETVq5bh0mzFmLiguWYumAZZs5fiHe3fIxTaedIqvJRkF+Ard99j9mzZuHzL74g2cpDdk4WLpBAnco4S+U4g5MkfxfycpF2PhNffPoVli1fiuXLl2HlkrVYufgVjBo+ESlNUuHu6U4CFACjoQttX4LJcJTkh3+HHAUWIZ2Op8hKF6HSpsbsJUjFmQyVJUIfLxpzWVoqqhw4y1NFTVvt5B3hLH8VV0TIEdr4rtSFUfPSwumUNl2n5lPetuDpvcPvL7vsXBndEgRBcAwHuk7SldJJR+gMDqU9R8igz4bBkEXSQ50xi5Axh+LuJTkaBp2xPmwWKyL8fPFQp86YN/B5zH7uWbz96nqcINFZ8fom3PB0TySMGIL640Yj8flhaHHfYxg/fgqOHvkT6bnpJEKbSFo24vgfR/HVW29h7fgR2DBiEF4Z/QKW0zmf8m326RkoIKEACUj6hQysfm0zbn92EJq+MAyNXnwR0S+ORULPxzBg6njsO3QQ58+ew/oVq5Q70ngabdcvuzFt8SSMHd0Hy8cPxOpxz2PDotnYS6KWlUtSk1OEQpKgvLwi5BYV4K0PP8BdT/RC8hN9Ef/CWCQNofT/71E8N3Y0fj/0J/J40XZefrEIzZ6Nz774HOlpF7D1w4/x8rQpeGnqOKyeMg7rFy3Ejh178NuB4xgxdQ5ade+ODoMHocPAEejcazSSO9yPoJBwWK0WEszqMJp70G/xKYz6syQ/BahCksO40e+gIzEq/n3sRIh/J/pelgjxiIevl0dJx6tiLxAqpYmQtmPWjppsnjlUyUPtxNU8+fv2l6YrcdSOXk1XKxG8Tx0ZmTqgq7KPR1A+Xz6hJA97XBEhTmPDpIHKPjW+OrLial14n1aEeFRIm9e8IU/iu7VTSvbxcY6nnm9fHq6TtjzqPm17qJKqtmNZbSEIglCZ4UDXTrp6OukIncGh1LfP63IUGeKXfvLTjfWGApgMR+iivBR6cwc61xeBFjPahkdiTPP2mJDcEuuGDcGRI39g1qsvo8PMyWix7RvU/mUfGu3ajgZjX8QzY6fg0J9/kqSkYePGDVi//hX8tvdnrHh+MEY0boR5tetgVp266N2wERZNmYiTGWeQlc+jN5m4QMKxZONm/N/MBbjzky+QvHsv4n/cjvoLxuLB6aOw+/ffkHX6AjasXIMNm15WZOvLT97DwDtvxoCGUZgdVx+TouthdJfO+OD115CWk4PcgkKiALmFBSjKL8Dm19/BXYNHocUrryF2zx5E79qLOi9ORE8SoV8O7CcR4hGhfGz7fqsyIrTls09x8shRzCcR7BlZE+Pr1Ma4qLp4PqkVNi5ejW2/HsQTCxeiwaJZSNz6CZK3fonmG99H1ANPwxoYSm1pgc7cAHr3MTBa91EbZypv/GcB4jZ3u/jSVeXt8/QbqSLEL2TlkTo9CdK1FCFnaamoHbYrIqSOxth38o6EwBGuiJB2FEXNz17WeJ8jtOUqrU1+e3OBMt1ln5YjEdKWR5u/Wk/7fGRaTBAEoWw40LWSrpZOOkJncChNhIy6fJIhOqZjEeJRIRIh/TmYDR/AYOpKMlQd7mYD4r29MTqqMRbXjsPb/Z7Bsf0/YfJrG9BqxUI0PbQfEedPodapQ6i1YD6enjQDB/48hNycC3h948tYt34Dftm1By/17o2lETXwVUgYtgRHYGJETawePxqnMk8js4BEKJ9E6MJ5LH/1DTw8az7u+eRzNPthH5J+2Y26i1/EgzPH4off/0D2mXSsW70aayl/FqFd77yF5W1vxOsBodgZUg2fVKuOZS1a4tN163Ce1/2gAFlFecghivJy8dbrb+POUeOR/MmHqHniD4Qf2Y8a82bjyRfHYd/vvyrrgYoKC7Fj23bMnDkTH2/5BMcOHcT8nj0xzi8AH4aEYktgOObWiseGKXPwzU+/ouvyxaj5yjLUO7IdjY/tQeN330fgXY/B3ScQHjovas92MFiXQ285TG3M02EXBUiDIkX2ImQsgIH2lbVGSNsRa7mSqTFX5cFZnoyar72YqHn8m0SotKmxKxEhrRzyeiJH5wmCIAiXwoGulXS1dNIROoNDqSKkvHmeb9UuvpOMO2KTPh1Wwy66UA+HzlQfRosRkRYDegUEY3qN2tg8sB/++GUXJqxeiWZjx6HZq5vR8M33EP3aZtR/bjD6jpmIQ4cOIzcrAxtffgUr1rII7cLmPk/h1eoh2O/jj9/9QrCqegTeGDsCaelnSD5yUUhcuHAGGzZvwoMvDEKnMaPQcvYctFgwDymD+mHAtMnYf/AwLpxNozRXYc3rLyGLZOunN9/E6y3b4zsPP5zy8sYvAf54vUkqviVZ4rvAcpCL3CL6byEJDuXx4dvv4K4+/RA7eSJqvbwGUSuXo36/vug9egR+/I1EKI8XWBdgx/btmDF9Oj76+GMcP3wAK5/sgRU+Ptjv74vf/YOwpnYjvDJ1Onbu+wn9Z0xD/WHPocGaGWi4biZqDBoMj+im8LB4wNMtBBbDQzBY3oeb5QzcTNkkPQWK/PALV/8SIX4L/V8ixE+ddlWEGHsxuRLBYNTO234Uxx5VEDie2tnzZ+20krMRIUeC4IiKEqGy6sI4y8tRHezzKY8IacWq/0O3lrRhWeUTBEGozHCg6yZdOUvpCB3BwbEIXbx9nkTIoCuefuFXPvCCXZM+CzbDnzAbFkNvbAWD0R1BZjd0DvBEz3oRWD76efxx4Be8+/kXGLfqJYx/5W1M2PQeJmx8C2MXL8erb72N82fOIjczGxs2vIrl617GL7t34M0+3fFmeCCO+njhqJc/NgZXw3sjhyHr3BkU5hWSpOQjh8Tmx1/34JW3N2Hxy+uwaNOrWPL6m1jx6uv49OtvcfrceZxJP4+lL63E2tfWIzs7DXvffAPr27TGl96eOO1txS/+NryWmkgitAqZWZnIK8pGAYtQQR7yC7Lx+08/YtWadZi4Zj0mvPE2pmzcjJkr1uCNDz7AsTNnlDVC+SxCO7Zj6oypeP/jD3D0yB9Y+uTjWGVzx3FPK474euPlevWwedo0HPrzMN758CNMXbkCEzetxVNzp6DRTV1g9QuG2WimTq4uDFaSSuteuJn5+UE5JD3U3tT+/Kwg5TlCymjQXyNCLKfF7yD7S4Su1XOEtB01H1ena7iznzWoO9omRyv7VBlwlIaKVgTUtDgdNX/7kSJ7/q4IuVoX3leWCHGaPAXoqPza8qhSU1o97ReQy7SYIAhC6XCg6yVdMcvZEXK4VIQufY6QniSI5UjHb0G/eIeSSZcHm/4cLIb3SYQeIxGqCneTGyJ8DUiKCsL4YcNx9PBJZGSk4cTp4zhx6jROnzmNk2eP4uS5Q7iQcRr5ebnISc/BpvWvYc3aV/DrrosiFBaAQ95e+NPDHxtCwvHu6NHIunBOueWdb3XPL2Rh4Xd9ZSvP88nPoX25BRefA5SPjMJcnMpKw9L1q7B643pk5GRg+3tvY0X7tvic0j1FkrIvwAuvNEvF16vWIDMzC7l0Dj9UMZ+2nH5+Xhay+Nb5dCIjB5npucjKykMG37pfWEhxikiYCrB9xzZMmzUF733yDg4d+hULSYSWe3jghKc7Dvp7YHW9SLw96UVcOHsW6SRc6efP4fTJU1iwYjUaJSfB4mEhibHBaGkNo201dObT0BmprVlEqa25zXltkIoqQrw42sCjdDx9RnFZhMz80tWrIEL2qB2yfUetRY3jbMqobo1qlyxMdpYXU9Z0kDM5cVWEeJ8rdeF4zvLSypw9jkTIEWWlWVY7CIIgVHY40PWSrpjl7Ag5lDY1ptMVogpPi+l5dILXC+WAX7fhrsskEdoFg2kMdeDR0FmMMHm6ISDEGy8MGYWTJ9KQx7JSkImCglzlwYUFuIC8IoJEhuUl90IuXl+/CS+tXo8/tm3HO7164M1qwTjg44vf/IKxKjwSr784GmmZZ0hU6HyWFKaAYWnJJwqQX1RI6RaS0DAFFD8Dq9esxXq+ayw7Bzveex9r2nXElx4+OGnzxN5Af7zSsiW+X/MScjKySayKBaiI0lMoKkAhpaO80qOAX+1BUNoFRUW0LX6eUWFePnZt3YpZ06biww/ewbGDv2Fxj+5Y6uWNQ/5e2BPiiZl1quLlccNw/jxJYVGW8gqPQ4ePof/gofAJ8YfZaoDREAyT5RGYbJ8WP7TSQILDd+gpEnQpymJp7bvGVBGifWbL97BcQxHiOHxnVXz9qJJjPNLxcJe2JcdLEwRGO+XF02XauCxL2ik0Z1SECDFl1YVxlhfD6arl53PnDumhSKAjEeLnGmmfI2SfD6ONL9NigiAIZcOBrpl01SxnR8ihdBEqIhGiDlfPHTS/3iEbRjfqeN1ySIT+hMm0FjrT/1DF6g2dpw6eJBk9+z6L7T//iN9OH8WvJ0/g4PHTOHL8JA4fP4Y/j53EoaNnSQjO4Y/fj2HJoiWYN38Bvv9kC1Z374qVNcLwXdWq+Dq0OubWjsKqEc/h54M/4o8Th3Do2GEcPXoYxw4fwuEjf+LA8UP47dRh/H7qKA4dP4GjR07gCPHH/j+xcP4SLF60DAf+OIyP12/EotYd8b5fKH4NCMWnVathYZNm+JDiHP2d0jp8GH8ePYKDx7isDD8J+xgOnaB0L3Lk+BEco7yPH6H8j9DnI8fwyUdbMHLUWKx5eSP27tqDWY8+jhm+wfg+JBQfhoVgSM2qmPxMT/zw8x4cOHUIvxz/E5s++Agdb70VZneTMi1m1jeC2TQeRvefSCivTIT4id8VLUIVgSoO3NGr+/juKvXBhZVplMOZmJWG2n4yLSYIglA2HOiaWfEixIt1lUW63Bnz+8b0WTCQCBnd8qkTvwCL8XuYDM9SZxwJvdUEd98gxLVsje4j+2PAohnovXAxei9ajr6Ll6IPSU+fRSvQd9E69F24Hr3mLEKn/k+j44B+6DZxKu68/37cE9cY/RvVw4BGDXBvfAwe6PoQBs6ejsHTZmDQqAl4fvAovDBkNEaOnYhRs2ZhyMI56L9oLvosWIjeJDZPEz3mLMCNAwbipoFD8NTCJbhvyFDc0eFGPNs4AdOik/B8XCJupzL+X5+BGDCPy7MCTy1Zih5LFuPJxQvpnHnou2AunqW0By2YjcELZmHY/BkYOXc6RsyZgWFzZ+P5efPw0JgxaNKjBzqNGoHu9P2Wex7E/fXiMaJBHJ5tFI0O0Y3R/r578TSVc9DixXhm1jR0eaIrqtaqSfJjgtXgD4vuZpgNr0FvOQ0388UHV9oJkIpTEaLfzWS+fkXIEZVtlKO8IqQdTZNpMUEQhLLhQNdMumqWsyPkUJYIFb/0k9eu5NDnXNrHx/Jh1OfDqj8KT90yWN3a0vcAmK1BcA+tisiOiWjevweajJ2ABrPmIHLxXGI2ai6Zj6ily1Br2QpELV+IsEWTUX3+TNRcsBR1ps9AzNgRaDHsebR57lmk9hmA+H6DEd9jEBrd3BXhcf9DUI3mCI1sgfopt6DZ3T3QrtcgtBgxHg2nzUQk5VNzzjxEzpuPyLlzEbVwIeW1BOHzZqPWjBfRbNIYdB4/Bq0mjkedqZMQQcIUtXg1aixeiRrzF6I2CUv9adMRPWky4kePQ+LgYUh6ZiCSnuqHpB5PI7VnXzTp8xxSnn0BcS+MQL2Ro1Fz4ouInD8bEcsWIpTyqT1lEpLHj0P8uDEInzIB/gtmouryRWhIohTbtw+CkhpB7+VObeUJi74BidBgEsnd0PGrNOg3KJcIKYul+XfJvShCXZXf09Hv/E/AnT+/2kI75cUCxK+UUJ8rVFkorwip65bsp/AEQRAEx3Cg62bFixA/vVivPD8ol+CnT3OnXCxFHN+szyAR+gI2t74wu0XDbAyEydcbAbFRaHTfnYgeMAI1pixG+Euvofabm1H/nbfR6HUUUwYAAMAFSURBVP1P0PjDr9Do469R/+PP0OD9Lai/+SNErdtEArMQtSZMRt0h41Cv9yjU6zoKde4agfB2zyMgoRe86z0C7zoPIjjhCUTd+Bwa3jsC0b0modbwaag+ZiqqT5iB8KlzETF/GSJXrEftdRtRZ9NrqPXmJjR8/RXEv7IRDV59DZGvv4EaL7+B8GWvIGT2SoROWIgaw0ieBs9G3Wdnou7Tk1G7G5XhoTFocP9INLh3JOrfP5q+j0Ptri+i5hMTENFnEmoMn4Pa89ejwcdfIWr/r6h+/CAij/6JqCMHUe3EAfif+h1hR39Dyo6diB82Cj4NoqB3N8GoC4FJdzNM+nUwkEwWt6/jKTEVpyLEt9ObeLH09SVCgiAIgnCt4HAVRYjFh6dtWIR4vRDFM6bDjRf3mnJhNB+E0bQEJkMnEqNAWMwWmLy84FW7EQKa3gOvGwbC/8FJqN5zIsJ6jkXoE+MR/Ph0BHSbB9/uCxHcawGq9ZoN/0cmwNZlENzb94G1ZW+4pzwNn6Rn4J88At4pU4hp8EyeBFvCONiSxsCjyVi4Jw8nBsKjeV+4N+8JS4ueMLd5Gtb/0b57R8HvkYkI6jEVVZ+ahPAnie7TEPzkdPj3pH2PTkTwnaPgeePzMLV6Fsamz8GUOhDWlEGwJj1PDIFn0nD4pYyCf+p4+KS8CI+kcbAmjIA5bhAsSc9SOQfC85ZRCHluMaqvfRdBn29D2N6DqPv7SdT+4whq7P8FUVu/Q+1FqxDY6S6YAwNgsppgNtQhCRoIg/E7avdzMPKojoFvk3csQYwzEeK7yESEBEEQhMoMhwoUIe507UWI3z7Pow/c+eahiukCiVAG3CwU30af3fmup57UmUfCZrTBZvGBX0g9VG98OwKT+sI7sS/8krvBN+5+eEc/RNt+8IodAUvsBFhSJpHITIFPk2nwSpwGW/x0kpDZJELzSDzmwT1hEUnHSpiSV8GQsgL6lCW0XQRz6kKYU+bCmjgDnokkSomUTjzJVPx4EqYp8Gw6k9KlNFrMg3fLGfBvPg2+zWbBo9Vs2FrT9xYkRU2mwosky5w8mdKnLcmWJXUmrKmzSYhmU76zYU6YBVPCfGIpsZi+U57xVM6EiXTueHikjIat6Qvwunk4PB6bAr8BK1B9+AZUH7cGIaPnIrDnIMr/VlirNYDZw5uk0Ubi0pZYBb35T+hMabCQ3FhIhJTRNyeICAmCIAiCYzj8PREy8x1hLEIkOdzh6vk5QsUv9iyeGuNRCe6QeUSIRYnEiDplNxOJkCUbeusBGMxLoTd2hlEfBLPBBm9bMALDklC1zWOo+/AI1L9nIHwT7oVH3fsQkjwEQanTSGDmwz1pIcnMfFjj5sMSswDGxguhj6W0EkkUktfAmLyWJGUdDIQboVP2rSaWkRQtgCF1FsnURHimjqP0RsArfjh8EieQFM2EJX4pzElrYUwhiUpeDkPSCkWmDCm8nwWL8kuaT/spneTF0KcugS6V8k4i2YpfDGM8bROWQJ+wHPq4FTDG0XkJJGDxlGfCVBK2YixJkym9cTAljoF74lhltMraaiisLZ6Ed4Mb4R9QD94ePBrkTjJTi6RxIAymHdCZz8GNMBqyi1+ZUQrKc4TsRchY/LBLFiF3j27K7+nodxYEQRCE/zIcrlyErDtJhPiOMFWEWHaooy0RIftOuViI9DyVQ4JUxUgSZcqA0bid9o2gc+PpuA3uJhs8/Kqj5s33oO2oaUjsORq+qY/BvcET8E0cDe+kWSQNJEHJC4hZsCZMgSV6HKzRY2GJmwBTwkQSmGlwT5lDcRfBM3kJSQfFj58Lj8SZJFAv0vERsLUfgaq3Dkf9B0Yh4eExaHj7YAQ37wP3mAFwpzSsKSQ8JE3GxKWK1BgSCUqLxcdI6ZlIgiwJDH8uxhK/AO5xC2BLWARz8iKKO4eOT4ZX7AR4NR4L9+gx9H0SCdgskjSSqJRigTJSfTzi58MreTY8m46Hd+JT8ItoBX9bVXgYLSSKAdCZupA0bqDPJ0lkeJH0BWo3ksnL2vlSLhMhbn8TiRD9ZvxARZuIkCAIglBJ4XANRagYvQHQGQtRhTpjN8KgPwmj/g2K/wgdr06fjTCZPeDfOA41br4bwe26wjOlH2xJY0loZsFMAmIiSTGkzIY1dQpsccNgqf0E/Bo/gZAmT8OvRV94tn0WHm2Gwqs1CUj7SSQ942FrPRzebQYh6KaBiPi/F5A4aDpuGLsYnYbPQes+4xB97wAEtngc5sbdSFaGwD11MsnJJHjGvgivxCnwIrnySJ0OW5OZxCzYUmdRuaaQaI2DjQTNGj+SpGwUbE3pe9vJMHecBOONJD63DIfnnSRwd4yDx83jYelAstZiMpV9pjKiZYpfQvK2HJakpSR2s0nWhsGz3r2w+deHzeQBk96LxDEJRtNwWCxbaZtJ7c3rsXg0jqe4HLezSmkixHeNiQgJgiAIlRUO/5AIUcbmIkWGeFTDZPiFmE2fW9N5njAY9NB7kwRE1IVn9J3wTh5KkjAXptQV0Kcuhy5lITEP5uQZJCvD4V6vK0KbdUPswyw4U9Fw9DzUGD4f1YcvRsDYpfCZvAz+kxcjcsoiJExbjJQJs5A6dBqS+kxD/f8bg5CO/eDd9Cl4pw6ALWEo3JNIcFJnwDuGxCmpD8I7D0fV28bA57bR8Lp9HPEiPG8jSbprPDzvJ8m5bxQxEp6PjoPPM7MQPGYFqk1Zh+B5GxC09g1Ue+NDVHtrC0I2fQT/WRthe4Jkqi2JGYmTR9wMmBMXUt3mw5L8ImyNesAa2hxmWxBMJh4NqkHt8hgshjdgNZ2A0UgCSe1Y/NRuau+LI23OcCRCLKC8iF1ESBAEQajMcLhiETJbdsBsyqaOlUUo12URYtxIhqqYC1HFkgWdJZ065NOwGD+DQd+XjteFwWiCyd0Ao08wrOHt4dl4AKwJs2BMWQFd6jJUSV2IKilLoUtcCvfE6fBLGoqqrQcg6v5haPjCXDSe/woabXoXjb78AnV2f4da+7ah9tavUf/Vd1B//FLUfHgUgtoPgHvqQJhThsOaMprkZwJsSTNgIymxJKyAR8IiBMQOQsQN/RA7fAEartqE4Fc2we/VNxC88V2EvfIRQt74GL7vfYzA97cg+KPP4ffF1/DbuRMhv/2M6of2I+LEQUSdOoSGRw+h8eHDqHviCMJpf+gnX6LqqMXwv5lkqBnl3WwirM3GUt59YK15A8w+kTCYbCSMvtCZ21H7zIGVZVFHMlPSjvysJvXusEvbV4vjNUK8kL34OUKyRkgoD+qziviVIfLkakEQ/u1w+BsitF0RIX55Z3lFSOnEeWTDmgad7RQM1vOU1kEYDeuow74HemM1kiEj9CYPGLwbwRZ5H7xjh8FK0qNPmQu3lPlwS14JfeJLsMUuQ3D8bFRLnICApBfg23Y4fO6eCP9nZyN08VrUfO1tRL30NqpNXgO/x6fDveNIEp9h8GgyAe5Np8HSZBasqfNgTV4EC4mVKX4FDHErYY1dhMC48ajafjhqDluJhl9sRySJTUjmMQRnnUZoZhqCcrLgm5cD/+wceGdnw0rfLXnZsNE24EI6wo8eRfUvv0bwkpcQMmstQl79CKH7fkHtE6dQf8cviJz3OvwfHA9bq/7wSu4Bz7qdYQ6oBb3Vm9rSD1V0MSQtA2C2fk6ieP7iS1OL7wZT2pHvyKP2v7x9/8KhCCl38lW+u8bUTvzf8vqJ6628V/LKD+Hv8W/7mxWEfxsc6P+xay9CfMyoLyDZySAZOgOd9QIM5gyYzT/CaJxNcToRwdTJ26Azh8DinwCf2vfCN36gsnbHQOKia8qjQ2thSlgJ77hlCIhbSMyET+IkuCePgbX5UHh1Jim6bSy8u4yDZ9tR8EgZBWsSL6aeDUOzBTA2mQcTSZUpZTFMycuJFRe3S2BOmEeSNRPuCZNg7jQZ3v2XIWTtRwjf9QvCzpxFQFYGvLKz4JeVg8D0HPgSHlnZ8M3JRdipTIR//guCZ7wO757TYenyAswdh8B63yR4DV2NoLVbELX9dyTu/QNxizYh5La+8Kp7I7z865L0eJK4eMFN1xg63aMkMBtgNB+mds6hts2HQU9SUyJC/EBFQtO29lxLEXL2eoxGtSKwYdJAh+dUBGq+ZY1SuNKp/FN1cMT11gmqr/Bw9qoTR23HcR29IPbvMnVA1+umbd6dOwIdmsRelTqLCAnC1YUD/T9G/5eVsyPMzyuAt8/OKxYh7pD5bfRGXR50xhxUMeeQ8BTAaEqjzvlr2o6G3tiM4vrRli687gGwBjSCd+07SHSGwKP5LFhakci0ICFKWQh9Et/dtQyGhAUwJM2AqckU2EiYvEiKLHFjYUwYQ98nwit5KonNDIo7D3plwTXf2bUEehIgfdIqYiV95u9z6fMs6BPmwJQ4h8RqEmxNhsP31rEIGbgQ1Ze8gdB3P0fA518h8OsvEfLNNwja+j38dm5F8HffIWLjhwjqPweWNkNhJCkzNyE5I7z44YrNRsNy+xj4jF6MBq+/h5RVLyHsrifgGRwDX5MfrDoTtWN1Epc7YDbOpfb4kSSRH0zJT+XOovbmRdJ8+zvJkPKcpisToavxHCFnEqGifXN8RcGjFNdChFSuRh2ccb11gmWVp7S2q+g6XE0R+njRGCVtV15Vwq+D0dZTS0WMmokICcLVhQP9P0b/l5WzI0w/l4k6dX6gjpo7Z3WxtP1zhBx3zAx35EYe3dAVP2eIn2vDcKduMJwgEfqcGEnfW0JvCoTBYoTB6gWLb0P41bwVIXFPILBZf3g0eYEkZxzJz2xFXgzJM2FO4gcrzlJuR/eOW0xbvq19NgnQTOX2eSthTCbJacKjSosIvoV9CdySFsEtkafc5pJczYAuaRpM8Xyr/jwSodmwkQx5pIyBZ4th8Oo8DD73j4L3Y8Pg+dggeD0+BF49hsOjx2h4PjoGXreNgq35C7By2RJmQ0fw1p3S906aS+mMg7Xts/C+uxcCb78Xng2SYHOvBi83L1jdAqnu7WG0ToHJzHeJpZEMctvyFBjfLq+OCLEI8b7iB1Y6458QIe1Fm98cHxYScF1czMsjQtdDHa6nTlA7LeZMBrVCyt+1klraedcbroqQGk+ts/obHXhnsSJIIkKCcP3Dgf4fo//LytkRnj18HDff/DuJEI9GsAipT5ZmEVKfLO24Yy6GO3J1oW8xbtShu5Ecuel4xOMsTMZvSIomUJod4GYKISFyJzHwg5dXFAKrx6J6k5sRfntfBN4xDrabpsHSkkQlaZxyu7stdg5sJEHuCUtgSVwCExNPn2kfP9jQmDIfuibMIhiaLoWpCT8baJ4iKyZ+KjSJkomEyZw4lyRoCazJy2CitEzxi5Rb3j3pmFf8BHhEvwBL4wEwR/cnBsDSaCCsDYfBHDuRZGsO9MpapjmoQiLlRukbqRweSYvhR1LlFdcdplrNYAwOhdHmCZPeG5YqkbC43QSraRLM7t9BZzmntC23mRtJjBuJI28vb0/nlCVCsXFDkHb6lMPfmdF2gExpnZkjiXC23346geEXq6rH1Xx5mmHLknHoeU9nh/G06asdsHq+9l/rfI4rowjlqQPD00UtExqW5MPlndDn4ZLjTFl1ZcpTXlfyVMu7dGTvy9b1sNhpy8PTfmW91d8VOXD0Ozh6I35pZWO4vezrN6bX/13SBs4EwZW2YTbPHIr4+lEl8dSpLLVsWjgN+/bR/n9R2t+Tiit1qui/AUEQyuaKRSj7wF7MnH7cToTs3zXmuGP+CwcypIgQp0GdtP4MzPrvKK0ZlNYd0BlqwmDyUNbQeHhXRfXYZCT174/ENa+g+oq34Td0DfxunwKfpmNgSXkR+iZ0Ho/6kOzoUpbBmLCCBGkpPPhJ1EkzYEidQkyFKYXgJzwnvAhLAslNEk+hTSQBmgBDkwkwptLn+MmwxUyHMZZHd+ZDr7wyYxnM/ATpxAXQ8SgSyY4xcRbt5y1JVuoiVGmyAFVS55IMLaR4i2Gj/f4kawExj8GjZioMAcHQ2awkelaqXyTV9R6Y3Ui29PzU7jMwWDKhU9qYJegvHLenY8paI9T9iaVIO/SLw99Ze7HXUtaIgPairR1NUTvI81+uL9lnj3Y0wVHeKtrO1lEH7KhDUymt43K1Dox2RMAetWN3pa6Mq+V1JU9n6XF+zspTWpswjtrYHkdxShMhLeo5quA4QpuuIxFytW2c5cF/147K5kiEHNXLGa7WyVHeKldST0EQyuaKRSh39zs4diQL3p5XR4R0hJHS5TulLMYdJFxzYDDeCp2pGvQWE8wkDz7BQYi8qT3qLJ6Cmrs/R61d29Fww/uo2Wc2vJr3gy1uMDyTpsOL5MQrcTp8SXp8m78IW7MXYG79LKw3PAv3G56Bte3TsLTqCWvrp+DRrhe8O/aBX8e+8G7fG7b2veDetgdsrbrDs+VTsLYaAEPLYdA1mwC3ZrPg1mQpyc4qVGm6Am5Nl8LAT7uOmwuP2LkkT3NJsEjEkpeQGK2k74vgEzsa/g0fgHeNBFj9gmC02KhOvqhiagg38yMwmFfDaPwNRh2/OoPagJ8cTQJzNUVoy8e7kffr1w5/Z+3FXouzztDVCzlLzrwhT+K7tVNKzuXRAY6njjhoRUjtiHifmoe2c1L3qeXSdva8j/PV1qW0Tr88dVDLp/2XOI80cD7aepRVV1fL62qevE9bD85Pjaumq43LoxVtk6Odtom2fK6MCKq/Q1m/l33ZHLUDp6GOimjTsBchV9vGWR48EqPWzZXRL+3vU1qbuFqnq/E3IAhC2VyxCDFpv/2EqZMrVoT+orijNhqzYTadhMX8DcyWmSQK90BvbgA3kw9dQKxw9wuAtWUqAkf0R+yHm9Dq049Qe9AEBCTci+DGPRGYPBq+Mc/DL7EvQu8agaBnpsA2bAb8Jq9A+MJNCF/+CkKXrUPIsjUIXF5M8Iq1qLp8HaotWYfwRetRfdFqhCxeirCFSxAxaQH8u44jkRoIa5ORcG8yu/jZRs1WkQitgD55KSzxi0mEFsGTtlblFRzz4JEwC57RQ+Be61ZYQuvC4uNHdfKDWRcJg57XQfUlwdukvHtNZ86mdiyA3q0ARoLlRW2z8koQU5oIPfrobzhzcL/D35fRXoi1qB2dPc4kgi/i9hdnHmXh6S779NULufaCr/1XrqMOyL4DVjsybcfJOBpFsMfVOjhrGxVt3mXV1dXylidP+zZR0aZRt0a1y6ZnHOGKGDDO2o7hqSf7ePZlc9YOjkTsSttGjWefhxZX6qvGYUoTIVfr5Cze3/kbEAShbP6WCOVsew0n/zyPps2KBahiRYjJUxZP6w2ZJESnYDH9SFL0KgymIdAZO8OsrwNPQyBsXgGwRNVAtf/dhFoPPIHgNg+iatwDCOK31zcZAe/4/vBt0RMRz05Enc3vIGLvj4jYfwp1jmejdloOqmdkIjgrE37ZGfC5iC99D8jMQsiFbCILQZlpCL1wCjUPHEDtd75GjZHrEHDLi/BOHAWvuMkwJ0+DodlM6JvNhj5lJoxJM2BpMhPuKeNgi+kLW737Ya7RHPrganDzcifZ8aXyN4a77m5Y9BOoXu/AYPkDbuYsVDFROxqLBcjkVtyWjtvPNZyJUGi1PJw+noGc7W84/n0JrYxocXbhVzs4Rxdtbaen7QTsqUgRsu/IyiNCZdXB1Q7Jlbq6Wt7ydILOZIPh/OzTKW1KpbS0tKjxtLBsaUd9tPHs03PWDhUpQs7y0OJKHG1+pbWdq3VyFk9ESBCuLn9PhIjcPe/jzz9yUL9hQYWLEN99VvzwwHzl7ih+jo7RcJL4DkbTcphMT5FMNIPFGE7fbTB5+sA9uC68IlvDv9Gd8InpCf/EkQhJGQm/5gMR8NA4VJv5Emp8sh21fj2BOiczEZmWi+CMHHjn5MJaQHkUUfmLKO+iQhgKC2EsIGhroH3GwhzY8jNQLf086u/bj5Dp62C9eQA8W/WF1/+GwOfu0Qi6dywCbxoMW/LjsMX+HzwbdYE1IgGGoDC4+XjDzeZDUlKTpKQDiV0f2MxL4W7i5zEdg8F8HjoTv52f60/t53I7lo4jEapaPR+7tucg76fPHP6uWuxlyJkEMfYSwfvUC7n2Aq1e9B3tUzuCf3pEqKw6qOUoq+Nxpa6ultfVPBlnsqFl18szSxahO0vTkYQ4w5U8GWfxnLWDo9/8StvGlXj2v4+jONp2Ke3vydU6XY2/AUEQyuZvixCT9+MnOH0sEyNGFk+RcQeuYNchX45zEeLbw41uRTDy7fUGHiXJoM48W1k4bDCkkwQdhNH2AfTuY0ggusBorAGz2RMWTz+YfKrDGlwPPmGtEFL/IQTF9YJXPL9LbDB8bhgB/8emouqkVYh44yNEbNuL8ANHUe1cGgKyM+GZnw1bQS7cSYo88vPglZdD22ySpGJR8qTvgRlpiDh1BDV2fI+qK9eQXC1E3RXr0HjFWsRPmY2G3Z5GQEwqvIPD4e0fRGXyhNFqg8EUAiOJm8ntaVj0y0mEPofZ8juM5nQYjDlUr0y6uOXARPU3UN1da8OysRehe+8uwOnjrklQeXEkEdoOw15UuKPZ/tJ0RXrUcx2JkHrRdxRPm6+avraTUadktPtK67hcrYP9PjUul3HWoO4la25cqaur5XU1T95n3yYqXB6Ox2Xh79o0HYmOtvzOpEDFWZ72OIunrbNaP2e/ub0guNo2juJxHF6zo665cSYl9qhlYLQPUOT0eM0R73O1Tlfjb0AQhLKpEBFS2PYa0vb/hh3bcvHoY0WoVo07YRadK4NFiDttAy+cJkFwM11AFWMGqlBnrjPwE6nzYHA/A73nNhhsC2CyPkpylESiEUrHvGGyecDmHQyvgMbwICHyiLoVfnUfQUiDHghKeAqebXvB48FB8H7uRQROW4rq6zYj4r0tiPz6e9TcvgtRe35Arb3E7l2I3L0TYbt2IfS7bQj96HOEvfk+Ija9jrqvvYrGm19Fo9dfQfSmdWiwYCZqPvM0Qtq3g2fVcHiZPOFp8oHRQmUyx1L57obFOAnu+o9h1R+CiYSOHybJ64H40QHK7ewkksUipI6GucLl8qOFRcg3MB/3P5CPtzbn4fTBU6VOh/0d1Iu7vWio+9WORXuBt0ftGPjC7mhaToU7Afv0He1zhH35tLhaB96n7QjtUc93pa7a9B2hLYsreWrT07YJo3by9jgTHWfpOMLVuKXFK60dtCOD9iKk3ecIV+Kp6Wtlg3EmRK7+jbpap9LiXUk9BUEom4oToYvwKEPan4eReSFPSVzC9RFysgpw7s9jyPv9W4e/W0WhXsjtL8ZaGVAv/Nwhq/u4o5k7pIfS+TgSoUGP3XHJc4S0//rW5qvtWPl8+2cPbVs/TcmztM6iPHVg7J9Hw3WxL19ZdeU45SmvK3k6ahOG8+GRA7U8TIv4hiUjRFrKGi2yx1me9pQVj9cUacvnaJ2RIxFiXGkbRpuHozjqXVh8nH8nR+3DqO1ZVp6u1Kmi/wYEQSgbDvT/EP1fxJ2lgwiC8E/BnYKjNULCtaM802LXGlelSxAEoTREhITrFhGhf57rUTbspxrlb0MQhL+DiJBw3SIi9M9S3mmxa4VWhHjqSKaCBEH4O4gICYIgCIJQaREREgRBEASh0iIiJAiCIAhCpUVESBAEQRCESouIkCAIgiAIlRYRIUEQBEEQKi0iQoIgCIIgVFpEhARBEARBqLSICAmCIAiCUGkRERIqFPWVDI5Qn05c1msb1JdYal+j4OyloNqnTzPyBGpBEAShPIgICRWGvZTY46oIOZMpR/Ht3ztV2lvlBUEQBMEeESGhwtCKUGkv6SxNhLRio47uqCNED3dpe1l8Na3+D92qnGcyGvD58gmXxRMEQRAER4gICWViP9Lj7AWcFS1CZb3oU30pKMvPliXjSvKW6TFBEATBVUSEhFJxNt3lSFIqQoS0bzxnwRnT6/+cTnV9vGiMEk+dDlsw9KlLvjs6RxAEQRC0iAgJpWK/BkfFkcQ4kyb7+KWJELN55tDLzudpMXu5UdNRR4DUssr0mCAIguAqIkJCqfwTIsT89uYC9Lyn8yVpaEd6tNNiqvRo85fpMUEQBMEVRISEUrnWU2P2HHhnMbrd3vGyfNVpMWfI9JggCILgCiJCQpnYy9DVXCztCO26IXWkR02jNMpabC0IgiAIIkJChVERIsQjPfYPT9SuGWK50YqRvexoj7kqWoIgCELlRURIqDCcTaOpqNLibDSHp7OmDujq8Bijio16d5jNasbh95ddUgZt+s6OC4IgCIKKiJBQoZQ2ZeWKCJ3cslp5eGJ8/aiS/XVrVLvkNvrSRpQY7fohmR4TBEEQSkNESBAEQRCESouIkCAIgiAIlRYRIUEQBEEQKi0iQoIgCIIgVFpEhARBEARBqLSICAmCIAiCUGkRERIEQRAEodIiIiQIgiAIQqVFREgQBEEQhEqLiJAgCIIgCJUWESFBEARBECotIkKCIAiCIFRaRISECkV9MzzDL1FVX5Rqf9zZC1MFQRAE4VoiIiRUKPZvlrd/+7uIkCAIgnA9ISIkVCiqCKVG11W29qNCIkKCIAjC9YSIkFAmGd9swE0tEhWBYexHebSoIjTosTtKztHGtxeh81+uR1hIgNN4qkipZTAZDfhw4Wj0vKezcpx5uEtb5fjUAV3h6+Wh7Lu/c6vLpuV+en0eWiY0LDmP05rQ5+FL4qjlXzqyd0n5X3j8buXYu3NHoEOT2JLzGUf5bJ45FPH1o0ricPlOblldkra9BNrXVXtMEARBuLqICAmlYi9BKs5kSNvZf7xojPJZ28H/XRHifa6iFQ61LI5QRYdRy6+F09GW09Fx9Xy13PZw3dRjNqsZh99fpsTX1ktbDkEQBOHaICIklAqPoqijLFq0nb8WrQhpO3lVcipChHgk5/PlEy6TIx7F4X1qGRydqx0B4pEbrptWTLQixOmpcTmNeUOexHdrp5Ts4+McTz1fWxeun5r3c4/crtTNUV3V9lXrpKYtCIIgXBtEhIRS+TsixN/V81UpqQgRcjSCoy2POvqjCoqzOqhoJcRReiq/vblAmZKzT8s+n9Kkxj59+3raxxcEQRCuLiJCQqloBUSLVlq0OBIJdR+f828VIW057VHzsc9Xe76KGofz3LJknMM6CYIgCNcOESGhTOxlyJkEMY5EQjsqxAuatcevpQi5Mv3kTIS0AqOmcSX5aOvb/6Fblc+ulEsQBEG4OogICRWKM5FQ96u31avHtYLD+1h6tCM4FSFCWvlQ81DznjWoO9omR5fsK0uEOM3tL01XzlXjlpYPx2P5065NUiVPRabFBEEQ/jlEhIQKxZlI2E8taY/bi4GWihAhV/Nwlh5T2vSaK/loy2yflkyLCYIg/HOICAkVijORYLSSoO38WXL4zir1GD+bZ9v6aYosVJQIMfbP9+EpKX7Gj3Y0prTyc7qqwPC5c4f0UOTOPh++m0wbzz4PbV1kWkwQBOGfpUSEigoLsnK2v+EwkiAIFYsqXDItJgiC8M/ylwjl5+7P/eFDh5EEQag4tFNjMi0mCILwD7L9DfBAkCJChbk5X+f98oXjiIIgVBjqFKH9lJogCIJwbcnd8z4K83OPKCJUlJf7cv4fWx1GFARBEARB+K+R99NnKMrP2aGIEIARBUd+dBhREARBEAThvwYPAPFAkCpCjxSc+TPdUURBEARBEIT/GvlH9uUXFeaPUUXIpzA/LyNn22sOIwuCIAiCIPyXKMrNSiP/qaeIEAeeJ+P5MkeRBUEQBEEQ/ivk7n4HRQV5py4qUHEoKirqUXDqj0xHJwiCIAiCIPxXyDu0N78oP3faRQUqDgBCivLzRIQEQRAEQfhPU5iVdq6oqCj1ogL9FYrysjfl/bEtz9FJgiAIgiAI/3byfvyEnx+076L6XBqUUaG8nDRZNC1cCaW9q8v+uLxaQhAEQfgnKMxOP0++E6uIj6NQmJezMO/grnxHJwtCaZQmQvyyUUci5OwlqYIgCIJQ0eT9+jWK8nI+Zt9xGpRb6fNyTubufMthIoLgjLJGhBwhIiQIgiBcK8ocDVJDUU5Ol8L002ccJSJULngk56YWiYqsMCvH9nMYjynP1Jj2uxaT0YDPl08oOYdfUtoyoeElxyf0ebjkuDadpSN7l5RVfaHpu3NHoEOT2JLzmfs7t7psam7zzKGIrx9VEufhLm1xcstqp3VS3xkmb5AXBEH4d5B//JfzhbmZY+na7VrgyHySo8SEyoG9BKk4k6GKFiF1tMgR2je3O0qH8zj/5XqEhQRcdkw9rp6vSo09XE9HL0nVtou8QV4QBOH6J+/AjqyivOx1dN0uXyjMzXo39/dv5S6ySgqPxvh6eVwiB4yrouPKcWdTY1rZ0I4A8cgNl0kbXytCPCqkTWPekCfx3dopJfv4uDY/rSxxuXh0h8977pHbFRHSHlcFUG0X+9ErQRAE4fpDeblqbvb3ACx0LS9f4JPIoHaJDFVO/kkRcpa3ilZCSsv3tzcXoOc9nS9LS83PFamxT1+mxQRBEP4dKLfK52bu4/XPdN2+ssAyxCND+Ud/kpeyVjKu9tQYczVFqLSpMTU/VxZrq3E4zy1Lxsm0mCAIwr+AvP3bMovysvf8LQnShsLc7MmF546dlWcMVS7sZciZBDFXQ4RcmX5ylq9WYNQ07PNzJR+tUPV/6FblsyvlEgRBEP4ZeI1zUW7W61c0HVZaKCrIfbAwN+tc/h9bHWYsVG7+jgjZi4WjtTu8n8Vs1qDuaJscXbKvLBFi6dn+0nTlXDWuKkLO1ghNHdD1krVJ9guqZVpMEATh+oPXA/Et8uW6O6y8geyqRlFe7sucET+YyFFBhMqJKhn2qNLgSFjsp6+0QuTsbi5GKyLORKi06TXtCJSzfLRTX/ZpybSYIAjC9YOyFijj7Lmi/Jwd5CllPyeoIgJnxE9nLMrNSss/tBe5e953WDih8nAlIsSod4LxMXX0RntM+3wfFiV+xo92NMZZugyPCqlp87lzh/RQxEsrQgzfTaaNZ5+HdorQfvRKEARBuPbwg5/zD2xXBIjfHUZe0pqu0dc+UMb1igrzJ1EhjihSdPy3HB6aYuTp1MJ/CVW4ZFpMEAThGrP9DcUrGB584VmpooL8tML8vBX/mAA5CooUFRX15aEpBSok7ZMg4V8f9u/fD19fX0WEhg8ffnGvBAkSJEi4FqGosCCrxC0K8yfRrmsz/SVBgoSS8BjBIpRBBPIOCRIkSJAgQYIECRIkSJAgQYIECRIkSJAgQYIECRIkSJAgQYIECRIkSJAgQYIECRIkSJAgQYIECRIkSJAgQYIECRIkSJAgQYIECRIkSJAgQYIECRIkSJAgQYIECRIkSJAg4b8TioqKUvl1GwBG5OSnr8jKT9vBKM/KliBBggQJEiRIcBLIF/axM2QXpL9MX0cQg4jWhOWiZlx/gQrnQ+Jzb1be+bfyC3OzTmf/eW7nqTdzvj2+Hh8fmoeNv72gMHPnrYIgCIIgCE7Z8MtzijN88OdMsEdsPbEp/0Tmr+cKCvPzM/PSPibf6EHeEXJRQf7ZQAWpwfKTV5CT83vat2nvHpiMBXsecFgxQRAEQRCEv8Obf4zHD2c+zMwpyMy8ONP0z7x9nk0sMz9tdWbe+XSWH0eFFQRBEARBuFrwqBGPFPEoEXlJvYuKcvVDdn76hKz8C2kfH56f56hggiAIgiAI1woeJUrPPZXGAzQkRD4XdaXiAyfOw1DfHd+QPWfXXQ4LIwiCIAiC8E/AAzTpeaf3k6/UuKguFRd4yCkj79xhWfAsCIIgCML1yqp9TyEt9+RJ8paKWzuUi6y7zuUcPb78x+4OMxUEQRAEQbhe4Ju2jmXsO5WZd7bnRZW58sASdDRj3xm5E0wQBEEQhH8LvITn13NfnPlbMsTTYTwSJBIkCIIgCMK/DZYhHhm6omkyOsmH1wTJdJggCIIgCP9WeDDn4poh1xdQU2RLRv6Z72VhtCAIQsXy4JgE8GWW6dSjnsM4giBULLyA+uLdZK7dWp+Tf2Hm10fXZDtKTBCE/z4j370BviHWkg5bS3CkJ7r0aYjJ39zs8FyhdNo8WKukLaPbVHUY51oyfdst6NC1Dty9jP/q37jXwmao3zToX18P4erxzoEpeem5Z9+lv43SA9lSCD8sUZ4TJAiVl77LWpR0Js4wWfV4fmM7h+cLzrmeRoSmfHuzU+FltOUb/lbHEslggbue5EIrl464HoRTuD44n3P0PHlOLP1dOA9Zeec3ffDnLHlitCBUYrQiFFbfp6TT45Gi2okBDo8J/z60AtGxW91LfueW99V0KkLX2+/OI1pJ/wu7RMzvHxFXUje9UYf+q1tdco5QOeElP/xgaPq7cBzYktiWHJ0sCELlwZkIMdoOUTqYfy/a0SBXfsfrWYQcYT/a9ciERIfxhMrHwQs7eFToVvq7uDzwS8v4fR2OThQEofJQmgg560DVc3hfvxUtlX+lq9+7z0wtOZ9R13OoeTClrefgEQr7+FrUMpanDE/ObYqwBj4laXCc1FsjMOLtjpfEY+zLq8a1L6sr8Thf9bijqbHytI066sHTlOM+6aSkrV0jw6MkjtqTKY8IlTb1ZF8HV9vVUdm159VKCPhbU6/lFT2h8rDu537IyU/fT38blwZeG8SvtHd0kiAIlYu/K0LaDo3R/mtclRNn2OenLYszHImQszLw4uDSOna1Y1bz106x2KNde3Il8ewlorxto6blqL4q9vVR4XZo1CqkJB6nweuXHImTKyJ0pe3K+1NvCb8sPqP9+yoPLM7auskaIcGe09l/nisqKkqlv4+/AonQIz+f+yzd0QmCIFQuShMh7TFt51aasKgSoo0TWtur5F/89h2XtnNV93NeanxnoyqulEErItp1Mdo01Y5TK33adhjz4Y2KtPBIR3niMc5EqLxtY58Wo9aHz9Gu5XI2LeSovVg+HI12lTU1Vp52tY+vHuNz7AXNVYmxT4/hushdY4Ijvj3+Un5+Ye4Y+jv5K8i0mCAIKtoOUtvpcQerdvhMaRKilRl1q3Zwjv6lr+1oVcHSCoa2Q9Smpd1fnjLYj1A4OmYvOM6malyNxzgSoStpG2dpqZR2TAuLinY6TcW+HKWJUHnblfdry2efnrP6loYjEWK4Hrc+08jhOULl5bLpMQAWMqNsuWVeEATG0UiBPfadl/YcR/+K18qCo85Ne1zthO070fKMCJVVhtLQls9+uofXrnSblnJZ2q7GcyQoV9I2ztJSKasttHA7c5vaT69py1KaCF1Ju5ZWdmf1dRWuz50Do0vSd5SHIGTmnU8n/yl+2nRRUdGNRzJ+POcooiAIlY/SRMhZB19Wx1taR8popUfb+ZVWFvtOsjxlKA1th83l4lvJ7ePw9JU2b1fjORKAK22bihIhLVrJZNRptdLKeCXtWlrZndW3vGjzcNSuQuXmhzMfZpL/9KC/D/oLAQZtPbEp31FEQRAqH9pO1NUOpKyOtzyjHtrj6kgL3zmldrbcOdo/N4YpjwiVt2Pk9T53D4m5ZNTEUT3KiudIAK60ba6GCDHa0a3yipCr7Vpa2f/uiJCKtg0ctatQufn40DyeHltBfx9VquQWZs397MgShxEFQah8XA0RKutf+Y46U+0+V9Z5lFWGiuhguR7N7qxRZhrO4jkSgCtpG2dpqVxLEbqSdtWW3b582rz+jsBo83D171ioPPC6aF4fTX8fytOk33r3wGSHEQVBqHxcDRFi7Dumsu6M0naI9vAIkf2zZlwpg7aT15aBGfJqO+UZPtr8vQIsl9xWrr0jS+30XY3H+53JS3nbprS0mLLaQi0z31WlfcaPdmpM+9vbj0qp5VOPl6ddGW3ZGS4jp1VafR3B5QoM97isHvw8Ju3fTlnpCJWPDb88x0+Z3kd/HyRC+Wk75E3zgiCoXC0R0o58OEN7qzlT1rN1GHXUwpUycMepvbXcEWqnWZqIMeWNxziTlytpm78rQqWV2dHIjlZ2VNR8y9OujL0IOcKV0SCtoDnDvt0EgVn+Y3fkFmSdor+RKlX4A+9wFFEQhMpH/1WtSjrJKxEhfo6MozgMd/iO7lBytAhb27lqO3NOQ3tXkHqsPGWwX8fDOCqDoyc9/514zu54Y8rTNoyrIuSsLdQya4WIR9ocPUeI4fJpF4SzLGmfUVSedrUvO9dbWw5nZXBEefIVBC0c6G+F/looOIogCILwT6J2lo5GJ7QjGq7KmnD9UJrECcK1QkRIEITrGu1UjPZpxTwCUJ51JML1h4iQcD0gIiQIwnWNdnrHGTIa9O9EREi4HhAREgThMtTOSRD+izj6mxcqLyJCgiBchtphCMJ/EUd/80LlRURIEARBEIRKi4iQIAiCIAiVFhEhQRAEQRAqLSJCgiAIgiBUWkSEBEEQBEGotIgICYIgCIJQaREREgRBEASh0iIiJAiCIAhCpUVESBAEQRCESouIkCAIgiAIlRYRIUEQBEEQKi0iQoIgCIIgVFpEhARBEARBqLSICAmCIAiCUGkRERIE4V/F9G23oFGrEL5woVOPeg7jCIIguIqIkHDVaPNgLaWzCqvvg8nf3Owwzt9FzSO6TdWrlgejzcfRceFyymqzK/3tRIQEQahIRISEq8bVFiHuEEWErl9Ka7O/89uJCAmCUJGICAlXjastQtcSEaHyc7XaTERIEISKRERIcBltB8Q8MiHRYTwVexGa8u3N8A2xXnbu/SPiLomn5qM36tBvRUu0vK9mSZ5J/wu7RKqcdba9FjZD7cSAkvM4rS59Gjo898ExCWV2rGV16pxf/aZBJfkx2rKWp04cV3tcC+fvajvyvrLK5Up+arzhb3W8rE1vfaZRyXF7ymoz++OutpEaj/ervxeXzd3LqOzj31PNQxAEoSxEhASX0HY+WkqTIbWju1IRUvOwR9uxOups1fQc4ehcZ8e1lNapa+tljxrf1Tq5Es/VdqzIcvVd1sLhceZK5dH++JW0EeetradWAgVBEFxBREhwCe2/uLU46+QYtaP7OyLEowPdpqUo++zT0+ahlkObB+9T07tzYHRJev1Xt7rkXKasUQT7fLRw+vcNi8PADW1K9nF6HN9k1WPcJ51crpPaznze8xvbKWmp7eOojmW1Y1nlciU/bdm1I0BPzm1aci6npe5XKa3NHB13tY208ViE7I/b5yMIglAaIkKCS/xTIqQdbVBHJbQdr31nqsbRCg/jKG/7c0ujrLgj371BmcqxbyO1rK7WqSJFiPeVVS5X8nP226vYt7VKWW1mf9zVNtLGi4zxu+SYeo4gCIKriAgJLqHtfLRoO2J71I7unxAh+47xaoqQNm17HHXernby9qjldrUdy1sue9S0/w0ixGjbQhAEwVVEhASXse80y+p41I7unxAh+85Z25mreZfVUWspLa6jPEvrvEurk9pGnJZaXv6snbpztR1dKZcr+altp03HFcpqX/vjVyJCHbvVLfms1ls9TxAEwRVEhISrhtrRORIc7vx4n1ZQKkKEtOmpeXB6arzSzi2N0uJqy8XTS47yc7VO6vfSyuRqO7pSLlfy04qXmh/v5/TuHhKDuimBJfu0lNW+9sddbSP7eNq6a88TBEFwBREhoULRdpoq2s5JHbVwREWIkHafI7TpldVRa3GWJpf5+VfalnTE9jjrvNV07evkqP2Y4EjPSxYqu9KOWkGw52rkp8ZVKa3NOL59+1+pCHEctXzlHbUSBEEQERIqFPuONfXWiEs6Se7EOnStU3Kcnw+jikRFiRDDUztaCeCOXTvdw1SUCHGZuWxqftwZ3zssVmmH8opQafLCqFNhrrSjmn5p5XI1P4bvEgtr4FNyjNOz/321XEsR4r879RlHrvyegiAIKiJCgnAdocoBC4a6j+/8Ujt5rSBUBNc6P0EQhOsNESFBuI5wNorCXI1pn2udnyAIwvWGiJAgXEeoU17a6SoWEmXq6+JzfiqSa52fIAjC9YaIkCAIgiAIlRYRIUEQBEEQKi0iQoIgCIIgVFpEhARBEARBqLSICAmCIAiCUGkRERIEQRAEodIiIiQIgiAIQqVFREgQBEEQhEqLiJBQKXH2XitBEAShciEiJFQozt5mrkX70tR/in9ahP4t7SQIgvBfR0RIqFBEhFxDREgQBOH6QERIuKqoL/WMblPV4fF/iuttaux6bSdBEIT/OiJCgsto5YF5ZEKiw3hanHXwvRY2Q+3EgJK0+EWfXfo0xORvbr4k3vC3Ol4W79ZnGl0S50rQ1qVjt7poeV/Nkjz4haNcDo7jrPz3j4hT9ofV97mszFfC9dpOgiAI/3VEhASXsJcglbJkyFEHr0qEI7Tx+i5r4TAO83dHcZzVR0Uth1pW7TSV9tyKGk26XttJEAThv46IkOASPOLg7mW8rKPVdsiOsO/gtWtjeJ868nLnwGhlH49k9F/d6hLZ0I5sPDm3qVKOv7t+Rpu+Nk+1vOo+bXlV6VPbQo1jn/aVcL22kyAIwn8dESHBJSpKhNTRC3uJsBcOZ/mpOJMQR6MjjkattAKhHTXR5queZ1+HsqbFXC2DlmvdToIgCEIxIkKCS2jFQcuVdvD2IxXXswhppaTfipYOz9NSkSJ0tdpJEARBKEZESHAZexkqq3NnXB3psBcQ9fvV6sjLI0Ja+Wj/SG3lc0WX63ptJ0EQhP86IkLCVcW+g9d25LxPXfuixlNHQLTyocbj8znu3UNiUDcl0OG0lKtoRUiVCEflUOPbL1yuqLvFVK7XdhIEQfivU+EiNGfXXXj3wGTsOrwVvxzdj5Pn05RMJPwzgduff4e9h3fjgz9nYsGeBxz+blcL+w5eu88R2tGZ0u6a+rsiohUhR2jLy2jFhHE2LXalXK/tJAiC8F+HA10v6YpJwVGE8vD67yNx4uwFvLY5E/ffX4Q2bYsQGVUEnaEAen0ekQODPkvBaMgm8mA05sNizoaH9Th8vHejetgXqN/4QzRrswYDh0/HqtcX4J7uL8HquwsGSzbcrcdQO2olhgydiueGzkNkzbdgM5yDUZ9O+WTAjdJkdIYcuJkyYHQ/B1+/z/F47zUYPWMj4pK/ovzOwmj5HR3/9xLWvDQeGzaMwbARK/Bo99dwy52rcdvtozFv9lRMGT0HHVqPwsQpqzDmhRVoEPIevKznoPPIgN52GKHhL2Pg6ImYuWA52iS+ggfvWYaVr0xH34FPYeCQJzF5cg8sXDAY46ePwiNPPoz5c4bioQfXwBa4C7UitmPSwIX4YXdffPJ9V2x8ozc++qQXNrwyCl06vwlv9z/h7n4aHj4/IyTie9Rt/DFSm72MJ5+ZgxWb56Dns6sQHLQVJuN5qm86qhhzUcWQTxTCTa9SQO2fjzbtCnDrHQVYtyETx09n4N3f5zj8/a4Gjjp45sExCZeIRXCkp7JPG4fhu5/CGviUxOPRm9RbI/52566KEKfXZ0kLxHYILcnDUfpacboa01DXazsJgiD816kQEeJRhm0Hv8aWLzNQtVoh9DqGBEhvT+FFCogc6EyZMFizYfM9ibDaP6F61E54ef4Mb+tRBHp9g84d52D+qhfRY/Bs+FT9HEZzOmzmQ4gKW4vBgxbgBZKXWrXegYfhNMyGs9AbzisCxLB06Qy5MJsz4e/7Obo9vRxjZ25AEomQzXQWVssfuOnWzZi1YAa6dRuJmhFr4O/3HTw9P0dY9QUYPnIZJoxdjnbNX8TUyRsxe/IKJNZaCz86z2Y7A2/vneh44xJMXzgT/fq+griIDejfZz5WvjwL99w9Hs/2H4oPPuqGt959Ck/2GY8ONwzBkjnT8GzftQgIfR+tWryN9Qun4623BuG54aNw7/1T8eyg57B841A88sRqBAbsQHjUIVSr9SPcfX6n8h4hOdqKZi0XYdqKWeg7cg1Cwr6B2XYKbuYzcDNmEtkkRblUbxJBfX5Je7uxHBlJROlYgF8hXtqYgX1HfsLivY84/D0Fx6iyIqMsgiAI/x3+tgixBB04fhLdnuARiSJlJIJFyEAipFc7YpIgHqmoYihAFeqQefTCzXgBevNZmC3nERb5C+7r/hUe7PUSYuKXol7EB4ir8yaefGIRFq+fi3u7L4an7zcw0Tk241GEh7yCZ5+bh2FjN6BO7S9hIwkyc3qGDEUA9IwiYwWwkjwF+n2Crj1XY+yMN5Gc+gU8LIfhaduH2+59Hy/OXoOOnZbDZtkBizkDJvNxBIRsxsBRGzFuygakJMzE8wPewEtrXsbjDy5ETL3XEVXzXTRttgoTp8zH3KWL0K71q6hb9RWMHD0fC1cvQPvmy9C7xyxs39sT6157CK06zEBszFLMnb4A48ctR1SjeXj4iZVYt34BevWegtp1NiLE+yu0a7EW81fPwTPD5qNO/Y144LGdeKz3O2j4/+2dBXQU19uHye7OrMU9IR6ChLjjbm2h1O2rQimltECB4u7uGiQhWClSSr1AXXCHtrRIcY978vved5Kly7IJgULlz73nPEx25s6VWc7e51yZG7Uaft5bERq8ES++PAeL312Err3eg5vbj9Dqz0EtXyH5yaP6kwDSkf9mCSwTIdDzJ8pFSMPPhb6Pdg8W4+fjF5FyuIvV71VwI+ZDY3d7WEwgEAgE/xx/WYR2n/wRnbuQ2GhIcG4QIW5wuVeiiK6RAPGwDQ/fyDmops2ASnuFpOMa9CQw/r6/o0uPbzBreRpGTJ6Id/rPxsiRS5C8fCVGTd+A6KQvIev+gEbKh05Kh6fHZrzy+mp0e2cz/IIPkCBdIxnIho1M5ZC594MEQAOiiPK4CkeHH/HU81/jneH7ER63F3rjMRjt9uPR/9uGkdO/Qf0mW0iCzkLWl0IyZsLR4xt0H/AVBo//FuGhH5GgfIkpUz/CsndXYdTUZPQeOROTFkxH2tpkvPZmGvx8tiLE/zsMGfs5Rs/4DBGhn+HRDu9j06cLMGrSJPiGrIev/+cYMXI9ps9/Hw0emIGeo94lCfsYMYkbYWv3MxzpWUSE7MbYyVswcPT7CA1fgpe7bCIxeo+eyXy81XsJhgxLRfLSNMyYuQltm38NZ90v0KvTIanzoLEpVlCrWAS5R4gpVobHlOEyCxGyoWfTrHkRjp47avV7FdyIaR6O5SRqgUAgEPy3+UsixHOCvv4+S2l0bxShsgb5z54J/ruYoMZZyiNpyYJGSw24LpMEJw/29pdQN2IHnnzxA/QctBrvDElF74HL8MobG5DQ6Ds4Oh+HRncZapInrT4Ljo5HEZOwG7EN9sLe9ShduwYbSquajkSL0VJ5SIbUOhIhim/Qn0Bk5DE0bHoK7j4nIdueh2z4HfH1f8Hjz/yMkJCflbk2Et0rG9NhdDiEJi0P4YGHfoeP5+/wdD2ERo23oHufDRg4bgkGjV+AQWMW4YUXV6Bmza0wklh5e5zAQ4/8jHaP7oeH52HUqbUPL5JotWm9Aw4uR+Hk8isebL8bL3TejqiGa9H8kU/QpN12OLgdgVp/lZ5DDlydT6NFu0No2XEblfNL1KqzBc++vBG9hq1Gj6HL0WvISrzafQOaNPoePu7HYEv11tJ9spQDraoQsg0JaDWqNx3VigTxd5JHcA9cwU0ipFIXYPqsk/j6RJrV71cgEAgEgv917liEeHXYxavp8PPNty5CSk9QPsEiVAgNHSUpG7LmstL7otWfhdpwEWrbC9DYnoKkPwRbxx/gE7AFwTU3obrvWjg5fwIdD1np/oDO9jcSmP3QkXTodSdhZ3sEdvY7oTUchN7uD7p2moTiPMnPaZKsM5TXJcrjInSGczBqT8LJ9nc42P8CrfF3inuSzh+Fu8t++HnshpvdYZKKU5TPGchaSl97BO4OB+Hl+AscKG9bwzE42G2Hl/snqBm4FnVrrENNv/fg6biR0t4LnXwMdvoj8HDfB2e3XTDY/QoHh1/g5XQAHpSnPeVpZ0f5uR+Ad/WfKM4XcHL9HA7OP0Jr9xtsjOegsqVnYncCdpSG0ftbSE77oLM7AkfXrfAIXIfqoavhXXMNnDw2Q29LedqRvFG9VUZ+dr9DJ1Gd1Jcgq3IhXZcdHobMJnIrFCF7+1349fgJpB15w+r3LBAIBALB/zJ3LEK8FHv1e+eglfKsiFAJVATPCeIGV63JgSyfh1Y+AEn9GWRpBWTdcqi0a2CjX05CtJjkJRWSvAxa7WISkWTopUUUfyGJSSoJynskNSupwV8Eia5J8lJodcnEPIqfQlKzDLIhDRrdaopD8bXLYJDWUNnos7QcenkRiU4ypbMEkiEVGkKnT4G9bikc5AWw006H0cBpUR5yGuW7FEbK347yN2qXU96rScAWU5yZsNfMhaNqKZykxbDVLqQ8VpAILYNRt4DiLqXypkEyriJxS6XPqZTGUkp/Hgz6JSRtVEfdQopPnym+wTCbzi0kgaOy66lOFEdnlwyN4zSo7BZSOfk50VE/j2SRnoUtPRPDyrJnYbuAnlsqbKjMKnoGGnkNPePvSYhOQUsCKilDgzwnKxfV5DyrIqQmEZLlHRg2ci1+OrXW6vcsEAgEAsH/MncsQodO78ITT/xOImDeI8QTo8tEiFeN8SRpG4kaXDmTJONXkoTVFLcHnW9P51qT/LSBWtcCam0TaKTmJEnNIauaEC2oMW9L0tOaxKYtNfIPU6P+CN3TnmSnOYlBIxIaukeme9VtqYFvTddbU14PkhS0JPlpBZ36QWg5Hzqn1jal+5pApWsFG10bisNptqOyt6d86CgnEQnQcBpUJo6n4TQofT3/rWtH0tGYpCQeRk1T2KkfINFqT0L3MJX5EYr3AMWjsksUT6Zy6jtCpW9JdWtKotGE8qDyUj4q7UNQyZQ3lUvSUF3kZhSf6kH5SuqWVO+WVKY2JEvNKE+u/wN0P9VX24rq0IHK1JHq9QgMVDed3JSeaVvKsyM9g0fo+XeltEiUdIepLjmUZik9F54bVFA+Ob1iEUqqPxynLv1m9XsWCAQCgeB/mTsWobNXziMi4gg13GVDX9ywlvUA8fygUmhsSqGiYzW5iMQilxroY9Rwz4JKakQNswdJgRM1+PbU4BtJDmypkbaDVmUHvY0tZEJNf6s19iQyhMaJGnYXEgFCpvOyno62lJY9CZADiU8ZKqKact6OpMIBOhXlIRGyPZXTkY7OdB+lxecoPZ3GAzoqiy2la6+mOGo72BjsoDJyXHeSHg/Y0TVZ60BSY0tpGGGkdGw1dF1Jz5XExI1wUu6V1HRO7UJpUz4S1YHKqZYNVAeun1N5PRxJhFzpnAtJlz1suLxUB7WaoDJrKC2NxOWkdAgN5a2ivG30XBdX2Nq4wt7GkcpthJbOGSRPqqcPpZdEz3QsPdNf6P58SqtY6ZWzUfMkdfpeLCdL0zmeVK0lEXJ2fR2FRQVWv2eBQCAQCP6XuWMRys7LhYfHAQsR4nlBRYoISSRCSq+QIkKF0OlOQ6edTmIQCRsdyYFORw29hj6rKY5MjbceerUBRhsdNexaEgaZrmtJnvRlkFRIUtl5EypJJpngeykuoaK/q+noHMHnZI2W0tCR0GjhZCPBqFZTeW3ovIrkRQt7lRH2JFN2WjfYk9QYdCQuRjWJEN1Lf9tr9HDQ6Ch/AwkJyZXOAXojQdc0OjU0SjwdZIniUDw+SlwXqpdGUkNWqyDLEiQDnad7tFQWLdVB5vKXl1elk+hZUFo6VRlaFdQMPRdGJauoPipU02soLj0PzovyUNtSHvYy7JRy2lGeten6cLr/GAkPfQc2JEKEIkKWq8Y0JKkyiZCGREi7Awbbzsp/BGvfs0AgEAgE/8twuCMR4qDV7q2aCOlZhM5AJ0+DShNODbYRsqsrdMGB0IaHQoqKhBwZC0NYLIyhMdDXpc/h4dCGRUBHf5uQCcmc8ChIEdEULxq6sBhoKQ0phomDHBUHXWQ8dNEJsI2MhmN4HTqGwBAVAn1kbegjImBboxaMnj4w1oiAMaoBjJF0jKgDXVQEtLVDYOvnBocagTCEx0MbUZ/OJ1IZw2D09YXe35fO1YYmOgLqyCioIyLpGKl8lmKo7BF1oQ8NhS40jMpJZQ2j8odGQK5D1wkNoabP6rrh0FDZJEqL0RDq8Fp/Ekbnw+pCpvJKVA+FGMonoS49A3/YOjvATrK9bRGyKRchmUXIToiQQCAQCO5PONx7EVJ6hMpFSB0GNYmQfUw0vAe+jeopc+C5Ihkey5fAe9lS+CyjY9oi+rwQ7svofCr9bYKueSxfegPeaSnwT0lBwNIU+C1LhfeKZfBcuQzVly9DYGoagpYtg9/yRfBZPhdeK+bAf/kCBKUlwy9tPtyG9oDDg80Q+EY3hCxZCJ+lcxG0aAFqLaF7+veD+6OtENzvTQQuSaVyrqQ48+HX5zV4tWuF0O5voM6iGfClcnpT2T1WLIY71aP6qmQE0DF42SIEL10Mn5TFcEtbDBfCdRn9zXVI47KnKLgTblQP1wrwoPr5paQiIDWV6pEC3xXE6lT4r6Dy9+oEXe0AaPU8XFgLKu2w2xIhfp2BIkKiR0ggEAgE9ykc/oII7YNWpgb2FiJkoyuAlofGynuEbLQGOLRqicDPPkBA1jl45V2Ge95VeOVeg09eOrzzr8K94CrcCtPpmPUnhVnwKMy+Dp/zzMuEb1YG/DPo3uwMeNBn1/wMSi+D0k5H7YwrCLl8CsEXT8Iv8zL8srMQmJ2JwJzz8NiyEg5dH0eNEe+g7pFtlM5ZBGSkI+pSJkKWpsKt89MIXb8MtdOv0fmriPltG6JmDUBUp/9Dy+UrkUBp+uddgS+Vy7OQy3wRvvkXEJx9EcGZV+BP5fLKzVTK6WYqf1E2PIty4EV487Ewl+7NpfrkWcWrIA/+uUw2pZ0Bv/xMBORno076RfgvmQt9bAQ0Bp4fVfNGEVLe5cRzhHjlmIUIlU9i53c8sQjphQj9JzC91FFs8SEQCAR3Dw53LEI63T6SG25gb0OEpHBUk/UwtmwDr81fwi0vD8ZCul5UBG1hEQxFxdAVF0EuKSSKIReXWKekBJpSatSLKX5BEYy5BdDTkc/ZgKCjXFgIl8x0uH7/Pdw2bILPz8foM8crhlNBDly/3YQa77yMyG7PIPjjFSQrV2FLaQSdPYuIpdMQ0uNRhGxKgS+Jk/elM6i7cR46DHwKL771Mtqtfg8h165AV5RHZS+AoTAHdiRx9jlX4UDyYyjMh4bqpCkshjaf6kZ5ylQ3TXm5+SgRXEdtCV0vLbQOXysupb9LiCLoKL6xsARe6bnwXpQCPQ8PannSOImQXC5CJDmK8LAIKUvorYgQfU/8HiFeNaa37aR8n9a+5zvF2s7p92oj0Mf7RSjp/xsEofvCBqhT3/2e1FmIkEAgENx9ONBvK/263mZDyOGvi9BXcM0jMWFhILlRF7EcgCSB7i2XhcpgkdDRffZ5RXDMLoRDfjH09JmvqTkOpet29Qo8ly6Be5dX4T9rGgIO7IVbTjacc3Lg8c3neHD8O3ir+9NoNnsYqp/5Fc55mQjZ/zH+7/3e6JT8OBI+nY7Qq2dR+6ev0GrQM5jUvR4m9H8S7dalwT/zGiQSHjtKK/hyJvz2/QzHPfvgmEGCVJwPifI35JfALpfkhcqm5TqaRI1QcR0JiQRHrggSH6m0FBrQESSHpSRUhYBzRgHcliyDNiKc5MdIIhRy2yJkWj6v+5tEyMTdbsjvpQj1XNpISbsqW2u06lTzhnqaczf2JxMiJBAIBHcfDvTbSr+ut9kQcrguQteHxnj5vBUR0vIu8H8OjVWTdTC0agPPLV/BOZ+EoZjiUANfjQHdo4gCpQU6T6jMUJMMMJrSApKNXDjl58D1zAU4bzsA732/wO9yBlxy82FbkA99YQG8Mi4jaMUCxL/RAQ+MehKJa8cg4Ncf4J5+CW4/fIUnJ/ZBWq+H0fXtjgj5eAVqnvsVdT8aiuEft8XcrS3w4AdvI+H7zWg2cxzGdqmHn3qGYl7fFmi5IRl+WZdJcjLhe+YkIr/4Ct7TFsB2/Xo4XTkLQ1EOXcuG26XLcD1/AQ7ZGdAW5ZL85FOd6HmVo9RJESKSnQpgEdJyfUtzoSspJMEqhX1WHpxSl0CKqq2swDOJkFoRIXpGtxoa+5tEKKKZl/J5+q6Hb5Cjl8bH3XTPv5GqipApnqnOJlEZvbmtIkhChAQCgeDfCQf6baVf19tsCDlodXuglS1fqFjWAGt4vytuiCWSGZlF6CyJ0AyKx3OEdDCSCHlt/gbOeUUkQiQ95SKk9JQoFJM0mEGf1UqviGkYqQD64gw45V1F9V+PwWV2Ctz7j0Ht1R+gxtET8MzKhG1+NlxyriFgy3o8Oe8lpHz0EAa/1waRq99G0MEfUeerb/HKuJ746p16WNIlBO0nvIEGm9ehxbJOWLwlBp/ujsAr89qi3oA38dZrD+LHrkE40ScQyX3aoc36Zahz9SwCT/6MOp8sRfykvqgxcSScvt0Ml+yrcM3OhM+JI/D8aAPcv/gUHuf/gK4gg+pZoNRVXcJ1ZtHjOpdS/VAh3GvEddYp8sfDhSRCOZlwSlkAbXhtSPQ81ZoaJEIjSYRO0JHltKxXiDdeVd74XYkI6Y2vUC63/v5ZZsKaeF5v8CuTGUsRYqzt4G6K9/zo2Otpm0sDDzWFxLkq5xkeaurQo+4NIlCRIHB+lvd2fDvs+nUTr8+tD99Qx+vxTENZ5uJmgtPovbzJDfebP5eqSEpV6sRpmvcwxT/kW2HPV1XrKRAIBIKb4UC/nfTrWYWG0BwOWu1uVLTFBouQSsW9EWUipNOdIxGaSfEiYKPTw7Z1a3hu+RLO+XkkQnkkBfkEpYWCsh4fpdcnHxLBR/X18yROyrARDxNlwVCcCc+rl+GxZg18unZBdLeuCJ85BcE7v4Jn+lk4kQj5H92JJz7ph892N8LOw9F4c3U9xKe8g0ZLl+CtET2xtU88vulZA93faob4QZ3w/Oyn8ekPbfDtD0l49c1QtO0QjyVvhOF4T0ccfccPc3s/jIfXJCPhl62I/2Qqnl75Ep6Z9xTiVs+C34njqH71CgJ3fY/g+WPgObAnvNeshu+F09AXZEPFw3bFAHkJVCQ0PJeJRciGnqd1WJJ4eIzrTRJUAmV+lH3eNTgtmQtdaChkyUBSwyI0CirtSYKlh0SIMirbgb5yETJUQYQsJchERTJ0uyJkjukek+BYwzxdayJk3kNjibloVZQH16uqImStXhVR1TpZy9vEndRTIBAIBNbhQL+Z9Kt5i4bQEg5/RYSMbVrBc+sWOJMcyMU5UJXmkiTkQl1KjTVJThkkSaU5kJCryFDZuWKibG6NhoeJinmicjbcj+9HjZlD0OH5lujW5UG0GdYJtd5bjMCfjyD0zK9o9eVILN0eh6t54dh2NAwD0xqhea+H8Uynjkjp3hBru4agU3s/1GkcgAeej8GIkfUxbGA42jX1xCMt/bD0rSDs6emB/f3qYv7b7fDc9LfQ4t3X0W1NC7y7vR26r3sSEe8vQeTJEwj5ahMaTnkbD3Z7GAljBiB41064Z/HQWKEiPzzHR1sAEqKS8l6w2xEhup9EyC73KhwXzyERqkMipL8jETJNlq6KCJk39uaYN97mWIqQ+dCYuUyYN/jcK2S6f8q29nDy1F9Pgxt+TsPUK2KehqUImUubec8I9/xwHUzDXBXlwT0xJsGrytCY+bOprJesqnWyFs88j9utp3kZBAKBQHAjHOh3lH5Jb9EQWsLhdkSobGjMvEeoFbw3b4V7Xh4MRTxPqAASiYKuqISEgRp7FgZeNUayo2WKi+hYAh2JgFaRAYLiaXmCdH4u3HMvw++DpejwRjsSm8ZY2DkOz7/aCIlTBqLRFx+h3fvDMfHzOJy9GoncjER8/30DPN/ZD82aVMeoLqF4b2RtpIyriQmjgjB5Ug3MnRmEOdP9MHVsIOZOrosVY2rj3deqY9lzAejToQ6e7BSHgamx+PZQGL47HI3XPngV9T97Dwnvz0XLEY9iUM+meOuNh5C0bA58L56HIZ8khMRHonrpSYIY/lyNJKeaMieKZcgaPExY1gvGIiRRvXmSuEmEtHXqQGIR0vwpQjblIqT+F4iQNXjoyTKeZTomAbHsgTGXBJN0WIpQRWU1YUrTFM8yD3OqIkLmvTKViVBV61RRvDutp+l+gUAgENwMB/rNpF/NWzSElnC4LRGSz1DcmVBJkVDpedVYS1T/fAu88vJhV5inrLLSFZYtgdcV8Aorlh0oDb9czJ+LYCCMxYV0zIe+pIDilUCfyyuzcmFXkAfP478gYtEwDOzXCD/1CsUnndwwuHMtPP/Oc2jVqz16TIrE1m8S8NXn0Xg3rSbmTfPCjHEu2LjaD0f3hSHjbB1kXgpAerofMtO9kX3FE9kX/XDtbE38trsGvlsRgNUjg/Hao554/El3vPtRNM5dScDyL2risfkvov30wXitRwMkvxmE1T2j8WyvJ1D9w/Wwz82FiqRH6Q0qJgkqBNW1bHUciw6LUGXcJEKUliJCi2ZDW7v2zSJEz5tfllglEeIXKhpvPVnavPfBnIoafmsi5BFod0Ovj3m8ikTIUkDupgjdjuRUtUeosuGoqtaponhChAQCgeDuw4F+M+lX8xYNoSUcbkeEZEWEZtCPc5kI2TVrisAPPkLApctwuXQeDleIy+fhSDhcvQSH7HTYk+A4FBTAkXBm8vPhQOdsC3JgKCJ5KiiELp/kqTAHWpIox+x8+G3boqwOW/+qP8687ok93YOR/Eo4HmtZHY8/7o1ZM+sg7V1/vPeBKw7v88S1M54kPh7ILHBHQYE9CvP1yCvQozBPD2QaUJphj+JcO+Tm2SIj3RN//F4Lmz6oiRkzApCaUgvrN0Wjz5gaePzVWIztUh/fvRiEE92DkPJGJFpO7Q/PX35WRM401KXhOT48R4iO5CPlvT6VYz40ViaGLELX4EAiJNeqBUlTmQiV0HdD6VTaI1S1VWOWMlRZ70dFgmPJrUTIsjE3b/xvJUK3EoGqxKuKCJmLjKkM1uJVtU4VxbvTegoEAoGgYjjQbyv9ulahITSHw+2IkCSdhqyZofQI2eh0MESFofqwfvBaPhf2y2fAuHIabFdMht270+DwwWy4bFkK7x/WIWDHpwje8zWCD21DwG8H4H3md7hcOweHvKuwK0yHbWEGHbNgX5APx9wCBJ05iYbLxmNEt0Ts6haGI28kYuPLYRj6rBuGveONDzfVwa9/BOJipivysx1RkmVEQZ4O+YVaFBfoUJSvQ26hDgX5WpTStaIsF+TmuyC7wAFZhQ7IzPfAtXQ/nDwagi8/qIWxo/zx/JPeGPuUP/Z2D0Tmq0E42SUS497pgLiP0uCcdYWEh5f+k5QocA9P2SoxFiGG/zaJ0s1YiFAx9wgVKz1C9smzINWqSSKkI7m59yJ0O/xVETKXA77GDT+LmCm+uZhYCoK5mJju5Xh8/5ODIlEr0a3CeByH5+yY5txUJCWWmMrAmL9AkdPjOUd8rqp1Mo9nGkY0P3e79TSVUSAQCAQ3w4F+R+mX9DYbQg63L0LTqYGOgI1WC4e6Hqj1ViJqTWoA38lx8Jkag+pTI1B9Rji854bDZ0k8gtKaIiS1DWosfAhBc59AYPKr8E7rB7cNE+H1dQp8DnyMoN92ocbew/DfcRC+R46g9vEjaPrN+3hi2PMY/WI40l4KRVqvIHySGowDe+vg8uVAFOa6ozjHGSXZRB7JEMlPaR7pSDYpR64GeUVqgv7O06Aox4C8bAfkZ7ogP9cZuQUuJE6OKMxzwpVz/vjs/SCM6BqEpS/54Oferjj7ZiA+fa0eXpjSF4GHf4Su6CootfJVbwUkNvScSGxYcFiCTD1DpqXyJsxFSK30BJmJUBGJUM4VOCycBblmLUhqnizN7xGqYGisAhH6c9XYv0+EzK9Zw3wIylKEzM9ZoyrxTOmbywZTkRCxfFgbOjRhql9V61RZvDupp0AgEAisw4F+M+lX8zYbQg5a7R4SIX6PEDXwigiVkAj9+R4hFR2vD42RCGk106CRwqHR6+DfwAutZkei+ZYaSNjqhqStrnR0RtyXdojeokfkFiOiNtsj8mM7hL9nh4hUZ0Qu8UFocghqLopCjcX14ZfcBkEznkdgr1fg/WJn+PTtj5CpExE9cRhiXmqHxx/xw4Jhftj1RSDSzwUiP8cDBbl6EiAdkOGI0kx3INcJyKPPORogS4PSHAlFBWoUFtqgpIAgGSrO1qM4yw5Fudx7ZERRnhZF+aQ1lFb6mSB8tykBC3r744NXXfFjn3D0694UtZdNhfNFkr/8TGiKs6EpzYUG9KxKSVJKSUL4RYnFgFxYAqmQBYd7ffj9QiQsBL87SU0SJJEklU0Qp2daym/TLlXeJeSSeQWus2dBG1iHRMhIUlMLKmkMVLrjygssVWoWHUqHvptq3CtUiQjp/6UixPCcIlNPCGNtnpE1EWIs3w/EEmPeW2PCPA9rcUyrsPg699oMWNfihvtNmHpibpVnVerEaTV+Juh6HH6P0IC1zZX77rSeAoFAILgZDvTbSb+et9kQctDp9pIIcaPLImR6szSLUCmJUCmJUKkiQio5n+Kdgk4zlYQoDFqDDjWb+aLdsig02Vcdsftl1NujRcJeHaL3axC7V4243TLiicRdEurvMqDhDgc02uaCht+7o+G33oj9zA0ha2xRc74j6vZzR9DjXnBtHQC/p+LQdmB79Jr0GBYubYKDe0KRl+6Fkiw9SrNllOTqSG4kRXiQrSXoyBKk/E1CxOTSuTwblOZXQwkJT3GeTGhRmE/Q34XcU5THvUdqStcV6Rci8PWGUKR198PMV+LQfngneH73ERyys+CYUwCXnBy45OfAqTAP9oX5MPCk8MJCOhYpk8NlQuLtRYp5q5ECOhKlhSQ9xdDSed5GREvipCcJsi8shQOJk1vmZbjMng45OIQaPh0969okQmOh1h+DShEh+h7UeSSmuSRC9L1UJkK2VXuh4r+VqkqXQCAQCASWcPhrIsTDMMrQ2I17jf0pQoXlInSSRGgSJCkUWr0WNZuWiVCj/V6IPqhG4j4N4vbJiDigQvQ+G8TslhCzR0LcHjUS9pAQ7dYjcacBiduNqLfdDknbHRC1z4io/bZo+JUbmqwioZpRHTET/NBhVhQGL2+Bj7a3wPFLdZGZ40LSYkRplh1KcuxQlE9ik69CKYmMIkGKFLEE6elv7h2iz7k2JEP0WFiISHpK8tR0n4QCkqh8IpfSyCPyKX5ejjOuXgzGF2k10POVCLSf2h+Je79H4LGTqHH0HGodOoaAAz/D5+hv8Dl3Gl5Xz8M14zycM4nsi3DiFWB5GbDPS4ddPlGQpaykM+YXwJBfSCJUAC3ywSvmHApLYFtUDMfsy3CYOw1SjWASHC0961CoNONJhI6TCHFPkEmEcioUIdMcof+qCJnPm2EqW7ElEAgEAoE1ONwjEQI1zpS4IkJ5JELHoaWGWqOpDVkn3yhCh8pEKHafhIj9KkTttUE0iVA0iVAM9w6VS1LcXhnxJEXcU8Q9RmEHZdQ5JCNqpxH1t3ugyY5gNPo6GAkrq6PxTFd0WuKHcRv8sO4bD/x20h+5mf4ozHVCIQlMUZ6M0hw9oSMh0pYLEMN/swhR4VmGzCilc8VEEUmRIkSKDGmQWygjK98FR34Nw9xljfHGgk5ot3gYgscMQfVB/eDV/zV4DH8V1ef2QdD6sQjaMhU+30yB53eT4f3dFPh9PQPeX86C65fz4PzDMjjt+xgOx/fA8fIZuObmKCvm+JUBcimJS2nZFiPOJEIuM2dC61+b5MYWaptwEqGJUOv4PUIsOfeXCPHQkRgKEggEAsHtwuGORUirNQ2NVSZCdF3OgSwdhaweTSJUk0RIIhHyIxGKVkQo6qAaCSQ8igiZeoRIgqJIfKL2qemzifJr+0mU6BjN9yhSpCNhMiJ8nz0i97shabcvGn/ti6brvNFifnU8OcUPo1JqYvOOujhzJRC5ec4oyjailCjJMaAkT68MmSlClCuXiRD3FOVqlDlCTCnLUA49phwSIiZLTfdKKM7XoijXGenpNbHvRH0s3tIcb8ytjya9a6PG874I7OSOGj3sUGeYM6JmByJmZRiiNkQgbGMY6mwKVY6Ra6NQZ0U0AlIS4J3SEh4rn4Xz+r5w/nQaqv/wPgJ+PgLPy5mw49cFFBXDUFIEj8xL8JwxFTr/YGjUBhKcKKilqeWTpUlyNCQ8mjw63kKEtP/9oTGBQCAQCO4UDvdYhPKpcc4iAToCST0cGqmG0iNUq6k/2qXFoCGL0IE/RSjyoIpER4VYkqBoRYRUhI1C5P5qFLcaxSHoGLfXBom7VIjfUxYnjCQq7AAJ1D4DEnY7Imm7Cxp+7YOmq0PQbnoQuszzw6IvauDgHzWRme6OwiwDivNsUZRP5OmUuUCledwbxCLEPUYkOXSe5wbxarLSLBUhESRPWY4kQh7IuuyDXw6EYP2nYRiUVgNPzPdFq5muaDrLGU2WuKPpBlc0/twJjb5yQoPvXVCPypS0y5nK7YjEnfZI2mGP+j85oR5dS/zaHXGf+SBmU01ErY9G7bR4hCxpjZBVPeHzRTLc938F13Nn4JRXCLeMa3CbOQOGwGASTANkTRw0vKmtRCIkFZP00HdQLkI8b+t/sUdIIBAIBIK/Cod7K0IyNcbaDGqUD5EIDSURooZbEaGASkUobi8PizHc81MmQlH7SYYOEAdtEEFHpbdorwZRFI+JJuL2SEjYo0X8Xj2i9xsQc8ABjXa5o/nnrmieZocOs10xYk1N/HCoNq5c80ZBvjMKC+xRVEBSVMAixD1BJELZWmXYjFeIFeTLKMwlKco2Ij/TFZlZQThzORTbjoRg8Ue+6DHPBx2mV0fDBc6ot8oODTcZ0WQLidBPXmi4i+RnN4uZDjG7We4kxO6nclJd4/doEL9bg5g9MmKVyeJaiqtH4932aE73NfrOCQmfOSLifW8EroqA1/KO8Hp/HDx2bYHP74fhOY1EKCgcWo0LkQRJnk3Cc5q+A+4NghAhgUAgEAhuAYd7JELlk6VZhHTpJEAHSIQG0zHIqgjFm0TowJ8iFEuiELvH5roM8dBY1H41xVGTCGkQQUIRyffs05JM6JGwU496O0koSCyiDkioe1BCxEED4g7YIolEo9GPejRa74E2swLRY2EAPv4pCBfTfZFX4EyyY0RhvqQMgynDYzxxOptXmGnovAb5ebbIyvHGqau18dUvdTH1o2B0mu+FNjPcEL/UHVEfuSDxeyc02+6EptuNSNqpI9kxIH4/H0l2SNq47BEHNSRyXE/uuaJy7pURSURQnEiqdzQJXtwhEkOKl0B145V0cSRSUd/bI/wDT4SmRMJvySOovrI33Lo/A513IGTJnUSoISTtfKjksyQ9FiJUwdDY/8qqMYFAIBAI7hQOf02EZF6hZC5CpuXz1OASNixK2ixImiOQWYQ0AdRgSwghEWq7LBpN9ngq8394yXws9+qQ7MTusyEBMhMhRYZIkAiOyz1BUSQOUXRPNJ/bS/F2y0jYxcvtedK1CuEHbUiEVCQYMt2jR+x+FiQdmmz3RNMPA9B4gQeemeuOpZ8H49SFUOUdQ0U5MokPy5ABvK1GSQ6LkJYkyBlnrgbikz2BGPOBL7qs9sODKZ5olOqKRh+6o/42F8pDR+WQUX+3LUFSxnWi/GNJ2mKprNGK6GgQfkAmtAgjQQrbr0fEXi0id1NdeHiP60IyFEUyyLIXyaJH5Y7i8u+1o3Qd0PAbZ0Ru8EStxbXh9VwAdC4GEiEHer6NSGoWQSIRUvPQmMRDYyw/+cp3IkRIIBAIBIKb4XDHIqTT7YOOREhNDS43tubvEZJsikmG+DOJkpQPreYotOoh0Kj9qLHWILiJH1qnRqHFTk9liTwLTtlyeRXB8lO2fD6GPt9EuRTdeJ6EQ6HsGgtS2fwi/pvSZtHaLZEo2aHBdnc0+MYL8cu80XFKEBZ9WBcnTweR9Dgpk6Z5qX2xMm/IFtnZftj3ey3M+dgfz88n+Zntjobv+aHZ194kVfaK9PBwHPf4MPEkcwyLHfdkcVmUMlHZGC4Li9t1SPbKrpnVpbz8ZXEJFsJdurIVc5R2wi57NNnqj9rdPaFzkyBJRqg0jekZL4VeOgeNRJIjk/BIJfS8eeI0CaoQIYFAIBAIboLDXRKhG4fGWIQYboRVUgE10r+RCA1VREhmEWrqhzbLotFqp5cyPyh6P4sDz5vhyc+3EKGqcl0oWEi4l4lEZY8OCbttkbjTEY2+9UbTZdXxyFQXLPzYC2cuBKIkyx2lmQaU5DjgwkU/fPRTHfRbFoCHZ7mi+TJ3NPvCC412eCJxr+31PMp6s27EvBwsQpVhHvcmKH0+xu3iVwfQ8+DntEePpt9UR50eHtC6aUh8DPSMG0OnSYGBREi6LkKl9LzLvgMxR0ggEAgEgpvhcM9EqKxHyFyEynqEykTIv0yEdpEIcW/KAQ0JxI0iVPYeoXIZuAP+7H3hz+W9MywquzkfPRJ3GdHwGxKile54eLobUj+vjcsXYlBwrQZ+P1oDqZtC8MIcfzRf4IdWH/igGa/s2s0TsGVEH9Ij6gDJEA9b7ePhOEqX68ESxHlTPaLLh/WsyY8514WnIui6uQhFU9mbfO1NIuROIqQm4dELERIIBAKB4A7gcMcipNXuU+YI8Z5WVkVIVS5CGh4aM4mQL2StGsHN/NE2LaZMhFhYlK01/hQhniPEK6zKenQqxjQkxdx8nYedWKZYTnjCdbUyKP04Fpf9Mh2NSPreA4lLPfHc3ACs/ioJn/2UhNGptfDYND80TfNDky2+aLjNWXmhI69YCz+oQuR+I+XpRmV2oCPlYaUcUYoIWZcfcxTZMbv/RliE1CRC2htEqDGJUO233CCbREhzowiplAnTpfTd8MarlYiQeI+QVcw3URVvrBYIBIL/XTj8BRGqeNWYZFPyZ49QuQjJLEIaX7pPjRrNAtB2eSyJkCc18NS4c68Kz38hKYjnYSz6u2z5fLkoWKWsF8ayN8Z0rWxoTSZIiFiE9pEE7SeUIy/H1yFiP4nMHkdlEnKDxY5oN8ULj0z3R7PZXmi43gv1v+V3/hiU8kSTAEUdovsOcPn4DddGxO3micx/9gj9WY4yYqks1uTnBjie2f03UnY9fjfPESoXrj2G6yLEQ2NqDYtQozIRkk0ixD1BJD0q+k4qEyGlR+if23T178ZyN3lr8Maqo75oK0RIIBAI7gM40G89/drfZkPI4VYidH2OUAUi1I5FaOfNIsSwaCgiRKJQEab5OOb8eZ3/5vsZlhJ+71A1kh+GZUZNEqRD2F57um6PhiQ09T7XITzFFpHLnVD/S2ck0TnlXpKP6P2SsiQ/WlkFZkNltEES5VNW1pvLcQNc1oqwFt8cyjuORItXvCXw87hBhHho7EYRMt6JCP2Du8//3QgREggEAoE5HOi3nn7tb7Mh5HD7IjSURMjvbxIhFg1K00yEeFuOqP28NF1C5EGSngNaRFA+cbt0aLhDj8Y77JCwzZE+OyBxf/kS+H08DKahe7QkQvySRt7Og1eGaZBI+SnvP7oVSlkqwFp8c+6hCF1fNXYfiZAlFZVTDI0JBALB/QEH9qA7FKE9JEL5Ss9CmQiZls+zBBUp8PwUFTXAWmWvMX6PkD/dp0EIidADaXFovcubGnmWII0y9MMSFMfvEaJGv+xdQlbkwQTdo7x4kSGR4qEo8+Xp3BtUlgaLkIpESKW81DDqgExio1fkhnt4eI5S/Z16JO20R9QeI8mRHvG7Dai3U6a0Vcr+Z5EHNcp9PJwWRddjiFgFjmNFYExQ3qbyKq8G2K2itMuhz2Ww7NA1FkAeCrsBehYkP7zajZfOswjFkggpk6UtREhZPl8uQmr+HtQlUN1ChLTKHKHOyvdp7Xs2x1wOmJfGx1mNx1RFhHjT1JA41+vpqSUVOr4ddkMczrPxM0HX45hjnnb3hQ1uSqtDj7q33Ii1KiLUunMttOpU83ra1jZ4rUpdTHk9Pzr2Jsni8tep7379fsY8H1N5ON1eqY1veCameBynovo8OzxaOe9bx1FsTisQCARmcKDfR/qFrEJDaA4HrW43CU5euQgVkgiVUKPLvRC8dL4AkooliXsmCqCT+IWKA6FR85uQedNVf7RPiycR8lV6OhJJhurt5q0nbJS3Kys9IUqPDslABSg9JXRv/D6Snf0kP3QPv2QxShEhFhSGJatMSkxzhxRRont4gnb0QRvEkOjE7iMpIgmK2mukuEYk7WIR4nvL5gQxvMSf74vaq70OT+i27KEy75Xi3iiWIZYglp8EInGXDRJ329DfZcdEPk/Xee803lDWROz+ago8QTp2L4sQ1Yefy249mn1dHaGKCKlJcHRQSQ0hyUsga8/SkSSUnruk4rd703fCgmouQnSeRYhfuKjT7aySCFlKkImKZOhWItRzaaOb0jJhkoOK8jRhStvUyFujovxNVEWErGEevyp1YUx5mcPpVDZcZ8rndp8FD++N/bLdTfeK3i2BQCC4EQ70+0i/kLdoCC3hoGMR4i00lKExFiFqYK+LUD41xHythBppanDlw9CqB1BDHARJklGziS+JUCxa7vFRJCaBZKEevxWa5++QnMSRUPA+XNYEyEQ8iU3iPpIIuodRepLKl6vz/SxKJjmxKiksOXQf9/iE75cIHX02kGzolF4qlhZ+WWIsCU8c71+2h3e6Z7hcLDhl6USTzPDRah58njCJUBk2ZVBZFTmitMq2GCHRYtmi58E9P7yyLY7qV/aOJR3Vh3u++Lno0ZxEqK7yHiE1CY0WahIhjXYJJN0ZRYRkEiHZplTpnatQhKQi6PW7qiRC3ONhsJeuN7wmLAXCRGUiZN4wm/eavD63vpKHqRE35cmfB6xrocQxNfSmdM0lgs+ZekYe7xehnOMelN7Lm1zPw5KqiBCn0XlaonLOFN/Us1LVuvA5cxHiXiHzvJ4ZGo1+a5pdP8fXOZ7pfsvycJ3My2M6Z/48TJJqeo63ehYCgUBwP8KBfjPpV/MWDaElHG4lQhoSIf5sTYRCmvrgwRVRaLbfk8SHJYCkhoSAe0K4R6hMRCoXIRafeEWCWIjUZUKxi44kVHwvb2rKQlShCBH8ssVIyjuc7g8jAeEtMCIPaEg+uFeK8thtoDQdCTtKlzdP1Srp86733JsTR1QmQko5y4+Mcp4EzrTEXllZxsN6RBTlr8xf2q+lzyQ+exiZ/pbumQjp/gERqigtE6YGuyoiZOqNsWzkrQmBNaoiQua9KKb8LGWNz1nDvFyVPZMRn7ZRhrss07ImQublMc/fVE/LfMSwmEAgEFQMB/qNpF/JWzSElnC4HRHSyoeocS4XIU25CK2MRNP9Hog4xL0eJAwsESRBLEOJuyWSDp7f86dEWMJzfqL5RYwkDvF7SVL2GElYjIjbScfdPMSlVSSD5YEpW9JeJiIKlAbD+3yFU1phB4iD9Pch3uG+GqXNEqOjNG3paJoPRHJF8ZUhrt08TEVl4HQ4vet5/JkPl5PnASnlpc+R+3kPMd53rGzT1bIhOp63xPOQ1CRivJqNztE17oW6MxEqLBsau4UIqVlQ9Tw0duvJ0uYNsTl3MjRWVXmoKE/GlK+lmJjy+C+JUGVDY3ciQuZyyPOJrN0nEAgEgjI40G8k/UreoiG0hEOVREhTLkJSmQipVcHUcPPu837osCIWzfd6I4Iaf95ElSc9sxDw6i6lV2eXpMiRNbjnhTdf5V3oo0mEYkkO4kiCYnYZEL1bRxLDsFCQlJhh6olRemNYUEhmWGQiKU8eImMRCiMRC+dhM4rD+6DxZOZYZbUZnSf4WLbKjVeQ8eq2G/Mo6+Ghv5X7y0WI/mYJCicJCuPNVHlOEt1fJmtUFsqT5yGF0zGCUDafpXsYpQ63IUIaFiHlO2ARYukhGTIXIdNkafqsvFCxiqvGLMXkTgSDMTXelr04lpgEgeOZGnv+23xYqaIeIWuCYI27JUK3qgtTUV7W6mCZz+2IkLlYtXwp5PozvFX5BAKB4H6EA/1e0i9mFRpCczjcVo8Qi5BqIF2roYhQ7cYBeCylHtrsCKTGnrepIJGhxl5Z1cUitLNyEWJYQKKV4TAJSTt0Cgk7SRZIWqJ/ViHqsA0JCcmEIidl8U09NQosOCRCfFR6ayhflpUoFg6SDd6Co8EOPRru0iKJ5eYgidchG4QR4SRZvCt8jEWvE/8dp3ym+JQf9wTxajAuRwRJUF06X3cP3ctvit5hQD1KvwGJWz0SI57TpOxCT+Xglz7GlHO7c4SqKkL/1HuEzBtqvm4aruHG/slBkaiV6KacM8mAtTRMmIuAKS1Ox5S/ZU+RJX9VhKpaFz53KxHiNHkI0Fr5zctjkprK6mk5gVwMiwkEAoF1ONDvJP1S3mZDyOF2JktbilDdRsF4bnFzdPwxTNkANXanLcmHURk2KhOhsrk+1gSI4ff41N9li6bb3NDyRy+0/aE62tCxxXZnNNhDUnWA5OFAuQRRfGvzd0wruvhvnivEPUCx+2Qk7rUj+XFF8+3eaPedHx74zgfNf3JB/T1GxPIcngPce0P37SMxYTkxS58lyERZfjx/iNMmgSKhqUv3RJL4JOw0ovE2ezT/0REttrmixS53NNrlRHU2UnzuLeKVb9wbRPfeIxH6O94jZImpQbZsqM0xxaloyMgj0O6GickV5cXcajioIjmpqgjxuarUheNVlJe5zFliTYSscas0b/UcBAKB4H6FA/1O0i/lbTaEHBQRUpbPWxMhbnTz6XOxIkKydBiSmkWobGisRow/2gxOQP3Fgai73h6x3zkjYY9D+fyZaojbXdbTw6u2eBm9IkDc+0N/8/uGEkkmGn/rjvqrfBEz2RdxYwIRNbk64ld4oOG3rkggWVDeJWQB9yBdh9Jk+SnrgSmDX5aYtMMBcR+5IGyeK6LHUfpExAIXxH/mRPnaUjwSlP3c22RDssPDV3+KkLkMKSKkCBY1VPuqlQ25kUjF7DMg4TtbJGy0RVyqLaKSHRC+hGRwowuSfnSletojci8vzy+XIU6XV6xxHSjvuN1aEiFvhJZvuqrR6P5zIsRxeGWVb6jj9Wvc05HU0f/69coEgTEf8uLhMvO4LEvmQ2gVcTdEiLlVXZiK8mI4XVP5+d6nh0YpEmhNhPi9RubvEbLMhzGPL4bFBAKBoGI40G8l/VreZkPIQaczvVCRRejGFyryPmPKW43pM+8+L2l+JhEaRI1xADQSiVDd2niyzxN4bv6TqDcvHHEbqqPhTjdlSInf/sxCUrZqqmzIiJeXKy8fJEHilVv1dtqh6ebqaDorFM+OfgKDZgxBu74PouZQbyR87oG4/bw7PL9AkWRCmZRcBg97mYikvMKVoTiWGRKhAywsKtT/yQVx873Q5J0YdBnTGZ0mvoyGo6MQt9wbjXZ6UHy672A1BV5+r0yKLpcgRYSovCxu/DdLU1kPUjU6EofoPIlQ3EdOSJrph0emNsEr855Ai1FJCBvvhYSPqOwkhOEH+DmUiV/ZCjh+hxCd414ueiYtvvZF3R6ekN019DwNlYiQlcnSf4MI3Q1M4sANvekcr64yvbjwfurlqEjMKsP0/MSwmEAgEFQMB/qtvFMRsrbFBgtQKYkQv8yvFNV4uwc5H7L0a5kISX6QZBnx8Y2wODUN3xz5Fm+mdUGjBSFo860fGuzgJeq8oameGnwdeFm5Ms+HhENZLk8kkGjU221Aq62+eC61KdZ8mYIrF65g8pKpiO5fE/U+9ETSPrqfX5bIUsVDSwRPOr4OSQq/fDGae5d2ailfGUnc27RXRvPvfNBoUhB6TeqE3Xu2YfsvP+CtZS+j8eIaaPWTP+J3lfU2KSg9S9xrY4KHzLjMZSirwngFGIkXy1wCfW64wwmN3/XFE9ObIu2T+Tj02z7MWDUZLYcnoMm7wai/w1UROO5VqrdLh6SdvLkrD5kZKH36vMsBbbeGIPxNH2i9tCQ+xhtE6JbL5/9jImSN+62X43ZFyLw3TQyLCQQCQcVwoN9K+rW8zYaQgyJCsvW9xqyJkEY9ECqNLzSShAYJzbBpzSacOvcbRq/qh7bTI9Dx89po8a0rGv3oiPo/OSNhuxNid9ojdpcd4oj4nbZI2GGLxB12qL/NGa0/r4lnU1ph9bcpuJh+EZOXTUR8v9pouq4Gmn3vTWk4Imm7PZJ2lJG43e5PtjG2qP+jLZp+64QW37ii6Q8uaPCDM1psDkTiGF+8Oe0F7PttF/ad2YW3V3RF07l18eDWMDT5pjoafuepkPSjM2KpTDEkKwzPdeKylmGPuB0uSNjmhXo/eqLBj25o9IMb2nwViNZLQvHK1I74/IcPkJ5+BSs/XIaHhzVHm7RIEjGSLSpb0k9GNPzeie51o7/dqax8vwtaUv7tP6iLiNd8oPeRIOlv7BGqqgjdy8nSdwNu/HlrC/MhLxYg3lLC9F6h+4XbFSHTvCXLITyBQCAQ3AgH+r289yIkaX5RRMhG7UuNmYyaQXXxZqfumDB+FB7r/hAiXw1EzEgfhE5yQq0pDgiZ4oLgKe4ImuxORzcET3ZF8CRn1JjojJBJLqg10R3hI2sg/s1YvDSwMybOno7HujyBoMd8ETrIn9LxQa3JHqg5yY1wVwiZ6HYjk51Qc4od6kxyROgEV9SmPGpMcULtcR4I6OSKxi83xMCJozBo6hi0eKMVar0WiIhRwagz3hu1JnihFh1DqBxBdE/QFEeFYPr7RqjcUzwoXQ+ETKWy0Ofwcd4Ie9MPjV+sh16D+2DS1Ol45c1OiHq8LsJ6BVB5PBA4zUj3GVFzIj2Lyc50nzNCJzohfIITose4I26AP/zbuUHrIUGju3GO0P+KCAkEAoFAcK/h8BdEaB+JUOFtiNAgiusHjaSFh6sv6sc0RNuWD6BBy2aIeTARkU9GIezZCIQ/E42IpxIQ8WQ8nYtF5BOxiHoiBtFPRiPmyUjEPBGB2CciEfd4AuIebIjGLVvjgbaPomnTFohtGUNCEYmI5yKIKEQ8HUtpxSmEU1o38DTl91w4Ip6l/J5ORPizCQil/Os+Q/d2SEBSq7Zo0+ZZtG37JOq3ao6oBygtyrvu03WJMNR9isr6ZAydi6MyxlEZ4xFFZY5+MqGceMQ8FYOYp8MR+Ww46j4XhrAXQhH5TCiiHopEEtW7RavH0Kb1E2jW/AEkNW+MmIfjqdzhCPu/uoh+mutIaXPZn4lCJH2OojJHPBWL0I6x8IgKhOxoC7VspUdIUwKZnv8tReg23iMkEAgEAsH/Ghz+kgjpSITUmqoNjUmawYoIyVot3D0DkdSoHdo98jJadOyMZo92RtPHXqbjK2jxcDe07NCDjq+j2SOvoHlHPse8RDyPVh2fRaO2j6AhCUTr9p3xYPvX0aFDd7Tv8DraPdwZrR59Ec0efx5Nn3gJTZ7ojMaPv4rGj3VGo8c6WfAynX8ZTR+hfB7uSXRDUrsnkERpN3/4VUq7Nx58oC/aP9ALD7TvhtZUzuaPvoAmj/4fGtOx8aMvo0nHTnTfq1TGLlQP4pHXrtOSeICudXi4E9o+QnWkMjR/kvJs/xTqt3gSzdq+jlbte6E15dvu4a54oENXtKF4LR5/ES0fewkPUX0eeaAn1e8tOs/XXkWrx7qg2RPdUJ+eiV94fWhtnW6aLC1pi6AlEdKqQfLJ0kMyJHqEBAKBQCC4CQ5/kwgdJYZQXBIhnQ627iHwjnsCQS17w7/pQPg3G4oAIqjJcNRoOA41GkxGQKNx8G0yCr6NR8OPaTSSGILAJgPgnfQWvGJ6oUa9kajZdCxqNBuL4CYE3RPcaAzFGU5pjoBP8zGoTng3I5qOhpcZ1TltiuvXYCIC6k2mPEfCJ7Yrqse9guCmAxBA6QU2nIjghhOIcQhqRJ8pvj8d/RpT2RqPh0+T0cQw+DYlmg2Hnxn+REjjoajTcCiCG4+geo5AYLMh8Et4C94RXeCf1JfODaa4/aneAxHScBhqNBqGwKaDiCGo1WAMwhMnI6zeJNSlv0MbjkAtSqdGs5EIadof7iEPQKf3pOdqMVlaiJBAIBAIBFWCwz0XIRsWIblMhDSSH7QkQjqXurCr+xocEifBED8L+oS50CfycSb08XOgi1sIOW4BNIQUtwhy7CJo45Lp/By6PhW62HGwjZoEh5hZ0NE9mnqzoUlcADl+EcVZQHFm0vnZ0MUvVO7TxjKUpkIyJEJJM3YJkQp97GI4xE2FfVQ/2Ma8DWO9MZA5zaT5lO5cSAnzKO35SpkkSk8TvxjqBILS18TNVZDi51G8+deRCaUMXL6kOVATusQZsI8cA8fQoZTXKKr7RLo+DUaql33MQhhjKZ+E6RR/Ch1nQB83n+IshIHKYEiiOtWbQUyHY71RsAvuCFkRoZt7hGRNKWQSoTLpsS5C//ZVYwKBQCAQ3Gs43LEIabU8Wdo0R6iYRKhYObIIqZWJuoS6CCopH5pyEZLVJEKyDJ1TGBxqvwV7EgCJpEKTkAotiYW2XCY0CcmwiSfonE18ClRxKVCTEEkUX06YTFIyiu4dQ0ymuNOgImFRJ6TQ38sIkqFYkqpYSpvvIdnRxSyGLpqEKookho7qmEVKnuqE5UraUtw8kpHxMES9Ax2hjZmgyJI6YQlskhaiWr35dJxH+cyDTSL9nbCAjgvpOJ/un0vQNRIlFZ9LonInJkNF5VBRPBVJjJpET5M4j0RoLgncVNjVGQu78IlUxhlUF5a1ZVTmlSRly6gsXP8ZFH8myRPVqx6Vtx6lV5/Srk/Pqn4yido46Gq2h8reGSpZR8+4KdRyGsnQeXrWxZBIdiQV6LspIRm91fL5V5Tv09r3LBAIBALB/zIc/poIXX+PkIUIlcuQZFMEjSYfau1RZY6QzsYPOrUEyTkUxrBusE2cDh3Jgi4uGfbxC2AfOxO2cTNgR8LAPUTapNmQSTy0FEcfPxeG+Kl0HEUMIgkaDNv40ZAaTCHmQkvyIZM0aBrMhyFhFoyxs0msFpA4UfpK78wcSmcWdJQmo69P8lN/AaU5G3aUrlPiGBgj+0Ib+Q7dOwG2sXSde2PoPgP3VCVOo/JMg1x/JsnaTJKXWTDEzaY4lF4i90jNVJAJLV2XOQ7VT584GfqECcR42DIxY2AbMRKOUePgGDdF6b1i+VOTEHJvk5JmLJ8n6s+GoT7Vm9NU0p9LZZ8H+8TR0NVoD7W9O4mQkUSnOR1X0HO+ALVEsqN8B6DvowoiZCtESCAQCAT3JxzukgjdODRmEiHZXISkwdCbRMgtBIaYZ+HasD/86o2Cf9xI+JHY+Cb0I/ojIHEw/OPfgU98X3glDIRn/FD4JAyHb/xgeMf3hkNkFziEvw5XiuPUYAA8Gg6Cb73B8Kg/BM6Nh8O1wQh4JIyCGwmDS/2RcGo4FE6NBsKlUX94Up7Vk/rBL7EfApL6wz9xEDEEvkkD4ETpOsW+Cq9GfeBefwC86g2hcgxCjZgBCIrtR2XpB5cGg+GSNBRescMREMPlHgm3eiPgSHFdEwahOsX1jaZ84vpRGehYbyDcGg6gOH3gnfA23KPforJ3g2dUbwTE9qdzlGbSYBKxUXAm3JOGUbn7w5nK49ZwOLzrDUN1+uye1AfO9frClcrunfAWXALbQKv3JKFhEWoKlXYZ1LrzUMtlb/dWRKiSHqHrc4SECAkEAoHgPoXD3ypCph4hnbs/HOKaw73Bo6iR9CyaP9gD/9dtNB5/bRASH3wFtZs8izpMs+dQo/mLCGn2MmJbvY7HXhyBzm9PQfOnu6Ne+66IaNEFjuHt4RnRAT6h7eFBR+e4hxHY+Hm0e2E4Xuo9By/1m4UXB0zDk73HosFTb6BW06dRq9EzlP7/IZTyiGryIjo+Nxwv9pyKho90Rv2HX0DMQy/AMfoBOMc+Cs/IR+FftwMC6j6I+Dad8OgbY/B87+l47e05eLPXLHTtNQXP952MRs/3QkDDRxEQ3wGBcR3gm/gwCUtHhLZ4CQ91HopXe0/Bmz0m4cmn+6Bx21eR2LIzaic+TUL2OInZs6ie8BLxIgnd00h89A0802MCOrwwFJGN6VxcRxKoh+Aa/gBcQ9vBNbgJXNxqwaC3g0rSwUZuCJVuCYnQWRIh7u0p65mzIempJt1isvR9IkJ3sk2FQCAQCP634fDXRKiC9wjdLEK/KnOE9Cp/6DUynGvVRdArL6B2/7dR68VX8H99B2PdF19gTloKWr/6MkLf6II6QwehxvChCB4+BGH9+6HZW70wZUkaftq7B9MWzUK/caPwdL+BCH6xM0L7DEHNXkMR0mcganR/HU3f6opZq9Ow88A+7D18AHuPHMDGLzfjxWFDENnlNYT2G4SgwcNRa+AQxHXpgcHTk7H5+x8wbtpYvD2kL54Z2B/BnV9H8IBRCBg0CiH9B6FWly54YtAgvPv559h14AD2HTqIg4cPYt/Bvfh2z070mDwJtZ7/P9Tq8zYCBw5CwIBhqNm7L5r26okZqcuxf+8B/Lx3P95bmoaxQ8fghbfeRugLL6BGn74I7D+cyj4CkT0Gos7jT6HzgH744uutGDVxIuKffQa13+6JGn0HIrTXMIS/MQDVm7aB0dUJejs1VHoZNtpGUOuXQqU9o2xyq1GXlK8Yu4UI8XuE7qEImcvHvRKQinapN4ffsDzqi7ZChAQCgUBwAxyoXaCW4TYbQg6VrRpjNIQiQupyEZKHwqAOgEHSwrVhY9RZuQgJR35EZOoivDJjHnYc+hXvvf8hOgwYgIR1yxFyYBu8Du+C34EfEfPdZ2idPA9LNm9GZm4mNry/CtMXzEDftCVotG4NGv5+HJEnTiP66FHU//JjvLBiPj7f9R0K87KAgjyUFBZg+6+/4OWF8xG1LAW1d++Cx8EDqLF3L+KXvYshKzbgl99+w7pVSzB+xiS8uXoNEj76AlG//YGQkycp7SOI/mw9XlyRip9+/gXF+fkoKspBUUkOiovycflqBgYvTkP4pMmI3b0NQUd/QdAvxxC/cwceSFuEtC2bkZeXh3yK+/3XX2Ph7IV4ZfQYhM2ejNCd38PvyEHUIJrs2o7EUSPwzoTxOHb8KEbNnkRC2AORe79Bnd9/Q9TRM0ja+wsChwyBoYYv9PYSyY8eal1zaPQroJLPQ0XfAUuQRg36+5/tEbLcQf5ONgCtaMd3E0KEBAKBQHCncKB2gVqG22wIOdyeCJWtGjOo/GHQyHBq1grBn36EyKtnUWfterwycyn2HDyOde99gscHj0NDEocaZ0/B7dJZeF84hpgju/Hg6tVI++oH5GTnY/2aNZg2ZxZ6r16B2M2fomZmOtwKCuCbk4WoA7vx4qb12LL/AIryioH8UhQXluK7X37DcynLEPHxJ6h54SJcs7IQcjUdSR99g4GrP8fBX09izYo0jJoyDZ1Wb0DdL39A4JlLcD97DsHnTqDuV5/hBRKkbUeOoTSP0yxCQXEeHfNx5UoGBi1JQ9isGSRP++Fz6SR8z59F9M+H0GrVchK4r5BVUIyMkmJs/e5HTJ2ejKeHj0XY4oWoc/QwXM6fgsvFU4g79itiJ0xGv3HTcPTYSQyaOxPB44agxolD8MjIQPVreah5+iy8pk6CoXYdGIx20EhO0MgPQdKth1q+QvLDvUH8DiESIZKgavI/N0fItHFqy5dCFCG6k81SbyVClpjyjGjmdcN5MTQmEAgEAks4ULvwN4kQ9wipAmDUaOEa3QC1xs9E2Nr3ETZiHHpNmo2DP/+CDRs24vFuPRE3djxqpqah+soV8Fq9GHWSp6PD+NF4//MtyMvMwrp1qzFz3gz0mTcdETMo7hcfwevrr+D/1VbUXbkML6csxTeHfkZuYQmKi4tRXFKIHUcPodOsKYiYNAY116+B5ycfIHjjesSNmYqhye9i77HjSF6xCCPp+mskNLUnT0DI8uWoQYQtW4zocSPxxqyZ2H/4Z5TmF6CouBC5RTnIK8jG+csXMXLBAkS//Raikmeh5oqlqL0sDTHz5uGhcePw3uatyC3IRXZJNr7+/ktMnzwdL/bqh/i+fRG3aB5qrkxF0Mo0xC1ZjPjub2LY5Ck4duIExs6ZjajXX0PosqXw/WATam78BBHvrURg91fh5hsER60LiVB14knIuo9JhDKUXqA/RaiYRIi+F6ngJhG63VVjlsNcL42PsxrPhKmnhuWnV2rjSiXEJC/Pj469IZ61HehvJVNVEaHWnWspG7qa0uSNXC17qrg3KyTO9Xoczrfj22E3xKmo3Hyt+8IGqFPf/fr9jHk+pvKYnk/jZ4JuisdxKqqPaWPVO+llEwgEAkEZHOi3lH5Nq9AQmsNBq7W219ify+c16iJIPD+IG2D5KCR5OGR1LeglW3j61ELbl95C91mLMWjeYnzw6Wacv3gGe/dtx7ylyRiSPB+DU5bjneWr0P3dNDouwrwVKdh/YBcyc65gzYZVSE6eg0XLF6MrCcqrc+bg5YWL8XLyYrwyYwZmrnoXv506jVwSoEIUoLg0D6cunMDi91firVmT8PrShXhlxRJ0Sl2A3rNmYf1nm/HL2ZOYs3weZi2cjlUfb8CQ1IUYuioNw1atwNAVaRiycB5WbVqPs2dPoIQEqLAkj8SG5KY4F9cyLmPL1s2YunARxq5cjRHrN2Lku+9jdNoqLFi3Fgd+OYyCgiwUFKXjpx82Y960yZg2bTrGzZ+LscsWYdyK5Zi0/D3MWL4G0xcnY/M3n+PStbP49LOPMWL8FBK+xXidnkePlBS8PX8a2j31MAKc3OCocaDnG0hC0xV63Q/0nLMV6VGRnKpIePjInxURIvGRbMxESFVA398OGKrwHiFLCTJRmQyZenJMDXVlDbc14eGG/16JkDXM45vKbg1zkauo3JUN15nyqWp5rO0kb36v6N0SCASCO4cD/ZbSr+ktGkJLOFT2HiHuedBIeVDLOdRwFULSHoNGN5Gux0OWnOHp5oVXO7+Or775CSfPXEBGejaK8gqRk5mB85fP49Slszh7/jz+uHAJv1+5gtOXLuEKnUvPuYTLBelYtXYtlqUsw8+/HCF52oddew9gx/5D2HbgMLYfOIRjx/9Abk6u0hNUXFpExyLk5ufg1LlTOPzbLzh8/CgOnjiK/Sd+wy+nTuDC1Ss4d/USFqUtxar3VuMSf750ERcvX8CFy5dw9upVnKLjpfTLKCjMQmlpPooo7fziYpKtAuQXZiI/8xKyLlL5rmXhbE4+zmfkULoZuEh1ysrPRWFhPgoL8kiEvsPc2TNJnLbg7MVzVN9zuEz1u3YxA1cvZ5IAXUFm3lXkFWZQnc/h5LET+Pn4Kez/4xQOnfod2/b8gLe6d4GnoyN0kpFkJ5SEZiiM2iPKM68mZ6GalAMb7v0h2VGp8+m5k4xyDxCJEPfU2ZCkmkTIWAURspzrY8JSNswxSYKpoTalYU1kzIWCe1fMr92LoTEuQ+dpico5U3yToJnHM+8Ben1ufaX85uWoqNycxjNDo9FvTbPr5/g6xzPdb1kefibm5TGdM5cqk3hW9iwFAoFAUHU40O8r/cLeoiG0hENly+e5N4gbZX6rtIrkSNKehaRbChupDZ13gb2DHVo/0BYfb/4C+UWFKMgncgtIFAqQU5CLK3kZuJx7lcQnHdnZOSQZ2XQ9A9klWbhamIN3123CuyvWITsjWxn6yicpySIhySRyiosonWKUFpQAhaUoLS5BUVER8nhoKjcLubmZyMtKR34GkZlFeecjh0TpIp1bvmolNqxdj7w8lhsSl6IclBTno7SkmI5FlE4B5ZdPfxeipKgE5EN0fxHlnYucokySLyojlTcjNw/ZJGJZ2dkkQXnIo/sLCrlchdj+0zbMmT0b3/3wPQqo7oUsUlT+nJISZBDppYXILS1Q8iqktPJyMpGTn42cvDwiF3sP7sULnZ+H0dEWGq091Jp6JDQzoZeOK70+LEHVpNwqiZDuHomQ+bCYqaE2b/gtezEqkhfmXs8Rsky/orqaMK9TZeUe8WkbZbjLMi1rImReHvP8TeJjmY8YFhMIBIK7Awf6PaVf1Fs0hJZwqFyE8stEiCSI56xIcga0ui+oEXmJPntBp5dRs2YwJkwYh4P79uDw/r04fe4UsgvzsPvQAcxavgQjls7F2JRkzJi3CEvnL8WP33yNq5mXkEEitJpEaPXyDci6nIms9HScu3ASZy8cw/mLf+D8+dNIv5KOopwiEhWSoaJS5JGY7D18EEvXrcGUlMWYlLoEU5cuwYLFS/HVt9/hfFYGLhGrVqzExjVrFTm6nJuOXy78hqNnDuPc2aO4dOYYrlw6o8hUUSGJEaedQ66VV6oI2IHjP2PZqlWYNGshJi5IwdQFSzFz/kJ8+tVWXMq4RlJVhOKiYuzcvgOzZ83Ct999R7JViLz8XGSSQF3KvkrluIKLJH+ZhQXISM/Bd1//gKUpS5CSshTLFq/EskVrMXLYRCTWS4LBzkAC5ApJ04GO70LWnCX54e8hX4FFSKXiIbLKReheDI1VNrTEWDbg/2siVNnQ2J2IkKmMnPet5lsJBAKBoOpwoN9T+kW9RUNoCYfK3iOkUedBo8kl6aHGmEVIyqe4B0mOhkIl1YFRp4e/sxNeaPcA5vUbgNnv9MXHG1bjAolO6sb1aPNmN8QOH4Q6Y0chbsBQNHrmFYwbNwVnz/yBrIIsEqH1JC3rcP74Wfzw0UdYOW441gzvj7WjBiOF7vmal9lnZaOYhAIkIFmZ2Vj+/iY82rc/6g8eirAJExAxYQxiu72CPlPH4cipk0i/eg2rU9OUFWk8jLbv1/2YtmgSxozqgZRx/bB87ACsSZ6NgyRquQUkNfmlKCEJKiwsRUFpMT7a/AWeeK07El7riZjBYxA/iNL/v5fxzphR+P3UHyjkSduFRWUiNHs2vvnuW2RlZGLn5q14b9oUvDt1LJZPGYvVyQuxZ88B/HbiPIZPnYMmXbqg1cD+aNVvOB7oPgoJrZ6Fu6cf9HodCaYPJG1X+i6+hqS+SvJTjGokOYwNfQ8qEqOy78dChPh7os9VFSHGUoYqmx9kEoTKML//3yhCVRl2qigvc3ExpWGZz+2IkLlY8Qo8y942gUAgENwZHOi3lX5dq9AQmsOh0t3nVfmKDPGmn/x2Y7WmGLLmDGRpCdTaVnSvE9x0WjT3C8Tohi0xPqExVg0dhDNnjmPWhvfQauZkNNr1E0J+PYKwfbsROmYC3h4zBaf++IMkJQPr1q3B6tVr8dvBX5A6YCCGh4dhXkhNzKpZC2/VDUPylIm4mH0FuUXce5ODTBKOxes24f9mLsDjX36HhP0HEXN4N+osGIPnp4/E/t9/Q+7lTKxZtgJr1r+nyNb3X36Gfo+3R5+6wZgdXQeTImpjVIcH8MXG95GRn4+C4hKiGAUlxSgtKsamjZ/giYEj0Wjt+4g6cAAR+w6i5oSJ6EYi9OuJYyRC3CNUhF07dio9Ql998zUunjmL+SSC3QKDMK5mCMYG18KA+CZYt2g5dh09idcWLkRo8izE7fwSCTu/R8N1nyP4uTehd/OmZ6mDShsKtWE0JP0ResY5yo7/LED8zG3KN11Vdp+n78gkQrwhK/fUqUmQbkeEqoq1OS3WrpnLQ1VEqKoN/18VIcsymnqu+P4nB0WiVqLb9XO3EiFOc8C6Fsq9prjWRMhUN2vxTGmahsNMiGExgUAg+OtwoN9U+lW9zYaQQ2UiJKmKSIbomopFiHuFSITU16DVfAGN3IlkyAcGrQYxDg4YFRyORSHR+LjX2zh37GdMfn8NmqQuRP1Tx+Cffgk1Lp1CjQXz8eakGTjxxykU5Gdi47r3sGr1Gvy67wDefestLPEPwA+evvjKwx8T/YOwfNwoXMq5jJxiEqEiEqHMdKRs+AAvzpqPp778Fg0OHUH8r/tRa9EEPD9zDA79fhx5V7KwavlyrKT8WYT2ffIRUpq3xUZXb+z1rI4vq/tgaaPG+HrVKqTzvB8UI7e0EPlEaWEBPtr4MR4fOQ4JX25G0IXj8DtzDAHzZuP1CWNx5Pejynyg0pIS7Nm1GzNnzsTWr77EuVMnMb9bN4x1dsVmT2985eaHuTVisGbKHPz081F0SlmEoLVLUfvMboSfO4DwTz+H2xOvwODoBluVPT3PFtDoU6DWnaZnzMNh5QJkhiJFliIkFUND56o6R+h2sLbKyRxrDX1FQsFYDjPdSogqSquqIsTnLKXDHHMBqSivyobXrImQNW6VphgWEwgEgr8OB/pNpV/V22wIOVQqQsrO87xUu2wlGTfEsjoLes0+yNIwqOQ6kHQSAnUadHf1wPSAEGzq1wvHf92H8cuXocGYsWiwYRPqfvgZIt7fhDrvDETP0RNx6tRpFORmY917a5G6kkVoHzb1eAMbfDxxzNEFvzt7Is3HHx+MGY6MrCskHwUoITIzr2DNpvV4fnB/tBs9Eo1nz0GjBfOQ2L8X+kybjGMnTyPzagalmYYVG99FLsnWzx9+iI2NW2K7rTMu2TvgV1cXbKyXhG0kS7wKLB8FKCilf0tIcCiPzR9/gid69ELU5Imo8d4KBC9LQZ1ePfHWqOE4/BuJUCFPsC7Gnt27MWP6dGzZuhXnT5/Aste7ItXREcdcnPC7iztWhIRh7dTp2HvkZ/SeMQ11hr6D0BUzUHfVTAT0HwjbiPqw1dnCzsYTOs0L0Og+h43uCmzkPJKeYkV+eMPVP0WId6H/U4T4rdP3UoQqkxrGJB6MqcfoVveYVmxxHBYJ7mWxFo+5GyLEcJ6+oY7KNYYFLKmj/23NbTKVme99emiUInTWRIjfa2T+HiHLfBjz+FXtHRMIBAJB5XCg31X6Zb3NhpCDdREqXz5PIqRRlQ2/8JYPPGFXVufCqPkDWs0i+iFvAo1kgLvWBg+42qFbbX+kjBqA4yd+xafffoexae9i3NqPMX79Zxi/7iOMWZSCDR99jPQrV1GQk4c1azYgZdV7+HX/HnzYows+9HPDWUd7nLV3wTqP6vhsxFDkXruCksISkpQi5JPYHD56AGs/Xo9F761C8voNWLzxQ6Ru2Iivf9yGy9fScSUrHUveXYaV769GXl4GDn74AVY3a4rvHexw2UGPX12MeD8pjkQoDTm5OSgszUMxi1BxIYqK8/D7z4eRtmIVJq5YjfEffIwp6zZhZuoKfPDFFzh35YoyR6iIRWjPbkydMRWfb/0CZ88cx5LXX0Wa0YDzdnqccXLAe7VrY9O0aTj1x2l8snkLpi5LxcT1K/HG3CkIe7AD9M4e0EpaEspa0OhJKvUHYaPl9wflk/TQ86bnz+8KUt4jpPQG/dkjxHJatgfZnyJ0t4fGBFWjIjGrDJN4iWExgUAguDtwuEsidON7hNQkQSxHKt4FvXyFkqwqhFF9DTrN5yRCr5AIecEg28DfSYP4YHeMGzoMZ09fRHZ2Bi5cPo8Lly7j8pXLuHj1LC5eO4XM7MsoKixAflY+1q9+HytWrsXRfeUi5OuKUw72+MPWBWs8/fDpqFHIzbymLHnnpe5FJSwsvNdXnvI+n6J8OldQXP4eoCJklxTgUm4GlqxOw/J1q5Gdn43dn32M1JbN8S2le4kk5YirPdY2SMKPaSuQk5OLArqHX6pYREdOv6gwF7m8dD6LyM5HTlYBcnMLkc1L90tKKE4pCVMxdu/ZhWmzpuCzLz/BqVNHsZBEKMXWFhfsDDjpYovltQPx8aQJyLx6FVkkXFnp13D54iUsSF2OsIR46Gx1JDFGSLqmkIzLodJehkqiZ80iSs+anznPDTJhEiGeHK3hXjoePqO4LEJa3nRViNA/wu2KkPnQmBgWEwgEgrsDh7skQjcOjalUJajGw2Jq7p3g+UL54O02DKocEqF90MijqQGPgEonQbazgaunAwYPGomLFzJQyLJSnIPi4gLlxYXFyERhKUEiw/JSkFmAjavX493lq3F812580r0rPqzugROOTvjN2QNpfoHYOGEUMnKukKjQ/SwpTDHD0lJEFKOotITSLSGhYYopfjaWr1iJ1bxqLC8fez77HCtatMb3to64aLTDQTcXrG3cGDtWvIv87DwSqzIBKqX0FEqLUULpKFt6FPPWHgSlXVxaSsey9xmVFBZh386dmDVtKjZ/8QnOnfwNi7p2wRJ7B5xysccBTzvMrOmF98YORXo6SWFprrKFx6nT59B74BA4erpAq9dA0nhA1r0E2fh12UsrNSQ4vEJPkaAbUSZLm+81ZhIhOqfV7YBOiNA/wu2K0K3mXgkEAoHg9uFwj0SolESIGlw1N9C8vUMeJBtqeG3ySYT+gCyvhEp+CNX0DlDZqWBHktGtZ1/s/uUwfrt8FkcvXsDJ85dx5vxFnD5/Dn+cu4hTZ6+SEFzD8d/PYXHyYsybvwA7vvwKy7t0wrIAX2z38sKP3j6YGxKMtOHv4JeTh3H8wimcOncaZ8+exrnTp3D6zB84cf4Ufrt0Gr9fOotT5y/g7JkLOEMcP/YHFs5fjEXJS3Hi+GlsXb0OyU1b43Nnbxx19cbXXtWxsF4DbKY4Z3+ntE6fxh9nz+DkOS4rw2/CPodTFyjdcs6cP4NzlPf5M5T/Gfr7zDl8ueUrjBg5BiveW4eD+w5g1suvYoaTB3Z4emOzrycGBXlh8tvdcOiXAzhx6RR+Pf8H1n+xBa07doTWICvDYlp1GLTyOEiGn0ko70yE+I3fQoQEAoFAcD/D4Z6IEE/WVSbpcmPM+42pc6EhEZJsiqgRz4RO2gFZ05ca40Co9TIMTu6IbtwUXUb0Rp/kGXhr4SK8lZyCnouWoAdJT4/kVPRMXoWeC1ej+5xktOv9Jlr36YXOE6fi8WefxVPR4egdVht9wkLxdEwknuv0AvrNno6B02ag/8jxGDBwJAYPGoURYyZi5KxZGLRwDnonz0WPBQvxFonNm0TXOQvQtk8/PNhvEN5YuBjPDBqCx1q1Rd/wWEyLiMeA6Dg8SmX8vx790GcelycVbyxegq6LF+H1RQvpnnnouWAu+lLa/RfMxsAFszB0/gyMmDsdw+fMwNC5szFg3jy8MHo06nXtinYjh6MLfX74qefxbO0YDA+NRt+wCLSKCEfLZ57Gm1TO/osW4e1Z09DhtU7wqhFE8iNDr3GBTtUeWs37UOsuw0Zb/uJKCwEyUaEI0fcma4UICQQCgeD+hcM9E6GyTT957ko+/V1A5/haESR1EfTqs7BTLYXepjl9doVW7w6DtxcCW8ehYe+uqDdmPEJnzUHgornEbAQtno/gJUtRY2kqglMWwjd5Mnzmz0TQgiWoOX0GIscMR6OhA9Dsnb5I6tEHMb0GIqZrf4S17wS/6IfgHtAQ3oGNUCfxYTR4sitadO+PRsPHoe60mQikfILmzEPgvPkInDsXwQsXUl6L4TdvNmrMmIAGk0bjgXGj0WTiONScOgn+JEzBi5YjYNEyBMxfiBASljrTpiNi0mTEjBqLuIFDEf92P8S/0QvxXd9EUreeqNfjHST2HYzowcNRe8QoBE2cgMD5s+G/dCG8KZ+QKZOQMG4sYsaOht+U8XBZMBNeKcmoS6IU1bMH3OPDoLY30LOyg04dSiI0kERyP1S8lQZ9B7clQspkaf5eCspFqJPyfVr7ngUCgUAg+F+Gwz0RIX57sVp5f1ABwW+f5ka5TIo4vladTSL0HYw2PaG1iYBWcoPs5ADXqGCEPfM4IvoMR8CURfB7932EfLgJdT75GGGff4nwzT8gbOuPqLP1G4R+/hXqbNqC4FXrSWAWosb4yag1aCxqvzUStTuNRM0nhsOvxQC4xnaHQ+2X4FDzeXjEvobgtu+g7tPDEdF9EmoMmwaf0VPhM34G/KbOhf/8pQhMXY2QVetQc/37qPHhetTduBYxa9chdMP7CNz4AQLe+wB+S9fCc/YyeI9fiIChJE8DZ6NW35mo9eZkhHSmMrwwGqHPjkDo0yNQ59lR9HksQjpNQNBr4+HfYxIChs1ByPzVCN36A4KPHYXP+ZMIPPsHgs+cRPULJ+By6Xf4nv0NiXv2ImboSDiGBkNtkCGpPCGr2kNWr4KGZLLs+VofEjNRoQjxcnqZJ0sLERIIBALB/QmHeyhCLD48bMMixPOFKJ6UBRue3CsXQNKehCQvhqxpR2LkBp1WB9neHvYhYXCt/xTs2/SDy/OT4NNtIny7jYH3a+Pg8ep0uHaeB6cuC+HRfQGqd58Nl5fGw9ihPwwte0Df+C0YEt+EY/zbcEkYDofEKcQ02CVMgjF2LIzxo2FbbwwMCcOIfrBt2BOGht2ga9QN2mZvQv8QnXt6JJxfmgj3rlPh9cYk+L1OdJkGj9enw6UbnXt5IjweHwm7tgMgN+kLqf47kJP6QZ/YH/r4AcQg2MUPg3PiSLgkjYNj4gTYxo+FPnY4tNH9oYvvS+XsB7uHR8LznUXwWfkp3L/dBd+DJ1Hr94sIOX4GAcd+RfDO7QhJToNbuyegdXOFrJeh1dQkCeoHjbSdnvs1SNyro+Fl8tYliKlIhHgVmRAhgUAgENzPcLiLIsSNrqUI8e7z3PvAjW8hqsmZJELZsNFRfCP9beBVT92oMQ+EUTLCqHOEs2dt+IQ/Crf4nnCI6wnnhM5win4WDhEv0LEX7KOGQxc1HrrESSQyU+BYbxrs46bBGDOdJGQ2idA8Eo95MMQmk3Qsg5yQBk1iKtSJi+mYDG3SQmgT50IfNwN2cSRKcZRODMlUzDgSpimwqz+T0qU0Gs2DQ+MZcGk4DU4NZsG2yWwYm9LnRiRF9abCniRLmzCZ0qcjyZYuaSb0SbNJiGZTvrOhjZ0FOXY+sYRYRJ8pzxgqZ+xEunccbBNHwVh/MOzbD4PtK1Pg3CcVPsPWwGfsCniOmgu3bv0p/47QVw+F1taBpNFI4tKcSINa+wdUcgZ0JDc6EiGl960ChAgJBAKBQGAdDn9NhLS8IoxFiCSHG1w1v0eobGPPsqEx7pXgBpl7hFiUSIyoUbaRSYR0eVDrT0CjXQK19AAktTu0GiMcjB5w842HV7NXUOvF4ajzVD84xT4N21rPwDNhENyTppHAzIchfiHJzHzoo+dDF7kAUvhCqKMorTgShYQVkBJWkqSsgoawIVTKueXEUpKiBdAkzSKZmgi7pLGU3nDYxwyDY9x4kqKZ0MUsgTZ+JaREkqiEFGjiUxWZ0iTyeRYsyi9+Pp2ndBIWQZ20GKokyjueZCtmEaQYOsYuhjo2BeroVEjRdF8sCVgM5Rk7lYStDF38ZEpvLOS40TDEjVF6q/RNhkDf6HU4hLaFi2ttONhyb5CBZKYGSWM/aOQ9UGmvwYaQNHllW2ZUgvIeIUsRkspedskiZLDtrHyf1r5ngUAgEAj+l+Fw5yKk30sixCvCTCLEskMN7XURsmyUy4RIzUM5JEjVJJIoORuStJvODad7Y+i6EQbZCFtnHwS1fwrNR05DXLdRcEp6BYbQ1+AUNwoO8bNIGkiCEhYQs6CPnQJdxFjoI8ZAFz0ecuxEEphpMCTOobjJsEtYTNJB8WPmwjZuJgnUBLo+HMaWw+HVcRjqPDcSsS+ORt1HB8KjYQ8YIvvAQGnoE0l4SJqkuCWK1GjiCEqLxUei9GSSIF0sw3+XoYtZAEP0Ahhjk6FNSKa4c+j6ZNhHjYd9+BgYIkbT50kkYLNI0kiiEssESqL62MbMh33CbNjVHweHuDfg7N8ELkYv2Eo6EkVXqOQOJI1r6O+LJDI8STqTnhvJ5E3P+UZuEiF+/jKJEH1n/EJFoxAhgUAgENyncPgbRagMtQZQSSWoRo2xDaFRX4Sk/oDiv0TXfehvCbLWFi7h0Qho/yQ8WnSCXWIvGOPHkNDMgpYERCZJ0STOhj5pCozRQ6ELeQ3O4a/Bs96bcG7UE3bN+8K22RDYNyUBaTmJpGccjE2HwaFZf7g/2A/+/zcYcf2no82YRWg3bA6a9hiLiKf7wK3Rq9CGdyZZGQRD0mSSk0mwi5oA+7gpsCe5sk2aDmO9mcQsGJNmUbmmkGiNhZEETR8zgqRsJIz16XPzydC2ngSpLYnPw8Ng9zgJ3GNjYdt+HHStSNYaTaayz1R6tOSYxSRvKdDFLyGxm02yNhR2tZ+G0aUOjLItZLU9iWM8JHkYdLqddMyh583zsbg3joe4rD9nE5WJEK8aEyIkEAgEgvsVDv+QCFHG2lJFhrhXQ9b8Ssymv5vSfXbQaNRQO5AE+NeCXcTjcEgYQpIwF3JSKtRJKVAlLiTmQZswg2RlGAy1O8G7QWdEvciCMxV1R81DwLD58Bm2CK5jlsBx8lK4TF6EwCnJiJ22CInjZyFpyDTE95iGOv83Gp6te8Gh/htwSOoDY+wQGOJJcJJmwCGSxCm+B/weGAavR0bD8ZFRsH90LDEBdo+QJD0xDnbPkuQ8M5IYAbuXx8Lx7VnwGJ2K6lNWwWPeGriv/ADVP9iM6h99Bc/1W+Ayax2Mr5FMNScxI3GyjZ4BbdxCqtt86BImwBjWFXrvhtAa3SHL3BsUQM/lFeg0H0AvX4AkkUDScyx7azc97/KetoqwJkIsoDyJ/V6JkGlPLEtqxLqi87REq/cw3Rc2QJ367tfjW250eqfpCgQCgUBgDQ7UjlBLcpsNIQetbg+0ch41rCxCBVUWIcaGZKiatgTVdLlQ6bKoQb4MnfQNNOqedL0WNJIM2aCB5OgBvV9L2IX3gT52FqTEVKiSlqJa0kJUS1wCVdwSGOKmwzl+CLya9kHws0NRd/BchM9fi7D1nyLs++9Qc/921DiyCyE7f0SdDZ+gzrglCHpxJNxb9oEhqR+0icOgTxxF8jMexvgZMJKU6GJTYRubDNeo/vBv0wtRwxagbtp6eKxdD+cNH8Bj3afwXbsFnh9shdNnW+H2+Vfw2PItnL/7Ec5798Lzt1/gc+oY/C+cRPClU6h79hTCT59GrQtn4Efnvb/8Hl4jF8GlPclQA8q7wUToG4yhvHtAH9QGWsdAaGQjCaMTVNoW9HzmQM+yqCKZuf4c+V1NptVhNz5fc6zPEeKJ7GXvEboXc4QqEhYT1jYNbdWpptW4jGkLijtJVyAQCASCiuBA7Qe1ILfZEHLQ6nYrIsSbd96uCCmNOPds6DOgMl6CRp9OaZ2EpFlFDfZTUEvVSYYkqGVbaBzCYAx8Bg5RQ6En6VEnzoVN4nzYJCyDOu5dGKOWwiNmNqrHjYdr/GA4NR8GxycnwqXvbHgvWomg9z9G8Lsfo/rkFXB+dToMrUeQ+AyFbb3xMNSfBl29WdAnzYM+IRk6Eis5JhWa6GXQRyXDLXocvFoOQ9DQZaj73W4Ekth45pyDR+5leOdkwD0/F06F+XDJy4dDXh709FlXmAcjHV0zs+B39ix8vv8RHovfheeslfDcsAXeR35FyIVLqLPnVwTO2wiX58fB2KQ37BO6wq7WA9C61oBa70DP0hnVVJEkLX2g1X9Lophevmlq2Wow5Tnyijx6/jc/3z+xKkLKSr57t2rM2i7poze3ReNngq5Li/n+Wj2XNrp+PqKZ1w33sCBZilBV0xUIBAKBoDI4UNtBrcdtNoQc/ooI8TVJXUyyk00ydAUqfSY02mxotYchSbMpTjvCgxp5I1RaT+hcYuEY8jScYvopc3c0JC6q+tw7tBJy7DI4RC+Fa/RCYiYc4ybBkDAa+oZDYP8ASdEjY+DQYSzsmo+EbeJI6ON5MvVsaBosgFRvHmSSKjlxEeSEFCK1/LgY2th5JFkzYYidBG27yXDovRSeK7fAb9+v8L1yFa652bDPy4Vzbj7csvLhRNjm5sEpvwC+l3Lg9+2v8JixEQ7dpkPXYTC0rQdB/8wk2A9ZDveVXyF49++IO3gc0cnr4flIT9jXagt7l1okPXYkLvawUYVDpXqZBGYNJO1pes759GyLoFGT1FwXIX6hImH2bC25WyJkvkko89L4OKvxGGvCYnnNtHmoebq36tG5nXTNrwkEAoFAYA0O1HZQ61GFhtCcgqIiODjuvWMR4gaZd6OXVIVQSfmops0n4SmGJGdQ4/wjHUdBLTWguM50tIVscIXeNQwOIY+R6AyCbcNZ0DUhkWlEQpS4EOp4Xt21FJrYBdDEz4BcbwqMJEz2JEW66DGQYkfT54mwT5hKYjOD4s6DWplwzSu7FkNNAqSOTyOW0d/8eS79PQvq2DmQ4+aQWE2Csd4wOHUcA89+C+Gz+AN4f/otXL/9AW4/fg/Pn36C+84dcN67Ex7bt8N/3Wa4954DXbMhkEjKtPVIzgh7frlig1HQPToajqMWIXTjZ0hMexe+T7wGO49IOMnO0Ktkeo4+JC6PQSvNpedxmCSRX0zJb+XOpefNk6R5+TvJkPKepjsTodt5j5ClBJmoSIYqExZT7w/P/+m9vAmGfdQaBntJOXer3pzbSdf8mkAgEAgE1uBAbQe1HrdoCC25lH4FNWseooaaG2fTZGnL9whZb5gZbsgl7t1Qlb1niN9rw3CjrtFcIBH6lhhBnxtDLbtBo5Og0dtD51QXzkEd4Rn9Gtwa9IZtvcEkOWNJfmYr8qJJmAltPL9YcZayHN0hehEdeVn7bBKgmcryeT0hJZDk1ONepWSCl7Avhk18MmzieMhtLsnVDKjip0GO4aX680iEZsNIMmSbOBp2jYbC/oGhcHx2JBxeGQq7V/rD/tVBsO86DLZdR8Hu5dGwf2QkjA0HQ89li50NFcFHA6XvED+X0hkLffO+cHiyO9wefRp2ofEwGqrD3sYeehs3qntLSPopkLW8SiyDGnd+tjwExsvlTT1CLEJ8ruyFlRVxN0TIXFbM4WEsa/ErExbztFikLD+bx7XkdtI1vyYQCAQCgTU4ULtBLcctGkJLjpw5gPbtfycR4t4IFiHTm6VZhExvlrbeMJfBDblpom8ZNtSg25Ac2ai4x+MqZOknkqLxlGYr2MieJEQGEgNn2NsHw80nCj712sPv0Z5we2wsjA9Og64xiUr8WGW5uzFqDowkQYbYxdDFLYbMxNDfdI5fbCglzoeqHpMMTf0lkOvxu4HmKbIi81uhSZRkEiZt3FySoMXQJyyFTGnJMcnKknc7umYfMx62EYOhC+8DbURvog90Yf2grzsU2qiJJFtzoFbmMs1BNRIpG0pfonLYxi+CM0mVfXQXyDUaQPLwhmS0g6x2gK5aIHQ2D0IvT4LWsB0q3TXl2fIzsyGJsSFx5OPNz7NibiVCUdGDcO7KH1a/ZxP3UoTM5wcJERIIBALB38kdi9C3f6Rh2vQzFiJkudeY9Yb5T6zIkCJCnAY10uor0Kq3U1ozKK3HoNIEQSPbKnNobB284BOVgPjevRG3Yi18Uj+G85AVcH50Chzrj4YucQLU9eg+7vUh2VElLoUUm0qCtAS2/Cbq+BnQJE0hpkJOJPgNz7EToIsluYnnIbSJJEDjoak3HlIS/R0zGcbI6ZCiuHdnPtTKlhlLoeU3SMctgIp7kUh2pLhZdJ6PJFlJyahWbwGqJc0lGVpI8RbBSOddSNZcI1+BbVASNK4eUBn1JHp6ql8g1fUpaG1IttT81u4r0OhyoFKeMUvQn1h/nta51RyhLq8twd7TX1j9nk2IoTGBQCAQ/C9yxyKUcrgLTp5Jh4PdvREhFSFRurxSSiftIeGaA43UESq5OtQ6GVqSB0cPdwQ+2BI1F01B0P5vUWPfbtRd8zmCesyGfcNeMEYPhF38dNiTnNjHTYcTSY9TwwkwNhgMbdO+0LfpC0Obt6Fv/iZ0TbpB3/QN2LboDofWPeDcuiccWr4FY8vuMDTvCmOTLrBr/Ab0TfpA03goVA3Gw6bBLNjUW0Kyk4Zq9VNhU38JNPy26+i5sI2aS/I0lwSLRCxhMYnRMvqcDMeoUXCp+xwcAmKhd3aHpDNSnZxQTa4LG+1L0GiXQ5J+g6TirTPoGfCbo0lg7qUIfb51Fz48Ps7q92zOvZosPWVbezh56iuMb87tpGt+TSAQCAQCa9yxCDHfHFuPiZNzqEG9eyL0J2UNtSTlQStfhE77E7S6mSQKT0GtDYWN7AhZ0sPg7Ap94yS4De+NqM3r0eTrLQjpPx6usU/DI7wb3BJGwSlyAJzjesL7ieFwf3sKjENnwHlyKvwWrodfylp4L10Fz6Ur4JZShkfqSnilrEL1xavgl7waPsnL4bloCXwXLob/pAVw6TSWRKof9PVGwFBvdtm7jRqkkQilQp2wBLqYRSRCybCjo17ZgmMebGNnwS5iEAw1OkLnXQs6R2eqkzO0qkBo1DwPqicJ3npl7zWVNo+eYzHUNsWQCJYX0zO7XQliKhOhF18+in1/fGf1+/0rWBMW01J4Ps+Y9/48Ozz6+nnzFyiyfPE9fO5O0hUIBAKBoDL+kgjN2fcEfjl1AvUblAnQ3RUhplCZPK3W5JAQXYJOPkxStAEaeRBU0gPQqmvCTuMGo70rdMEBqP7Qg6jx3GvwaPY8vKKfgzvvXl9vOBxiesOpUTf4952Imps+gf/Bw/A/dgk1z+chJCMfPtk58MjNgXNeNhzLcaLPrjm58MzMI3LhnpMB78xLCDpxAiGf/IiAEavg+vAEOMSNhH30ZGgTpkHTYCbUDWZDnTgTUvwM6OrNhCFxLIyRPWGs/Sy0AQ2h9qgOG3sDyY4TlT8cBtWT0KnHU70+gUZ3HDbaXFST6TlKZQIk25Q9S+vPr2pUJELe1Qtx+sJlLDjwnNXv969gEpaKMJcdpqKhNxOmuUi3m65AIBAIBJXxl0SISTvyBo4ez0CdusV3XYR49VnZywOLlNVR/B4dSXOR2A5JToEsv0Ey0QA6yY8+GyHbOcLgUQv2gU3hEvY4HCO7wSVuBDwTR8C5YT+4vjAW1We+i4Avd6PG0QuoeTEHgRkF8MjOh0N+AfTFlEcplb+U8i4tgaakBFIxQUcNnZNK8mEsykb1rHTUOXIMntNXQd++D+ya9IT9Q4Pg+OQouD89Bm4PDoQx4VUYo/4PdmEdoPePhcbdFzaODrAxOpKUBJGUtCKx6wGjdgkMMr+P6Rw02nSoZN6dn+tPz6/Kz7FyrImQl08Rtu/OxLrfBlv9Xv8q1oSF5+5UthUGy9CTgyLhG+p4wz232mLjVukKBAKBQFARf1mEmDW/voMT5y9iyAge0ikTIQWLBvlmKhYhXh4u2ZRC4uX1Gu4lyabGPE+ZOKzRZJEEnYRk/AJqw2gSiA6QpABotXbQ2TlDdvSB3qM2HH2bwLPOC3CP7g77GN5LbCAc2wyHyytT4TUpDf4fbIH/roPwO3EW1a9lwDUvB3ZFeTAWF8BAUmRbVAj7wnw65pEklYmSHX12y86A/6UzCNizA17LVpBcLUSt1FUIT12JmCmzUbfzm3CNTIKDhx8cXNypTHaQ9EZoZE9IJG6yzZvQqVNIhL6FVvc7JG0WNFI+1SsHMh1lqr+G6l61Z3hrLEXoiaeKcOpC+j2TIIFAIBAI/ivcFRFieJjs++MfYtuuLLz8SimqV+dGmEXnzmAR4kZbwxOnSRBs5ExUk7JRjRpzlYbfSF0IjeEK1Ha7oDEugKx/meQonkTDm645QDbawujgAXvXcNiSENkGd4RzrZfgGdoV7rFvwK55d9g+3x8O70yA27Ql8Fm1Cf6ffYXAH3cgaPc+BB84hBoHif37ELh/L3z37YP39l3w3vItfD/8HP7rN6LW+xsQvmkDwjauRcT6VQhdMBNBb78Jz5YtYOflB3vZDnayIyQdlUkbReV7EjppEgzqrdCrT0EmoeOXSfJ8IH51gLKcnUSyTIRMvWFV4Wb5MYdFyMmtCM8+V4T3N+XgwB8H78lwmEAgEAgE/zXumgiZ4F6GPae/x7WsHCVxEf4dITu3APtO78SnJyZb/d4EAoFAILgf4XBXRUggEAgEAoHgv4IQIYFAIBAIBPctQoQEAoFAIBDctwgREggEAoFAcN8iREggEAgEAsF9ixAhgUAgEAgE9y1ChAQCgUAgENy3CBESCAQCgUBw3yJESCAQCAQCwX2LECHBPaGyXeJfGh93QxzTzvKWmDZhNdhL1+/lzVUHrGthNa757vXtuta+KY5AIBAIBJYIERLcdSylxJKqilBFMmUt/rCPWt8gTL51HK/vWC8QCAQCQUUIERLcdcxFqCLJYSoTIXOxMfXumHqIkjr63xTflFbLl0KU+9SSCr2XN7kpnkAgEAgE5ggRElQZy54eU89OZfHuhghVlI+JKdvaw8lTr8hPr9TG1/MWw2MCgUAguBVChARVoqLhLmuScjdEyCQ3fJ0Fp0OPuhUOdfVc2kiJZxoOe3Z49A2frd0jEAgEAgEjREhQJSzn4JiwJjEVSZNl/MpEiHl9bv2b7udhMUu5MaVj6gEylVUMjwkEAoHgVggRElSJf0KEmBGftkHjZ4JuSMO8p8d8WMwkPeb5i+ExgUAgEFSGECFBlfi7h8YsGb25LRo8HnBTvqZhsYoQw2MCgUAgqAwhQoIqYylD93KytDXM5w2ZenpMaVTGrSZbCwQCgeD+RYiQ4K5zN0SIe3osX55oPmeI5cZcjCxlx/xaVUVLIBAIBPcfQoQEd52KhtFMmKSlot4cHs56vF+E1WuMSWxMq8NkvRpjv2x3QxnM06/oukAgEAgEQoQE94TKhqyqIkITv39IeXmib6jj9fMegXY3LKOvrEeJMZ8/JIbHBAKBQGANIUICgUAgEAjuW4QICQQCgUAguG8RIiQQCAQCgeC+RYiQQCAQCASC+xYhQgKBQCAQCO5bhAgJBAKBQCC4bxEiJBAIBAKB4L5FiJBAIBAIBIL7FiFCAoFAIBAI7luECAkEAoFAILhvESIkEAgEAoHgvkWIkEAgEAgEgvsWIUKCe4JpZ3iGN1E1bZRqeb2iDVMFAoFAIPg7ECIkuCdY7ixvufu7ECGBQCAQ/BsQIiS4J5hEKDDSWTla9goJERIIBALBvwEhQoIqM33Xwwhr4qkIDGPZy2OOSYRad651/R7z+JYiNGVbezh56iuMZxIpUxnUkgo9FjdC42eClOtMUkd/5frj/SJgsJeUc/EP+d40LDfso9YIiXO9fh+n1fHtsBvimMr//OjY6+Vv17W2cq37wgaoU9/9+v2MtXxen1sfvqGO1+Nw+SZ+/9D1tC0l0LKu5tcEAoFAcG8QIiSoEpYSZKIiGTJv7HsubaT8bd7A/1UR4nNVxVw4TGWxhkl0GFP5zeF0zMtp7brpflO5LeG6ma7JejXGftlOiW9eL/NyCAQCgeDeIkRIUCW4F8XUy2KOeeNvjrkImTfyJsm5GyLEPTm9lze5SY64F4fPmcpg7V7zHiDuueG6mYuJuQhxeqa4nMYzQ6PRb02z6+f4Oscz3W9eF66fKe9WnWoqdbNWV9PzNdXJlLZAIBAI7i1ChARV4q+IEH823W+SkrshQtZ6cMzLY+r9MQlKRXUwYS4h1tIzMeLTNsqQnGValvlUJjWW6VvW0zK+QCAQCO4NQoQEVcJcQMwxlxZzrImE6Rzf818VIfNyWmLKxzJf8/tNmOJwnr1SG1utk0AgEAjuPUKEBFXGUoYqkiDGmkiY9wrxhGbz63+nCFVl+KkiETIXGFMad5KPeX1bvhSi/F2VcgkEAoHg7iJESHBPqEgkTOdNy+pN180Fh8+x9Jj34NwNETKXD1MepryfHBSJWolu18/dSoQ4zQHrWij3muJWlg/HY/kzn5tkkjwTYlhMIBAI/n6ECAnuCRWJhOXQkvl1SzEw526IUFXzqCg9prLhtarkY15my7TEsJhAIBD8/QgREtwTKhIJxlwSzBt/lhxeWWW6xu/mGbC2uSILd0uEGMv3+/CQFL/jx7w3prLyc7omgeF7nx4apcidZT68msw8nmUe5nURw2ICgUDwzyBESCD4BzEJlxgWEwgEgn8GIUICwT+E+dCYGBYTCASCfwYhQgLBP4RpiNBySE0gEAgEfx9ChAQCgUAgENy3CBESCAQCgUBw3yJESCAQCAQCwX2LECGBQCAQCAT3LUKEBAKBQCAQ3LcIERIIBAKBQHDfIkRIIBAIBALBfYsQIYFAIBAIBPct10WosDgvY9HBl6xGEggEAoFAIPhf5LoI5RdlHVv1Sy+rkQSC26WyTUstr4s9tgQCgUDwT7DgwHMoKinIVUQopzBj64fHx1mNKBDcLpWJEO+6bk2EKtotXiAQCASCewF3AHFHEHsQ9wilbj01z2pEgeB2uVWPkDWECAkEAoHg72Tj7yOQW5T+oyJCAIZvO7/aakSBgOGenLAmnoqsMC+Nj7Maj7mdoTHzz+aoJRV6L29y/R7erT0kzvWG6x3fDrt+3Tyd50fHXi+raWf37gsboE599+v3M/EP+d40NPf63PrwDXW8Hiepoz8mfv9QhXUybZ7qW8dRDPMJBALBf4gv/piJvOKs9+g3vFq10tLSp3/P2JZhLaJAYClBJiqSobstQqbeImuYRKeidDiPKdvaw8lTf9M103XT/SapsYTraW23ePPnYl4OgUAgEPz72XlhfRGA/vQbTr/igGd+cU6OtYgCAffGGOylG+SAqaroVOV6RUNj5rJh3gPEPTdcJvP45iLEvULmaTwzNBr91jS7fo6vm+dnLktcLu7d4ftadaqpiJD5dZMAmp6LZe+VQCAQCP79XM7741ppaWkS/a6XhdyijCNrfn3HamTB/c0/KUIV5W3CXEIqy3fEp23Q+Jmgm9Iy5VcVqbFMXwyLCQQCwX8TfmUQvzqIfsP/DEUlBaO3nX+3yNoNgvubez00xtxLEapsaMyUX1Uma5vicJ69UhuLYTGBQCD4j3LD/CBTABCVnn823doNAoGlDFUkQcy9EKGqDD9VlK+5wJjSsMyvKvmYC1XLl0KUv6tSLoFAIBD8uziZuSedvKcj/Z7fGMSLFQV3g78iQpZiYW3uDp9nMXtyUCRqJbpdP3crEWLpGbCuhXKvKa5JhCqaI/R4v4gb5iZZTqgWw2ICgUDw34KHxfKLsq+QCOnod/zGwHbElmTtRoGgqpgkwxKTNFgTFsvhK3Mhqmg1F2MuIhWJUGXDa+Y9UBXlYz70ZZmWGBYTCASC/xb7L3+cXVxa2Id+w60H0Ssk+KvciQgxppVgfM3Ue2N+zfz9PixK/I4f896YitJluFfIlDbf+/TQKEW8zEWI4dVk5vEs8zAfIrTsvRIIBALBv5tKe4NMgS42vZBz9Jq1BAQCwZ/CJYbFBAKB4L/FL9e+Sy8oznu1zHgqCWLvMYHAOuZDY2JYTCAQCP473LC32K0CgID0/HNnuAvJWmICwf2KtTdMCwQCgeDfzZx9T+BK3qnL5DdRZaZThcBvW7yYe+wS32wtUYFAIBAIBIL/Aqey9l0pQO4T5YpT9VBQmvv8sYztV60lKhAIBAKBQPBvZ8/FD9Kziq6MKVeb2w9ZBVfm7ji/Nsta4gKBQCAQCAT/Vjb/MTsnq/DKxnKlufOQU3h1MfcMiWEygUAgEAgE/wWUnqC7IUGmwMNkPGdITKAWCAQCgUDwb4U7bXhO0F8aDqso8ARqsqtz634bbDVzgUAgEAgEgn+KtCNvKKvD7mhidFUDAM/coow9vBUHZ2itIAKBQCAQCAR/FzxadejKlsz8oqwzt7VE/q8EyqgjZ/jLtW+yxHCZQCAQCASCv5sFB57D9vNr8njbjMLivDfLFeXvDSREL1HmGdxDtPXUPMXKrBVWIBAIBAKB4K/C8vPpicn4PWNbRl5R1jViPLlIxXuH/V2hvIcolaUoPf9s+s4L64t4mw6eTySG0AQCgUAgENwuKYe7KB6x8fcR2HZ+Nc5kH75WVFKQm1uY/lFpaenT5B6O5Rry7wpUsCiiP+9ZxvOJysfsRBBBBBFEEEEEEaocCopzL7FH5Bal/0gfh5P8tC1XDRFEEEEEEUQQQQQRRBBBBBFEEEEEEUQQQQQRRBBBBBFEEOF2Q7Vq/w84WZFZtrkRFQ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4" descr="data:image/png;base64,iVBORw0KGgoAAAANSUhEUgAAAkIAAAMeCAYAAADxnGs4AAAAAXNSR0IArs4c6QAAAARnQU1BAACxjwv8YQUAAAAJcEhZcwAADsMAAA7DAcdvqGQAAP+lSURBVHhe7J0HfBRFG4dJrl8qgTSSACH0nh56FREUsPfeERULgiBK77333ouAgAqCqIiC0rEXLKAgHdJzSf7f+27YuBx7ySWE4pd3fr/Hu9udnZmdizcP78zulpEkSZIkSZIkSZIkSZIkSZIkSZIkSZIkSZIkSZIkSZIkSZIkSZIkSZIkSZIkSZIkSZIkSZIkSZIkSZIkSZIkSZIkSZIkSZIkSZIkSZIkSZIkSVITgJDc3Nzn6LUfcyHdsY9JyXD8RZ8lSZIkSZIkSZJcprTM7JOqO2Q6ckbSpn7kFd3ptfJF1bjxEjeOG8mNTs3MTt32w9nU1XtOgBm04XeFHit/wYMzvxUEQRAEQXBJ92U/5bvDsq/+UVxi0zenM86nOZI5qEJyNIi8o+FFBbm+ieSnfXK643tuHDeSG613UoIgCIIgCFcKB1Xe3XvCcfx8xjmOHJEQPXZRSa5tYhPj6M8Px1LPvrPusG5jBUEQBEEQrhYcOfril3PJyRnZhzkwc1FRrm4iAQo5n5b9MZuYRH8EQRAEQbje9H73V3BghgM05Ck1LypLySeOAp1MzvpjzOY/dRsiCIIgCIJwveAAzbFzmcfJV1peVJeSS2mZuQ//dSbjFIeh9CoXBEEQBEG43jw9/wf8eiLt7IWMrDcvKsyVp3OpjlF7f08+89ic73QrFQRBEARBuJHY8t2Z82dTs5ZeVJnip9MpjikfHDp1Tq8SQRAEQRCEG5W5n/+ddjola91FpSl64ukwjgTpFS4IgiAIgnCjw8Gcs6mOwRfVxv3EC6N5TZBMhwmCIBSPB6YfRK2bHgX/pAZUrI17J+/RzScIwtXlx+Opp89nODrlGY4biS+R56vDZGG0IAgFkfToQGWQdyYwqiEaPzFU95jSxH1T9sIrIFTpE6PFhrvGbNfNdy1p89ochNZpkv9deRpNiGp6xw0vabcP34oarR/Mb3fTZ0bq5hMEPXgB9cWrydy7tJ7vEySXyAuCUBhqtMMVEdFtdI8rLdxoESFX4spov6t2PRcq21iS2vdedkkZ1xruQ60AqYgICUWF7zXEN16kv5+CE0+J8c0S9QoRBEHQog7y2mgH/8tdjYLcCAOpkIc2OsVSdmv/dcr2O0Z9gjodnlaiQmreG0mEuC3cjug7X0Xr7jOUdjEiQkJxOHg0+Rx5Thf6G3Kd2JbYmvQKEARB0KInQow28sADFv+rPqxBS+UzT5nxwOt8nPPUBxNUPR7Nu07IL1eFyzDbfS/Jq1Lvtq5u1cd5eLu2HK5PFQQV54iEb0jkJW0qaL+2Hc4RIXfOV3s8nxeLQEClOspnloOYu3vk5y2MzkM35Z8rl6WXh3EV5dNGjNzpO+e285RccI145XNR266iChojIiQUh66LfkRqZvZpkiEr/R1dntiS2Jb0DhYEQXCmOCKkRT1OO0jroR30CpreYZxFSItanzY64ow2ClJYOUXZrxUhd8/XVfla3BUC7TnzObpaw1WYCBWn71gOnfMyBQmZHiJCQknw0bdnUrKyc1+nv6PLk0SDBEEoCnoixP/yVwd5V8LAg6oqBdp92oFUO8WmJzDqIKqVClcCoa2PUdvtXJ96jDroa8tWIxhKvvotlPYUtl/bDlWEinK+rs5DW6/aVndwlkiun6ectH3DFDQ15m7fuWq73nlqyy8IESGhJHAZFaINNU+nZJ3XO0gQBEEPV9EDFTXqoB0UnQc/7aDuHCFQB2510FXzagdhbdnq8QXVpydTKmp96jHatrHcdBm2+ZL8he3XtkMVoaKcr97xal617523F4betKKz8LgSoaL0XUFtdz5PbTkFISIklBT8gNbLnlaf6cgZ9O7eEw69AwRBEPTQEyEe3ApaL+IcwShocHPeV5yIkHN92vyu0A7QzufofG4F7deTgaKc79UQIYbLTXjo7Uv6QSuMajucRaUofVdQ21URYpz7oCAK6jtBKArTP/0LyenZK+lv6d+UnO74/p11h3UPEARB0EMdjJ2jLs4UJCZFEQPeph1EtWjbUFB97gzmzmXxImVX0lDQfj0ZKMr56h2v5r0SEVLh8rUip7ZHbUdxRKigc1fLERESrjc8PZaelX2e/pbyEoDK59McyXqZBUEQXFESIqQdXAubKtJGhNSrp5jIRp3cjkAVNL1TGNrLt/WOdd6vJwNFOd+CZKIkRIjRkwtXIlSUvnOn7c7lF4aIkFCS8BPqyX9a0t9TmTK5ubndN31zOkMvoyAIgitKQoS0+7gcdWDUCoM6kKoDYUnVxwOx9nJ1XsjLl7Srx3AbtFNd2jbxQFzYfj0ZKMr56h3PeZmiihD3nX9Y9cvOV9sXalu0wqG9zL0ofafNy/B2bqfeeaplFIaIkFCSLPzyGDIyc6bQ35OyPmjksq/+0c0oCILgipIQIUY7wDmjHaC1g6hzHldrc/Tqc1WOilaE9PKp51vYflci4+75ujqeKY4IaetxRhvh0UZ+VArrExU1n7MI6eGOzBRWX1FlShBUJn18BBfSsjbS3xGvD8peyQuH9DIKgiC4oqREiOGIgvYZWExBU156qBLhbn0cwdAOsny/G76qSjuwOl9l5bxYuqD9BYlMUc/3SkWIy+KpO34OnLZObm+Ht9+9LD+Lk/a8tKLkTt85t7358+Pz8/P3xHnV8gpCREi4Wgza8DsupDv20d9RmTL8hjfoZRQEQbhRUNfQsHhphUG7NkemTG4MCpI4QbgR6LHyF6RkOP6iv1G5kaIgCP8N1CgIr3XRilBxr0ISrh4iQsKNDj+RPsuRk0Z/o2XK8CVkfCmZXkZBEAQ9eIAThBsFvb9RQSgMTvT3Q39BlPQyCIIg3GjorXPRW9sjXF8kIiT8FxAREgRBEASh1CIiJAiCIAhCqUVESBAEQRCEUouIkCAIgiAIpRYRIUEQBEEQSi0iQoIgCIIglFpEhARBEARBKLWICAmCIAiCUGoRERIEQRAEodQiIiQIgiAIQqlFREgQBEEQhFKLiJAgCIIgCKUWESFBEARBEEotIkKCIAiCIJRaRIQEQRAEQSi1iAgJ14SkRwfyHxo8jSa0773skn33TdkLr4BQZb/RYsNdY7a73F/vtq7KNrU8PbR1FFSvijt5VO4Y9QnqdHgaZrtvfn2+IZGIvvNV3Dt5T6F5uY6g6vFo3nXCJXkZ53OKbNTpsjJd5VX7RW9fccsRBEEoDYgICdeEdj0XuhxsOw/ddIksNH1m5CX7tceq+2rd9Gj+NmeulghxO7TtdEZ7XoXlZaKa3nFJ+Xrn5NwXjHN/MRHRbfL3l1Q5giAIpQERIeGaoI3qOA+2hUUl1P3aaJE62OtFkLSUlAhppYHzNX5iaP6+24dvRY3WD+a32zmvNvrTsd/a/H5gtIKinhMfE1CpjvJeT0zU9nIkSq1HT4SutBxBEITSgIiQ4DbqwMkUJiDOPDD9IMIatNQ91jmCEVCxdv5UjvY47fZrLULaNupFV7QUllcrSq7OqeHt3fPfa89P2x+12z+pK5clVY4gCEJpQERIcAutBKkUJiHO6AmHNlIUGNWwwP3aSNG1FKHC1jBp0ebVSo4WV1KoPaebey/NlyWtTKkSxW29qcd8XYEpqXIEQRBKAyJCQqFoB25nCouOaNFb66MOyDxot+w2+bJBWztgayVFHez10ApTSYiQNoJTmCi4m1dtv7ZOrcDcMXJbfp9ry1HbypJ119gdhYrQlZQjCIJQGhAREgpFG+Vwxnk9T0Foy1EH3MIGZHU/D+raSMz/uwjxuTqfu3N0TK8/S7IcQRCE0oCIkFAoJRURYtRBWp02Uj+r8uJqv/MA7TzYa/dp+S+LkLYs7h81oqYe464IFbccQRCE0oCIkOAWqixoKUxC9NBKh3ZtiipUrvaroqRyLUVIKwqqoDnnUXEnrztrhHibNh+XVa3FPZeU664IFbccQRCE0oCIkOA2WhkqjgQx2uhEgy4vKu+1AlLYfpVrKULOEbGComDavK7K066VKkhgeJu2z1XU+t0VoeKWIwiCUBoQERKuKc5SwWgjJ4XtV7mWIsRo5YXzae8jpN5BWr1BojYvt+/W/uvy87Z5bU6+6DnXp3dOWjF03lcUESpOOYIgCKUBESHhmqMO1CrOg29h+/XyOOM81aaHKlju5CmsLEbbThYjvTwqLEHOkSU9gXEWQ20dRRGh4pQjCIJQGhAREq45HDHRRkWchcA5+uK8nylMSq6GCDG3DdyA0DpNLsnj6lljHP3Ry8uRoy7DNl+Sl9ETGKZ19xn5x2v7oigixBS1HEEQhNKAiJAgCIIgCKUWESFBEARBEEotIkKCIAiCIJRaRIQEQRAEQSi1iAgJgiAIglBqERESBEEQBKHUIiIkCIIgCEKpRURIEARBEIRSi4iQIAiCIAilFhEhQRAEQRBKLSJCgiAIgiCUWkSEBEEQBEEotYgICYIgCIJQahEREgRBEASh1CIiJPzneGD6QdRo/SD/4SoEVKyNeyfv0c0rlD7476PWTY9e0d/GlR4vCMJ/BxEh4ZrRrufCfHlp+sxI3TzuoA5SKkaLDXeN2a6b91qT9OhApU2eRhPa916mm0e4Mgrr4/um7IVXQOgV/W2ICAlC6UFESLhmlIQIaQe5iOg2unlKErXN7oqNiNDVp7A+loiQIAhFQURIuGaUtAjVu62rbp6SREToxuNa9LGIkCCUHkSEBLdRByCmOFMOeiLE/3oPa9BS2cZi07r7DARUqqN85oEu5u4e+cdr69eiChGXlfDQ2/nHM74hkZeUUZT6nKfgVAqKRLkzSJd0O1UaPzEUZrtvfplauAxtmdoBvqDthbVTpbC61XxcZp0OT1+SN6h6PG7tv+6S8gqisD7WOx/tNnf6U0+EtH9/fL7a/IIg/HcRERLcQk9CiipDhYmQK9S8BYlQYeWog3FR6rsaInQ12sm46hsV5z4qTITcbae7dXM+bTTPmYLE0Zmi9LG758No+9NZhDoP3ZQvb9q+EwThv4+IkFAoBQ0i2sGjMNwRIZYM54FHKx6upsbUcqKa3oEuwzYr224fvjU/r6sBsbD6Snpq7Gq0U69PtPn0+lo7mOttd7ed7tbNqHKh7RsuU61b2+8FURIiVNj3rhWhu8buuOy8tfUJgvDfRkRIKJSC/iWvlZHCKEyEnAcZvekJVyLkCucyilpfSYuQK66knepgrq1Te7zaT67KLKguZ4pbd0Hfm9pn7kYYr1SEnM9R73vXbqvW4h7l/Y10daIgCCXHVRehMZv/xNaD57H/l3T8fTJbqVDS1U/c19znn32bjEkfH8Fjc77T/X7cQTuIOFOSESF3BqiCBlQui9efaNe0qKhlFLW+qyFCJd1Od6MyrsosaHth7XS3bu02V5RUH+udT1H6U7tNi7sRK0EQ/ltwov/H6f9ySnoZikuPlb/g298zsHFTNp54PBdtWuUiKiobnoYceBBljA6UMWWgjDkVHuazMFnOwGY5jQaxP6Ln4E/Qd+RC3HPfTNx121p077YMMxctxAs9l6J86Gcwmc7AajyHoLKb0fXFuejZbz2qVN0Hq+k87UuhH8gMIkepy2DIhdGQDi/b92jT7n28PWIz2nf+HHbrD/Cyf48u929H/9Hr0bTl+7BZ/4LFlg2T7Qiim2zEgHHr8OgT76F5o5UYO3ojpk5egsceW4D2ty3GQ0/OwKwFMzBo5Gw0qLsBMbXex/AJS/DWoCWIr7sQw4ZMwhf7e+LZl4cgNGw5Xuq2HvPmLUG7zpPxcLclmLNkJe66dw7Kl/sc5Wy/oUPbrZg8bzmeeGEpWrXdgAGjP0PPAatwa6fl6NxhPV55ZS7mLlmE7q+tR1jQTjrXYzBSHxgMmUQWnSudswK/z0FkVC5atsnB/Q86sHptNn76IwvvrDus+125gzr4aCnpNULuDFCuREhbjh7FHRBLWoSuVjv1vh9G+x25KlNvu7vtdLdud0ToRo8IMUURf0EQ/htcFRFavOMEvvspG0lNchXpMXhm5w3WxkwapB3wIAnyoPce5jR4WM7D03qGROg87JZUVAw/jHsf2Yqhk5ZgxKTpGD5mJsZMWYjX+61DdOIXMFt/h8GcDIs5HX6+B9Du1i3ofN9OBIb9SD+k5+BpSUEZSxYJFosWSZeJRMiSAav9T9RveAh3P/Qj6id+D7PXr7B4fY/WHQ7i6Zd3o079vTDT8Sa7Ayavf1C17k480e1rdLj1OxKPr9Gu7RYMGL4CExfMx7AZkzF+/kQMHT2TpGU1AgL2oXaNb/HsK7tw9yNfIjx0O+6/dxsGDV2HJi0/hM33a3S87Wv0H/oJ2t+9AF2eWIEnXt6KStW2w2Q9Crv5POrW+AnPd99J5/IRqtVcjUeeWoPhkxdj0Pi5GDZ+CcZPW4E3en6ARtFfoaz1T9hI+MwkPmaPHBg9cmGgV+5npX+pr8swRupzUyaJoAN16uRiz4FsvLvrtO535g7aAa840wRXU4S0ZWu3O5dR1PpKWoSuRju1faKN3kQ26nTJ1ViuytTb7m473a3b1fdWHK61CGnXCBXn714QhBubEheh5V+cwqx5Dth8SESMF0XIQAO0MYOkJJ1eWYgcMJAIGWkw50iQyXoKRttZkpDzJCfHULb8PtRq8BFatd+AtresQGzSMlSI2Aq71y+w2I+RqBxWXu32vxAc9COCQg/A6vMjyc0/MNpPwdOWJ1cGEgyjOZW2X6C8p1DO/yhCQn+FT8DvVMbfMNt+Q6VKJEZ1vkVIuV9go7aYraeJIyhb9nvUiPoBlUKPwsf2J8qV3YcaNTeibfvluP2u5WjffiHq1FgKP++vYKX85cv+huo1v0HFKofg7fMLKkf8gLrVDiGIyrV7HUHFSr8gNv4AqtTYgrCoDxAWuRNW38Pw8KJ22s/Ap+xRRNTYj6Cor2DzO4DgCl+gbtxqNO2wFC06L0V049UIDfsc3t4/w+Z1kvrrJPXdcViNp2HxpH70yFKESIm4UV+XMaUS1N8XRYgjYx7GbAwc4sAHe87ofndXm2slQuqlzdoohFpGUevTlqt32bgzRRGhkmqnWqY7g7R6rNo+rkfdplcmU1A73a1bez5cd/OuE/L38YJpfmTKtVosXVh/6m3T9seVipwgCDcWJSpCvd/9FfsOOWD3ziLp+VeE8qbDOAqUFxUyGi/AbDoKs3E/LKZPYLFug8G6HR72rTB4bYLRuoW2bYLNtobkZAWs5pWwmDfAavkUNvs2+jFeSxKwDhbLFtr2Ab2+SzLyPmzeW0h6PqayPoHJtpn2bYPVtJ32fwIblelNeW2c376FRIiOtW2Cn3Uj/M1r6HU1vO2bqJyPYTZ/CLvpffia1sPbSO2wfkoy8xHtXw0/81IEGFainHkV/CwrYTNTPYSX5T3YLethsX0IizdL2yZ4mzbBl+rzsW+kdtN26zo6p5XwshNeqyjfRnjaqb1UttlrM8y+78LgvwwGH3pvJ2wrYPReDKPvIhK9jbB6fQKzz3ra9iE8bNRX1g+ordtgMX4Li+E0TCw83OckPzzlWMZ8uQjx1NnHnyVj+Ad/6H6HVxPtYFLSIqTdrodaxpXUp1LQgK2NmjnD5WqjC3oUp52upp1YFJzv0aP9DrQERjVUXtUy3e3PotTtKq9KUUVID27XPRN2lbgIaY93JWCCIPw3KTER4sW43x5ORXxcJv1QOImQJ7+CBmJ6b0qjwfsoyQkN5IbhNDA/DaP5ERjMj9PA/iAMlntgND0As+FBmD0fgNXwKAnNoyQvj8Bspbym52Aw0avlQZis9xB307Z7Sa4epe0PU/mPEI8r+y0mOtbwFEzGp6h8Ks9yF22/D54Wymd5hOp9lETmSZKeh6mOW6lNd9C2x+Bpfhgmwmq6nyTnPpKbJ2G0P0RydRu8THfDz/NJ+JieovJpu+EZyvMY7Nb7SdaeoPY8D6MXtc+L6rfcDxvlt3L7rE8odZqonWYT5TPfq7TfaKJyjXSskfJb76PjaJud8lAbjeb7qU+eoDY/Q8c8B6uR6qL2W6yP0vHPUT8/TX3am/KRKFoOU3syqB9yafvF9VckQXoiFBHxPX776zyenv+D7nd5tbiaIsRwZCG4Rnx+Hf5h1ZUbAmrLKGp9DLdbO4AXFBEobJDmcku6ndq8ejgP3HwzQfV8eB9HfNTvRltXUduph3PdavRH2598k0Zug/YcC+J6iBBv04qcLJwWhP8fSkyEpn/6FxYvO0MDNi9UJhGiQbeMMvDy2pVcBRYhD0s6CcDfNJgvJ3G5nQbryiQeQbStPMlCWRKWABq4A2DxLAurR1mYPMrBYCxPeQOp3GAijOQhguQgiPL6EmVpWyCJVhBtz8ODKGMKUI6zeIaQVIWSLASTgFEdFirDEkLlBZM0hJI8VCRRqQgvaoM31Ws0lUMZezkYbSEkNuEkPiEkH3SMlfaZvWEzBsDbGETH0fHUDouBjjdSHVSX0RBChFHZIVQHtcvsRyLiT+0IpG0V6DUYJtpvNFZUztnTTOdmCITRg/Z7UB9QOUYzt7UCtZXeW8pRvXye4bB6hsPXowJJWzlYbcGwmyvSuUXRubcmeRxP4nQYJpIegydH4LjvWYYcuiJkNn+DKdM+w8Ivj+l+l8J/C1UMeHpKG4Fh4eHtzNVa5Hs96xYEQSgJSkyEPvv2DB5+6E8SoYsRIUWEeOFuNg3OyFu/wiJkdcBkO0NysYwG+OYoY/Gmwd5Kg7+RxMCTJMZEomCFzdMKu4cFJk/+bKJyLYRVwWQ00+BO2wkD4UnHeJjpM72aCE+LCWWs9ErbzHws5bcQPp5meHsaqQxP2uZJEkOfDXb4mHzgS5LkZyoLm9UMg7cBBjvVb/aCv8FG8mGh9tlgIhGy2nxht9phshhgtFO5FgtJEbXNSG3ldiltMNB7TwWjxQiDjfZZzFQvQe3h8/GgNnrQPk8qx2DxzIPO32CmzxfxoG1lbNQndC5ch53O1WSjfT4meFms8DH4UrvqwmAdQfUcJdEi8fHMhgeRJ0IkPloR4s8XRejRx+bRd3Zc97sU/luo0QuO2GhlRBs5uVoycj3rFgRBKAlKTIR+PpKChPifaLAvXITMtrN5ImRsShLkDVPZAFgiwmGuHgVTzZqw1KgLr6p14R1VG9aqNWCuVgPWarVgq1ZbwVK1FsxVayqYCGP1PMyUx0L7TTXrwFg7D3PNurDUrA87vfpXqwa/apXofUXYalSGrXp1eFesAu/AMHhVqgOvmjHwqlEdtppRdBy9VgyBX4VAakcNWKpHU7uiYatVB/awMFhCgylPFaqjBgw1a8FYoxa91oShdnWYalWjdkTBVoXKofYbq9eCqRq1j8oxV6kBE2Gg94Zq1ek4PudIBSO1yVD9X4zVqsBUvRqMVK5yTlx+var0Gg7vAD/4mryLLEJ8RRmLUHTMYPxx/Kzudyn8tyhoqohxngoqSa5n3YIgCCVBiYnQhVQHgoO+dU+ErCRC5qU0ODdRRMirXl0EvvQcgiYOR/mpY1F+yngET5qAkInjEThpNMpNGoVyE+h1whiFgIljETBpfD7lJo9H0OSJCJswEeETJiF0ymQETssjdPIUREycgjDKEzJ5BAInD0Ho1BGImDwSFYhyPZ6Hb/uWCH/maVQcPxqh44YhYsxoRI4YjeCH7kLYfR1RZehgBE+YTmVPRMSbLyGwXStE3n8fqo0aSGWOpDLHoeyUMSg7dRSCp41GOL2vSO0MH0fnMmEc/CaNhf9E2q+0fRyR1+6yk8bBX4OfBv4cNGGCck6hdG4hU4hp9H76aAS8+iTsJEQWmzcM5jrwtAx3T4ToO1FFyO79ovLl632Xwn8PnopSFzyrFHXtTXG5nnULgiBcKZzod4t+ua5wUORksRwiEcq7PP4yEfIkEeL7+lizYLKegYVFyNgEHmY7fNu2RuUP1yIy+RgqpJ9CaPpZhKedQ0V6Dcs4jZDMM8R54kIeWUyyQii/0raw9At0/HlUuUDHpVLe9PMISj+H8JRzqH7+DGqc+htR//yGymf+RmTqBUSlXEDVlOMI3bYcAd0eQI3R/VH78D5UvHAM1c5dQPQPh1G5Xx9EDeyBhr9+j8rJyWhw8jBiV45HrcfuRstJU9D0+O+oQu2tRO2pkHWaOIHI9H9QI/kkql04g0op5+l8LiA4MxnB3E5HMio4UhCWnYpwRyrCslKp/Wl0Hnnw+9Cs9HwqpaejSmoqKlMZlTPo3DJTUDPlNKqsWQLvlk1g9OI1SLU1IsR9TfKjiBDhQoRM5kMkQt2U70zvuxQEQRCE0gKnEhMhK4mQxVwEETI1JRGywd6mLUI+2oryNPDbHZmwZDtgcThg49ccyp/jIHJcYmSys2HNcMCeRsdnOeCZm4MyyIEhNxveGWnw//F7BGz4AOFf7Ufw2VTYKK8fiUjAjo2o0uNx1HvlMURsWwN/Eo6yGVmI2rMTdQd0Q71xPRB5+BsEpyaj6lcfoO3Qp3Dn453RceZs1D51EtbsdGpvFryoLB8SN9/UM/SaTG3IhMGRDVNmNixUlzkrm9p4sa0X221WyDtHfXKIXJhzHbBSPpsjB+WSMxG6eh28m7Yg+eFnPLEIDftXhNTbFZAEFSRCNi8RIUEQBEHgdAOI0E0I2byNRCgTVpIHY3augokkgKXBQKgCoYcphySIjvNJzYTfhQwSEZILRTqobtrvRYIVuP0zBPd4DZX6vomqX36KwHOnUTYtFUGfb0Wn4b3wYveHkDRnBIJO/IHgc38jeutkPLvwYTy07g1UP/QJah7+GYnjeqHvC40w+qWb0WX+JFQ9e4oEJwP+qamoevwMKu4n2frhB5Kh8yQ4JDJZOfBOJxGj9lhZhKgtHiRnjOdFSTOR5Jhzsy7novwZc6kfwNsonyMXPinZKLdmA+zNmsJo9aK+rlUkEcpbLC0iJAiCIAgMpxITIYvloIs1QiQ0LEK8zaIvQsEfbUPZzEyYsukYjuYQedKQTdC2fEi0CANDwmDMJXnKSUe5zDQE/3kM5XfsQ/i+7xF+8hwCMjJgJ1Hxo32R+3ei4TvPoW331rhp/iuovnc9gk4dRdCX2/HwqJ6Y/0pHPPbmPaj28VpU/W4b2q99AjM/bYleH96B+mvGo+nSBejxSmd81q0GFrwQh9sWjkKVs8fgl3IOFX/9CXXXbkTopFnw2bYFvsknlQiR36lTCPjtd5T95zi8MlOovRnU/kzlHPJeSVDoPA0kfHoYc0ACRJKXm07nmAkzyaEtPQt+69bA0iIBBpuVRIdFaDgMF9cIKXfxJpT+FxESBEEQhALhVIIidIBESL2PkINEKO+eNkbPHBg9Lt7fxuyAyXIWFtMyytcMHhY7vNrehJCPPkHZDNqniBAN5IQnwVGTPHi6Kw9+b+QICcGCYMu+gLLpZxF68DsEDJ2IiN6DSEw+ROXDvyMg5Sy8M84j/I/v0Wh+b4xd2QHzPmqHmxY/hKgv30OdrdvQdcRr2PZ6PCY/Wwsdx/dE4srxeGH1ndjxUxJGLquDRBKgB7rdi/VP18Dfb0Rgadck3L5wMuqf+B1VftqDBusmIWZQV1SaMgqBPx5CYPp5hB7/E4Fb3kPAsoUI3r8b/mlnSG7S4ZFD55VDfcHnqEgeCUoudPHMzZsWs9A5Wug4SzZgJ6nzW7sc9iYJ1I82kh8SIfMokqG/SXpIDBXpoXIN/GBbqselCL2gfGd636UgCIIglBY4XR0R0txZmm/yxw8F5ehQngidIxFanidCVhKhm9oi+KOtKJuZDhPLQi6BdHgik6QnL+pjom1GwoAMJRpkBJVDMsFTS6acFJKhZASePI6gJQsQ9dxjaPLi04ifOQ5V9n6KwFN/IfzcMcR8MgWTPrsZvxyNwaQtDXDzXMo3YThefKsrNpMIrX+xOp546WYkvXoXek7tiM++bIuBA6LQrE1V9Hm0HvZ3D8Ifb4RgYbdmeHD2CDTauxrN1r2F51fehwdmP4iGGxch6sQJRP72M+qumYeo3s8hZPQwhH9zkETtvCJ0niQz5CswZOeijCJD1EfUd/rkKsLHU388TcjrheyOFPitWQp7UiJMJjuJUE0SodEkQsfolfrlYlSoMBGyiwgJgiAIgjIW3gAi1AbBW7YgIDOVBvs0EgaSnZwMGHMcyjofE8mQKTdNkSET7VPkJzeHYFHIhSk7G2ZHFuyZKQj5ZQ+ix/bEk4+0xOtPt0HHfk+h/trFqPPjt4j5YiEGfNkFRy7Uxx//1MTM9Qm47aVmuPPeVpj0dCzmPVcF3R6KRMf7quLVnvGYMrEx3nixGu6/vRIGPhOJD7uFYueLkZjyRBweees+3D7/XgxYn4S1e1ri6XVPoO6mVai793PEzBmEu3veg44v348aKxcj9PRp2DLpnLKpzSRBlkwSIQdP/1F/KNN/+hLEU4OKCLHwkQSZCVtWMvzeXQJ7YgKJEEeELhUhdXrMlQjlXzUmIiQIgiAIylh4HUSIp8aW06B9UYTatkGFzVsRlJ5BA30GzNlZMGc5lMXG5iwSgGyGZCfboWCl97acHFh5uoivuqJ81nTalpGKoPP/IPLdWXjwlQ5Y0jUWMx6phieeb4p2E/uh7fxheG3Vbdj9UyxO/Z2InZ8moMfrYXjgznIY2ysSG6ZWwaYlVfDeKnr/XmVs2hiOD9eF470VVbB6diTWDqiEFd2q4o3bquCOO6IwdH59fPtnA3ywtz4eXPUiWqyaiZvHPokXu8dh4HONcOegl1F57y54Z2XByIvASX6sJEI2EiETnRNPjbEIlSHpuRwWJCcR4jVCJEK+7y6GLSH+ogjx1FieCHlcXKheoAjRdyMiJAiCIAh5cLrmImQ054mQ0dQcnlYbvFq3QviHH6FCWjp8M1LglZUG74x05WovW2YmiQ8JkQKJj8MBL0cWvB2ZsFM+a1YqrBlZyiJiW2beccGHf0TMzD4Y+mosDr1YER89GYihz0Tjkafb4J7n62HKzHp4f0MDLFkcgVWLArF5XXkc2l8JZ05XhyMtAplp5ZGeUY7el0XuhXLITQ5F6tkI/PV9ZXy5tgpGvBWG558LxoJldfDdL40wZkltdHqnE154837Mfq4mPn2lOoa/1ASJM0ah3LFjysJnT4KnwywOwEoY6TNHffJESJ/LRMjBIpSiiJA1Pk5fhBTpoWOp78uYCooIyWJpQRAEQeB0HUToTL4IeVhIhBITEDF9OsK+3gn/rz+H357txGfw3/85An74GoG/f4uQv35D2D9/oeKZk4g4dwZBF87BN+08yU8yrJmpJAipsDtSFUkKSk1H1U/fw0O9O2Lr05H4+6Va2PF8A/TtFI4HOpfD8GFRWPN+RezYVw6nToQgO4XEJ90PqVneyMq0IjPTgnR6zU6xIuecD7KS/eizF1IdfjifGoFfD1fDR5uqYOXCapgytQ6efaEqXry3Ct5/sgaOPxWFg8/XxZsDH0TdzzfDOz1NERqWHl78rF4NRl5Cn9UpMFdcKkImR45yvj6rF8MSF6s/NSYiJAiCIAhuw+m6iJDZyM8aawYPsxXedSqiUvfOiBj7KMqNvR8B4+5B2XF3IGDyXSg/7wFErHwe1da9gRpr30aNNUMRtX4iwrYuRODu9xH0yy4En/geFc4eRfiJE6hw/BTCTp1E/cOH0G5GX7zzXBI+fCYGax+vjVmvVMbSmZE4sL82zl+ogoz0ADjS/JCT7oMcEp+cTCNy0kzIzDAjLcuIrHQjslO9kZEWgLTUckhN90dKZjmkpwUiPTkcvxysgimjQ/DS/RFY+Hgl/PFKBZx8rjrWPN0E984ejMrHfyaBSVMu98+DL/9XpYijQnlCpL9GiLm4WForQhkX4LNqUZ4IGV2JEE+B5eiK0L+Lpa+9CLl6LhU/noEfx6B3zB2jPkGdDk/DbPfNz+9pNCGoejyad51wWf7i1KE9hstu33uZsv2+KXvhFRB6STl68JPX7xqz/bJyBUEQhBsfTvRbTr/mVzgocsoXIRpslWdd8RoVEiG+fP6yiBCJkJFEyNNiRUhsIJIG1EHismqovzwc9VeEoc7yQNRc5oeqy31QbVU5VF8ehKjZgYgcG4Ko0dUQOT4BlWZ0RNTSxxC1tgeqrxyFGpMmIXL0FFSevwC1Vi1G9PA30faBRuj9UGUsH1QR+z+Owtl/qiI1pTwcqV7AeX/kXghCLglRbroFSPEEkkl+0ozIyPJAViZpiyJDVmSf94Mj2ZfkyQeZaV7IyjAhPdUPv38XhRUT62LWsxWwo1swdr1SHz1e64ya6xfBP+UkTNnJJDu8ADyd5CcDHrkkiRfvHWRykOiQ3PCNFvl+QnxJvWcOSQy/p/7kheB8d2leGK4sCqe83hnJKLtsEawN40hw7CQ4tUl2xlA//q0RIaqD+1pnjdD1FCH1SeWuiIhuc0n+dj0XXiJAekQ1veOSY4paxwPTDyKsQctL8tS7rauyT0RIEATh/x9O9FtOv+ZXOChyyhOhzIsixAMxD7wsQrkkQhwdokGeBmsTiZDNtJTyNoXJakXV5hXQfm59tNwbhoS9NjTe44WEfXbE7zMjYY8FCbttSPzaika7vNDkC3803xGCph+HI2lTRdRfXQEVZ5ZHxSHhiHyiCoLaVUfZWxJQ/ZlOaN/rHjzxekvMmV4fR36ojqyz5ZGTYifRsSiRn9wUK3DBmwSIXlNN9GomLMhNNZMAGZCTUYa4KENpVjjSrSRAFmSlm+i9B2FA9oUKOPpTLNZMqoqlz1bG+OeS0GrkSwg49CW8U9Pgk05kpcI7Ox327AxYHJnKFW78GBBrZjbMmbwAPJuEKQtG2m/MJnFRrpbLgTU7V0G5bJ5evbNyEJCRgvKLF8JWLxYGox2ennVJdsbCYD1KIsTC46A+T6e+zszrfxcidD3uI6RKilYcbh++NV82tNGYzkM35UsQb9dGfzr2W3uJoDR9ZmT+vqLUwaj1cP7KiR0vO1YLi5lenYIgCMJ/F070u06/7Fc4KHLKu7M0X7mkRoQcivzwIzb+FaFMEqFTsJoWU97GMFstqNY8DDfNq4cmB4MRc8iAhP0mRB80ocFBD8TsMyBmrwlx9Jqwz4SkvVYk7bYj6StvNN7lT3JUFtFf+yBmhx+arApCwuhQ1OpVAY0H1MbzM2/GnA+64NCvzXE+tSKyUm0kP4w3stMtyM7wRG6agSSIYREiIVKkyALwdpKd3HSSoXRPRYwcGSYlEpRBIpSRYSRMyEz1QnpyGP78rjpWDq+Grk+3QOuF41Hj959Q4fhZRB45jSp//o3wv46hwulTCEo+i4DUs/BPOwu/9PPwySRJykqDLTOFxCgFdgc/b40Xfjtg4yvncul9Thb8SIL8MpkU+C2bB0vD+jCYLCRC9Ul2xsNg04pQKvV1eomLkHYKqThRED1JYbTlqoKhjezoSYdWlAIq1s5/ynlR6tBu50hRYaIjIiQIgvD/Byf6Xadf9iIOis5wKliEcFGEMkiETsJqXACTMREmixlVVRE6RCL0DYuQEdEHjIoIRe81ECbE0LY4In6/WYkUxe+1IH6PGXF7LKj3jRm1iBiSo+ZfhKHlp1WRtLoikiYE477J4Ri5Pgrrv66AH34LQvKZEGSllFUiOw6SmZw0kh4Wn1QzoYoQvycRSqNGp1PXpDEsRZ4kUJ7K2qEMXkfEkBSlZVpwIbUCPt1WC31Ht8GDc95E0pKpiJw+HZUnjEf4+EGoMGckKm6cicpfLEbY3qUI2r8EQQeWInTfSgTvXY2A/etQ9vut8P9jH/xO/An/ZH74awa8OYqUSygPYXXAJysZZZcsgK1uDAmOF/VtQ5KdiTBY/6a+ZQkqWIT+fehq0URIKxIqRZUhdyVFOyWllRwt2iktbXlFESFtGc71Ok+hMSJCgiAI/39wot91+mUvwqCoByfts8Zci1A6jOZjsBjnkAjFkQiZSITC0W5+fTQ5GIRojgjtcxYhM6IVOaL3Cp6EB2IO8qsnGvK+/RbE7rUhZp8vGuwvR9IUjqY7KqHlOpKs2SG4Z0IF9J8fhY++rIm/T1YhgSkLR5oduSleyE21kRBZkUMixNNieSJkVGSII0Y5RG4anUQqdVMqCRGRk2JANuVxkAxlpvvh9Pkq2HO4CSaub40HhzdG9PP1EXZ/FMIfC0WlbuVRbUAk6kyPRt1lSaixOglRaxJQ/d1E1F7eBFUXNkf4gnYIWXI/yq99HWW3jEf5r95FxI8HUOGfM/BNJxHi+yeRCJXLvIDghfPhVSeaBMeb+jaOZGdK3uXz/GyxwkSIvpuiipDeOhqVogiBnqS0eW1OfmRH3a6N9ugJiYpanna6y906eLsqNoUdryIiJAiC8P8HJ/pdp192NwdFV3CymF09dPWiCPFAbEklEToCs3EGjMYYGpRNqNY8AjcvaJAnQgcNiGcROmhEw0MeiCXJiSHJabjfgIYkPw0YEqSGh8qgwTcEvcbt90DiHk/E7/Wk/Z6ofciIuoesdJwfknaXR7PPK6DZqipoO64KnpwUiTkf1cQ3f1bD+XOBcCR7ITvNC450gmQoO81M0mMi4WHMSsQoi6fR0owkTZ7ITSYpSrYQ3iRO5ZB6Jhi//VAFH3xSD4NW1cbDs6PQfnwwmo0uhybTyqPpCn80+6Asmm0rR2IWiMZfBSLp63JI/KqsMq3X+IvySPo0CHGbQ1FvbSXUXlEXNRY3QtS8tqi+5DlU2TQDIQe2IeDoH/BPzUC59FQELpoP73r1YDLYqR+TYDBPJwkiETLmQHkCvZFEyMgidPli6eJEhApaNKwuLHYHVTJcoV7VVRIi5ArtlWNqXm3UqSDZERESBEH4/4MT/a7TL7ubg6IrOBUuQvTZkkIi9AcN4FNhNEVfFKGKuHm+CxE6QCK0z0xS40l4KJGghiRCDWhf/W8Iem1I8hPDx5A0NaT8/Bq7z4T4/VY63k5l+SBpXyDafBKKVov80XFSAN5ZWRXbD1XFaZ4qyyiLrEwfODJsyE5XRYgXTrMYWZXL6bNou4M+Z17wQ+qFcJw4Ux0Hf6mGFVsroc/cSrhzfAU0meKPxEVeaPaeD1p9EoSWX4WgyR7atteOuL1WRPN5HDAj7gC1jdu314TYvfR5r4XaZ6O8Xmi5pyxa7QxCoy0BaPhuIKKW1ELYkg4IXdcPwV9tQuiRnxAybz586iXAYgwgmlJ/ziIR+of6PZfkkmWoZEWopCNCWlhi+FL4W/uvy89X0iKkV4dW7rQyV9D0mIiQIAjC/x+c6HedftndHBRdwalgEeKBmEUomQbu30mEppAINcgXoXauROii1MTu8yQ8LsqQJ8mQgWTIQCJkRH3KW5/kosF+C2L22pC424ak3RbE7TeTLJlQ91uSkEPeSCDZaPaVBU3fK4u2kyvi5VmReH9XFZw4G4YMRYY4MmRCbjpPi7EI2ZSpMkeGAZnpVqSmlsfxc1Xw1W91MPuTGnhpbhhuGVcesTPLo+GG8mi0oxxa7fJD86/sypVucQe8EH/AQufA0SxPaie19xs+Lzo/am/0fmoziVF9ZWE4yRydbzyvkaLzSaT9CSRI0bu8UPfDANRcUB2Rszqi4upeCOn7LLyialFfB5EItaA+nAdP80mSnsJFqLiLpa/mGiFnrsYaIWe0UuMKrWA5HyMiJAiC8P8BJ/pdp1/2IgyKenDSEyFPEqG8y+f5PkIkQua0i1NjJELG+jSIGxFFInTTvPpoti9QkZxYEqEYjgQdIBGi95eIkCJDvDaI5SIvAqRMm/E2lqa9ZhIhlgjadtADdb4lSJgaHLBSeVZFTJrtKY9Wmyuj6fQQ3D81EIu2ReHIP9WQnsqP1TAhh2QoJ80LOakMiRC9P5schl2/RGLKlkp4eVUl3DonGE1ml0Oz9cFovKsctYOFx4Ime73RiBdyH6L2fkNQ3XwuDUl26h0iKTtkIWyoe9CGevutaLCX9tG5NWTBIxlqyG0lEWpw0Ky0ueEBbyTuJ7n6sizi1geREFVFyFOVYQ/1gsXkB5OpFYnNQurTUyQ9LEEMfwclf/m8VoaKKkGMu5KilRxnGVHRSok2cuNuHXqRIz200SIRIUEQhP8/ONHvOv2yF3FQdIaT1XKIZIivGiPhcRIho0feQl4PUxYN3sdhNU6DyViXRMiAKs0j0HZOPbTaHagITzSJDQtQHEmPIkU8pcSX0dM+Z6J5yuySbXTsXpYm2kewYPC6IY7IKHlJkBL3eaHx1+XQ5IsQxC6ugM5jojD/w3o4erwystP9kJ1mgyPdR1k3lJFaHn8cq4p3v6iBF+eFo+mY8khaHIFWn4Wh+dd+ivTEKeJG9VK74/ablKvbYi9O5WnbFUP7+dyUhd8ET+c5nxe3MQ/Kx9u4fIbyx+21o9XOiqj3VgXYw83Ud14kOq1JiJbCajoJgykbBrMqQ3l9XZIidKW4KymMVjo4v3ZaS7v42VmU3KnD1bSY3n531w8JgiAI/0040e86/bJf4aDISU+E8qbGcmEiEeJ73PCjN0zGf2A15ImQWRWhufXQZncQDfh8VRiLhBHxJEKKZBQgQu7wr1zkiUkclZew1wsJu/3QfEcFtFgUhjvGlcOcTaE49k9l5CSXR+4FL6SfD8TX31XHiNXVcc+EYLSaWR6tPgwhAQpG0gEfRWw4OsUC5Iy2/rxolmu0eS+FRHAv3yrAjFiOgO23oMVXoajbNxi2CBOMZrsiQlbjMthIhIzUt3kilEtk/6dFiOFHa3B+V7AEOQuJO3WokS1X0SZGLUebR0RIEATh/w9O9LtOv+xXOChyKkiE/o0IkQiZSIQuRoQUEWoRoUyNtd0ThHjl8viSFiE1EpO3xkiJ1uw1UNkWJO61oekXvmiyJAhdxgVj+cd1cO5UDE79XQMff14T3adVRsuxFdB6ZTjafB6IJMoffciIht9a0OCQN7XVprQ1X4C4Hq6T2t5wb95Unp78qOi1V4XLuFSEzGi+KwR13wqCLdxI0lN0ESrufYRKgqKKEMPRn9A6TfIFhPENiVQerdFl2ObL8rtTh5rH1fojRis9atRIREgQBOH/D070u06/7Fc4KHLS3lDRpQjRPhYhi2EqjMY6+SLEi6W1IqTcPFEjQnkio0Z2igIfZyKp4OkoFqEy9FoGDfeVQQyvRzpkQexBLyR9GYzEuSF4bHoVzPsoCdPWxeCRsZFoNT0crbdWRpOd5ZRIUvR3nqjHV6sd5HsWlSf58VPWAPHUmArX25DaziLDQqMnQCrKeicXKNLmLEI7gxURsrIImWzU15eKUP46oYt9fZkIcf8rIiRPnxcEQRAETiUnQi6uGuM1QnlTYxcHYhIhsyJCtWG2GBDVsiLaLWiINixCLC4H8tbZJJAIxNNrYSKkTFFpRCRvLY66nz7vMxFUDpUXfYAkiDnI8D2JLKh3wJ+kxRdNt/ui8Rw/NB0ehGZjQ9BkWTCa7whE4m47CQ/J1CFPNCAJ4qvZlPbttSlRpcvqv0j+VJmOAOXj4lgmlkQtnspPINSpsWYXRcgWbiLh+VeE7OZTF0WIhTMnXzpdR4REhARBEASB03UUoTpuiVBsIVNj+cKh4d/9/N5JhEiCGrDUKJfeW1Fvnzdi93qj2R4LGn9sR8M1ZRH3UVkk7eFL4EmmeLH1QRMJEAkZvbKUcNuS9pdRXvXqvwRuoyv08qtcBRH6d42QiJAgCIIgcLoGIpRTJBGK0YgQvxZVhJQIjbKPX2mbcvk9ixBLDd+QkSXIhAbf2FD/EF+iTnXtMaPp13Y03u2LGJKihvttVD/f+DDvho31OT/nJXGKPpB3j6L4/CvELq3/MriNOsQxevlVnEWIXi8XoVZ5U2OqCCmyIyIkCIIgCO7AqeREyHKARChDESGWIOU+NooIZcPkmUWDMQ/ODspzjERoEg3QfPm8CVVbVMQt82PQdk+oEgHiuy7zk+bj+D5CPEWkiEzBIqRctk4CxXei5umwvHsL8Xs+9uLxyjQayxDto7wsNQ0PWfKeeE/bEvfYELvHGw3226kcbzTaTTK0m6NBeXex5hs4NjxopmPpOMoTTcSQECmypcqLM4qI5UkPPwKESVBePeiV4O3UprxzJaguBfXzfosiQ9wP0fTaYmcI6qmLpY1WRYTMpqUkoRcXS1N/G0g8ud/LaEXIk0SItikiZPmGROhF5TvT+y4FQRAEobTAqeREyLrfSYRyaeDNIRFykAil0yCdSSKUA7P5L1gM42l7fZhMFuVZYx3nR6PN3gqKCCXtIfYalTst84NV40km4i4KhR4cRUogAYo/SPkIXgSdf4NFFiGnqI02YsTriPLWCvGdn/kmhiQ3fEfofValHSwqypodpVw+luSKxIrLZtHimyGqMpZf/sVtKkobCRYgfiZaoipBRCKLEe1jEVIeIkvEUHvyPhMcfSIBiqO6Y+m11c5Q1H8rWBEhI4mQwdQSRssSmCwnYDSTcCr9ndfv/B04i5CBZMlq+xZ2bxEhQRAEQeB0VUXIgwZkjgRdJkJGFqEGJEJW5enztyysj5YHghUZSCBBYViEYvkzSVFBIsTSkHCwDEGv9D6ep9RIMhT5oOOcp5/+FSGCRYiOqU/yVPegkSAZOmihdvCVaxzJMVFZJEYKdsTvsRK8UDovqhNLKDc+1Javlk0o7dOQ12Y67uL7vLaRXFF9yjokqp+jTFwvR4EUEdqfJ0IsRK01ImQiETJeFCGj9V8RMokICYIgCIJbcLomImQkEfJ0JUItwtB+UV00PxiIBvxYChIQZdE0X51FApC4l2SkABFSHsVxiKNBJiTwVNJelhV6ZWnZZ1WmzS6RIIaPuwhf5t6A5KkuyxCVU+8bfiYYXx1WJk9K9vhQWYTy8FS+nJ3b5ImkPXnCpYqQXtmqAPF7jlI1oPNh1IfDKtN0ynPTjHnrkBQRyms3R7OuighZRYQEQRAEgeF0zUXIRCJkNkzIEyGjBdVahKPDovpofiCIBCRvDQ+v9eEpK15jk7iHFy27FqGGLBckEdEHSB72einrfGJ220k+iIM22s5CQYKiQrLy76X3eZLCMlSfhKreIZIhakNdqps/R3NEiUWMyuAHwvIUGreLy+D7CvEibKUcbfmEWrYqQnzlGT90tR7JWv0DZpIivuyepIe2R1N5/DR9rpvL5/NX7p/EUuWuCKlTY8rCdBcixGu2aFveGiFZLC0IgiAInK6jCDVURKh6s4roNC8ObfaEk9SwHJAkkHg0UESI19WwCPFUFcmADrw4ugHBNx9M2G1FwtckRHRMNC9u/p4jSxpRoXyXiJAiWLzt4hQZiQgLSwMWnL0WJOyxoBGVlcjHkSDV+9YDdQl+6n3DAzY6jttK0nKxfBY4RnmviBCdA5etSJARdfaTCPGzw/bwU/KtSCKZ4ifNc36OSjU4UIZEqAwdw698uX8RRMjkJEJ8FZkqQnIfIUEQBEG4DE7XRIS0a4ScRahWk0jcM7MZOu6sjvjdvojd7UWCYtWIEF9J5kqEjHmPyfjaH612lcdNO4PQdlc5NN/jjQQSjxiSlhgSIXVqLH+KjMrNg9/niRDfeboBvcaSfCTt90XTPeXRZlco2n8RSgISgMb77IhVprBYhHh6K289j7bcOJIgJu8zl08yQ+XWO+CJOrS9HkeRdtvQ5CtvtNzpi9ZflUWrvVT2Xh+SN44SXYww0TEceSppEZLL5wVBEAThXziVnAhZXIiQpzYiRIO16d+pMaPRjGqxldBhQCKaL6uCBh/4I+7LsiRAXiQbeXLCi5P5knqeLsoXIJIXlqOEvRY021Eezd6tiEbTK6Hx5EgkzQlDk/eD0PhrP5IRE0kFiw5PNakYlCkvlbwrzPKEhaNLcfttaETiE7cuEHEzw9B4UiTiZ4YiYWMAEr/2VqI3PJ2lPKKD8l8iQoxGhPLkqgzqHvBA3YMsT1Yk7PJG0ofeSFzhg/jF/ohdHoCETeWRuCsAMXu9KD9PnVEddIyyRolli+riG0O22hmSL0Laq8aKKkJ2ESFBEARBUMbCEhQhvo9QpjLY5omQeh+hHBg9aFCmAZkfumo0/a3cR8hgqEfvzYisXRWdundEp0k3IXFODSRuCkXSXj/wjQ+V9UL7+CoqC0EyxKKxj6/YMpAEmZG0xwvNPwpFiwm1ccc7t+HJgU+hcY9E1J4YTDITSOJhUqbNeJ1QPiRHyqXvRAOO0rCg5EdhypBwmNF4SyBihkWgzevN8Mjgh9CibyJiZ1REsy9CKJ/lYlQob/qKhSd/zZIiQHmo020NlDtZl1HWP8UcIhHaRrI3LRjtRkbjnok3o/GAeqg3PhiJHwdT27xQ71DeQmoWPUUAub3UFzxd12pXBdTvGwIrP33eZC9YhOg7EBESBEEQBNdwKkERuvjQ1XwRyruzNC/UNdDgzO89zFkwmo/BZJwMg7EOvTchJqYRps6ejfV7N+DZRQ+j+aIqaP1FEBrtyburctw+qxIZUdbdkBDw5fJ8iXwCyUKjvXa03RqOJ5fegvU7VuC3335Hj0lvoMEwkpYvg5T7CvG9eVio+GGuea8sPv/C0pGw24xGX5uQSHmS9tnR5oPK6DggDpPmjsSPv32PUWsH4dY5CWj3WRTl9VIkKu+GjXw8R35U+LMK18frf0zKVXD8QNlGe73RYmMEbh2biEkrh2PPd7swcM7baD6gAVqsjyS581HWE/ENJRvtsdFnLxIsO5XDC8FtaPdFJKL7RMBayUJ95/2vCBV21ZiI0FXjgekH3Xqi/f8z0geCIPxX4VTyIpQ/NaaKEC6KUE6+CBkNkyhfbRrITUiKbYbVi9/FNz/vwVuLXkL7qXVwy6ZKaP6pPxpv90P8Dn/E7PRB9C4vhdhddsTttCN+pxeSvvBHm/ej8Nii2/DuF8vw858/4/WJryCmXyTabo5Ck+0BSNjhjfgvL/KFN+K+8ELcDhU7Ej/3QrNP/NDi47Jout0fzbYHovWqKLTpWw/jFw3Dr//8hPHvj0CnqU3RYWM9NPs4DI0+DVSIp/wNv7Sj4U6bQjS1LeYrrzx2+SDmy3KI/zyI6ihH51IWrbZVQLtFNXDv8LZY+cECnPjnb0xbNgkd3mmKm1fUQ5PPghD7hQ2J2+ncKH/8jvIXjw1A822B6Ph+DcS8GgF7pBlGmyYi5KYIqYulr7cIJT06UBk0GU+jCe17L9PN91/gvil74RUQqpyL0WLDXWO26+a71lzLPr5R+0AQBKEwONFvF/16XeGgyKloIjQZnp4kQvQDXS2yFl58qhuGDO2Hu7rfiviXqyFuaATqjS6P2mMCUXNMBdQYE6a81hwdipqjQlBzZBBqjQxG3ZFhiBlUE81fa46u/V7CkPGj0PGpjqjxeGXEDK2OOiPDUXtUBdQZHYY6o/KoPbJCPrVGB6H22ADUGxWI+iMo35hQ1BoTgjpv03GPVMED3R/G0Mnj8WCvxxH/Qgxi+9dCveGVUWdEBFGR2hCGGlSGwhhibBBqjg2+CLWT2zwmnN5TXWOC0WBEOKJ7VEHTxxPQrdfLGD1uAh7t9hhi7q+Hhm9GofboYFQb54tao8pSW6ltdExdKrvhCBKkoSFIfDsSUbeHwBbOImT7T4oQRw/CGrTMH6SZerd1vSxfu54LlX16g3hB+64Wruq8EaMh7vZxUfkv9YEgCII7cKLfLvr1usJBkZNWhPiZYgWJkMkwhUSojrJGqDz9SzKmbgKaN2mNuBZNUa99HGp3ro9atzdA7S70vlMC6twWS8Sg7m3R9IPeEPVvq4/6t9Yl6qB+hxhEt22MRk1bo2Wz9khq0hQN2kSj7u1Uxh11qZyGVF6sQq1OMQo1Vbo0QK0766H27TG0PxE1b49DdTqmJpffpgmSmt1KZd6BRs1uQsPWiahza33U7FwbNboQnetRWQ1pWyzq3hpHbVOJV6hHbW7YqQHqd6F8d9RDzbvroPYdtVG7XV1EN2+Kxs1uQ9OmtyKpUWvENG+Eeh2iqS11UYfaE83HUhm1u8SgDrWxbucG9ErtpXqCo6vCEuBL/eh1iQiZSITMWhHSu3yevpvrLUKdh26C2U7tt9hQObGjMnjqRRH+KyJ0I+JuHxeV/1IfCIIguAMn+l2jX7YrHBQ5WS2HYCHR4Zv28aDrSoRMJEJmI4mQoQ69JxEKqYw4Eo62tz+DFp27olmXrmh++3P0vhta39oDrYjmnbqhRaeuaHnbC2hFr606PYPWnZ5A0/b3o3Hbh9Cm4wtof1t3dLjtVXp9GW05z+3Povkdz6DpnV3R5M5uaHJHNzS+/QU00tD49ufRlOvr9Cpa3NoTzW99EYntHkCj9g+hdefX0O7Wt9D+ljdxc8fXqcyX0LLzc2jW+Rk0odcm1NamnV642LYXqb28/1/adH6R2vMCbqE8LbtQHmpH806PI6n1g2jW7gW06dQTbbp0RzvK274TtZna04ra25bKvfWWHkQv3Eznw/vbdqHyb++Oxl1eQOWGbWD1CSSJdBIhSw71ay7JEOg7cCFCVxAR0k61XMmgqpYTEd0mf2Blmj4zMj+PGl1who8paJ96PEco6nR4WpEBdX9Q9Xjc2n/dJXnUqAlHS1p3n4GASnWUzzzQx9zdIz9vQXVqy3GOhtw+fCtq0PetPYbb0bzrhPw8RWmHu7jTx4yrtuttL04f8Hbt+fuGRF5y7mqZfN5tXpuje94l0R+CIAiu4ES/L/QLU8RB0RlObouQ5TjMpqkwGOvSewu8gqojJO5BVG7bF+GtBhFDUZGo1GIEIptNQEWiQovRCmHNxxD02mwoIloMREjjNxES2weRTUYistVoOo5oMRaVmo8jRiGi5XBUaD0Koa3HIqTVGAQzLf8lpAWV12wswptMQsXGE1GlCdUf/yIqJL5EZQ2h48ejolIWlzmW3lNe+lyh+QSEtphIjEEo1RHaiuphWo/IJ4I+V2k+lBhO5zRSOa+IRr0R2uBlhCX0orIHIqx1fzrPQajSbAQqNx9G2wZR+4eiauOxqNFoEmo0HYfqtK9qi+Go3GoEoloPRHDtu2Gxh8FkLLoIFXextFaCVIojQ9oBkwdl7doSrchciQhpy3RGG8nQtsUVqjgURwLUqIzzMSpq2UVphzu428fOeUtahFydl/bvxlWZKoFRDXW3F6U/BEEQCoIT/a7QL0sRBkU9OFlYhJSpsQJEiPYbL4qQkUTIQiJkCagNr1pd4ZMwHua4aTDFT4c5fgoxCaa46TDGzYInEzsHhti5MNKrKXYa5R0Hc+xweEWPgnfMRBjjJ8IjYSo84mZTnrm0j8qJnUT5plN+OiaGiKZ9FzHE5OUzxi6AMWYBzDEz4B07DD7Rb8AW0xuWxLEwJM6gMqcT0+AZPw2GuBnUhplKHR7xc1Amjt5TWzyp3Z5Uj2fCDGKmgoHOwxA/GYaEyfBMnAYjvXJbfWsPgE/9wbDFj6bzmwhL9AzYGs6BOZqOjx9PdY1TjjNRXdwXpsQpMCYxk+HdeCS8at4Pk3fYxcvnW8NoXkp9epJec2Ai4TG5IUJFuaGiqwGNKeqApDe1og6GzmJV0DRMQfvU8rT7ODKjnoMqA87nxdt5ANcKjFYcXNVZmAQ4t8N5UXFR21EYReljvbYXtL0ofaBtvxrFUb6H+i10RUjvvF1tL0p/CIIgFAQn+l2hXxY3B0VXcLp0jRCLEA+8fENFGphJhAwe9J72GUiETCRCFs+6sNIPqqVsHfjUeplEaApMCSQrCfNgJcGwxJEMkYAYSC48SCw8aJ9n/FySkdmKKFkSRhL94Rs/EN5xw2BIIoFoPAvGRBKbxHlUzjTYYkk0SFSMsbNIdGaRdMxUhMcUS0LDUpNIIpQ4X5EtC0mJd9xAkpU3YGnYF1Y61hxH8pVIYpM0lSChSZpEUjOZ2jKFZIfaFj+VyplCckSf6ZWFySORxYnaTBLjSfJjSCBJIyyJXP5Y+NQZCp96JHBxE+g8SNbi5pOwLSLmwkLnZSIR4vzGJJLARiRTjUiyGlEbGs2CvdEYWGvdC0//YHiabSQ6N8FgXkl9epqkKJekh6ST4Dt4FyxCLyjfmd536UxBEZaiLsBVBz69wZXRilVBsuNqn7atzm1To1p6AqJtD1NQO4sqAa7aoZZT1HYURlH62FXdrrYXtw9YfroM25yfX0WvrUVtkyAIwpXAiX5X6JfFzUHRFZwsZhahTPqRVEUoLyLkySLkmQsTiZCJBmIWIYNpCqwedWD1NMJUria8GjwL/yYj4U+iERA/CeXjxyIwYRTKJ45GQOIo+CUOhw+9epMk+MWPQ1na5584AN7xPeEX2wt+SQPg1XwEfJuNR9kmk+HTfArsTcfDN2EMidIEeFG5Xo3otfFYeDemchqNhE/SCPg3pvJJLriO8lRHUGI/+DR8FXaSIf/EEQhImkiMp31jCM4/Aj7NRlNZo+FDbQyIo7bQq1fSGNioHB/Cn9rsR/gmUbsbjYBfYxKfpIHwI2krR232jX4b/vXfQVDcUJRNHKm0y0ai5U2iVa7RODp+OL2n45qMQzlqb1lqq3cjanNj+txkKHxr3gOjbxhJjhc8TO1IhFZRn56hPuXHmfBCaZaekhMh7QDkTFEiQq4kxdXUTXFEyDmaoEdxBaQoEuBKPLTlqPuK2o6CKGofu6rb1fai9AFvV9uv4rxOy9X5FUWQBEEQrgRO9LtCvyxuDoqu4FRcETIHRsIntgtCm72A6o17oEGzXoi5qRfqt30NNZu+jFpNXiK6olrTlxDV7DXUaPoGGrbqjdj2byKy6TOISHwWEY27k5Q8jZDoJxHe8CkExj9LAvMCKjbtgbrtBqDerYNRp1N/1OryFqp1eB1VWr6I6s1eRO1mL6F20xdRt9mriGnbF/Vv6omKjR9HRJPHENH8OQQnPYeIuOdRjUSter2nUTWhK6q364U6Hfshtt1ANG47EIk390fdW/uhCm2v3PhFVI19HlFxz6FiApHUDdVvegP1O/VB7M3U7pbdEZnwDCrHPocaiS+iclJXVKC2hzR6AxWIiKbdEdXmNSrvHdRq0wdVErshLP4plI95DOWiH0dow0cQVLk17PYQkhoWodbUn8tgsJ6iPs0m4ckpUIT+feiq+yLElMQaIa0AuEI7wLoadAva544IXYuIkPZcr6UIact2hbb9rup2tb0ofaBu58XO2u9E+3cjIiQIwvWGE/2u0C9LEQZFPTi5JUKeJEJ8HyEWIZ4aM5jgFVYZ5VrchNAOd6F667tx39M90W/sNNz/wquoe8udqNHlQVS/81FUuftxRN31OEnCI3jspf4YPXUxnnz9Tdz+5Etods9zCGrSCRGt70V4i7sR3PoOBLbogFYPPoe+o2Zh1IylGDVrMQZPn4s7qdxa7e9E9U4PI+r2x1CNXuNuewzPvj4CfUdOw0MvvIyb738YdW69B+Xb3oWg9g8h/Kb7UblFF0Tfci+e7DkQw6YswoTpyzFt5nJ6XYB+k2agw/PdUantbah48+0Iv+VuhN5yD8Lb3I5bn34Nw8bPxdRJCzDknTF4+snX0LbTY6hFZUfcch8qdHgUEe2eQKU2DyKqVWfc260HBoyajtsfeQmRLTujwk13Ioz6JaLFPQiq1wr+gZVIhGzwtFjgYWlJErSEOEEixMJzdUSI0cpQUSWIUQe3wlAjGa4G3YL2FTQ15kxBA+uVitD1mhorah+7qtvV9qKKkBYWIt7PqPW7Oj+97e7UIQiCUFQ40e8K/bIUcVB0hpOrxdIsQvyYDa0ImcxTYSMRshnNCGgYjah+vVB3/mTU7tkDPadMxf6ff0L/caNR7zkSlWljELJwFgIXzUCV2ZPQ8O3eGL58Gf4+/Q+WvbsQQyaOQNeJ4xAzciRilr+LOivWouGyJag/uDdemzkWPx35GSnJp5GScha//3MUPSZPQLXuJBlTpyJw/nxUmj0bce8Mxqglq7D30B4sWjwD3Qf2RfvhI1FvziJErVqHqu+uRN3ZU9BuxCAs3rwJ586fxQUq80LKKZy/cArf/3YYL0+ejGq9e6LKnBmosGgRIucvQu2hA/Hmgtk4/PvvSD57Ct/t3Y1ls+fhqTd6om7P7qg8bSIqzFuAyrPnI2bseMQ//SRG0bavd3+Bpwe/hSr9eqDG0gWot2wdEhatRWS3V+BVrRKsvgZ4Wi1EGxhsy+FpPqH0u5HXZPHDbk0lL0JXQmGCot2vDnLqoMs4XzLtap92sOTBWnuptnopuzo1VNDAWpAIFVSnml+7jaVRlQatIOnldacdrihOH/N2tQ6tmKnbnPMWpQ/4XLVTYdpzV6Nkrs5Pb3tB/SQIglBcONHvCv2yXOGgyMnV5fOXi9BxGE15ImQ3kAi1aI3qH6xF0uk/ELNkKd6cvxw//vIXho6dgeYjRqLpnz8j8vxJVLxwHLHHf0HLdasxYes2JKdn4L21qzBm8jj0WrMKTb74DHUvJKNyWgbqnzmJ+I2r0X/Davxz+hRyM7KQm5mNI2fO4fVly0mUliHm5EmEp6agDm1rtn4rhqzahP0HDuHdZYvQbcgw3LzyPcT/cRxVz6eiKklP7OFv0GHVciz77AtkZ2QjOysTWdlpyuvvR47jjYXLEbd6JaJPHkGVlHOof/YcGm3fhn4fbcKfJ88gzZGFb3/6EYsWLMeDffojeu4M1P39J4SfPYmocyfQ+sdv0ar/IIybNhNf7vkK940fisj3l6A61R11IQv1TicjYt482OJjSYTsNMD6wGDpCKN1HYnQGer3HBhJgvJFyHzjiJBzFEQvj/OArB24VVSJKWhfYdNjxRUhV3W6KkcrDc5o+6Go7XBFcfqYt7lqp3rpenH7wNX3IFNjgiDcSHCi3xX6ZbnCQZFT4SLET0fPVNYI8dQYi5AXi1BiC0TOno/aO3ag7ogJ6DdzEX7+5Q8MHTEJcS/3QL331iPk008QsH0LqmxZh4QJYzDlvY1IS0knEXoXYydPwKsL56D+6iWo/MO3KP/LL4j6/hvUX7IA/detwz/nUpCdmYtcRzaOnj2N1xbMRa3xY1D9yx0of3AfIr/6CglTF2LIko3Y/e0PWEIi9Oxbb6HxuPGI2vA+wj75DBEff4Q67y5Dx4kTsfrjz5Cd5iABciA9Kw0Zman4+bc/8MrUaagzeiiqbVpDx2xG1Y82o+7UKeizfCWOkAil5GTi4M/fY/bsBbjnxR6o378/am9Yg+BPtyg0WLUCSd1exoSps7Bj9x7cP2QgKk4dhwpf70Lo3m9QbfduRIwdjoCGsfCxBcBkCoHRfA9M1s0kl8nU7yDpob5mESIJKqN8FyRCnv+KUHEWS5cE7gzo2gFZjWjwNu1gqo10FLRPjf5o9/PN/Bo/MdStgdVVe/XqLKgcbkdonSb5+ZnIRp1c3tjR3XboUdw+ZrTreFiSuJ/UvFfSB1yONq8slhYE4UaDE/2u0C/LFQ6KnHhqLO/y+UtFSLmPkGcODchZNFCTCHFEyDwNZkND2Ix2BEfVQ9MXeuHOSbPx+LCxWEGS8/fxI1i+YimeeKsPHhw/AXdPnYFbZk9D55nj8fSIQdiw6X0SoXN4d91yTJk2HiNmTaZ/gfZHhzmzcNOChegwfx7uGD0KczZsxNk0kpXcLGTnZuB08glMXb0Qdw16C51nTUHbRbNxy5xpeGT4KCxY9wF2/XgIM5fMwMDRg9B9yhjcN3U87p85Aw/OmI5Hxo1C3ykTsGv3ThKrVDhyMpCSnYpURyqO/P0nHbcYTw0dikco74Nz5uGRabPxxEgqd8N7OHv+NDJzLpDgHcDCWdPRq09fPDtwAJ6cNBaPU/4nZ8xB14lT8NqQQfjgo/fx3Y/fYPj4ibhvwGDcNnMOOpMo3jtzClo89yiqVIqEv9GPhKcSydDTsFh3UJ+mUp87SHR4jVDe/ZrKKOu1LooQiagipSxCpmsvQoIgCIJwI8Kp5ERIWSzNInTpfYSMNAgr0zOmVCKDJOgEjJY5lK8Z5Q9AcGA4Hnv8eby7cQt2H/we/xw/icy0VBw/dhQHfvoWB374Hvu++wE7fv4JO4nvfvgWx078gXOO81ixdjXmzpmNL3Z+jrXvb8TKDR9g2fubseT9TVi35WP8+NMvSM9IR5YiQpnIyErFD79+jy1ffIpNuz7Hxt07sOHrHfh079c4fPQIvvvtJ8xfvgAbP9yAX478jkO//IBvfvkJB3/9FXt/+gk//v4Lzl84idycNBIhKi8nC2kkROkZ53CaZOj3Xw7jhyPH8e3fJ/H9H8fww+9/4NhpOp+sdDiy0vArnc/82TOwasVyfEPn8e3P3+LHH3/G4R//xOFf6Pg/f8PpC8dx7sIJ/Pjtt/hsx1f4YNdufPD1Lmz+4mO80fNlVAsNhTcJpKehOvV5H9gt31O/pqMMyVAZEh9PT+73DPoOMhQRMpEI8XeQF53LgoVEyC4iJAiCIAjKWFjCInT5VWNKNIgGZIMpDZ4mGpTNZ2G0roGH6XYYjEHwL1sW99x/H3bs2kWi4kBWhgOOtExkZmYimeThXMYFnE8/j+T0NGSkkNSkpSA1+wLOkoysXLsRy5esRvL5C3A4HMjIzkKyIxMXiHQqKzszG8jKQW52DnKys5FJ21PTU5CWlkyydYHKu4DM1FSqK4vKzMIvR//E8hUr8fln25HlyEYWCUwOtSEnh8rKyYaD8jiyM+hzJpVHZWbm0rEOOjaF2s5lUduo7ckZXE86UkjCuNzMbDqvrCz8+suvJG5zsGnzZsqfgaxsOk/al5adiwtU3gUSq4zcDDhY3kgGMzLTkJqZQaTj+OljeHtAH5QLCqA+9KJ+jqc+Hw+b6Q8YSHzKmFOoz0mASIQMnixBGdS/eSKU9yBWESFBEARB0MLp6osQYTSmkwjxvlwYSYjMli/pczf6HAGrzYL6Deth0pRJ+PnH7/Hbrz/h5OkTOJd6ATv2fo0Z65Zj+oZVmL/6XaxatgY7P/0M/5z6C8nZ6Vi17n2sWLIWKWeSkXzhHI6fOopjp47Q/r9x6tRJpF4gicnIIRnKJSly4OjxY9j8+WdY+N4azF+/FovWrcXqNe9h74GDOE2i9evRI1i1fAW++HQ7iUoW/j7/Dw7/8zOO/fMbzvzzJ86e/BspqecVqcnJpHJTQUKVg3PUlgO/fEtithbzllPZq9/DopVrsO6DD/DTH78hw0ECRaL2++HfMHvWbHzw4YckaiRrJDoX0s7jVOo5/JNyFidI0FKo7KN//I1tWz/GuvVrsH7dBmxYsxmL5q9E5ztuh83XRv1XFiZjB+rzZTAbjpP88FQYyRCJD4uQp4iQIAiCIBQKp6svQjw1Y0xVBmVe0Gug7RbzYZhMo+BpagC71Yao4CA8e8ddmNt/AOYNH4LPt2/B7//8hcHTpyL2hWdQb2BfNOzdF40ffRY93uyHQwf2Ic2RSuKxDksXr8bfvx7Fzvc3Ys244Vg/ahDWjRmODQsX4Mfvf0BWZhZySS4cGZnYsXsvnh80FE1e74EGAweiwaB+SOr6JPpPnUD1HSdR+R0rFy/B5599igvpyXhv2wYMG9cX8yf0w+rxA7Fm1kTs2/uVcsVadkYuctJyqfxckpdMzF++DDc/8hQSuvVATK/+ymvn57pi1Yb3FBHKzs7GH7/9jjmz5ygilHzhAg59/gU2zpqB9TMn4t2Zk/E+idTPh4/g/S3b8XCPXmj78ou4+Y030emVQWh1x/OoWKU27HYrzOYQmMxPkRB9CqPhrCI/3N9lqL89PHMU4eFpsctEyCAiJAiCIAgqnEpMhFw/fT6bBus0GAyZ9JkHZH5K+mmSJn40xG2wWssh2GZF+8goDGnSFsNa3IR3J47Bt4d/xFvLF6HRkvmI/uEb1CJqzpqDh/sPx66vdiOTRGjt2tVYvmwVvtt9ADNfegn9a9XApKgoDI6qir6dOuGjze8jhdfzOFKQlZGOLV98hZemz8NdGzajycFvEPfdXtSeNhjPTxmBX/48gmO//olVy5Zh245PcOb8SUwb0h9P16+BkdE1MKYuldkkEatmTMMpkpjM7BwSnGxkkOBkkWTNnLMIN/cZgBbbPkP9b75Fw4+2ovU772DBqhVIZxGjvCxCHBHaQNJ24u+/Mb1Xb3StHInBVaPwdmQ1vN3hLnz0/lbM37QFrcaNQoMPViJu9ydoue0L1H1tMLwqViMJMlO/VYfB3h8m2/ckO2kkP7l58NVhivTk0HfguFSEjHyPIZZQESFBEARBYDhdAxHKu2KMhUh5Aj1tMxlSYDF+CaPpJRrUK8FuMSLJzx/Dq9TDrAaNsGXEMBz8/gC6r1iEuA/Xo+7J44g8exyVN6zDXSPG4nMSIYcjDRvWvYuly1bgm51fYelTT2JJRAR2BoXhveAITLqpHbZ9sA4XclJJmlKQmZGKrV/sRLfJ09F55Ro0ojIaHtiFqlMG4rmpI/Hbkb/x9+EjWLZiGQnTNpw/+w82vNUXcytUxu6QcHwVHIoFterg/dFjcOr8OZBeIS03S1kw7UhLx8zZC9C6/2A03LMTFY7+jEpfbkfTQf0xf9VypGXmrSk68sefmDVzJt7bsB7Hj/6J2d1exKhygfgsNBwfBVbG5CY344MVazHno81ImjYOkbveR7UjX6HB7i8R8UpfWEMqwtvTi/quOQy2OTBY/6L+5nVBJDrKHbzz8FAevEp9f5kIZdN39I2IkCAIgiAQnK6BCAFGDxqEWYSUfVkkQmmwGX+G2Zg3PWY0G1HdYsCrQaEYW78B3h87FHsO7sars2ej1fRZaPX+FjT54CMkjJmIpwaNwJ59B5CdmYG1a9ZiwdIV+HbnTrz31KP4MCQQf/iVxZ6ywVjepg2+2rgW6Y4MkhAHsjJT8dW+Xeg9fhTuGToInWfMwK1zZ+OWAX0xfO4cHD9+Cn/+/icWrVpKwvQxUk8fx8dv9sF7gRVw1NcfR/18sLFqFLaNHImz588iA5nIzKX/ZmfCQZK1Ytly3NmzN5rPn4u4tavQhITnzrd6K1NjadTWbIcDR48cwQyqd9176/DPX39gyQvPY7GfL/4o649DAUGY26wVNq1YhfUff4x7hw1Go5mj0WjVFNQbOQTlW3aE3bssvD3Kw2p8gCRoMzysZ1DGlK708+UixOIjIiQIgiAIruB0VUWI16XwPWxYgnh9CkuQh4EGZ0MG7IYTNKCvgMF0C4wmHwRbPNA+2AfPxNfBkmnj8dOvP2PFpo+UR19MWLmRWI8xCxZj9YYNOHb0LzjSM/Hu6vcwf+kqfLvrC6x/6kFsDS2Lf3x98Z1vOaxr3hL731tDwpQFOHLgyErHP6eOYsfuz7H2o/exdutWrNv2Gd7/5DMc/P4HnE9NwWGSkwWrl2Dr51uQTCK0sc+bWB4ajKMBPjjqb8X6apXw8YjhOH/2DLJIgnIIvvIrKysNP3xzEMtWrcG0NesxY+NmzF/zPlaufx/f/vILyVI2snNycPToEUybMRWr31uNv//+DfNfeBZL7Tac8LbixwB/LG7eDJ+uXImff/4Faz74ELNIqIYsmoU2jz0K3woVYTZZYTJVgcHWF5627+DB9w8yZVCfUl8r/cyRobwpsjIkPpdcPq9EiHhq7BvY7CJCgiAIgsDpKooQyw9HgnhgztumiBGLkEcW7J4pJEI7YTC/TDJUCVazB0IDjEioXx3TJ89C8nm+fDwZaRkpyMhIQ3rWOaRmnURa1lmSmgxkpzuwYdV6LCMR+n7nF9jw1EMkQgE46u2Lfd7lsLJlG+ze+J4Sscnhy95zMpHJZGfA4aBtDpITEqTMnGyk5TiQmpuFw8f+xIJVS/HRZx/jzJmTWNP3LSwNDcVRP18c8ffCmhpV8dHwkTh/+qxSblZOulJuNkNlOrKykJnlIPjS+xxk8Dqi3Fw4cqGI0JEjf5AITcbq9Stx9MjPmNP1WSz28sZxXzsOhvhhfstG+HzZUjrnNKSmpyIzNQ3bPvsSt959D7zKepHIkAhZm8DktQgGCz9Wg2VTJa9/GZ6CVPqfREh7Q0VFhCwiQoIgCILAcLqKIkSvPDArgzAv3s1VBmm+5w2LkNUjg0ToJxjNY+FpSYCHzQKTjyciq0dhwqRZOJ9C8pOdhgwWDCKL79WTfYGEiAQhw4GsFAfWr1yLZQuX4Mftn2PDE49gc2gQfvUvhy/Lh2DRzW2x48N3kZydrBzDj8LIJPjePPxojHQSonQSpHS+/xDJS0amA3/+eRTLl6/Ex1s/wZkTp7G+b3+sDK1IElQevwUEYHXtWtg6YjRSaF9GZjoJTxrJT54AORxZJD8kWvmQFCnbspSoVHZ6Jo4e/h2zpkzF2ndX4/jvh7Gga1cs8PfH78EB2F4xAKMb18cHC2fiQuZ5XHBcoD5IxqTpsxBZszrMViNMhnIwWx6Cyb6N+iyF+vpf+dGS9/R5em+6+KwxESFBEARBuAxO10CEeM0KD8S8TiWLRCgNRo9MmEmGLMYTMJs3wGC+F2WsZWHwNqFClaro3qcP3t/1KTbt342P9h3EZ3sPEfvw6Z4DxHf47Osf8MmXBzB09Fj0GzECy5Yswch77sSEihWwPjQUi8LCMKRFI8yZMgqf7P2S8u/Elzt3YdeX9Polf/4SW/btxEcHvsYne/bR5/347Kt9WPvhVgweNR6TZ83Hpm2fY2zXlzE+PAqfhVTG5pBwjKheE1Ne64Xt277A51/vobL3Yuu+/cQ+fEzvt+3drdyl+rO9X2H7nl34YveX+PIrht5/9TXe+/AjvPZWP/QfPwkbSLYGPfg4hpQNxfuh4ZgVUQFP16mOIW/3xqfU3k/2f4V3P/0Y9z71JOx+3jAbTbB41oDFNARG20/wtKYWWYT4uzGTCFlFhARBEARBGQuvugjxYmlVhniqxpNvruhJA7QHDcqGdNiM38NmGEgDdk0YLN7wDghDrSYJ6Pzak7h/1FDcMW4SOk+eglsnTySm4LZJs3Dr+Nm4ZewExPZ5FTF9eqLN4BFo/swzaH9rezx4cxvc264t2t15J259/XU83H8I7uvaA53vfQpdbn8MDz7WDc++2Q/PDh+Oh8aORpfxE9Fx/GR0mDAZrUeOQcxb76DRoKG4adwENHr5ZXTo3AUvduiE5zrehjZdbkezl6mscTNx2+RZaE/tuXnyBHSYOBadx4/GPeNG4aExI/HoyGF4YvhgPDV0IJ4ZNghPjRiOR0ePRqehQ1D3lZdRj2Sn9YRxaPRcN9zc7jY82bYj7rr5FjTo3Amxr76C26lN948ajXbPP4UKJEdmqw1Wgz+JUAeSx3XUT6fhYeGbJl4qQAWKEOcVERIEQRCEfDhdExHigVgZpFmEDAyvaeGHsDpIgk7D13M1vDy7kBiFw2wLhD0iCFU6NkHi66+hzqgJCF+0EOFrliJy/QpEbViHqPUbUWXjOlR+fwUqrVuFyFXrUHXJUtSePgUNRwxDzNsD0OCNgaj30kDUub8XIho9Ap/K7eAV2gLh9bogpvOLaPpMXyT2GYGqIyegwvhJCJs8DeGzZiNi/gJUXLIElZYvQ6V3l6Lm6gVIXDIX8YvnoerKxQhftRphy9cieOEKhM6Yi8rjpyJqxATUGDAatfsMRb3XBqBht76IfrZXHl37oMHL/VCrx0BE9R2KSiPHofKceaj03hqEfvwBwre+jxofrEe1TetRfttG+Hz6PirQtri58xF1x20wlvOGyeyjRIOshjdhNh6ifkyDh+nSdUFaLhMhjsjRd+JBfW5Snj7fTfnO9L5LQR/t088jotvo5hEEQRD+W3C6NiJk4CuYeB9LUN69hDyM6TRQZ8BEr3bDftg836bBPo4G+rIw+XnDu0Ykwm+5AxHP9UfowDmInLYc1WctQfWZK1BjFonDnA9RZe77iJr9HqpNW4lKo+cgrO8YhL08AKGP9kZwp1cR3OpV+Cf0gHd0L/jHvImAmJ4oF/cG/BJfQ0CLNxB+9wAqfzBCuvVHCElT6BvDEdZvAioOn4mqExYgavpCVJsxH3UmL0CNKYtRedpiVJm4CJFD5iC092QEvTwOoc8Sj49GhQeGI7BTP5Rt0wvlmr+B8k16oHyzN1GuxVvwa9UH3m3fhH+XdxDy5AhUfms2aiz5CFUOfo/Qv/9C5VNnUO3ceUScP4Xws3+h5q8/InbeMkTcdBOMvlYYuU88biFRXELv/4ZBeXwGP2n+cgliRIRKns5DN8Fs91VEqOkzI3XzCIIgCP8tOF0DEeLLulmE8p6G7smDMg3OZUzJKGNOhoeFjrH9A0/rMhrkb4XVGACbxQ6vcqEoV6s5AhOfg1+jniQur6Jcq+dQttmz8G3yKmyN+8LcdDBsbYbAt90g+LbsD3ujvrAmEkn94BU/AL4xQ+AdMwHWuOkwx0+FJWES5ZkEr8YTYEscBXvCUHgn9qe8fWCN7Qlr/JuwNX0H9taD4X3zcPjdMhjl2/VHUJtB8LtpKGztBsK/1TsIbPIOfKgeU3xfGOP7w5w4BNZGw6nM4bDHDYdP/Cj4JYyDb/xkeMdNgT1mHGwNh8EWMwD2+Ldhb9IX/rcPQXCvGQicshbhK3ag+sa9iPrwC1ReuxEVRk5C2U6PwBpeFSarGWZTOCymV2A0fw1P81nlUSaWi4vP9XAlQhyFM19HEWrzGglknSaKTDCeRhOimt6Beyfvyc9T66ZHlX1Giw13jdmev71dz4X5IlLvtq7529SytHKS9OjA/O1aAqMaovETQ/PzFQW1TOd2OeOqbt+QSOVcuwzbrHscc8eoT1Cnw9P556keF33nq/l9dCXlC4IgCJfCiX5D6Vf0CgdFTlarKkJ8vyASHWXg1YgQDcJ5U2KqCKXCw5yGMhZ6b0+Fp303DJY3YDLWgs3oC29bOQQG10NIg3sR2OIVVGz/Gio0fRL+de5HYMwrKB8/FF4kGFaSDXviVJKPGfCOnglrg9kwxcyDMW4BDLELYIpbDFPiMngmLYNH4mIYEhfCmDgPBpIjY9xk2GLHk7CMg0/sKPjGjqb3JEvxs2BNWARbowUkTrOo/NkwN5oLY+NZsCVNgy/Br8bEKTAmTKYyp8GQNIM+E/Ez80iYA0P8QnjGLaJ65sASNxX22HHwihtJ4jWcXgeQOPWGtcU78O0wEuXuHIey9w8hQXoJ/jG30MBWG1bvABjM3jBbWsFi4Uvmj5I4noPZmE4ixH2qT/7l8y5EyO71ovKd6X2XVwtXAzijnWrSE6H7puyFV0DoZdtdiZBahiuKOrWlrb+wYwurm+VPT8a0oqeHKn/FLV8QBEG4HE7020m/nlc4KHKyWg+SCHHUh0TIxCLEEYu8+wgZDKD3/Fklb3qM73asTNmYMmiAO0Gso233075QmEw2+HoHIaBuE9R55g006TECFdo+BUu1e1AuuifKJ5JUxEwjqZgJuxJ1mQRb9ESYG06EMWYyPONJVBJIaOLnwho3D6b4+SQo80lw5sKWwBIzFobGQ2Br/haC2/VBpfZ9UKH5GwiI7w3vmBGwxdGxJE6mhAXwjJ1L4kRyRWWZSJJMJF2m+OkkWTNo+yx4kvQYqVxL7Bxqw2xYo+fAFDub2jEDtoZT4E1t8ooeS2WOpfaMh4XkyUjy5Jk0Fea4SSRgE0iuxsKrST/4xT6OoPAEBNjLUX9aSBarwNPck6TmIL1PJs7BwA+xVaRH26f/kn9DRa0IcYRIEaFv4OX9kvKd6X2XVwOtSARUrI1b+69TtqsREI5kqHn1REjdxoN8+97L8vMWJkLaMm4fvjW/Dc7lFIarevTQq5tp3X3GJaKjLUc77eYsMtzuGq0fvEyEilK+IAiCoA8n+s2kX80rHBQ56YkQRyZ4EL5chPIwGGk7y5DZQYM2yZDhBxKn0fDwbEzHeMNKMuRXsRrqPvA4Yp7pjfItu5HwvAHvWJ6CmgwLC0niFBKWMSQg/WCt9Qp863WHb8xrsMX3yBOLRiPg32gcfBqPgT1hCLzj36FtvRDQ7g1EPT4Yia+MRvNXh6PJ8/1Ro8tL8E94AtYGL5EsDYFXwgSqaxLshC2e6kmaBmuj6fQ6HTYSGa/4SfAiubHFjqb6R5GYjYZ3wjjYmoyHsekomJsPgE/LdxDQnNrRpD9sjQfD3GgMLNRmcwKJUhyJFUmWnWTKK34CfOL7wLf67fD1i4QXnbvRWJ76pSPM1kUwWY6RNGZS36ZT32Qq/arXp8zVECFtRMd5EC4M7UCvDuiucB7otRLifGxRRIjRnkNRREEtjyVOO42nh6u6GW0/aMtSj3GnXcUpXxAEQdCHE/1m0q9mEQdFZzgVW4RMNGhbWIayKd95mAyf0OsLRCSMniYY7XYYwyvCXq8d/BK6w5ukx8ISkTAXhsSZMCRMJmkZA+/6vWCLegjhjZ9C3fvfRPVnB6DyS6NQodtEBL44Bf6vTob/K+MQ9PIIVH99BBq+NQLNh07GLUPnocVrE1H7vt4Iu+kllE14EbYGb1CZI+ATNwT+9XsgqFEfBLceCP/WA+DbZjB82gyDd5vh8Ll5MHw7vAPf9n3h0/4t+Nw+EAFPjEP57tMR8MYM+L09DWVHzkH58YtRbtQS+PWeC9uDJE4tBsEnZhjsDSfDHDuHZG4GrDxdVvtp2IITYLWVhcnoRX0UR68DYDPvI4FJUwQnr0/z0OtTxpUI8WLp4oiQ3rRWUWRIGxEqbOpGO9B3Gb6lwCmpayFC2rYXJnFMQaKit9/VtJ8rilq+835BEAThXzjRbyb9ahZhUNSDk8V6AGZTepFEiPEgGWIRKmPNgMGSQjL1B8zG+XTMLTSI+yt3VLaU9Yc9IgG+9brCK24ciQPtT5oPj6QZKJM4CwZeHxQ/AgHxPVC5Yw9EvzoaMWPno/7Ctaiz9kNU3boVFXd+hkq7tqPW5i2Im7MKDXqNR9gdvWBv8irMCbxQug/scf3hw1JFYmKLn4uAuJEIiuuKyPv6oMbA6QgaMxN+E2j7uEUIHrsM5SYtg9+MpQiYSe/nroT/yvUov/UzhO/Zh8rff4fKv/2MGkf/QP2/jqL28b9Q6ZefEfzeFgT2mIRyN78Nv6QhsDUaA2vj4bDFvAxbxbYw+0TAaLKTxFSEwfwELKYPYDWcIUHMEx9+oOq/C6Mv7UsVXRHiKUgSIb5qrChrhLSXjTtTlKiKs0yxEGkXAatoB/LKiR2V966iG0URIV6orUZLiiIJah3uTqcVJiJqP6jlaaM47qxdKmr5zvsFQRCEf+FEv5n0q+nmoOiKzKwc+PnliZDBVDQRYji/h+08PO2nSXzOUDl7aQDvD4MxlgZuLxjNZhi8KsEW0Rm+9fvAFjcehoRpJELT4ZG4AIa4pfCKnonguLEkLm/Dv0kvlL19MIJemYqImcsRuWkTqn38KaJWfIDQfvPgc+dg2BJ7kfT0h1fj0SQjE2BLmkLyMwOWmNkwRc+HseF8lI0ej5BGbyHyufGov/4zVP/zF4SfP4rw5H8Qef4MwlKTEZiRiqC0VASkpcArMwU2wjc9GcG0P5xEKGzLNoQvWY/w9dtQ4dvvUeWf46jx9beoOHIZAu4ZDK/mb1A7SPCqtYepbGWSQT94eAZR/7WFyTYNNsthmD2zYOAn+OdHgRyKcDr3o0rhIuT+VWPaiIUz7kRItHAkSB30VZwHbHWg11JcEXJFURYTq2W5O9UkIiQIgvDfgRP9ZtKvppuDoiv+OJaG+vW/L5YI8X5lsDZfgKftNJEMk+UUzOYtJEIvkRTUonzeNKgHwOxXF35V7iRBeV2ZujKQvHgmzYchcQlsMfMRED0HQQ2nonzMWPjGDYU18R3YbyYxuncIAu4fCd8Og2Fv3I+EhwbkpPEwNpkKU6OpMCdOI2bBnDCPmE/MhTl+FmwNJ8HeYAQszYbCt+sMhCzairB936PCiRMol3qBhCeNBCgT5ZMz4JeSAa+MDPqcgfA/SILe34ugYcvg/egQmNr3guWeIfDtuxDByz9Dld0/I3r/L6gzcSmCOnaDb7V28CpbBSarNwlLIDw9GtM596XBbieJy3kYWISY/CgQX52XdysCPVyJkHrVWGSV3jh1LvWy71GPkooIqXB5CQ+9fYkQaQd17UDf/Pnx+Xn0pKsoIsRiEFQ9Pn+htjsUZW2TioiQIAjCf4cSE6GvfzqP2277VV+EdK8a+xejZw7MHg6Y+I7T5nSUsWTCYOEB+yhMptVU3qP0o16F8CVR8IctoBp8q9wK/5ge8G4yFtYW02BqOg2eCTPyFh/HzYYpdjJMCWNhSxoF/4RR8I4mGYkeSPJEQpMwGl6x4yjPFBKoGco6I2PCbBhIgjwTFiivBirLkDCJypsEU8wUWOPGwp7Qn0RqEEJen4mKszci7MMdKP/ZFwj8fAdCvtiJwK++QsDXX6PC9l2ImPke/B8eAXOjd0i4hsHWeCS8k0bAq9EgWG8bBP9+c1BrzSbEz12KiC5Pwqd8bfiZ/GD2tJOw1IPJ2I36ciMJ4Uk6fxYeXiCdQbDUkOCwBF2BCN173wx8+f1x3e9SD3Vw1eJqIHYXFiKtsKgiox3o7xi5LV/C9Ab2oq4RKirFkYrC6nbe73xFXWFRp6KW77xfEARB+JcSE6GFXx7D5CknafC+uFhauY8QT+NcvI+QZpB2hu8xxM8dM3rSQK1cSp8HXyJuNB2G0byEZOBhGtSr04+7HUarDWbfKPhV6oCgBk+ifONX4d24D4yxQ2CInwhj4mSYE8bDEj8OtrjJ8I2dAZ+YGbCS+FhjJ8IeOwH2uIkkSpNgaEQC1XgWPBvNgWfiHHjEzyRYqiYT46jM8cpx9oSpytVgPnwDxsbvwKvtW/C7m8Tokbfh/VgveD/ZB97P9IPXUwPh8+BAeN38NuyJ78ASOwaeJGUGEipb3FT4UFm+CcNhb9kDvnc8h4BOd8KrekN4WUPg4+EPq2cUne+jMFtXwGT+nd5z5McBD0/qV+VKMe5T5t97MulRmAgNGfYhVn19TPe7dIVWhkpqkNUTGeeBvKAroa6mCBX3kRoF1a0X/XGOuGnPQ4+ili8IgiC4psREqOuiH/HD4XRERPDAzSKUd2dpd0QojzxpUvHw5ME/TwCMxiMkWO9Suc+QINWBwexHg7kfvL0ronxIHUQk3YIq97yK0IdGwefuybC3GQXvuMHwjR4Nr+ipsMfMJAmZDXPcHOUKLWv0LFhjpsMUz9NqJDwkQ8ZGM2FK4hssToKJRMmayLBMTYCNxMieMBsWLiOGjo2dDi++70/MSPjU7wdbvV6w1u8JK73a67wFW91BsMTwgm4SqsSpJFaTUIbqMsTx/Y5mIYDvOt3wWViiGsMUGAKT3Rtmz3KwlqkPq+FJWK3LaNtv4JtN8q0FlHsukSQy+n13OQWJkK/vN/j+55PosfIX3e/yasDC4h9WHc27TsjfxvfH0Yv26A30WgnTTlFdTRHSSkVhcqLFVd3a+/w4R5i058H7tGuYnO+1VJzyBUEQBH1KTISYCZuPYM17eYt4VRH691lj+gP2v7gSIZ4yS4fV+CfMhvVU1qu0Px4GU1mYrV7w9g1CeINYxPd4DbEr1yBi+UcIGrAMQfeMg1+zITAnDoOR1wKx7CTxjRDnkBjNgnf0ZBKbkTAkDoEhYQiMsYNhih4AU8N+sBBesQOIfjDFvQPP+H4wN+yvCI65/kh4xk1UrlJjseKbJnqS4Hgk5EWRTCRSltgpVA995oXcSSRCCdNJgmbDFjsNAXFDUL7BE/CJTICpXBA87TYSHj/qr2gSlldg9dyYd66WCyR86Rf7gyTGk2WI+0iv7y6noMXSY8adwJIdf+t+h1cL7UCvh1Zu9AZ658vv1UH+aoqQKl9FLUOt2xXOoqOiN/2oRY3wFLd8QRAE4XJKVISYTw8l48lnSGBKUIR4XYzZmAGr6SixESbTS/A014enxQcmqxXeZf0R3LIxwsb2R8Wdm1B3/240WLAeoQ+Q0MS8AF+SGr+4cfQ6En5Jw1C21VB4t3sH9k594Ht/P/g91A8+9/WB9z294HNvL/jd3wflHuqL8g++hQB673cfbb/7Nfjd+Tp8urwJc9s+8GzSH56NxyjTah6NFqFM4wXwaExiRIJkj54Kr2iehpsKI33mdUs2ki+/hoNRtvZD8K0YDZt/IEzUfk9TKIlQUzqXN2nA3Qqj8SSMivyxwPCaoJIVoVatHfj29zTd7+5qwtM/HLHgZ32pAzbDi5c7vP3uJXldSQxLj/O0z9USoeJOizGuhEZ9ZlhBzwK7beCGS57Fpj1OnRK8kvIFQRCESylxEXp6/g/4+sdULF6eDf/yJSNCHMUwGDNhNqfAav4VFvNamMxvwGBuRRIRAbPJF3a/8rDFNUT5V55B/aWzED1zNiLu7Y7geg8hKPoNBMS+jbLRLyHsjj6IeGsC/MfNRsCcd1FpzSeosnk7wrd8gtCtnyBkG71+8inCPt2OiG3bEbnlc1T+aDsqbNmKiC2bUHnFGoT2mw6/uwbCqzmJVtI4mBNmwdB4HkkRP1tsJqwxM0jAiPjpsPFzy2JGwrteL3hV6wJLheqw+JeFzRIIq6EuCU8XOo8hMFi3w9N2is4nr8+MHtkwKZfL5/XPlYqQl1cuRo3LJgnKUL4jve9O+BdXgiUIgiD8f1HiIqQy9eO/cPhINvr1z0XrVkC5cvoD9r9cKkKXwmuN+NJxGtSNKSQ+x2AxfQ2TaSYMpmdgMSTB2xBBg3152MPCEJzUDCEtbkdg3D0IjXsaAUm94ZfwFnzjXkD4kwNQe8UGVP3uB0QePYuqpxyITHUgJCMT/lkZ8HJkwJqdAZsjE3bCN8MB//Rs+GbS/sxkhJ47hahvf0HVhVsR/NRE+Dd+Gz4xA2BpNAzGZiNgaDICpqThsCQMgT2pP7xjXoS9+u0wV0yAIagCPH294WEJhtnYCHbjc7Aa55DgfQWj5R+SoMy8J8YbWYJyFQoXSH1YhKzeOWjV1oHevXPw3U/ZWLzjhO53JVxOSUytCYIgCDc+V02EGF5AvXrPCez/JR0XUnOUyiRdu5SZlav0/dq9p67pwuj/Otr1SHU7PqubRxAEQfj/gNNVEyFBEARBEIQbGREhQRAEQRBKLSJCgiAIgiCUWkSEBEEQBEEotYgICYIgCIJQahEREgRBEASh1CIiJAiCIAhCqUVESBAEQRCEUouIkCAIgiAIpRYRIUEQBEEQSi0iQsINhfap7wEVa+c/cb2ocDnq88KupBxBEATh/xsRIeGqo312V0HwA07vGLmtRERIW6c8OFUQBEFwhYiQcNW5HiIkESFBEATBHUSEhGtOu54L8+Wn6TMjL9lXUlNjgiAIguAOIkKC2yQ9OjBfYK5kuqkoItSy22QE14hXPnsaTYi5u4du3sZPDEWdDk8r7/UiS/dM2JUfIXJuu7aciOg2+fLF27lMs91X2ccEVY/Hrf3X5R8rCIIg/LcRERLcQitBKsWVIXdFyBXqMa7yuppiU8+Bhap972X5dXYeuilfdurd1lXZVtB0nvPxgiAIwn8XESGhUAqSE2eRcYeiiJAaodHKCm8rKK/zPlWE9ISH0RMkNXqk3Xb78K35ZaptEARBEP7biAgJhVJQdEQrFO5S3DVCzouftXkLmu7Sy1/QNu35Op+fKk3FjYYJgiAINxYiQkKhaGXBmasZESqKCDlHaFyV4xz90ZMebeTIFTI9JgiC8P+BiJDgFtdjjdDVECHn6TG1LVqxcUeEJCIkCILw/4GIkOA2Whm6EhG4niLkvL1ai3suy1PQ1JggCILw/4WIkHDNuZ4ixOhFt7TCoz2WI0XNu07I38cLpmu0flAWSwuCIPyfICIkXHOutwg5T33prfcpbHpMREgQBOH/AxEh4ZpzvUVIu09vv4oa/dEKkW9IpHLzRr38giAIwn8PESFBEARBEEotIkKCIAiCIJRaRIQEQRAEQSi1iAgJgiAIglBqERESBEEQBKHUIiIkCIIgCEKpRURIEARBEIRSi4iQIAiCIAilFhEhQRAEQRBKLSJCgiAIgiCUWkSEBEEQBEEotYgICYIgCIJQahEREgRBEASh1CIiJAiCIAhCqUVESLhmtO4+g//YFDyNJrR8ccol+++bshdhDVoq++vd1vWSfYIgCIJwNRAREq4ZSY8OzBchJqBibdw7eU/+fhYhr4BQESFBEAThmiEiJFwzVBHyDYmE2e6rvG/6zMj8/SJCgiAIwrVGREhwG21Ex2ix4a4x23XzuUI9niNBcff3Vt5HRLfJ368nQg9MP5g/XaaNILnaXuumR/OPb/PaHARUqqN85qm4mLt7KHl4ik5vuxYuv06Hp/OFjQmqHo9b+6+7JI/ahsZPDFXy83u1b3h/wkNv59fFsATq1Xf78K2o0frB/Hxqu1ydJ6Pdp+1HQRAEwX1EhAS3cJ7WYooqQ1oRumvsDkV6eMBv33uZsr8kRcgVgVENdbe7ikw5o22vtg1auF/uGLlNd5+KNuLVeeimS4RLRa1L2/fadmqPkwiaIAhC8RAREgrF1YDPaAfmwtCKEIuL+lmNZpS0CHG5vN1ZNPS2ayMqahla6eGIjVqfmte5X9Rytfuimt6BLsM255ehnp9em7m+5l0n5OcNrdNEqd9VO9X+07ZTEARBKBoiQkKhFBQhKUokwlmE1HLVgbwkRcidvHrb9dqgorZfO/WlHu9udMy5fdr6tJLjjHqcXt3acxIEQRCKhoiQUCjaQdeZK4kIabexBFwtEXK1Xa8MV9NUWlRx0x6vJzG8n9cNadcIqejVV5BUtuu5MP9Y7nN3jxMEQRAKRkRIcAtVWLRcyRohVUZU+eGyugzf8p8QIb2ojLMIaffpoVdfQULjHDlS+1KmxQRBEK4MESHBbbQyVFQJYvRESLu9bsdn8+XheolQQVNjzhQkQtoIjrYc53ZoRUgvqqRFPZb7vnJix0vK0csvCIIgFI6IkHDNcCVCqnxwdEOdRtKTB+2UlLrNuTw94XG1XU+EtNu4PnXxMqNe4q4Ki7sixJfW8zat9LiqT43ucF0VY9tdMvWoLVOlKFOTgiAIwuWICAnXDFcipN2nohUhPQFg1EvhteVdqQjx9sKmx9wRIW1kSQ9tfa7Oj9GKjrY+pjhROUEQBOFSRISEa0ZBIuQ8yKtRFBW+CaIqJxw54f2qQGjLKwkRYtToj1aI+GaIXK/e8XrTWlxGcI34/OP9w6orN1jk9871sXxp87q68aJWGPXqFARBEIqGiJAg/IfQRo9kWkwQBOHKEREShP8QamRLu55IEARBKD4iQoLwH0G77sh5ak0QBEEoHiJCgvAfQTstprd+SBAEQSg6IkKCIAiCIJRaRIQEQRAEQSi1iAgJgiAIglBqERESBEEQBKHUIiIkCIIgCEKpRURIEARBEIRSi4iQIAiCIAilFhEhQRAEQRBKLSJCgiAIgiCUWkSEBEEQBEEotYgICTcMD0w/mP9QUXmWliAIgnAtyBehLEdO2tPzf9DNJAglQdKjAxXJcfXkdO1DRY0WG+4as/2yPIIgCIJQkuSLUFpm9snuy37SzSQIJUFhIuQqIqQ+bNTVcYIgCIJQHB6b8x0c2TkO9qAyF9Id+wZt+F03oyCUBIWJkCtEhARBEISrAQeAOBCUJ0JpWRsnfXxEN6MgMKrIMMWZunInIhTWoKWSR40IqREiZyKi21xyXJ0OT8Ns983fH1Q9Hrf2X6dbduMnhir5+b16Hrw/4aG3EVCpTn4ZviGRiLm7R34ZKrcP34oarR/Mz8fnw/n02q8eo92nbbsgCIJw/Xhn3WEkpzu+p9/mMmUyMnOmLPzymG5GQdBKkEpRZehqiJB2XZEz2nq0ZWvhc7hj5DbdfSr1buua38bOQzddIlwqal3afmr6zEjd47TlCYIgCNePMZv/xPm07I/pt5l+nYFe7x046dDLKJRuXEkEox3sC6M4IsTbC5oaU0VJu48jNmo5qjA5nwNvV8tX90U1vQNdhm3OL0MVLG1btPU17zohP29onSZK/Vrh0UZ+Cjt3QRAE4doz5/O/kZrhmE+/z2XK5ObmJh05nXFWL6NQuiko6lKU6EZJi5C2Xc7tUOvSTn2pZbsbyXJeuK2tr6DpLfU4vbq15yUIgiBcX/b8fuE8+c999Pucl9Kzss93XfSjbmah9OIcTdFyPSNCrqaptKjHaMvWkxjez+uGtGuEVNS2uDu9pbaX4f6RaTFBEIQbD75iLC0zOwWAP/0+5yUOD3GYSO8AoXSjSoyWa7FGiLdfiQjpRWWcRUi7T4+iipBz5Kiw8xYEQRCuPcM/+AMX0h1f0u/zv4msqOWvJ9JkekzQRStDRZUgpqRFqKCpMWcKEiFtBEdbjvPUmFaECpoaY7TTY5UTO15Sjl5+QRAE4dryxS/nksl7HqPf538TbbCmZmaflukx4WpwpSLEaC9n1+bnMtXFy4x6ibsqLO6KEF9az9u00qO2xbk+9Ry4roqx7S6ZJtSWqVKUaURBEATh6sHTYhfSHefJe0Lo9/nSlJWd+/pH355J0TtQEK4EbUTJGZaNeybs0hUhvcXaqswUNj3mjgjpla/FlZQ5oxUdbX1McSJogiAIwtVh4ZfHHMkZjhn0+3x5kqiQcLUorggxLCBa4dFOYanRH+1+vhkiR3fUMgoSIbWM4Brx+cf7h1VXbrDI753bwvKlzevqxova89WrUxAEQbj2FBgNUlN6VvaLn/549oJeAYIguIc2eiTTYoIgCDcGK77+J/1ChmOCIjwFpeSM7MO93/1VtxBBEApHe/NFuVpMEATh+sOzXTzrxbNfebZTQOIbLP5+Kv0kh5D0ChMEwTXadUfOU2uCIAjC9eHQXymn0zJxd57puJHSMnMf3vt78hm9wgRBcI12Wkxv/ZAgCIJwbfng0KlzZ1MdgxXBKUo6l+qYvXjn8TS9QgVBEARBEG50xmz+I4sk6NOLalP0dDbNsWvEh39k6hUuCIIgCIJwo8Lrnc+lOX5ya12Qq0QH+19Id+yb+/nfEhkSBEEQBOE/AUeCLkrQv88Tu5J0NjVr6Wc/njkrC6gFQRAEQbiRWbfvZDJPh11RJEgvJWdkv/LT8dSTcsNFQRAEQRBuNJ6e/wP4Qq9zqY5RF9Wl5BPZVUu+Dp8fxcEV6jVEEARBEAThWsGzVXyzxJQMx1m+6v2isly9xKEmfi4ZV8gVy3SZIAiCIAjXg+mf/qU8NoPvGF1i64HcTVwhV5yWmZ3Cj7Qfs/lPxcr0GioIgiAIglASDNrwOzZ9czrjfJojOTk9eyX5iOtnh12LxEJEPHY+LfvjTEdO+p7fL5yf9PERpaGM3kkIgiAIgiAUxjvrDisuwcEWDrqkZman8tXsubm53ck9Kl9UkRsnUaOs1Lj7LqRlbeSGMrRNkiRJkiRJkiSpyCk53fE9uwQHW+jjY8T1jf5IkiRJkiRJkiRJkiRJkiRJkiRJkiRJkiRJkiRJkiRJkiRJkiRJkiRJkiRJkiRJkiRJkiRJkiRJkiRJkqTSlAA0JPoxOVnpG3MdGftyHJnf02dJkiRJkiRJkiS3U64j8zB7RG5WBl86r7hFbm5u+4vKceMkblSOI2t+brbjfE568rnsv74Dk/XrLmT98BmyvtuGjK9XC4IgCIIguE3mt1vyPOLnLxWvYHKST57NzclOU4Itubn3kRyV7BPmi5Jys7NfV+SHGuX4fS8y92/UPRFBEARBEIQSY+97SrAl++xf58lD0nMdmdf2OWNUWZfc7KyT2Sd+TRH5EQRBEAThurFnLbKOfsMydJYDNFc1QkSFV+b1Ptnnj5/LPPiBfoMEQRAEQRCuNXvfAwdoSIiOka80vKguJZdyc3OTcjJST8h6H0EQBEEQblQ4UJOTduFUbnbmwxcV5spTbnbWKzmpZ0+ybelVKgiCIAiCcMOwZy1yzh47k5uZNuWiyhQ/5WZlzHac/OMsF6pbmSAIgiAIwg2I4+i3F0iG1l1UmqInkqA3Hf/8el6vcEEQBEEQhBsdx5GDaRzUuag27icALbOTT52USJAgCEVhet8XwD8hziTVr4E5/V/SPaa08MZjdyh90allAs5sX6Kb52qyfkJfxNSKyv9OmsXUwd7l43TzXg9Sdq7AxF7PXNLGulUrYcXInrr5BcFdeGaLl/nQ35R7Sbk6LCP1hKwJEgShqLgSIRWWAL3j/t/hQb5jszilD7xsFhzdPFc339XC1fcSXbPKdZEyZ7T9o8eCwa/oHicIbrFnLTi4w0Ee+nsqPPEl8nJ1mCAIxUEdcLWD/S8bpucPcmaTEdvnDbvsuNKANiKkt/9qcW7HMkSElFfq7kDfgyo+HCFqnVA///PHMwddt++IReiONo2UqCG3hz+//OBtSnuuR58J/3/wfQ9zMtP40voQ+ptynfhyM15prVeIIAhCYeiJEKMOsoz86/7a8sO6qSjr6630/VtP36Obh7meIqSH9m/mRolcCf9tsv444MjJyphBf1P6iSzJmuvIOi13ixYEobi4K0LaqRCOAnS9t8NlAx5Hkm5q1DD/OIbXtTivGeGy1GiLM9yO396fWWhdLAvNY+vkH8cyMKjbQ5cMvtwe9ViG169ohaGw/WqEwzm64e55qsfzOfBaGlVuuK3DXn70krxatBEh7g+9dUHa6IsWrTi500dqOfwdc8TJ3Tbqof2bkYiQUCLsWYvcrIzzLqNCfGtqviuj7sGCIAhu4GpqTDsQ83ZXa0JUOeFBUB1E9VAHaFflqDiLkBZtXc77VNQBWCsTWtQyCtvPZeiJkLvnqT3eFQVF2pyPdV4oXZgIudNH2nJqVA67LB9TUETKGW2binKcIBSEy6iQRIMEQSgJXC3KVVEHa2eB0Q502n3aCAYLlXY7C5U67aOdzlEjEa6ky1Vd2u1cBm9Ty9Wr58Mp/ZQ1N67aod3Pn9WBXRWHopyn9nim1xN3KoLF9aoCVlDUhOvSi5ppz1mVHe05qMe600e8Ta+NeiKsluEKtT/5GK1MCsIV4yoqRBu68DPEdA8SBEFwEz0R4oHSOQKhHVydB3DtIOgc5XAerPUEpCARKqguV3AbtBEfrounhH58b2p+OYXtZ5xFqCjnqT3eWQxcbdeDpUQ7fact35UIudtHnNdVW9S/C+ey9XDuy8LyC0JRcRz/JSM3N7c7/Y39m3KzMlc6ftute4AgCIK7uFoj5ExBcuJqQGac5UFbjjNque7U5QptG7hu7RoZ5tFOrfPLKmy/swgV5Ty1x1+JCKmo0RxGjfK4ak9R+shVWwo6Vy0sQWofFpZXEIpL1g+fIdeRsY/+zvKSMi2W7bgg9w0SBOFKKQkR0pMAFecBVS2HP6s34uP3LCDqQFzculxxYOWES6Iqzse52u8sQkU5T+3xJSFC2qhLYSJUlD5y1RZ3IkLOUuvu9yEIxSHXkZWaPz1Gb1rmpJw5q5dREAShKJSECGkHaR5QtWtntNt5oFUH74IkoDh18TEcNVHvs8MyoJ3ecxaJwvbzNmcRKsp5ao93PtfCRIj7iNv21ZLRymc+tzGvP6kcw6jCofaldhvjbh/xNrUtjN4aIVdtdD5WJEi42mSf/jOZ/Ocx+nujvzigX/Zf3+lmFARBKAolIUKMWo4eHFXQG7y18FVLalToSupSB25tVESLGuEobD/X4yxChdWtPU/t8cURIW25WrRt0TsHVeLc6SPOp5UZPVwJjqv+0yJyJJQkvByIlwXR3xbfSTprvuP3vboZBUEQikJJiRDDV13p3V9HjUgwXE5Bgy+XXZy6WEIe6NDikrr4/j3awdq5LYXt1xMhxp3zZIorQnz+zs/wYlHUu6+PutCc83AfvDvmzfx97vSRti3O9zri/lHzOSMiJFxrsn76HDmZGV/S35bylPmPs37+UjejIAjCjYze1JhWjgoTMqFkKUzKBOFGIfPbLch1ZB5mD5JniwmC8J9Fb+DVRoBkQL62iAgJ/xX4vom52Y7z7EFlcrOzTmYe/EA3oyAIgrvwACgIVxO9vztBKC6c6O+K/rIo6WUQBEG40dFb/8Jor5ISrh0SERL+S4gICYIgCIJQahEREgRBEASh1CIiJAiCIAhCqUVESBAEQRCEUouIkCAIgiAIpRYRIUEQBEEQSi0iQoIgCIIglFpEhARBEARBKLWICAmCIAiCUGoRERIEQRAEodQiIiQIgiAIQqlFREgQ3GB63xf4fxR0apkgz04SBEH4P0JESLih+HjmIJT19Vako27VSji6ea5uvmsJP9CzY7M4pU1vPX2Pbh5BuJrI36AgXD1EhIQSRX3qNEdO9PYXxA/rpuZLEGM2GbF93jDdvNcStV2FtedaPHFb279XMzJ1Jd9jaaawfivu9yciJAhXDxEhoUS5kgGUo0F8rJfNctUiQcWpQ50WK0xw1HO/WiLEg2FxB9KiciXfY2mmoH67ku9PREgQrh4iQkKJciUD6I0oQtoBaMHgV3TzqKjnfjUjQtcKEaHicbX6TURIEK4eIkJCoWh/hJmChMB5IFCP5WmlT2YPQdd7O+SX80CHFvnCoB6nRRWKD6f0w02NGl6yT3vsldRR2HRXUcRJLV9t97kdyxARUl7Zpu0z5wiTu+3X1uE80HIfNY+tk38clzWo20O6x87p/1Khg6qrelRK6jtR82r3a+H63e1H3lZYu9ypT83HU6LOfTrs5Ufz9+tRWL8573e3n9R8vF39zrRTyfydqnUIglA0RISEAtH+AGtxJUOufuidj1dR86nHaeEB7u8t8/IHQWdKog4egNxZ96OWURBq3uKKEG/TQ1u3XnvU8vTQO9bVfi0Fnbf2vJxR87t7Tu7kc7cfS7JdqgDrUVBEprC/F+f9xeknrl97rloRFASh6IgICQXivIBZpTg/9CwdK0b2VLap+bQ/4nrRF847tc/z+GrJ6Pw6+F+/2nxXWocrXA3ArnCuz90BvCjtd+5fbR28TS1vzOtP5penip56LFNYBMG5Hi1cfkl9J+rfFx+3d/k4pSy1f/TOsbB+LKxd7tSnbbs2ArR+Qt/8Y1397RTUb3r73e0nbT4WIef9zvUIguA+IkJCgZSkCGn/Ja0nJK4k5ZcN05UpA+d2qPlKog49ipKXcR6ciiNChbXfuX/VPFrhYfTqdj62IArLW1LfSUmKEG8rrF3u1Ofqb17Fua+1FNZvzvvd7SdtvqT6NS7Zpx4jCELxEBESCkT7A6xFOyBpKe4Pvatt2kHQGb1BoiRFqCjiwKj5r4cIOZ/P1RShkvxOXP19MWq73e3HorbLGbXs/4oIMdr+EASheIgICYXiPHgU9ONb3B/6wrZpB5+CBomSEiFXg29BqOd+PUTIeXDWDuZq3YUN0loKyqtXp3Nb3T0ntY+4LLW9/F47deduP7rTLnfqU/tOW467FNbHzvvd7Sdtvl5P3Jn/Xj139ThBEIqOiJBQohT3h96dbTyVweWpdegNEu7WUdggp3dsYajt0hMc7g/ephWUkhAhbXlqHXp9pHdsQRSUtyS/E/VzQW1ytx/daZc79WnFS62Pt3N5E3s9g9YJ9fO3OVNYHzvvd7efnPNpz197nCAIRUdESChRivtD72qb9gffGVeDREF1aAc5xpUQFTagqTiXx2jboEYt9CgJEdJu00NbnrvnxLgqk9u8Z9nYEvtO9PqPqVE57JKFyu70ozt/KyVZn5pXS0H9xsc4fwfu9pNePrWNxYlcCYLwLyJCQolS3B96V9vU7eoAxz/6U/o8pwxmBQ0SBZWnXv2j7lMXzapoB8vCpsWcB9ZHO7W+ZJDktr3x2B35+/neMKpIlJQIMTy1o5UAHti10z2Mq2P1KGxAL6nvpCB5YdT+d6cf1fILape79TH8dxJTKyp/H5fn/P06U1i/Fff/D718/Len3ufIne9UEAR9RIQEwQk9ARGuDqoYsGCo2/jKL3WA18pBSXCt6xME4cZHREgQnHD+V7tw9XAVQWGuxpTPta5PEIQbHxEhQdBQlGkx4cpRp7y001UsJDz15TxlWRJc6/oEQbjxERESBEEQBKHUIiIkCIIgCEKpRURIEARBEIRSi4iQIAiCIAilFhEhQRAEQRBKLSJCgiAIgiCUWkSEBEEQBEEotYgICYIgCIJQahEREgRBEASh1CIiJJQoeo8wKOhhlR9O6YebGjW8JD8/MHRQt4cuy1+UsrUPqWS0z5By9QRyLfKcMUEQhNKBiJBQohT0LCftU8IZ7dPE9XDOX5SynZ8yrt0vIiQIgiCoiAgJJYoqK+oDSzkyoxUY9fld6hPe1byqpKjPglL3aSM57patzfvaI10UISrogZrO5QqCIAilBxEhoVCcp5kKehipnlRoozMsNtrynCM5Kmo52siMO2XzNjXiw/Lzyewh+XVppUqLiJAgCELpRURIKBBnCVJxJUPuyIqevDgzve8Lyn5tJMddEVKjTapkqWUVJl0iQoIgCKUPESGhQLSiocWVNDhLhXb6SpUabZmuhEqVmYJESK9sbT5VjNT6tHm0OJcrCIIglB5EhIQCKa4I6cFXd3GeKxUhPdSytdNi6nHaqJZeBEpESBAEofRS8iK0Zy2yft2Fs38ew5m/zuLC2QylEknXJ3H/8/dw5sgJOH7bjYy97+l/by4o7tSYFr4cfk7/l/LzaEWoOFNjWpzL1i7C1kNvekxESBAEofTCicYAGgUo6WUoClk/fY5zZzKxcX0mHnggF61a5yIyKheexmwYDFlEBoyGNAWTMZ3IgsnkgNWSDm/bcfj7HUR4xOeoVW8LmrRajJ7vjMPCddNx7zPLYSt7AEZrOuy2Y6gWtQB9+o7BG32nIrLKRngZz8JkSKZ6UuBBZTKexgx4mFNgsp9F2YDtePqlxRg4fjWiE76g+s7AZP0V7W5djsXLh2LFikF4u998PP7MWnS+axFuv2Mgpk4ag9EDJ+OmlgMwYvRCDHprPmqHbIKv7Sw8vVNg8DqKChVXoufAEZgwfR5axa3Cw/fOxYJV49C95wvo2ed5jBr1HGZM742h4wbgsecfxbTJffHIw4vhFXgAVSvtxcieM/Dtwe7Y9vWTWP3eS9i6rRtWrBqATh02wM/+J+z2U/D2/xEhlb5GjXofI6nJSjz/6mTMXz8ZXXssRHDQbhKFc3S+yShjykQZo4PIgYdBJZv634FWbbLR5c5srFyRibOnspD2817d788VzjJU1MXSzmgvX9cTE2192v3ulK0nS844t19ESBAEofRSMiK09z2c+f0vfLEjC6FhOTB4MiRABmdyLpJNZMDTnAqjLR1eZU8gotoPCI/aD1+fH+Fn+xuBvjvRod1kTFs4HM/1ngT/0O0wWZLhZTmCqIgl6N1rOt4ieala9QN4G0/BYjwDg/GcIkAMS5enMRMWSyrKld2Op16ch8ETViCeRMjLfAY262/o2GU9Jk4fj6ee6o8qlRajXMBX8PHZjojw6Xin/1wMGzwPbZoOx5hRqzFp1HzEVV2CADrOy+s0/Pz2o1372Rg3YwJe6b4K0ZVW4LWXp2HByom4956h6PFaX3y09Sls/PAFPP/yUNx0cx/MnjwWPbovQfkKm9Gi2ftYNmMcNm7shTfeGYD7HhiDHr3ewLzVffHYs4sQWH4fKkYdQVjV72D3/5Xa+xfJ0W40aT4TY+dPRPf+ixESsRMWr5PwsJyGhymVSCcpyqTzJhE0OPL724PlyEQiSvvKB+RgzaosnDl6Gpn7N+p/n1eAu1KhRnwY7Q0RWYK0l89rpaWwsrWC5Sw72n3Ox4sICYIglF6uXIRIgk4dS8Uzz2ShjDFXiUSwCBlJhAzqQEwSxJGKMsZslKEBmaMXHqYLMFjOwGI9h4jIn3D/M1/g4W7L0SBmDmpW+gjR1Tfg+WdnYtayKbjvmVnwKbsTZjrGy/Q3KoasQo83puLtwStQvdoOeJEEWbg8Y4oiAAZGkbFs2EieAgO24cmuizB4/AYkJH0Ob+tR+Hh9j9vv24zhkxaj3S3z4GXdB6slBWbLcZQPWY+eA1ZjyOgVSIydgDdffw/LF6/E0w/PQIOa6xBV5UM0brIQI0ZPw5Q5M9Gm5RrUCF2F/gOnYcai6WjbdC5eem4i9n7TFUvXPoIWN41HwwZzMGXcdAwdMg9Rdafi0WcXYOmy6ej20mhUq74aIX5foE2zJZi2aDJefXsaqtdajQef2I8nXvoAdRouQ8UKH6N21Do8+vhkzF4+C8+9shKBgV/CYjsGg/k0yU86nT8JIL3ye5bAPBEC9T9xUYSM3C/0fdzSMRtHf0tF5sEP9L/XYuKuVLiactOirvtRKaxsVa5c3QxRPd55v4iQIAhC6eWKRYgjQSxBPB11qQjxgMtRCQftIwHiaRuevjGnoozlPDwtp0k6zsJGAlMp4lc88/JnmLhoIfqPGoE3ek3CgAFzMHPREgwctwbRSdtgtv4JoykDVtM5hARvwRPPL0PXN7agYtQhEqSzJAMp8DCTYJk5+kECYAThoDrOwN/vS9z78Kd4o99B1IvbD5vXYXj5HMQdD+3CgHGfoXGLrSRBf8Nsy4XJ6wL8gz9Dtzc/wVvDtqNe7Y0kKNswesxGLFi+FAPHzMRrAyZg5PRxWLhqJp59cSEqhn+MapU+R98hmzFo/P/YOw/wKKqvD5Ptm03vBJIQQi/pjd5R8C/2/llBRESKoCBIr9J7710ULNgr9kYHxYogvRPS6+87Z8LEYdlNNhgQzbnP8zq7M3du2zj35d47M+8husF7uL3La9j87gKMnjQJYbU3ISzifYwctQnT57+GZp1noO/ol0jC3kZ8yuvw8PwJPtQW0bW3Y9zkjzB4zGto0HgpHu2+mcToZWqT+ejdfymGDl+BRctWYcbMzbix7afws/wMq/48jPpsGNwKFPQ6FkEeEWIKlOkxZbrMToTcqG3atM3H2aOnHf6uV0p5pIJlaNag7oivH6Wco9IiviE2TBp4Wfyy0i7ruHb9UHlGmgRBEIT/Ln9LhHhN0Ddf5iid7qUiVNwh/zUywZ8LCOqcjdkkLekwmKkDt1wgwcmGl9cpNIz+Hnc//Ab6DlmP54auQP/BK/HYU68iucUX8PH7AwbLaehJnszWdPj4/Ir45O1IaLYTXgG/0rFzcKO0qlhItBgzlYdkSG8hEaL47tYDiInZj+atDyGo+kGYPI7D5P47kpr+jDvv+wm1a/+krLUx0rkm23nYvH9Aq/Y/oPP/fkf1kN8REvADWrT8CL0GvIrB45diyIQFGDJ2MR56eA3q1PkYNhKr0OAD+N9tP6HT7bsRHPIj6tfdhYdJtG7o+D28/X+Fr/8vuOnm7Xio23eIbf4K2t72Dlp1+g7egfugt56ldshEgN9htOv0A9rf+i2V8xPUrf8R7n/0dfQbvh59hq1Gv6Fr8XivV9GqxZeoHrQfHlRvM51nMmbCrMuDyY0EtArVm7Z6RYL4N8kmeAQu9zIR0ulzMXvmEaT/vsvh7ysIgiAI/3WuXIS2vYa0s1kID3MiQspIUA7BIpQHA22NxgyYDKeV0Rez9Sj07ieh9zgBg8chGK0/wMPnK1Sv8RGi6mxGtbBX4Ov3Diw8ZWX5ExaP30hgdsNC0mG1HISnxz54em2F2X0vrJ5/0rHDJBTHSX4Ok2QdobxOUR4nYXE/Bpv5IHw9foe3188w236nuAdp/68I8t+N8ODtCPT8kaTiEOVzBCYzpW/ehyDvvajq8zO8KW8P9/3w9vwOVYPeQZ3IV9Cw1kbUCX8ZIT6vU9o7YTHth6d1H4KDdsEvcBvcPX+Bt/fPqOq7B8GUpxfl6elJ+QXtQWi1byjOB/ANeB/efl/D7Pkb3GzHoPOgNvE8AE9Kwxb6OYy+u2Dx3AefgI8RHLkR1RqsR2idDfAN/hBWD8rTk+SN6q2zcdv9DouR6qQ/BZMuC8YS2eFpyAwiy6kIeXltw59/HEPunvcd/86CIAiC8B/mikWIb8Xe+DLJhjHbgQgVQkfwmiDucPWGTJhMx2E27YFR/x5MxjUwWVZDZ94AN+tqEqIlJC8rYDSthNm8hERkEazGxRR/IYnJChKUl0lq1lKHvxhGOmY0LYPZsoiYR/GXk9SshMl9FQyW9RSH4ptXwt24gcpG342rYTUtJtFZROkshdF9BQyExbocXpZl8DYtgKd5OmzunBblYVpF+S6DjfL3pPxt5tWU93oSsCUUZya8DHPho1sGX+MSeJgXUh5rSIRWwmZZQHGXUXlXwWhbR+K2gr6voDSWUfrz4G5dStJGdbQspPj0neK7u8+mfQtJ4KjsVqoTxbF4LoLBZxp0ngupnNxOtLXOI1mktvCgNnFfW9wWHguo3VbAjcqsozYwmDZQG39JQnQIZhJQozI1yGuyslDFlO1QhPQkQibT9xg5aiMyD/7g8HcWBEEQhP8yVyxCZw8dwV13/U4ioB0R4oXRxSLEd43xImk3I3W4pgskGb+QJKynuH1o/820ryPJzw3QW9pBb24Fg7EtSVJbmHStiHbUmd9I0tORxOZG6uRvoU79NjrnZpKdtiQGLUho6BwTnau/kTr4jnS8I+V1E0lBe5KfDrDob4KZ86F9enNrOq8VdJYOcLPcQHE4zU5U9pspH9qaUolkGDgNKhPHM3AalL6VP1s6kXS0JClJgs3QGp76ziRaN5PQ3UJlvo3idaZ4VHYjxTNROa23QmdtT3VrTaLRivKg8lI+OvP/oDNR3lQuo4HqYmpD8akelK9R357q3Z7KdAPJUhvKk+vfmc6n+po7UB26UJlupXrdBneqm8XUmtr0RsrzVmqD26j9e1BaJEqWH6kumZRmEbULrw3Kvbg43bkIpTYdgfMnjzv8nQVBEAThv8wVi1Da6QuIjt5HHXfx1Bd3rMUjQLw+qAgGtyLoaFvFlE9ikUUd9H7quGdBZ2xBHXMwSYEvdfhe1OHbSA48qJP2hFnnCaubB0yEnj7rDV4kMoTBlzp2fxIBwkT7TVbaelBaXiRA3iQ+xeiIKsp+T5IKb1h0lIeRMHlROX1o60fnUVq8j9KzGIJhobJ4ULpeeoqj94Sbuyd0No4bRNITDE86ZjJ7k9R4UBo22CgdDwMdV9ILIDEJJHyVc4162qf3p7QpHyPVgcqpN7lTHbh+vhfr4UMiFED7/Em6vODG5aU66PUEldlAaRmMXE5KhzBQ3jrK283KdQmAh1sAvNx8qNw2mGmfuzGE6lmd0kulNh1HbfoznZ9DaRUoo3Juel6kTr+L/WJp2seLqs0kQn4BTyI/P9/h7ywIgiAI/2WuWIRysvIQHLzHToR4XVC+IkJGEiFlVEgRoTxYLIdhMU8nMYiBm4XkwGKhjt5A3/UUx0SdtxVWvTtsbhbq2M0kDCY6biZ5shZDUmE0Fu9X0RlNJBN8LsUldPS5ioX2EbzPZDBTGhYSGjN83Yyw6fVUXjfaryN5McNLZ4MXyZSnORBeJDXuFhIXm55EiM6lz14GK7wNFsrfnYSE5MriDauNoGMGix4GJZ4FJiPFoXi8NXJdqF4Gox4mvQ4mkxFGd9pP55ipLGaqg4nLf7G8OouR2oLSsuiKMeugZ6hdGJ1JR/XRoYrVQHGpPTgvykPvQXl4meCplNOT8qxHx0fQ+ftJeOg3cCMRIhQRsr9rzECSaiIRMpAImb+Hu0c35Q/B4e8sCIIgCP9hOFyRCHEwm3e6JkJWFqEjsJimQWdoTB22DaaAAFiiImFu3ADG2BiYYhLg3igBtgbxsDak740bw9woGhb6rGIijFoax8IYHUfx4mBpFA8zpWGMZxJhik2EJSYJlrhkeMTEwadxfdrWhntsbVhj6sEaHQ2PWnVhC6kOW61o2GKbwRZD2+j6sMRGw1yvNjzCA+FdKxLujZNgjm5K+1OojI1gCwuDNSKM9tWDIS4a+phY6KNjaBujfDfGU9mjG8LaoAEsDRpROamsjaj8DaJhqk/HCQOhp+/6ho1hoLIZKS3GQOgb1/2LRrS/UUOYqLxGqodCPOWT3JDaIAIeft7wNHqUW4TcLoqQiUXIU0RIEARBqJxwuPoipIwIXRQhfSPoSYS84uMQOvgZVFs+ByFrFiF49VKErlyG6itpu2oxfV+IoJW0fwV9VqFjwauXXULoquWIWL4cNZYtR/jKFQhdsxIha1ei2uqViFyxCjVXrkT46sWovnouqq6Zg4jVC1Bz1SKEr5qPwGF94H1TG0Q+1RO1ly5E9WVzUXPxAtRdSucMGoig2zsgauDTiFy6gsq5luLMR/iAJ1C1Uwc06PUU6i+egTAqZyiVPXjNEgRRPaqtW4QatI1auRhRy5ag+vIlCFy1BP5EwEr6zHVYxWVfrhBEBFI9ApwQTPULX74CNVasoHosR9gaYv0KRKyh8vfrCku9GjBbebqwLnTm4eUSIX6cgSJCMiIkCIIgVFI4/A0R2gWziTrYMkTIzZILM0+NXRwRcjO7w7tDe0S+9wZqpB9D1ezTCMo+i6pZ51A9+zxCc84iKPcsAvPO0zb9L/LSEZyXUQLvC8m+gLD0NESk0bkZaQim7wE5aZReGqV9HvXSzqD26UOIOnkQ4RdOIzwjHZEZFxCZeRzBH62Fd487UWvkc2i471tK5yhqpJ1H7KkLqL1sBQK73YsGm1ai3vlztP8s4n/7FrGznkds1/9D+9VrkUxpRmSfQRiVKySPy3wSYTknEJVxElEXziCCylU164JSzkC1/PkZCMnPRFUilLd5WXRuFtUn2yFVc7MRkcVkUNppCM+5gBo5Gah//iQils6FNSEaBndeH1XnUhFSnuXEa4T4zjE7Ebq4iJ2f8cQiZBUREgRBECopHK5YhCyWXSQ33MGWQ4SMjVHFZIWt/Q2o+uEnCMzOhi2Pjufnw5yXD/f8AlgK8mEqzCMKYCoodExhIQxF1KkXUPzcfNiycmGlLe9zA0FbU14e/C+cR8CXXyLw1c2o/tN++s7xCuCbm4mAzzej1nOPIqbnfYh6ew3Jyll4UBo1jx5F9LJpqN3ndtTevBxhJE6hp46g4evz0GXwPXi496PotP5l1D53Bpb8bCp7LtzzMuFJEueVeRbeJD/ueTkwUJ0MeQUw51DdKE8T1c1wsdy8NRJcR3MhHS/KcwwfKyiiz4VEPiwU35ZXiKrnsxC6eDmsPD1o5kXjJEKmiyJEkqMID4uQcgu9AxGi34mfI8R3jVk9uiq/p6PfWRAEQRD+y3D4B0VoCwKySUxYGEhu9PksByBJoHMvykJpsEhY6Dyv7Hz4ZOTBO6cAVvrOx/Qch9INPHsGIcuWIqj744iYNQ019uxEYGYG/DIzEfzZ+7hpwnPo3etetJk9HNWO/AK/7Auovftt/N9r/dF10Z1Ifnc6Gpw9inrfbEGHIfdhUq8meHHQ3ei0cRUiLpyDkYTHk9KKOn0B4bt+gs+OXfBJI0EqyIGR8nfPKYRnFskLlc3MdVRFjdBxHQkjCY7JGSQ+xqIiGEBbkBwWkVDlAX5puQhcuhLm6MYkPzYSodrlFiH19nmLiJAgCIJQSeHw90WoZGqMb593IEJmfgv8X1NjVUwWuHe4ASEfbYFfDglDAcWhDr4KAzpHEQVKC7Sf0GnQkwwwhqJcko0s+OZkIuDICfh9uwehu35G+Ok0+GflwCM3B9a8XFRNO42aaxYg6aku6Dz6bqS8MhY1fvkKQedPIfCrLbh74gCs6ncLejxzK2q/vQZ1jv2Chm8Nw4i3b8Tcj9vhpjeeQfKXH6LNzPEY170JvunbAPOebYf2ry5CePppkpwLCDtyEDEfbEHotAXw2LQJvmeOwj0/k45lIPDUaQQcPwHvjDSY87NIfnKoTtReF1HqpAgRyY4TWITMXN+iLFgK80iwiuCVng3fFUthjK2n3IGnipBeESFqo7KmxkSEBEEQBEHp/65YhMyWHTCb7B+oWNwBG/h9V9wRG0lmTCxCR0mEZlA8XiNkgY1EqOqHn8EvO59EiKTnoggpIyUKBSQNGui7XhkVUaeRcmEtSINv9llU+2U//GcvR9Cgsai3/g3U+vUAQtIvwCMnA/6Z51Djo024e94jWP7W//DCyzcgZv0zqLn3a9Tf8jkeG98XW55rgqXda+PmF59Csw83ot3KrljyUTze3R6Nx+bdiCbPP43eT9yEr3vUxIEBkVg0oBNu2LQS9c8eReTBn1D/nWVImvQsak0cBd/PP4R/xlkEZFxA9QP7EPLWqwj64F0EH/8Tltw0qmeuUld9IdeZRY/rXET1g1N41IjrbFHkj6cLSYQyL8B3+QKYG9eDkdpTb6hFIjSKROgAbVlOi0eF+MWryhO/SxEhq+0xyqViRcj+7fIvPH63w3jXO9oXsp79fK3DOFeDa9l+/1QdBUEQrgc40DWQroLl7Ag5mM3b4ewVGyxCOh2PRhSLkMVyjERoJsWLhpvFCo+OHRHy0Sfwy8kmEcomKcghKC3kFo/4KKM+OTASvNWX7CdxUqaNeJooHe4FFxBy9jSCN2xA9R7dEdezBxrPnIKorVsQcv4ofEmEIn7dirveGYj3trfA1h/j8PT6Jkha/hxaLFuK3iP74uMBSfisby306t0GSUO64sHZ9+Ldr27A51+l4vGnG+DGLklY+lQj/NHXB78+F465/W/BLRsWIfnnj5H0zlTcu/YR3DfvHiSun4XwA3+g2tkziNz2JaLmj0XI4L4I3bAeYScOw5qbAR1P2xUA5CXQkdDwWiYWITdqT8ewJPH0GNebJKgQyvoor+xz8F06F5YGDWAyupPUsAiNhs58kGDpIRGijIrfQF+6CLlfBRH66fV58PXyKOnI4+rVvKyTVd8Gb7Oacfj9ZS4fq2ic5cUy8k9JgivtVx6uxzoKgiBcD3CgayBdBcvZEXL4OyJku6EDQj7+CH4kB6aCTOiKskgSsqAvos6aJKcYkqSiTBiRpchQ8b4ConhtjYGniQp4oXIGgv7YjVozh6LLg+3Rs/tNuGF4V9R9eQkif9qHBkd+QYdPRmHZd4k4m90Y3/7aCINXtUDbfrfgvq63Ynmv5nilR210vTkc9VvWQOcH4zFyVFMMH9wYnVqH4Lb24VjWuyZ29A3G7oENMf+ZTnhgem+0e+lJ9NzQDi991wm9Nt6N6NeWIubgAdTeshnNpzyDm3reguSxzyNq21YEpfPUWJ4iP7zGx5wLEqLCi6Ng5REhOp9EyDPrLHyWzCERqk8iZL0iEVIXS18NEVI71/4P3ap06CajAZ8vn3BJnOtdhP5JXGm/8nA91lEQBOF6gANdH+kKWc6OkEN5RKh4akw7ItQBoR9+jKDsbLjn8zqhXBhJFCz5hSQM1NmzMPBdYyQ7ZqYgn7aFsJAImBUZICiemRdI52QhKOs0wt9Yhi5PdSKxaYmF3RLx4OMtkDJlMFp88BY6vTYCE99PxNGzMchKS8GXXzbDg93C0aZVNYzu3gAvj6qH5ePr4MXRNTF5Ui3MnVkTc6aHY+q4SMyd3BBrxtbDS09Uw8oHamBAl/q4u2siBq9IwOc/NMIXP8bhiTceR9P3Xkbya3PRfuTtGNK3NXo/9T+krpyDsJPH4Z5DEkLiY6R6WUmCGP5ehSSnirImimXIETxNWDwKxiJkpHrzInFVhMz168PIIqRMjRWLkNtFEdJXkAjZT9OsHNvPYTyV81+uR1hIgNJ5b1kyruRc7fSO2tFrUTv70o6p5/OIScuEhpccn9Dn4ZLjapnVMvS8p3NJ3Ps7tyoZ+SgrL/U4j5aoaTPvzh1xWf5jev1fSbqu5u8IV9pPG4+PaX+TBUOfUvapo0jlreNvby5AhyaxJXEb1Yooiaut14cLR19Sr4e7tFWOTx3QtWQ0q6y6CoIg/NNwoOsVXbFK6QgdwaFcImQ6QnFnQmeMgc7Kd421R7X3P0LV7Bx45mUrd1lZ8opvgbfk8h1WLDtQOn5TAX/PhzthK8ijbQ6shbkUrxDWLL4zKwueudkI+eNnRC8ejsEDW+Cbfg3wTtdAvNCtLh587gF06Hcz+kyKwcefJWPL+3F4aVUdzJtWFTPG++P19eH4dVcjpB2tjwunauD8+XBcOB+KjDMhyDgZjnNH6+C37bXwxZoaWD8qCk/cHoI77w7CS2/F4diZZKz+oA7umP8wbp7+Ap7o0wyLnq6J9X3jcH+/u1DtzU3wysqCjqRHGQ0qIAnKA9W1+O44Fh0WodK4TIQoLUWEFs+GuV69y0WI2psfluiSCPEDFW3OF0vbS5BKaTKkjj6oHbF9x8xxSuucy+q41fQdocqCs3KrqJ1+eSWBUevjCDWeq/k7wpX2Y66GCGnT1KKmVVa9HFFaXQVBEP5pONC1iq5WTjpCZ3AojwiZFBGaAf1FEfJs0xqRb7yFGqdOw//UcXifIU4fhw/hffYUvDPOw4sExzs3Fz6EH5OTA2/a55GbCfd8kqfcPFhySJ7yMmEmifLJyEH4tx8pd4dtejwCR54MwY5eUVj0WGPc0b4a7rwzFLNm1seqlyLw8hsB+HFXCM4dCSHxCcaF3CDk5nohL8eK7Fwr8rKtwAV3FKV5oSDLE1nZHkg7H4I/f6+LzW/UwYwZNbBieV1s2hyHAWNr4c7HEzCue1N88XBNHOhVE8ufikH7qYMQ8vNPisipU10GXuPDa4RoSz5ycdSndLRTY8ViyCJ0Dt4kQqa6dWE0lCZChfTbUDqljgg5FyH7tSoqpXVuaseqSomahrbzZUqbrnF2TNsRa0eANs8cquShxtfG43w3TBqo7FPLppWK0sphL0JaUeB9qhzwKIiaF9exPPnb42r7uSpCvM/VOqp5aePx6Ffb5OjLRMhRXZmlI3u7XFdBEIR/Gg50raKrlZOO0BkcyiNCRuNhmAwzlBEhN4sF7rGNUG34QFRdPRdeq2fAtnYaPNZMhudL0+D9xmz4f7QMoV9tRI3v30XUjk8R9cO3qPHbHoQe+R3+547BO/ssPPPOwyMvjbbp8MrNgU9WLmoeOYjmKydgZM8UbOvZCPueSsHrjzbCsPsDMfy5ULy5uT5++TMSJy8EICfDB4XpNuRmW5CTZ0ZBrgX5ORZk5VmQm2NGER3LT/dHVo4/MnK9kZ7njQs5wTh3PhwHf62NT96oi3GjI/Dg3aEYd08EdvaKxIXHa+Jg9xiMf64LEt9aBb/0MyQ8fOs/SYkCj/AU3yXGIsTwZ1WULsdOhAp4RKhAGRHyWjQLxrp1SIQsJDfXhwipnbO209Z2lNrpnSsRIWflUXHUOZeVZ3lESI1blpRcSZ2Z8rTf1RQh/l63RrVLpvsYZ2WxbyemrLoKgiBcD3CgaxVdrZx0hM7gUH4Rmk4ddDTczGZ4NwxG3d4pqDupGcImJ6L61HhUmxqNajMaI3RuY1RfmoSaq1qj9oobUGvh/1Bz7l2IXPQ4QlcNROCrE1H10+Wovudt1PxtG2rt/BER3+9F2L59qPfHPrT+7DXcNfxBjHm4MVY90gCr+tXEOyuisGdnfZw+HYm8rCAUZPqhMIPIJhki+SnKJh3JIOXIMiA7X0/Q52wD8jPdkZ3hjZwL/sjJ8kNWrj+Jkw/ysn1x5lgE3nutJkb2qIllj1THT/0DcPTpSLz7RBM8NOVZRP74NSz5Z0GpXbzrLZfEhtqJxIYFhyVIHRlSb5VX0YqQXhkJ0ohQPolQ5hl4L5wFU526MOp5sTQ/R8jJ1JgTEfrrrrGKmxpTOz9nuNo5Ozt2vYiQfdyKEiH1uDO07Xc1REiNa9/Gah1EhARB+K/Bga5VdLVy0hE6g4PZvINEiJ8jRB28IkKFJEJ/PUdIR9uSqTESIbNhGgzGxjBYLYhoVhUdZseg7Ue1kPxxIFI/DqCtHxI/8UTcR1bEfGRD7IdeiHnbE41f9kT0Cj/ELK2OBotqo87iWNRa0hThi25AzRkPIrLfYwh9uBuqPzsItadORNzE4Yh/pBPuvC0cC4aHY9sHkTh/LBI5mcHIzbKSAFmANB8UXQgCsnyBbPqeaQDSDSjKNCI/V4+8PDcU5hIkQwUZVhSkeyI/i0ePbMjPNiM/h7SG0jp/pCa+2JyMBf0j8MbjAfh6QGMM7NUa9VZOhd9Jkr+cCzAUZMBQlAUDqK2KSFKKSEL4QYkFgCmvEMY8Fhwe9eHnC5GwEPzsJD1JkJEkqXiBOLVpET9Nu0h5lpD/hTMImD0L5sj6JEI2kpq60BnHQmf5Q3mApU7PokPp0G9ThUeFShEhaykixNjLkDMJYtQOsTTU80vrKJ0dU0XIfkTGnqstQvb5awXt74hQedrvaomQyq6XZ5Yshi5LMEWEBEH4t8KBrlV0tSqlI3QEB4tlJ4kQd7osQuqTpVmEikiEikiEihQR0plyKN4hWAxT6YLaCGZ3C+q0CUOnlbFotasaEnab0GSHGck7LYjbbUDCTj0St5uQRKRsM6LpNnc0/94bLb71R/Mvg9D881AkvBeI2hs8UGe+DxoODELNO6sioGMNhN+TiBsH34x+k+7AwmWtsHdHA2Sfr4rCdCuKMkwozLKQ3BgV4UGGmaAtS5DymYSIyaJ92W4oyqmCQhKegmwTYUZeDkGf83ikKJtHj/SUbgDOn4jGp682wKpe4Zj5WCJuHtEVIV+8Be+MdPhk5sI/MxP+OZnwzcuGV14O3HlReF4ebfOVxeEmwsivFyngV43k0pYoyiPpKYCZ9vNrRMwkTlaSIK+8IniTOAVeOA3/2dNhiqoNvdFCbV2PRGgc9Nb90CkiRL+DPpvENItEiH6X0kTIo2Jun3fWMdsfK0sqSjtmn47a0XMHPWtQd4drWVwVIUflsO/gtcKj5s95qfHUdK9EhMrbfto81LJoy+dIhMqqI8fjNtz+0nTlmH2ZnNVLREgQhH8rHOhaRVercnaEHBQR4mkYZWrs0neN/SVCeRdF6CCJ0CQYjQ1gpgtjndbFItRid1XE7dUjZZcBibtMiN6jQ9wuN8RvNyJ+hxGJO/RI3kFCtN2KlK3uSPnOhibfeSL1O2/E7rIhdrcHmm8JRKt1JFQzqiH+xXB0mRWLF1a3w1vftcMfpxriQqY/SYsNRemeKMz0RH4OiU2ODkUkMooEKVLEEmSlzzw6RN+z3EiGqFlYiEh6CrP1dJ4RuSRROUQWpZFN5FD87Ew/nD0ZhQ9W1ULfx6Jx89RBSNn5JSL3H0StX4+h7g/7UWPPT6j+62+ofuwwqp49joC04/C7QGSchC/fAZadBq/s8/DMIXLTlTvpbDm5cM/JIxHKhRk54DvmvPMK4ZFfAJ+M0/CeOw3GWlEkOGZq6wbQGSaQCP1BIsQjQaoIZToVIXWNUEWJkDoS4azjs5cFbSfLaDvp0o6p+ThC7fzLIyKl5eWog1f3OULN60pEqLztpz3HEc6m0RhndVTLZ4+ap4iQIAj/NTjQtYquVuXsCDmULkKgzpkSV0Qom0ToD5ipozYY6sFkMV0qQj8Ui1DCLiOid+sQu9MNcSRCcSRC8Tw6dFGSEneakERSxCNFPGLUaK8J9X8wIXarDU2/C0ar76PQ4tMoJK+thpYzA9B1aTjGvxqOjZ8F47eDEci6EIG8LF/kkcDkZ5tQlGklLCRE5osCxPBnFiEqPMuQhiLaV0DkkxQpQqTIkAFZeSak5/hj3y+NMHdlSzy1oCs6LRmOqLFDUW3IQFQd9ASCRzyOanMHoOamcaj50VRU/2wKQr6YjNAvpiD80xkI/WQWAj6ZB7+vVsJ319vw/mMHfE4fQUBWpnLHHD8ywFRE4lJU/IoRPxIh/5kzYY6oR3LjAb1bYxKhidBb+DlCLDnXXoQcdYZatJ2sOuKh3u3F+7jDVEciXDkWXz+qJD3u2Pk5NmrHX14RcZaXszrxnVFqfIYXFvM+9fiViNCVtB/n89wjt5fs5+f2bFs/TSmbVoQYV+rI6fHImrZuLeIblsR1Vi8RIUEQ/q1woGsVXa3K2RFyMJvVqbHSRIiOmzKpo/oVJv0YEqE6JEJGEqFwEqE4RYRi9+qRTMKjiJA6IkQSFEviE7tLT99VLh7bTaJE2zg+R5EiCwmTDY13eSFmdyBSt4eh5adhaL0xFO3mV8PdU8IxenkdfPh9Qxw5E4msbD/kZ9hQRBRmuqMw26pMmSlClGUqFiEeKcoyKGuEmCKWoUxqpkwSIiZdT+caUZBjRn6WH86fr4NdB5piyUdt8dTcpmjVvx5qPRiGyK5BqNXHE/WH+yF2diTi1zZC7KvRaPR6I9Tf3EDZxrwSi/pr4lBjeTJCl7dH8Nr74bfpWfi9Ow3VvnoNNX7ah5DTF+DJjwvIL4B7YT6CL5xCyIypsEREwaB3J8GJhd449eJiaZIcAwmPIZu2ZYiQueJESBAEQRD+bXC4yiKUQ51zOgnQPhj1I2Aw1lJGhOq2jkCnVfFoziK05y8RitmrI9HRIYEkKE4RIR3hphCzuwrFrUJxCNom7nRDyjYdknYUx2lEEtVoDwnULnckb/dB6nf+aP5pdbReXxudptdE93nhWPxBLez9sw4unA9CXro7CrI9kJ9DZFuUtUBF2TwaxCLEI0YkObSf1wbx3WRF6TrCSJA8pfuQCAUj/XR1/LynNja92whDVtXCXfPD0GFmAFrP8kOrpUFo/WoAWr7vixZbfNHsS380oTKlbvOjcvsgZasXUr/3QtNvfNGEjqV8GoTE96ojfnMdxG6KQ71VSai9tCNqr+uL6h8sQtDuLQg4dgS+2XkITDuHwJkz4B4ZRYLpDpMhEQZ+qa2RRMhYQNJDv8FFEeJ1W9diREgQBEEQ/m1wuLoiZKLO2JxGnfIPJELDSISo41ZEqEapIpS4k6fFGB75KRah2N0kQ3uIvW6Ipq0yWrTTgFiKx8QRiTuMSN5hRtJOK+J2uyN+jzdabAtC2/cD0HaVJ7rMDsDIDXXw1Q/1cOZcKHJz/JCX64X8XJKiXBYhHgkiEcowK9NmfIdYbo4JeVkkRRk25FwIwIX0mjhyugG+3VcbS94KQ5951dFlejU0X+CHJus80XyzDa0+IhH6piqabyP52c5iZkH8dpY7IxJ2Uzmprkk7DEjabkD8DhMSlMXiZoprRcvtXmhL57X4whfJ7/kg+rVQRK6LRtXVt6Lqa+MRvO0jVP/9R4RMIxGq2Rhmgz+RCqNpNgnPYfoNeDQIIkKCIAiCUAYcrpIIXVwszSJkOU8CtIdE6AXa1nQoQkmqCO35S4QSSBQSdriVyBBPjcXu1lMcPYmQAdEkFDF8zi4zyYQVyVutaLKVhILEInaPEQ33GhG91x2JezyQSqLR4msrWmwKxg2zItFnYQ28/U1NnDwfhuxcP5IdG/JyjMo0mDI9xgunM/gOMwPtNyAn2wPpmaE4dLYetvzcEFPfikLX+VVxw4xAJC0LQuxb/kj50hdtvvNF6+9sSN1qIdlxR9Ju3pLskLRx2aP3GkjkuJ48ckXl3GlCDBFNcWKo3nEkeIk/kBhSvGSqG99Jl0giFfulFxq/EYIGy2MQvvQ2VFvbH4G97oMlNBImYxCJUHMYzfOhMx0l6bETISdTYxV915ggCIIg/Nvg8PdEyMR3KGlFSL19njpcwo1FyZwOo2EfTCxChhrUYRtRm0ToxpVxaLUjRFn/w7fMJ/CoDslOwi43EiCNCCkyRIJEcFweCYolcYilc+J4306Kt92E5G18uz0vutah8V43EiEdCYaJzrEiYTcLkgWtvgtB6zdroOWCYNw3NwjL3o/CoRMNlGcM5WeaSHxYhtzBr9UozGQRMpME+eHI2Ui8syMSY98IQ/f14bhpeQharAhAizeD0PRbf8rDQuUwoel2D4KkjOtE+SeQtCVQWeMU0TGg8R4TYUYjEqRGu62I3mlGzHaqC0/vcV1IhmJJBln2Ylj0qNyxXP6dnpSuN5p/5oeYV0NQd0k9VH2gBiz+7iRC3tS+LUhqFsNIIqTnqTEjT42x/OQov4mIkCAIgiBcDocrFiGLZRcsJEJ66nC5s9U+R8joVkAyxN9JlIw5MBt+hVk/FAZ9OHXWBkS1CkfHFbFotzVEuUWeBaf4dnkdwfJTfPt8PH2/jItSdOl+Eg6F4mMsSMXri/gzpc2itd1IouSJZt8FodlnVZG0MhS3TqmJxW82xMHDNUl6fJVF03yrfYGybsgDGRnh2PV7Xcx5OwIPzif5mR2E5i+Ho82noSRVXor08HQcj/gwSSRzDIsdj2RxWZQyUdkYLguLWwkke8XHNHW5WP7iuAQL4TZL8R1zlHbyNi+0+jgC9XqFwBJohNFog87Qktp4GazGYzAYSXJMJDzGQmpvXjhNgioiJAiCIAiXwaGCROjSqTEWIYY7YZ0xlzrp30iEhikiZGIRah2OG1bGocPWqsr6oLjdLA68boYXP5chQq5SIhQsJDzKRKKyw4Lk7R5I2eqDFp+HovXKarhtqj8Wvl0VR05EojA9CEUX3FGY6Y0TJ8Px1jf1MXBlDdwyKwBtVwahzQdV0eL7EKTs9CjJo3g061K05WARKg1t3Mug9HmbuI0fHUDtwe20w4rWn1VD/T7BMAcaSHzcqY1bwmJYDncSIWOJCBVRexf/BrJGSBAEQRAuh8NVE6HiESGtCBWPCBWLUESxCG0jEeLRlD0GEohLRaj4OUIXZeAK+Gv0hb9fHJ1hUdnO+ViRss2G5p+REK0Nwi3TA7Hi/Xo4fSIeuedq4fdfa2HF5tp4aE4E2i4IR4c3qqMN39m1nRdgmxD3gxWxe0iGeNpqF0/HUbpcD5YgzpvqEXdxWs+R/GgpER5n0HGtCMVR2Vt9GkoiFEQipCfhsYoICYIgCMIVwOGKRchs3qWsEeJ3WjkUId1FETLw1JgqQmEwmfWIahOBG1fFF4sQC4vyao2/RIjXCPEdVsUjOs5Rp6SYy4/ztBPLFMsJL7iuUgyln8jisttEWxtSvwxGyrIQPDC3BtZvScV736RizIq6uGNaOFqvCkerj8LQ/Fs/5YGOfMda4706xOy2UZ6BVGZv2lIeDsoRq4iQY/nRosiO5vxLYRHSkwiZLxGhliRC9XoHwqSKkOFSEdIpC6aL6LfhF6+WIkLyHCFBEAShEsPhb4iQ87vGjG6Ff40IXRQhE4uQIYzO06NWmxq4cXUCiVAIdfDUufOoCq9/ISlI4mks+lx8+/xFUXBI8SiM/WiMeqx4as1EkBCxCO0iCdpNKFu+Hd+C6N0kMjt8lEXIzZb4oNOUqrhtegTazK6K5puqounn/Mwfd6U8cSRAsT/QeXu4fPyEaxsSt/NC5r9GhP4qRzEJVBZH8nMJHE9z/qUUH0/azmuELgrXDvcSEeKpMb2BRahFsQiZVBHikSCSHh39JqWJkDIiVPpLVwVBEAThvwqHqyZCJWuEnIhQJxahrZeLEMOioYgQiYIz1PU4Wv46zp/5fIalhJ87VIXkh2GZ0ZMEWdBopxcd90JzEpom71vQeLkHYlb7ouknfkilfcq5JB9xu43KLflxyl1gblRGN6RSPsVlvbwcl8BldYaj+Foo70QSLb7jLZnb4xIR4qmxS0XIdiUiVMbb5/+LqO/o4ldCaF9DIQiCIFQuOFxDERpGIhR+jUSIRYPS1IgQv5Yjdjffmm5EzF6Snj1mRFM+idssaP69FS2/90Tytz703Rspuy/eAr+Lp8EMdI6ZRIgf0siv8+A7wwxIofyU5x+VhVIWJziKr+UqilDJXWOVTIScvS9LEARBqHxw+BsitINEKEcZWSgWIfX2eZagfAVen6KjDtisvGuMnyMUQecZUJtEqPOqRHTcFkqdPEuQQZn6YQlK5OcIUadf/CwhB/KgQucoD15kSKR4Kkp7ezqPBhWnwSKkIxHSKQ81jN1jIrGxKnLDIzy8RqnpVitSt3ohdoeN5MiKpO3uaLLVRGnrlPefxew1KOfxdFosHY8nEhQ4jgOBUaG81fIqjwbYrqO0L0Lfi2HZoWMsgDwVdgnUFiQ/fLcb3zrPIpRAIqQslrYTIeX2+YsipOffQV8IXRkiZFbWCHVTfk9Hv3N5Yclw9aWd2hd0/vT6vJJzVDlx9CJPdZ8W+xeuloWal6M3sNvDZd8waeBlaai8O3cEOjSJLYlvX5YrTVcQBEG4NnCg6zJdmcvZEXIwW7aT4GRfFKE8EqFC6nR5FIJvnc+FUceSxCMTubAY+YGKg2HQ85OQ+aWrEbh5VRKJUJgy0pFCMtRkO796wk15urIyEqKM6JAMOEEZKaFzk3aR7Owm+aFz+CGLsYoIsaAwLFnFUqKuHVJEic7hBdpxe90QT6KTsIukiCQodqeN4tqQuo1FiM8tXhPE8C3+fF7sTnMJvKDbfoRKOyrFo1EsQyxBLD/JRMo2N6Rsd6PPxdsU3k/H+d1p/EJZlYTdVRR4gXTCThYhqg+3y3Yr2nxaDQ0UEdKT4FigMzaH0bQUJvNR2pKEUrsbdfx0b/pNWFC1IkT7WYT4gYsWy9YKFSFnHb8qM45ESLtP+6ZyV0VIxf5t685Qp8W08UtLl3GUtvat7/bYy5wzXC2zIAiCcHXgQNdjuiKXsyPkYGER4ldoKFNjLELUwZaIUA51xHyskDpp6nBNP8Ksf5464powGk2o0yqMRCgB7XdUVyQmmWShCT8VmtfvkJwkklDwe7gcCZBKEolNyi6SCDqHUUaSLt6uzuezKKly4lBSWHLoPB7xabzbSFjouzvJhkUZpWJp4YclJpDwJPL7y3bwm+4ZLhcLTnE6cSQzvHWYB+8nVBEqxq0YKqsiR5RW8StGSLRYtqg9eOSH72xLpPoVP2PJQvXhkS9uFyvakgg1VJ4jpCehMUNPImQwL4XRckQRIROJkMmtSBmdcypCxnxYrdsqTIQcjeqoI0Q8SqJ+txchVUy0IzRMaSKklSitbKwc268kriO0+WvjqmloxeTAO4vR857OJWlrp9E+XjSmZD+XRXsOC5K9CLmariAIgnBt4UDXYroal7Mj5FCWCBlIhPi7IxGq3bo6bloTiza7Q0h8WAJIakgIeCSER4SKRaR0EWLxSVIkiIVIXywU22hLQsXn8ktNWYicihDBD1uMobwb0/mNSED4FRgxewwkHzwqRXlsd6c0fQhPSpdfnmpW0ue33vNoTiJRmggp5by4ZZT9JHDqLfbKnWU8rUfEUv7K+qXdZvpO4rODMdFn41UTIYsLIqSVB8aZbGhFyFkcexE6/+V6hIUEKN/thcAVEWIcCZgzVIHRjjwxjoTF/ph6jrYOZY3olCdd7TFBEATh2sCBrsV0NS6lI3QEh/KIkNn0A3XOF0XIcFGE1sag9e5gRP/Aox4kDCwRJEEsQynbjSQdvL7nL4mwh9f8xPGDGEkcknaSpOywkbDYkLiVttt5isusSAbLA1N8S3uxiChQGgy/56sxpdVoD7GXPv/Ab7inzou+s4wkbfOgrboeiOSK4itTXNt5morKwOlweiV5/JUPl5PXASnlpe8xu/kdYvzeseKXrhZP0fG6JV6HpCcR47vZaB8d41GoKxOhvOKpsTJESM+CauWpMeeLpe0lSMWR6Gilhkd3xvT6v8s6f3sRciQ2Ko6OOdpXHhFylp+635GwqPKkjlhdSX6upKs9JgiCIFwbONC1mK7GTjpCZ3BwSYQMF0XIWCxCel0Uddz89vlwdFmTgLY7QxFNnT+/RJUXPbMQ8N1dyqjONqMiR47gkRd++Sq/hT6ORCiB5CCRJCh+mzvitltIYhgWCpISDepIjDIaw4JCMsMiE0N58hQZi1AjErHGPG1Gcfg9aLyYOUG524z2E7wtvsuN7yDju9suzaN4hIc+K+dfFCH6zBLUmCSoEb9Mldck0fnFskZloTx5HVJj2kYTystn6RxGqUM5RMjAIqT8BixCLD0kQ1oRUhdL03flgYql3DWm7fS1OBIXZvPMoZfF1S4ediRWzkTAFRHi9NR9ZQmFVtTsRa40YbEf6bL/ro1rT3nS1R4TBEEQrg0c6DpMV2InHaEzOJRrRIhFSDeYjtVSRKheyxq4Y3kT3PB9JHX2/JoKEhnq7JW7uliEtpYuQgwLSJwyHWZE6vcWheStJAskLXE/6RD7oxsJCcmEIifF8dWRGgUWHBIh3iqjNZQvy0osCwfJBr+Co9n3VjTfZkYqy81eEq8f3NCIaEySxW+Fj7cbdeLPicp3ik/58UgQ3w3G5YgmCWpI+xvuoHP5SdHfu6MJpd+MxK0JiRGvaVLeQk/l4Ic+xl+kvGuEXBUhV54jVF4RYn57c8Ela2AYVQS0IsR3W6li4ii90kTIEeo6JGc4mxZjyiMs2vVBIkKCIAj/bjjQdZiuxE46QmdwKM9iaXsRatgiCg8saYtbv26kvAA1YasHyYdNmTYqFqHitT6OBIjh5/g03eaB1t8Gov3XVXHjV9VwA23bfeeHZjtIqvaQPOy5KEEU39H6HfWOLv7Ma4V4BChhlwkpOz1JfgLQ9rtQdPoiHJ2/qI623/ij6Q4bEngNzx4evaHzdpGYsJxo0mcJUinOj9cPcdokUCQ0DemcGBKf5K02tPzWC22/9kG7bwPQblsQWmzzpTrbKD6PFvGdbzwaROdeJRFy5TlC5Zkas4cXBXe7veMl59hPjZU2PeSqCNWtUQ1LR/a+5FxHOErP/pgjYZGpMUEQhP8uHOhaTFdjJx2hMzgoIqTcPu9IhLjTzaHvBYoImYw/wqhnESqeGqsVH4EbXkhG0yWRaLjJCwlf+CF5h/fF9TNVkLi9eKSH79ri2+gVAeLRH/rMzxtKIZlo+XkQmq4LQ/zkMCSOjUTs5GpIWhOM5p8HIJlkQXmWkB08glQCpcnyUzwCUww/LDH1e28kvuWPRvMCEDee0ieiF/gj6T1fyteD4pGg7ObRJjeSHZ6++kuEtDKkiJAiWFUQvatK8ZQbiVT8Lnckf+GB5Nc9kLjCA7GLvNF4Kcng6/5I/TqA6umFmJ18e/5FGeJ0+Y41rgPlnbjdTCIUigYXX7pqMFiumggx9jJUntEL+8XQ9iKk/W4vC6WJkCOZKY3SpsWY0oRFPaaOJGnTchRfS3nS1R4TBEEQrg0c6FpMV+NSOkJHcLBY1Acqsghd+kBFfs+Y8lRj+s5vnzcafiIRGkKdcQ0YjCRCDevh7gF34YH5d6PJvMZIfLUamm8NVKaU+OnPLCTFd00VTxnx7eXKwwdJkPjOrSZbPdH6w2poPasB7h9zF4bMGIpOz96EOsNCkfx+MBJ389vh+QGKJBPKouRieNpLJYbyaqxMxbHMkAjtYWHRoek3/kicXxWtnotH97Hd0HXio2g+JhaJq0PRYmswxafz9lZR4NvvlUXRFyVIESEqL4sbf2ZpKh5BqkJb4gfaTyKU+JYvUmeG47aprfDYvLvQbnQqGk2oiuS3qOwkhI33cDsUi1/xHXD8DCHax6Nc1CbtPg1Dwz4hMAUZqD3dSxEhB4ulyylCrsIjHNqHJzLaNUOORoQ4jrMRFkfS42ifK6ijL86kw5GwqLfC835GWzb1ln/Gfg0Un6NO05U3XUEQBOHawoGuxXQ1LmdHyMFicfSKDRagIhIhfphfEarw6x5MOTAZfykWIWM4jCYTkpJaYMmKVfhs3+d4elV3tFhQGzd8Ho5m3/Mt6vxCUyt1+BbwbeXKOh8SDuV2eSKZRKPJdnd0+DgMD6xojQ2fLMeZE2cweelUxA2qgyZvhiB1F53PD0tkqeKpJYIXHZdAksIPX4zj0aWtZsrXhFQebdppQtsvqqPFpJroN6krtu/4Ft/9/BV6r3wULZfUQodvIpC0rXi0SUEZWeJRGxWeMuMyF6PcFcZ3gJF4scwl0/fm3/ui5UthuGt6a6x6Zz5++G0XZqybjPYjktHqpSg0/T5AETgeVWqyzYLUrfxyV54yc6f06fs2b9z4cW00fro6zFXNJD62S0SozNvnr5IIaeXAHlVcHIkQowqDdpqoIkWorPPU487Qyg6jrYcj1HzKm64gCIJwbeFA12O6IpezI+SgiJDJ8bvGHImQQT8YOkMYDEYjmiW3weYNm3Ho2G8Ys24gbpwejVvfr4d2nwegxdc+aPqNH5K/80XCVi8kbPNEIpG01QPJ33sg5XtPNP3WDx3fr4P7l3fA+s+X4+T5k5i8ciKSBtZD64210ObLUErDB6nfeSH1+2JSvvP8i28ZDzT92gOtP/dFu88C0PorfzT7yg/tPoxEytgwPD3tIez6bRt2HdmGZ9b0QOu5DXHTx43Q6rNqaP5FiELq135IoDLFk6wwvNaJy1qMFxK/90fyt1XR5OsQNPs6EC2+CsQNWyLRcWkDPDb1Vrz/1Rs4f/4M1r65ErcMb4sbVsWQiJFsUdlSv7Gh+Ze+dG4gfQ6isvL5/mhP+d/8RkNEP1Ed1upGGK2Xjgi5KkIV/dJVlgN+eGJ8/aiSjp7X72hvo3cmQtrpJnuJ0Ma7EhEqa1qMcSQsLGWlvQrDUX35HK3cXEm6giAIwrWDA12b6epczo6QQ3lEyGj4WREhN30Yddom1KnZEE937YUXJ4zGHb3+h5jHIxE/qjoaTPJF3SneqD3FH1FTglBzchBtAxE1OQBRk/xQa6Ifak/yR92JQWg8qhaSnk7AI4O7YeLs6bij+12oeUcYGgyJoHSqo+7kYNSZFEgEKdSeGHgpk31RZ4on6k/yQYMXA1CP8qg1xRf1xgejRtcAtHy0OQZPHI0hU8ei3VMdUPeJSESPjkL9CaGo+2JV1KVtbSpHTTqn5hQfhSj6fClU7inBlG4wak+lstD3xuND0ejpcLR8uAn6vTAAk6ZOx2NPd0XsnQ3RqF8NKk8wIqfZ6Dwb6kyktpjsR+f5ocFEXzR+0RdxY4OQ+HwEIjoFwhxshMFy6Rqhf0qErlfKmhYTBEEQKi8c/oYI7SIRyiuHCA2huOEwGM0IDghD0/jmuLF9ZzRr3wbxN6Ug5u5YNLo/Go3vi0P0PcmIvjuJ9iUg5q4ExN4Vj7i74xB/dwzi74pGwl0xSLwzGYk3NUfL9h3R+cbb0bp1OyS0jyehiEH0A9FELKLvTaC0EhUaU1qXcC/l90BjRN9P+d2bgsb3J6MB5d/wPjq3SzJSO9yIG264HzfeeDeadmiL2M6UFuXd8N6GRCM0vIfKenc87UukMiZSGZMQS2WOuzv5IkmIvyce8fc2Rsz9jdHwgUZo9FADxNzXALH/i0Eq1btdhztwQ8e70KZtZ6S2bYn4W5Ko3I3R6P8aIu5eriOlzWW/LxYx9D2Wyhx9TwIa3JqA4NhImHw8oDc5GBEyFMJE7V+mCJXxHKH/AlcyiiQIgiBUDjj8LRGykAjpDa5NjRkNLygiZDKbERQSidQWndDptkfR7tZuaHN7N7S+41HaPoZ2t/RE+y59aPsk2tz2GNreyvuYR4gH0eHW+9HixtvQnASi483dcNPNT6JLl164ucuT6HRLN3S4/WG0ufNBtL7rEbS6qxta3vk4Wt7RDS3u6GrHo7T/UbS+jfK5pS/RE6md7kIqpd32lscp7f64qfOzuLlzP3S+uSc6Ujnb3v4QWt3+f2hJ25a3P4pWt3al8x6nMnanehC3PVFCe6IzHetyS1fceBvVkcrQ9m7K8+Z70LTd3Whz45PocHM/dKR8O93SA5279MANFK/dnQ+j/R2P4H9Un9s696X69ab9fOxxdLijO9rc1RNNqU3CGzeF2cP3ssXSRnM+zCRCZj1IPll6SIYq6YiQK9NigiAIQuWFwzUSoV+JoRSXRMhigUdQbYQm3oWa7fsjovVgRLQZhhpEzVYjUKv5eNRqNhk1WoxHWKvRCGs5BuFMi1HEUES2eh6hqb1RNb4fajUZhTqtx6FWm3GIakXQOVEtxlKcEZTmSFRvOxbViNA2ROsxqKqhGqdNccObTUSNJpMpz1GontAD1RIfQ1Tr51GD0otsPhFRzV8kxqNmC/pO8SNoG96SytZyAqq3GkMMR1hros0IhGuIIGq3HIb6zYchquVIqudIRLYZivDk3giN7o6I1Gdp3wsUdxDVezBqNx+OWi2GI7L1EGIo6jYbi8Ypk9GoySQ0pM8Nmo9EXUqnVptRqN16EIJqd4bFGkLtardYWkRIEARBEFyCw1UXITcWIVOxCBmM4TCTCFn8G8Kz4RPwTpkE96RZsCbPhTWFtzNhTZoDS+JCmBIXwEAYExfDlLAY5sRFtH8OHZ8KS8J4eMROgnf8LFjoHEOT2TCkLIApaTHFWUBxZtL+2bAkLVTOMycwlKbCIhgJJc2EpcQKWBOWwDtxKrxiB8Ij/hnYmoyFidNMnU/pzoUxeR6lPV8pk5HSMyQtgT6ZoPQNiXMVjEnzKN78EkyEUgYuX+oc6AlLygx4xYyFT4NhlNdoqvtEOj4NNqqXV/xC2BIon+TpFH8KbWfAmjif4iyEO5XBPZXq1GQGMR0+TUbDM+pWmBQRunxEyGQogolEqFh6HItQRd81JgiCIAj/NjhcsQiZzbxYWl0jVEAiVKBsWYT0ykJdQp8PnTEHhosiZNKTCJlMsPg2gne93vAiATCSVBiSV8BMYmG+KBOG5EVwSyJon1vScugSl0NPQmSk+KbkySQlo+ncscRkijsNOhIWffJy+rySIBlKIKlKoLT5HJIdS/wSWOJIqGJJYmirj1+s5KlPXq2kbUycRzIyAe6xz8FCmONfVGRJn7wUbqkLUaXJfNrOo3zmwS2FPicvoO1C2s6n8+cSdIxEScf7UqncKYugo3LoKJ6OJEZPomdImUciNJcEbio864+DZ+OJVMYZVBeWtZVU5rUkZSupLFz/GRR/JskT1asJlbcJpdeU0m5KbdV0EYnaeFjq3Aydlx90Jgu1cWvoTatIho5TWxfASLJj1IF+m0KS0bJun39M+T0d/c6CIAiC8F+Gw98ToZLnCNmJ0EUZMrrlw2DIgd78q7JGyOIWDoveCKNfA9ga9YRHynRYSBYsiYvglbQAXgkz4ZE4A54kDDxCZE6dDROJh5niWJPmwj1pKm1HE0NIgl6AR9IYGJtNIebCTPJhImkwNJsP9+RZsCXMJrFaQOJE6SujM3MonVmwUJqMtSnJT9MFlOZseFK6viljYYt5FuaY5+jcF+GRQMd5NIbOc+eRqpRpVJ5pMDWdSbI2k+RlFtwTZ1McSi+FR6RmKpgIMx03cRyqnzVlMqzJLxIT4MHEj4VH9Cj4xI6HT+IUZfSK5U9PQsijTUqaCbyfaDob7k2p3pymkv5cKvs8eKWMgaXWzdB7BZEI2Uh02tJ2DbXzCeiNJDvKbwD6PVwQIQ8RIUEQBKFywqGCROjSqTFVhExaETK+AKsqQoG14R5/PwKaD0J4k9GISByFcBKbsOSBxCDUSHkBEUnPoXrSs6iaPBghScNQPXkEwpJeQGhSf3jHdId34ycRQHF8mz2P4OZDENbkBQQ3HQq/liMQ0GwkgpNHI5CEwb/pKPg2HwbfFoPh32IQQijPaqkDEZ4yEDVSByEiZQgxFGGpz8OX0vVNeBxVWwxAUNPnUbXJUCrHENSKfx41EwZSWQbCv9kL8E8dhqoJI1Ajnss9CoFNRsKH4gYkD0E1ihsWR/kkDqQy0LbJYAQ2f57iDEBo8jMIiutNZe+JkNj+qJEwiPZRmqkvkIiNhh8RlDqcyj0IflSewOYjENpkOKrR96DUAfBr8iwCqOyhyb3hH3kDzNYQEhoWodbQmVdCbzkOvan46d6KCJUyIlSyRkhESBAEQaikcLimIqSOCFmCIuCd2BZBzW5HrdT70famPvi/nmNw5xNDkHLTY6jX6n7UZ9o8gFptH0btNo8iocOTuOPhkej2zBS0vbcXmtzcA9HtusOn8c0Iie6C6g1uRjBt/RJvQWTLB9HpoRF4pP8cPDJwFh5+fhru7j8Oze55CnVb34u6Le6j9P8PDSiP2FYP49YHRuDhvlPR/LZuaHrLQ4j/30PwiesMv4TbERJzOyIadkGNhjch6YauuP2psXiw/3Q88cwcPN1vFnr0m4IHn52MFg/2Q43mt6NGUhdEJnZBWMotJCy3okG7R/C/bsPweP8peLrPJNx97wC0vPFxpLTvhnop95KQ3Ulidj+qJT9CPExCdy9Sbn8K9/V5EV0eGoaYlrQv8VYSqP8hoHFnBDTohICoVvAPrAt3qyd0RgvcTM2hsywlETpKIsSjPcUjc24kPVWMZSyWFhESBEEQKikc/p4IOXmO0OUi9IuyRsiqi4DVYIJf3Yao+dhDqDfoGdR9+DH837MvYOMHH2DOquXo+PijaPBUd9QfNgS1RgxD1IihaDRoINr07ocpS1fhm507MG3xLAwcPxr3DhyMqIe7ocGAoajTbxhqDxiMWr2eROvePTBr/Sps3bMLO3/cg5379uD1Tz7Ew8OHIqb7E2gwcAhqvjACdQcPRWL3Pnhh+iJ8+OVXGD9tHJ4Z+izuGzwIUd2eRNTzo1FjyGjUHjQEdbt3x11DhuCl99/Htj17sOuHvdj7417s2rsTn+/Yij6TJ6Hug/+HugOeQeTgIajx/HDU6f8sWvfrixkrVmP3zj34aeduvLxsFcYNG4uHej+DBg89hFoDnkXkoBFU9pGI6TMY9e+8B92eH4gPPv0YoydORNL996HeM31R69nBaNBvOBo/9Tyqtb4BtgBfWD310FlNcDO3gN66DDrzEeUltwZ94cU7xsoQIX6OkIiQIAiCUEnhcMUiVNpdY4yBUERIf1GETMPgrq8Bd6MZAc1bov7axUje9zViVizGYzPm4fsffsHLr72JLs8/j+SNq1F7z7eo+uM2hO/5GvFfvIeOi+Zh6Ycf4kLWBbz62jpMXzADz65aihYbN6D5738g5sBhxP36K5p+8jYeWjMf72/7AnnZ6UBuNgrzcvHdLz/j0YXzEbtyOept34bgvXtQa+dOJK18CUPXvIqff/sNG9ctxYQZk/D0+g1IfusDxP72J2ofPEhp70Pce5vw8JoV+Oann1GQk4P8/EzkF2aiID8Hp8+m4YUlq9B40mQkbP8WNX/9GTV/3o+krd+j86rFWPXRh8jOzkYOxf3y00+xcPZCPDZmLBrNnowGW79E+L69qEW02vYdUkaPxHMvTsD+P37F6NmTSAj7IGbnZ6j/+2+I/fUIUnf+jMihQ+FeKwxWLyPJjxV6S1sYrGugMx2Hjn4DliCDHvRZRoQEQRAEwRkcrpEIFd815q6LgLvBBN82HRD17luIOXsU9V/ZhMdmLsOOvX9g48vv4M4XxqM5iUOto4cQeOooQk/sR/y+7bhp/Xqs2vIVMjNysGnDBkybMwv9169Bwofvos6F8wjMzUVYZjpi92zHw5s34aPde5CfXUAVK0JBXhG++Pk3PLB8JaLffgd1TpxEQHo6ap89j9S3PsPg9e9j7y8HsWHNKoyeMg1d17+Khp98hcgjpxB09Biijh1Awy3v4SESpG/37UdRNqeZj9yCbNrm4MyZNAxZugqNZs0gedqN6qcOIuz4UcT99AM6rFtNArcF6bkFSCsswMdffI2p0xfh3hHj0GjJQtT/9Uf4Hz8E/5OHkLj/FyS8OBkDx0/Dr/sPYsjcmYgaPxS1DvyA4LQ0VDuXjTqHj6Lq1Elwr1cf7jZPGIy+MJj+B6NlE/SmMyQ/PBrEzxAiESIJqmKSNUKuon0XmrwVXhAE4b8Ph2snQjwipKsBm8GMgLhmqDthJhq98hoajRyPfpNmY+9PP+PVV1/HnT37InHcBNRZsQrV1q5B1fVLUH/RdHSZMAavvf8Rsi+kY+PG9Zg5bwYGzJuO6BkU94O3UPXTLYjY8jEarl2JR5cvw2c//ISsvEIUFBSgoDAP3//6A7rOmoLoSWNRZ9MGhLzzBqJe34TEsVMxbNFL2Ln/Dyxasxij6PgTJDT1Jr+I2qtXoxbRaOUSxI0fhadmzcTuH39CUU4u8gvykJWfiezcDBw/fRKjFixA3DO9EbtoFuqsWYZ6K1chft48/G/8eLz84cfIys1CRmEGPv3yE0yfPB0P9xuIpGefReLieaizdgVqrl2FxKVLkNTraQyfPAX7DxzAuDmzEfvkE2iwchnC3tiMOq+/g+iX1yKy1+MIDKsJH7M/iVA14m6YLG+TCKUpo0B/iVABiRD9Lsbcy0Toatw1dr2+zkL7hGln8LvI/nh7kYiQIAhCJYIDXfPpql/OjpCD2ezoXWN/3T5v0OfDyOuDuAM2/QqjaQRM+rqwGj0QUr0ubnykN3rNWoIh85bgjXc/xPGTR7Bz13eYt2wRhi6ajxeWr8Zzq9eh10uraLsY89Ysx+4923Ah8ww2vLoOixbNweLVS9CDBOXxOXPw6MIleHTREjw2YwZmrnsJvx06jCwSoDzkoqAoG4dOHMCS19ai96xJeHLZQjy2Zim6rliA/rNmYdN7H+LnowcxZ/U8zFo4HevefhVDVyzEsHWrMHzdGgxbswpDF87Dus2bcPToARSSAOUVZpPYkNwUZOFc2ml89PGHmLpwMcatXY+Rm17HqJdew5hV67Bg4yvY8/OPyM1NR27+eXzz1YeYN20ypk2bjvHz52LcysUYv2Y1Jq1+GTNWb8D0JYvw4Wfv49S5o3j3vbcxcsIUEr4leJLao8/y5Xhm/jR0uucW1PANhI/Bm9o3koSmB6yWr6idMxTp0ZGc6kh4eMvfFREi8TG6aURIl0u/3/dwr8DnCIkICYIgCP8mONA1n6765ewIOZT2HCEeeTAYs6E3ZUJvzIPRvB8Gy0Q6ngST0Q8hgVXxeLcnseWzb3DwyAmknc9AfnYeMi+k4fjp4zh06iiOHj+OP0+cwu9nzuDwqVM4Q/vOZ57C6dzzWPfKK1i5fCV++nkfydMubNu5B9/v/gHf7vkR3+35Afv/+BNZmVnKSFBBUT5t85GVk4lDxw7hx99+xo9//Iq9B37F7gO/4edDB3Di7BkcO3sKi1ctw7qX1+MUfz91EidPn8CJ06dw9OxZHKLtqfOnkZuXjqKiHORT2jkFBSRbucjJu4CcC6eQfpLKdy4dRzNzcDwtk9JNw0mqU3pOFvLycpCXm00i9AXmzp5J4vQRjp48RvU9htNUv3Mn03D29AUSoDO4kH0W2XlpVOdjOLj/AH764xB2/3kIPxz6Hd/u+Aq9e3VHiI8PLEYbyU4DEpphsJn3KW1exZSOKsZMuPHoD8mOTp9D7U4yyiNAJEI8UudGkqqKkK0SiJA9zsopU2OCIAiVCw7sQRUgQpdOjfFoEHfK/FRpHcmR0XwURssyuBlvoP3+8PL2RMfON+LtDz9ATn4ecnOIrFwShVxk5mbhTHYaTmedJfE5j4yMTJKMDDqehozCdJzNy8RLGzfjpTXUcaVlKFNfOSQl6SQkF4jMgnxKpwBFuYVAXhGKCgqRn5+PbJ6aykpHVtYFZKefR04acSGd8s5BJonSSdq3et1avPrKJmRns9yQuORnorAgB0WFBbTNp3RyKb8c+pyHwvxCkA/R+fmUdxYy8y+QfFEZqbxpWdnIIBFLz8ggCcpGNp2fm8flysN333yLObNn44uvvkQu1T2PRYrKn1lYiDTifFEesopylbzyKK3szAvIzMlAZnY2kYWde3fioW4PwubjAYPZC3pDExKambAa/1BGfViCqhizXBIhiwsipJUDprSXl7oiQj+9Pg8tExqWpGcyGjChz8OXxOE8e97TuSSOFm3a784dcVlaY3r9H85+vvaS9OxxRYQGPXYHnnvk9pK07+/c6rJ0XamLmtfSkb0vkywuf4cmsSXnM9p81PJwuluWjLukTdR4HMdZfRYMfUrZH1evZpltIgiCUBnhQNdJulKW0hE6gkPpIpRTLEIkQbxmxWhKg9nyAfTGR+h7VVisJtSpE4UXXxyPvbt24MfdO3H42CFk5GVj+w97MGv1UoxcNhfjli/CjHmLsWz+Mnz92ac4e+EU0kiE1pMIrV/9KtJPX0D6+fM4duIgjp7Yj+Mn/8Tx44dx/sx55Gfmk6iQDOUXIZvEZOePe7Fs4wZMWb4Ek1YsxdRlS7FgyTJs+fwLHE9Pwyli3Zq1eH3DK4ocnc46j59P/IZfj/yIY0d/xakj+3Hm1BFFpvLzSIw47UxyrewiRcD2/PETVq5bh0mzFmLiguWYumAZZs5fiHe3fIxTaedIqvJRkF+Ard99j9mzZuHzL74g2cpDdk4WLpBAnco4S+U4g5MkfxfycpF2PhNffPoVli1fiuXLl2HlkrVYufgVjBo+ESlNUuHu6U4CFACjoQttX4LJcJTkh3+HHAUWIZ2Op8hKF6HSpsbsJUjFmQyVJUIfLxpzWVoqqhw4y1NFTVvt5B3hLH8VV0TIEdr4rtSFUfPSwumUNl2n5lPetuDpvcPvL7vsXBndEgRBcAwHuk7SldJJR+gMDqU9R8igz4bBkEXSQ50xi5Axh+LuJTkaBp2xPmwWKyL8fPFQp86YN/B5zH7uWbz96nqcINFZ8fom3PB0TySMGIL640Yj8flhaHHfYxg/fgqOHvkT6bnpJEKbSFo24vgfR/HVW29h7fgR2DBiEF4Z/QKW0zmf8m326RkoIKEACUj6hQysfm0zbn92EJq+MAyNXnwR0S+ORULPxzBg6njsO3QQ58+ew/oVq5Q70ngabdcvuzFt8SSMHd0Hy8cPxOpxz2PDotnYS6KWlUtSk1OEQpKgvLwi5BYV4K0PP8BdT/RC8hN9Ef/CWCQNofT/71E8N3Y0fj/0J/J40XZefrEIzZ6Nz774HOlpF7D1w4/x8rQpeGnqOKyeMg7rFy3Ejh178NuB4xgxdQ5ade+ODoMHocPAEejcazSSO9yPoJBwWK0WEszqMJp70G/xKYz6syQ/BahCksO40e+gIzEq/n3sRIh/J/pelgjxiIevl0dJx6tiLxAqpYmQtmPWjppsnjlUyUPtxNU8+fv2l6YrcdSOXk1XKxG8Tx0ZmTqgq7KPR1A+Xz6hJA97XBEhTmPDpIHKPjW+OrLial14n1aEeFRIm9e8IU/iu7VTSvbxcY6nnm9fHq6TtjzqPm17qJKqtmNZbSEIglCZ4UDXTrp6OukIncGh1LfP63IUGeKXfvLTjfWGApgMR+iivBR6cwc61xeBFjPahkdiTPP2mJDcEuuGDcGRI39g1qsvo8PMyWix7RvU/mUfGu3ajgZjX8QzY6fg0J9/kqSkYePGDVi//hX8tvdnrHh+MEY0boR5tetgVp266N2wERZNmYiTGWeQlc+jN5m4QMKxZONm/N/MBbjzky+QvHsv4n/cjvoLxuLB6aOw+/ffkHX6AjasXIMNm15WZOvLT97DwDtvxoCGUZgdVx+TouthdJfO+OD115CWk4PcgkKiALmFBSjKL8Dm19/BXYNHocUrryF2zx5E79qLOi9ORE8SoV8O7CcR4hGhfGz7fqsyIrTls09x8shRzCcR7BlZE+Pr1Ma4qLp4PqkVNi5ejW2/HsQTCxeiwaJZSNz6CZK3fonmG99H1ANPwxoYSm1pgc7cAHr3MTBa91EbZypv/GcB4jZ3u/jSVeXt8/QbqSLEL2TlkTo9CdK1FCFnaamoHbYrIqSOxth38o6EwBGuiJB2FEXNz17WeJ8jtOUqrU1+e3OBMt1ln5YjEdKWR5u/Wk/7fGRaTBAEoWw40LWSrpZOOkJncChNhIy6fJIhOqZjEeJRIRIh/TmYDR/AYOpKMlQd7mYD4r29MTqqMRbXjsPb/Z7Bsf0/YfJrG9BqxUI0PbQfEedPodapQ6i1YD6enjQDB/48hNycC3h948tYt34Dftm1By/17o2lETXwVUgYtgRHYGJETawePxqnMk8js4BEKJ9E6MJ5LH/1DTw8az7u+eRzNPthH5J+2Y26i1/EgzPH4off/0D2mXSsW70aayl/FqFd77yF5W1vxOsBodgZUg2fVKuOZS1a4tN163Ce1/2gAFlFecghivJy8dbrb+POUeOR/MmHqHniD4Qf2Y8a82bjyRfHYd/vvyrrgYoKC7Fj23bMnDkTH2/5BMcOHcT8nj0xzi8AH4aEYktgOObWiseGKXPwzU+/ouvyxaj5yjLUO7IdjY/tQeN330fgXY/B3ScQHjovas92MFiXQ285TG3M02EXBUiDIkX2ImQsgIH2lbVGSNsRa7mSqTFX5cFZnoyar72YqHn8m0SotKmxKxEhrRzyeiJH5wmCIAiXwoGulXS1dNIROoNDqSKkvHmeb9UuvpOMO2KTPh1Wwy66UA+HzlQfRosRkRYDegUEY3qN2tg8sB/++GUXJqxeiWZjx6HZq5vR8M33EP3aZtR/bjD6jpmIQ4cOIzcrAxtffgUr1rII7cLmPk/h1eoh2O/jj9/9QrCqegTeGDsCaelnSD5yUUhcuHAGGzZvwoMvDEKnMaPQcvYctFgwDymD+mHAtMnYf/AwLpxNozRXYc3rLyGLZOunN9/E6y3b4zsPP5zy8sYvAf54vUkqviVZ4rvAcpCL3CL6byEJDuXx4dvv4K4+/RA7eSJqvbwGUSuXo36/vug9egR+/I1EKI8XWBdgx/btmDF9Oj76+GMcP3wAK5/sgRU+Ptjv74vf/YOwpnYjvDJ1Onbu+wn9Z0xD/WHPocGaGWi4biZqDBoMj+im8LB4wNMtBBbDQzBY3oeb5QzcTNkkPQWK/PALV/8SIX4L/V8ixE+ddlWEGHsxuRLBYNTO234Uxx5VEDie2tnzZ+20krMRIUeC4IiKEqGy6sI4y8tRHezzKY8IacWq/0O3lrRhWeUTBEGozHCg6yZdOUvpCB3BwbEIXbx9nkTIoCuefuFXPvCCXZM+CzbDnzAbFkNvbAWD0R1BZjd0DvBEz3oRWD76efxx4Be8+/kXGLfqJYx/5W1M2PQeJmx8C2MXL8erb72N82fOIjczGxs2vIrl617GL7t34M0+3fFmeCCO+njhqJc/NgZXw3sjhyHr3BkU5hWSpOQjh8Tmx1/34JW3N2Hxy+uwaNOrWPL6m1jx6uv49OtvcfrceZxJP4+lL63E2tfWIzs7DXvffAPr27TGl96eOO1txS/+NryWmkgitAqZWZnIK8pGAYtQQR7yC7Lx+08/YtWadZi4Zj0mvPE2pmzcjJkr1uCNDz7AsTNnlDVC+SxCO7Zj6oypeP/jD3D0yB9Y+uTjWGVzx3FPK474euPlevWwedo0HPrzMN758CNMXbkCEzetxVNzp6DRTV1g9QuG2WimTq4uDFaSSuteuJn5+UE5JD3U3tT+/Kwg5TlCymjQXyNCLKfF7yD7S4Su1XOEtB01H1ena7iznzWoO9omRyv7VBlwlIaKVgTUtDgdNX/7kSJ7/q4IuVoX3leWCHGaPAXoqPza8qhSU1o97ReQy7SYIAhC6XCg6yVdMcvZEXK4VIQufY6QniSI5UjHb0G/eIeSSZcHm/4cLIb3SYQeIxGqCneTGyJ8DUiKCsL4YcNx9PBJZGSk4cTp4zhx6jROnzmNk2eP4uS5Q7iQcRr5ebnISc/BpvWvYc3aV/DrrosiFBaAQ95e+NPDHxtCwvHu6NHIunBOueWdb3XPL2Rh4Xd9ZSvP88nPoX25BRefA5SPjMJcnMpKw9L1q7B643pk5GRg+3tvY0X7tvic0j1FkrIvwAuvNEvF16vWIDMzC7l0Dj9UMZ+2nH5+Xhay+Nb5dCIjB5npucjKykMG37pfWEhxikiYCrB9xzZMmzUF733yDg4d+hULSYSWe3jghKc7Dvp7YHW9SLw96UVcOHsW6SRc6efP4fTJU1iwYjUaJSfB4mEhibHBaGkNo201dObT0BmprVlEqa25zXltkIoqQrw42sCjdDx9RnFZhMz80tWrIEL2qB2yfUetRY3jbMqobo1qlyxMdpYXU9Z0kDM5cVWEeJ8rdeF4zvLSypw9jkTIEWWlWVY7CIIgVHY40PWSrpjl7Ag5lDY1ptMVogpPi+l5dILXC+WAX7fhrsskEdoFg2kMdeDR0FmMMHm6ISDEGy8MGYWTJ9KQx7JSkImCglzlwYUFuIC8IoJEhuUl90IuXl+/CS+tXo8/tm3HO7164M1qwTjg44vf/IKxKjwSr784GmmZZ0hU6HyWFKaAYWnJJwqQX1RI6RaS0DAFFD8Dq9esxXq+ayw7Bzveex9r2nXElx4+OGnzxN5Af7zSsiW+X/MScjKySayKBaiI0lMoKkAhpaO80qOAX+1BUNoFRUW0LX6eUWFePnZt3YpZ06biww/ewbGDv2Fxj+5Y6uWNQ/5e2BPiiZl1quLlccNw/jxJYVGW8gqPQ4ePof/gofAJ8YfZaoDREAyT5RGYbJ8WP7TSQILDd+gpEnQpymJp7bvGVBGifWbL97BcQxHiOHxnVXz9qJJjPNLxcJe2JcdLEwRGO+XF02XauCxL2ik0Z1SECDFl1YVxlhfD6arl53PnDumhSKAjEeLnGmmfI2SfD6ONL9NigiAIZcOBrpl01SxnR8ihdBEqIhGiDlfPHTS/3iEbRjfqeN1ySIT+hMm0FjrT/1DF6g2dpw6eJBk9+z6L7T//iN9OH8WvJ0/g4PHTOHL8JA4fP4Y/j53EoaNnSQjO4Y/fj2HJoiWYN38Bvv9kC1Z374qVNcLwXdWq+Dq0OubWjsKqEc/h54M/4o8Th3Do2GEcPXoYxw4fwuEjf+LA8UP47dRh/H7qKA4dP4GjR07gCPHH/j+xcP4SLF60DAf+OIyP12/EotYd8b5fKH4NCMWnVathYZNm+JDiHP2d0jp8GH8ePYKDx7isDD8J+xgOnaB0L3Lk+BEco7yPH6H8j9DnI8fwyUdbMHLUWKx5eSP27tqDWY8+jhm+wfg+JBQfhoVgSM2qmPxMT/zw8x4cOHUIvxz/E5s++Agdb70VZneTMi1m1jeC2TQeRvefSCivTIT4id8VLUIVgSoO3NGr+/juKvXBhZVplMOZmJWG2n4yLSYIglA2HOiaWfEixIt1lUW63Bnz+8b0WTCQCBnd8qkTvwCL8XuYDM9SZxwJvdUEd98gxLVsje4j+2PAohnovXAxei9ajr6Ll6IPSU+fRSvQd9E69F24Hr3mLEKn/k+j44B+6DZxKu68/37cE9cY/RvVw4BGDXBvfAwe6PoQBs6ejsHTZmDQqAl4fvAovDBkNEaOnYhRs2ZhyMI56L9oLvosWIjeJDZPEz3mLMCNAwbipoFD8NTCJbhvyFDc0eFGPNs4AdOik/B8XCJupzL+X5+BGDCPy7MCTy1Zih5LFuPJxQvpnHnou2AunqW0By2YjcELZmHY/BkYOXc6RsyZgWFzZ+P5efPw0JgxaNKjBzqNGoHu9P2Wex7E/fXiMaJBHJ5tFI0O0Y3R/r578TSVc9DixXhm1jR0eaIrqtaqSfJjgtXgD4vuZpgNr0FvOQ0388UHV9oJkIpTEaLfzWS+fkXIEZVtlKO8IqQdTZNpMUEQhLLhQNdMumqWsyPkUJYIFb/0k9eu5NDnXNrHx/Jh1OfDqj8KT90yWN3a0vcAmK1BcA+tisiOiWjevweajJ2ABrPmIHLxXGI2ai6Zj6ily1Br2QpELV+IsEWTUX3+TNRcsBR1ps9AzNgRaDHsebR57lmk9hmA+H6DEd9jEBrd3BXhcf9DUI3mCI1sgfopt6DZ3T3QrtcgtBgxHg2nzUQk5VNzzjxEzpuPyLlzEbVwIeW1BOHzZqPWjBfRbNIYdB4/Bq0mjkedqZMQQcIUtXg1aixeiRrzF6I2CUv9adMRPWky4kePQ+LgYUh6ZiCSnuqHpB5PI7VnXzTp8xxSnn0BcS+MQL2Ro1Fz4ouInD8bEcsWIpTyqT1lEpLHj0P8uDEInzIB/gtmouryRWhIohTbtw+CkhpB7+VObeUJi74BidBgEsnd0PGrNOg3KJcIKYul+XfJvShCXZXf09Hv/E/AnT+/2kI75cUCxK+UUJ8rVFkorwip65bsp/AEQRAEx3Cg62bFixA/vVivPD8ol+CnT3OnXCxFHN+szyAR+gI2t74wu0XDbAyEydcbAbFRaHTfnYgeMAI1pixG+Euvofabm1H/nbfR6HUUUwYAAMAFSURBVP1P0PjDr9Do469R/+PP0OD9Lai/+SNErdtEArMQtSZMRt0h41Cv9yjU6zoKde4agfB2zyMgoRe86z0C7zoPIjjhCUTd+Bwa3jsC0b0modbwaag+ZiqqT5iB8KlzETF/GSJXrEftdRtRZ9NrqPXmJjR8/RXEv7IRDV59DZGvv4EaL7+B8GWvIGT2SoROWIgaw0ieBs9G3Wdnou7Tk1G7G5XhoTFocP9INLh3JOrfP5q+j0Ptri+i5hMTENFnEmoMn4Pa89ejwcdfIWr/r6h+/CAij/6JqCMHUe3EAfif+h1hR39Dyo6diB82Cj4NoqB3N8GoC4FJdzNM+nUwkEwWt6/jKTEVpyLEt9ObeLH09SVCgiAIgnCt4HAVRYjFh6dtWIR4vRDFM6bDjRf3mnJhNB+E0bQEJkMnEqNAWMwWmLy84FW7EQKa3gOvGwbC/8FJqN5zIsJ6jkXoE+MR/Ph0BHSbB9/uCxHcawGq9ZoN/0cmwNZlENzb94G1ZW+4pzwNn6Rn4J88At4pU4hp8EyeBFvCONiSxsCjyVi4Jw8nBsKjeV+4N+8JS4ueMLd5Gtb/0b57R8HvkYkI6jEVVZ+ahPAnie7TEPzkdPj3pH2PTkTwnaPgeePzMLV6Fsamz8GUOhDWlEGwJj1PDIFn0nD4pYyCf+p4+KS8CI+kcbAmjIA5bhAsSc9SOQfC85ZRCHluMaqvfRdBn29D2N6DqPv7SdT+4whq7P8FUVu/Q+1FqxDY6S6YAwNgsppgNtQhCRoIg/E7avdzMPKojoFvk3csQYwzEeK7yESEBEEQhMoMhwoUIe507UWI3z7Pow/c+eahiukCiVAG3CwU30af3fmup57UmUfCZrTBZvGBX0g9VG98OwKT+sI7sS/8krvBN+5+eEc/RNt+8IodAUvsBFhSJpHITIFPk2nwSpwGW/x0kpDZJELzSDzmwT1hEUnHSpiSV8GQsgL6lCW0XQRz6kKYU+bCmjgDnokkSomUTjzJVPx4EqYp8Gw6k9KlNFrMg3fLGfBvPg2+zWbBo9Vs2FrT9xYkRU2mwosky5w8mdKnLcmWJXUmrKmzSYhmU76zYU6YBVPCfGIpsZi+U57xVM6EiXTueHikjIat6Qvwunk4PB6bAr8BK1B9+AZUH7cGIaPnIrDnIMr/VlirNYDZw5uk0Ubi0pZYBb35T+hMabCQ3FhIhJTRNyeICAmCIAiCYzj8PREy8x1hLEIkOdzh6vk5QsUv9iyeGuNRCe6QeUSIRYnEiDplNxOJkCUbeusBGMxLoTd2hlEfBLPBBm9bMALDklC1zWOo+/AI1L9nIHwT7oVH3fsQkjwEQanTSGDmwz1pIcnMfFjj5sMSswDGxguhj6W0EkkUktfAmLyWJGUdDIQboVP2rSaWkRQtgCF1FsnURHimjqP0RsArfjh8EieQFM2EJX4pzElrYUwhiUpeDkPSCkWmDCm8nwWL8kuaT/spneTF0KcugS6V8k4i2YpfDGM8bROWQJ+wHPq4FTDG0XkJJGDxlGfCVBK2YixJkym9cTAljoF74lhltMraaiisLZ6Ed4Mb4R9QD94ePBrkTjJTi6RxIAymHdCZz8GNMBqyi1+ZUQrKc4TsRchY/LBLFiF3j27K7+nodxYEQRCE/zIcrlyErDtJhPiOMFWEWHaooy0RIftOuViI9DyVQ4JUxUgSZcqA0bid9o2gc+PpuA3uJhs8/Kqj5s33oO2oaUjsORq+qY/BvcET8E0cDe+kWSQNJEHJC4hZsCZMgSV6HKzRY2GJmwBTwkQSmGlwT5lDcRfBM3kJSQfFj58Lj8SZJFAv0vERsLUfgaq3Dkf9B0Yh4eExaHj7YAQ37wP3mAFwpzSsKSQ8JE3GxKWK1BgSCUqLxcdI6ZlIgiwJDH8uxhK/AO5xC2BLWARz8iKKO4eOT4ZX7AR4NR4L9+gx9H0SCdgskjSSqJRigTJSfTzi58MreTY8m46Hd+JT8ItoBX9bVXgYLSSKAdCZupA0bqDPJ0lkeJH0BWo3ksnL2vlSLhMhbn8TiRD9ZvxARZuIkCAIglBJ4XANRagYvQHQGQtRhTpjN8KgPwmj/g2K/wgdr06fjTCZPeDfOA41br4bwe26wjOlH2xJY0loZsFMAmIiSTGkzIY1dQpsccNgqf0E/Bo/gZAmT8OvRV94tn0WHm2Gwqs1CUj7SSQ942FrPRzebQYh6KaBiPi/F5A4aDpuGLsYnYbPQes+4xB97wAEtngc5sbdSFaGwD11MsnJJHjGvgivxCnwIrnySJ0OW5OZxCzYUmdRuaaQaI2DjQTNGj+SpGwUbE3pe9vJMHecBOONJD63DIfnnSRwd4yDx83jYelAstZiMpV9pjKiZYpfQvK2HJakpSR2s0nWhsGz3r2w+deHzeQBk96LxDEJRtNwWCxbaZtJ7c3rsXg0jqe4HLezSmkixHeNiQgJgiAIlRUO/5AIUcbmIkWGeFTDZPiFmE2fW9N5njAY9NB7kwRE1IVn9J3wTh5KkjAXptQV0Kcuhy5lITEP5uQZJCvD4V6vK0KbdUPswyw4U9Fw9DzUGD4f1YcvRsDYpfCZvAz+kxcjcsoiJExbjJQJs5A6dBqS+kxD/f8bg5CO/eDd9Cl4pw6ALWEo3JNIcFJnwDuGxCmpD8I7D0fV28bA57bR8Lp9HPEiPG8jSbprPDzvJ8m5bxQxEp6PjoPPM7MQPGYFqk1Zh+B5GxC09g1Ue+NDVHtrC0I2fQT/WRthe4Jkqi2JGYmTR9wMmBMXUt3mw5L8ImyNesAa2hxmWxBMJh4NqkHt8hgshjdgNZ2A0UgCSe1Y/NRuau+LI23OcCRCLKC8iF1ESBAEQajMcLhiETJbdsBsyqaOlUUo12URYtxIhqqYC1HFkgWdJZ065NOwGD+DQd+XjteFwWiCyd0Ao08wrOHt4dl4AKwJs2BMWQFd6jJUSV2IKilLoUtcCvfE6fBLGoqqrQcg6v5haPjCXDSe/woabXoXjb78AnV2f4da+7ah9tavUf/Vd1B//FLUfHgUgtoPgHvqQJhThsOaMprkZwJsSTNgIymxJKyAR8IiBMQOQsQN/RA7fAEartqE4Fc2we/VNxC88V2EvfIRQt74GL7vfYzA97cg+KPP4ffF1/DbuRMhv/2M6of2I+LEQUSdOoSGRw+h8eHDqHviCMJpf+gnX6LqqMXwv5lkqBnl3WwirM3GUt59YK15A8w+kTCYbCSMvtCZ21H7zIGVZVFHMlPSjvysJvXusEvbV4vjNUK8kL34OUKyRkgoD+qziviVIfLkakEQ/u1w+BsitF0RIX55Z3lFSOnEeWTDmgad7RQM1vOU1kEYDeuow74HemM1kiEj9CYPGLwbwRZ5H7xjh8FK0qNPmQu3lPlwS14JfeJLsMUuQ3D8bFRLnICApBfg23Y4fO6eCP9nZyN08VrUfO1tRL30NqpNXgO/x6fDveNIEp9h8GgyAe5Np8HSZBasqfNgTV4EC4mVKX4FDHErYY1dhMC48ajafjhqDluJhl9sRySJTUjmMQRnnUZoZhqCcrLgm5cD/+wceGdnw0rfLXnZsNE24EI6wo8eRfUvv0bwkpcQMmstQl79CKH7fkHtE6dQf8cviJz3OvwfHA9bq/7wSu4Bz7qdYQ6oBb3Vm9rSD1V0MSQtA2C2fk6ieP7iS1OL7wZT2pHvyKP2v7x9/8KhCCl38lW+u8bUTvzf8vqJ6628V/LKD+Hv8W/7mxWEfxsc6P+xay9CfMyoLyDZySAZOgOd9QIM5gyYzT/CaJxNcToRwdTJ26Azh8DinwCf2vfCN36gsnbHQOKia8qjQ2thSlgJ77hlCIhbSMyET+IkuCePgbX5UHh1Jim6bSy8u4yDZ9tR8EgZBWsSL6aeDUOzBTA2mQcTSZUpZTFMycuJFRe3S2BOmEeSNRPuCZNg7jQZ3v2XIWTtRwjf9QvCzpxFQFYGvLKz4JeVg8D0HPgSHlnZ8M3JRdipTIR//guCZ7wO757TYenyAswdh8B63yR4DV2NoLVbELX9dyTu/QNxizYh5La+8Kp7I7z865L0eJK4eMFN1xg63aMkMBtgNB+mds6hts2HQU9SUyJC/EBFQtO29lxLEXL2eoxGtSKwYdJAh+dUBGq+ZY1SuNKp/FN1cMT11gmqr/Bw9qoTR23HcR29IPbvMnVA1+umbd6dOwIdmsRelTqLCAnC1YUD/T9G/5eVsyPMzyuAt8/OKxYh7pD5bfRGXR50xhxUMeeQ8BTAaEqjzvlr2o6G3tiM4vrRli687gGwBjSCd+07SHSGwKP5LFhakci0ICFKWQh9Et/dtQyGhAUwJM2AqckU2EiYvEiKLHFjYUwYQ98nwit5KonNDIo7D3plwTXf2bUEehIgfdIqYiV95u9z6fMs6BPmwJQ4h8RqEmxNhsP31rEIGbgQ1Ze8gdB3P0fA518h8OsvEfLNNwja+j38dm5F8HffIWLjhwjqPweWNkNhJCkzNyE5I7z44YrNRsNy+xj4jF6MBq+/h5RVLyHsrifgGRwDX5MfrDoTtWN1Epc7YDbOpfb4kSSRH0zJT+XOovbmRdJ8+zvJkPKcpisToavxHCFnEqGifXN8RcGjFNdChFSuRh2ccb11gmWVp7S2q+g6XE0R+njRGCVtV15Vwq+D0dZTS0WMmokICcLVhQP9P0b/l5WzI0w/l4k6dX6gjpo7Z3WxtP1zhBx3zAx35EYe3dAVP2eIn2vDcKduMJwgEfqcGEnfW0JvCoTBYoTB6gWLb0P41bwVIXFPILBZf3g0eYEkZxzJz2xFXgzJM2FO4gcrzlJuR/eOW0xbvq19NgnQTOX2eSthTCbJacKjSosIvoV9CdySFsEtkafc5pJczYAuaRpM8Xyr/jwSodmwkQx5pIyBZ4th8Oo8DD73j4L3Y8Pg+dggeD0+BF49hsOjx2h4PjoGXreNgq35C7By2RJmQ0fw1p3S906aS+mMg7Xts/C+uxcCb78Xng2SYHOvBi83L1jdAqnu7WG0ToHJzHeJpZEMctvyFBjfLq+OCLEI8b7iB1Y6458QIe1Fm98cHxYScF1czMsjQtdDHa6nTlA7LeZMBrVCyt+1klraedcbroqQGk+ts/obHXhnsSJIIkKCcP3Dgf4fo//LytkRnj18HDff/DuJEI9GsAipT5ZmEVKfLO24Yy6GO3J1oW8xbtShu5Ecuel4xOMsTMZvSIomUJod4GYKISFyJzHwg5dXFAKrx6J6k5sRfntfBN4xDrabpsHSkkQlaZxyu7stdg5sJEHuCUtgSVwCExNPn2kfP9jQmDIfuibMIhiaLoWpCT8baJ4iKyZ+KjSJkomEyZw4lyRoCazJy2CitEzxi5Rb3j3pmFf8BHhEvwBL4wEwR/cnBsDSaCCsDYfBHDuRZGsO9MpapjmoQiLlRukbqRweSYvhR1LlFdcdplrNYAwOhdHmCZPeG5YqkbC43QSraRLM7t9BZzmntC23mRtJjBuJI28vb0/nlCVCsXFDkHb6lMPfmdF2gExpnZkjiXC23346geEXq6rH1Xx5mmHLknHoeU9nh/G06asdsHq+9l/rfI4rowjlqQPD00UtExqW5MPlndDn4ZLjTFl1ZcpTXlfyVMu7dGTvy9b1sNhpy8PTfmW91d8VOXD0Ozh6I35pZWO4vezrN6bX/13SBs4EwZW2YTbPHIr4+lEl8dSpLLVsWjgN+/bR/n9R2t+Tiit1qui/AUEQyuaKRSj7wF7MnH7cToTs3zXmuGP+CwcypIgQp0GdtP4MzPrvKK0ZlNYd0BlqwmDyUNbQeHhXRfXYZCT174/ENa+g+oq34Td0DfxunwKfpmNgSXkR+iZ0Ho/6kOzoUpbBmLCCBGkpPPhJ1EkzYEidQkyFKYXgJzwnvAhLAslNEk+hTSQBmgBDkwkwptLn+MmwxUyHMZZHd+ZDr7wyYxnM/ATpxAXQ8SgSyY4xcRbt5y1JVuoiVGmyAFVS55IMLaR4i2Gj/f4kawExj8GjZioMAcHQ2awkelaqXyTV9R6Y3Ui29PzU7jMwWDKhU9qYJegvHLenY8paI9T9iaVIO/SLw99Ze7HXUtaIgPairR1NUTvI81+uL9lnj3Y0wVHeKtrO1lEH7KhDUymt43K1Dox2RMAetWN3pa6Mq+V1JU9n6XF+zspTWpswjtrYHkdxShMhLeo5quA4QpuuIxFytW2c5cF/147K5kiEHNXLGa7WyVHeKldST0EQyuaKRSh39zs4diQL3p5XR4R0hJHS5TulLMYdJFxzYDDeCp2pGvQWE8wkDz7BQYi8qT3qLJ6Cmrs/R61d29Fww/uo2Wc2vJr3gy1uMDyTpsOL5MQrcTp8SXp8m78IW7MXYG79LKw3PAv3G56Bte3TsLTqCWvrp+DRrhe8O/aBX8e+8G7fG7b2veDetgdsrbrDs+VTsLYaAEPLYdA1mwC3ZrPg1mQpyc4qVGm6Am5Nl8LAT7uOmwuP2LkkT3NJsEjEkpeQGK2k74vgEzsa/g0fgHeNBFj9gmC02KhOvqhiagg38yMwmFfDaPwNRh2/OoPagJ8cTQJzNUVoy8e7kffr1w5/Z+3FXouzztDVCzlLzrwhT+K7tVNKzuXRAY6njjhoRUjtiHifmoe2c1L3qeXSdva8j/PV1qW0Tr88dVDLp/2XOI80cD7aepRVV1fL62qevE9bD85Pjaumq43LoxVtk6Odtom2fK6MCKq/Q1m/l33ZHLUDp6GOimjTsBchV9vGWR48EqPWzZXRL+3vU1qbuFqnq/E3IAhC2VyxCDFpv/2EqZMrVoT+orijNhqzYTadhMX8DcyWmSQK90BvbgA3kw9dQKxw9wuAtWUqAkf0R+yHm9Dq049Qe9AEBCTci+DGPRGYPBq+Mc/DL7EvQu8agaBnpsA2bAb8Jq9A+MJNCF/+CkKXrUPIsjUIXF5M8Iq1qLp8HaotWYfwRetRfdFqhCxeirCFSxAxaQH8u44jkRoIa5ORcG8yu/jZRs1WkQitgD55KSzxi0mEFsGTtlblFRzz4JEwC57RQ+Be61ZYQuvC4uNHdfKDWRcJg57XQfUlwdukvHtNZ86mdiyA3q0ARoLlRW2z8koQU5oIPfrobzhzcL/D35fRXoi1qB2dPc4kgi/i9hdnHmXh6S779NULufaCr/1XrqMOyL4DVjsybcfJOBpFsMfVOjhrGxVt3mXV1dXylidP+zZR0aZRt0a1y6ZnHOGKGDDO2o7hqSf7ePZlc9YOjkTsSttGjWefhxZX6qvGYUoTIVfr5Cze3/kbEAShbP6WCOVsew0n/zyPps2KBahiRYjJUxZP6w2ZJESnYDH9SFL0KgymIdAZO8OsrwNPQyBsXgGwRNVAtf/dhFoPPIHgNg+iatwDCOK31zcZAe/4/vBt0RMRz05Enc3vIGLvj4jYfwp1jmejdloOqmdkIjgrE37ZGfC5iC99D8jMQsiFbCILQZlpCL1wCjUPHEDtd75GjZHrEHDLi/BOHAWvuMkwJ0+DodlM6JvNhj5lJoxJM2BpMhPuKeNgi+kLW737Ya7RHPrganDzcifZ8aXyN4a77m5Y9BOoXu/AYPkDbuYsVDFROxqLBcjkVtyWjtvPNZyJUGi1PJw+noGc7W84/n0JrYxocXbhVzs4Rxdtbaen7QTsqUgRsu/IyiNCZdXB1Q7Jlbq6Wt7ydILOZIPh/OzTKW1KpbS0tKjxtLBsaUd9tPHs03PWDhUpQs7y0OJKHG1+pbWdq3VyFk9ESBCuLn9PhIjcPe/jzz9yUL9hQYWLEN99VvzwwHzl7ih+jo7RcJL4DkbTcphMT5FMNIPFGE7fbTB5+sA9uC68IlvDv9Gd8InpCf/EkQhJGQm/5gMR8NA4VJv5Emp8sh21fj2BOiczEZmWi+CMHHjn5MJaQHkUUfmLKO+iQhgKC2EsIGhroH3GwhzY8jNQLf086u/bj5Dp62C9eQA8W/WF1/+GwOfu0Qi6dywCbxoMW/LjsMX+HzwbdYE1IgGGoDC4+XjDzeZDUlKTpKQDiV0f2MxL4W7i5zEdg8F8HjoTv52f60/t53I7lo4jEapaPR+7tucg76fPHP6uWuxlyJkEMfYSwfvUC7n2Aq1e9B3tUzuCf3pEqKw6qOUoq+Nxpa6ultfVPBlnsqFl18szSxahO0vTkYQ4w5U8GWfxnLWDo9/8StvGlXj2v4+jONp2Ke3vydU6XY2/AUEQyuZvixCT9+MnOH0sEyNGFk+RcQeuYNchX45zEeLbw41uRTDy7fUGHiXJoM48W1k4bDCkkwQdhNH2AfTuY0ggusBorAGz2RMWTz+YfKrDGlwPPmGtEFL/IQTF9YJXPL9LbDB8bhgB/8emouqkVYh44yNEbNuL8ANHUe1cGgKyM+GZnw1bQS7cSYo88vPglZdD22ySpGJR8qTvgRlpiDh1BDV2fI+qK9eQXC1E3RXr0HjFWsRPmY2G3Z5GQEwqvIPD4e0fRGXyhNFqg8EUAiOJm8ntaVj0y0mEPofZ8juM5nQYjDlUr0y6uOXARPU3UN1da8OysRehe+8uwOnjrklQeXEkEdoOw15UuKPZ/tJ0RXrUcx2JkHrRdxRPm6+avraTUadktPtK67hcrYP9PjUul3HWoO4la25cqaur5XU1T95n3yYqXB6Ox2Xh79o0HYmOtvzOpEDFWZ72OIunrbNaP2e/ub0guNo2juJxHF6zo665cSYl9qhlYLQPUOT0eM0R73O1Tlfjb0AQhLKpEBFS2PYa0vb/hh3bcvHoY0WoVo07YRadK4NFiDttAy+cJkFwM11AFWMGqlBnrjPwE6nzYHA/A73nNhhsC2CyPkpylESiEUrHvGGyecDmHQyvgMbwICHyiLoVfnUfQUiDHghKeAqebXvB48FB8H7uRQROW4rq6zYj4r0tiPz6e9TcvgtRe35Arb3E7l2I3L0TYbt2IfS7bQj96HOEvfk+Ija9jrqvvYrGm19Fo9dfQfSmdWiwYCZqPvM0Qtq3g2fVcHiZPOFp8oHRQmUyx1L57obFOAnu+o9h1R+CiYSOHybJ64H40QHK7ewkksUipI6GucLl8qOFRcg3MB/3P5CPtzbn4fTBU6VOh/0d1Iu7vWio+9WORXuBt0ftGPjC7mhaToU7Afv0He1zhH35tLhaB96n7QjtUc93pa7a9B2hLYsreWrT07YJo3by9jgTHWfpOMLVuKXFK60dtCOD9iKk3ecIV+Kp6Wtlg3EmRK7+jbpap9LiXUk9BUEom4oToYvwKEPan4eReSFPSVzC9RFysgpw7s9jyPv9W4e/W0WhXsjtL8ZaGVAv/Nwhq/u4o5k7pIfS+TgSoUGP3XHJc4S0//rW5qvtWPl8+2cPbVs/TcmztM6iPHVg7J9Hw3WxL19ZdeU45SmvK3k6ahOG8+GRA7U8TIv4hiUjRFrKGi2yx1me9pQVj9cUacvnaJ2RIxFiXGkbRpuHozjqXVh8nH8nR+3DqO1ZVp6u1Kmi/wYEQSgbDvT/EP1fxJ2lgwiC8E/BnYKjNULCtaM802LXGlelSxAEoTREhITrFhGhf57rUTbspxrlb0MQhL+DiJBw3SIi9M9S3mmxa4VWhHjqSKaCBEH4O4gICYIgCIJQaREREgRBEASh0iIiJAiCIAhCpUVESBAEQRCESouIkCAIgiAIlRYRIUEQBEEQKi0iQoIgCIIgVFpEhARBEARBqLSICAmCIAiCUGkRERIqFPWVDI5Qn05c1msb1JdYal+j4OyloNqnTzPyBGpBEAShPIgICRWGvZTY46oIOZMpR/Ht3ztV2lvlBUEQBMEeESGhwtCKUGkv6SxNhLRio47uqCNED3dpe1l8Na3+D92qnGcyGvD58gmXxRMEQRAER4gICWViP9Lj7AWcFS1CZb3oU30pKMvPliXjSvKW6TFBEATBVUSEhFJxNt3lSFIqQoS0bzxnwRnT6/+cTnV9vGiMEk+dDlsw9KlLvjs6RxAEQRC0iAgJpWK/BkfFkcQ4kyb7+KWJELN55tDLzudpMXu5UdNRR4DUssr0mCAIguAqIkJCqfwTIsT89uYC9Lyn8yVpaEd6tNNiqvRo85fpMUEQBMEVRISEUrnWU2P2HHhnMbrd3vGyfNVpMWfI9JggCILgCiJCQpnYy9DVXCztCO26IXWkR02jNMpabC0IgiAIIkJChVERIsQjPfYPT9SuGWK50YqRvexoj7kqWoIgCELlRURIqDCcTaOpqNLibDSHp7OmDujq8Bijio16d5jNasbh95ddUgZt+s6OC4IgCIKKiJBQoZQ2ZeWKCJ3cslp5eGJ8/aiS/XVrVLvkNvrSRpQY7fohmR4TBEEQSkNESBAEQRCESouIkCAIgiAIlRYRIUEQBEEQKi0iQoIgCIIgVFpEhARBEARBqLSICAmCIAiCUGkRERIEQRAEodIiIiQIgiAIQqVFREgQBEEQhEqLiJAgCIIgCJUWESFBEARBECotIkKCIAiCIFRaRISECkV9MzzDL1FVX5Rqf9zZC1MFQRAE4VoiIiRUKPZvlrd/+7uIkCAIgnA9ISIkVCiqCKVG11W29qNCIkKCIAjC9YSIkFAmGd9swE0tEhWBYexHebSoIjTosTtKztHGtxeh81+uR1hIgNN4qkipZTAZDfhw4Wj0vKezcpx5uEtb5fjUAV3h6+Wh7Lu/c6vLpuV+en0eWiY0LDmP05rQ5+FL4qjlXzqyd0n5X3j8buXYu3NHoEOT2JLzGUf5bJ45FPH1o0ricPlOblldkra9BNrXVXtMEARBuLqICAmlYi9BKs5kSNvZf7xojPJZ28H/XRHifa6iFQ61LI5QRYdRy6+F09GW09Fx9Xy13PZw3dRjNqsZh99fpsTX1ktbDkEQBOHaICIklAqPoqijLFq0nb8WrQhpO3lVcipChHgk5/PlEy6TIx7F4X1qGRydqx0B4pEbrptWTLQixOmpcTmNeUOexHdrp5Ts4+McTz1fWxeun5r3c4/crtTNUV3V9lXrpKYtCIIgXBtEhIRS+TsixN/V81UpqQgRcjSCoy2POvqjCoqzOqhoJcRReiq/vblAmZKzT8s+n9Kkxj59+3raxxcEQRCuLiJCQqloBUSLVlq0OBIJdR+f828VIW057VHzsc9Xe76KGofz3LJknMM6CYIgCNcOESGhTOxlyJkEMY5EQjsqxAuatcevpQi5Mv3kTIS0AqOmcSX5aOvb/6Fblc+ulEsQBEG4OogICRWKM5FQ96u31avHtYLD+1h6tCM4FSFCWvlQ81DznjWoO9omR5fsK0uEOM3tL01XzlXjlpYPx2P5065NUiVPRabFBEEQ/jlEhIQKxZlI2E8taY/bi4GWihAhV/Nwlh5T2vSaK/loy2yflkyLCYIg/HOICAkVijORYLSSoO38WXL4zir1GD+bZ9v6aYosVJQIMfbP9+EpKX7Gj3Y0prTyc7qqwPC5c4f0UOTOPh++m0wbzz4PbV1kWkwQBOGfpUSEigoLsnK2v+EwkiAIFYsqXDItJgiC8M/ylwjl5+7P/eFDh5EEQag4tFNjMi0mCILwD7L9DfBAkCJChbk5X+f98oXjiIIgVBjqFKH9lJogCIJwbcnd8z4K83OPKCJUlJf7cv4fWx1GFARBEARB+K+R99NnKMrP2aGIEIARBUd+dBhREARBEAThvwYPAPFAkCpCjxSc+TPdUURBEARBEIT/GvlH9uUXFeaPUUXIpzA/LyNn22sOIwuCIAiCIPyXKMrNSiP/qaeIEAeeJ+P5MkeRBUEQBEEQ/ivk7n4HRQV5py4qUHEoKirqUXDqj0xHJwiCIAiCIPxXyDu0N78oP3faRQUqDgBCivLzRIQEQRAEQfhPU5iVdq6oqCj1ogL9FYrysjfl/bEtz9FJgiAIgiAI/3byfvyEnx+076L6XBqUUaG8nDRZNC1cCaW9q8v+uLxaQhAEQfgnKMxOP0++E6uIj6NQmJezMO/grnxHJwtCaZQmQvyyUUci5OwlqYIgCIJQ0eT9+jWK8nI+Zt9xGpRb6fNyTubufMthIoLgjLJGhBwhIiQIgiBcK8ocDVJDUU5Ol8L002ccJSJULngk56YWiYqsMCvH9nMYjynP1Jj2uxaT0YDPl08oOYdfUtoyoeElxyf0ebjkuDadpSN7l5RVfaHpu3NHoEOT2JLzmfs7t7psam7zzKGIrx9VEufhLm1xcstqp3VS3xkmb5AXBEH4d5B//JfzhbmZY+na7VrgyHySo8SEyoG9BKk4k6GKFiF1tMgR2je3O0qH8zj/5XqEhQRcdkw9rp6vSo09XE9HL0nVtou8QV4QBOH6J+/AjqyivOx1dN0uXyjMzXo39/dv5S6ySgqPxvh6eVwiB4yrouPKcWdTY1rZ0I4A8cgNl0kbXytCPCqkTWPekCfx3dopJfv4uDY/rSxxuXh0h8977pHbFRHSHlcFUG0X+9ErQRAE4fpDeblqbvb3ACx0LS9f4JPIoHaJDFVO/kkRcpa3ilZCSsv3tzcXoOc9nS9LS83PFamxT1+mxQRBEP4dKLfK52bu4/XPdN2+ssAyxCND+Ud/kpeyVjKu9tQYczVFqLSpMTU/VxZrq3E4zy1Lxsm0mCAIwr+AvP3bMovysvf8LQnShsLc7MmF546dlWcMVS7sZciZBDFXQ4RcmX5ylq9WYNQ07PNzJR+tUPV/6FblsyvlEgRBEP4ZeI1zUW7W61c0HVZaKCrIfbAwN+tc/h9bHWYsVG7+jgjZi4WjtTu8n8Vs1qDuaJscXbKvLBFi6dn+0nTlXDWuKkLO1ghNHdD1krVJ9guqZVpMEATh+oPXA/Et8uW6O6y8geyqRlFe7sucET+YyFFBhMqJKhn2qNLgSFjsp6+0QuTsbi5GKyLORKi06TXtCJSzfLRTX/ZpybSYIAjC9YOyFijj7Lmi/Jwd5CllPyeoIgJnxE9nLMrNSss/tBe5e953WDih8nAlIsSod4LxMXX0RntM+3wfFiV+xo92NMZZugyPCqlp87lzh/RQxEsrQgzfTaaNZ5+HdorQfvRKEARBuPbwg5/zD2xXBIjfHUZe0pqu0dc+UMb1igrzJ1EhjihSdPy3HB6aYuTp1MJ/CVW4ZFpMEAThGrP9DcUrGB584VmpooL8tML8vBX/mAA5CooUFRX15aEpBSok7ZMg4V8f9u/fD19fX0WEhg8ffnGvBAkSJEi4FqGosCCrxC0K8yfRrmsz/SVBgoSS8BjBIpRBBPIOCRIkSJAgQYIECRIkSJAgQYIECRIkSJAgQYIECRIkSJAgQYIECRIkSJAgQYIECRIkSJAgQYIECRIkSJAgQYIECRIkSJAgQYIECRIkSJAgQYIECRIkSJAgQYIECRIkSJAg4b8TioqKUvl1GwBG5OSnr8jKT9vBKM/KliBBggQJEiRIcBLIF/axM2QXpL9MX0cQg4jWhOWiZlx/gQrnQ+Jzb1be+bfyC3OzTmf/eW7nqTdzvj2+Hh8fmoeNv72gMHPnrYIgCIIgCE7Z8MtzijN88OdMsEdsPbEp/0Tmr+cKCvPzM/PSPibf6EHeEXJRQf7ZQAWpwfKTV5CT83vat2nvHpiMBXsecFgxQRAEQRCEv8Obf4zHD2c+zMwpyMy8ONP0z7x9nk0sMz9tdWbe+XSWH0eFFQRBEARBuFrwqBGPFPEoEXlJvYuKcvVDdn76hKz8C2kfH56f56hggiAIgiAI1woeJUrPPZXGAzQkRD4XdaXiAyfOw1DfHd+QPWfXXQ4LIwiCIAiC8E/AAzTpeaf3k6/UuKguFRd4yCkj79xhWfAsCIIgCML1yqp9TyEt9+RJ8paKWzuUi6y7zuUcPb78x+4OMxUEQRAEQbhe4Ju2jmXsO5WZd7bnRZW58sASdDRj3xm5E0wQBEEQhH8LvITn13NfnPlbMsTTYTwSJBIkCIIgCMK/DZYhHhm6omkyOsmH1wTJdJggCIIgCP9WeDDn4poh1xdQU2RLRv6Z72VhtCAIQsXy4JgE8GWW6dSjnsM4giBULLyA+uLdZK7dWp+Tf2Hm10fXZDtKTBCE/z4j370BviHWkg5bS3CkJ7r0aYjJ39zs8FyhdNo8WKukLaPbVHUY51oyfdst6NC1Dty9jP/q37jXwmao3zToX18P4erxzoEpeem5Z9+lv43SA9lSCD8sUZ4TJAiVl77LWpR0Js4wWfV4fmM7h+cLzrmeRoSmfHuzU+FltOUb/lbHEslggbue5EIrl464HoRTuD44n3P0PHlOLP1dOA9Zeec3ffDnLHlitCBUYrQiFFbfp6TT45Gi2okBDo8J/z60AtGxW91LfueW99V0KkLX2+/OI1pJ/wu7RMzvHxFXUje9UYf+q1tdco5QOeElP/xgaPq7cBzYktiWHJ0sCELlwZkIMdoOUTqYfy/a0SBXfsfrWYQcYT/a9ciERIfxhMrHwQs7eFToVvq7uDzwS8v4fR2OThQEofJQmgg560DVc3hfvxUtlX+lq9+7z0wtOZ9R13OoeTClrefgEQr7+FrUMpanDE/ObYqwBj4laXCc1FsjMOLtjpfEY+zLq8a1L6sr8Thf9bijqbHytI066sHTlOM+6aSkrV0jw6MkjtqTKY8IlTb1ZF8HV9vVUdm159VKCPhbU6/lFT2h8rDu537IyU/fT38blwZeG8SvtHd0kiAIlYu/K0LaDo3R/mtclRNn2OenLYszHImQszLw4uDSOna1Y1bz106x2KNde3Il8ewlorxto6blqL4q9vVR4XZo1CqkJB6nweuXHImTKyJ0pe3K+1NvCb8sPqP9+yoPLM7auskaIcGe09l/nisqKkqlv4+/AonQIz+f+yzd0QmCIFQuShMh7TFt51aasKgSoo0TWtur5F/89h2XtnNV93NeanxnoyqulEErItp1Mdo01Y5TK33adhjz4Y2KtPBIR3niMc5EqLxtY58Wo9aHz9Gu5XI2LeSovVg+HI12lTU1Vp52tY+vHuNz7AXNVYmxT4/hushdY4Ijvj3+Un5+Ye4Y+jv5K8i0mCAIKtoOUtvpcQerdvhMaRKilRl1q3Zwjv6lr+1oVcHSCoa2Q9Smpd1fnjLYj1A4OmYvOM6malyNxzgSoStpG2dpqZR2TAuLinY6TcW+HKWJUHnblfdry2efnrP6loYjEWK4Hrc+08jhOULl5bLpMQAWMqNsuWVeEATG0UiBPfadl/YcR/+K18qCo85Ne1zthO070fKMCJVVhtLQls9+uofXrnSblnJZ2q7GcyQoV9I2ztJSKasttHA7c5vaT69py1KaCF1Ju5ZWdmf1dRWuz50Do0vSd5SHIGTmnU8n/yl+2nRRUdGNRzJ+POcooiAIlY/SRMhZB19Wx1taR8popUfb+ZVWFvtOsjxlKA1th83l4lvJ7ePw9JU2b1fjORKAK22bihIhLVrJZNRptdLKeCXtWlrZndW3vGjzcNSuQuXmhzMfZpL/9KC/D/oLAQZtPbEp31FEQRAqH9pO1NUOpKyOtzyjHtrj6kgL3zmldrbcOdo/N4YpjwiVt2Pk9T53D4m5ZNTEUT3KiudIAK60ba6GCDHa0a3yipCr7Vpa2f/uiJCKtg0ctatQufn40DyeHltBfx9VquQWZs397MgShxEFQah8XA0RKutf+Y46U+0+V9Z5lFWGiuhguR7N7qxRZhrO4jkSgCtpG2dpqVxLEbqSdtWW3b582rz+jsBo83D171ioPPC6aF4fTX8fytOk33r3wGSHEQVBqHxcDRFi7Dumsu6M0naI9vAIkf2zZlwpg7aT15aBGfJqO+UZPtr8vQIsl9xWrr0jS+30XY3H+53JS3nbprS0mLLaQi0z31WlfcaPdmpM+9vbj0qp5VOPl6ddGW3ZGS4jp1VafR3B5QoM97isHvw8Ju3fTlnpCJWPDb88x0+Z3kd/HyRC+Wk75E3zgiCoXC0R0o58OEN7qzlT1rN1GHXUwpUycMepvbXcEWqnWZqIMeWNxziTlytpm78rQqWV2dHIjlZ2VNR8y9OujL0IOcKV0SCtoDnDvt0EgVn+Y3fkFmSdor+RKlX4A+9wFFEQhMpH/1WtSjrJKxEhfo6MozgMd/iO7lBytAhb27lqO3NOQ3tXkHqsPGWwX8fDOCqDoyc9/514zu54Y8rTNoyrIuSsLdQya4WIR9ocPUeI4fJpF4SzLGmfUVSedrUvO9dbWw5nZXBEefIVBC0c6G+F/looOIogCILwT6J2lo5GJ7QjGq7KmnD9UJrECcK1QkRIEITrGu1UjPZpxTwCUJ51JML1h4iQcD0gIiQIwnWNdnrHGTIa9O9EREi4HhAREgThMtTOSRD+izj6mxcqLyJCgiBchtphCMJ/EUd/80LlRURIEARBEIRKi4iQIAiCIAiVFhEhQRAEQRAqLSJCgiAIgiBUWkSEBEEQBEGotIgICYIgCIJQaREREgRBEASh0iIiJAiCIAhCpUVESBAEQRCESouIkCAIgiAIlRYRIUEQBEEQKi0iQoIgCIIgVFpEhARBEARBqLSICAmCIAiCUGkRERIE4V/F9G23oFGrEL5woVOPeg7jCIIguIqIkHDVaPNgLaWzCqvvg8nf3Owwzt9FzSO6TdWrlgejzcfRceFyymqzK/3tRIQEQahIRISEq8bVFiHuEEWErl9Ka7O/89uJCAmCUJGICAlXjastQtcSEaHyc7XaTERIEISKRERIcBltB8Q8MiHRYTwVexGa8u3N8A2xXnbu/SPiLomn5qM36tBvRUu0vK9mSZ5J/wu7RKqcdba9FjZD7cSAkvM4rS59Gjo898ExCWV2rGV16pxf/aZBJfkx2rKWp04cV3tcC+fvajvyvrLK5Up+arzhb3W8rE1vfaZRyXF7ymoz++OutpEaj/ervxeXzd3LqOzj31PNQxAEoSxEhASX0HY+WkqTIbWju1IRUvOwR9uxOups1fQc4ehcZ8e1lNapa+tljxrf1Tq5Es/VdqzIcvVd1sLhceZK5dH++JW0EeetradWAgVBEFxBREhwCe2/uLU46+QYtaP7OyLEowPdpqUo++zT0+ahlkObB+9T07tzYHRJev1Xt7rkXKasUQT7fLRw+vcNi8PADW1K9nF6HN9k1WPcJ51crpPaznze8xvbKWmp7eOojmW1Y1nlciU/bdm1I0BPzm1aci6npe5XKa3NHB13tY208ViE7I/b5yMIglAaIkKCS/xTIqQdbVBHJbQdr31nqsbRCg/jKG/7c0ujrLgj371BmcqxbyO1rK7WqSJFiPeVVS5X8nP226vYt7VKWW1mf9zVNtLGi4zxu+SYeo4gCIKriAgJLqHtfLRoO2J71I7unxAh+47xaoqQNm17HHXernby9qjldrUdy1sue9S0/w0ixGjbQhAEwVVEhASXse80y+p41I7unxAh+85Z25mreZfVUWspLa6jPEvrvEurk9pGnJZaXv6snbpztR1dKZcr+altp03HFcpqX/vjVyJCHbvVLfms1ls9TxAEwRVEhISrhtrRORIc7vx4n1ZQKkKEtOmpeXB6arzSzi2N0uJqy8XTS47yc7VO6vfSyuRqO7pSLlfy04qXmh/v5/TuHhKDuimBJfu0lNW+9sddbSP7eNq6a88TBEFwBREhoULRdpoq2s5JHbVwREWIkHafI7TpldVRa3GWJpf5+VfalnTE9jjrvNV07evkqP2Y4EjPSxYqu9KOWkGw52rkp8ZVKa3NOL59+1+pCHEctXzlHbUSBEEQERIqFPuONfXWiEs6Se7EOnStU3Kcnw+jikRFiRDDUztaCeCOXTvdw1SUCHGZuWxqftwZ3zssVmmH8opQafLCqFNhrrSjmn5p5XI1P4bvEgtr4FNyjNOz/321XEsR4r879RlHrvyegiAIKiJCgnAdocoBC4a6j+/8Ujt5rSBUBNc6P0EQhOsNESFBuI5wNorCXI1pn2udnyAIwvWGiJAgXEeoU17a6SoWEmXq6+JzfiqSa52fIAjC9YaIkCAIgiAIlRYRIUEQBEEQKi0iQoIgCIIgVFpEhARBEARBqLSICAmCIAiCUGkRERIEQRAEodIiIiQIgiAIQqVFREgQBEEQhEqLiJBQKXH2XitBEAShciEiJFQozt5mrkX70tR/in9ahP4t7SQIgvBfR0RIqFBEhFxDREgQBOH6QERIuKqoL/WMblPV4fF/iuttaux6bSdBEIT/OiJCgsto5YF5ZEKiw3hanHXwvRY2Q+3EgJK0+EWfXfo0xORvbr4k3vC3Ol4W79ZnGl0S50rQ1qVjt7poeV/Nkjz4haNcDo7jrPz3j4hT9ofV97mszFfC9dpOgiAI/3VEhASXsJcglbJkyFEHr0qEI7Tx+i5r4TAO83dHcZzVR0Uth1pW7TSV9tyKGk26XttJEAThv46IkOASPOLg7mW8rKPVdsiOsO/gtWtjeJ868nLnwGhlH49k9F/d6hLZ0I5sPDm3qVKOv7t+Rpu+Nk+1vOo+bXlV6VPbQo1jn/aVcL22kyAIwn8dESHBJSpKhNTRC3uJsBcOZ/mpOJMQR6MjjkattAKhHTXR5queZ1+HsqbFXC2DlmvdToIgCEIxIkKCS2jFQcuVdvD2IxXXswhppaTfipYOz9NSkSJ0tdpJEARBKEZESHAZexkqq3NnXB3psBcQ9fvV6sjLI0Ja+Wj/SG3lc0WX63ptJ0EQhP86IkLCVcW+g9d25LxPXfuixlNHQLTyocbj8znu3UNiUDcl0OG0lKtoRUiVCEflUOPbL1yuqLvFVK7XdhIEQfivU+EiNGfXXXj3wGTsOrwVvxzdj5Pn05RMJPwzgduff4e9h3fjgz9nYsGeBxz+blcL+w5eu88R2tGZ0u6a+rsiohUhR2jLy2jFhHE2LXalXK/tJAiC8F+HA10v6YpJwVGE8vD67yNx4uwFvLY5E/ffX4Q2bYsQGVUEnaEAen0ekQODPkvBaMgm8mA05sNizoaH9Th8vHejetgXqN/4QzRrswYDh0/HqtcX4J7uL8HquwsGSzbcrcdQO2olhgydiueGzkNkzbdgM5yDUZ9O+WTAjdJkdIYcuJkyYHQ/B1+/z/F47zUYPWMj4pK/ovzOwmj5HR3/9xLWvDQeGzaMwbARK/Bo99dwy52rcdvtozFv9lRMGT0HHVqPwsQpqzDmhRVoEPIevKznoPPIgN52GKHhL2Pg6ImYuWA52iS+ggfvWYaVr0xH34FPYeCQJzF5cg8sXDAY46ePwiNPPoz5c4bioQfXwBa4C7UitmPSwIX4YXdffPJ9V2x8ozc++qQXNrwyCl06vwlv9z/h7n4aHj4/IyTie9Rt/DFSm72MJ5+ZgxWb56Dns6sQHLQVJuN5qm86qhhzUcWQTxTCTa9SQO2fjzbtCnDrHQVYtyETx09n4N3f5zj8/a4Gjjp45sExCZeIRXCkp7JPG4fhu5/CGviUxOPRm9RbI/52566KEKfXZ0kLxHYILcnDUfpacboa01DXazsJgiD816kQEeJRhm0Hv8aWLzNQtVoh9DqGBEhvT+FFCogc6EyZMFizYfM9ibDaP6F61E54ef4Mb+tRBHp9g84d52D+qhfRY/Bs+FT9HEZzOmzmQ4gKW4vBgxbgBZKXWrXegYfhNMyGs9AbzisCxLB06Qy5MJsz4e/7Obo9vRxjZ25AEomQzXQWVssfuOnWzZi1YAa6dRuJmhFr4O/3HTw9P0dY9QUYPnIZJoxdjnbNX8TUyRsxe/IKJNZaCz86z2Y7A2/vneh44xJMXzgT/fq+griIDejfZz5WvjwL99w9Hs/2H4oPPuqGt959Ck/2GY8ONwzBkjnT8GzftQgIfR+tWryN9Qun4623BuG54aNw7/1T8eyg57B841A88sRqBAbsQHjUIVSr9SPcfX6n8h4hOdqKZi0XYdqKWeg7cg1Cwr6B2XYKbuYzcDNmEtkkRblUbxJBfX5Je7uxHBlJROlYgF8hXtqYgX1HfsLivY84/D0Fx6iyIqMsgiAI/x3+tgixBB04fhLdnuARiSJlJIJFyEAipFc7YpIgHqmoYihAFeqQefTCzXgBevNZmC3nERb5C+7r/hUe7PUSYuKXol7EB4ir8yaefGIRFq+fi3u7L4an7zcw0Tk241GEh7yCZ5+bh2FjN6BO7S9hIwkyc3qGDEUA9IwiYwWwkjwF+n2Crj1XY+yMN5Gc+gU8LIfhaduH2+59Hy/OXoOOnZbDZtkBizkDJvNxBIRsxsBRGzFuygakJMzE8wPewEtrXsbjDy5ETL3XEVXzXTRttgoTp8zH3KWL0K71q6hb9RWMHD0fC1cvQPvmy9C7xyxs39sT6157CK06zEBszFLMnb4A48ctR1SjeXj4iZVYt34BevWegtp1NiLE+yu0a7EW81fPwTPD5qNO/Y144LGdeKz3O2j4/+2dBXQU19uHye7OrMU9IR6ChLjjbm2h1O2rQimltECB4u7uGiQhWClSSr1AXXCHtrRIcY978vved5Kly7IJgULlz73nPEx25s6VWc7e51yZG7Uaft5bERq8ES++PAeL312Err3eg5vbj9Dqz0EtXyH5yaP6kwDSkf9mCSwTIdDzJ8pFSMPPhb6Pdg8W4+fjF5FyuIvV71VwI+ZDY3d7WEwgEAgE/xx/WYR2n/wRnbuQ2GhIcG4QIW5wuVeiiK6RAPGwDQ/fyDmops2ASnuFpOMa9CQw/r6/o0uPbzBreRpGTJ6Id/rPxsiRS5C8fCVGTd+A6KQvIev+gEbKh05Kh6fHZrzy+mp0e2cz/IIPkCBdIxnIho1M5ZC594MEQAOiiPK4CkeHH/HU81/jneH7ER63F3rjMRjt9uPR/9uGkdO/Qf0mW0iCzkLWl0IyZsLR4xt0H/AVBo//FuGhH5GgfIkpUz/CsndXYdTUZPQeOROTFkxH2tpkvPZmGvx8tiLE/zsMGfs5Rs/4DBGhn+HRDu9j06cLMGrSJPiGrIev/+cYMXI9ps9/Hw0emIGeo94lCfsYMYkbYWv3MxzpWUSE7MbYyVswcPT7CA1fgpe7bCIxeo+eyXy81XsJhgxLRfLSNMyYuQltm38NZ90v0KvTIanzoLEpVlCrWAS5R4gpVobHlOEyCxGyoWfTrHkRjp47avV7FdyIaR6O5SRqgUAgEPy3+UsixHOCvv4+S2l0bxShsgb5z54J/ruYoMZZyiNpyYJGSw24LpMEJw/29pdQN2IHnnzxA/QctBrvDElF74HL8MobG5DQ6Ds4Oh+HRncZapInrT4Ljo5HEZOwG7EN9sLe9ShduwYbSquajkSL0VJ5SIbUOhIhim/Qn0Bk5DE0bHoK7j4nIdueh2z4HfH1f8Hjz/yMkJCflbk2Et0rG9NhdDiEJi0P4YGHfoeP5+/wdD2ERo23oHufDRg4bgkGjV+AQWMW4YUXV6Bmza0wklh5e5zAQ4/8jHaP7oeH52HUqbUPL5JotWm9Aw4uR+Hk8isebL8bL3TejqiGa9H8kU/QpN12OLgdgVp/lZ5DDlydT6NFu0No2XEblfNL1KqzBc++vBG9hq1Gj6HL0WvISrzafQOaNPoePu7HYEv11tJ9spQDraoQsg0JaDWqNx3VigTxd5JHcA9cwU0ipFIXYPqsk/j6RJrV71cgEAgEgv917liEeHXYxavp8PPNty5CSk9QPsEiVAgNHSUpG7LmstL7otWfhdpwEWrbC9DYnoKkPwRbxx/gE7AFwTU3obrvWjg5fwIdD1np/oDO9jcSmP3QkXTodSdhZ3sEdvY7oTUchN7uD7p2moTiPMnPaZKsM5TXJcrjInSGczBqT8LJ9nc42P8CrfF3inuSzh+Fu8t++HnshpvdYZKKU5TPGchaSl97BO4OB+Hl+AscKG9bwzE42G2Hl/snqBm4FnVrrENNv/fg6biR0t4LnXwMdvoj8HDfB2e3XTDY/QoHh1/g5XQAHpSnPeVpZ0f5uR+Ad/WfKM4XcHL9HA7OP0Jr9xtsjOegsqVnYncCdpSG0ftbSE77oLM7AkfXrfAIXIfqoavhXXMNnDw2Q29LedqRvFG9VUZ+dr9DJ1Gd1Jcgq3IhXZcdHobMJnIrFCF7+1349fgJpB15w+r3LBAIBALB/zJ3LEK8FHv1e+eglfKsiFAJVATPCeIGV63JgSyfh1Y+AEn9GWRpBWTdcqi0a2CjX05CtJjkJRWSvAxa7WISkWTopUUUfyGJSSoJynskNSupwV8Eia5J8lJodcnEPIqfQlKzDLIhDRrdaopD8bXLYJDWUNnos7QcenkRiU4ypbMEkiEVGkKnT4G9bikc5AWw006H0cBpUR5yGuW7FEbK347yN2qXU96rScAWU5yZsNfMhaNqKZykxbDVLqQ8VpAILYNRt4DiLqXypkEyriJxS6XPqZTGUkp/Hgz6JSRtVEfdQopPnym+wTCbzi0kgaOy66lOFEdnlwyN4zSo7BZSOfk50VE/j2SRnoUtPRPDyrJnYbuAnlsqbKjMKnoGGnkNPePvSYhOQUsCKilDgzwnKxfV5DyrIqQmEZLlHRg2ci1+OrXW6vcsEAgEAsH/MncsQodO78ITT/xOImDeI8QTo8tEiFeN8SRpG4kaXDmTJONXkoTVFLcHnW9P51qT/LSBWtcCam0TaKTmJEnNIauaEC2oMW9L0tOaxKYtNfIPU6P+CN3TnmSnOYlBIxIaukeme9VtqYFvTddbU14PkhS0JPlpBZ36QWg5Hzqn1jal+5pApWsFG10bisNptqOyt6d86CgnEQnQcBpUJo6n4TQofT3/rWtH0tGYpCQeRk1T2KkfINFqT0L3MJX5EYr3AMWjsksUT6Zy6jtCpW9JdWtKotGE8qDyUj4q7UNQyZQ3lUvSUF3kZhSf6kH5SuqWVO+WVKY2JEvNKE+u/wN0P9VX24rq0IHK1JHq9QgMVDed3JSeaVvKsyM9g0fo+XeltEiUdIepLjmUZik9F54bVFA+Ob1iEUqqPxynLv1m9XsWCAQCgeB/mTsWobNXziMi4gg13GVDX9ywlvUA8fygUmhsSqGiYzW5iMQilxroY9Rwz4JKakQNswdJgRM1+PbU4BtJDmypkbaDVmUHvY0tZEJNf6s19iQyhMaJGnYXEgFCpvOyno62lJY9CZADiU8ZKqKact6OpMIBOhXlIRGyPZXTkY7OdB+lxecoPZ3GAzoqiy2la6+mOGo72BjsoDJyXHeSHg/Y0TVZ60BSY0tpGGGkdGw1dF1Jz5XExI1wUu6V1HRO7UJpUz4S1YHKqZYNVAeun1N5PRxJhFzpnAtJlz1suLxUB7WaoDJrKC2NxOWkdAgN5a2ivG30XBdX2Nq4wt7GkcpthJbOGSRPqqcPpZdEz3QsPdNf6P58SqtY6ZWzUfMkdfpeLCdL0zmeVK0lEXJ2fR2FRQVWv2eBQCAQCP6XuWMRys7LhYfHAQsR4nlBRYoISSRCSq+QIkKF0OlOQ6edTmIQCRsdyYFORw29hj6rKY5MjbceerUBRhsdNexaEgaZrmtJnvRlkFRIUtl5EypJJpngeykuoaK/q+noHMHnZI2W0tCR0GjhZCPBqFZTeW3ovIrkRQt7lRH2JFN2WjfYk9QYdCQuRjWJEN1Lf9tr9HDQ6Ch/AwkJyZXOAXojQdc0OjU0SjwdZIniUDw+SlwXqpdGUkNWqyDLEiQDnad7tFQWLdVB5vKXl1elk+hZUFo6VRlaFdQMPRdGJauoPipU02soLj0PzovyUNtSHvYy7JRy2lGeten6cLr/GAkPfQc2JEKEIkKWq8Y0JKkyiZCGREi7Awbbzsp/BGvfs0AgEAgE/8twuCMR4qDV7q2aCOlZhM5AJ0+DShNODbYRsqsrdMGB0IaHQoqKhBwZC0NYLIyhMdDXpc/h4dCGRUBHf5uQCcmc8ChIEdEULxq6sBhoKQ0phomDHBUHXWQ8dNEJsI2MhmN4HTqGwBAVAn1kbegjImBboxaMnj4w1oiAMaoBjJF0jKgDXVQEtLVDYOvnBocagTCEx0MbUZ/OJ1IZw2D09YXe35fO1YYmOgLqyCioIyLpGKl8lmKo7BF1oQ8NhS40jMpJZQ2j8odGQK5D1wkNoabP6rrh0FDZJEqL0RDq8Fp/Ekbnw+pCpvJKVA+FGMonoS49A3/YOjvATrK9bRGyKRchmUXIToiQQCAQCO5PONx7EVJ6hMpFSB0GNYmQfUw0vAe+jeopc+C5Ihkey5fAe9lS+CyjY9oi+rwQ7svofCr9bYKueSxfegPeaSnwT0lBwNIU+C1LhfeKZfBcuQzVly9DYGoagpYtg9/yRfBZPhdeK+bAf/kCBKUlwy9tPtyG9oDDg80Q+EY3hCxZCJ+lcxG0aAFqLaF7+veD+6OtENzvTQQuSaVyrqQ48+HX5zV4tWuF0O5voM6iGfClcnpT2T1WLIY71aP6qmQE0DF42SIEL10Mn5TFcEtbDBfCdRn9zXVI47KnKLgTblQP1wrwoPr5paQiIDWV6pEC3xXE6lT4r6Dy9+oEXe0AaPU8XFgLKu2w2xIhfp2BIkKiR0ggEAgE9ykc/oII7YNWpgb2FiJkoyuAlofGynuEbLQGOLRqicDPPkBA1jl45V2Ge95VeOVeg09eOrzzr8K94CrcCtPpmPUnhVnwKMy+Dp/zzMuEb1YG/DPo3uwMeNBn1/wMSi+D0k5H7YwrCLl8CsEXT8Iv8zL8srMQmJ2JwJzz8NiyEg5dH0eNEe+g7pFtlM5ZBGSkI+pSJkKWpsKt89MIXb8MtdOv0fmriPltG6JmDUBUp/9Dy+UrkUBp+uddgS+Vy7OQy3wRvvkXEJx9EcGZV+BP5fLKzVTK6WYqf1E2PIty4EV487Ewl+7NpfrkWcWrIA/+uUw2pZ0Bv/xMBORno076RfgvmQt9bAQ0Bp4fVfNGEVLe5cRzhHjlmIUIlU9i53c8sQjphQj9JzC91FFs8SEQCAR3Dw53LEI63T6SG25gb0OEpHBUk/UwtmwDr81fwi0vD8ZCul5UBG1hEQxFxdAVF0EuKSSKIReXWKekBJpSatSLKX5BEYy5BdDTkc/ZgKCjXFgIl8x0uH7/Pdw2bILPz8foM8crhlNBDly/3YQa77yMyG7PIPjjFSQrV2FLaQSdPYuIpdMQ0uNRhGxKgS+Jk/elM6i7cR46DHwKL771Mtqtfg8h165AV5RHZS+AoTAHdiRx9jlX4UDyYyjMh4bqpCkshjaf6kZ5ylQ3TXm5+SgRXEdtCV0vLbQOXysupb9LiCLoKL6xsARe6bnwXpQCPQ8PannSOImQXC5CJDmK8LAIKUvorYgQfU/8HiFeNaa37aR8n9a+5zvF2s7p92oj0Mf7RSjp/xsEofvCBqhT3/2e1FmIkEAgENx9ONBvK/263mZDyOGvi9BXcM0jMWFhILlRF7EcgCSB7i2XhcpgkdDRffZ5RXDMLoRDfjH09JmvqTkOpet29Qo8ly6Be5dX4T9rGgIO7IVbTjacc3Lg8c3neHD8O3ir+9NoNnsYqp/5Fc55mQjZ/zH+7/3e6JT8OBI+nY7Qq2dR+6ev0GrQM5jUvR4m9H8S7dalwT/zGiQSHjtKK/hyJvz2/QzHPfvgmEGCVJwPifI35JfALpfkhcqm5TqaRI1QcR0JiQRHrggSH6m0FBrQESSHpSRUhYBzRgHcliyDNiKc5MdIIhRy2yJkWj6v+5tEyMTdbsjvpQj1XNpISbsqW2u06lTzhnqaczf2JxMiJBAIBHcfDvTbSr+ut9kQcrguQteHxnj5vBUR0vIu8H8OjVWTdTC0agPPLV/BOZ+EoZjiUANfjQHdo4gCpQU6T6jMUJMMMJrSApKNXDjl58D1zAU4bzsA732/wO9yBlxy82FbkA99YQG8Mi4jaMUCxL/RAQ+MehKJa8cg4Ncf4J5+CW4/fIUnJ/ZBWq+H0fXtjgj5eAVqnvsVdT8aiuEft8XcrS3w4AdvI+H7zWg2cxzGdqmHn3qGYl7fFmi5IRl+WZdJcjLhe+YkIr/4Ct7TFsB2/Xo4XTkLQ1EOXcuG26XLcD1/AQ7ZGdAW5ZL85FOd6HmVo9RJESKSnQpgEdJyfUtzoSspJMEqhX1WHpxSl0CKqq2swDOJkFoRIXpGtxoa+5tEKKKZl/J5+q6Hb5Cjl8bH3XTPv5GqipApnqnOJlEZvbmtIkhChAQCgeDfCQf6baVf19tsCDlodXuglS1fqFjWAGt4vytuiCWSGZlF6CyJ0AyKx3OEdDCSCHlt/gbOeUUkQiQ95SKk9JQoFJM0mEGf1UqviGkYqQD64gw45V1F9V+PwWV2Ctz7j0Ht1R+gxtET8MzKhG1+NlxyriFgy3o8Oe8lpHz0EAa/1waRq99G0MEfUeerb/HKuJ746p16WNIlBO0nvIEGm9ehxbJOWLwlBp/ujsAr89qi3oA38dZrD+LHrkE40ScQyX3aoc36Zahz9SwCT/6MOp8sRfykvqgxcSScvt0Ml+yrcM3OhM+JI/D8aAPcv/gUHuf/gK4gg+pZoNRVXcJ1ZtHjOpdS/VAh3GvEddYp8sfDhSRCOZlwSlkAbXhtSPQ81ZoaJEIjSYRO0JHltKxXiDdeVd74XYkI6Y2vUC63/v5ZZsKaeF5v8CuTGUsRYqzt4G6K9/zo2Otpm0sDDzWFxLkq5xkeaurQo+4NIlCRIHB+lvd2fDvs+nUTr8+tD99Qx+vxTENZ5uJmgtPovbzJDfebP5eqSEpV6sRpmvcwxT/kW2HPV1XrKRAIBIKb4UC/nfTrWYWG0BwOWu1uVLTFBouQSsW9EWUipNOdIxGaSfEiYKPTw7Z1a3hu+RLO+XkkQnkkBfkEpYWCsh4fpdcnHxLBR/X18yROyrARDxNlwVCcCc+rl+GxZg18unZBdLeuCJ85BcE7v4Jn+lk4kQj5H92JJz7ph892N8LOw9F4c3U9xKe8g0ZLl+CtET2xtU88vulZA93faob4QZ3w/Oyn8ekPbfDtD0l49c1QtO0QjyVvhOF4T0ccfccPc3s/jIfXJCPhl62I/2Qqnl75Ep6Z9xTiVs+C34njqH71CgJ3fY/g+WPgObAnvNeshu+F09AXZEPFw3bFAHkJVCQ0PJeJRciGnqd1WJJ4eIzrTRJUAmV+lH3eNTgtmQtdaChkyUBSwyI0CirtSYKlh0SIMirbgb5yETJUQYQsJchERTJ0uyJkjukek+BYwzxdayJk3kNjibloVZQH16uqImStXhVR1TpZy9vEndRTIBAIBNbhQL+Z9Kt5i4bQEg5/RYSMbVrBc+sWOJMcyMU5UJXmkiTkQl1KjTVJThkkSaU5kJCryFDZuWKibG6NhoeJinmicjbcj+9HjZlD0OH5lujW5UG0GdYJtd5bjMCfjyD0zK9o9eVILN0eh6t54dh2NAwD0xqhea+H8Uynjkjp3hBru4agU3s/1GkcgAeej8GIkfUxbGA42jX1xCMt/bD0rSDs6emB/f3qYv7b7fDc9LfQ4t3X0W1NC7y7vR26r3sSEe8vQeTJEwj5ahMaTnkbD3Z7GAljBiB41064Z/HQWKEiPzzHR1sAEqKS8l6w2xEhup9EyC73KhwXzyERqkMipL8jETJNlq6KCJk39uaYN97mWIqQ+dCYuUyYN/jcK2S6f8q29nDy1F9Pgxt+TsPUK2KehqUImUubec8I9/xwHUzDXBXlwT0xJsGrytCY+bOprJesqnWyFs88j9utp3kZBAKBQHAjHOh3lH5Jb9EQWsLhdkSobGjMvEeoFbw3b4V7Xh4MRTxPqAASiYKuqISEgRp7FgZeNUayo2WKi+hYAh2JgFaRAYLiaXmCdH4u3HMvw++DpejwRjsSm8ZY2DkOz7/aCIlTBqLRFx+h3fvDMfHzOJy9GoncjER8/30DPN/ZD82aVMeoLqF4b2RtpIyriQmjgjB5Ug3MnRmEOdP9MHVsIOZOrosVY2rj3deqY9lzAejToQ6e7BSHgamx+PZQGL47HI3XPngV9T97Dwnvz0XLEY9iUM+meOuNh5C0bA58L56HIZ8khMRHonrpSYIY/lyNJKeaMieKZcgaPExY1gvGIiRRvXmSuEmEtHXqQGIR0vwpQjblIqT+F4iQNXjoyTKeZTomAbHsgTGXBJN0WIpQRWU1YUrTFM8yD3OqIkLmvTKViVBV61RRvDutp+l+gUAgENwMB/rNpF/NWzSElnC4LRGSz1DcmVBJkVDpedVYS1T/fAu88vJhV5inrLLSFZYtgdcV8Aorlh0oDb9czJ+LYCCMxYV0zIe+pIDilUCfyyuzcmFXkAfP478gYtEwDOzXCD/1CsUnndwwuHMtPP/Oc2jVqz16TIrE1m8S8NXn0Xg3rSbmTfPCjHEu2LjaD0f3hSHjbB1kXgpAerofMtO9kX3FE9kX/XDtbE38trsGvlsRgNUjg/Hao554/El3vPtRNM5dScDyL2risfkvov30wXitRwMkvxmE1T2j8WyvJ1D9w/Wwz82FiqRH6Q0qJgkqBNW1bHUciw6LUGXcJEKUliJCi2ZDW7v2zSJEz5tfllglEeIXKhpvPVnavPfBnIoafmsi5BFod0Ovj3m8ikTIUkDupgjdjuRUtUeosuGoqtaponhChAQCgeDuw4F+M+lX8xYNoSUcbkeEZEWEZtCPc5kI2TVrisAPPkLApctwuXQeDleIy+fhSDhcvQSH7HTYk+A4FBTAkXBm8vPhQOdsC3JgKCJ5KiiELp/kqTAHWpIox+x8+G3boqwOW/+qP8687ok93YOR/Eo4HmtZHY8/7o1ZM+sg7V1/vPeBKw7v88S1M54kPh7ILHBHQYE9CvP1yCvQozBPD2QaUJphj+JcO+Tm2SIj3RN//F4Lmz6oiRkzApCaUgvrN0Wjz5gaePzVWIztUh/fvRiEE92DkPJGJFpO7Q/PX35WRM401KXhOT48R4iO5CPlvT6VYz40ViaGLELX4EAiJNeqBUlTmQiV0HdD6VTaI1S1VWOWMlRZ70dFgmPJrUTIsjE3b/xvJUK3EoGqxKuKCJmLjKkM1uJVtU4VxbvTegoEAoGgYjjQbyv9ulahITSHw+2IkCSdhqyZofQI2eh0MESFofqwfvBaPhf2y2fAuHIabFdMht270+DwwWy4bFkK7x/WIWDHpwje8zWCD21DwG8H4H3md7hcOweHvKuwK0yHbWEGHbNgX5APx9wCBJ05iYbLxmNEt0Ts6haGI28kYuPLYRj6rBuGveONDzfVwa9/BOJipivysx1RkmVEQZ4O+YVaFBfoUJSvQ26hDgX5WpTStaIsF+TmuyC7wAFZhQ7IzPfAtXQ/nDwagi8/qIWxo/zx/JPeGPuUP/Z2D0Tmq0E42SUS497pgLiP0uCcdYWEh5f+k5QocA9P2SoxFiGG/zaJ0s1YiFAx9wgVKz1C9smzINWqSSKkI7m59yJ0O/xVETKXA77GDT+LmCm+uZhYCoK5mJju5Xh8/5ODIlEr0a3CeByH5+yY5txUJCWWmMrAmL9AkdPjOUd8rqp1Mo9nGkY0P3e79TSVUSAQCAQ3w4F+R+mX9DYbQg63L0LTqYGOgI1WC4e6Hqj1ViJqTWoA38lx8Jkag+pTI1B9Rji854bDZ0k8gtKaIiS1DWosfAhBc59AYPKr8E7rB7cNE+H1dQp8DnyMoN92ocbew/DfcRC+R46g9vEjaPrN+3hi2PMY/WI40l4KRVqvIHySGowDe+vg8uVAFOa6ozjHGSXZRB7JEMlPaR7pSDYpR64GeUVqgv7O06Aox4C8bAfkZ7ogP9cZuQUuJE6OKMxzwpVz/vjs/SCM6BqEpS/54Oferjj7ZiA+fa0eXpjSF4GHf4Su6CootfJVbwUkNvScSGxYcFiCTD1DpqXyJsxFSK30BJmJUBGJUM4VOCycBblmLUhqnizN7xGqYGisAhH6c9XYv0+EzK9Zw3wIylKEzM9ZoyrxTOmbywZTkRCxfFgbOjRhql9V61RZvDupp0AgEAisw4F+M+lX8zYbQg5a7R4SIX6PEDXwigiVkAj9+R4hFR2vD42RCGk106CRwqHR6+DfwAutZkei+ZYaSNjqhqStrnR0RtyXdojeokfkFiOiNtsj8mM7hL9nh4hUZ0Qu8UFocghqLopCjcX14ZfcBkEznkdgr1fg/WJn+PTtj5CpExE9cRhiXmqHxx/xw4Jhftj1RSDSzwUiP8cDBbl6EiAdkOGI0kx3INcJyKPPORogS4PSHAlFBWoUFtqgpIAgGSrO1qM4yw5Fudx7ZERRnhZF+aQ1lFb6mSB8tykBC3r744NXXfFjn3D0694UtZdNhfNFkr/8TGiKs6EpzYUG9KxKSVJKSUL4RYnFgFxYAqmQBYd7ffj9QiQsBL87SU0SJJEklU0Qp2daym/TLlXeJeSSeQWus2dBG1iHRMhIUlMLKmkMVLrjygssVWoWHUqHvptq3CtUiQjp/6UixPCcIlNPCGNtnpE1EWIs3w/EEmPeW2PCPA9rcUyrsPg699oMWNfihvtNmHpibpVnVerEaTV+Juh6HH6P0IC1zZX77rSeAoFAILgZDvTbSb+et9kQctDp9pIIcaPLImR6szSLUCmJUCmJUKkiQio5n+Kdgk4zlYQoDFqDDjWb+aLdsig02Vcdsftl1NujRcJeHaL3axC7V4243TLiicRdEurvMqDhDgc02uaCht+7o+G33oj9zA0ha2xRc74j6vZzR9DjXnBtHQC/p+LQdmB79Jr0GBYubYKDe0KRl+6Fkiw9SrNllOTqSG4kRXiQrSXoyBKk/E1CxOTSuTwblOZXQwkJT3GeTGhRmE/Q34XcU5THvUdqStcV6Rci8PWGUKR198PMV+LQfngneH73ERyys+CYUwCXnBy45OfAqTAP9oX5MPCk8MJCOhYpk8NlQuLtRYp5q5ECOhKlhSQ9xdDSed5GREvipCcJsi8shQOJk1vmZbjMng45OIQaPh0969okQmOh1h+DShEh+h7UeSSmuSRC9L1UJkK2VXuh4r+VqkqXQCAQCASWcPhrIsTDMMrQ2I17jf0pQoXlInSSRGgSJCkUWr0WNZuWiVCj/V6IPqhG4j4N4vbJiDigQvQ+G8TslhCzR0LcHjUS9pAQ7dYjcacBiduNqLfdDknbHRC1z4io/bZo+JUbmqwioZpRHTET/NBhVhQGL2+Bj7a3wPFLdZGZ40LSYkRplh1KcuxQlE9ik69CKYmMIkGKFLEE6elv7h2iz7k2JEP0WFiISHpK8tR0n4QCkqh8IpfSyCPyKX5ejjOuXgzGF2k10POVCLSf2h+Je79H4LGTqHH0HGodOoaAAz/D5+hv8Dl3Gl5Xz8M14zycM4nsi3DiFWB5GbDPS4ddPlGQpaykM+YXwJBfSCJUAC3ywSvmHApLYFtUDMfsy3CYOw1SjWASHC0961CoNONJhI6TCHFPkEmEcioUIdMcof+qCJnPm2EqW7ElEAgEAoE1ONwjEQI1zpS4IkJ5JELHoaWGWqOpDVkn3yhCh8pEKHafhIj9KkTttUE0iVA0iVAM9w6VS1LcXhnxJEXcU8Q9RmEHZdQ5JCNqpxH1t3ugyY5gNPo6GAkrq6PxTFd0WuKHcRv8sO4bD/x20h+5mf4ozHVCIQlMUZ6M0hw9oSMh0pYLEMN/swhR4VmGzCilc8VEEUmRIkSKDGmQWygjK98FR34Nw9xljfHGgk5ot3gYgscMQfVB/eDV/zV4DH8V1ef2QdD6sQjaMhU+30yB53eT4f3dFPh9PQPeX86C65fz4PzDMjjt+xgOx/fA8fIZuObmKCvm+JUBcimJS2nZFiPOJEIuM2dC61+b5MYWaptwEqGJUOv4PUIsOfeXCPHQkRgKEggEAsHtwuGORUirNQ2NVSZCdF3OgSwdhaweTSJUk0RIIhHyIxGKVkQo6qAaCSQ8igiZeoRIgqJIfKL2qemzifJr+0mU6BjN9yhSpCNhMiJ8nz0i97shabcvGn/ti6brvNFifnU8OcUPo1JqYvOOujhzJRC5ec4oyjailCjJMaAkT68MmSlClCuXiRD3FOVqlDlCTCnLUA49phwSIiZLTfdKKM7XoijXGenpNbHvRH0s3tIcb8ytjya9a6PG874I7OSOGj3sUGeYM6JmByJmZRiiNkQgbGMY6mwKVY6Ra6NQZ0U0AlIS4J3SEh4rn4Xz+r5w/nQaqv/wPgJ+PgLPy5mw49cFFBXDUFIEj8xL8JwxFTr/YGjUBhKcKKilqeWTpUlyNCQ8mjw63kKEtP/9oTGBQCAQCO4UDvdYhPKpcc4iAToCST0cGqmG0iNUq6k/2qXFoCGL0IE/RSjyoIpER4VYkqBoRYRUhI1C5P5qFLcaxSHoGLfXBom7VIjfUxYnjCQq7AAJ1D4DEnY7Imm7Cxp+7YOmq0PQbnoQuszzw6IvauDgHzWRme6OwiwDivNsUZRP5OmUuUCledwbxCLEPUYkOXSe5wbxarLSLBUhESRPWY4kQh7IuuyDXw6EYP2nYRiUVgNPzPdFq5muaDrLGU2WuKPpBlc0/twJjb5yQoPvXVCPypS0y5nK7YjEnfZI2mGP+j85oR5dS/zaHXGf+SBmU01ErY9G7bR4hCxpjZBVPeHzRTLc938F13Nn4JRXCLeMa3CbOQOGwGASTANkTRw0vKmtRCIkFZP00HdQLkI8b+t/sUdIIBAIBIK/Cod7K0IyNcbaDGqUD5EIDSURooZbEaGASkUobi8PizHc81MmQlH7SYYOEAdtEEFHpbdorwZRFI+JJuL2SEjYo0X8Xj2i9xsQc8ABjXa5o/nnrmieZocOs10xYk1N/HCoNq5c80ZBvjMKC+xRVEBSVMAixD1BJELZWmXYjFeIFeTLKMwlKco2Ij/TFZlZQThzORTbjoRg8Ue+6DHPBx2mV0fDBc6ot8oODTcZ0WQLidBPXmi4i+RnN4uZDjG7We4kxO6nclJd4/doEL9bg5g9MmKVyeJaiqtH4932aE73NfrOCQmfOSLifW8EroqA1/KO8Hp/HDx2bYHP74fhOY1EKCgcWo0LkQRJnk3Cc5q+A+4NghAhgUAgEAhuAYd7JELlk6VZhHTpJEAHSIQG0zHIqgjFm0TowJ8iFEuiELvH5roM8dBY1H41xVGTCGkQQUIRyffs05JM6JGwU496O0koSCyiDkioe1BCxEED4g7YIolEo9GPejRa74E2swLRY2EAPv4pCBfTfZFX4EyyY0RhvqQMgynDYzxxOptXmGnovAb5ebbIyvHGqau18dUvdTH1o2B0mu+FNjPcEL/UHVEfuSDxeyc02+6EptuNSNqpI9kxIH4/H0l2SNq47BEHNSRyXE/uuaJy7pURSURQnEiqdzQJXtwhEkOKl0B145V0cSRSUd/bI/wDT4SmRMJvySOovrI33Lo/A513IGTJnUSoISTtfKjksyQ9FiJUwdDY/8qqMYFAIBAI7hQOf02EZF6hZC5CpuXz1OASNixK2ixImiOQWYQ0AdRgSwghEWq7LBpN9ngq8394yXws9+qQ7MTusyEBMhMhRYZIkAiOyz1BUSQOUXRPNJ/bS/F2y0jYxcvtedK1CuEHbUiEVCQYMt2jR+x+FiQdmmz3RNMPA9B4gQeemeuOpZ8H49SFUOUdQ0U5MokPy5ABvK1GSQ6LkJYkyBlnrgbikz2BGPOBL7qs9sODKZ5olOqKRh+6o/42F8pDR+WQUX+3LUFSxnWi/GNJ2mKprNGK6GgQfkAmtAgjQQrbr0fEXi0id1NdeHiP60IyFEUyyLIXyaJH5Y7i8u+1o3Qd0PAbZ0Ru8EStxbXh9VwAdC4GEiEHer6NSGoWQSIRUvPQmMRDYyw/+cp3IkRIIBAIBIKb4XDHIqTT7YOOREhNDS43tubvEZJsikmG+DOJkpQPreYotOoh0Kj9qLHWILiJH1qnRqHFTk9liTwLTtlyeRXB8lO2fD6GPt9EuRTdeJ6EQ6HsGgtS2fwi/pvSZtHaLZEo2aHBdnc0+MYL8cu80XFKEBZ9WBcnTweR9Dgpk6Z5qX2xMm/IFtnZftj3ey3M+dgfz88n+Zntjobv+aHZ194kVfaK9PBwHPf4MPEkcwyLHfdkcVmUMlHZGC4Li9t1SPbKrpnVpbz8ZXEJFsJdurIVc5R2wi57NNnqj9rdPaFzkyBJRqg0jekZL4VeOgeNRJIjk/BIJfS8eeI0CaoQIYFAIBAIboLDXRKhG4fGWIQYboRVUgE10r+RCA1VREhmEWrqhzbLotFqp5cyPyh6P4sDz5vhyc+3EKGqcl0oWEi4l4lEZY8OCbttkbjTEY2+9UbTZdXxyFQXLPzYC2cuBKIkyx2lmQaU5DjgwkU/fPRTHfRbFoCHZ7mi+TJ3NPvCC412eCJxr+31PMp6s27EvBwsQpVhHvcmKH0+xu3iVwfQ8+DntEePpt9UR50eHtC6aUh8DPSMG0OnSYGBREi6LkKl9LzLvgMxR0ggEAgEgpvhcM9EqKxHyFyEynqEykTIv0yEdpEIcW/KAQ0JxI0iVPYeoXIZuAP+7H3hz+W9MywquzkfPRJ3GdHwGxKile54eLobUj+vjcsXYlBwrQZ+P1oDqZtC8MIcfzRf4IdWH/igGa/s2s0TsGVEH9Ij6gDJEA9b7ePhOEqX68ESxHlTPaLLh/WsyY8514WnIui6uQhFU9mbfO1NIuROIqQm4dELERIIBAKB4A7gcMcipNXuU+YI8Z5WVkVIVS5CGh4aM4mQL2StGsHN/NE2LaZMhFhYlK01/hQhniPEK6zKenQqxjQkxdx8nYedWKZYTnjCdbUyKP04Fpf9Mh2NSPreA4lLPfHc3ACs/ioJn/2UhNGptfDYND80TfNDky2+aLjNWXmhI69YCz+oQuR+I+XpRmV2oCPlYaUcUYoIWZcfcxTZMbv/RliE1CRC2htEqDGJUO233CCbREhzowiplAnTpfTd8MarlYiQeI+QVcw3URVvrBYIBIL/XTj8BRGqeNWYZFPyZ49QuQjJLEIaX7pPjRrNAtB2eSyJkCc18NS4c68Kz38hKYjnYSz6u2z5fLkoWKWsF8ayN8Z0rWxoTSZIiFiE9pEE7SeUIy/H1yFiP4nMHkdlEnKDxY5oN8ULj0z3R7PZXmi43gv1v+V3/hiU8kSTAEUdovsOcPn4DddGxO3micx/9gj9WY4yYqks1uTnBjie2f03UnY9fjfPESoXrj2G6yLEQ2NqDYtQozIRkk0ixD1BJD0q+k4qEyGlR+if23T178ZyN3lr8Maqo75oK0RIIBAI7gM40G89/drfZkPI4VYidH2OUAUi1I5FaOfNIsSwaCgiRKJQEab5OOb8eZ3/5vsZlhJ+71A1kh+GZUZNEqRD2F57um6PhiQ09T7XITzFFpHLnVD/S2ck0TnlXpKP6P2SsiQ/WlkFZkNltEES5VNW1pvLcQNc1oqwFt8cyjuORItXvCXw87hBhHho7EYRMt6JCP2Du8//3QgREggEAoE5HOi3nn7tb7Mh5HD7IjSURMjvbxIhFg1K00yEeFuOqP28NF1C5EGSngNaRFA+cbt0aLhDj8Y77JCwzZE+OyBxf/kS+H08DKahe7QkQvySRt7Og1eGaZBI+SnvP7oVSlkqwFp8c+6hCF1fNXYfiZAlFZVTDI0JBALB/QEH9qA7FKE9JEL5Ss9CmQiZls+zBBUp8PwUFTXAWmWvMX6PkD/dp0EIidADaXFovcubGnmWII0y9MMSFMfvEaJGv+xdQlbkwQTdo7x4kSGR4qEo8+Xp3BtUlgaLkIpESKW81DDqgExio1fkhnt4eI5S/Z16JO20R9QeI8mRHvG7Dai3U6a0Vcr+Z5EHNcp9PJwWRddjiFgFjmNFYExQ3qbyKq8G2K2itMuhz2Ww7NA1FkAeCrsBehYkP7zajZfOswjFkggpk6UtREhZPl8uQmr+HtQlUN1ChLTKHKHOyvdp7Xs2x1wOmJfGx1mNx1RFhHjT1JA41+vpqSUVOr4ddkMczrPxM0HX45hjnnb3hQ1uSqtDj7q33Ii1KiLUunMttOpU83ra1jZ4rUpdTHk9Pzr2Jsni8tep7379fsY8H1N5ON1eqY1veCameBynovo8OzxaOe9bx1FsTisQCARmcKDfR/qFrEJDaA4HrW43CU5euQgVkgiVUKPLvRC8dL4AkooliXsmCqCT+IWKA6FR85uQedNVf7RPiycR8lV6OhJJhurt5q0nbJS3Kys9IUqPDslABSg9JXRv/D6Snf0kP3QPv2QxShEhFhSGJatMSkxzhxRRont4gnb0QRvEkOjE7iMpIgmK2mukuEYk7WIR4nvL5gQxvMSf74vaq70OT+i27KEy75Xi3iiWIZYglp8EInGXDRJ329DfZcdEPk/Xee803lDWROz+ago8QTp2L4sQ1Yefy249mn1dHaGKCKlJcHRQSQ0hyUsga8/SkSSUnruk4rd703fCgmouQnSeRYhfuKjT7aySCFlKkImKZOhWItRzaaOb0jJhkoOK8jRhStvUyFujovxNVEWErGEevyp1YUx5mcPpVDZcZ8rndp8FD++N/bLdTfeK3i2BQCC4EQ70+0i/kLdoCC3hoGMR4i00lKExFiFqYK+LUD41xHythBppanDlw9CqB1BDHARJklGziS+JUCxa7vFRJCaBZKEevxWa5++QnMSRUPA+XNYEyEQ8iU3iPpIIuodRepLKl6vz/SxKJjmxKiksOXQf9/iE75cIHX02kGzolF4qlhZ+WWIsCU8c71+2h3e6Z7hcLDhl6USTzPDRah58njCJUBk2ZVBZFTmitMq2GCHRYtmi58E9P7yyLY7qV/aOJR3Vh3u++Lno0ZxEqK7yHiE1CY0WahIhjXYJJN0ZRYRkEiHZplTpnatQhKQi6PW7qiRC3ONhsJeuN7wmLAXCRGUiZN4wm/eavD63vpKHqRE35cmfB6xrocQxNfSmdM0lgs+ZekYe7xehnOMelN7Lm1zPw5KqiBCn0XlaonLOFN/Us1LVuvA5cxHiXiHzvJ4ZGo1+a5pdP8fXOZ7pfsvycJ3My2M6Z/48TJJqeo63ehYCgUBwP8KBfjPpV/MWDaElHG4lQhoSIf5sTYRCmvrgwRVRaLbfk8SHJYCkhoSAe0K4R6hMRCoXIRafeEWCWIjUZUKxi44kVHwvb2rKQlShCBH8ssVIyjuc7g8jAeEtMCIPaEg+uFeK8thtoDQdCTtKlzdP1Srp86733JsTR1QmQko5y4+Mcp4EzrTEXllZxsN6RBTlr8xf2q+lzyQ+exiZ/pbumQjp/gERqigtE6YGuyoiZOqNsWzkrQmBNaoiQua9KKb8LGWNz1nDvFyVPZMRn7ZRhrss07ImQublMc/fVE/LfMSwmEAgEFQMB/qNpF/JWzSElnC4HRHSyoeocS4XIU25CK2MRNP9Hog4xL0eJAwsESRBLEOJuyWSDp7f86dEWMJzfqL5RYwkDvF7SVL2GElYjIjbScfdPMSlVSSD5YEpW9JeJiIKlAbD+3yFU1phB4iD9Pch3uG+GqXNEqOjNG3paJoPRHJF8ZUhrt08TEVl4HQ4vet5/JkPl5PnASnlpc+R+3kPMd53rGzT1bIhOp63xPOQ1CRivJqNztE17oW6MxEqLBsau4UIqVlQ9Tw0duvJ0uYNsTl3MjRWVXmoKE/GlK+lmJjy+C+JUGVDY3ciQuZyyPOJrN0nEAgEgjI40G8k/UreoiG0hEOVREhTLkJSmQipVcHUcPPu837osCIWzfd6I4Iaf95ElSc9sxDw6i6lV2eXpMiRNbjnhTdf5V3oo0mEYkkO4kiCYnYZEL1bRxLDsFCQlJhh6olRemNYUEhmWGQiKU8eImMRCiMRC+dhM4rD+6DxZOZYZbUZnSf4WLbKjVeQ8eq2G/Mo6+Ghv5X7y0WI/mYJCicJCuPNVHlOEt1fJmtUFsqT5yGF0zGCUDafpXsYpQ63IUIaFiHlO2ARYukhGTIXIdNkafqsvFCxiqvGLMXkTgSDMTXelr04lpgEgeOZGnv+23xYqaIeIWuCYI27JUK3qgtTUV7W6mCZz+2IkLlYtXwp5PozvFX5BAKB4H6EA/1e0i9mFRpCczjcVo8Qi5BqIF2roYhQ7cYBeCylHtrsCKTGnrepIJGhxl5Z1cUitLNyEWJYQKKV4TAJSTt0Cgk7SRZIWqJ/ViHqsA0JCcmEIidl8U09NQosOCRCfFR6ayhflpUoFg6SDd6Co8EOPRru0iKJ5eYgidchG4QR4SRZvCt8jEWvE/8dp3ym+JQf9wTxajAuRwRJUF06X3cP3ctvit5hQD1KvwGJWz0SI57TpOxCT+Xglz7GlHO7c4SqKkL/1HuEzBtqvm4aruHG/slBkaiV6KacM8mAtTRMmIuAKS1Ox5S/ZU+RJX9VhKpaFz53KxHiNHkI0Fr5zctjkprK6mk5gVwMiwkEAoF1ONDvJP1S3mZDyOF2JktbilDdRsF4bnFzdPwxTNkANXanLcmHURk2KhOhsrk+1gSI4ff41N9li6bb3NDyRy+0/aE62tCxxXZnNNhDUnWA5OFAuQRRfGvzd0wruvhvnivEPUCx+2Qk7rUj+XFF8+3eaPedHx74zgfNf3JB/T1GxPIcngPce0P37SMxYTkxS58lyERZfjx/iNMmgSKhqUv3RJL4JOw0ovE2ezT/0REttrmixS53NNrlRHU2UnzuLeKVb9wbRPfeIxH6O94jZImpQbZsqM0xxaloyMgj0O6GickV5cXcajioIjmpqgjxuarUheNVlJe5zFliTYSscas0b/UcBAKB4H6FA/1O0i/lbTaEHBQRUpbPWxMhbnTz6XOxIkKydBiSmkWobGisRow/2gxOQP3Fgai73h6x3zkjYY9D+fyZaojbXdbTw6u2eBm9IkDc+0N/8/uGEkkmGn/rjvqrfBEz2RdxYwIRNbk64ld4oOG3rkggWVDeJWQB9yBdh9Jk+SnrgSmDX5aYtMMBcR+5IGyeK6LHUfpExAIXxH/mRPnaUjwSlP3c22RDssPDV3+KkLkMKSKkCBY1VPuqlQ25kUjF7DMg4TtbJGy0RVyqLaKSHRC+hGRwowuSfnSletojci8vzy+XIU6XV6xxHSjvuN1aEiFvhJZvuqrR6P5zIsRxeGWVb6jj9Wvc05HU0f/69coEgTEf8uLhMvO4LEvmQ2gVcTdEiLlVXZiK8mI4XVP5+d6nh0YpEmhNhPi9RubvEbLMhzGPL4bFBAKBoGI40G8l/VreZkPIQaczvVCRRejGFyryPmPKW43pM+8+L2l+JhEaRI1xADQSiVDd2niyzxN4bv6TqDcvHHEbqqPhTjdlSInf/sxCUrZqqmzIiJeXKy8fJEHilVv1dtqh6ebqaDorFM+OfgKDZgxBu74PouZQbyR87oG4/bw7PL9AkWRCmZRcBg97mYikvMKVoTiWGRKhAywsKtT/yQVx873Q5J0YdBnTGZ0mvoyGo6MQt9wbjXZ6UHy672A1BV5+r0yKLpcgRYSovCxu/DdLU1kPUjU6EofoPIlQ3EdOSJrph0emNsEr855Ai1FJCBvvhYSPqOwkhOEH+DmUiV/ZCjh+hxCd414ueiYtvvZF3R6ekN019DwNlYiQlcnSf4MI3Q1M4sANvekcr64yvbjwfurlqEjMKsP0/MSwmEAgEFQMB/qtvFMRsrbFBgtQKYkQv8yvFNV4uwc5H7L0a5kISX6QZBnx8Y2wODUN3xz5Fm+mdUGjBSFo860fGuzgJeq8oameGnwdeFm5Ms+HhENZLk8kkGjU221Aq62+eC61KdZ8mYIrF65g8pKpiO5fE/U+9ETSPrqfX5bIUsVDSwRPOr4OSQq/fDGae5d2ailfGUnc27RXRvPvfNBoUhB6TeqE3Xu2YfsvP+CtZS+j8eIaaPWTP+J3lfU2KSg9S9xrY4KHzLjMZSirwngFGIkXy1wCfW64wwmN3/XFE9ObIu2T+Tj02z7MWDUZLYcnoMm7wai/w1UROO5VqrdLh6SdvLkrD5kZKH36vMsBbbeGIPxNH2i9tCQ+xhtE6JbL5/9jImSN+62X43ZFyLw3TQyLCQQCQcVwoN9K+rW8zYaQgyJCsvW9xqyJkEY9ECqNLzSShAYJzbBpzSacOvcbRq/qh7bTI9Dx89po8a0rGv3oiPo/OSNhuxNid9ojdpcd4oj4nbZI2GGLxB12qL/NGa0/r4lnU1ph9bcpuJh+EZOXTUR8v9pouq4Gmn3vTWk4Imm7PZJ2lJG43e5PtjG2qP+jLZp+64QW37ii6Q8uaPCDM1psDkTiGF+8Oe0F7PttF/ad2YW3V3RF07l18eDWMDT5pjoafuepkPSjM2KpTDEkKwzPdeKylmGPuB0uSNjmhXo/eqLBj25o9IMb2nwViNZLQvHK1I74/IcPkJ5+BSs/XIaHhzVHm7RIEjGSLSpb0k9GNPzeie51o7/dqax8vwtaUv7tP6iLiNd8oPeRIOlv7BGqqgjdy8nSdwNu/HlrC/MhLxYg3lLC9F6h+4XbFSHTvCXLITyBQCAQ3AgH+r289yIkaX5RRMhG7UuNmYyaQXXxZqfumDB+FB7r/hAiXw1EzEgfhE5yQq0pDgiZ4oLgKe4ImuxORzcET3ZF8CRn1JjojJBJLqg10R3hI2sg/s1YvDSwMybOno7HujyBoMd8ETrIn9LxQa3JHqg5yY1wVwiZ6HYjk51Qc4od6kxyROgEV9SmPGpMcULtcR4I6OSKxi83xMCJozBo6hi0eKMVar0WiIhRwagz3hu1JnihFh1DqBxBdE/QFEeFYPr7RqjcUzwoXQ+ETKWy0Ofwcd4Ie9MPjV+sh16D+2DS1Ol45c1OiHq8LsJ6BVB5PBA4zUj3GVFzIj2Lyc50nzNCJzohfIITose4I26AP/zbuUHrIUGju3GO0P+KCAkEAoFAcK/h8BdEaB+JUOFtiNAgiusHjaSFh6sv6sc0RNuWD6BBy2aIeTARkU9GIezZCIQ/E42IpxIQ8WQ8nYtF5BOxiHoiBtFPRiPmyUjEPBGB2CciEfd4AuIebIjGLVvjgbaPomnTFohtGUNCEYmI5yKIKEQ8HUtpxSmEU1o38DTl91w4Ip6l/J5ORPizCQil/Os+Q/d2SEBSq7Zo0+ZZtG37JOq3ao6oBygtyrvu03WJMNR9isr6ZAydi6MyxlEZ4xFFZY5+MqGceMQ8FYOYp8MR+Ww46j4XhrAXQhH5TCiiHopEEtW7RavH0Kb1E2jW/AEkNW+MmIfjqdzhCPu/uoh+mutIaXPZn4lCJH2OojJHPBWL0I6x8IgKhOxoC7VspUdIUwKZnv8tReg23iMkEAgEAsH/Ghz+kgjpSITUmqoNjUmawYoIyVot3D0DkdSoHdo98jJadOyMZo92RtPHXqbjK2jxcDe07NCDjq+j2SOvoHlHPse8RDyPVh2fRaO2j6AhCUTr9p3xYPvX0aFDd7Tv8DraPdwZrR59Ec0efx5Nn3gJTZ7ojMaPv4rGj3VGo8c6WfAynX8ZTR+hfB7uSXRDUrsnkERpN3/4VUq7Nx58oC/aP9ALD7TvhtZUzuaPvoAmj/4fGtOx8aMvo0nHTnTfq1TGLlQP4pHXrtOSeICudXi4E9o+QnWkMjR/kvJs/xTqt3gSzdq+jlbte6E15dvu4a54oENXtKF4LR5/ES0fewkPUX0eeaAn1e8tOs/XXkWrx7qg2RPdUJ+eiV94fWhtnW6aLC1pi6AlEdKqQfLJ0kMyJHqEBAKBQCC4CQ5/kwgdJYZQXBIhnQ627iHwjnsCQS17w7/pQPg3G4oAIqjJcNRoOA41GkxGQKNx8G0yCr6NR8OPaTSSGILAJgPgnfQWvGJ6oUa9kajZdCxqNBuL4CYE3RPcaAzFGU5pjoBP8zGoTng3I5qOhpcZ1TltiuvXYCIC6k2mPEfCJ7Yrqse9guCmAxBA6QU2nIjghhOIcQhqRJ8pvj8d/RpT2RqPh0+T0cQw+DYlmg2Hnxn+REjjoajTcCiCG4+geo5AYLMh8Et4C94RXeCf1JfODaa4/aneAxHScBhqNBqGwKaDiCGo1WAMwhMnI6zeJNSlv0MbjkAtSqdGs5EIadof7iEPQKf3pOdqMVlaiJBAIBAIBFWCwz0XIRsWIblMhDSSH7QkQjqXurCr+xocEifBED8L+oS50CfycSb08XOgi1sIOW4BNIQUtwhy7CJo45Lp/By6PhW62HGwjZoEh5hZ0NE9mnqzoUlcADl+EcVZQHFm0vnZ0MUvVO7TxjKUpkIyJEJJM3YJkQp97GI4xE2FfVQ/2Ma8DWO9MZA5zaT5lO5cSAnzKO35SpkkSk8TvxjqBILS18TNVZDi51G8+deRCaUMXL6kOVATusQZsI8cA8fQoZTXKKr7RLo+DUaql33MQhhjKZ+E6RR/Ch1nQB83n+IshIHKYEiiOtWbQUyHY71RsAvuCFkRoZt7hGRNKWQSoTLpsS5C//ZVYwKBQCAQ3Gs43LEIabU8Wdo0R6iYRKhYObIIqZWJuoS6CCopH5pyEZLVJEKyDJ1TGBxqvwV7EgCJpEKTkAotiYW2XCY0CcmwiSfonE18ClRxKVCTEEkUX06YTFIyiu4dQ0ymuNOgImFRJ6TQ38sIkqFYkqpYSpvvIdnRxSyGLpqEKookho7qmEVKnuqE5UraUtw8kpHxMES9Ax2hjZmgyJI6YQlskhaiWr35dJxH+cyDTSL9nbCAjgvpOJ/un0vQNRIlFZ9LonInJkNF5VBRPBVJjJpET5M4j0RoLgncVNjVGQu78IlUxhlUF5a1ZVTmlSRly6gsXP8ZFH8myRPVqx6Vtx6lV5/Srk/Pqn4yido46Gq2h8reGSpZR8+4KdRyGsnQeXrWxZBIdiQV6LspIRm91fL5V5Tv09r3LBAIBALB/zIc/poIXX+PkIUIlcuQZFMEjSYfau1RZY6QzsYPOrUEyTkUxrBusE2cDh3Jgi4uGfbxC2AfOxO2cTNgR8LAPUTapNmQSTy0FEcfPxeG+Kl0HEUMIgkaDNv40ZAaTCHmQkvyIZM0aBrMhyFhFoyxs0msFpA4UfpK78wcSmcWdJQmo69P8lN/AaU5G3aUrlPiGBgj+0Ib+Q7dOwG2sXSde2PoPgP3VCVOo/JMg1x/JsnaTJKXWTDEzaY4lF4i90jNVJAJLV2XOQ7VT584GfqECcR42DIxY2AbMRKOUePgGDdF6b1i+VOTEHJvk5JmLJ8n6s+GoT7Vm9NU0p9LZZ8H+8TR0NVoD7W9O4mQkUSnOR1X0HO+ALVEsqN8B6DvowoiZCtESCAQCAT3JxzukgjdODRmEiHZXISkwdCbRMgtBIaYZ+HasD/86o2Cf9xI+JHY+Cb0I/ojIHEw/OPfgU98X3glDIRn/FD4JAyHb/xgeMf3hkNkFziEvw5XiuPUYAA8Gg6Cb73B8Kg/BM6Nh8O1wQh4JIyCGwmDS/2RcGo4FE6NBsKlUX94Up7Vk/rBL7EfApL6wz9xEDEEvkkD4ETpOsW+Cq9GfeBefwC86g2hcgxCjZgBCIrtR2XpB5cGg+GSNBRescMREMPlHgm3eiPgSHFdEwahOsX1jaZ84vpRGehYbyDcGg6gOH3gnfA23KPforJ3g2dUbwTE9qdzlGbSYBKxUXAm3JOGUbn7w5nK49ZwOLzrDUN1+uye1AfO9frClcrunfAWXALbQKv3JKFhEWoKlXYZ1LrzUMtlb/dWRKiSHqHrc4SECAkEAoHgPoXD3ypCph4hnbs/HOKaw73Bo6iR9CyaP9gD/9dtNB5/bRASH3wFtZs8izpMs+dQo/mLCGn2MmJbvY7HXhyBzm9PQfOnu6Ne+66IaNEFjuHt4RnRAT6h7eFBR+e4hxHY+Hm0e2E4Xuo9By/1m4UXB0zDk73HosFTb6BW06dRq9EzlP7/IZTyiGryIjo+Nxwv9pyKho90Rv2HX0DMQy/AMfoBOMc+Cs/IR+FftwMC6j6I+Dad8OgbY/B87+l47e05eLPXLHTtNQXP952MRs/3QkDDRxEQ3wGBcR3gm/gwCUtHhLZ4CQ91HopXe0/Bmz0m4cmn+6Bx21eR2LIzaic+TUL2OInZs6ie8BLxIgnd00h89A0802MCOrwwFJGN6VxcRxKoh+Aa/gBcQ9vBNbgJXNxqwaC3g0rSwUZuCJVuCYnQWRIh7u0p65mzIempJt1isvR9IkJ3sk2FQCAQCP634fDXRKiC9wjdLEK/KnOE9Cp/6DUynGvVRdArL6B2/7dR68VX8H99B2PdF19gTloKWr/6MkLf6II6QwehxvChCB4+BGH9+6HZW70wZUkaftq7B9MWzUK/caPwdL+BCH6xM0L7DEHNXkMR0mcganR/HU3f6opZq9Ow88A+7D18AHuPHMDGLzfjxWFDENnlNYT2G4SgwcNRa+AQxHXpgcHTk7H5+x8wbtpYvD2kL54Z2B/BnV9H8IBRCBg0CiH9B6FWly54YtAgvPv559h14AD2HTqIg4cPYt/Bvfh2z070mDwJtZ7/P9Tq8zYCBw5CwIBhqNm7L5r26okZqcuxf+8B/Lx3P95bmoaxQ8fghbfeRugLL6BGn74I7D+cyj4CkT0Gos7jT6HzgH744uutGDVxIuKffQa13+6JGn0HIrTXMIS/MQDVm7aB0dUJejs1VHoZNtpGUOuXQqU9o2xyq1GXlK8Yu4UI8XuE7qEImcvHvRKQinapN4ffsDzqi7ZChAQCgUBwAxyoXaCW4TYbQg6VrRpjNIQiQupyEZKHwqAOgEHSwrVhY9RZuQgJR35EZOoivDJjHnYc+hXvvf8hOgwYgIR1yxFyYBu8Du+C34EfEfPdZ2idPA9LNm9GZm4mNry/CtMXzEDftCVotG4NGv5+HJEnTiP66FHU//JjvLBiPj7f9R0K87KAgjyUFBZg+6+/4OWF8xG1LAW1d++Cx8EDqLF3L+KXvYshKzbgl99+w7pVSzB+xiS8uXoNEj76AlG//YGQkycp7SOI/mw9XlyRip9+/gXF+fkoKspBUUkOiovycflqBgYvTkP4pMmI3b0NQUd/QdAvxxC/cwceSFuEtC2bkZeXh3yK+/3XX2Ph7IV4ZfQYhM2ejNCd38PvyEHUIJrs2o7EUSPwzoTxOHb8KEbNnkRC2AORe79Bnd9/Q9TRM0ja+wsChwyBoYYv9PYSyY8eal1zaPQroJLPQ0XfAUuQRg36+5/tEbLcQf5ONgCtaMd3E0KEBAKBQHCncKB2gVqG22wIOdyeCJWtGjOo/GHQyHBq1grBn36EyKtnUWfterwycyn2HDyOde99gscHj0NDEocaZ0/B7dJZeF84hpgju/Hg6tVI++oH5GTnY/2aNZg2ZxZ6r16B2M2fomZmOtwKCuCbk4WoA7vx4qb12LL/AIryioH8UhQXluK7X37DcynLEPHxJ6h54SJcs7IQcjUdSR99g4GrP8fBX09izYo0jJoyDZ1Wb0DdL39A4JlLcD97DsHnTqDuV5/hBRKkbUeOoTSP0yxCQXEeHfNx5UoGBi1JQ9isGSRP++Fz6SR8z59F9M+H0GrVchK4r5BVUIyMkmJs/e5HTJ2ejKeHj0XY4oWoc/QwXM6fgsvFU4g79itiJ0xGv3HTcPTYSQyaOxPB44agxolD8MjIQPVreah5+iy8pk6CoXYdGIx20EhO0MgPQdKth1q+QvLDvUH8DiESIZKgavI/N0fItHFqy5dCFCG6k81SbyVClpjyjGjmdcN5MTQmEAgEAks4ULvwN4kQ9wipAmDUaOEa3QC1xs9E2Nr3ETZiHHpNmo2DP/+CDRs24vFuPRE3djxqpqah+soV8Fq9GHWSp6PD+NF4//MtyMvMwrp1qzFz3gz0mTcdETMo7hcfwevrr+D/1VbUXbkML6csxTeHfkZuYQmKi4tRXFKIHUcPodOsKYiYNAY116+B5ycfIHjjesSNmYqhye9i77HjSF6xCCPp+mskNLUnT0DI8uWoQYQtW4zocSPxxqyZ2H/4Z5TmF6CouBC5RTnIK8jG+csXMXLBAkS//Raikmeh5oqlqL0sDTHz5uGhcePw3uatyC3IRXZJNr7+/ktMnzwdL/bqh/i+fRG3aB5qrkxF0Mo0xC1ZjPjub2LY5Ck4duIExs6ZjajXX0PosqXw/WATam78BBHvrURg91fh5hsER60LiVB14knIuo9JhDKUXqA/RaiYRIi+F6ngJhG63VVjlsNcL42PsxrPhKmnhuWnV2rjSiXEJC/Pj469IZ61HehvJVNVEaHWnWspG7qa0uSNXC17qrg3KyTO9Xoczrfj22E3xKmo3Hyt+8IGqFPf/fr9jHk+pvKYnk/jZ4JuisdxKqqPaWPVO+llEwgEAkEZHOi3lH5Nq9AQmsNBq7W219ify+c16iJIPD+IG2D5KCR5OGR1LeglW3j61ELbl95C91mLMWjeYnzw6Wacv3gGe/dtx7ylyRiSPB+DU5bjneWr0P3dNDouwrwVKdh/YBcyc65gzYZVSE6eg0XLF6MrCcqrc+bg5YWL8XLyYrwyYwZmrnoXv506jVwSoEIUoLg0D6cunMDi91firVmT8PrShXhlxRJ0Sl2A3rNmYf1nm/HL2ZOYs3weZi2cjlUfb8CQ1IUYuioNw1atwNAVaRiycB5WbVqPs2dPoIQEqLAkj8SG5KY4F9cyLmPL1s2YunARxq5cjRHrN2Lku+9jdNoqLFi3Fgd+OYyCgiwUFKXjpx82Y960yZg2bTrGzZ+LscsWYdyK5Zi0/D3MWL4G0xcnY/M3n+PStbP49LOPMWL8FBK+xXidnkePlBS8PX8a2j31MAKc3OCocaDnG0hC0xV63Q/0nLMV6VGRnKpIePjInxURIvGRbMxESFVA398OGKrwHiFLCTJRmQyZenJMDXVlDbc14eGG/16JkDXM45vKbg1zkauo3JUN15nyqWp5rO0kb36v6N0SCASCO4cD/ZbSr+ktGkJLOFT2HiHuedBIeVDLOdRwFULSHoNGN5Gux0OWnOHp5oVXO7+Or775CSfPXEBGejaK8gqRk5mB85fP49Slszh7/jz+uHAJv1+5gtOXLuEKnUvPuYTLBelYtXYtlqUsw8+/HCF52oddew9gx/5D2HbgMLYfOIRjx/9Abk6u0hNUXFpExyLk5ufg1LlTOPzbLzh8/CgOnjiK/Sd+wy+nTuDC1Ss4d/USFqUtxar3VuMSf750ERcvX8CFy5dw9upVnKLjpfTLKCjMQmlpPooo7fziYpKtAuQXZiI/8xKyLlL5rmXhbE4+zmfkULoZuEh1ysrPRWFhPgoL8kiEvsPc2TNJnLbg7MVzVN9zuEz1u3YxA1cvZ5IAXUFm3lXkFWZQnc/h5LET+Pn4Kez/4xQOnfod2/b8gLe6d4GnoyN0kpFkJ5SEZiiM2iPKM68mZ6GalAMb7v0h2VGp8+m5k4xyDxCJEPfU2ZCkmkTIWAURspzrY8JSNswxSYKpoTalYU1kzIWCe1fMr92LoTEuQ+dpico5U3yToJnHM+8Ben1ufaX85uWoqNycxjNDo9FvTbPr5/g6xzPdb1kefibm5TGdM5cqk3hW9iwFAoFAUHU40O8r/cLeoiG0hENly+e5N4gbZX6rtIrkSNKehaRbChupDZ13gb2DHVo/0BYfb/4C+UWFKMgncgtIFAqQU5CLK3kZuJx7lcQnHdnZOSQZ2XQ9A9klWbhamIN3123CuyvWITsjWxn6yicpySIhySRyiosonWKUFpQAhaUoLS5BUVER8nhoKjcLubmZyMtKR34GkZlFeecjh0TpIp1bvmolNqxdj7w8lhsSl6IclBTno7SkmI5FlE4B5ZdPfxeipKgE5EN0fxHlnYucokySLyojlTcjNw/ZJGJZ2dkkQXnIo/sLCrlchdj+0zbMmT0b3/3wPQqo7oUsUlT+nJISZBDppYXILS1Q8iqktPJyMpGTn42cvDwiF3sP7sULnZ+H0dEWGq091Jp6JDQzoZeOK70+LEHVpNwqiZDuHomQ+bCYqaE2b/gtezEqkhfmXs8Rsky/orqaMK9TZeUe8WkbZbjLMi1rImReHvP8TeJjmY8YFhMIBIK7Awf6PaVf1Fs0hJZwqFyE8stEiCSI56xIcga0ui+oEXmJPntBp5dRs2YwJkwYh4P79uDw/r04fe4UsgvzsPvQAcxavgQjls7F2JRkzJi3CEvnL8WP33yNq5mXkEEitJpEaPXyDci6nIms9HScu3ASZy8cw/mLf+D8+dNIv5KOopwiEhWSoaJS5JGY7D18EEvXrcGUlMWYlLoEU5cuwYLFS/HVt9/hfFYGLhGrVqzExjVrFTm6nJuOXy78hqNnDuPc2aO4dOYYrlw6o8hUUSGJEaedQ66VV6oI2IHjP2PZqlWYNGshJi5IwdQFSzFz/kJ8+tVWXMq4RlJVhOKiYuzcvgOzZ83Ct999R7JViLz8XGSSQF3KvkrluIKLJH+ZhQXISM/Bd1//gKUpS5CSshTLFq/EskVrMXLYRCTWS4LBzkAC5ApJ04GO70LWnCX54e8hX4FFSKXiIbLKReheDI1VNrTEWDbg/2siVNnQ2J2IkKmMnPet5lsJBAKBoOpwoN9T+kW9RUNoCYfK3iOkUedBo8kl6aHGmEVIyqe4B0mOhkIl1YFRp4e/sxNeaPcA5vUbgNnv9MXHG1bjAolO6sb1aPNmN8QOH4Q6Y0chbsBQNHrmFYwbNwVnz/yBrIIsEqH1JC3rcP74Wfzw0UdYOW441gzvj7WjBiOF7vmal9lnZaOYhAIkIFmZ2Vj+/iY82rc/6g8eirAJExAxYQxiu72CPlPH4cipk0i/eg2rU9OUFWk8jLbv1/2YtmgSxozqgZRx/bB87ACsSZ6NgyRquQUkNfmlKCEJKiwsRUFpMT7a/AWeeK07El7riZjBYxA/iNL/v5fxzphR+P3UHyjkSduFRWUiNHs2vvnuW2RlZGLn5q14b9oUvDt1LJZPGYvVyQuxZ88B/HbiPIZPnYMmXbqg1cD+aNVvOB7oPgoJrZ6Fu6cf9HodCaYPJG1X+i6+hqS+SvJTjGokOYwNfQ8qEqOy78dChPh7os9VFSHGUoYqmx9kEoTKML//3yhCVRl2qigvc3ExpWGZz+2IkLlY8Qo8y942gUAgENwZHOi3lX5dq9AQmsOh0t3nVfmKDPGmn/x2Y7WmGLLmDGRpCdTaVnSvE9x0WjT3C8Tohi0xPqExVg0dhDNnjmPWhvfQauZkNNr1E0J+PYKwfbsROmYC3h4zBaf++IMkJQPr1q3B6tVr8dvBX5A6YCCGh4dhXkhNzKpZC2/VDUPylIm4mH0FuUXce5ODTBKOxes24f9mLsDjX36HhP0HEXN4N+osGIPnp4/E/t9/Q+7lTKxZtgJr1r+nyNb3X36Gfo+3R5+6wZgdXQeTImpjVIcH8MXG95GRn4+C4hKiGAUlxSgtKsamjZ/giYEj0Wjt+4g6cAAR+w6i5oSJ6EYi9OuJYyRC3CNUhF07dio9Ql998zUunjmL+SSC3QKDMK5mCMYG18KA+CZYt2g5dh09idcWLkRo8izE7fwSCTu/R8N1nyP4uTehd/OmZ6mDShsKtWE0JP0ResY5yo7/LED8zG3KN11Vdp+n78gkQrwhK/fUqUmQbkeEqoq1OS3WrpnLQ1VEqKoN/18VIcsymnqu+P4nB0WiVqLb9XO3EiFOc8C6Fsq9prjWRMhUN2vxTGmahsNMiGExgUAg+OtwoN9U+lW9zYaQQ2UiJKmKSIbomopFiHuFSITU16DVfAGN3IlkyAcGrQYxDg4YFRyORSHR+LjX2zh37GdMfn8NmqQuRP1Tx+Cffgk1Lp1CjQXz8eakGTjxxykU5Gdi47r3sGr1Gvy67wDefestLPEPwA+evvjKwx8T/YOwfNwoXMq5jJxiEqEiEqHMdKRs+AAvzpqPp778Fg0OHUH8r/tRa9EEPD9zDA79fhx5V7KwavlyrKT8WYT2ffIRUpq3xUZXb+z1rI4vq/tgaaPG+HrVKqTzvB8UI7e0EPlEaWEBPtr4MR4fOQ4JX25G0IXj8DtzDAHzZuP1CWNx5Pejynyg0pIS7Nm1GzNnzsTWr77EuVMnMb9bN4x1dsVmT2985eaHuTVisGbKHPz081F0SlmEoLVLUfvMboSfO4DwTz+H2xOvwODoBluVPT3PFtDoU6DWnaZnzMNh5QJkhiJFliIkFUND56o6R+h2sLbKyRxrDX1FQsFYDjPdSogqSquqIsTnLKXDHHMBqSivyobXrImQNW6VphgWEwgEgr8OB/pNpV/V22wIOVQqQsrO87xUu2wlGTfEsjoLes0+yNIwqOQ6kHQSAnUadHf1wPSAEGzq1wvHf92H8cuXocGYsWiwYRPqfvgZIt7fhDrvDETP0RNx6tRpFORmY917a5G6kkVoHzb1eAMbfDxxzNEFvzt7Is3HHx+MGY6MrCskHwUoITIzr2DNpvV4fnB/tBs9Eo1nz0GjBfOQ2L8X+kybjGMnTyPzagalmYYVG99FLsnWzx9+iI2NW2K7rTMu2TvgV1cXbKyXhG0kS7wKLB8FKCilf0tIcCiPzR9/gid69ELU5Imo8d4KBC9LQZ1ePfHWqOE4/BuJUCFPsC7Gnt27MWP6dGzZuhXnT5/Aste7ItXREcdcnPC7iztWhIRh7dTp2HvkZ/SeMQ11hr6D0BUzUHfVTAT0HwjbiPqw1dnCzsYTOs0L0Og+h43uCmzkPJKeYkV+eMPVP0WId6H/U4T4rdP3UoQqkxrGJB6MqcfoVveYVmxxHBYJ7mWxFo+5GyLEcJ6+oY7KNYYFLKmj/23NbTKVme99emiUInTWRIjfa2T+HiHLfBjz+FXtHRMIBAJB5XCg31X6Zb3NhpCDdREqXz5PIqRRlQ2/8JYPPGFXVufCqPkDWs0i+iFvAo1kgLvWBg+42qFbbX+kjBqA4yd+xafffoexae9i3NqPMX79Zxi/7iOMWZSCDR99jPQrV1GQk4c1azYgZdV7+HX/HnzYows+9HPDWUd7nLV3wTqP6vhsxFDkXruCksISkpQi5JPYHD56AGs/Xo9F761C8voNWLzxQ6Ru2Iivf9yGy9fScSUrHUveXYaV769GXl4GDn74AVY3a4rvHexw2UGPX12MeD8pjkQoDTm5OSgszUMxi1BxIYqK8/D7z4eRtmIVJq5YjfEffIwp6zZhZuoKfPDFFzh35YoyR6iIRWjPbkydMRWfb/0CZ88cx5LXX0Wa0YDzdnqccXLAe7VrY9O0aTj1x2l8snkLpi5LxcT1K/HG3CkIe7AD9M4e0EpaEspa0OhJKvUHYaPl9wflk/TQ86bnz+8KUt4jpPQG/dkjxHJatgfZnyJ0t4fGBFWjIjGrDJN4iWExgUAguDtwuEsidON7hNQkQSxHKt4FvXyFkqwqhFF9DTrN5yRCr5AIecEg28DfSYP4YHeMGzoMZ09fRHZ2Bi5cPo8Lly7j8pXLuHj1LC5eO4XM7MsoKixAflY+1q9+HytWrsXRfeUi5OuKUw72+MPWBWs8/fDpqFHIzbymLHnnpe5FJSwsvNdXnvI+n6J8OldQXP4eoCJklxTgUm4GlqxOw/J1q5Gdn43dn32M1JbN8S2le4kk5YirPdY2SMKPaSuQk5OLArqHX6pYREdOv6gwF7m8dD6LyM5HTlYBcnMLkc1L90tKKE4pCVMxdu/ZhWmzpuCzLz/BqVNHsZBEKMXWFhfsDDjpYovltQPx8aQJyLx6FVkkXFnp13D54iUsSF2OsIR46Gx1JDFGSLqmkIzLodJehkqiZ80iSs+anznPDTJhEiGeHK3hXjoePqO4LEJa3nRViNA/wu2KkPnQmBgWEwgEgrsDh7skQjcOjalUJajGw2Jq7p3g+UL54O02DKocEqF90MijqQGPgEonQbazgaunAwYPGomLFzJQyLJSnIPi4gLlxYXFyERhKUEiw/JSkFmAjavX493lq3F812580r0rPqzugROOTvjN2QNpfoHYOGEUMnKukKjQ/SwpTDHD0lJEFKOotITSLSGhYYopfjaWr1iJ1bxqLC8fez77HCtatMb3to64aLTDQTcXrG3cGDtWvIv87DwSqzIBKqX0FEqLUULpKFt6FPPWHgSlXVxaSsey9xmVFBZh386dmDVtKjZ/8QnOnfwNi7p2wRJ7B5xysccBTzvMrOmF98YORXo6SWFprrKFx6nT59B74BA4erpAq9dA0nhA1r0E2fh12UsrNSQ4vEJPkaAbUSZLm+81ZhIhOqfV7YBOiNA/wu2K0K3mXgkEAoHg9uFwj0SolESIGlw1N9C8vUMeJBtqeG3ySYT+gCyvhEp+CNX0DlDZqWBHktGtZ1/s/uUwfrt8FkcvXsDJ85dx5vxFnD5/Dn+cu4hTZ6+SEFzD8d/PYXHyYsybvwA7vvwKy7t0wrIAX2z38sKP3j6YGxKMtOHv4JeTh3H8wimcOncaZ8+exrnTp3D6zB84cf4Ufrt0Gr9fOotT5y/g7JkLOEMcP/YHFs5fjEXJS3Hi+GlsXb0OyU1b43Nnbxx19cbXXtWxsF4DbKY4Z3+ntE6fxh9nz+DkOS4rw2/CPodTFyjdcs6cP4NzlPf5M5T/Gfr7zDl8ueUrjBg5BiveW4eD+w5g1suvYoaTB3Z4emOzrycGBXlh8tvdcOiXAzhx6RR+Pf8H1n+xBa07doTWICvDYlp1GLTyOEiGn0ko70yE+I3fQoQEAoFAcD/D4Z6IEE/WVSbpcmPM+42pc6EhEZJsiqgRz4RO2gFZ05ca40Co9TIMTu6IbtwUXUb0Rp/kGXhr4SK8lZyCnouWoAdJT4/kVPRMXoWeC1ej+5xktOv9Jlr36YXOE6fi8WefxVPR4egdVht9wkLxdEwknuv0AvrNno6B02ag/8jxGDBwJAYPGoURYyZi5KxZGLRwDnonz0WPBQvxFonNm0TXOQvQtk8/PNhvEN5YuBjPDBqCx1q1Rd/wWEyLiMeA6Dg8SmX8vx790GcelycVbyxegq6LF+H1RQvpnnnouWAu+lLa/RfMxsAFszB0/gyMmDsdw+fMwNC5szFg3jy8MHo06nXtinYjh6MLfX74qefxbO0YDA+NRt+wCLSKCEfLZ57Gm1TO/osW4e1Z09DhtU7wqhFE8iNDr3GBTtUeWs37UOsuw0Zb/uJKCwEyUaEI0fcma4UICQQCgeD+hcM9E6GyTT957ko+/V1A5/haESR1EfTqs7BTLYXepjl9doVW7w6DtxcCW8ehYe+uqDdmPEJnzUHgornEbAQtno/gJUtRY2kqglMWwjd5Mnzmz0TQgiWoOX0GIscMR6OhA9Dsnb5I6tEHMb0GIqZrf4S17wS/6IfgHtAQ3oGNUCfxYTR4sitadO+PRsPHoe60mQikfILmzEPgvPkInDsXwQsXUl6L4TdvNmrMmIAGk0bjgXGj0WTiONScOgn+JEzBi5YjYNEyBMxfiBASljrTpiNi0mTEjBqLuIFDEf92P8S/0QvxXd9EUreeqNfjHST2HYzowcNRe8QoBE2cgMD5s+G/dCG8KZ+QKZOQMG4sYsaOht+U8XBZMBNeKcmoS6IU1bMH3OPDoLY30LOyg04dSiI0kERyP1S8lQZ9B7clQspkaf5eCspFqJPyfVr7ngUCgUAg+F+Gwz0RIX57sVp5f1ABwW+f5ka5TIo4vladTSL0HYw2PaG1iYBWcoPs5ADXqGCEPfM4IvoMR8CURfB7932EfLgJdT75GGGff4nwzT8gbOuPqLP1G4R+/hXqbNqC4FXrSWAWosb4yag1aCxqvzUStTuNRM0nhsOvxQC4xnaHQ+2X4FDzeXjEvobgtu+g7tPDEdF9EmoMmwaf0VPhM34G/KbOhf/8pQhMXY2QVetQc/37qPHhetTduBYxa9chdMP7CNz4AQLe+wB+S9fCc/YyeI9fiIChJE8DZ6NW35mo9eZkhHSmMrwwGqHPjkDo0yNQ59lR9HksQjpNQNBr4+HfYxIChs1ByPzVCN36A4KPHYXP+ZMIPPsHgs+cRPULJ+By6Xf4nv0NiXv2ImboSDiGBkNtkCGpPCGr2kNWr4KGZLLs+VofEjNRoQjxcnqZJ0sLERIIBALB/QmHeyhCLD48bMMixPOFKJ6UBRue3CsXQNKehCQvhqxpR2LkBp1WB9neHvYhYXCt/xTs2/SDy/OT4NNtIny7jYH3a+Pg8ep0uHaeB6cuC+HRfQGqd58Nl5fGw9ihPwwte0Df+C0YEt+EY/zbcEkYDofEKcQ02CVMgjF2LIzxo2FbbwwMCcOIfrBt2BOGht2ga9QN2mZvQv8QnXt6JJxfmgj3rlPh9cYk+L1OdJkGj9enw6UbnXt5IjweHwm7tgMgN+kLqf47kJP6QZ/YH/r4AcQg2MUPg3PiSLgkjYNj4gTYxo+FPnY4tNH9oYvvS+XsB7uHR8LznUXwWfkp3L/dBd+DJ1Hr94sIOX4GAcd+RfDO7QhJToNbuyegdXOFrJeh1dQkCeoHjbSdnvs1SNyro+Fl8tYliKlIhHgVmRAhgUAgENzPcLiLIsSNrqUI8e7z3PvAjW8hqsmZJELZsNFRfCP9beBVT92oMQ+EUTLCqHOEs2dt+IQ/Crf4nnCI6wnnhM5win4WDhEv0LEX7KOGQxc1HrrESSQyU+BYbxrs46bBGDOdJGQ2idA8Eo95MMQmk3Qsg5yQBk1iKtSJi+mYDG3SQmgT50IfNwN2cSRKcZRODMlUzDgSpimwqz+T0qU0Gs2DQ+MZcGk4DU4NZsG2yWwYm9LnRiRF9abCniRLmzCZ0qcjyZYuaSb0SbNJiGZTvrOhjZ0FOXY+sYRYRJ8pzxgqZ+xEunccbBNHwVh/MOzbD4PtK1Pg3CcVPsPWwGfsCniOmgu3bv0p/47QVw+F1taBpNFI4tKcSINa+wdUcgZ0JDc6EiGl960ChAgJBAKBQGAdDn9NhLS8IoxFiCSHG1w1v0eobGPPsqEx7pXgBpl7hFiUSIyoUbaRSYR0eVDrT0CjXQK19AAktTu0GiMcjB5w842HV7NXUOvF4ajzVD84xT4N21rPwDNhENyTppHAzIchfiHJzHzoo+dDF7kAUvhCqKMorTgShYQVkBJWkqSsgoawIVTKueXEUpKiBdAkzSKZmgi7pLGU3nDYxwyDY9x4kqKZ0MUsgTZ+JaREkqiEFGjiUxWZ0iTyeRYsyi9+Pp2ndBIWQZ20GKokyjueZCtmEaQYOsYuhjo2BeroVEjRdF8sCVgM5Rk7lYStDF38ZEpvLOS40TDEjVF6q/RNhkDf6HU4hLaFi2ttONhyb5CBZKYGSWM/aOQ9UGmvwYaQNHllW2ZUgvIeIUsRkspedskiZLDtrHyf1r5ngUAgEAj+l+Fw5yKk30sixCvCTCLEskMN7XURsmyUy4RIzUM5JEjVJJIoORuStJvODad7Y+i6EQbZCFtnHwS1fwrNR05DXLdRcEp6BYbQ1+AUNwoO8bNIGkiCEhYQs6CPnQJdxFjoI8ZAFz0ecuxEEphpMCTOobjJsEtYTNJB8WPmwjZuJgnUBLo+HMaWw+HVcRjqPDcSsS+ORt1HB8KjYQ8YIvvAQGnoE0l4SJqkuCWK1GjiCEqLxUei9GSSIF0sw3+XoYtZAEP0Ahhjk6FNSKa4c+j6ZNhHjYd9+BgYIkbT50kkYLNI0kiiEssESqL62MbMh33CbNjVHweHuDfg7N8ELkYv2Eo6EkVXqOQOJI1r6O+LJDI8STqTnhvJ5E3P+UZuEiF+/jKJEH1n/EJFoxAhgUAgENyncPgbRagMtQZQSSWoRo2xDaFRX4Sk/oDiv0TXfehvCbLWFi7h0Qho/yQ8WnSCXWIvGOPHkNDMgpYERCZJ0STOhj5pCozRQ6ELeQ3O4a/Bs96bcG7UE3bN+8K22RDYNyUBaTmJpGccjE2HwaFZf7g/2A/+/zcYcf2no82YRWg3bA6a9hiLiKf7wK3Rq9CGdyZZGQRD0mSSk0mwi5oA+7gpsCe5sk2aDmO9mcQsGJNmUbmmkGiNhZEETR8zgqRsJIz16XPzydC2ngSpLYnPw8Ng9zgJ3GNjYdt+HHStSNYaTaayz1R6tOSYxSRvKdDFLyGxm02yNhR2tZ+G0aUOjLItZLU9iWM8JHkYdLqddMyh583zsbg3joe4rD9nE5WJEK8aEyIkEAgEgvsVDv+QCFHG2lJFhrhXQ9b8Ssymv5vSfXbQaNRQO5AE+NeCXcTjcEgYQpIwF3JSKtRJKVAlLiTmQZswg2RlGAy1O8G7QWdEvciCMxV1R81DwLD58Bm2CK5jlsBx8lK4TF6EwCnJiJ22CInjZyFpyDTE95iGOv83Gp6te8Gh/htwSOoDY+wQGOJJcJJmwCGSxCm+B/weGAavR0bD8ZFRsH90LDEBdo+QJD0xDnbPkuQ8M5IYAbuXx8Lx7VnwGJ2K6lNWwWPeGriv/ADVP9iM6h99Bc/1W+Ayax2Mr5FMNScxI3GyjZ4BbdxCqtt86BImwBjWFXrvhtAa3SHL3BsUQM/lFeg0H0AvX4AkkUDScyx7azc97/KetoqwJkIsoDyJ/V6JkGlPLEtqxLqi87REq/cw3Rc2QJ367tfjW250eqfpCgQCgUBgDQ7UjlBLcpsNIQetbg+0ch41rCxCBVUWIcaGZKiatgTVdLlQ6bKoQb4MnfQNNOqedL0WNJIM2aCB5OgBvV9L2IX3gT52FqTEVKiSlqJa0kJUS1wCVdwSGOKmwzl+CLya9kHws0NRd/BchM9fi7D1nyLs++9Qc/921DiyCyE7f0SdDZ+gzrglCHpxJNxb9oEhqR+0icOgTxxF8jMexvgZMJKU6GJTYRubDNeo/vBv0wtRwxagbtp6eKxdD+cNH8Bj3afwXbsFnh9shdNnW+H2+Vfw2PItnL/7Ec5798Lzt1/gc+oY/C+cRPClU6h79hTCT59GrQtn4Efnvb/8Hl4jF8GlPclQA8q7wUToG4yhvHtAH9QGWsdAaGQjCaMTVNoW9HzmQM+yqCKZuf4c+V1NptVhNz5fc6zPEeKJ7GXvEboXc4QqEhYT1jYNbdWpptW4jGkLijtJVyAQCASCiuBA7Qe1ILfZEHLQ6nYrIsSbd96uCCmNOPds6DOgMl6CRp9OaZ2EpFlFDfZTUEvVSYYkqGVbaBzCYAx8Bg5RQ6En6VEnzoVN4nzYJCyDOu5dGKOWwiNmNqrHjYdr/GA4NR8GxycnwqXvbHgvWomg9z9G8Lsfo/rkFXB+dToMrUeQ+AyFbb3xMNSfBl29WdAnzYM+IRk6Eis5JhWa6GXQRyXDLXocvFoOQ9DQZaj73W4Ekth45pyDR+5leOdkwD0/F06F+XDJy4dDXh709FlXmAcjHV0zs+B39ix8vv8RHovfheeslfDcsAXeR35FyIVLqLPnVwTO2wiX58fB2KQ37BO6wq7WA9C61oBa70DP0hnVVJEkLX2g1X9Lophevmlq2Wow5Tnyijx6/jc/3z+xKkLKSr57t2rM2i7poze3ReNngq5Li/n+Wj2XNrp+PqKZ1w33sCBZilBV0xUIBAKBoDI4UNtBrcdtNoQc/ooI8TVJXUyyk00ydAUqfSY02mxotYchSbMpTjvCgxp5I1RaT+hcYuEY8jScYvopc3c0JC6q+tw7tBJy7DI4RC+Fa/RCYiYc4ybBkDAa+oZDYP8ASdEjY+DQYSzsmo+EbeJI6ON5MvVsaBosgFRvHmSSKjlxEeSEFCK1/LgY2th5JFkzYYidBG27yXDovRSeK7fAb9+v8L1yFa652bDPy4Vzbj7csvLhRNjm5sEpvwC+l3Lg9+2v8JixEQ7dpkPXYTC0rQdB/8wk2A9ZDveVXyF49++IO3gc0cnr4flIT9jXagt7l1okPXYkLvawUYVDpXqZBGYNJO1pes759GyLoFGT1FwXIX6hImH2bC25WyJkvkko89L4OKvxGGvCYnnNtHmoebq36tG5nXTNrwkEAoFAYA0O1HZQ61GFhtCcgqIiODjuvWMR4gaZd6OXVIVQSfmops0n4SmGJGdQ4/wjHUdBLTWguM50tIVscIXeNQwOIY+R6AyCbcNZ0DUhkWlEQpS4EOp4Xt21FJrYBdDEz4BcbwqMJEz2JEW66DGQYkfT54mwT5hKYjOD4s6DWplwzSu7FkNNAqSOTyOW0d/8eS79PQvq2DmQ4+aQWE2Csd4wOHUcA89+C+Gz+AN4f/otXL/9AW4/fg/Pn36C+84dcN67Ex7bt8N/3Wa4954DXbMhkEjKtPVIzgh7frlig1HQPToajqMWIXTjZ0hMexe+T7wGO49IOMnO0Ktkeo4+JC6PQSvNpedxmCSRX0zJb+XOpefNk6R5+TvJkPKepjsTodt5j5ClBJmoSIYqExZT7w/P/+m9vAmGfdQaBntJOXer3pzbSdf8mkAgEAgE1uBAbQe1HrdoCC25lH4FNWseooaaG2fTZGnL9whZb5gZbsgl7t1Qlb1niN9rw3CjrtFcIBH6lhhBnxtDLbtBo5Og0dtD51QXzkEd4Rn9Gtwa9IZtvcEkOWNJfmYr8qJJmAltPL9YcZayHN0hehEdeVn7bBKgmcryeT0hJZDk1ONepWSCl7Avhk18MmzieMhtLsnVDKjip0GO4aX680iEZsNIMmSbOBp2jYbC/oGhcHx2JBxeGQq7V/rD/tVBsO86DLZdR8Hu5dGwf2QkjA0HQ89li50NFcFHA6XvED+X0hkLffO+cHiyO9wefRp2ofEwGqrD3sYeehs3qntLSPopkLW8SiyDGnd+tjwExsvlTT1CLEJ8ruyFlRVxN0TIXFbM4WEsa/ErExbztFikLD+bx7XkdtI1vyYQCAQCgTU4ULtBLcctGkJLjpw5gPbtfycR4t4IFiHTm6VZhExvlrbeMJfBDblpom8ZNtSg25Ac2ai4x+MqZOknkqLxlGYr2MieJEQGEgNn2NsHw80nCj712sPv0Z5we2wsjA9Og64xiUr8WGW5uzFqDowkQYbYxdDFLYbMxNDfdI5fbCglzoeqHpMMTf0lkOvxu4HmKbIi81uhSZRkEiZt3FySoMXQJyyFTGnJMcnKknc7umYfMx62EYOhC+8DbURvog90Yf2grzsU2qiJJFtzoFbmMs1BNRIpG0pfonLYxi+CM0mVfXQXyDUaQPLwhmS0g6x2gK5aIHQ2D0IvT4LWsB0q3TXl2fIzsyGJsSFx5OPNz7NibiVCUdGDcO7KH1a/ZxP3UoTM5wcJERIIBALB38kdi9C3f6Rh2vQzFiJkudeY9Yb5T6zIkCJCnAY10uor0Kq3U1ozKK3HoNIEQSPbKnNobB284BOVgPjevRG3Yi18Uj+G85AVcH50Chzrj4YucQLU9eg+7vUh2VElLoUUm0qCtAS2/Cbq+BnQJE0hpkJOJPgNz7EToIsluYnnIbSJJEDjoak3HlIS/R0zGcbI6ZCiuHdnPtTKlhlLoeU3SMctgIp7kUh2pLhZdJ6PJFlJyahWbwGqJc0lGVpI8RbBSOddSNZcI1+BbVASNK4eUBn1JHp6ql8g1fUpaG1IttT81u4r0OhyoFKeMUvQn1h/nta51RyhLq8twd7TX1j9nk2IoTGBQCAQ/C9yxyKUcrgLTp5Jh4PdvREhFSFRurxSSiftIeGaA43UESq5OtQ6GVqSB0cPdwQ+2BI1F01B0P5vUWPfbtRd8zmCesyGfcNeMEYPhF38dNiTnNjHTYcTSY9TwwkwNhgMbdO+0LfpC0Obt6Fv/iZ0TbpB3/QN2LboDofWPeDcuiccWr4FY8vuMDTvCmOTLrBr/Ab0TfpA03goVA3Gw6bBLNjUW0Kyk4Zq9VNhU38JNPy26+i5sI2aS/I0lwSLRCxhMYnRMvqcDMeoUXCp+xwcAmKhd3aHpDNSnZxQTa4LG+1L0GiXQ5J+g6TirTPoGfCbo0lg7qUIfb51Fz48Ps7q92zOvZosPWVbezh56iuMb87tpGt+TSAQCAQCa9yxCDHfHFuPiZNzqEG9eyL0J2UNtSTlQStfhE77E7S6mSQKT0GtDYWN7AhZ0sPg7Ap94yS4De+NqM3r0eTrLQjpPx6usU/DI7wb3BJGwSlyAJzjesL7ieFwf3sKjENnwHlyKvwWrodfylp4L10Fz6Ur4JZShkfqSnilrEL1xavgl7waPsnL4bloCXwXLob/pAVw6TSWRKof9PVGwFBvdtm7jRqkkQilQp2wBLqYRSRCybCjo17ZgmMebGNnwS5iEAw1OkLnXQs6R2eqkzO0qkBo1DwPqicJ3npl7zWVNo+eYzHUNsWQCJYX0zO7XQliKhOhF18+in1/fGf1+/0rWBMW01J4Ps+Y9/48Ozz6+nnzFyiyfPE9fO5O0hUIBAKBoDL+kgjN2fcEfjl1AvUblAnQ3RUhplCZPK3W5JAQXYJOPkxStAEaeRBU0gPQqmvCTuMGo70rdMEBqP7Qg6jx3GvwaPY8vKKfgzvvXl9vOBxiesOpUTf4952Imps+gf/Bw/A/dgk1z+chJCMfPtk58MjNgXNeNhzLcaLPrjm58MzMI3LhnpMB78xLCDpxAiGf/IiAEavg+vAEOMSNhH30ZGgTpkHTYCbUDWZDnTgTUvwM6OrNhCFxLIyRPWGs/Sy0AQ2h9qgOG3sDyY4TlT8cBtWT0KnHU70+gUZ3HDbaXFST6TlKZQIk25Q9S+vPr2pUJELe1Qtx+sJlLDjwnNXv969gEpaKMJcdpqKhNxOmuUi3m65AIBAIBJXxl0SISTvyBo4ez0CdusV3XYR49VnZywOLlNVR/B4dSXOR2A5JToEsv0Ey0QA6yY8+GyHbOcLgUQv2gU3hEvY4HCO7wSVuBDwTR8C5YT+4vjAW1We+i4Avd6PG0QuoeTEHgRkF8MjOh0N+AfTFlEcplb+U8i4tgaakBFIxQUcNnZNK8mEsykb1rHTUOXIMntNXQd++D+ya9IT9Q4Pg+OQouD89Bm4PDoQx4VUYo/4PdmEdoPePhcbdFzaODrAxOpKUBJGUtCKx6wGjdgkMMr+P6Rw02nSoZN6dn+tPz6/Kz7FyrImQl08Rtu/OxLrfBlv9Xv8q1oSF5+5UthUGy9CTgyLhG+p4wz232mLjVukKBAKBQFARf1mEmDW/voMT5y9iyAge0ikTIQWLBvlmKhYhXh4u2ZRC4uX1Gu4lyabGPE+ZOKzRZJEEnYRk/AJqw2gSiA6QpABotXbQ2TlDdvSB3qM2HH2bwLPOC3CP7g77GN5LbCAc2wyHyytT4TUpDf4fbIH/roPwO3EW1a9lwDUvB3ZFeTAWF8BAUmRbVAj7wnw65pEklYmSHX12y86A/6UzCNizA17LVpBcLUSt1FUIT12JmCmzUbfzm3CNTIKDhx8cXNypTHaQ9EZoZE9IJG6yzZvQqVNIhL6FVvc7JG0WNFI+1SsHMh1lqr+G6l61Z3hrLEXoiaeKcOpC+j2TIIFAIBAI/ivcFRFieJjs++MfYtuuLLz8SimqV+dGmEXnzmAR4kZbwxOnSRBs5ExUk7JRjRpzlYbfSF0IjeEK1Ha7oDEugKx/meQonkTDm645QDbawujgAXvXcNiSENkGd4RzrZfgGdoV7rFvwK55d9g+3x8O70yA27Ql8Fm1Cf6ffYXAH3cgaPc+BB84hBoHif37ELh/L3z37YP39l3w3vItfD/8HP7rN6LW+xsQvmkDwjauRcT6VQhdMBNBb78Jz5YtYOflB3vZDnayIyQdlUkbReV7EjppEgzqrdCrT0EmoeOXSfJ8IH51gLKcnUSyTIRMvWFV4Wb5MYdFyMmtCM8+V4T3N+XgwB8H78lwmEAgEAgE/zXumgiZ4F6GPae/x7WsHCVxEf4dITu3APtO78SnJyZb/d4EAoFAILgf4XBXRUggEAgEAoHgv4IQIYFAIBAIBPctQoQEAoFAIBDctwgREggEAoFAcN8iREggEAgEAsF9ixAhgUAgEAgE9y1ChAQCgUAgENy3CBESCAQCgUBw3yJESCAQCAQCwX2LECHBPaGyXeJfGh93QxzTzvKWmDZhNdhL1+/lzVUHrGthNa757vXtuta+KY5AIBAIBJYIERLcdSylxJKqilBFMmUt/rCPWt8gTL51HK/vWC8QCAQCQUUIERLcdcxFqCLJYSoTIXOxMfXumHqIkjr63xTflFbLl0KU+9SSCr2XN7kpnkAgEAgE5ggRElQZy54eU89OZfHuhghVlI+JKdvaw8lTr8hPr9TG1/MWw2MCgUAguBVChARVoqLhLmuScjdEyCQ3fJ0Fp0OPuhUOdfVc2kiJZxoOe3Z49A2frd0jEAgEAgEjREhQJSzn4JiwJjEVSZNl/MpEiHl9bv2b7udhMUu5MaVj6gEylVUMjwkEAoHgVggRElSJf0KEmBGftkHjZ4JuSMO8p8d8WMwkPeb5i+ExgUAgEFSGECFBlfi7h8YsGb25LRo8HnBTvqZhsYoQw2MCgUAgqAwhQoIqYylD93KytDXM5w2ZenpMaVTGrSZbCwQCgeD+RYiQ4K5zN0SIe3osX55oPmeI5cZcjCxlx/xaVUVLIBAIBPcfQoQEd52KhtFMmKSlot4cHs56vF+E1WuMSWxMq8NkvRpjv2x3QxnM06/oukAgEAgEQoQE94TKhqyqIkITv39IeXmib6jj9fMegXY3LKOvrEeJMZ8/JIbHBAKBQGANIUICgUAgEAjuW4QICQQCgUAguG8RIiQQCAQCgeC+RYiQQCAQCASC+xYhQgKBQCAQCO5bhAgJBAKBQCC4bxEiJBAIBAKB4L5FiJBAIBAIBIL7FiFCAoFAIBAI7luECAkEAoFAILhvESIkEAgEAoHgvkWIkEAgEAgEgvsWIUKCe4JpZ3iGN1E1bZRqeb2iDVMFAoFAIPg7ECIkuCdY7ixvufu7ECGBQCAQ/BsQIiS4J5hEKDDSWTla9goJERIIBALBvwEhQoIqM33Xwwhr4qkIDGPZy2OOSYRad651/R7z+JYiNGVbezh56iuMZxIpUxnUkgo9FjdC42eClOtMUkd/5frj/SJgsJeUc/EP+d40LDfso9YIiXO9fh+n1fHtsBvimMr//OjY6+Vv17W2cq37wgaoU9/9+v2MtXxen1sfvqGO1+Nw+SZ+/9D1tC0l0LKu5tcEAoFAcG8QIiSoEpYSZKIiGTJv7HsubaT8bd7A/1UR4nNVxVw4TGWxhkl0GFP5zeF0zMtp7brpflO5LeG6ma7JejXGftlOiW9eL/NyCAQCgeDeIkRIUCW4F8XUy2KOeeNvjrkImTfyJsm5GyLEPTm9lze5SY64F4fPmcpg7V7zHiDuueG6mYuJuQhxeqa4nMYzQ6PRb02z6+f4Oscz3W9eF66fKe9WnWoqdbNWV9PzNdXJlLZAIBAI7i1ChARV4q+IEH823W+SkrshQtZ6cMzLY+r9MQlKRXUwYS4h1tIzMeLTNsqQnGValvlUJjWW6VvW0zK+QCAQCO4NQoQEVcJcQMwxlxZzrImE6Rzf818VIfNyWmLKxzJf8/tNmOJwnr1SG1utk0AgEAjuPUKEBFXGUoYqkiDGmkiY9wrxhGbz63+nCFVl+KkiETIXGFMad5KPeX1bvhSi/F2VcgkEAoHg7iJESHBPqEgkTOdNy+pN180Fh8+x9Jj34NwNETKXD1MepryfHBSJWolu18/dSoQ4zQHrWij3muJWlg/HY/kzn5tkkjwTYlhMIBAI/n6ECAnuCRWJhOXQkvl1SzEw526IUFXzqCg9prLhtarkY15my7TEsJhAIBD8/QgREtwTKhIJxlwSzBt/lhxeWWW6xu/mGbC2uSILd0uEGMv3+/CQFL/jx7w3prLyc7omgeF7nx4apcidZT68msw8nmUe5nURw2ICgUDwzyBESCD4BzEJlxgWEwgEgn8GIUICwT+E+dCYGBYTCASCfwYhQgLBP4RpiNBySE0gEAgEfx9ChAQCgUAgENy3CBESCAQCgUBw3yJESCAQCAQCwX2LECGBQCAQCAT3LUKEBAKBQCAQ3LcIERIIBAKBQHDfIkRIIBAIBALBfYsQIYFAIBAIBPct10WosDgvY9HBl6xGEggEAoFAIPhf5LoI5RdlHVv1Sy+rkQSC26WyTUstr4s9tgQCgUDwT7DgwHMoKinIVUQopzBj64fHx1mNKBDcLpWJEO+6bk2EKtotXiAQCASCewF3AHFHEHsQ9wilbj01z2pEgeB2uVWPkDWECAkEAoHg72Tj7yOQW5T+oyJCAIZvO7/aakSBgOGenLAmnoqsMC+Nj7Maj7mdoTHzz+aoJRV6L29y/R7erT0kzvWG6x3fDrt+3Tyd50fHXi+raWf37gsboE599+v3M/EP+d40NPf63PrwDXW8Hiepoz8mfv9QhXUybZ7qW8dRDPMJBALBf4gv/piJvOKs9+g3vFq10tLSp3/P2JZhLaJAYClBJiqSobstQqbeImuYRKeidDiPKdvaw8lTf9M103XT/SapsYTraW23ePPnYl4OgUAgEPz72XlhfRGA/vQbTr/igGd+cU6OtYgCAffGGOylG+SAqaroVOV6RUNj5rJh3gPEPTdcJvP45iLEvULmaTwzNBr91jS7fo6vm+dnLktcLu7d4ftadaqpiJD5dZMAmp6LZe+VQCAQCP79XM7741ppaWkS/a6XhdyijCNrfn3HamTB/c0/KUIV5W3CXEIqy3fEp23Q+Jmgm9Iy5VcVqbFMXwyLCQQCwX8TfmUQvzqIfsP/DEUlBaO3nX+3yNoNgvubez00xtxLEapsaMyUX1Uma5vicJ69UhuLYTGBQCD4j3LD/CBTABCVnn823doNAoGlDFUkQcy9EKGqDD9VlK+5wJjSsMyvKvmYC1XLl0KUv6tSLoFAIBD8uziZuSedvKcj/Z7fGMSLFQV3g78iQpZiYW3uDp9nMXtyUCRqJbpdP3crEWLpGbCuhXKvKa5JhCqaI/R4v4gb5iZZTqgWw2ICgUDw34KHxfKLsq+QCOnod/zGwHbElmTtRoGgqpgkwxKTNFgTFsvhK3Mhqmg1F2MuIhWJUGXDa+Y9UBXlYz70ZZmWGBYTCASC/xb7L3+cXVxa2Id+w60H0Ssk+KvciQgxppVgfM3Ue2N+zfz9PixK/I4f896YitJluFfIlDbf+/TQKEW8zEWI4dVk5vEs8zAfIrTsvRIIBALBv5tKe4NMgS42vZBz9Jq1BAQCwZ/CJYbFBAKB4L/FL9e+Sy8oznu1zHgqCWLvMYHAOuZDY2JYTCAQCP473LC32K0CgID0/HNnuAvJWmICwf2KtTdMCwQCgeDfzZx9T+BK3qnL5DdRZaZThcBvW7yYe+wS32wtUYFAIBAIBIL/Aqey9l0pQO4T5YpT9VBQmvv8sYztV60lKhAIBAKBQPBvZ8/FD9Kziq6MKVeb2w9ZBVfm7ji/Nsta4gKBQCAQCAT/Vjb/MTsnq/DKxnKlufOQU3h1MfcMiWEygUAgEAgE/wWUnqC7IUGmwMNkPGdITKAWCAQCgUDwb4U7bXhO0F8aDqso8ARqsqtz634bbDVzgUAgEAgEgn+KtCNvKKvD7mhidFUDAM/coow9vBUHZ2itIAKBQCAQCAR/FzxadejKlsz8oqwzt7VE/q8EyqgjZ/jLtW+yxHCZQCAQCASCv5sFB57D9vNr8njbjMLivDfLFeXvDSREL1HmGdxDtPXUPMXKrBVWIBAIBAKB4K/C8vPpicn4PWNbRl5R1jViPLlIxXuH/V2hvIcolaUoPf9s+s4L64t4mw6eTySG0AQCgUAgENwuKYe7KB6x8fcR2HZ+Nc5kH75WVFKQm1uY/lFpaenT5B6O5Rry7wpUsCiiP+9ZxvOJysfsRBBBBBFEEEEEEaocCopzL7FH5Bal/0gfh5P8tC1XDRFEEEEEEUQQQQQRRBBBBBFEEEEEEUQQQQQRRBBBBBFEEOF2Q7Vq/w84WZFZtrkRFQAAAABJRU5ErkJggg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275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data:image/png;base64,iVBORw0KGgoAAAANSUhEUgAAAkIAAAMeCAYAAADxnGs4AAAAAXNSR0IArs4c6QAAAARnQU1BAACxjwv8YQUAAAAJcEhZcwAADsMAAA7DAcdvqGQAAP+lSURBVHhe7J0HfBRFG4dJrl8qgTSSACH0nh56FREUsPfeERULgiBK77333ouAgAqCqIiC0rEXLKAgHdJzSf7f+27YuBx7ySWE4pd3fr/Hu9udnZmdizcP78zulpEkSZIkSZIkSZIkSZIkSZIkSZIkSZIkSZIkSZIkSZIkSZIkSZIkSZIkSZIkSZIkSZIkSZIkSZIkSZIkSZIkSZIkSZIkSZIkSZIkSZIkSZIkSVITgJDc3Nzn6LUfcyHdsY9JyXD8RZ8lSZIkSZIkSZJcprTM7JOqO2Q6ckbSpn7kFd3ptfJF1bjxEjeOG8mNTs3MTt32w9nU1XtOgBm04XeFHit/wYMzvxUEQRAEQXBJ92U/5bvDsq/+UVxi0zenM86nOZI5qEJyNIi8o+FFBbm+ieSnfXK643tuHDeSG613UoIgCIIgCFcKB1Xe3XvCcfx8xjmOHJEQPXZRSa5tYhPj6M8Px1LPvrPusG5jBUEQBEEQrhYcOfril3PJyRnZhzkwc1FRrm4iAQo5n5b9MZuYRH8EQRAEQbje9H73V3BghgM05Ck1LypLySeOAp1MzvpjzOY/dRsiCIIgCIJwveAAzbFzmcfJV1peVJeSS2mZuQ//dSbjFIeh9CoXBEEQBEG43jw9/wf8eiLt7IWMrDcvKsyVp3OpjlF7f08+89ic73QrFQRBEARBuJHY8t2Z82dTs5ZeVJnip9MpjikfHDp1Tq8SQRAEQRCEG5W5n/+ddjola91FpSl64ukwjgTpFS4IgiAIgnCjw8Gcs6mOwRfVxv3EC6N5TZBMhwmCIBSPB6YfRK2bHgX/pAZUrI17J+/RzScIwtXlx+Opp89nODrlGY4biS+R56vDZGG0IAgFkfToQGWQdyYwqiEaPzFU95jSxH1T9sIrIFTpE6PFhrvGbNfNdy1p89ochNZpkv9deRpNiGp6xw0vabcP34oarR/Mb3fTZ0bq5hMEPXgB9cWrydy7tJ7vEySXyAuCUBhqtMMVEdFtdI8rLdxoESFX4spov6t2PRcq21iS2vdedkkZ1xruQ60AqYgICUWF7zXEN16kv5+CE0+J8c0S9QoRBEHQog7y2mgH/8tdjYLcCAOpkIc2OsVSdmv/dcr2O0Z9gjodnlaiQmreG0mEuC3cjug7X0Xr7jOUdjEiQkJxOHg0+Rx5Thf6G3Kd2JbYmvQKEARB0KInQow28sADFv+rPqxBS+UzT5nxwOt8nPPUBxNUPR7Nu07IL1eFyzDbfS/Jq1Lvtq5u1cd5eLu2HK5PFQQV54iEb0jkJW0qaL+2Hc4RIXfOV3s8nxeLQEClOspnloOYu3vk5y2MzkM35Z8rl6WXh3EV5dNGjNzpO+e285RccI145XNR266iChojIiQUh66LfkRqZvZpkiEr/R1dntiS2Jb0DhYEQXCmOCKkRT1OO0jroR30CpreYZxFSItanzY64ow2ClJYOUXZrxUhd8/XVfla3BUC7TnzObpaw1WYCBWn71gOnfMyBQmZHiJCQknw0bdnUrKyc1+nv6PLk0SDBEEoCnoixP/yVwd5V8LAg6oqBdp92oFUO8WmJzDqIKqVClcCoa2PUdvtXJ96jDroa8tWIxhKvvotlPYUtl/bDlWEinK+rs5DW6/aVndwlkiun6ectH3DFDQ15m7fuWq73nlqyy8IESGhJHAZFaINNU+nZJ3XO0gQBEEPV9EDFTXqoB0UnQc/7aDuHCFQB2510FXzagdhbdnq8QXVpydTKmp96jHatrHcdBm2+ZL8he3XtkMVoaKcr97xal617523F4betKKz8LgSoaL0XUFtdz5PbTkFISIklBT8gNbLnlaf6cgZ9O7eEw69AwRBEPTQEyEe3ApaL+IcwShocHPeV5yIkHN92vyu0A7QzufofG4F7deTgaKc79UQIYbLTXjo7Uv6QSuMajucRaUofVdQ21URYpz7oCAK6jtBKArTP/0LyenZK+lv6d+UnO74/p11h3UPEARB0EMdjJ2jLs4UJCZFEQPeph1EtWjbUFB97gzmzmXxImVX0lDQfj0ZKMr56h2v5r0SEVLh8rUip7ZHbUdxRKigc1fLERESrjc8PZaelX2e/pbyEoDK59McyXqZBUEQXFESIqQdXAubKtJGhNSrp5jIRp3cjkAVNL1TGNrLt/WOdd6vJwNFOd+CZKIkRIjRkwtXIlSUvnOn7c7lF4aIkFCS8BPqyX9a0t9TmTK5ubndN31zOkMvoyAIgitKQoS0+7gcdWDUCoM6kKoDYUnVxwOx9nJ1XsjLl7Srx3AbtFNd2jbxQFzYfj0ZKMr56h3PeZmiihD3nX9Y9cvOV9sXalu0wqG9zL0ofafNy/B2bqfeeaplFIaIkFCSLPzyGDIyc6bQ35OyPmjksq/+0c0oCILgipIQIUY7wDmjHaC1g6hzHldrc/Tqc1WOilaE9PKp51vYflci4+75ujqeKY4IaetxRhvh0UZ+VArrExU1n7MI6eGOzBRWX1FlShBUJn18BBfSsjbS3xGvD8peyQuH9DIKgiC4oqREiOGIgvYZWExBU156qBLhbn0cwdAOsny/G76qSjuwOl9l5bxYuqD9BYlMUc/3SkWIy+KpO34OnLZObm+Ht9+9LD+Lk/a8tKLkTt85t7358+Pz8/P3xHnV8gpCREi4Wgza8DsupDv20d9RmTL8hjfoZRQEQbhRUNfQsHhphUG7NkemTG4MCpI4QbgR6LHyF6RkOP6iv1G5kaIgCP8N1CgIr3XRilBxr0ISrh4iQsKNDj+RPsuRk0Z/o2XK8CVkfCmZXkZBEAQ9eIAThBsFvb9RQSgMTvT3Q39BlPQyCIIg3GjorXPRW9sjXF8kIiT8FxAREgRBEASh1CIiJAiCIAhCqUVESBAEQRCEUouIkCAIgiAIpRYRIUEQBEEQSi0iQoIgCIIglFpEhARBEARBKLWICAmCIAiCUGoRERIEQRAEodQiIiQIgiAIQqlFREgQBEEQhFKLiJAgCIIgCKUWESFBEARBEEotIkKCIAiCIJRaRIQEQRAEQSi1iAgJ14SkRwfyHxo8jSa0773skn33TdkLr4BQZb/RYsNdY7a73F/vtq7KNrU8PbR1FFSvijt5VO4Y9QnqdHgaZrtvfn2+IZGIvvNV3Dt5T6F5uY6g6vFo3nXCJXkZ53OKbNTpsjJd5VX7RW9fccsRBEEoDYgICdeEdj0XuhxsOw/ddIksNH1m5CX7tceq+2rd9Gj+NmeulghxO7TtdEZ7XoXlZaKa3nFJ+Xrn5NwXjHN/MRHRbfL3l1Q5giAIpQERIeGaoI3qOA+2hUUl1P3aaJE62OtFkLSUlAhppYHzNX5iaP6+24dvRY3WD+a32zmvNvrTsd/a/H5gtIKinhMfE1CpjvJeT0zU9nIkSq1HT4SutBxBEITSgIiQ4DbqwMkUJiDOPDD9IMIatNQ91jmCEVCxdv5UjvY47fZrLULaNupFV7QUllcrSq7OqeHt3fPfa89P2x+12z+pK5clVY4gCEJpQERIcAutBKkUJiHO6AmHNlIUGNWwwP3aSNG1FKHC1jBp0ebVSo4WV1KoPaebey/NlyWtTKkSxW29qcd8XYEpqXIEQRBKAyJCQqFoB25nCouOaNFb66MOyDxot+w2+bJBWztgayVFHez10ApTSYiQNoJTmCi4m1dtv7ZOrcDcMXJbfp9ry1HbypJ119gdhYrQlZQjCIJQGhAREgpFG+Vwxnk9T0Foy1EH3MIGZHU/D+raSMz/uwjxuTqfu3N0TK8/S7IcQRCE0oCIkFAoJRURYtRBWp02Uj+r8uJqv/MA7TzYa/dp+S+LkLYs7h81oqYe464IFbccQRCE0oCIkOAWqixoKUxC9NBKh3ZtiipUrvaroqRyLUVIKwqqoDnnUXEnrztrhHibNh+XVa3FPZeU664IFbccQRCE0oCIkOA2WhkqjgQx2uhEgy4vKu+1AlLYfpVrKULOEbGComDavK7K066VKkhgeJu2z1XU+t0VoeKWIwiCUBoQERKuKc5SwWgjJ4XtV7mWIsRo5YXzae8jpN5BWr1BojYvt+/W/uvy87Z5bU6+6DnXp3dOWjF03lcUESpOOYIgCKUBESHhmqMO1CrOg29h+/XyOOM81aaHKlju5CmsLEbbThYjvTwqLEHOkSU9gXEWQ20dRRGh4pQjCIJQGhAREq45HDHRRkWchcA5+uK8nylMSq6GCDG3DdyA0DpNLsnj6lljHP3Ry8uRoy7DNl+Sl9ETGKZ19xn5x2v7oigixBS1HEEQhNKAiJAgCIIgCKUWESFBEARBEEotIkKCIAiCIJRaRIQEQRAEQSi1iAgJgiAIglBqERESBEEQBKHUIiIkCIIgCEKpRURIEARBEIRSi4iQIAiCIAilFhEhQRAEQRBKLSJCgiAIgiCUWkSEBEEQBEEotYgICYIgCIJQahEREgRBEASh1CIiJPzneGD6QdRo/SD/4SoEVKyNeyfv0c0rlD7476PWTY9e0d/GlR4vCMJ/BxEh4ZrRrufCfHlp+sxI3TzuoA5SKkaLDXeN2a6b91qT9OhApU2eRhPa916mm0e4Mgrr4/um7IVXQOgV/W2ICAlC6UFESLhmlIQIaQe5iOg2unlKErXN7oqNiNDVp7A+loiQIAhFQURIuGaUtAjVu62rbp6SREToxuNa9LGIkCCUHkSEBLdRByCmOFMOeiLE/3oPa9BS2cZi07r7DARUqqN85oEu5u4e+cdr69eiChGXlfDQ2/nHM74hkZeUUZT6nKfgVAqKRLkzSJd0O1UaPzEUZrtvfplauAxtmdoBvqDthbVTpbC61XxcZp0OT1+SN6h6PG7tv+6S8gqisD7WOx/tNnf6U0+EtH9/fL7a/IIg/HcRERLcQk9CiipDhYmQK9S8BYlQYeWog3FR6rsaInQ12sm46hsV5z4qTITcbae7dXM+bTTPmYLE0Zmi9LG758No+9NZhDoP3ZQvb9q+EwThv4+IkFAoBQ0i2sGjMNwRIZYM54FHKx6upsbUcqKa3oEuwzYr224fvjU/r6sBsbD6Snpq7Gq0U69PtPn0+lo7mOttd7ed7tbNqHKh7RsuU61b2+8FURIiVNj3rhWhu8buuOy8tfUJgvDfRkRIKJSC/iWvlZHCKEyEnAcZvekJVyLkCucyilpfSYuQK66knepgrq1Te7zaT67KLKguZ4pbd0Hfm9pn7kYYr1SEnM9R73vXbqvW4h7l/Y10daIgCCXHVRehMZv/xNaD57H/l3T8fTJbqVDS1U/c19znn32bjEkfH8Fjc77T/X7cQTuIOFOSESF3BqiCBlQui9efaNe0qKhlFLW+qyFCJd1Od6MyrsosaHth7XS3bu02V5RUH+udT1H6U7tNi7sRK0EQ/ltwov/H6f9ySnoZikuPlb/g298zsHFTNp54PBdtWuUiKiobnoYceBBljA6UMWWgjDkVHuazMFnOwGY5jQaxP6Ln4E/Qd+RC3HPfTNx121p077YMMxctxAs9l6J86Gcwmc7AajyHoLKb0fXFuejZbz2qVN0Hq+k87UuhH8gMIkepy2DIhdGQDi/b92jT7n28PWIz2nf+HHbrD/Cyf48u929H/9Hr0bTl+7BZ/4LFlg2T7Qiim2zEgHHr8OgT76F5o5UYO3ojpk5egsceW4D2ty3GQ0/OwKwFMzBo5Gw0qLsBMbXex/AJS/DWoCWIr7sQw4ZMwhf7e+LZl4cgNGw5Xuq2HvPmLUG7zpPxcLclmLNkJe66dw7Kl/sc5Wy/oUPbrZg8bzmeeGEpWrXdgAGjP0PPAatwa6fl6NxhPV55ZS7mLlmE7q+tR1jQTjrXYzBSHxgMmUQWnSudswK/z0FkVC5atsnB/Q86sHptNn76IwvvrDus+125gzr4aCnpNULuDFCuREhbjh7FHRBLWoSuVjv1vh9G+x25KlNvu7vtdLdud0ToRo8IMUURf0EQ/htcFRFavOMEvvspG0lNchXpMXhm5w3WxkwapB3wIAnyoPce5jR4WM7D03qGROg87JZUVAw/jHsf2Yqhk5ZgxKTpGD5mJsZMWYjX+61DdOIXMFt/h8GcDIs5HX6+B9Du1i3ofN9OBIb9SD+k5+BpSUEZSxYJFosWSZeJRMiSAav9T9RveAh3P/Qj6id+D7PXr7B4fY/WHQ7i6Zd3o079vTDT8Sa7Ayavf1C17k480e1rdLj1OxKPr9Gu7RYMGL4CExfMx7AZkzF+/kQMHT2TpGU1AgL2oXaNb/HsK7tw9yNfIjx0O+6/dxsGDV2HJi0/hM33a3S87Wv0H/oJ2t+9AF2eWIEnXt6KStW2w2Q9Crv5POrW+AnPd99J5/IRqtVcjUeeWoPhkxdj0Pi5GDZ+CcZPW4E3en6ARtFfoaz1T9hI+MwkPmaPHBg9cmGgV+5npX+pr8swRupzUyaJoAN16uRiz4FsvLvrtO535g7aAa840wRXU4S0ZWu3O5dR1PpKWoSuRju1faKN3kQ26nTJ1ViuytTb7m473a3b1fdWHK61CGnXCBXn714QhBubEheh5V+cwqx5Dth8SESMF0XIQAO0MYOkJJ1eWYgcMJAIGWkw50iQyXoKRttZkpDzJCfHULb8PtRq8BFatd+AtresQGzSMlSI2Aq71y+w2I+RqBxWXu32vxAc9COCQg/A6vMjyc0/MNpPwdOWJ1cGEgyjOZW2X6C8p1DO/yhCQn+FT8DvVMbfMNt+Q6VKJEZ1vkVIuV9go7aYraeJIyhb9nvUiPoBlUKPwsf2J8qV3YcaNTeibfvluP2u5WjffiHq1FgKP++vYKX85cv+huo1v0HFKofg7fMLKkf8gLrVDiGIyrV7HUHFSr8gNv4AqtTYgrCoDxAWuRNW38Pw8KJ22s/Ap+xRRNTYj6Cor2DzO4DgCl+gbtxqNO2wFC06L0V049UIDfsc3t4/w+Z1kvrrJPXdcViNp2HxpH70yFKESIm4UV+XMaUS1N8XRYgjYx7GbAwc4sAHe87ofndXm2slQuqlzdoohFpGUevTlqt32bgzRRGhkmqnWqY7g7R6rNo+rkfdplcmU1A73a1bez5cd/OuE/L38YJpfmTKtVosXVh/6m3T9seVipwgCDcWJSpCvd/9FfsOOWD3ziLp+VeE8qbDOAqUFxUyGi/AbDoKs3E/LKZPYLFug8G6HR72rTB4bYLRuoW2bYLNtobkZAWs5pWwmDfAavkUNvs2+jFeSxKwDhbLFtr2Ab2+SzLyPmzeW0h6PqayPoHJtpn2bYPVtJ32fwIblelNeW2c376FRIiOtW2Cn3Uj/M1r6HU1vO2bqJyPYTZ/CLvpffia1sPbSO2wfkoy8xHtXw0/81IEGFainHkV/CwrYTNTPYSX5T3YLethsX0IizdL2yZ4mzbBl+rzsW+kdtN26zo6p5XwshNeqyjfRnjaqb1UttlrM8y+78LgvwwGH3pvJ2wrYPReDKPvIhK9jbB6fQKzz3ra9iE8bNRX1g+ordtgMX4Li+E0TCw83OckPzzlWMZ8uQjx1NnHnyVj+Ad/6H6HVxPtYFLSIqTdrodaxpXUp1LQgK2NmjnD5WqjC3oUp52upp1YFJzv0aP9DrQERjVUXtUy3e3PotTtKq9KUUVID27XPRN2lbgIaY93JWCCIPw3KTER4sW43x5ORXxcJv1QOImQJ7+CBmJ6b0qjwfsoyQkN5IbhNDA/DaP5ERjMj9PA/iAMlntgND0As+FBmD0fgNXwKAnNoyQvj8Bspbym52Aw0avlQZis9xB307Z7Sa4epe0PU/mPEI8r+y0mOtbwFEzGp6h8Ks9yF22/D54Wymd5hOp9lETmSZKeh6mOW6lNd9C2x+Bpfhgmwmq6nyTnPpKbJ2G0P0RydRu8THfDz/NJ+JieovJpu+EZyvMY7Nb7SdaeoPY8D6MXtc+L6rfcDxvlt3L7rE8odZqonWYT5TPfq7TfaKJyjXSskfJb76PjaJud8lAbjeb7qU+eoDY/Q8c8B6uR6qL2W6yP0vHPUT8/TX3am/KRKFoOU3syqB9yafvF9VckQXoiFBHxPX776zyenv+D7nd5tbiaIsRwZCG4Rnx+Hf5h1ZUbAmrLKGp9DLdbO4AXFBEobJDmcku6ndq8ejgP3HwzQfV8eB9HfNTvRltXUduph3PdavRH2598k0Zug/YcC+J6iBBv04qcLJwWhP8fSkyEpn/6FxYvO0MDNi9UJhGiQbeMMvDy2pVcBRYhD0s6CcDfNJgvJ3G5nQbryiQeQbStPMlCWRKWABq4A2DxLAurR1mYPMrBYCxPeQOp3GAijOQhguQgiPL6EmVpWyCJVhBtz8ODKGMKUI6zeIaQVIWSLASTgFEdFirDEkLlBZM0hJI8VCRRqQgvaoM31Ws0lUMZezkYbSEkNuEkPiEkH3SMlfaZvWEzBsDbGETH0fHUDouBjjdSHVSX0RBChFHZIVQHtcvsRyLiT+0IpG0V6DUYJtpvNFZUztnTTOdmCITRg/Z7UB9QOUYzt7UCtZXeW8pRvXye4bB6hsPXowJJWzlYbcGwmyvSuUXRubcmeRxP4nQYJpIegydH4LjvWYYcuiJkNn+DKdM+w8Ivj+l+l8J/C1UMeHpKG4Fh4eHtzNVa5Hs96xYEQSgJSkyEPvv2DB5+6E8SoYsRIUWEeOFuNg3OyFu/wiJkdcBkO0NysYwG+OYoY/Gmwd5Kg7+RxMCTJMZEomCFzdMKu4cFJk/+bKJyLYRVwWQ00+BO2wkD4UnHeJjpM72aCE+LCWWs9ErbzHws5bcQPp5meHsaqQxP2uZJEkOfDXb4mHzgS5LkZyoLm9UMg7cBBjvVb/aCv8FG8mGh9tlgIhGy2nxht9phshhgtFO5FgtJEbXNSG3ldiltMNB7TwWjxQiDjfZZzFQvQe3h8/GgNnrQPk8qx2DxzIPO32CmzxfxoG1lbNQndC5ch53O1WSjfT4meFms8DH4UrvqwmAdQfUcJdEi8fHMhgeRJ0IkPloR4s8XRejRx+bRd3Zc97sU/luo0QuO2GhlRBs5uVoycj3rFgRBKAlKTIR+PpKChPifaLAvXITMtrN5ImRsShLkDVPZAFgiwmGuHgVTzZqw1KgLr6p14R1VG9aqNWCuVgPWarVgq1ZbwVK1FsxVayqYCGP1PMyUx0L7TTXrwFg7D3PNurDUrA87vfpXqwa/apXofUXYalSGrXp1eFesAu/AMHhVqgOvmjHwqlEdtppRdBy9VgyBX4VAakcNWKpHU7uiYatVB/awMFhCgylPFaqjBgw1a8FYoxa91oShdnWYalWjdkTBVoXKofYbq9eCqRq1j8oxV6kBE2Gg94Zq1ek4PudIBSO1yVD9X4zVqsBUvRqMVK5yTlx+var0Gg7vAD/4mryLLEJ8RRmLUHTMYPxx/Kzudyn8tyhoqohxngoqSa5n3YIgCCVBiYnQhVQHgoO+dU+ErCRC5qU0ODdRRMirXl0EvvQcgiYOR/mpY1F+yngET5qAkInjEThpNMpNGoVyE+h1whiFgIljETBpfD7lJo9H0OSJCJswEeETJiF0ymQETssjdPIUREycgjDKEzJ5BAInD0Ho1BGImDwSFYhyPZ6Hb/uWCH/maVQcPxqh44YhYsxoRI4YjeCH7kLYfR1RZehgBE+YTmVPRMSbLyGwXStE3n8fqo0aSGWOpDLHoeyUMSg7dRSCp41GOL2vSO0MH0fnMmEc/CaNhf9E2q+0fRyR1+6yk8bBX4OfBv4cNGGCck6hdG4hU4hp9H76aAS8+iTsJEQWmzcM5jrwtAx3T4ToO1FFyO79ovLl632Xwn8PnopSFzyrFHXtTXG5nnULgiBcKZzod4t+ua5wUORksRwiEcq7PP4yEfIkEeL7+lizYLKegYVFyNgEHmY7fNu2RuUP1yIy+RgqpJ9CaPpZhKedQ0V6Dcs4jZDMM8R54kIeWUyyQii/0raw9At0/HlUuUDHpVLe9PMISj+H8JRzqH7+DGqc+htR//yGymf+RmTqBUSlXEDVlOMI3bYcAd0eQI3R/VH78D5UvHAM1c5dQPQPh1G5Xx9EDeyBhr9+j8rJyWhw8jBiV45HrcfuRstJU9D0+O+oQu2tRO2pkHWaOIHI9H9QI/kkql04g0op5+l8LiA4MxnB3E5HMio4UhCWnYpwRyrCslKp/Wl0Hnnw+9Cs9HwqpaejSmoqKlMZlTPo3DJTUDPlNKqsWQLvlk1g9OI1SLU1IsR9TfKjiBDhQoRM5kMkQt2U70zvuxQEQRCE0gKnEhMhK4mQxVwEETI1JRGywd6mLUI+2oryNPDbHZmwZDtgcThg49ccyp/jIHJcYmSys2HNcMCeRsdnOeCZm4MyyIEhNxveGWnw//F7BGz4AOFf7Ufw2VTYKK8fiUjAjo2o0uNx1HvlMURsWwN/Eo6yGVmI2rMTdQd0Q71xPRB5+BsEpyaj6lcfoO3Qp3Dn453RceZs1D51EtbsdGpvFryoLB8SN9/UM/SaTG3IhMGRDVNmNixUlzkrm9p4sa0X221WyDtHfXKIXJhzHbBSPpsjB+WSMxG6eh28m7Yg+eFnPLEIDftXhNTbFZAEFSRCNi8RIUEQBEHgdAOI0E0I2byNRCgTVpIHY3augokkgKXBQKgCoYcphySIjvNJzYTfhQwSEZILRTqobtrvRYIVuP0zBPd4DZX6vomqX36KwHOnUTYtFUGfb0Wn4b3wYveHkDRnBIJO/IHgc38jeutkPLvwYTy07g1UP/QJah7+GYnjeqHvC40w+qWb0WX+JFQ9e4oEJwP+qamoevwMKu4n2frhB5Kh8yQ4JDJZOfBOJxGj9lhZhKgtHiRnjOdFSTOR5Jhzsy7novwZc6kfwNsonyMXPinZKLdmA+zNmsJo9aK+rlUkEcpbLC0iJAiCIAgMpxITIYvloIs1QiQ0LEK8zaIvQsEfbUPZzEyYsukYjuYQedKQTdC2fEi0CANDwmDMJXnKSUe5zDQE/3kM5XfsQ/i+7xF+8hwCMjJgJ1Hxo32R+3ei4TvPoW331rhp/iuovnc9gk4dRdCX2/HwqJ6Y/0pHPPbmPaj28VpU/W4b2q99AjM/bYleH96B+mvGo+nSBejxSmd81q0GFrwQh9sWjkKVs8fgl3IOFX/9CXXXbkTopFnw2bYFvsknlQiR36lTCPjtd5T95zi8MlOovRnU/kzlHPJeSVDoPA0kfHoYc0ACRJKXm07nmAkzyaEtPQt+69bA0iIBBpuVRIdFaDgMF9cIKXfxJpT+FxESBEEQhALhVIIidIBESL2PkINEKO+eNkbPHBg9Lt7fxuyAyXIWFtMyytcMHhY7vNrehJCPPkHZDNqniBAN5IQnwVGTPHi6Kw9+b+QICcGCYMu+gLLpZxF68DsEDJ2IiN6DSEw+ROXDvyMg5Sy8M84j/I/v0Wh+b4xd2QHzPmqHmxY/hKgv30OdrdvQdcRr2PZ6PCY/Wwsdx/dE4srxeGH1ndjxUxJGLquDRBKgB7rdi/VP18Dfb0Rgadck3L5wMuqf+B1VftqDBusmIWZQV1SaMgqBPx5CYPp5hB7/E4Fb3kPAsoUI3r8b/mlnSG7S4ZFD55VDfcHnqEgeCUoudPHMzZsWs9A5Wug4SzZgJ6nzW7sc9iYJ1I82kh8SIfMokqG/SXpIDBXpoXIN/GBbqselCL2gfGd636UgCIIglBY4XR0R0txZmm/yxw8F5ehQngidIxFanidCVhKhm9oi+KOtKJuZDhPLQi6BdHgik6QnL+pjom1GwoAMJRpkBJVDMsFTS6acFJKhZASePI6gJQsQ9dxjaPLi04ifOQ5V9n6KwFN/IfzcMcR8MgWTPrsZvxyNwaQtDXDzXMo3YThefKsrNpMIrX+xOp546WYkvXoXek7tiM++bIuBA6LQrE1V9Hm0HvZ3D8Ifb4RgYbdmeHD2CDTauxrN1r2F51fehwdmP4iGGxch6sQJRP72M+qumYeo3s8hZPQwhH9zkETtvCJ0niQz5CswZOeijCJD1EfUd/rkKsLHU388TcjrheyOFPitWQp7UiJMJjuJUE0SodEkQsfolfrlYlSoMBGyiwgJgiAIgjIW3gAi1AbBW7YgIDOVBvs0EgaSnZwMGHMcyjofE8mQKTdNkSET7VPkJzeHYFHIhSk7G2ZHFuyZKQj5ZQ+ix/bEk4+0xOtPt0HHfk+h/trFqPPjt4j5YiEGfNkFRy7Uxx//1MTM9Qm47aVmuPPeVpj0dCzmPVcF3R6KRMf7quLVnvGYMrEx3nixGu6/vRIGPhOJD7uFYueLkZjyRBweees+3D7/XgxYn4S1e1ri6XVPoO6mVai793PEzBmEu3veg44v348aKxcj9PRp2DLpnLKpzSRBlkwSIQdP/1F/KNN/+hLEU4OKCLHwkQSZCVtWMvzeXQJ7YgKJEEeELhUhdXrMlQjlXzUmIiQIgiAIylh4HUSIp8aW06B9UYTatkGFzVsRlJ5BA30GzNlZMGc5lMXG5iwSgGyGZCfboWCl97acHFh5uoivuqJ81nTalpGKoPP/IPLdWXjwlQ5Y0jUWMx6phieeb4p2E/uh7fxheG3Vbdj9UyxO/Z2InZ8moMfrYXjgznIY2ysSG6ZWwaYlVfDeKnr/XmVs2hiOD9eF470VVbB6diTWDqiEFd2q4o3bquCOO6IwdH59fPtnA3ywtz4eXPUiWqyaiZvHPokXu8dh4HONcOegl1F57y54Z2XByIvASX6sJEI2EiETnRNPjbEIlSHpuRwWJCcR4jVCJEK+7y6GLSH+ogjx1FieCHlcXKheoAjRdyMiJAiCIAh5cLrmImQ054mQ0dQcnlYbvFq3QviHH6FCWjp8M1LglZUG74x05WovW2YmiQ8JkQKJj8MBL0cWvB2ZsFM+a1YqrBlZyiJiW2beccGHf0TMzD4Y+mosDr1YER89GYihz0Tjkafb4J7n62HKzHp4f0MDLFkcgVWLArF5XXkc2l8JZ05XhyMtAplp5ZGeUY7el0XuhXLITQ5F6tkI/PV9ZXy5tgpGvBWG558LxoJldfDdL40wZkltdHqnE154837Mfq4mPn2lOoa/1ASJM0ah3LFjysJnT4KnwywOwEoY6TNHffJESJ/LRMjBIpSiiJA1Pk5fhBTpoWOp78uYCooIyWJpQRAEQeB0HUToTL4IeVhIhBITEDF9OsK+3gn/rz+H357txGfw3/85An74GoG/f4uQv35D2D9/oeKZk4g4dwZBF87BN+08yU8yrJmpJAipsDtSFUkKSk1H1U/fw0O9O2Lr05H4+6Va2PF8A/TtFI4HOpfD8GFRWPN+RezYVw6nToQgO4XEJ90PqVneyMq0IjPTgnR6zU6xIuecD7KS/eizF1IdfjifGoFfD1fDR5uqYOXCapgytQ6efaEqXry3Ct5/sgaOPxWFg8/XxZsDH0TdzzfDOz1NERqWHl78rF4NRl5Cn9UpMFdcKkImR45yvj6rF8MSF6s/NSYiJAiCIAhuw+m6iJDZyM8aawYPsxXedSqiUvfOiBj7KMqNvR8B4+5B2XF3IGDyXSg/7wFErHwe1da9gRpr30aNNUMRtX4iwrYuRODu9xH0yy4En/geFc4eRfiJE6hw/BTCTp1E/cOH0G5GX7zzXBI+fCYGax+vjVmvVMbSmZE4sL82zl+ogoz0ADjS/JCT7oMcEp+cTCNy0kzIzDAjLcuIrHQjslO9kZEWgLTUckhN90dKZjmkpwUiPTkcvxysgimjQ/DS/RFY+Hgl/PFKBZx8rjrWPN0E984ejMrHfyaBSVMu98+DL/9XpYijQnlCpL9GiLm4WForQhkX4LNqUZ4IGV2JEE+B5eiK0L+Lpa+9CLl6LhU/noEfx6B3zB2jPkGdDk/DbPfNz+9pNCGoejyad51wWf7i1KE9hstu33uZsv2+KXvhFRB6STl68JPX7xqz/bJyBUEQhBsfTvRbTr/mVzgocsoXIRpslWdd8RoVEiG+fP6yiBCJkJFEyNNiRUhsIJIG1EHismqovzwc9VeEoc7yQNRc5oeqy31QbVU5VF8ehKjZgYgcG4Ko0dUQOT4BlWZ0RNTSxxC1tgeqrxyFGpMmIXL0FFSevwC1Vi1G9PA30faBRuj9UGUsH1QR+z+Owtl/qiI1pTwcqV7AeX/kXghCLglRbroFSPEEkkl+0ozIyPJAViZpiyJDVmSf94Mj2ZfkyQeZaV7IyjAhPdUPv38XhRUT62LWsxWwo1swdr1SHz1e64ya6xfBP+UkTNnJJDu8ADyd5CcDHrkkiRfvHWRykOiQ3PCNFvl+QnxJvWcOSQy/p/7kheB8d2leGK4sCqe83hnJKLtsEawN40hw7CQ4tUl2xlA//q0RIaqD+1pnjdD1FCH1SeWuiIhuc0n+dj0XXiJAekQ1veOSY4paxwPTDyKsQctL8tS7rauyT0RIEATh/x9O9FtOv+ZXOChyyhOhzIsixAMxD7wsQrkkQhwdokGeBmsTiZDNtJTyNoXJakXV5hXQfm59tNwbhoS9NjTe44WEfXbE7zMjYY8FCbttSPzaika7vNDkC3803xGCph+HI2lTRdRfXQEVZ5ZHxSHhiHyiCoLaVUfZWxJQ/ZlOaN/rHjzxekvMmV4fR36ojqyz5ZGTYifRsSiRn9wUK3DBmwSIXlNN9GomLMhNNZMAGZCTUYa4KENpVjjSrSRAFmSlm+i9B2FA9oUKOPpTLNZMqoqlz1bG+OeS0GrkSwg49CW8U9Pgk05kpcI7Ox327AxYHJnKFW78GBBrZjbMmbwAPJuEKQtG2m/MJnFRrpbLgTU7V0G5bJ5evbNyEJCRgvKLF8JWLxYGox2ennVJdsbCYD1KIsTC46A+T6e+zszrfxcidD3uI6RKilYcbh++NV82tNGYzkM35UsQb9dGfzr2W3uJoDR9ZmT+vqLUwaj1cP7KiR0vO1YLi5lenYIgCMJ/F070u06/7Fc4KHLKu7M0X7mkRoQcivzwIzb+FaFMEqFTsJoWU97GMFstqNY8DDfNq4cmB4MRc8iAhP0mRB80ocFBD8TsMyBmrwlx9Jqwz4SkvVYk7bYj6StvNN7lT3JUFtFf+yBmhx+arApCwuhQ1OpVAY0H1MbzM2/GnA+64NCvzXE+tSKyUm0kP4w3stMtyM7wRG6agSSIYREiIVKkyALwdpKd3HSSoXRPRYwcGSYlEpRBIpSRYSRMyEz1QnpyGP78rjpWDq+Grk+3QOuF41Hj959Q4fhZRB45jSp//o3wv46hwulTCEo+i4DUs/BPOwu/9PPwySRJykqDLTOFxCgFdgc/b40Xfjtg4yvncul9Thb8SIL8MpkU+C2bB0vD+jCYLCRC9Ul2xsNg04pQKvV1eomLkHYKqThRED1JYbTlqoKhjezoSYdWlAIq1s5/ynlR6tBu50hRYaIjIiQIgvD/Byf6Xadf9iIOis5wKliEcFGEMkiETsJqXACTMREmixlVVRE6RCL0DYuQEdEHjIoIRe81ECbE0LY4In6/WYkUxe+1IH6PGXF7LKj3jRm1iBiSo+ZfhKHlp1WRtLoikiYE477J4Ri5Pgrrv66AH34LQvKZEGSllFUiOw6SmZw0kh4Wn1QzoYoQvycRSqNGp1PXpDEsRZ4kUJ7K2qEMXkfEkBSlZVpwIbUCPt1WC31Ht8GDc95E0pKpiJw+HZUnjEf4+EGoMGckKm6cicpfLEbY3qUI2r8EQQeWInTfSgTvXY2A/etQ9vut8P9jH/xO/An/ZH74awa8OYqUSygPYXXAJysZZZcsgK1uDAmOF/VtQ5KdiTBY/6a+ZQkqWIT+fehq0URIKxIqRZUhdyVFOyWllRwt2iktbXlFESFtGc71Ok+hMSJCgiAI/39wot91+mUvwqCoByfts8Zci1A6jOZjsBjnkAjFkQiZSITC0W5+fTQ5GIRojgjtcxYhM6IVOaL3Cp6EB2IO8qsnGvK+/RbE7rUhZp8vGuwvR9IUjqY7KqHlOpKs2SG4Z0IF9J8fhY++rIm/T1YhgSkLR5oduSleyE21kRBZkUMixNNieSJkVGSII0Y5RG4anUQqdVMqCRGRk2JANuVxkAxlpvvh9Pkq2HO4CSaub40HhzdG9PP1EXZ/FMIfC0WlbuVRbUAk6kyPRt1lSaixOglRaxJQ/d1E1F7eBFUXNkf4gnYIWXI/yq99HWW3jEf5r95FxI8HUOGfM/BNJxHi+yeRCJXLvIDghfPhVSeaBMeb+jaOZGdK3uXz/GyxwkSIvpuiipDeOhqVogiBnqS0eW1OfmRH3a6N9ugJiYpanna6y906eLsqNoUdryIiJAiC8P8HJ/pdp192NwdFV3CymF09dPWiCPFAbEklEToCs3EGjMYYGpRNqNY8AjcvaJAnQgcNiGcROmhEw0MeiCXJiSHJabjfgIYkPw0YEqSGh8qgwTcEvcbt90DiHk/E7/Wk/Z6ofciIuoesdJwfknaXR7PPK6DZqipoO64KnpwUiTkf1cQ3f1bD+XOBcCR7ITvNC450gmQoO81M0mMi4WHMSsQoi6fR0owkTZ7ITSYpSrYQ3iRO5ZB6Jhi//VAFH3xSD4NW1cbDs6PQfnwwmo0uhybTyqPpCn80+6Asmm0rR2IWiMZfBSLp63JI/KqsMq3X+IvySPo0CHGbQ1FvbSXUXlEXNRY3QtS8tqi+5DlU2TQDIQe2IeDoH/BPzUC59FQELpoP73r1YDLYqR+TYDBPJwkiETLmQHkCvZFEyMgidPli6eJEhApaNKwuLHYHVTJcoV7VVRIi5ArtlWNqXm3UqSDZERESBEH4/4MT/a7TL7ubg6IrOBUuQvTZkkIi9AcN4FNhNEVfFKGKuHm+CxE6QCK0z0xS40l4KJGghiRCDWhf/W8Iem1I8hPDx5A0NaT8/Bq7z4T4/VY63k5l+SBpXyDafBKKVov80XFSAN5ZWRXbD1XFaZ4qyyiLrEwfODJsyE5XRYgXTrMYWZXL6bNou4M+Z17wQ+qFcJw4Ux0Hf6mGFVsroc/cSrhzfAU0meKPxEVeaPaeD1p9EoSWX4WgyR7atteOuL1WRPN5HDAj7gC1jdu314TYvfR5r4XaZ6O8Xmi5pyxa7QxCoy0BaPhuIKKW1ELYkg4IXdcPwV9tQuiRnxAybz586iXAYgwgmlJ/ziIR+of6PZfkkmWoZEWopCNCWlhi+FL4W/uvy89X0iKkV4dW7rQyV9D0mIiQIAjC/x+c6HedftndHBRdwalgEeKBmEUomQbu30mEppAINcgXoXauROii1MTu8yQ8LsqQJ8mQgWTIQCJkRH3KW5/kosF+C2L22pC424ak3RbE7TeTLJlQ91uSkEPeSCDZaPaVBU3fK4u2kyvi5VmReH9XFZw4G4YMRYY4MmRCbjpPi7EI2ZSpMkeGAZnpVqSmlsfxc1Xw1W91MPuTGnhpbhhuGVcesTPLo+GG8mi0oxxa7fJD86/sypVucQe8EH/AQufA0SxPaie19xs+Lzo/am/0fmoziVF9ZWE4yRydbzyvkaLzSaT9CSRI0bu8UPfDANRcUB2Rszqi4upeCOn7LLyialFfB5EItaA+nAdP80mSnsJFqLiLpa/mGiFnrsYaIWe0UuMKrWA5HyMiJAiC8P8BJ/pdp1/2IgyKenDSEyFPEqG8y+f5PkIkQua0i1NjJELG+jSIGxFFInTTvPpoti9QkZxYEqEYjgQdIBGi95eIkCJDvDaI5SIvAqRMm/E2lqa9ZhIhlgjadtADdb4lSJgaHLBSeVZFTJrtKY9Wmyuj6fQQ3D81EIu2ReHIP9WQnsqP1TAhh2QoJ80LOakMiRC9P5schl2/RGLKlkp4eVUl3DonGE1ml0Oz9cFovKsctYOFx4Ime73RiBdyH6L2fkNQ3XwuDUl26h0iKTtkIWyoe9CGevutaLCX9tG5NWTBIxlqyG0lEWpw0Ky0ueEBbyTuJ7n6sizi1geREFVFyFOVYQ/1gsXkB5OpFYnNQurTUyQ9LEEMfwclf/m8VoaKKkGMu5KilRxnGVHRSok2cuNuHXqRIz200SIRIUEQhP8/ONHvOv2yF3FQdIaT1XKIZIivGiPhcRIho0feQl4PUxYN3sdhNU6DyViXRMiAKs0j0HZOPbTaHagITzSJDQtQHEmPIkU8pcSX0dM+Z6J5yuySbXTsXpYm2kewYPC6IY7IKHlJkBL3eaHx1+XQ5IsQxC6ugM5jojD/w3o4erwystP9kJ1mgyPdR1k3lJFaHn8cq4p3v6iBF+eFo+mY8khaHIFWn4Wh+dd+ivTEKeJG9VK74/ablKvbYi9O5WnbFUP7+dyUhd8ET+c5nxe3MQ/Kx9u4fIbyx+21o9XOiqj3VgXYw83Ud14kOq1JiJbCajoJgykbBrMqQ3l9XZIidKW4KymMVjo4v3ZaS7v42VmU3KnD1bSY3n531w8JgiAI/0040e86/bJf4aDISU+E8qbGcmEiEeJ73PCjN0zGf2A15ImQWRWhufXQZncQDfh8VRiLhBHxJEKKZBQgQu7wr1zkiUkclZew1wsJu/3QfEcFtFgUhjvGlcOcTaE49k9l5CSXR+4FL6SfD8TX31XHiNXVcc+EYLSaWR6tPgwhAQpG0gEfRWw4OsUC5Iy2/rxolmu0eS+FRHAv3yrAjFiOgO23oMVXoajbNxi2CBOMZrsiQlbjMthIhIzUt3kilEtk/6dFiOFHa3B+V7AEOQuJO3WokS1X0SZGLUebR0RIEATh/w9O9LtOv+xXOChyKkiE/o0IkQiZSIQuRoQUEWoRoUyNtd0ThHjl8viSFiE1EpO3xkiJ1uw1UNkWJO61oekXvmiyJAhdxgVj+cd1cO5UDE79XQMff14T3adVRsuxFdB6ZTjafB6IJMoffciIht9a0OCQN7XVprQ1X4C4Hq6T2t5wb95Unp78qOi1V4XLuFSEzGi+KwR13wqCLdxI0lN0ESrufYRKgqKKEMPRn9A6TfIFhPENiVQerdFl2ObL8rtTh5rH1fojRis9atRIREgQBOH/D070u06/7Fc4KHLS3lDRpQjRPhYhi2EqjMY6+SLEi6W1IqTcPFEjQnkio0Z2igIfZyKp4OkoFqEy9FoGDfeVQQyvRzpkQexBLyR9GYzEuSF4bHoVzPsoCdPWxeCRsZFoNT0crbdWRpOd5ZRIUvR3nqjHV6sd5HsWlSf58VPWAPHUmArX25DaziLDQqMnQCrKeicXKNLmLEI7gxURsrIImWzU15eKUP46oYt9fZkIcf8rIiRPnxcEQRAETiUnQi6uGuM1QnlTYxcHYhIhsyJCtWG2GBDVsiLaLWiINixCLC4H8tbZJJAIxNNrYSKkTFFpRCRvLY66nz7vMxFUDpUXfYAkiDnI8D2JLKh3wJ+kxRdNt/ui8Rw/NB0ehGZjQ9BkWTCa7whE4m47CQ/J1CFPNCAJ4qvZlPbttSlRpcvqv0j+VJmOAOXj4lgmlkQtnspPINSpsWYXRcgWbiLh+VeE7OZTF0WIhTMnXzpdR4REhARBEASB03UUoTpuiVBsIVNj+cKh4d/9/N5JhEiCGrDUKJfeW1Fvnzdi93qj2R4LGn9sR8M1ZRH3UVkk7eFL4EmmeLH1QRMJEAkZvbKUcNuS9pdRXvXqvwRuoyv08qtcBRH6d42QiJAgCIIgcLoGIpRTJBGK0YgQvxZVhJQIjbKPX2mbcvk9ixBLDd+QkSXIhAbf2FD/EF+iTnXtMaPp13Y03u2LGJKihvttVD/f+DDvho31OT/nJXGKPpB3j6L4/CvELq3/MriNOsQxevlVnEWIXi8XoVZ5U2OqCCmyIyIkCIIgCO7AqeREyHKARChDESGWIOU+NooIZcPkmUWDMQ/ODspzjERoEg3QfPm8CVVbVMQt82PQdk+oEgHiuy7zk+bj+D5CPEWkiEzBIqRctk4CxXei5umwvHsL8Xs+9uLxyjQayxDto7wsNQ0PWfKeeE/bEvfYELvHGw3226kcbzTaTTK0m6NBeXex5hs4NjxopmPpOMoTTcSQECmypcqLM4qI5UkPPwKESVBePeiV4O3UprxzJaguBfXzfosiQ9wP0fTaYmcI6qmLpY1WRYTMpqUkoRcXS1N/G0g8ud/LaEXIk0SItikiZPmGROhF5TvT+y4FQRAEobTAqeREyLrfSYRyaeDNIRFykAil0yCdSSKUA7P5L1gM42l7fZhMFuVZYx3nR6PN3gqKCCXtIfYalTst84NV40km4i4KhR4cRUogAYo/SPkIXgSdf4NFFiGnqI02YsTriPLWCvGdn/kmhiQ3fEfofValHSwqypodpVw+luSKxIrLZtHimyGqMpZf/sVtKkobCRYgfiZaoipBRCKLEe1jEVIeIkvEUHvyPhMcfSIBiqO6Y+m11c5Q1H8rWBEhI4mQwdQSRssSmCwnYDSTcCr9ndfv/B04i5CBZMlq+xZ2bxEhQRAEQeB0VUXIgwZkjgRdJkJGFqEGJEJW5enztyysj5YHghUZSCBBYViEYvkzSVFBIsTSkHCwDEGv9D6ep9RIMhT5oOOcp5/+FSGCRYiOqU/yVPegkSAZOmihdvCVaxzJMVFZJEYKdsTvsRK8UDovqhNLKDc+1Javlk0o7dOQ12Y67uL7vLaRXFF9yjokqp+jTFwvR4EUEdqfJ0IsRK01ImQiETJeFCGj9V8RMokICYIgCIJbcLomImQkEfJ0JUItwtB+UV00PxiIBvxYChIQZdE0X51FApC4l2SkABFSHsVxiKNBJiTwVNJelhV6ZWnZZ1WmzS6RIIaPuwhf5t6A5KkuyxCVU+8bfiYYXx1WJk9K9vhQWYTy8FS+nJ3b5ImkPXnCpYqQXtmqAPF7jlI1oPNh1IfDKtN0ynPTjHnrkBQRyms3R7OuighZRYQEQRAEgeF0zUXIRCJkNkzIEyGjBdVahKPDovpofiCIBCRvDQ+v9eEpK15jk7iHFy27FqGGLBckEdEHSB72einrfGJ220k+iIM22s5CQYKiQrLy76X3eZLCMlSfhKreIZIhakNdqps/R3NEiUWMyuAHwvIUGreLy+D7CvEibKUcbfmEWrYqQnzlGT90tR7JWv0DZpIivuyepIe2R1N5/DR9rpvL5/NX7p/EUuWuCKlTY8rCdBcixGu2aFveGiFZLC0IgiAInK6jCDVURKh6s4roNC8ObfaEk9SwHJAkkHg0UESI19WwCPFUFcmADrw4ugHBNx9M2G1FwtckRHRMNC9u/p4jSxpRoXyXiJAiWLzt4hQZiQgLSwMWnL0WJOyxoBGVlcjHkSDV+9YDdQl+6n3DAzY6jttK0nKxfBY4RnmviBCdA5etSJARdfaTCPGzw/bwU/KtSCKZ4ifNc36OSjU4UIZEqAwdw698uX8RRMjkJEJ8FZkqQnIfIUEQBEG4DE7XRIS0a4ScRahWk0jcM7MZOu6sjvjdvojd7UWCYtWIEF9J5kqEjHmPyfjaH612lcdNO4PQdlc5NN/jjQQSjxiSlhgSIXVqLH+KjMrNg9/niRDfeboBvcaSfCTt90XTPeXRZlco2n8RSgISgMb77IhVprBYhHh6K289j7bcOJIgJu8zl08yQ+XWO+CJOrS9HkeRdtvQ5CtvtNzpi9ZflUWrvVT2Xh+SN44SXYww0TEceSppEZLL5wVBEAThXziVnAhZXIiQpzYiRIO16d+pMaPRjGqxldBhQCKaL6uCBh/4I+7LsiRAXiQbeXLCi5P5knqeLsoXIJIXlqOEvRY021Eezd6tiEbTK6Hx5EgkzQlDk/eD0PhrP5IRE0kFiw5PNakYlCkvlbwrzPKEhaNLcfttaETiE7cuEHEzw9B4UiTiZ4YiYWMAEr/2VqI3PJ2lPKKD8l8iQoxGhPLkqgzqHvBA3YMsT1Yk7PJG0ofeSFzhg/jF/ohdHoCETeWRuCsAMXu9KD9PnVEddIyyRolli+riG0O22hmSL0Laq8aKKkJ2ESFBEARBUMbCEhQhvo9QpjLY5omQeh+hHBg9aFCmAZkfumo0/a3cR8hgqEfvzYisXRWdundEp0k3IXFODSRuCkXSXj/wjQ+V9UL7+CoqC0EyxKKxj6/YMpAEmZG0xwvNPwpFiwm1ccc7t+HJgU+hcY9E1J4YTDITSOJhUqbNeJ1QPiRHyqXvRAOO0rCg5EdhypBwmNF4SyBihkWgzevN8Mjgh9CibyJiZ1REsy9CKJ/lYlQob/qKhSd/zZIiQHmo020NlDtZl1HWP8UcIhHaRrI3LRjtRkbjnok3o/GAeqg3PhiJHwdT27xQ71DeQmoWPUUAub3UFzxd12pXBdTvGwIrP33eZC9YhOg7EBESBEEQBNdwKkERuvjQ1XwRyruzNC/UNdDgzO89zFkwmo/BZJwMg7EOvTchJqYRps6ejfV7N+DZRQ+j+aIqaP1FEBrtyburctw+qxIZUdbdkBDw5fJ8iXwCyUKjvXa03RqOJ5fegvU7VuC3335Hj0lvoMEwkpYvg5T7CvG9eVio+GGuea8sPv/C0pGw24xGX5uQSHmS9tnR5oPK6DggDpPmjsSPv32PUWsH4dY5CWj3WRTl9VIkKu+GjXw8R35U+LMK18frf0zKVXD8QNlGe73RYmMEbh2biEkrh2PPd7swcM7baD6gAVqsjyS581HWE/ENJRvtsdFnLxIsO5XDC8FtaPdFJKL7RMBayUJ95/2vCBV21ZiI0FXjgekH3Xqi/f8z0geCIPxX4VTyIpQ/NaaKEC6KUE6+CBkNkyhfbRrITUiKbYbVi9/FNz/vwVuLXkL7qXVwy6ZKaP6pPxpv90P8Dn/E7PRB9C4vhdhddsTttCN+pxeSvvBHm/ej8Nii2/DuF8vw858/4/WJryCmXyTabo5Ck+0BSNjhjfgvL/KFN+K+8ELcDhU7Ej/3QrNP/NDi47Jout0fzbYHovWqKLTpWw/jFw3Dr//8hPHvj0CnqU3RYWM9NPs4DI0+DVSIp/wNv7Sj4U6bQjS1LeYrrzx2+SDmy3KI/zyI6ihH51IWrbZVQLtFNXDv8LZY+cECnPjnb0xbNgkd3mmKm1fUQ5PPghD7hQ2J2+ncKH/8jvIXjw1A822B6Ph+DcS8GgF7pBlGmyYi5KYIqYulr7cIJT06UBk0GU+jCe17L9PN91/gvil74RUQqpyL0WLDXWO26+a71lzLPr5R+0AQBKEwONFvF/16XeGgyKloIjQZnp4kQvQDXS2yFl58qhuGDO2Hu7rfiviXqyFuaATqjS6P2mMCUXNMBdQYE6a81hwdipqjQlBzZBBqjQxG3ZFhiBlUE81fa46u/V7CkPGj0PGpjqjxeGXEDK2OOiPDUXtUBdQZHYY6o/KoPbJCPrVGB6H22ADUGxWI+iMo35hQ1BoTgjpv03GPVMED3R/G0Mnj8WCvxxH/Qgxi+9dCveGVUWdEBFGR2hCGGlSGwhhibBBqjg2+CLWT2zwmnN5TXWOC0WBEOKJ7VEHTxxPQrdfLGD1uAh7t9hhi7q+Hhm9GofboYFQb54tao8pSW6ltdExdKrvhCBKkoSFIfDsSUbeHwBbOImT7T4oQRw/CGrTMH6SZerd1vSxfu54LlX16g3hB+64Wruq8EaMh7vZxUfkv9YEgCII7cKLfLvr1usJBkZNWhPiZYgWJkMkwhUSojrJGqDz9SzKmbgKaN2mNuBZNUa99HGp3ro9atzdA7S70vlMC6twWS8Sg7m3R9IPeEPVvq4/6t9Yl6qB+hxhEt22MRk1bo2Wz9khq0hQN2kSj7u1Uxh11qZyGVF6sQq1OMQo1Vbo0QK0766H27TG0PxE1b49DdTqmJpffpgmSmt1KZd6BRs1uQsPWiahza33U7FwbNboQnetRWQ1pWyzq3hpHbVOJV6hHbW7YqQHqd6F8d9RDzbvroPYdtVG7XV1EN2+Kxs1uQ9OmtyKpUWvENG+Eeh2iqS11UYfaE83HUhm1u8SgDrWxbucG9ErtpXqCo6vCEuBL/eh1iQiZSITMWhHSu3yevpvrLUKdh26C2U7tt9hQObGjMnjqRRH+KyJ0I+JuHxeV/1IfCIIguAMn+l2jX7YrHBQ5WS2HYCHR4Zv28aDrSoRMJEJmI4mQoQ69JxEKqYw4Eo62tz+DFp27olmXrmh++3P0vhta39oDrYjmnbqhRaeuaHnbC2hFr606PYPWnZ5A0/b3o3Hbh9Cm4wtof1t3dLjtVXp9GW05z+3Povkdz6DpnV3R5M5uaHJHNzS+/QU00tD49ufRlOvr9Cpa3NoTzW99EYntHkCj9g+hdefX0O7Wt9D+ljdxc8fXqcyX0LLzc2jW+Rk0odcm1NamnV642LYXqb28/1/adH6R2vMCbqE8LbtQHmpH806PI6n1g2jW7gW06dQTbbp0RzvK274TtZna04ra25bKvfWWHkQv3Eznw/vbdqHyb++Oxl1eQOWGbWD1CSSJdBIhSw71ay7JEOg7cCFCVxAR0k61XMmgqpYTEd0mf2Blmj4zMj+PGl1who8paJ96PEco6nR4WpEBdX9Q9Xjc2n/dJXnUqAlHS1p3n4GASnWUzzzQx9zdIz9vQXVqy3GOhtw+fCtq0PetPYbb0bzrhPw8RWmHu7jTx4yrtuttL04f8Hbt+fuGRF5y7mqZfN5tXpuje94l0R+CIAiu4ES/L/QLU8RB0RlObouQ5TjMpqkwGOvSewu8gqojJO5BVG7bF+GtBhFDUZGo1GIEIptNQEWiQovRCmHNxxD02mwoIloMREjjNxES2weRTUYistVoOo5oMRaVmo8jRiGi5XBUaD0Koa3HIqTVGAQzLf8lpAWV12wswptMQsXGE1GlCdUf/yIqJL5EZQ2h48ejolIWlzmW3lNe+lyh+QSEtphIjEEo1RHaiuphWo/IJ4I+V2k+lBhO5zRSOa+IRr0R2uBlhCX0orIHIqx1fzrPQajSbAQqNx9G2wZR+4eiauOxqNFoEmo0HYfqtK9qi+Go3GoEoloPRHDtu2Gxh8FkLLoIFXextFaCVIojQ9oBkwdl7doSrchciQhpy3RGG8nQtsUVqjgURwLUqIzzMSpq2UVphzu428fOeUtahFydl/bvxlWZKoFRDXW3F6U/BEEQCoIT/a7QL0sRBkU9OFlYhJSpsQJEiPYbL4qQkUTIQiJkCagNr1pd4ZMwHua4aTDFT4c5fgoxCaa46TDGzYInEzsHhti5MNKrKXYa5R0Hc+xweEWPgnfMRBjjJ8IjYSo84mZTnrm0j8qJnUT5plN+OiaGiKZ9FzHE5OUzxi6AMWYBzDEz4B07DD7Rb8AW0xuWxLEwJM6gMqcT0+AZPw2GuBnUhplKHR7xc1Amjt5TWzyp3Z5Uj2fCDGKmgoHOwxA/GYaEyfBMnAYjvXJbfWsPgE/9wbDFj6bzmwhL9AzYGs6BOZqOjx9PdY1TjjNRXdwXpsQpMCYxk+HdeCS8at4Pk3fYxcvnW8NoXkp9epJec2Ai4TG5IUJFuaGiqwGNKeqApDe1og6GzmJV0DRMQfvU8rT7ODKjnoMqA87nxdt5ANcKjFYcXNVZmAQ4t8N5UXFR21EYReljvbYXtL0ofaBtvxrFUb6H+i10RUjvvF1tL0p/CIIgFAQn+l2hXxY3B0VXcLp0jRCLEA+8fENFGphJhAwe9J72GUiETCRCFs+6sNIPqqVsHfjUeplEaApMCSQrCfNgJcGwxJEMkYAYSC48SCw8aJ9n/FySkdmKKFkSRhL94Rs/EN5xw2BIIoFoPAvGRBKbxHlUzjTYYkk0SFSMsbNIdGaRdMxUhMcUS0LDUpNIIpQ4X5EtC0mJd9xAkpU3YGnYF1Y61hxH8pVIYpM0lSChSZpEUjOZ2jKFZIfaFj+VyplCckSf6ZWFySORxYnaTBLjSfJjSCBJIyyJXP5Y+NQZCp96JHBxE+g8SNbi5pOwLSLmwkLnZSIR4vzGJJLARiRTjUiyGlEbGs2CvdEYWGvdC0//YHiabSQ6N8FgXkl9epqkKJekh6ST4Dt4FyxCLyjfmd536UxBEZaiLsBVBz69wZXRilVBsuNqn7atzm1To1p6AqJtD1NQO4sqAa7aoZZT1HYURlH62FXdrrYXtw9YfroM25yfX0WvrUVtkyAIwpXAiX5X6JfFzUHRFZwsZhahTPqRVEUoLyLkySLkmQsTiZCJBmIWIYNpCqwedWD1NMJUria8GjwL/yYj4U+iERA/CeXjxyIwYRTKJ45GQOIo+CUOhw+9epMk+MWPQ1na5584AN7xPeEX2wt+SQPg1XwEfJuNR9kmk+HTfArsTcfDN2EMidIEeFG5Xo3otfFYeDemchqNhE/SCPg3pvJJLriO8lRHUGI/+DR8FXaSIf/EEQhImkiMp31jCM4/Aj7NRlNZo+FDbQyIo7bQq1fSGNioHB/Cn9rsR/gmUbsbjYBfYxKfpIHwI2krR232jX4b/vXfQVDcUJRNHKm0y0ai5U2iVa7RODp+OL2n45qMQzlqb1lqq3cjanNj+txkKHxr3gOjbxhJjhc8TO1IhFZRn56hPuXHmfBCaZaekhMh7QDkTFEiQq4kxdXUTXFEyDmaoEdxBaQoEuBKPLTlqPuK2o6CKGofu6rb1fai9AFvV9uv4rxOy9X5FUWQBEEQrgRO9LtCvyxuDoqu4FRcETIHRsIntgtCm72A6o17oEGzXoi5qRfqt30NNZu+jFpNXiK6olrTlxDV7DXUaPoGGrbqjdj2byKy6TOISHwWEY27k5Q8jZDoJxHe8CkExj9LAvMCKjbtgbrtBqDerYNRp1N/1OryFqp1eB1VWr6I6s1eRO1mL6F20xdRt9mriGnbF/Vv6omKjR9HRJPHENH8OQQnPYeIuOdRjUSter2nUTWhK6q364U6Hfshtt1ANG47EIk390fdW/uhCm2v3PhFVI19HlFxz6FiApHUDdVvegP1O/VB7M3U7pbdEZnwDCrHPocaiS+iclJXVKC2hzR6AxWIiKbdEdXmNSrvHdRq0wdVErshLP4plI95DOWiH0dow0cQVLk17PYQkhoWodbUn8tgsJ6iPs0m4ckpUIT+feiq+yLElMQaIa0AuEI7wLoadAva544IXYuIkPZcr6UIact2hbb9rup2tb0ofaBu58XO2u9E+3cjIiQIwvWGE/2u0C9LEQZFPTi5JUKeJEJ8HyEWIZ4aM5jgFVYZ5VrchNAOd6F667tx39M90W/sNNz/wquoe8udqNHlQVS/81FUuftxRN31OEnCI3jspf4YPXUxnnz9Tdz+5Etods9zCGrSCRGt70V4i7sR3PoOBLbogFYPPoe+o2Zh1IylGDVrMQZPn4s7qdxa7e9E9U4PI+r2x1CNXuNuewzPvj4CfUdOw0MvvIyb738YdW69B+Xb3oWg9g8h/Kb7UblFF0Tfci+e7DkQw6YswoTpyzFt5nJ6XYB+k2agw/PdUantbah48+0Iv+VuhN5yD8Lb3I5bn34Nw8bPxdRJCzDknTF4+snX0LbTY6hFZUfcch8qdHgUEe2eQKU2DyKqVWfc260HBoyajtsfeQmRLTujwk13Ioz6JaLFPQiq1wr+gZVIhGzwtFjgYWlJErSEOEEixMJzdUSI0cpQUSWIUQe3wlAjGa4G3YL2FTQ15kxBA+uVitD1mhorah+7qtvV9qKKkBYWIt7PqPW7Oj+97e7UIQiCUFQ40e8K/bIUcVB0hpOrxdIsQvyYDa0ImcxTYSMRshnNCGgYjah+vVB3/mTU7tkDPadMxf6ff0L/caNR7zkSlWljELJwFgIXzUCV2ZPQ8O3eGL58Gf4+/Q+WvbsQQyaOQNeJ4xAzciRilr+LOivWouGyJag/uDdemzkWPx35GSnJp5GScha//3MUPSZPQLXuJBlTpyJw/nxUmj0bce8Mxqglq7D30B4sWjwD3Qf2RfvhI1FvziJErVqHqu+uRN3ZU9BuxCAs3rwJ586fxQUq80LKKZy/cArf/3YYL0+ejGq9e6LKnBmosGgRIucvQu2hA/Hmgtk4/PvvSD57Ct/t3Y1ls+fhqTd6om7P7qg8bSIqzFuAyrPnI2bseMQ//SRG0bavd3+Bpwe/hSr9eqDG0gWot2wdEhatRWS3V+BVrRKsvgZ4Wi1EGxhsy+FpPqH0u5HXZPHDbk0lL0JXQmGCot2vDnLqoMs4XzLtap92sOTBWnuptnopuzo1VNDAWpAIFVSnml+7jaVRlQatIOnldacdrihOH/N2tQ6tmKnbnPMWpQ/4XLVTYdpzV6Nkrs5Pb3tB/SQIglBcONHvCv2yXOGgyMnV5fOXi9BxGE15ImQ3kAi1aI3qH6xF0uk/ELNkKd6cvxw//vIXho6dgeYjRqLpnz8j8vxJVLxwHLHHf0HLdasxYes2JKdn4L21qzBm8jj0WrMKTb74DHUvJKNyWgbqnzmJ+I2r0X/Davxz+hRyM7KQm5mNI2fO4fVly0mUliHm5EmEp6agDm1rtn4rhqzahP0HDuHdZYvQbcgw3LzyPcT/cRxVz6eiKklP7OFv0GHVciz77AtkZ2QjOysTWdlpyuvvR47jjYXLEbd6JaJPHkGVlHOof/YcGm3fhn4fbcKfJ88gzZGFb3/6EYsWLMeDffojeu4M1P39J4SfPYmocyfQ+sdv0ar/IIybNhNf7vkK940fisj3l6A61R11IQv1TicjYt482OJjSYTsNMD6wGDpCKN1HYnQGer3HBhJgvJFyHzjiJBzFEQvj/OArB24VVSJKWhfYdNjxRUhV3W6KkcrDc5o+6Go7XBFcfqYt7lqp3rpenH7wNX3IFNjgiDcSHCi3xX6ZbnCQZFT4SLET0fPVNYI8dQYi5AXi1BiC0TOno/aO3ag7ogJ6DdzEX7+5Q8MHTEJcS/3QL331iPk008QsH0LqmxZh4QJYzDlvY1IS0knEXoXYydPwKsL56D+6iWo/MO3KP/LL4j6/hvUX7IA/detwz/nUpCdmYtcRzaOnj2N1xbMRa3xY1D9yx0of3AfIr/6CglTF2LIko3Y/e0PWEIi9Oxbb6HxuPGI2vA+wj75DBEff4Q67y5Dx4kTsfrjz5Cd5iABciA9Kw0Zman4+bc/8MrUaagzeiiqbVpDx2xG1Y82o+7UKeizfCWOkAil5GTi4M/fY/bsBbjnxR6o378/am9Yg+BPtyg0WLUCSd1exoSps7Bj9x7cP2QgKk4dhwpf70Lo3m9QbfduRIwdjoCGsfCxBcBkCoHRfA9M1s0kl8nU7yDpob5mESIJKqN8FyRCnv+KUHEWS5cE7gzo2gFZjWjwNu1gqo10FLRPjf5o9/PN/Bo/MdStgdVVe/XqLKgcbkdonSb5+ZnIRp1c3tjR3XboUdw+ZrTreFiSuJ/UvFfSB1yONq8slhYE4UaDE/2u0C/LFQ6KnHhqLO/y+UtFSLmPkGcODchZNFCTCHFEyDwNZkND2Ix2BEfVQ9MXeuHOSbPx+LCxWEGS8/fxI1i+YimeeKsPHhw/AXdPnYFbZk9D55nj8fSIQdiw6X0SoXN4d91yTJk2HiNmTaZ/gfZHhzmzcNOChegwfx7uGD0KczZsxNk0kpXcLGTnZuB08glMXb0Qdw16C51nTUHbRbNxy5xpeGT4KCxY9wF2/XgIM5fMwMDRg9B9yhjcN3U87p85Aw/OmI5Hxo1C3ykTsGv3ThKrVDhyMpCSnYpURyqO/P0nHbcYTw0dikco74Nz5uGRabPxxEgqd8N7OHv+NDJzLpDgHcDCWdPRq09fPDtwAJ6cNBaPU/4nZ8xB14lT8NqQQfjgo/fx3Y/fYPj4ibhvwGDcNnMOOpMo3jtzClo89yiqVIqEv9GPhKcSydDTsFh3UJ+mUp87SHR4jVDe/ZrKKOu1LooQiagipSxCpmsvQoIgCIJwI8Kp5ERIWSzNInTpfYSMNAgr0zOmVCKDJOgEjJY5lK8Z5Q9AcGA4Hnv8eby7cQt2H/we/xw/icy0VBw/dhQHfvoWB374Hvu++wE7fv4JO4nvfvgWx078gXOO81ixdjXmzpmNL3Z+jrXvb8TKDR9g2fubseT9TVi35WP8+NMvSM9IR5YiQpnIyErFD79+jy1ffIpNuz7Hxt07sOHrHfh079c4fPQIvvvtJ8xfvgAbP9yAX478jkO//IBvfvkJB3/9FXt/+gk//v4Lzl84idycNBIhKi8nC2kkROkZ53CaZOj3Xw7jhyPH8e3fJ/H9H8fww+9/4NhpOp+sdDiy0vArnc/82TOwasVyfEPn8e3P3+LHH3/G4R//xOFf6Pg/f8PpC8dx7sIJ/Pjtt/hsx1f4YNdufPD1Lmz+4mO80fNlVAsNhTcJpKehOvV5H9gt31O/pqMMyVAZEh9PT+73DPoOMhQRMpEI8XeQF53LgoVEyC4iJAiCIAjKWFjCInT5VWNKNIgGZIMpDZ4mGpTNZ2G0roGH6XYYjEHwL1sW99x/H3bs2kWi4kBWhgOOtExkZmYimeThXMYFnE8/j+T0NGSkkNSkpSA1+wLOkoysXLsRy5esRvL5C3A4HMjIzkKyIxMXiHQqKzszG8jKQW52DnKys5FJ21PTU5CWlkyydYHKu4DM1FSqK4vKzMIvR//E8hUr8fln25HlyEYWCUwOtSEnh8rKyYaD8jiyM+hzJpVHZWbm0rEOOjaF2s5lUduo7ckZXE86UkjCuNzMbDqvrCz8+suvJG5zsGnzZsqfgaxsOk/al5adiwtU3gUSq4zcDDhY3kgGMzLTkJqZQaTj+OljeHtAH5QLCqA+9KJ+jqc+Hw+b6Q8YSHzKmFOoz0mASIQMnixBGdS/eSKU9yBWESFBEARB0MLp6osQYTSmkwjxvlwYSYjMli/pczf6HAGrzYL6Deth0pRJ+PnH7/Hbrz/h5OkTOJd6ATv2fo0Z65Zj+oZVmL/6XaxatgY7P/0M/5z6C8nZ6Vi17n2sWLIWKWeSkXzhHI6fOopjp47Q/r9x6tRJpF4gicnIIRnKJSly4OjxY9j8+WdY+N4azF+/FovWrcXqNe9h74GDOE2i9evRI1i1fAW++HQ7iUoW/j7/Dw7/8zOO/fMbzvzzJ86e/BspqecVqcnJpHJTQUKVg3PUlgO/fEtithbzllPZq9/DopVrsO6DD/DTH78hw0ECRaL2++HfMHvWbHzw4YckaiRrJDoX0s7jVOo5/JNyFidI0FKo7KN//I1tWz/GuvVrsH7dBmxYsxmL5q9E5ztuh83XRv1XFiZjB+rzZTAbjpP88FQYyRCJD4uQp4iQIAiCIBQKp6svQjw1Y0xVBmVe0Gug7RbzYZhMo+BpagC71Yao4CA8e8ddmNt/AOYNH4LPt2/B7//8hcHTpyL2hWdQb2BfNOzdF40ffRY93uyHQwf2Ic2RSuKxDksXr8bfvx7Fzvc3Ys244Vg/ahDWjRmODQsX4Mfvf0BWZhZySS4cGZnYsXsvnh80FE1e74EGAweiwaB+SOr6JPpPnUD1HSdR+R0rFy/B5599igvpyXhv2wYMG9cX8yf0w+rxA7Fm1kTs2/uVcsVadkYuctJyqfxckpdMzF++DDc/8hQSuvVATK/+ymvn57pi1Yb3FBHKzs7GH7/9jjmz5ygilHzhAg59/gU2zpqB9TMn4t2Zk/E+idTPh4/g/S3b8XCPXmj78ou4+Y030emVQWh1x/OoWKU27HYrzOYQmMxPkRB9CqPhrCI/3N9lqL89PHMU4eFpsctEyCAiJAiCIAgqnEpMhFw/fT6bBus0GAyZ9JkHZH5K+mmSJn40xG2wWssh2GZF+8goDGnSFsNa3IR3J47Bt4d/xFvLF6HRkvmI/uEb1CJqzpqDh/sPx66vdiOTRGjt2tVYvmwVvtt9ADNfegn9a9XApKgoDI6qir6dOuGjze8jhdfzOFKQlZGOLV98hZemz8NdGzajycFvEPfdXtSeNhjPTxmBX/48gmO//olVy5Zh245PcOb8SUwb0h9P16+BkdE1MKYuldkkEatmTMMpkpjM7BwSnGxkkOBkkWTNnLMIN/cZgBbbPkP9b75Fw4+2ovU772DBqhVIZxGjvCxCHBHaQNJ24u+/Mb1Xb3StHInBVaPwdmQ1vN3hLnz0/lbM37QFrcaNQoMPViJu9ydoue0L1H1tMLwqViMJMlO/VYfB3h8m2/ckO2kkP7l58NVhivTk0HfguFSEjHyPIZZQESFBEARBYDhdAxHKu2KMhUh5Aj1tMxlSYDF+CaPpJRrUK8FuMSLJzx/Dq9TDrAaNsGXEMBz8/gC6r1iEuA/Xo+7J44g8exyVN6zDXSPG4nMSIYcjDRvWvYuly1bgm51fYelTT2JJRAR2BoXhveAITLqpHbZ9sA4XclJJmlKQmZGKrV/sRLfJ09F55Ro0ojIaHtiFqlMG4rmpI/Hbkb/x9+EjWLZiGQnTNpw/+w82vNUXcytUxu6QcHwVHIoFterg/dFjcOr8OZBeIS03S1kw7UhLx8zZC9C6/2A03LMTFY7+jEpfbkfTQf0xf9VypGXmrSk68sefmDVzJt7bsB7Hj/6J2d1exKhygfgsNBwfBVbG5CY344MVazHno81ImjYOkbveR7UjX6HB7i8R8UpfWEMqwtvTi/quOQy2OTBY/6L+5nVBJDrKHbzz8FAevEp9f5kIZdN39I2IkCAIgiAQnK6BCAFGDxqEWYSUfVkkQmmwGX+G2Zg3PWY0G1HdYsCrQaEYW78B3h87FHsO7sars2ej1fRZaPX+FjT54CMkjJmIpwaNwJ59B5CdmYG1a9ZiwdIV+HbnTrz31KP4MCQQf/iVxZ6ywVjepg2+2rgW6Y4MkhAHsjJT8dW+Xeg9fhTuGToInWfMwK1zZ+OWAX0xfO4cHD9+Cn/+/icWrVpKwvQxUk8fx8dv9sF7gRVw1NcfR/18sLFqFLaNHImz588iA5nIzKX/ZmfCQZK1Ytly3NmzN5rPn4u4tavQhITnzrd6K1NjadTWbIcDR48cwQyqd9176/DPX39gyQvPY7GfL/4o649DAUGY26wVNq1YhfUff4x7hw1Go5mj0WjVFNQbOQTlW3aE3bssvD3Kw2p8gCRoMzysZ1DGlK708+UixOIjIiQIgiAIruB0VUWI16XwPWxYgnh9CkuQh4EGZ0MG7IYTNKCvgMF0C4wmHwRbPNA+2AfPxNfBkmnj8dOvP2PFpo+UR19MWLmRWI8xCxZj9YYNOHb0LzjSM/Hu6vcwf+kqfLvrC6x/6kFsDS2Lf3x98Z1vOaxr3hL731tDwpQFOHLgyErHP6eOYsfuz7H2o/exdutWrNv2Gd7/5DMc/P4HnE9NwWGSkwWrl2Dr51uQTCK0sc+bWB4ajKMBPjjqb8X6apXw8YjhOH/2DLJIgnIIvvIrKysNP3xzEMtWrcG0NesxY+NmzF/zPlaufx/f/vILyVI2snNycPToEUybMRWr31uNv//+DfNfeBZL7Tac8LbixwB/LG7eDJ+uXImff/4Faz74ELNIqIYsmoU2jz0K3woVYTZZYTJVgcHWF5627+DB9w8yZVCfUl8r/cyRobwpsjIkPpdcPq9EiHhq7BvY7CJCgiAIgsDpKooQyw9HgnhgztumiBGLkEcW7J4pJEI7YTC/TDJUCVazB0IDjEioXx3TJ89C8nm+fDwZaRkpyMhIQ3rWOaRmnURa1lmSmgxkpzuwYdV6LCMR+n7nF9jw1EMkQgE46u2Lfd7lsLJlG+ze+J4Sscnhy95zMpHJZGfA4aBtDpITEqTMnGyk5TiQmpuFw8f+xIJVS/HRZx/jzJmTWNP3LSwNDcVRP18c8ffCmhpV8dHwkTh/+qxSblZOulJuNkNlOrKykJnlIPjS+xxk8Dqi3Fw4cqGI0JEjf5AITcbq9Stx9MjPmNP1WSz28sZxXzsOhvhhfstG+HzZUjrnNKSmpyIzNQ3bPvsSt959D7zKepHIkAhZm8DktQgGCz9Wg2VTJa9/GZ6CVPqfREh7Q0VFhCwiQoIgCILAcLqKIkSvPDArgzAv3s1VBmm+5w2LkNUjg0ToJxjNY+FpSYCHzQKTjyciq0dhwqRZOJ9C8pOdhgwWDCKL79WTfYGEiAQhw4GsFAfWr1yLZQuX4Mftn2PDE49gc2gQfvUvhy/Lh2DRzW2x48N3kZydrBzDj8LIJPjePPxojHQSonQSpHS+/xDJS0amA3/+eRTLl6/Ex1s/wZkTp7G+b3+sDK1IElQevwUEYHXtWtg6YjRSaF9GZjoJTxrJT54AORxZJD8kWvmQFCnbspSoVHZ6Jo4e/h2zpkzF2ndX4/jvh7Gga1cs8PfH78EB2F4xAKMb18cHC2fiQuZ5XHBcoD5IxqTpsxBZszrMViNMhnIwWx6Cyb6N+iyF+vpf+dGS9/R5em+6+KwxESFBEARBuAxO10CEeM0KD8S8TiWLRCgNRo9MmEmGLMYTMJs3wGC+F2WsZWHwNqFClaro3qcP3t/1KTbt342P9h3EZ3sPEfvw6Z4DxHf47Osf8MmXBzB09Fj0GzECy5Yswch77sSEihWwPjQUi8LCMKRFI8yZMgqf7P2S8u/Elzt3YdeX9Polf/4SW/btxEcHvsYne/bR5/347Kt9WPvhVgweNR6TZ83Hpm2fY2zXlzE+PAqfhVTG5pBwjKheE1Ne64Xt277A51/vobL3Yuu+/cQ+fEzvt+3drdyl+rO9X2H7nl34YveX+PIrht5/9TXe+/AjvPZWP/QfPwkbSLYGPfg4hpQNxfuh4ZgVUQFP16mOIW/3xqfU3k/2f4V3P/0Y9z71JOx+3jAbTbB41oDFNARG20/wtKYWWYT4uzGTCFlFhARBEARBGQuvugjxYmlVhniqxpNvruhJA7QHDcqGdNiM38NmGEgDdk0YLN7wDghDrSYJ6Pzak7h/1FDcMW4SOk+eglsnTySm4LZJs3Dr+Nm4ZewExPZ5FTF9eqLN4BFo/swzaH9rezx4cxvc264t2t15J259/XU83H8I7uvaA53vfQpdbn8MDz7WDc++2Q/PDh+Oh8aORpfxE9Fx/GR0mDAZrUeOQcxb76DRoKG4adwENHr5ZXTo3AUvduiE5zrehjZdbkezl6mscTNx2+RZaE/tuXnyBHSYOBadx4/GPeNG4aExI/HoyGF4YvhgPDV0IJ4ZNghPjRiOR0ePRqehQ1D3lZdRj2Sn9YRxaPRcN9zc7jY82bYj7rr5FjTo3Amxr76C26lN948ajXbPP4UKJEdmqw1Wgz+JUAeSx3XUT6fhYeGbJl4qQAWKEOcVERIEQRCEfDhdExHigVgZpFmEDAyvaeGHsDpIgk7D13M1vDy7kBiFw2wLhD0iCFU6NkHi66+hzqgJCF+0EOFrliJy/QpEbViHqPUbUWXjOlR+fwUqrVuFyFXrUHXJUtSePgUNRwxDzNsD0OCNgaj30kDUub8XIho9Ap/K7eAV2gLh9bogpvOLaPpMXyT2GYGqIyegwvhJCJs8DeGzZiNi/gJUXLIElZYvQ6V3l6Lm6gVIXDIX8YvnoerKxQhftRphy9cieOEKhM6Yi8rjpyJqxATUGDAatfsMRb3XBqBht76IfrZXHl37oMHL/VCrx0BE9R2KSiPHofKceaj03hqEfvwBwre+jxofrEe1TetRfttG+Hz6PirQtri58xF1x20wlvOGyeyjRIOshjdhNh6ifkyDh+nSdUFaLhMhjsjRd+JBfW5Snj7fTfnO9L5LQR/t088jotvo5hEEQRD+W3C6NiJk4CuYeB9LUN69hDyM6TRQZ8BEr3bDftg836bBPo4G+rIw+XnDu0Ykwm+5AxHP9UfowDmInLYc1WctQfWZK1BjFonDnA9RZe77iJr9HqpNW4lKo+cgrO8YhL08AKGP9kZwp1cR3OpV+Cf0gHd0L/jHvImAmJ4oF/cG/BJfQ0CLNxB+9wAqfzBCuvVHCElT6BvDEdZvAioOn4mqExYgavpCVJsxH3UmL0CNKYtRedpiVJm4CJFD5iC092QEvTwOoc8Sj49GhQeGI7BTP5Rt0wvlmr+B8k16oHyzN1GuxVvwa9UH3m3fhH+XdxDy5AhUfms2aiz5CFUOfo/Qv/9C5VNnUO3ceUScP4Xws3+h5q8/InbeMkTcdBOMvlYYuU88biFRXELv/4ZBeXwGP2n+cgliRIRKns5DN8Fs91VEqOkzI3XzCIIgCP8tOF0DEeLLulmE8p6G7smDMg3OZUzJKGNOhoeFjrH9A0/rMhrkb4XVGACbxQ6vcqEoV6s5AhOfg1+jniQur6Jcq+dQttmz8G3yKmyN+8LcdDBsbYbAt90g+LbsD3ujvrAmEkn94BU/AL4xQ+AdMwHWuOkwx0+FJWES5ZkEr8YTYEscBXvCUHgn9qe8fWCN7Qlr/JuwNX0H9taD4X3zcPjdMhjl2/VHUJtB8LtpKGztBsK/1TsIbPIOfKgeU3xfGOP7w5w4BNZGw6nM4bDHDYdP/Cj4JYyDb/xkeMdNgT1mHGwNh8EWMwD2+Ldhb9IX/rcPQXCvGQicshbhK3ag+sa9iPrwC1ReuxEVRk5C2U6PwBpeFSarGWZTOCymV2A0fw1P81nlUSaWi4vP9XAlQhyFM19HEWrzGglknSaKTDCeRhOimt6Beyfvyc9T66ZHlX1Giw13jdmev71dz4X5IlLvtq7529SytHKS9OjA/O1aAqMaovETQ/PzFQW1TOd2OeOqbt+QSOVcuwzbrHscc8eoT1Cnw9P556keF33nq/l9dCXlC4IgCJfCiX5D6Vf0CgdFTlarKkJ8vyASHWXg1YgQDcJ5U2KqCKXCw5yGMhZ6b0+Fp303DJY3YDLWgs3oC29bOQQG10NIg3sR2OIVVGz/Gio0fRL+de5HYMwrKB8/FF4kGFaSDXviVJKPGfCOnglrg9kwxcyDMW4BDLELYIpbDFPiMngmLYNH4mIYEhfCmDgPBpIjY9xk2GLHk7CMg0/sKPjGjqb3JEvxs2BNWARbowUkTrOo/NkwN5oLY+NZsCVNgy/Br8bEKTAmTKYyp8GQNIM+E/Ez80iYA0P8QnjGLaJ65sASNxX22HHwihtJ4jWcXgeQOPWGtcU78O0wEuXuHIey9w8hQXoJ/jG30MBWG1bvABjM3jBbWsFi4Uvmj5I4noPZmE4ixH2qT/7l8y5EyO71ovKd6X2XVwtXAzijnWrSE6H7puyFV0DoZdtdiZBahiuKOrWlrb+wYwurm+VPT8a0oqeHKn/FLV8QBEG4HE7020m/nlc4KHKyWg+SCHHUh0TIxCLEEYu8+wgZDKD3/Fklb3qM73asTNmYMmiAO0Gso233075QmEw2+HoHIaBuE9R55g006TECFdo+BUu1e1AuuifKJ5JUxEwjqZgJuxJ1mQRb9ESYG06EMWYyPONJVBJIaOLnwho3D6b4+SQo80lw5sKWwBIzFobGQ2Br/haC2/VBpfZ9UKH5GwiI7w3vmBGwxdGxJE6mhAXwjJ1L4kRyRWWZSJJMJF2m+OkkWTNo+yx4kvQYqVxL7Bxqw2xYo+fAFDub2jEDtoZT4E1t8ooeS2WOpfaMh4XkyUjy5Jk0Fea4SSRgE0iuxsKrST/4xT6OoPAEBNjLUX9aSBarwNPck6TmIL1PJs7BwA+xVaRH26f/kn9DRa0IcYRIEaFv4OX9kvKd6X2XVwOtSARUrI1b+69TtqsREI5kqHn1REjdxoN8+97L8vMWJkLaMm4fvjW/Dc7lFIarevTQq5tp3X3GJaKjLUc77eYsMtzuGq0fvEyEilK+IAiCoA8n+s2kX80rHBQ56YkQRyZ4EL5chPIwGGk7y5DZQYM2yZDhBxKn0fDwbEzHeMNKMuRXsRrqPvA4Yp7pjfItu5HwvAHvWJ6CmgwLC0niFBKWMSQg/WCt9Qp863WHb8xrsMX3yBOLRiPg32gcfBqPgT1hCLzj36FtvRDQ7g1EPT4Yia+MRvNXh6PJ8/1Ro8tL8E94AtYGL5EsDYFXwgSqaxLshC2e6kmaBmuj6fQ6HTYSGa/4SfAiubHFjqb6R5GYjYZ3wjjYmoyHsekomJsPgE/LdxDQnNrRpD9sjQfD3GgMLNRmcwKJUhyJFUmWnWTKK34CfOL7wLf67fD1i4QXnbvRWJ76pSPM1kUwWY6RNGZS36ZT32Qq/arXp8zVECFtRMd5EC4M7UCvDuiucB7otRLifGxRRIjRnkNRREEtjyVOO42nh6u6GW0/aMtSj3GnXcUpXxAEQdCHE/1m0q9mEQdFZzgVW4RMNGhbWIayKd95mAyf0OsLRCSMniYY7XYYwyvCXq8d/BK6w5ukx8ISkTAXhsSZMCRMJmkZA+/6vWCLegjhjZ9C3fvfRPVnB6DyS6NQodtEBL44Bf6vTob/K+MQ9PIIVH99BBq+NQLNh07GLUPnocVrE1H7vt4Iu+kllE14EbYGb1CZI+ATNwT+9XsgqFEfBLceCP/WA+DbZjB82gyDd5vh8Ll5MHw7vAPf9n3h0/4t+Nw+EAFPjEP57tMR8MYM+L09DWVHzkH58YtRbtQS+PWeC9uDJE4tBsEnZhjsDSfDHDuHZG4GrDxdVvtp2IITYLWVhcnoRX0UR68DYDPvI4FJUwQnr0/z0OtTxpUI8WLp4oiQ3rRWUWRIGxEqbOpGO9B3Gb6lwCmpayFC2rYXJnFMQaKit9/VtJ8rilq+835BEAThXzjRbyb9ahZhUNSDk8V6AGZTepFEiPEgGWIRKmPNgMGSQjL1B8zG+XTMLTSI+yt3VLaU9Yc9IgG+9brCK24ciQPtT5oPj6QZKJM4CwZeHxQ/AgHxPVC5Yw9EvzoaMWPno/7Ctaiz9kNU3boVFXd+hkq7tqPW5i2Im7MKDXqNR9gdvWBv8irMCbxQug/scf3hw1JFYmKLn4uAuJEIiuuKyPv6oMbA6QgaMxN+E2j7uEUIHrsM5SYtg9+MpQiYSe/nroT/yvUov/UzhO/Zh8rff4fKv/2MGkf/QP2/jqL28b9Q6ZefEfzeFgT2mIRyN78Nv6QhsDUaA2vj4bDFvAxbxbYw+0TAaLKTxFSEwfwELKYPYDWcIUHMEx9+oOq/C6Mv7UsVXRHiKUgSIb5qrChrhLSXjTtTlKiKs0yxEGkXAatoB/LKiR2V966iG0URIV6orUZLiiIJah3uTqcVJiJqP6jlaaM47qxdKmr5zvsFQRCEf+FEv5n0q+nmoOiKzKwc+PnliZDBVDQRYji/h+08PO2nSXzOUDl7aQDvD4MxlgZuLxjNZhi8KsEW0Rm+9fvAFjcehoRpJELT4ZG4AIa4pfCKnonguLEkLm/Dv0kvlL19MIJemYqImcsRuWkTqn38KaJWfIDQfvPgc+dg2BJ7kfT0h1fj0SQjE2BLmkLyMwOWmNkwRc+HseF8lI0ej5BGbyHyufGov/4zVP/zF4SfP4rw5H8Qef4MwlKTEZiRiqC0VASkpcArMwU2wjc9GcG0P5xEKGzLNoQvWY/w9dtQ4dvvUeWf46jx9beoOHIZAu4ZDK/mb1A7SPCqtYepbGWSQT94eAZR/7WFyTYNNsthmD2zYOAn+OdHgRyKcDr3o0rhIuT+VWPaiIUz7kRItHAkSB30VZwHbHWg11JcEXJFURYTq2W5O9UkIiQIgvDfgRP9ZtKvppuDoiv+OJaG+vW/L5YI8X5lsDZfgKftNJEMk+UUzOYtJEIvkRTUonzeNKgHwOxXF35V7iRBeV2ZujKQvHgmzYchcQlsMfMRED0HQQ2nonzMWPjGDYU18R3YbyYxuncIAu4fCd8Og2Fv3I+EhwbkpPEwNpkKU6OpMCdOI2bBnDCPmE/MhTl+FmwNJ8HeYAQszYbCt+sMhCzairB936PCiRMol3qBhCeNBCgT5ZMz4JeSAa+MDPqcgfA/SILe34ugYcvg/egQmNr3guWeIfDtuxDByz9Dld0/I3r/L6gzcSmCOnaDb7V28CpbBSarNwlLIDw9GtM596XBbieJy3kYWISY/CgQX52XdysCPVyJkHrVWGSV3jh1LvWy71GPkooIqXB5CQ+9fYkQaQd17UDf/Pnx+Xn0pKsoIsRiEFQ9Pn+htjsUZW2TioiQIAjCf4cSE6GvfzqP2277VV+EdK8a+xejZw7MHg6Y+I7T5nSUsWTCYOEB+yhMptVU3qP0o16F8CVR8IctoBp8q9wK/5ge8G4yFtYW02BqOg2eCTPyFh/HzYYpdjJMCWNhSxoF/4RR8I4mGYkeSPJEQpMwGl6x4yjPFBKoGco6I2PCbBhIgjwTFiivBirLkDCJypsEU8wUWOPGwp7Qn0RqEEJen4mKszci7MMdKP/ZFwj8fAdCvtiJwK++QsDXX6PC9l2ImPke/B8eAXOjd0i4hsHWeCS8k0bAq9EgWG8bBP9+c1BrzSbEz12KiC5Pwqd8bfiZ/GD2tJOw1IPJ2I36ciMJ4Uk6fxYeXiCdQbDUkOCwBF2BCN173wx8+f1x3e9SD3Vw1eJqIHYXFiKtsKgiox3o7xi5LV/C9Ab2oq4RKirFkYrC6nbe73xFXWFRp6KW77xfEARB+JcSE6GFXx7D5CknafC+uFhauY8QT+NcvI+QZpB2hu8xxM8dM3rSQK1cSp8HXyJuNB2G0byEZOBhGtSr04+7HUarDWbfKPhV6oCgBk+ifONX4d24D4yxQ2CInwhj4mSYE8bDEj8OtrjJ8I2dAZ+YGbCS+FhjJ8IeOwH2uIkkSpNgaEQC1XgWPBvNgWfiHHjEzyRYqiYT46jM8cpx9oSpytVgPnwDxsbvwKvtW/C7m8Tokbfh/VgveD/ZB97P9IPXUwPh8+BAeN38NuyJ78ASOwaeJGUGEipb3FT4UFm+CcNhb9kDvnc8h4BOd8KrekN4WUPg4+EPq2cUne+jMFtXwGT+nd5z5McBD0/qV+VKMe5T5t97MulRmAgNGfYhVn19TPe7dIVWhkpqkNUTGeeBvKAroa6mCBX3kRoF1a0X/XGOuGnPQ4+ili8IgiC4psREqOuiH/HD4XRERPDAzSKUd2dpd0QojzxpUvHw5ME/TwCMxiMkWO9Suc+QINWBwexHg7kfvL0ronxIHUQk3YIq97yK0IdGwefuybC3GQXvuMHwjR4Nr+ipsMfMJAmZDXPcHOUKLWv0LFhjpsMUz9NqJDwkQ8ZGM2FK4hssToKJRMmayLBMTYCNxMieMBsWLiOGjo2dDi++70/MSPjU7wdbvV6w1u8JK73a67wFW91BsMTwgm4SqsSpJFaTUIbqMsTx/Y5mIYDvOt3wWViiGsMUGAKT3Rtmz3KwlqkPq+FJWK3LaNtv4JtN8q0FlHsukSQy+n13OQWJkK/vN/j+55PosfIX3e/yasDC4h9WHc27TsjfxvfH0Yv26A30WgnTTlFdTRHSSkVhcqLFVd3a+/w4R5i058H7tGuYnO+1VJzyBUEQBH1KTISYCZuPYM17eYt4VRH691lj+gP2v7gSIZ4yS4fV+CfMhvVU1qu0Px4GU1mYrV7w9g1CeINYxPd4DbEr1yBi+UcIGrAMQfeMg1+zITAnDoOR1wKx7CTxjRDnkBjNgnf0ZBKbkTAkDoEhYQiMsYNhih4AU8N+sBBesQOIfjDFvQPP+H4wN+yvCI65/kh4xk1UrlJjseKbJnqS4Hgk5EWRTCRSltgpVA995oXcSSRCCdNJgmbDFjsNAXFDUL7BE/CJTICpXBA87TYSHj/qr2gSlldg9dyYd66WCyR86Rf7gyTGk2WI+0iv7y6noMXSY8adwJIdf+t+h1cL7UCvh1Zu9AZ658vv1UH+aoqQKl9FLUOt2xXOoqOiN/2oRY3wFLd8QRAE4XJKVISYTw8l48lnSGBKUIR4XYzZmAGr6SixESbTS/A014enxQcmqxXeZf0R3LIxwsb2R8Wdm1B3/240WLAeoQ+Q0MS8AF+SGr+4cfQ6En5Jw1C21VB4t3sH9k594Ht/P/g91A8+9/WB9z294HNvL/jd3wflHuqL8g++hQB673cfbb/7Nfjd+Tp8urwJc9s+8GzSH56NxyjTah6NFqFM4wXwaExiRIJkj54Kr2iehpsKI33mdUs2ki+/hoNRtvZD8K0YDZt/IEzUfk9TKIlQUzqXN2nA3Qqj8SSMivyxwPCaoJIVoVatHfj29zTd7+5qwtM/HLHgZ32pAzbDi5c7vP3uJXldSQxLj/O0z9USoeJOizGuhEZ9ZlhBzwK7beCGS57Fpj1OnRK8kvIFQRCESylxEXp6/g/4+sdULF6eDf/yJSNCHMUwGDNhNqfAav4VFvNamMxvwGBuRRIRAbPJF3a/8rDFNUT5V55B/aWzED1zNiLu7Y7geg8hKPoNBMS+jbLRLyHsjj6IeGsC/MfNRsCcd1FpzSeosnk7wrd8gtCtnyBkG71+8inCPt2OiG3bEbnlc1T+aDsqbNmKiC2bUHnFGoT2mw6/uwbCqzmJVtI4mBNmwdB4HkkRP1tsJqwxM0jAiPjpsPFzy2JGwrteL3hV6wJLheqw+JeFzRIIq6EuCU8XOo8hMFi3w9N2is4nr8+MHtkwKZfL5/XPlYqQl1cuRo3LJgnKUL4jve9O+BdXgiUIgiD8f1HiIqQy9eO/cPhINvr1z0XrVkC5cvoD9r9cKkKXwmuN+NJxGtSNKSQ+x2AxfQ2TaSYMpmdgMSTB2xBBg3152MPCEJzUDCEtbkdg3D0IjXsaAUm94ZfwFnzjXkD4kwNQe8UGVP3uB0QePYuqpxyITHUgJCMT/lkZ8HJkwJqdAZsjE3bCN8MB//Rs+GbS/sxkhJ47hahvf0HVhVsR/NRE+Dd+Gz4xA2BpNAzGZiNgaDICpqThsCQMgT2pP7xjXoS9+u0wV0yAIagCPH294WEJhtnYCHbjc7Aa55DgfQWj5R+SoMy8J8YbWYJyFQoXSH1YhKzeOWjV1oHevXPw3U/ZWLzjhO53JVxOSUytCYIgCDc+V02EGF5AvXrPCez/JR0XUnOUyiRdu5SZlav0/dq9p67pwuj/Otr1SHU7PqubRxAEQfj/gNNVEyFBEARBEIQbGREhQRAEQRBKLSJCgiAIgiCUWkSEBEEQBEEotYgICYIgCIJQahEREgRBEASh1CIiJAiCIAhCqUVESBAEQRCEUouIkCAIgiAIpRYRIUEQBEEQSi0iQsINhfap7wEVa+c/cb2ocDnq88KupBxBEATh/xsRIeGqo312V0HwA07vGLmtRERIW6c8OFUQBEFwhYiQcNW5HiIkESFBEATBHUSEhGtOu54L8+Wn6TMjL9lXUlNjgiAIguAOIkKC2yQ9OjBfYK5kuqkoItSy22QE14hXPnsaTYi5u4du3sZPDEWdDk8r7/UiS/dM2JUfIXJuu7aciOg2+fLF27lMs91X2ccEVY/Hrf3X5R8rCIIg/LcRERLcQitBKsWVIXdFyBXqMa7yuppiU8+Bhap972X5dXYeuilfdurd1lXZVtB0nvPxgiAIwn8XESGhUAqSE2eRcYeiiJAaodHKCm8rKK/zPlWE9ISH0RMkNXqk3Xb78K35ZaptEARBEP7biAgJhVJQdEQrFO5S3DVCzouftXkLmu7Sy1/QNu35Op+fKk3FjYYJgiAINxYiQkKhaGXBmasZESqKCDlHaFyV4xz90ZMebeTIFTI9JgiC8P+BiJDgFtdjjdDVECHn6TG1LVqxcUeEJCIkCILw/4GIkOA2Whm6EhG4niLkvL1ai3suy1PQ1JggCILw/4WIkHDNuZ4ixOhFt7TCoz2WI0XNu07I38cLpmu0flAWSwuCIPyfICIkXHOutwg5T33prfcpbHpMREgQBOH/AxEh4ZpzvUVIu09vv4oa/dEKkW9IpHLzRr38giAIwn8PESFBEARBEEotIkKCIAiCIJRaRIQEQRAEQSi1iAgJgiAIglBqERESBEEQBKHUIiIkCIIgCEKpRURIEARBEIRSi4iQIAiCIAilFhEhQRAEQRBKLSJCgiAIgiCUWkSEBEEQBEEotYgICYIgCIJQahEREgRBEASh1CIiJAiCIAhCqUVESLhmtO4+g//YFDyNJrR8ccol+++bshdhDVoq++vd1vWSfYIgCIJwNRAREq4ZSY8OzBchJqBibdw7eU/+fhYhr4BQESFBEAThmiEiJFwzVBHyDYmE2e6rvG/6zMj8/SJCgiAIwrVGREhwG21Ex2ix4a4x23XzuUI9niNBcff3Vt5HRLfJ368nQg9MP5g/XaaNILnaXuumR/OPb/PaHARUqqN85qm4mLt7KHl4ik5vuxYuv06Hp/OFjQmqHo9b+6+7JI/ahsZPDFXy83u1b3h/wkNv59fFsATq1Xf78K2o0frB/Hxqu1ydJ6Pdp+1HQRAEwX1EhAS3cJ7WYooqQ1oRumvsDkV6eMBv33uZsr8kRcgVgVENdbe7ikw5o22vtg1auF/uGLlNd5+KNuLVeeimS4RLRa1L2/fadmqPkwiaIAhC8RAREgrF1YDPaAfmwtCKEIuL+lmNZpS0CHG5vN1ZNPS2ayMqahla6eGIjVqfmte5X9Rytfuimt6BLsM255ehnp9em7m+5l0n5OcNrdNEqd9VO9X+07ZTEARBKBoiQkKhFBQhKUokwlmE1HLVgbwkRcidvHrb9dqgorZfO/WlHu9udMy5fdr6tJLjjHqcXt3acxIEQRCKhoiQUCjaQdeZK4kIabexBFwtEXK1Xa8MV9NUWlRx0x6vJzG8n9cNadcIqejVV5BUtuu5MP9Y7nN3jxMEQRAKRkRIcAtVWLRcyRohVUZU+eGyugzf8p8QIb2ojLMIaffpoVdfQULjHDlS+1KmxQRBEK4MESHBbbQyVFQJYvRESLu9bsdn8+XheolQQVNjzhQkQtoIjrYc53ZoRUgvqqRFPZb7vnJix0vK0csvCIIgFI6IkHDNcCVCqnxwdEOdRtKTB+2UlLrNuTw94XG1XU+EtNu4PnXxMqNe4q4Ki7sixJfW8zat9LiqT43ucF0VY9tdMvWoLVOlKFOTgiAIwuWICAnXDFcipN2nohUhPQFg1EvhteVdqQjx9sKmx9wRIW1kSQ9tfa7Oj9GKjrY+pjhROUEQBOFSRISEa0ZBIuQ8yKtRFBW+CaIqJxw54f2qQGjLKwkRYtToj1aI+GaIXK/e8XrTWlxGcI34/OP9w6orN1jk9871sXxp87q68aJWGPXqFARBEIqGiJAg/IfQRo9kWkwQBOHKEREShP8QamRLu55IEARBKD4iQoLwH0G77sh5ak0QBEEoHiJCgvAfQTstprd+SBAEQSg6IkKCIAiCIJRaRIQEQRAEQSi1iAgJgiAIglBqERESBEEQBKHUIiIkCIIgCEKpRURIEARBEIRSi4iQIAiCIAilFhEhQRAEQRBKLSJCgiAIgiCUWkSEBEEQBEEotYgICTcMD0w/mP9QUXmWliAIgnAtyBehLEdO2tPzf9DNJAglQdKjAxXJcfXkdO1DRY0WG+4as/2yPIIgCIJQkuSLUFpm9snuy37SzSQIJUFhIuQqIqQ+bNTVcYIgCIJQHB6b8x0c2TkO9qAyF9Id+wZt+F03oyCUBIWJkCtEhARBEISrAQeAOBCUJ0JpWRsnfXxEN6MgMKrIMMWZunInIhTWoKWSR40IqREiZyKi21xyXJ0OT8Ns983fH1Q9Hrf2X6dbduMnhir5+b16Hrw/4aG3EVCpTn4ZviGRiLm7R34ZKrcP34oarR/Mz8fnw/n02q8eo92nbbsgCIJw/Xhn3WEkpzu+p9/mMmUyMnOmLPzymG5GQdBKkEpRZehqiJB2XZEz2nq0ZWvhc7hj5DbdfSr1buua38bOQzddIlwqal3afmr6zEjd47TlCYIgCNePMZv/xPm07I/pt5l+nYFe7x046dDLKJRuXEkEox3sC6M4IsTbC5oaU0VJu48jNmo5qjA5nwNvV8tX90U1vQNdhm3OL0MVLG1btPU17zohP29onSZK/Vrh0UZ+Cjt3QRAE4doz5/O/kZrhmE+/z2XK5ObmJh05nXFWL6NQuiko6lKU6EZJi5C2Xc7tUOvSTn2pZbsbyXJeuK2tr6DpLfU4vbq15yUIgiBcX/b8fuE8+c999Pucl9Kzss93XfSjbmah9OIcTdFyPSNCrqaptKjHaMvWkxjez+uGtGuEVNS2uDu9pbaX4f6RaTFBEIQbD75iLC0zOwWAP/0+5yUOD3GYSO8AoXSjSoyWa7FGiLdfiQjpRWWcRUi7T4+iipBz5Kiw8xYEQRCuPcM/+AMX0h1f0u/zv4msqOWvJ9JkekzQRStDRZUgpqRFqKCpMWcKEiFtBEdbjvPUmFaECpoaY7TTY5UTO15Sjl5+QRAE4dryxS/nksl7HqPf538TbbCmZmaflukx4WpwpSLEaC9n1+bnMtXFy4x6ibsqLO6KEF9az9u00qO2xbk+9Ry4roqx7S6ZJtSWqVKUaURBEATh6sHTYhfSHefJe0Lo9/nSlJWd+/pH355J0TtQEK4EbUTJGZaNeybs0hUhvcXaqswUNj3mjgjpla/FlZQ5oxUdbX1McSJogiAIwtVh4ZfHHMkZjhn0+3x5kqiQcLUorggxLCBa4dFOYanRH+1+vhkiR3fUMgoSIbWM4Brx+cf7h1VXbrDI753bwvKlzevqxova89WrUxAEQbj2FBgNUlN6VvaLn/549oJeAYIguIc2eiTTYoIgCDcGK77+J/1ChmOCIjwFpeSM7MO93/1VtxBBEApHe/NFuVpMEATh+sOzXTzrxbNfebZTQOIbLP5+Kv0kh5D0ChMEwTXadUfOU2uCIAjC9eHQXymn0zJxd57puJHSMnMf3vt78hm9wgRBcI12Wkxv/ZAgCIJwbfng0KlzZ1MdgxXBKUo6l+qYvXjn8TS9QgVBEARBEG50xmz+I4sk6NOLalP0dDbNsWvEh39k6hUuCIIgCIJwo8Lrnc+lOX5ya12Qq0QH+19Id+yb+/nfEhkSBEEQBOE/AUeCLkrQv88Tu5J0NjVr6Wc/njkrC6gFQRAEQbiRWbfvZDJPh11RJEgvJWdkv/LT8dSTcsNFQRAEQRBuNJ6e/wP4Qq9zqY5RF9Wl5BPZVUu+Dp8fxcEV6jVEEARBEAThWsGzVXyzxJQMx1m+6v2isly9xKEmfi4ZV8gVy3SZIAiCIAjXg+mf/qU8NoPvGF1i64HcTVwhV5yWmZ3Cj7Qfs/lPxcr0GioIgiAIglASDNrwOzZ9czrjfJojOTk9eyX5iOtnh12LxEJEPHY+LfvjTEdO+p7fL5yf9PERpaGM3kkIgiAIgiAUxjvrDisuwcEWDrqkZman8tXsubm53ck9Kl9UkRsnUaOs1Lj7LqRlbeSGMrRNkiRJkiRJkiSpyCk53fE9uwQHW+jjY8T1jf5IkiRJkiRJkiRJkiRJkiRJkiRJkiRJkiRJkiRJkiRJkiRJkiRJkiRJkiRJkiRJkiRJkiRJkiRJkiRJkqTSlAA0JPoxOVnpG3MdGftyHJnf02dJkiRJkiRJkiS3U64j8zB7RG5WBl86r7hFbm5u+4vKceMkblSOI2t+brbjfE568rnsv74Dk/XrLmT98BmyvtuGjK9XC4IgCIIguE3mt1vyPOLnLxWvYHKST57NzclOU4Itubn3kRyV7BPmi5Jys7NfV+SHGuX4fS8y92/UPRFBEARBEIQSY+97SrAl++xf58lD0nMdmdf2OWNUWZfc7KyT2Sd+TRH5EQRBEAThurFnLbKOfsMydJYDNFc1QkSFV+b1Ptnnj5/LPPiBfoMEQRAEQRCuNXvfAwdoSIiOka80vKguJZdyc3OTcjJST8h6H0EQBEEQblQ4UJOTduFUbnbmwxcV5spTbnbWKzmpZ0+ybelVKgiCIAiCcMOwZy1yzh47k5uZNuWiyhQ/5WZlzHac/OMsF6pbmSAIgiAIwg2I4+i3F0iG1l1UmqInkqA3Hf/8el6vcEEQBEEQhBsdx5GDaRzUuag27icALbOTT52USJAgCEVhet8XwD8hziTVr4E5/V/SPaa08MZjdyh90allAs5sX6Kb52qyfkJfxNSKyv9OmsXUwd7l43TzXg9Sdq7AxF7PXNLGulUrYcXInrr5BcFdeGaLl/nQ35R7Sbk6LCP1hKwJEgShqLgSIRWWAL3j/t/hQb5jszilD7xsFhzdPFc339XC1fcSXbPKdZEyZ7T9o8eCwa/oHicIbrFnLTi4w0Ee+nsqPPEl8nJ1mCAIxUEdcLWD/S8bpucPcmaTEdvnDbvsuNKANiKkt/9qcW7HMkSElFfq7kDfgyo+HCFqnVA///PHMwddt++IReiONo2UqCG3hz+//OBtSnuuR58J/3/wfQ9zMtP40voQ+ptynfhyM15prVeIIAhCYeiJEKMOsoz86/7a8sO6qSjr6630/VtP36Obh7meIqSH9m/mRolcCf9tsv444MjJyphBf1P6iSzJmuvIOi13ixYEobi4K0LaqRCOAnS9t8NlAx5Hkm5q1DD/OIbXtTivGeGy1GiLM9yO396fWWhdLAvNY+vkH8cyMKjbQ5cMvtwe9ViG169ohaGw/WqEwzm64e55qsfzOfBaGlVuuK3DXn70krxatBEh7g+9dUHa6IsWrTi500dqOfwdc8TJ3Tbqof2bkYiQUCLsWYvcrIzzLqNCfGtqviuj7sGCIAhu4GpqTDsQ83ZXa0JUOeFBUB1E9VAHaFflqDiLkBZtXc77VNQBWCsTWtQyCtvPZeiJkLvnqT3eFQVF2pyPdV4oXZgIudNH2nJqVA67LB9TUETKGW2binKcIBSEy6iQRIMEQSgJXC3KVVEHa2eB0Q502n3aCAYLlXY7C5U67aOdzlEjEa6ky1Vd2u1cBm9Ty9Wr58Mp/ZQ1N67aod3Pn9WBXRWHopyn9nim1xN3KoLF9aoCVlDUhOvSi5ppz1mVHe05qMe600e8Ta+NeiKsluEKtT/5GK1MCsIV4yoqRBu68DPEdA8SBEFwEz0R4oHSOQKhHVydB3DtIOgc5XAerPUEpCARKqguV3AbtBEfrounhH58b2p+OYXtZ5xFqCjnqT3eWQxcbdeDpUQ7fact35UIudtHnNdVW9S/C+ey9XDuy8LyC0JRcRz/JSM3N7c7/Y39m3KzMlc6ftute4AgCIK7uFoj5ExBcuJqQGac5UFbjjNque7U5QptG7hu7RoZ5tFOrfPLKmy/swgV5Ty1x1+JCKmo0RxGjfK4ak9R+shVWwo6Vy0sQWofFpZXEIpL1g+fIdeRsY/+zvKSMi2W7bgg9w0SBOFKKQkR0pMAFecBVS2HP6s34uP3LCDqQFzculxxYOWES6Iqzse52u8sQkU5T+3xJSFC2qhLYSJUlD5y1RZ3IkLOUuvu9yEIxSHXkZWaPz1Gb1rmpJw5q5dREAShKJSECGkHaR5QtWtntNt5oFUH74IkoDh18TEcNVHvs8MyoJ3ecxaJwvbzNmcRKsp5ao93PtfCRIj7iNv21ZLRymc+tzGvP6kcw6jCofaldhvjbh/xNrUtjN4aIVdtdD5WJEi42mSf/jOZ/Ocx+nujvzigX/Zf3+lmFARBKAolIUKMWo4eHFXQG7y18FVLalToSupSB25tVESLGuEobD/X4yxChdWtPU/t8cURIW25WrRt0TsHVeLc6SPOp5UZPVwJjqv+0yJyJJQkvByIlwXR3xbfSTprvuP3vboZBUEQikJJiRDDV13p3V9HjUgwXE5Bgy+XXZy6WEIe6NDikrr4/j3awdq5LYXt1xMhxp3zZIorQnz+zs/wYlHUu6+PutCc83AfvDvmzfx97vSRti3O9zri/lHzOSMiJFxrsn76HDmZGV/S35bylPmPs37+UjejIAjCjYze1JhWjgoTMqFkKUzKBOFGIfPbLch1ZB5mD5JniwmC8J9Fb+DVRoBkQL62iAgJ/xX4vom52Y7z7EFlcrOzTmYe/EA3oyAIgrvwACgIVxO9vztBKC6c6O+K/rIo6WUQBEG40dFb/8Jor5ISrh0SERL+S4gICYIgCIJQahEREgRBEASh1CIiJAiCIAhCqUVESBAEQRCEUouIkCAIgiAIpRYRIUEQBEEQSi0iQoIgCIIglFpEhARBEARBKLWICAmCIAiCUGoRERIEQRAEodQiIiQIgiAIQqlFREgQ3GB63xf4fxR0apkgz04SBEH4P0JESLih+HjmIJT19Vako27VSji6ea5uvmsJP9CzY7M4pU1vPX2Pbh5BuJrI36AgXD1EhIQSRX3qNEdO9PYXxA/rpuZLEGM2GbF93jDdvNcStV2FtedaPHFb279XMzJ1Jd9jaaawfivu9yciJAhXDxEhoUS5kgGUo0F8rJfNctUiQcWpQ50WK0xw1HO/WiLEg2FxB9KiciXfY2mmoH67ku9PREgQrh4iQkKJciUD6I0oQtoBaMHgV3TzqKjnfjUjQtcKEaHicbX6TURIEK4eIkJCoWh/hJmChMB5IFCP5WmlT2YPQdd7O+SX80CHFvnCoB6nRRWKD6f0w02NGl6yT3vsldRR2HRXUcRJLV9t97kdyxARUl7Zpu0z5wiTu+3X1uE80HIfNY+tk38clzWo20O6x87p/1Khg6qrelRK6jtR82r3a+H63e1H3lZYu9ypT83HU6LOfTrs5Ufz9+tRWL8573e3n9R8vF39zrRTyfydqnUIglA0RISEAtH+AGtxJUOufuidj1dR86nHaeEB7u8t8/IHQWdKog4egNxZ96OWURBq3uKKEG/TQ1u3XnvU8vTQO9bVfi0Fnbf2vJxR87t7Tu7kc7cfS7JdqgDrUVBEprC/F+f9xeknrl97rloRFASh6IgICQXivIBZpTg/9CwdK0b2VLap+bQ/4nrRF847tc/z+GrJ6Pw6+F+/2nxXWocrXA3ArnCuz90BvCjtd+5fbR28TS1vzOtP5penip56LFNYBMG5Hi1cfkl9J+rfFx+3d/k4pSy1f/TOsbB+LKxd7tSnbbs2ArR+Qt/8Y1397RTUb3r73e0nbT4WIef9zvUIguA+IkJCgZSkCGn/Ja0nJK4k5ZcN05UpA+d2qPlKog49ipKXcR6ciiNChbXfuX/VPFrhYfTqdj62IArLW1LfSUmKEG8rrF3u1Ofqb17Fua+1FNZvzvvd7SdtvqT6NS7Zpx4jCELxEBESCkT7A6xFOyBpKe4Pvatt2kHQGb1BoiRFqCjiwKj5r4cIOZ/P1RShkvxOXP19MWq73e3HorbLGbXs/4oIMdr+EASheIgICYXiPHgU9ONb3B/6wrZpB5+CBomSEiFXg29BqOd+PUTIeXDWDuZq3YUN0loKyqtXp3Nb3T0ntY+4LLW9/F47deduP7rTLnfqU/tOW467FNbHzvvd7Sdtvl5P3Jn/Xj139ThBEIqOiJBQohT3h96dbTyVweWpdegNEu7WUdggp3dsYajt0hMc7g/ephWUkhAhbXlqHXp9pHdsQRSUtyS/E/VzQW1ytx/daZc79WnFS62Pt3N5E3s9g9YJ9fO3OVNYHzvvd7efnPNpz197nCAIRUdESChRivtD72qb9gffGVeDREF1aAc5xpUQFTagqTiXx2jboEYt9CgJEdJu00NbnrvnxLgqk9u8Z9nYEvtO9PqPqVE57JKFyu70ozt/KyVZn5pXS0H9xsc4fwfu9pNePrWNxYlcCYLwLyJCQolS3B96V9vU7eoAxz/6U/o8pwxmBQ0SBZWnXv2j7lMXzapoB8vCpsWcB9ZHO7W+ZJDktr3x2B35+/neMKpIlJQIMTy1o5UAHti10z2Mq2P1KGxAL6nvpCB5YdT+d6cf1fILape79TH8dxJTKyp/H5fn/P06U1i/Fff/D718/Len3ufIne9UEAR9RIQEwQk9ARGuDqoYsGCo2/jKL3WA18pBSXCt6xME4cZHREgQnHD+V7tw9XAVQWGuxpTPta5PEIQbHxEhQdBQlGkx4cpRp7y001UsJDz15TxlWRJc6/oEQbjxERESBEEQBKHUIiIkCIIgCEKpRURIEARBEIRSi4iQIAiCIAilFhEhQRAEQRBKLSJCgiAIgiCUWkSEBEEQBEEotYgICYIgCIJQahEREgRBEASh1CIiJJQoeo8wKOhhlR9O6YebGjW8JD8/MHRQt4cuy1+UsrUPqWS0z5By9QRyLfKcMUEQhNKBiJBQohT0LCftU8IZ7dPE9XDOX5SynZ8yrt0vIiQIgiCoiAgJJYoqK+oDSzkyoxUY9fld6hPe1byqpKjPglL3aSM57patzfvaI10UISrogZrO5QqCIAilBxEhoVCcp5kKehipnlRoozMsNtrynCM5Kmo52siMO2XzNjXiw/Lzyewh+XVppUqLiJAgCELpRURIKBBnCVJxJUPuyIqevDgzve8Lyn5tJMddEVKjTapkqWUVJl0iQoIgCKUPESGhQLSiocWVNDhLhXb6SpUabZmuhEqVmYJESK9sbT5VjNT6tHm0OJcrCIIglB5EhIQCKa4I6cFXd3GeKxUhPdSytdNi6nHaqJZeBEpESBAEofRS8iK0Zy2yft2Fs38ew5m/zuLC2QylEknXJ3H/8/dw5sgJOH7bjYy97+l/by4o7tSYFr4cfk7/l/LzaEWoOFNjWpzL1i7C1kNvekxESBAEofTCicYAGgUo6WUoClk/fY5zZzKxcX0mHnggF61a5yIyKheexmwYDFlEBoyGNAWTMZ3IgsnkgNWSDm/bcfj7HUR4xOeoVW8LmrRajJ7vjMPCddNx7zPLYSt7AEZrOuy2Y6gWtQB9+o7BG32nIrLKRngZz8JkSKZ6UuBBZTKexgx4mFNgsp9F2YDtePqlxRg4fjWiE76g+s7AZP0V7W5djsXLh2LFikF4u998PP7MWnS+axFuv2Mgpk4ag9EDJ+OmlgMwYvRCDHprPmqHbIKv7Sw8vVNg8DqKChVXoufAEZgwfR5axa3Cw/fOxYJV49C95wvo2ed5jBr1HGZM742h4wbgsecfxbTJffHIw4vhFXgAVSvtxcieM/Dtwe7Y9vWTWP3eS9i6rRtWrBqATh02wM/+J+z2U/D2/xEhlb5GjXofI6nJSjz/6mTMXz8ZXXssRHDQbhKFc3S+yShjykQZo4PIgYdBJZv634FWbbLR5c5srFyRibOnspD2817d788VzjJU1MXSzmgvX9cTE2192v3ulK0nS844t19ESBAEofRSMiK09z2c+f0vfLEjC6FhOTB4MiRABmdyLpJNZMDTnAqjLR1eZU8gotoPCI/aD1+fH+Fn+xuBvjvRod1kTFs4HM/1ngT/0O0wWZLhZTmCqIgl6N1rOt4ieala9QN4G0/BYjwDg/GcIkAMS5enMRMWSyrKld2Op16ch8ETViCeRMjLfAY262/o2GU9Jk4fj6ee6o8qlRajXMBX8PHZjojw6Xin/1wMGzwPbZoOx5hRqzFp1HzEVV2CADrOy+s0/Pz2o1372Rg3YwJe6b4K0ZVW4LWXp2HByom4956h6PFaX3y09Sls/PAFPP/yUNx0cx/MnjwWPbovQfkKm9Gi2ftYNmMcNm7shTfeGYD7HhiDHr3ewLzVffHYs4sQWH4fKkYdQVjV72D3/5Xa+xfJ0W40aT4TY+dPRPf+ixESsRMWr5PwsJyGhymVSCcpyqTzJhE0OPL724PlyEQiSvvKB+RgzaosnDl6Gpn7N+p/n1eAu1KhRnwY7Q0RWYK0l89rpaWwsrWC5Sw72n3Ox4sICYIglF6uXIRIgk4dS8Uzz2ShjDFXiUSwCBlJhAzqQEwSxJGKMsZslKEBmaMXHqYLMFjOwGI9h4jIn3D/M1/g4W7L0SBmDmpW+gjR1Tfg+WdnYtayKbjvmVnwKbsTZjrGy/Q3KoasQo83puLtwStQvdoOeJEEWbg8Y4oiAAZGkbFs2EieAgO24cmuizB4/AYkJH0Ob+tR+Hh9j9vv24zhkxaj3S3z4GXdB6slBWbLcZQPWY+eA1ZjyOgVSIydgDdffw/LF6/E0w/PQIOa6xBV5UM0brIQI0ZPw5Q5M9Gm5RrUCF2F/gOnYcai6WjbdC5eem4i9n7TFUvXPoIWN41HwwZzMGXcdAwdMg9Rdafi0WcXYOmy6ej20mhUq74aIX5foE2zJZi2aDJefXsaqtdajQef2I8nXvoAdRouQ8UKH6N21Do8+vhkzF4+C8+9shKBgV/CYjsGg/k0yU86nT8JIL3ye5bAPBEC9T9xUYSM3C/0fdzSMRtHf0tF5sEP9L/XYuKuVLiactOirvtRKaxsVa5c3QxRPd55v4iQIAhC6eWKRYgjQSxBPB11qQjxgMtRCQftIwHiaRuevjGnoozlPDwtp0k6zsJGAlMp4lc88/JnmLhoIfqPGoE3ek3CgAFzMHPREgwctwbRSdtgtv4JoykDVtM5hARvwRPPL0PXN7agYtQhEqSzJAMp8DCTYJk5+kECYAThoDrOwN/vS9z78Kd4o99B1IvbD5vXYXj5HMQdD+3CgHGfoXGLrSRBf8Nsy4XJ6wL8gz9Dtzc/wVvDtqNe7Y0kKNswesxGLFi+FAPHzMRrAyZg5PRxWLhqJp59cSEqhn+MapU+R98hmzFo/P/YOw/wKKqvD5Ptm03vBJIQQi/pjd5R8C/2/llBRESKoCBIr9J7710ULNgr9kYHxYogvRPS6+87Z8LEYdlNNhgQzbnP8zq7M3du2zj35d47M+8husF7uL3La9j87gKMnjQJYbU3ISzifYwctQnT57+GZp1noO/ol0jC3kZ8yuvw8PwJPtQW0bW3Y9zkjzB4zGto0HgpHu2+mcToZWqT+ejdfymGDl+BRctWYcbMzbix7afws/wMq/48jPpsGNwKFPQ6FkEeEWIKlOkxZbrMToTcqG3atM3H2aOnHf6uV0p5pIJlaNag7oivH6Wco9IiviE2TBp4Wfyy0i7ruHb9UHlGmgRBEIT/Ln9LhHhN0Ddf5iid7qUiVNwh/zUywZ8LCOqcjdkkLekwmKkDt1wgwcmGl9cpNIz+Hnc//Ab6DlmP54auQP/BK/HYU68iucUX8PH7AwbLaehJnszWdPj4/Ir45O1IaLYTXgG/0rFzcKO0qlhItBgzlYdkSG8hEaL47tYDiInZj+atDyGo+kGYPI7D5P47kpr+jDvv+wm1a/+krLUx0rkm23nYvH9Aq/Y/oPP/fkf1kN8REvADWrT8CL0GvIrB45diyIQFGDJ2MR56eA3q1PkYNhKr0OAD+N9tP6HT7bsRHPIj6tfdhYdJtG7o+D28/X+Fr/8vuOnm7Xio23eIbf4K2t72Dlp1+g7egfugt56ldshEgN9htOv0A9rf+i2V8xPUrf8R7n/0dfQbvh59hq1Gv6Fr8XivV9GqxZeoHrQfHlRvM51nMmbCrMuDyY0EtArVm7Z6RYL4N8kmeAQu9zIR0ulzMXvmEaT/vsvh7ysIgiAI/3WuXIS2vYa0s1kID3MiQspIUA7BIpQHA22NxgyYDKeV0Rez9Sj07ieh9zgBg8chGK0/wMPnK1Sv8RGi6mxGtbBX4Ov3Diw8ZWX5ExaP30hgdsNC0mG1HISnxz54em2F2X0vrJ5/0rHDJBTHSX4Ok2QdobxOUR4nYXE/Bpv5IHw9foe3188w236nuAdp/68I8t+N8ODtCPT8kaTiEOVzBCYzpW/ehyDvvajq8zO8KW8P9/3w9vwOVYPeQZ3IV9Cw1kbUCX8ZIT6vU9o7YTHth6d1H4KDdsEvcBvcPX+Bt/fPqOq7B8GUpxfl6elJ+QXtQWi1byjOB/ANeB/efl/D7Pkb3GzHoPOgNvE8AE9Kwxb6OYy+u2Dx3AefgI8RHLkR1RqsR2idDfAN/hBWD8rTk+SN6q2zcdv9DouR6qQ/BZMuC8YS2eFpyAwiy6kIeXltw59/HEPunvcd/86CIAiC8B/mikWIb8Xe+DLJhjHbgQgVQkfwmiDucPWGTJhMx2E27YFR/x5MxjUwWVZDZ94AN+tqEqIlJC8rYDSthNm8hERkEazGxRR/IYnJChKUl0lq1lKHvxhGOmY0LYPZsoiYR/GXk9SshMl9FQyW9RSH4ptXwt24gcpG342rYTUtJtFZROkshdF9BQyExbocXpZl8DYtgKd5OmzunBblYVpF+S6DjfL3pPxt5tWU93oSsCUUZya8DHPho1sGX+MSeJgXUh5rSIRWwmZZQHGXUXlXwWhbR+K2gr6voDSWUfrz4G5dStJGdbQspPj0neK7u8+mfQtJ4KjsVqoTxbF4LoLBZxp0ngupnNxOtLXOI1mktvCgNnFfW9wWHguo3VbAjcqsozYwmDZQG39JQnQIZhJQozI1yGuyslDFlO1QhPQkQibT9xg5aiMyD/7g8HcWBEEQhP8yVyxCZw8dwV13/U4ioB0R4oXRxSLEd43xImk3I3W4pgskGb+QJKynuH1o/820ryPJzw3QW9pBb24Fg7EtSVJbmHStiHbUmd9I0tORxOZG6uRvoU79NjrnZpKdtiQGLUho6BwTnau/kTr4jnS8I+V1E0lBe5KfDrDob4KZ86F9enNrOq8VdJYOcLPcQHE4zU5U9pspH9qaUolkGDgNKhPHM3AalL6VP1s6kXS0JClJgs3QGp76ziRaN5PQ3UJlvo3idaZ4VHYjxTNROa23QmdtT3VrTaLRivKg8lI+OvP/oDNR3lQuo4HqYmpD8akelK9R357q3Z7KdAPJUhvKk+vfmc6n+po7UB26UJlupXrdBneqm8XUmtr0RsrzVmqD26j9e1BaJEqWH6kumZRmEbULrw3Kvbg43bkIpTYdgfMnjzv8nQVBEAThv8wVi1Da6QuIjt5HHXfx1Bd3rMUjQLw+qAgGtyLoaFvFlE9ikUUd9H7quGdBZ2xBHXMwSYEvdfhe1OHbSA48qJP2hFnnCaubB0yEnj7rDV4kMoTBlzp2fxIBwkT7TVbaelBaXiRA3iQ+xeiIKsp+T5IKb1h0lIeRMHlROX1o60fnUVq8j9KzGIJhobJ4ULpeeoqj94Sbuyd0No4bRNITDE86ZjJ7k9R4UBo22CgdDwMdV9ILIDEJJHyVc4162qf3p7QpHyPVgcqpN7lTHbh+vhfr4UMiFED7/Em6vODG5aU66PUEldlAaRmMXE5KhzBQ3jrK283KdQmAh1sAvNx8qNw2mGmfuzGE6lmd0kulNh1HbfoznZ9DaRUoo3Juel6kTr+L/WJp2seLqs0kQn4BTyI/P9/h7ywIgiAI/2WuWIRysvIQHLzHToR4XVC+IkJGEiFlVEgRoTxYLIdhMU8nMYiBm4XkwGKhjt5A3/UUx0SdtxVWvTtsbhbq2M0kDCY6biZ5shZDUmE0Fu9X0RlNJBN8LsUldPS5ioX2EbzPZDBTGhYSGjN83Yyw6fVUXjfaryN5McNLZ4MXyZSnORBeJDXuFhIXm55EiM6lz14GK7wNFsrfnYSE5MriDauNoGMGix4GJZ4FJiPFoXi8NXJdqF4Gox4mvQ4mkxFGd9pP55ipLGaqg4nLf7G8OouR2oLSsuiKMeugZ6hdGJ1JR/XRoYrVQHGpPTgvykPvQXl4meCplNOT8qxHx0fQ+ftJeOg3cCMRIhQRsr9rzECSaiIRMpAImb+Hu0c35Q/B4e8sCIIgCP9hOFyRCHEwm3e6JkJWFqEjsJimQWdoTB22DaaAAFiiImFu3ADG2BiYYhLg3igBtgbxsDak740bw9woGhb6rGIijFoax8IYHUfx4mBpFA8zpWGMZxJhik2EJSYJlrhkeMTEwadxfdrWhntsbVhj6sEaHQ2PWnVhC6kOW61o2GKbwRZD2+j6sMRGw1yvNjzCA+FdKxLujZNgjm5K+1OojI1gCwuDNSKM9tWDIS4a+phY6KNjaBujfDfGU9mjG8LaoAEsDRpROamsjaj8DaJhqk/HCQOhp+/6ho1hoLIZKS3GQOgb1/2LRrS/UUOYqLxGqodCPOWT3JDaIAIeft7wNHqUW4TcLoqQiUXIU0RIEARBqJxwuPoipIwIXRQhfSPoSYS84uMQOvgZVFs+ByFrFiF49VKErlyG6itpu2oxfV+IoJW0fwV9VqFjwauXXULoquWIWL4cNZYtR/jKFQhdsxIha1ei2uqViFyxCjVXrkT46sWovnouqq6Zg4jVC1Bz1SKEr5qPwGF94H1TG0Q+1RO1ly5E9WVzUXPxAtRdSucMGoig2zsgauDTiFy6gsq5luLMR/iAJ1C1Uwc06PUU6i+egTAqZyiVPXjNEgRRPaqtW4QatI1auRhRy5ag+vIlCFy1BP5EwEr6zHVYxWVfrhBEBFI9ApwQTPULX74CNVasoHosR9gaYv0KRKyh8vfrCku9GjBbebqwLnTm4eUSIX6cgSJCMiIkCIIgVFI4/A0R2gWziTrYMkTIzZILM0+NXRwRcjO7w7tDe0S+9wZqpB9D1ezTCMo+i6pZ51A9+zxCc84iKPcsAvPO0zb9L/LSEZyXUQLvC8m+gLD0NESk0bkZaQim7wE5aZReGqV9HvXSzqD26UOIOnkQ4RdOIzwjHZEZFxCZeRzBH62Fd487UWvkc2i471tK5yhqpJ1H7KkLqL1sBQK73YsGm1ai3vlztP8s4n/7FrGznkds1/9D+9VrkUxpRmSfQRiVKySPy3wSYTknEJVxElEXziCCylU164JSzkC1/PkZCMnPRFUilLd5WXRuFtUn2yFVc7MRkcVkUNppCM+5gBo5Gah//iQils6FNSEaBndeH1XnUhFSnuXEa4T4zjE7Ebq4iJ2f8cQiZBUREgRBECopHK5YhCyWXSQ33MGWQ4SMjVHFZIWt/Q2o+uEnCMzOhi2Pjufnw5yXD/f8AlgK8mEqzCMKYCoodExhIQxF1KkXUPzcfNiycmGlLe9zA0FbU14e/C+cR8CXXyLw1c2o/tN++s7xCuCbm4mAzzej1nOPIqbnfYh6ew3Jyll4UBo1jx5F9LJpqN3ndtTevBxhJE6hp46g4evz0GXwPXi496PotP5l1D53Bpb8bCp7LtzzMuFJEueVeRbeJD/ueTkwUJ0MeQUw51DdKE8T1c1wsdy8NRJcR3MhHS/KcwwfKyiiz4VEPiwU35ZXiKrnsxC6eDmsPD1o5kXjJEKmiyJEkqMID4uQcgu9AxGi34mfI8R3jVk9uiq/p6PfWRAEQRD+y3D4B0VoCwKySUxYGEhu9PksByBJoHMvykJpsEhY6Dyv7Hz4ZOTBO6cAVvrOx/Qch9INPHsGIcuWIqj744iYNQ019uxEYGYG/DIzEfzZ+7hpwnPo3etetJk9HNWO/AK/7Auovftt/N9r/dF10Z1Ifnc6Gpw9inrfbEGHIfdhUq8meHHQ3ei0cRUiLpyDkYTHk9KKOn0B4bt+gs+OXfBJI0EqyIGR8nfPKYRnFskLlc3MdVRFjdBxHQkjCY7JGSQ+xqIiGEBbkBwWkVDlAX5puQhcuhLm6MYkPzYSodrlFiH19nmLiJAgCIJQSeHw90WoZGqMb593IEJmfgv8X1NjVUwWuHe4ASEfbYFfDglDAcWhDr4KAzpHEQVKC7Sf0GnQkwwwhqJcko0s+OZkIuDICfh9uwehu35G+Ok0+GflwCM3B9a8XFRNO42aaxYg6aku6Dz6bqS8MhY1fvkKQedPIfCrLbh74gCs6ncLejxzK2q/vQZ1jv2Chm8Nw4i3b8Tcj9vhpjeeQfKXH6LNzPEY170JvunbAPOebYf2ry5CePppkpwLCDtyEDEfbEHotAXw2LQJvmeOwj0/k45lIPDUaQQcPwHvjDSY87NIfnKoTtReF1HqpAgRyY4TWITMXN+iLFgK80iwiuCVng3fFUthjK2n3IGnipBeESFqo7KmxkSEBEEQBEHp/65YhMyWHTCb7B+oWNwBG/h9V9wRG0lmTCxCR0mEZlA8XiNkgY1EqOqHn8EvO59EiKTnoggpIyUKBSQNGui7XhkVUaeRcmEtSINv9llU+2U//GcvR9Cgsai3/g3U+vUAQtIvwCMnA/6Z51Djo024e94jWP7W//DCyzcgZv0zqLn3a9Tf8jkeG98XW55rgqXda+PmF59Csw83ot3KrljyUTze3R6Nx+bdiCbPP43eT9yEr3vUxIEBkVg0oBNu2LQS9c8eReTBn1D/nWVImvQsak0cBd/PP4R/xlkEZFxA9QP7EPLWqwj64F0EH/8Tltw0qmeuUld9IdeZRY/rXET1g1N41IjrbFHkj6cLSYQyL8B3+QKYG9eDkdpTb6hFIjSKROgAbVlOi0eF+MWryhO/SxEhq+0xyqViRcj+7fIvPH63w3jXO9oXsp79fK3DOFeDa9l+/1QdBUEQrgc40DWQroLl7Ag5mM3b4ewVGyxCOh2PRhSLkMVyjERoJsWLhpvFCo+OHRHy0Sfwy8kmEcomKcghKC3kFo/4KKM+OTASvNWX7CdxUqaNeJooHe4FFxBy9jSCN2xA9R7dEdezBxrPnIKorVsQcv4ofEmEIn7dirveGYj3trfA1h/j8PT6Jkha/hxaLFuK3iP74uMBSfisby306t0GSUO64sHZ9+Ldr27A51+l4vGnG+DGLklY+lQj/NHXB78+F465/W/BLRsWIfnnj5H0zlTcu/YR3DfvHiSun4XwA3+g2tkziNz2JaLmj0XI4L4I3bAeYScOw5qbAR1P2xUA5CXQkdDwWiYWITdqT8ewJPH0GNebJKgQyvoor+xz8F06F5YGDWAyupPUsAiNhs58kGDpIRGijIrfQF+6CLlfBRH66fV58PXyKOnI4+rVvKyTVd8Gb7Oacfj9ZS4fq2ic5cUy8k9JgivtVx6uxzoKgiBcD3CgayBdBcvZEXL4OyJku6EDQj7+CH4kB6aCTOiKskgSsqAvos6aJKcYkqSiTBiRpchQ8b4ConhtjYGniQp4oXIGgv7YjVozh6LLg+3Rs/tNuGF4V9R9eQkif9qHBkd+QYdPRmHZd4k4m90Y3/7aCINXtUDbfrfgvq63Ynmv5nilR210vTkc9VvWQOcH4zFyVFMMH9wYnVqH4Lb24VjWuyZ29A3G7oENMf+ZTnhgem+0e+lJ9NzQDi991wm9Nt6N6NeWIubgAdTeshnNpzyDm3reguSxzyNq21YEpfPUWJ4iP7zGx5wLEqLCi6Ng5REhOp9EyDPrLHyWzCERqk8iZL0iEVIXS18NEVI71/4P3ap06CajAZ8vn3BJnOtdhP5JXGm/8nA91lEQBOF6gANdH+kKWc6OkEN5RKh4akw7ItQBoR9+jKDsbLjn8zqhXBhJFCz5hSQM1NmzMPBdYyQ7ZqYgn7aFsJAImBUZICiemRdI52QhKOs0wt9Yhi5PdSKxaYmF3RLx4OMtkDJlMFp88BY6vTYCE99PxNGzMchKS8GXXzbDg93C0aZVNYzu3gAvj6qH5ePr4MXRNTF5Ui3MnVkTc6aHY+q4SMyd3BBrxtbDS09Uw8oHamBAl/q4u2siBq9IwOc/NMIXP8bhiTceR9P3Xkbya3PRfuTtGNK3NXo/9T+krpyDsJPH4Z5DEkLiY6R6WUmCGP5ehSSnirImimXIETxNWDwKxiJkpHrzInFVhMz168PIIqRMjRWLkNtFEdJXkAjZT9OsHNvPYTyV81+uR1hIgNJ5b1kyruRc7fSO2tFrUTv70o6p5/OIScuEhpccn9Dn4ZLjapnVMvS8p3NJ3Ps7tyoZ+SgrL/U4j5aoaTPvzh1xWf5jev1fSbqu5u8IV9pPG4+PaX+TBUOfUvapo0jlreNvby5AhyaxJXEb1Yooiaut14cLR19Sr4e7tFWOTx3QtWQ0q6y6CoIg/NNwoOsVXbFK6QgdwaFcImQ6QnFnQmeMgc7Kd421R7X3P0LV7Bx45mUrd1lZ8opvgbfk8h1WLDtQOn5TAX/PhzthK8ijbQ6shbkUrxDWLL4zKwueudkI+eNnRC8ejsEDW+Cbfg3wTtdAvNCtLh587gF06Hcz+kyKwcefJWPL+3F4aVUdzJtWFTPG++P19eH4dVcjpB2tjwunauD8+XBcOB+KjDMhyDgZjnNH6+C37bXwxZoaWD8qCk/cHoI77w7CS2/F4diZZKz+oA7umP8wbp7+Ap7o0wyLnq6J9X3jcH+/u1DtzU3wysqCjqRHGQ0qIAnKA9W1+O44Fh0WodK4TIQoLUWEFs+GuV69y0WI2psfluiSCPEDFW3OF0vbS5BKaTKkjj6oHbF9x8xxSuucy+q41fQdocqCs3KrqJ1+eSWBUevjCDWeq/k7wpX2Y66GCGnT1KKmVVa9HFFaXQVBEP5pONC1iq5WTjpCZ3AojwiZFBGaAf1FEfJs0xqRb7yFGqdOw//UcXifIU4fhw/hffYUvDPOw4sExzs3Fz6EH5OTA2/a55GbCfd8kqfcPFhySJ7yMmEmifLJyEH4tx8pd4dtejwCR54MwY5eUVj0WGPc0b4a7rwzFLNm1seqlyLw8hsB+HFXCM4dCSHxCcaF3CDk5nohL8eK7Fwr8rKtwAV3FKV5oSDLE1nZHkg7H4I/f6+LzW/UwYwZNbBieV1s2hyHAWNr4c7HEzCue1N88XBNHOhVE8ufikH7qYMQ8vNPisipU10GXuPDa4RoSz5ycdSndLRTY8ViyCJ0Dt4kQqa6dWE0lCZChfTbUDqljgg5FyH7tSoqpXVuaseqSomahrbzZUqbrnF2TNsRa0eANs8cquShxtfG43w3TBqo7FPLppWK0sphL0JaUeB9qhzwKIiaF9exPPnb42r7uSpCvM/VOqp5aePx6Ffb5OjLRMhRXZmlI3u7XFdBEIR/Gg50raKrlZOO0BkcyiNCRuNhmAwzlBEhN4sF7rGNUG34QFRdPRdeq2fAtnYaPNZMhudL0+D9xmz4f7QMoV9tRI3v30XUjk8R9cO3qPHbHoQe+R3+547BO/ssPPPOwyMvjbbp8MrNgU9WLmoeOYjmKydgZM8UbOvZCPueSsHrjzbCsPsDMfy5ULy5uT5++TMSJy8EICfDB4XpNuRmW5CTZ0ZBrgX5ORZk5VmQm2NGER3LT/dHVo4/MnK9kZ7njQs5wTh3PhwHf62NT96oi3GjI/Dg3aEYd08EdvaKxIXHa+Jg9xiMf64LEt9aBb/0MyQ8fOs/SYkCj/AU3yXGIsTwZ1WULsdOhAp4RKhAGRHyWjQLxrp1SIQsJDfXhwipnbO209Z2lNrpnSsRIWflUXHUOZeVZ3lESI1blpRcSZ2Z8rTf1RQh/l63RrVLpvsYZ2WxbyemrLoKgiBcD3CgaxVdrZx0hM7gUH4Rmk4ddDTczGZ4NwxG3d4pqDupGcImJ6L61HhUmxqNajMaI3RuY1RfmoSaq1qj9oobUGvh/1Bz7l2IXPQ4QlcNROCrE1H10+Wovudt1PxtG2rt/BER3+9F2L59qPfHPrT+7DXcNfxBjHm4MVY90gCr+tXEOyuisGdnfZw+HYm8rCAUZPqhMIPIJhki+SnKJh3JIOXIMiA7X0/Q52wD8jPdkZ3hjZwL/sjJ8kNWrj+Jkw/ysn1x5lgE3nutJkb2qIllj1THT/0DcPTpSLz7RBM8NOVZRP74NSz5Z0GpXbzrLZfEhtqJxIYFhyVIHRlSb5VX0YqQXhkJ0ohQPolQ5hl4L5wFU526MOp5sTQ/R8jJ1JgTEfrrrrGKmxpTOz9nuNo5Ozt2vYiQfdyKEiH1uDO07Xc1REiNa9/Gah1EhARB+K/Bga5VdLVy0hE6g4PZvINEiJ8jRB28IkKFJEJ/PUdIR9uSqTESIbNhGgzGxjBYLYhoVhUdZseg7Ue1kPxxIFI/DqCtHxI/8UTcR1bEfGRD7IdeiHnbE41f9kT0Cj/ELK2OBotqo87iWNRa0hThi25AzRkPIrLfYwh9uBuqPzsItadORNzE4Yh/pBPuvC0cC4aHY9sHkTh/LBI5mcHIzbKSAFmANB8UXQgCsnyBbPqeaQDSDSjKNCI/V4+8PDcU5hIkQwUZVhSkeyI/i0ePbMjPNiM/h7SG0jp/pCa+2JyMBf0j8MbjAfh6QGMM7NUa9VZOhd9Jkr+cCzAUZMBQlAUDqK2KSFKKSEL4QYkFgCmvEMY8Fhwe9eHnC5GwEPzsJD1JkJEkqXiBOLVpET9Nu0h5lpD/hTMImD0L5sj6JEI2kpq60BnHQmf5Q3mApU7PokPp0G9ThUeFShEhaykixNjLkDMJYtQOsTTU80vrKJ0dU0XIfkTGnqstQvb5awXt74hQedrvaomQyq6XZ5Yshi5LMEWEBEH4t8KBrlV0tSqlI3QEB4tlJ4kQd7osQuqTpVmEikiEikiEihQR0plyKN4hWAxT6YLaCGZ3C+q0CUOnlbFotasaEnab0GSHGck7LYjbbUDCTj0St5uQRKRsM6LpNnc0/94bLb71R/Mvg9D881AkvBeI2hs8UGe+DxoODELNO6sioGMNhN+TiBsH34x+k+7AwmWtsHdHA2Sfr4rCdCuKMkwozLKQ3BgV4UGGmaAtS5DymYSIyaJ92W4oyqmCQhKegmwTYUZeDkGf83ikKJtHj/SUbgDOn4jGp682wKpe4Zj5WCJuHtEVIV+8Be+MdPhk5sI/MxP+OZnwzcuGV14O3HlReF4ebfOVxeEmwsivFyngV43k0pYoyiPpKYCZ9vNrRMwkTlaSIK+8IniTOAVeOA3/2dNhiqoNvdFCbV2PRGgc9Nb90CkiRL+DPpvENItEiH6X0kTIo2Jun3fWMdsfK0sqSjtmn47a0XMHPWtQd4drWVwVIUflsO/gtcKj5s95qfHUdK9EhMrbfto81LJoy+dIhMqqI8fjNtz+0nTlmH2ZnNVLREgQhH8rHOhaRVercnaEHBQR4mkYZWrs0neN/SVCeRdF6CCJ0CQYjQ1gpgtjndbFItRid1XE7dUjZZcBibtMiN6jQ9wuN8RvNyJ+hxGJO/RI3kFCtN2KlK3uSPnOhibfeSL1O2/E7rIhdrcHmm8JRKt1JFQzqiH+xXB0mRWLF1a3w1vftcMfpxriQqY/SYsNRemeKMz0RH4OiU2ODkUkMooEKVLEEmSlzzw6RN+z3EiGqFlYiEh6CrP1dJ4RuSRROUQWpZFN5FD87Ew/nD0ZhQ9W1ULfx6Jx89RBSNn5JSL3H0StX4+h7g/7UWPPT6j+62+ofuwwqp49joC04/C7QGSchC/fAZadBq/s8/DMIXLTlTvpbDm5cM/JIxHKhRk54DvmvPMK4ZFfAJ+M0/CeOw3GWlEkOGZq6wbQGSaQCP1BIsQjQaoIZToVIXWNUEWJkDoS4azjs5cFbSfLaDvp0o6p+ThC7fzLIyKl5eWog1f3OULN60pEqLztpz3HEc6m0RhndVTLZ4+ap4iQIAj/NTjQtYquVuXsCDmULkKgzpkSV0Qom0ToD5ipozYY6sFkMV0qQj8Ui1DCLiOid+sQu9MNcSRCcSRC8Tw6dFGSEneakERSxCNFPGLUaK8J9X8wIXarDU2/C0ar76PQ4tMoJK+thpYzA9B1aTjGvxqOjZ8F47eDEci6EIG8LF/kkcDkZ5tQlGklLCRE5osCxPBnFiEqPMuQhiLaV0DkkxQpQqTIkAFZeSak5/hj3y+NMHdlSzy1oCs6LRmOqLFDUW3IQFQd9ASCRzyOanMHoOamcaj50VRU/2wKQr6YjNAvpiD80xkI/WQWAj6ZB7+vVsJ319vw/mMHfE4fQUBWpnLHHD8ywFRE4lJU/IoRPxIh/5kzYY6oR3LjAb1bYxKhidBb+DlCLDnXXoQcdYZatJ2sOuKh3u3F+7jDVEciXDkWXz+qJD3u2Pk5NmrHX14RcZaXszrxnVFqfIYXFvM+9fiViNCVtB/n89wjt5fs5+f2bFs/TSmbVoQYV+rI6fHImrZuLeIblsR1Vi8RIUEQ/q1woGsVXa3K2RFyMJvVqbHSRIiOmzKpo/oVJv0YEqE6JEJGEqFwEqE4RYRi9+qRTMKjiJA6IkQSFEviE7tLT99VLh7bTaJE2zg+R5EiCwmTDY13eSFmdyBSt4eh5adhaL0xFO3mV8PdU8IxenkdfPh9Qxw5E4msbD/kZ9hQRBRmuqMw26pMmSlClGUqFiEeKcoyKGuEmCKWoUxqpkwSIiZdT+caUZBjRn6WH86fr4NdB5piyUdt8dTcpmjVvx5qPRiGyK5BqNXHE/WH+yF2diTi1zZC7KvRaPR6I9Tf3EDZxrwSi/pr4lBjeTJCl7dH8Nr74bfpWfi9Ow3VvnoNNX7ah5DTF+DJjwvIL4B7YT6CL5xCyIypsEREwaB3J8GJhd449eJiaZIcAwmPIZu2ZYiQueJESBAEQRD+bXC4yiKUQ51zOgnQPhj1I2Aw1lJGhOq2jkCnVfFoziK05y8RitmrI9HRIYEkKE4RIR3hphCzuwrFrUJxCNom7nRDyjYdknYUx2lEEtVoDwnULnckb/dB6nf+aP5pdbReXxudptdE93nhWPxBLez9sw4unA9CXro7CrI9kJ9DZFuUtUBF2TwaxCLEI0YkObSf1wbx3WRF6TrCSJA8pfuQCAUj/XR1/LynNja92whDVtXCXfPD0GFmAFrP8kOrpUFo/WoAWr7vixZbfNHsS380oTKlbvOjcvsgZasXUr/3QtNvfNGEjqV8GoTE96ojfnMdxG6KQ71VSai9tCNqr+uL6h8sQtDuLQg4dgS+2XkITDuHwJkz4B4ZRYLpDpMhEQZ+qa2RRMhYQNJDv8FFEeJ1W9diREgQBEEQ/m1wuLoiZKLO2JxGnfIPJELDSISo41ZEqEapIpS4k6fFGB75KRah2N0kQ3uIvW6Ipq0yWrTTgFiKx8QRiTuMSN5hRtJOK+J2uyN+jzdabAtC2/cD0HaVJ7rMDsDIDXXw1Q/1cOZcKHJz/JCX64X8XJKiXBYhHgkiEcowK9NmfIdYbo4JeVkkRRk25FwIwIX0mjhyugG+3VcbS94KQ5951dFlejU0X+CHJus80XyzDa0+IhH6piqabyP52c5iZkH8dpY7IxJ2Uzmprkk7DEjabkD8DhMSlMXiZoprRcvtXmhL57X4whfJ7/kg+rVQRK6LRtXVt6Lqa+MRvO0jVP/9R4RMIxGq2Rhmgz+RCqNpNgnPYfoNeDQIIkKCIAiCUAYcrpIIXVwszSJkOU8CtIdE6AXa1nQoQkmqCO35S4QSSBQSdriVyBBPjcXu1lMcPYmQAdEkFDF8zi4zyYQVyVutaLKVhILEInaPEQ33GhG91x2JezyQSqLR4msrWmwKxg2zItFnYQ28/U1NnDwfhuxcP5IdG/JyjMo0mDI9xgunM/gOMwPtNyAn2wPpmaE4dLYetvzcEFPfikLX+VVxw4xAJC0LQuxb/kj50hdtvvNF6+9sSN1qIdlxR9Ju3pLskLRx2aP3GkjkuJ48ckXl3GlCDBFNcWKo3nEkeIk/kBhSvGSqG99Jl0giFfulFxq/EYIGy2MQvvQ2VFvbH4G97oMlNBImYxCJUHMYzfOhMx0l6bETISdTYxV915ggCIIg/Nvg8PdEyMR3KGlFSL19njpcwo1FyZwOo2EfTCxChhrUYRtRm0ToxpVxaLUjRFn/w7fMJ/CoDslOwi43EiCNCCkyRIJEcFweCYolcYilc+J4306Kt92E5G18uz0vutah8V43EiEdCYaJzrEiYTcLkgWtvgtB6zdroOWCYNw3NwjL3o/CoRMNlGcM5WeaSHxYhtzBr9UozGQRMpME+eHI2Ui8syMSY98IQ/f14bhpeQharAhAizeD0PRbf8rDQuUwoel2D4KkjOtE+SeQtCVQWeMU0TGg8R4TYUYjEqRGu62I3mlGzHaqC0/vcV1IhmJJBln2Ylj0qNyxXP6dnpSuN5p/5oeYV0NQd0k9VH2gBiz+7iRC3tS+LUhqFsNIIqTnqTEjT42x/OQov4mIkCAIgiBcDocrFiGLZRcsJEJ66nC5s9U+R8joVkAyxN9JlIw5MBt+hVk/FAZ9OHXWBkS1CkfHFbFotzVEuUWeBaf4dnkdwfJTfPt8PH2/jItSdOl+Eg6F4mMsSMXri/gzpc2itd1IouSJZt8FodlnVZG0MhS3TqmJxW82xMHDNUl6fJVF03yrfYGybsgDGRnh2PV7Xcx5OwIPzif5mR2E5i+Ho82noSRVXor08HQcj/gwSSRzDIsdj2RxWZQyUdkYLguLWwkke8XHNHW5WP7iuAQL4TZL8R1zlHbyNi+0+jgC9XqFwBJohNFog87Qktp4GazGYzAYSXJMJDzGQmpvXjhNgioiJAiCIAiXwaGCROjSqTEWIYY7YZ0xlzrp30iEhikiZGIRah2OG1bGocPWqsr6oLjdLA68boYXP5chQq5SIhQsJDzKRKKyw4Lk7R5I2eqDFp+HovXKarhtqj8Wvl0VR05EojA9CEUX3FGY6Y0TJ8Px1jf1MXBlDdwyKwBtVwahzQdV0eL7EKTs9CjJo3g061K05WARKg1t3Mug9HmbuI0fHUDtwe20w4rWn1VD/T7BMAcaSHzcqY1bwmJYDncSIWOJCBVRexf/BrJGSBAEQRAuh8NVE6HiESGtCBWPCBWLUESxCG0jEeLRlD0GEohLRaj4OUIXZeAK+Gv0hb9fHJ1hUdnO+ViRss2G5p+REK0Nwi3TA7Hi/Xo4fSIeuedq4fdfa2HF5tp4aE4E2i4IR4c3qqMN39m1nRdgmxD3gxWxe0iGeNpqF0/HUbpcD5YgzpvqEXdxWs+R/GgpER5n0HGtCMVR2Vt9GkoiFEQipCfhsYoICYIgCMIVwOGKRchs3qWsEeJ3WjkUId1FETLw1JgqQmEwmfWIahOBG1fFF4sQC4vyao2/RIjXCPEdVsUjOs5Rp6SYy4/ztBPLFMsJL7iuUgyln8jisttEWxtSvwxGyrIQPDC3BtZvScV736RizIq6uGNaOFqvCkerj8LQ/Fs/5YGOfMda4706xOy2UZ6BVGZv2lIeDsoRq4iQY/nRosiO5vxLYRHSkwiZLxGhliRC9XoHwqSKkOFSEdIpC6aL6LfhF6+WIkLyHCFBEAShEsPhb4iQ87vGjG6Ff40IXRQhE4uQIYzO06NWmxq4cXUCiVAIdfDUufOoCq9/ISlI4mks+lx8+/xFUXBI8SiM/WiMeqx4as1EkBCxCO0iCdpNKFu+Hd+C6N0kMjt8lEXIzZb4oNOUqrhtegTazK6K5puqounn/Mwfd6U8cSRAsT/QeXu4fPyEaxsSt/NC5r9GhP4qRzEJVBZH8nMJHE9z/qUUH0/azmuELgrXDvcSEeKpMb2BRahFsQiZVBHikSCSHh39JqWJkDIiVPpLVwVBEAThvwqHqyZCJWuEnIhQJxahrZeLEMOioYgQiYIz1PU4Wv46zp/5fIalhJ87VIXkh2GZ0ZMEWdBopxcd90JzEpom71vQeLkHYlb7ouknfkilfcq5JB9xu43KLflxyl1gblRGN6RSPsVlvbwcl8BldYaj+Foo70QSLb7jLZnb4xIR4qmxS0XIdiUiVMbb5/+LqO/o4ldCaF9DIQiCIFQuOFxDERpGIhR+jUSIRYPS1IgQv5Yjdjffmm5EzF6Snj1mRFM+idssaP69FS2/90Tytz703Rspuy/eAr+Lp8EMdI6ZRIgf0siv8+A7wwxIofyU5x+VhVIWJziKr+UqilDJXWOVTIScvS9LEARBqHxw+BsitINEKEcZWSgWIfX2eZagfAVen6KjDtisvGuMnyMUQecZUJtEqPOqRHTcFkqdPEuQQZn6YQlK5OcIUadf/CwhB/KgQucoD15kSKR4Kkp7ezqPBhWnwSKkIxHSKQ81jN1jIrGxKnLDIzy8RqnpVitSt3ohdoeN5MiKpO3uaLLVRGnrlPefxew1KOfxdFosHY8nEhQ4jgOBUaG81fIqjwbYrqO0L0Lfi2HZoWMsgDwVdgnUFiQ/fLcb3zrPIpRAIqQslrYTIeX2+YsipOffQV8IXRkiZFbWCHVTfk9Hv3N5Yclw9aWd2hd0/vT6vJJzVDlx9CJPdZ8W+xeuloWal6M3sNvDZd8waeBlaai8O3cEOjSJLYlvX5YrTVcQBEG4NnCg6zJdmcvZEXIwW7aT4GRfFKE8EqFC6nR5FIJvnc+FUceSxCMTubAY+YGKg2HQ85OQ+aWrEbh5VRKJUJgy0pFCMtRkO796wk15urIyEqKM6JAMOEEZKaFzk3aR7Owm+aFz+CGLsYoIsaAwLFnFUqKuHVJEic7hBdpxe90QT6KTsIukiCQodqeN4tqQuo1FiM8tXhPE8C3+fF7sTnMJvKDbfoRKOyrFo1EsQyxBLD/JRMo2N6Rsd6PPxdsU3k/H+d1p/EJZlYTdVRR4gXTCThYhqg+3y3Yr2nxaDQ0UEdKT4FigMzaH0bQUJvNR2pKEUrsbdfx0b/pNWFC1IkT7WYT4gYsWy9YKFSFnHb8qM45ESLtP+6ZyV0VIxf5t685Qp8W08UtLl3GUtvat7/bYy5wzXC2zIAiCcHXgQNdjuiKXsyPkYGER4ldoKFNjLELUwZaIUA51xHyskDpp6nBNP8Ksf5464powGk2o0yqMRCgB7XdUVyQmmWShCT8VmtfvkJwkklDwe7gcCZBKEolNyi6SCDqHUUaSLt6uzuezKKly4lBSWHLoPB7xabzbSFjouzvJhkUZpWJp4YclJpDwJPL7y3bwm+4ZLhcLTnE6cSQzvHWYB+8nVBEqxq0YKqsiR5RW8StGSLRYtqg9eOSH72xLpPoVP2PJQvXhkS9uFyvakgg1VJ4jpCehMUNPImQwL4XRckQRIROJkMmtSBmdcypCxnxYrdsqTIQcjeqoI0Q8SqJ+txchVUy0IzRMaSKklSitbKwc268kriO0+WvjqmloxeTAO4vR857OJWlrp9E+XjSmZD+XRXsOC5K9CLmariAIgnBt4UDXYroal7Mj5FCWCBlIhPi7IxGq3bo6bloTiza7Q0h8WAJIakgIeCSER4SKRaR0EWLxSVIkiIVIXywU22hLQsXn8ktNWYicihDBD1uMobwb0/mNSED4FRgxewwkHzwqRXlsd6c0fQhPSpdfnmpW0ue33vNoTiJRmggp5by4ZZT9JHDqLfbKnWU8rUfEUv7K+qXdZvpO4rODMdFn41UTIYsLIqSVB8aZbGhFyFkcexE6/+V6hIUEKN/thcAVEWIcCZgzVIHRjjwxjoTF/ph6jrYOZY3olCdd7TFBEATh2sCBrsV0NS6lI3QEh/KIkNn0A3XOF0XIcFGE1sag9e5gRP/Aox4kDCwRJEEsQynbjSQdvL7nL4mwh9f8xPGDGEkcknaSpOywkbDYkLiVttt5isusSAbLA1N8S3uxiChQGgy/56sxpdVoD7GXPv/Ab7inzou+s4wkbfOgrboeiOSK4itTXNt5morKwOlweiV5/JUPl5PXASnlpe8xu/kdYvzeseKXrhZP0fG6JV6HpCcR47vZaB8d41GoKxOhvOKpsTJESM+CauWpMeeLpe0lSMWR6Gilhkd3xvT6v8s6f3sRciQ2Ko6OOdpXHhFylp+635GwqPKkjlhdSX6upKs9JgiCIFwbONC1mK7GTjpCZ3BwSYQMF0XIWCxCel0Uddz89vlwdFmTgLY7QxFNnT+/RJUXPbMQ8N1dyqjONqMiR47gkRd++Sq/hT6ORCiB5CCRJCh+mzvitltIYhgWCpISDepIjDIaw4JCMsMiE0N58hQZi1AjErHGPG1Gcfg9aLyYOUG524z2E7wtvsuN7yDju9suzaN4hIc+K+dfFCH6zBLUmCSoEb9Mldck0fnFskZloTx5HVJj2kYTystn6RxGqUM5RMjAIqT8BixCLD0kQ1oRUhdL03flgYql3DWm7fS1OBIXZvPMoZfF1S4ediRWzkTAFRHi9NR9ZQmFVtTsRa40YbEf6bL/ro1rT3nS1R4TBEEQrg0c6DpMV2InHaEzOJRrRIhFSDeYjtVSRKheyxq4Y3kT3PB9JHX2/JoKEhnq7JW7uliEtpYuQgwLSJwyHWZE6vcWheStJAskLXE/6RD7oxsJCcmEIifF8dWRGgUWHBIh3iqjNZQvy0osCwfJBr+Co9n3VjTfZkYqy81eEq8f3NCIaEySxW+Fj7cbdeLPicp3ik/58UgQ3w3G5YgmCWpI+xvuoHP5SdHfu6MJpd+MxK0JiRGvaVLeQk/l4Ic+xl+kvGuEXBUhV54jVF4RYn57c8Ela2AYVQS0IsR3W6li4ii90kTIEeo6JGc4mxZjyiMs2vVBIkKCIAj/bjjQdZiuxE46QmdwKM9iaXsRatgiCg8saYtbv26kvAA1YasHyYdNmTYqFqHitT6OBIjh5/g03eaB1t8Gov3XVXHjV9VwA23bfeeHZjtIqvaQPOy5KEEU39H6HfWOLv7Ma4V4BChhlwkpOz1JfgLQ9rtQdPoiHJ2/qI623/ij6Q4bEngNzx4evaHzdpGYsJxo0mcJUinOj9cPcdokUCQ0DemcGBKf5K02tPzWC22/9kG7bwPQblsQWmzzpTrbKD6PFvGdbzwaROdeJRFy5TlC5Zkas4cXBXe7veMl59hPjZU2PeSqCNWtUQ1LR/a+5FxHOErP/pgjYZGpMUEQhP8uHOhaTFdjJx2hMzgoIqTcPu9IhLjTzaHvBYoImYw/wqhnESqeGqsVH4EbXkhG0yWRaLjJCwlf+CF5h/fF9TNVkLi9eKSH79ri2+gVAeLRH/rMzxtKIZlo+XkQmq4LQ/zkMCSOjUTs5GpIWhOM5p8HIJlkQXmWkB08glQCpcnyUzwCUww/LDH1e28kvuWPRvMCEDee0ieiF/gj6T1fyteD4pGg7ObRJjeSHZ6++kuEtDKkiJAiWFUQvatK8ZQbiVT8Lnckf+GB5Nc9kLjCA7GLvNF4Kcng6/5I/TqA6umFmJ18e/5FGeJ0+Y41rgPlnbjdTCIUigYXX7pqMFiumggx9jJUntEL+8XQ9iKk/W4vC6WJkCOZKY3SpsWY0oRFPaaOJGnTchRfS3nS1R4TBEEQrg0c6FpMV+NSOkJHcLBY1Acqsghd+kBFfs+Y8lRj+s5vnzcafiIRGkKdcQ0YjCRCDevh7gF34YH5d6PJvMZIfLUamm8NVKaU+OnPLCTFd00VTxnx7eXKwwdJkPjOrSZbPdH6w2poPasB7h9zF4bMGIpOz96EOsNCkfx+MBJ389vh+QGKJBPKouRieNpLJYbyaqxMxbHMkAjtYWHRoek3/kicXxWtnotH97Hd0HXio2g+JhaJq0PRYmswxafz9lZR4NvvlUXRFyVIESEqL4sbf2ZpKh5BqkJb4gfaTyKU+JYvUmeG47aprfDYvLvQbnQqGk2oiuS3qOwkhI33cDsUi1/xHXD8DCHax6Nc1CbtPg1Dwz4hMAUZqD3dSxEhB4ulyylCrsIjHNqHJzLaNUOORoQ4jrMRFkfS42ifK6ijL86kw5GwqLfC835GWzb1ln/Gfg0Un6NO05U3XUEQBOHawoGuxXQ1LmdHyMFicfSKDRagIhIhfphfEarw6x5MOTAZfykWIWM4jCYTkpJaYMmKVfhs3+d4elV3tFhQGzd8Ho5m3/Mt6vxCUyt1+BbwbeXKOh8SDuV2eSKZRKPJdnd0+DgMD6xojQ2fLMeZE2cweelUxA2qgyZvhiB1F53PD0tkqeKpJYIXHZdAksIPX4zj0aWtZsrXhFQebdppQtsvqqPFpJroN6krtu/4Ft/9/BV6r3wULZfUQodvIpC0rXi0SUEZWeJRGxWeMuMyF6PcFcZ3gJF4scwl0/fm3/ui5UthuGt6a6x6Zz5++G0XZqybjPYjktHqpSg0/T5AETgeVWqyzYLUrfxyV54yc6f06fs2b9z4cW00fro6zFXNJD62S0SozNvnr5IIaeXAHlVcHIkQowqDdpqoIkWorPPU487Qyg6jrYcj1HzKm64gCIJwbeFA12O6IpezI+SgiJDJ8bvGHImQQT8YOkMYDEYjmiW3weYNm3Ho2G8Ys24gbpwejVvfr4d2nwegxdc+aPqNH5K/80XCVi8kbPNEIpG01QPJ33sg5XtPNP3WDx3fr4P7l3fA+s+X4+T5k5i8ciKSBtZD64210ObLUErDB6nfeSH1+2JSvvP8i28ZDzT92gOtP/dFu88C0PorfzT7yg/tPoxEytgwPD3tIez6bRt2HdmGZ9b0QOu5DXHTx43Q6rNqaP5FiELq135IoDLFk6wwvNaJy1qMFxK/90fyt1XR5OsQNPs6EC2+CsQNWyLRcWkDPDb1Vrz/1Rs4f/4M1r65ErcMb4sbVsWQiJFsUdlSv7Gh+Ze+dG4gfQ6isvL5/mhP+d/8RkNEP1Ed1upGGK2Xjgi5KkIV/dJVlgN+eGJ8/aiSjp7X72hvo3cmQtrpJnuJ0Ma7EhEqa1qMcSQsLGWlvQrDUX35HK3cXEm6giAIwrWDA12b6epczo6QQ3lEyGj4WREhN30Yddom1KnZEE937YUXJ4zGHb3+h5jHIxE/qjoaTPJF3SneqD3FH1FTglBzchBtAxE1OQBRk/xQa6Ifak/yR92JQWg8qhaSnk7AI4O7YeLs6bij+12oeUcYGgyJoHSqo+7kYNSZFEgEKdSeGHgpk31RZ4on6k/yQYMXA1CP8qg1xRf1xgejRtcAtHy0OQZPHI0hU8ei3VMdUPeJSESPjkL9CaGo+2JV1KVtbSpHTTqn5hQfhSj6fClU7inBlG4wak+lstD3xuND0ejpcLR8uAn6vTAAk6ZOx2NPd0XsnQ3RqF8NKk8wIqfZ6Dwb6kyktpjsR+f5ocFEXzR+0RdxY4OQ+HwEIjoFwhxshMFy6Rqhf0qErlfKmhYTBEEQKi8c/oYI7SIRyiuHCA2huOEwGM0IDghD0/jmuLF9ZzRr3wbxN6Ug5u5YNLo/Go3vi0P0PcmIvjuJ9iUg5q4ExN4Vj7i74xB/dwzi74pGwl0xSLwzGYk3NUfL9h3R+cbb0bp1OyS0jyehiEH0A9FELKLvTaC0EhUaU1qXcC/l90BjRN9P+d2bgsb3J6MB5d/wPjq3SzJSO9yIG264HzfeeDeadmiL2M6UFuXd8N6GRCM0vIfKenc87UukMiZSGZMQS2WOuzv5IkmIvyce8fc2Rsz9jdHwgUZo9FADxNzXALH/i0Eq1btdhztwQ8e70KZtZ6S2bYn4W5Ko3I3R6P8aIu5eriOlzWW/LxYx9D2Wyhx9TwIa3JqA4NhImHw8oDc5GBEyFMJE7V+mCJXxHKH/AlcyiiQIgiBUDjj8LRGykAjpDa5NjRkNLygiZDKbERQSidQWndDptkfR7tZuaHN7N7S+41HaPoZ2t/RE+y59aPsk2tz2GNreyvuYR4gH0eHW+9HixtvQnASi483dcNPNT6JLl164ucuT6HRLN3S4/WG0ufNBtL7rEbS6qxta3vk4Wt7RDS3u6GrHo7T/UbS+jfK5pS/RE6md7kIqpd32lscp7f64qfOzuLlzP3S+uSc6Ujnb3v4QWt3+f2hJ25a3P4pWt3al8x6nMnanehC3PVFCe6IzHetyS1fceBvVkcrQ9m7K8+Z70LTd3Whz45PocHM/dKR8O93SA5279MANFK/dnQ+j/R2P4H9Un9s696X69ab9fOxxdLijO9rc1RNNqU3CGzeF2cP3ssXSRnM+zCRCZj1IPll6SIYq6YiQK9NigiAIQuWFwzUSoV+JoRSXRMhigUdQbYQm3oWa7fsjovVgRLQZhhpEzVYjUKv5eNRqNhk1WoxHWKvRCGs5BuFMi1HEUES2eh6hqb1RNb4fajUZhTqtx6FWm3GIakXQOVEtxlKcEZTmSFRvOxbViNA2ROsxqKqhGqdNccObTUSNJpMpz1GontAD1RIfQ1Tr51GD0otsPhFRzV8kxqNmC/pO8SNoG96SytZyAqq3GkMMR1hros0IhGuIIGq3HIb6zYchquVIqudIRLYZivDk3giN7o6I1Gdp3wsUdxDVezBqNx+OWi2GI7L1EGIo6jYbi8Ypk9GoySQ0pM8Nmo9EXUqnVptRqN16EIJqd4bFGkLtardYWkRIEARBEFyCw1UXITcWIVOxCBmM4TCTCFn8G8Kz4RPwTpkE96RZsCbPhTWFtzNhTZoDS+JCmBIXwEAYExfDlLAY5sRFtH8OHZ8KS8J4eMROgnf8LFjoHEOT2TCkLIApaTHFWUBxZtL+2bAkLVTOMycwlKbCIhgJJc2EpcQKWBOWwDtxKrxiB8Ij/hnYmoyFidNMnU/pzoUxeR6lPV8pk5HSMyQtgT6ZoPQNiXMVjEnzKN78EkyEUgYuX+oc6AlLygx4xYyFT4NhlNdoqvtEOj4NNqqXV/xC2BIon+TpFH8KbWfAmjif4iyEO5XBPZXq1GQGMR0+TUbDM+pWmBQRunxEyGQogolEqFh6HItQRd81JgiCIAj/NjhcsQiZzbxYWl0jVEAiVKBsWYT0ykJdQp8PnTEHhosiZNKTCJlMsPg2gne93vAiATCSVBiSV8BMYmG+KBOG5EVwSyJon1vScugSl0NPQmSk+KbkySQlo+ncscRkijsNOhIWffJy+rySIBlKIKlKoLT5HJIdS/wSWOJIqGJJYmirj1+s5KlPXq2kbUycRzIyAe6xz8FCmONfVGRJn7wUbqkLUaXJfNrOo3zmwS2FPicvoO1C2s6n8+cSdIxEScf7UqncKYugo3LoKJ6OJEZPomdImUciNJcEbio864+DZ+OJVMYZVBeWtZVU5rUkZSupLFz/GRR/JskT1asJlbcJpdeU0m5KbdV0EYnaeFjq3Aydlx90Jgu1cWvoTatIho5TWxfASLJj1IF+m0KS0bJun39M+T0d/c6CIAiC8F+Gw98ToZLnCNmJ0EUZMrrlw2DIgd78q7JGyOIWDoveCKNfA9ga9YRHynRYSBYsiYvglbQAXgkz4ZE4A54kDDxCZE6dDROJh5niWJPmwj1pKm1HE0NIgl6AR9IYGJtNIebCTPJhImkwNJsP9+RZsCXMJrFaQOJE6SujM3MonVmwUJqMtSnJT9MFlOZseFK6viljYYt5FuaY5+jcF+GRQMd5NIbOc+eRqpRpVJ5pMDWdSbI2k+RlFtwTZ1McSi+FR6RmKpgIMx03cRyqnzVlMqzJLxIT4MHEj4VH9Cj4xI6HT+IUZfSK5U9PQsijTUqaCbyfaDob7k2p3pymkv5cKvs8eKWMgaXWzdB7BZEI2Uh02tJ2DbXzCeiNJDvKbwD6PVwQIQ8RIUEQBKFywqGCROjSqTFVhExaETK+AKsqQoG14R5/PwKaD0J4k9GISByFcBKbsOSBxCDUSHkBEUnPoXrSs6iaPBghScNQPXkEwpJeQGhSf3jHdId34ycRQHF8mz2P4OZDENbkBQQ3HQq/liMQ0GwkgpNHI5CEwb/pKPg2HwbfFoPh32IQQijPaqkDEZ4yEDVSByEiZQgxFGGpz8OX0vVNeBxVWwxAUNPnUbXJUCrHENSKfx41EwZSWQbCv9kL8E8dhqoJI1Ajnss9CoFNRsKH4gYkD0E1ihsWR/kkDqQy0LbJYAQ2f57iDEBo8jMIiutNZe+JkNj+qJEwiPZRmqkvkIiNhh8RlDqcyj0IflSewOYjENpkOKrR96DUAfBr8iwCqOyhyb3hH3kDzNYQEhoWodbQmVdCbzkOvan46d6KCJUyIlSyRkhESBAEQaikcLimIqSOCFmCIuCd2BZBzW5HrdT70famPvi/nmNw5xNDkHLTY6jX6n7UZ9o8gFptH0btNo8iocOTuOPhkej2zBS0vbcXmtzcA9HtusOn8c0Iie6C6g1uRjBt/RJvQWTLB9HpoRF4pP8cPDJwFh5+fhru7j8Oze55CnVb34u6Le6j9P8PDSiP2FYP49YHRuDhvlPR/LZuaHrLQ4j/30PwiesMv4TbERJzOyIadkGNhjch6YauuP2psXiw/3Q88cwcPN1vFnr0m4IHn52MFg/2Q43mt6NGUhdEJnZBWMotJCy3okG7R/C/bsPweP8peLrPJNx97wC0vPFxpLTvhnop95KQ3Ulidj+qJT9CPExCdy9Sbn8K9/V5EV0eGoaYlrQv8VYSqP8hoHFnBDTohICoVvAPrAt3qyd0RgvcTM2hsywlETpKIsSjPcUjc24kPVWMZSyWFhESBEEQKikc/p4IOXmO0OUi9IuyRsiqi4DVYIJf3Yao+dhDqDfoGdR9+DH837MvYOMHH2DOquXo+PijaPBUd9QfNgS1RgxD1IihaDRoINr07ocpS1fhm507MG3xLAwcPxr3DhyMqIe7ocGAoajTbxhqDxiMWr2eROvePTBr/Sps3bMLO3/cg5379uD1Tz7Ew8OHIqb7E2gwcAhqvjACdQcPRWL3Pnhh+iJ8+OVXGD9tHJ4Z+izuGzwIUd2eRNTzo1FjyGjUHjQEdbt3x11DhuCl99/Htj17sOuHvdj7417s2rsTn+/Yij6TJ6Hug/+HugOeQeTgIajx/HDU6f8sWvfrixkrVmP3zj34aeduvLxsFcYNG4uHej+DBg89hFoDnkXkoBFU9pGI6TMY9e+8B92eH4gPPv0YoydORNL996HeM31R69nBaNBvOBo/9Tyqtb4BtgBfWD310FlNcDO3gN66DDrzEeUltwZ94cU7xsoQIX6OkIiQIAiCUEnhcMUiVNpdY4yBUERIf1GETMPgrq8Bd6MZAc1bov7axUje9zViVizGYzPm4fsffsHLr72JLs8/j+SNq1F7z7eo+uM2hO/5GvFfvIeOi+Zh6Ycf4kLWBbz62jpMXzADz65aihYbN6D5738g5sBhxP36K5p+8jYeWjMf72/7AnnZ6UBuNgrzcvHdLz/j0YXzEbtyOept34bgvXtQa+dOJK18CUPXvIqff/sNG9ctxYQZk/D0+g1IfusDxP72J2ofPEhp70Pce5vw8JoV+Oann1GQk4P8/EzkF2aiID8Hp8+m4YUlq9B40mQkbP8WNX/9GTV/3o+krd+j86rFWPXRh8jOzkYOxf3y00+xcPZCPDZmLBrNnowGW79E+L69qEW02vYdUkaPxHMvTsD+P37F6NmTSAj7IGbnZ6j/+2+I/fUIUnf+jMihQ+FeKwxWLyPJjxV6S1sYrGugMx2Hjn4DliCDHvRZRoQEQRAEwRkcrpEIFd815q6LgLvBBN82HRD17luIOXsU9V/ZhMdmLsOOvX9g48vv4M4XxqM5iUOto4cQeOooQk/sR/y+7bhp/Xqs2vIVMjNysGnDBkybMwv9169Bwofvos6F8wjMzUVYZjpi92zHw5s34aPde5CfXUAVK0JBXhG++Pk3PLB8JaLffgd1TpxEQHo6ap89j9S3PsPg9e9j7y8HsWHNKoyeMg1d17+Khp98hcgjpxB09Biijh1Awy3v4SESpG/37UdRNqeZj9yCbNrm4MyZNAxZugqNZs0gedqN6qcOIuz4UcT99AM6rFtNArcF6bkFSCsswMdffI2p0xfh3hHj0GjJQtT/9Uf4Hz8E/5OHkLj/FyS8OBkDx0/Dr/sPYsjcmYgaPxS1DvyA4LQ0VDuXjTqHj6Lq1Elwr1cf7jZPGIy+MJj+B6NlE/SmMyQ/PBrEzxAiESIJqmKSNUKuon0XmrwVXhAE4b8Ph2snQjwipKsBm8GMgLhmqDthJhq98hoajRyPfpNmY+9PP+PVV1/HnT37InHcBNRZsQrV1q5B1fVLUH/RdHSZMAavvf8Rsi+kY+PG9Zg5bwYGzJuO6BkU94O3UPXTLYjY8jEarl2JR5cvw2c//ISsvEIUFBSgoDAP3//6A7rOmoLoSWNRZ9MGhLzzBqJe34TEsVMxbNFL2Ln/Dyxasxij6PgTJDT1Jr+I2qtXoxbRaOUSxI0fhadmzcTuH39CUU4u8gvykJWfiezcDBw/fRKjFixA3DO9EbtoFuqsWYZ6K1chft48/G/8eLz84cfIys1CRmEGPv3yE0yfPB0P9xuIpGefReLieaizdgVqrl2FxKVLkNTraQyfPAX7DxzAuDmzEfvkE2iwchnC3tiMOq+/g+iX1yKy1+MIDKsJH7M/iVA14m6YLG+TCKUpo0B/iVABiRD9Lsbcy0Toatw1dr2+zkL7hGln8LvI/nh7kYiQIAhCJYIDXfPpql/OjpCD2ezoXWN/3T5v0OfDyOuDuAM2/QqjaQRM+rqwGj0QUr0ubnykN3rNWoIh85bgjXc/xPGTR7Bz13eYt2wRhi6ajxeWr8Zzq9eh10uraLsY89Ysx+4923Ah8ww2vLoOixbNweLVS9CDBOXxOXPw6MIleHTREjw2YwZmrnsJvx06jCwSoDzkoqAoG4dOHMCS19ai96xJeHLZQjy2Zim6rliA/rNmYdN7H+LnowcxZ/U8zFo4HevefhVDVyzEsHWrMHzdGgxbswpDF87Dus2bcPToARSSAOUVZpPYkNwUZOFc2ml89PGHmLpwMcatXY+Rm17HqJdew5hV67Bg4yvY8/OPyM1NR27+eXzz1YeYN20ypk2bjvHz52LcysUYv2Y1Jq1+GTNWb8D0JYvw4Wfv49S5o3j3vbcxcsIUEr4leJLao8/y5Xhm/jR0uucW1PANhI/Bm9o3koSmB6yWr6idMxTp0ZGc6kh4eMvfFREi8TG6aURIl0u/3/dwr8DnCIkICYIgCP8mONA1n6765ewIOZT2HCEeeTAYs6E3ZUJvzIPRvB8Gy0Q6ngST0Q8hgVXxeLcnseWzb3DwyAmknc9AfnYeMi+k4fjp4zh06iiOHj+OP0+cwu9nzuDwqVM4Q/vOZ57C6dzzWPfKK1i5fCV++nkfydMubNu5B9/v/gHf7vkR3+35Afv/+BNZmVnKSFBBUT5t85GVk4lDxw7hx99+xo9//Iq9B37F7gO/4edDB3Di7BkcO3sKi1ctw7qX1+MUfz91EidPn8CJ06dw9OxZHKLtqfOnkZuXjqKiHORT2jkFBSRbucjJu4CcC6eQfpLKdy4dRzNzcDwtk9JNw0mqU3pOFvLycpCXm00i9AXmzp5J4vQRjp48RvU9htNUv3Mn03D29AUSoDO4kH0W2XlpVOdjOLj/AH764xB2/3kIPxz6Hd/u+Aq9e3VHiI8PLEYbyU4DEpphsJn3KW1exZSOKsZMuPHoD8mOTp9D7U4yyiNAJEI8UudGkqqKkK0SiJA9zsopU2OCIAiVCw7sQRUgQpdOjfFoEHfK/FRpHcmR0XwURssyuBlvoP3+8PL2RMfON+LtDz9ATn4ecnOIrFwShVxk5mbhTHYaTmedJfE5j4yMTJKMDDqehozCdJzNy8RLGzfjpTXUcaVlKFNfOSQl6SQkF4jMgnxKpwBFuYVAXhGKCgqRn5+PbJ6aykpHVtYFZKefR04acSGd8s5BJonSSdq3et1avPrKJmRns9yQuORnorAgB0WFBbTNp3RyKb8c+pyHwvxCkA/R+fmUdxYy8y+QfFEZqbxpWdnIIBFLz8ggCcpGNp2fm8flysN333yLObNn44uvvkQu1T2PRYrKn1lYiDTifFEesopylbzyKK3szAvIzMlAZnY2kYWde3fioW4PwubjAYPZC3pDExKambAa/1BGfViCqhizXBIhiwsipJUDprSXl7oiQj+9Pg8tExqWpGcyGjChz8OXxOE8e97TuSSOFm3a784dcVlaY3r9H85+vvaS9OxxRYQGPXYHnnvk9pK07+/c6rJ0XamLmtfSkb0vkywuf4cmsSXnM9p81PJwuluWjLukTdR4HMdZfRYMfUrZH1evZpltIgiCUBnhQNdJulKW0hE6gkPpIpRTLEIkQbxmxWhKg9nyAfTGR+h7VVisJtSpE4UXXxyPvbt24MfdO3H42CFk5GVj+w97MGv1UoxcNhfjli/CjHmLsWz+Mnz92ac4e+EU0kiE1pMIrV/9KtJPX0D6+fM4duIgjp7Yj+Mn/8Tx44dx/sx55Gfmk6iQDOUXIZvEZOePe7Fs4wZMWb4Ek1YsxdRlS7FgyTJs+fwLHE9Pwyli3Zq1eH3DK4ocnc46j59P/IZfj/yIY0d/xakj+3Hm1BFFpvLzSIw47UxyrewiRcD2/PETVq5bh0mzFmLiguWYumAZZs5fiHe3fIxTaedIqvJRkF+Ard99j9mzZuHzL74g2cpDdk4WLpBAnco4S+U4g5MkfxfycpF2PhNffPoVli1fiuXLl2HlkrVYufgVjBo+ESlNUuHu6U4CFACjoQttX4LJcJTkh3+HHAUWIZ2Op8hKF6HSpsbsJUjFmQyVJUIfLxpzWVoqqhw4y1NFTVvt5B3hLH8VV0TIEdr4rtSFUfPSwumUNl2n5lPetuDpvcPvL7vsXBndEgRBcAwHuk7SldJJR+gMDqU9R8igz4bBkEXSQ50xi5Axh+LuJTkaBp2xPmwWKyL8fPFQp86YN/B5zH7uWbz96nqcINFZ8fom3PB0TySMGIL640Yj8flhaHHfYxg/fgqOHvkT6bnpJEKbSFo24vgfR/HVW29h7fgR2DBiEF4Z/QKW0zmf8m326RkoIKEACUj6hQysfm0zbn92EJq+MAyNXnwR0S+ORULPxzBg6njsO3QQ58+ew/oVq5Q70ngabdcvuzFt8SSMHd0Hy8cPxOpxz2PDotnYS6KWlUtSk1OEQpKgvLwi5BYV4K0PP8BdT/RC8hN9Ef/CWCQNofT/71E8N3Y0fj/0J/J40XZefrEIzZ6Nz774HOlpF7D1w4/x8rQpeGnqOKyeMg7rFy3Ejh178NuB4xgxdQ5ade+ODoMHocPAEejcazSSO9yPoJBwWK0WEszqMJp70G/xKYz6syQ/BahCksO40e+gIzEq/n3sRIh/J/pelgjxiIevl0dJx6tiLxAqpYmQtmPWjppsnjlUyUPtxNU8+fv2l6YrcdSOXk1XKxG8Tx0ZmTqgq7KPR1A+Xz6hJA97XBEhTmPDpIHKPjW+OrLial14n1aEeFRIm9e8IU/iu7VTSvbxcY6nnm9fHq6TtjzqPm17qJKqtmNZbSEIglCZ4UDXTrp6OukIncGh1LfP63IUGeKXfvLTjfWGApgMR+iivBR6cwc61xeBFjPahkdiTPP2mJDcEuuGDcGRI39g1qsvo8PMyWix7RvU/mUfGu3ajgZjX8QzY6fg0J9/kqSkYePGDVi//hX8tvdnrHh+MEY0boR5tetgVp266N2wERZNmYiTGWeQlc+jN5m4QMKxZONm/N/MBbjzky+QvHsv4n/cjvoLxuLB6aOw+/ffkHX6AjasXIMNm15WZOvLT97DwDtvxoCGUZgdVx+TouthdJfO+OD115CWk4PcgkKiALmFBSjKL8Dm19/BXYNHocUrryF2zx5E79qLOi9ORE8SoV8O7CcR4hGhfGz7fqsyIrTls09x8shRzCcR7BlZE+Pr1Ma4qLp4PqkVNi5ejW2/HsQTCxeiwaJZSNz6CZK3fonmG99H1ANPwxoYSm1pgc7cAHr3MTBa91EbZypv/GcB4jZ3u/jSVeXt8/QbqSLEL2TlkTo9CdK1FCFnaamoHbYrIqSOxth38o6EwBGuiJB2FEXNz17WeJ8jtOUqrU1+e3OBMt1ln5YjEdKWR5u/Wk/7fGRaTBAEoWw40LWSrpZOOkJncChNhIy6fJIhOqZjEeJRIRIh/TmYDR/AYOpKMlQd7mYD4r29MTqqMRbXjsPb/Z7Bsf0/YfJrG9BqxUI0PbQfEedPodapQ6i1YD6enjQDB/48hNycC3h948tYt34Dftm1By/17o2lETXwVUgYtgRHYGJETawePxqnMk8js4BEKJ9E6MJ5LH/1DTw8az7u+eRzNPthH5J+2Y26i1/EgzPH4off/0D2mXSsW70aayl/FqFd77yF5W1vxOsBodgZUg2fVKuOZS1a4tN163Ce1/2gAFlFecghivJy8dbrb+POUeOR/MmHqHniD4Qf2Y8a82bjyRfHYd/vvyrrgYoKC7Fj23bMnDkTH2/5BMcOHcT8nj0xzi8AH4aEYktgOObWiseGKXPwzU+/ouvyxaj5yjLUO7IdjY/tQeN330fgXY/B3ScQHjovas92MFiXQ285TG3M02EXBUiDIkX2ImQsgIH2lbVGSNsRa7mSqTFX5cFZnoyar72YqHn8m0SotKmxKxEhrRzyeiJH5wmCIAiXwoGulXS1dNIROoNDqSKkvHmeb9UuvpOMO2KTPh1Wwy66UA+HzlQfRosRkRYDegUEY3qN2tg8sB/++GUXJqxeiWZjx6HZq5vR8M33EP3aZtR/bjD6jpmIQ4cOIzcrAxtffgUr1rII7cLmPk/h1eoh2O/jj9/9QrCqegTeGDsCaelnSD5yUUhcuHAGGzZvwoMvDEKnMaPQcvYctFgwDymD+mHAtMnYf/AwLpxNozRXYc3rLyGLZOunN9/E6y3b4zsPP5zy8sYvAf54vUkqviVZ4rvAcpCL3CL6byEJDuXx4dvv4K4+/RA7eSJqvbwGUSuXo36/vug9egR+/I1EKI8XWBdgx/btmDF9Oj76+GMcP3wAK5/sgRU+Ptjv74vf/YOwpnYjvDJ1Onbu+wn9Z0xD/WHPocGaGWi4biZqDBoMj+im8LB4wNMtBBbDQzBY3oeb5QzcTNkkPQWK/PALV/8SIX4L/V8ixE+ddlWEGHsxuRLBYNTO234Uxx5VEDie2tnzZ+20krMRIUeC4IiKEqGy6sI4y8tRHezzKY8IacWq/0O3lrRhWeUTBEGozHCg6yZdOUvpCB3BwbEIXbx9nkTIoCuefuFXPvCCXZM+CzbDnzAbFkNvbAWD0R1BZjd0DvBEz3oRWD76efxx4Be8+/kXGLfqJYx/5W1M2PQeJmx8C2MXL8erb72N82fOIjczGxs2vIrl617GL7t34M0+3fFmeCCO+njhqJc/NgZXw3sjhyHr3BkU5hWSpOQjh8Tmx1/34JW3N2Hxy+uwaNOrWPL6m1jx6uv49OtvcfrceZxJP4+lL63E2tfWIzs7DXvffAPr27TGl96eOO1txS/+NryWmkgitAqZWZnIK8pGAYtQQR7yC7Lx+08/YtWadZi4Zj0mvPE2pmzcjJkr1uCNDz7AsTNnlDVC+SxCO7Zj6oypeP/jD3D0yB9Y+uTjWGVzx3FPK474euPlevWwedo0HPrzMN758CNMXbkCEzetxVNzp6DRTV1g9QuG2WimTq4uDFaSSuteuJn5+UE5JD3U3tT+/Kwg5TlCymjQXyNCLKfF7yD7S4Su1XOEtB01H1ena7iznzWoO9omRyv7VBlwlIaKVgTUtDgdNX/7kSJ7/q4IuVoX3leWCHGaPAXoqPza8qhSU1o97ReQy7SYIAhC6XCg6yVdMcvZEXK4VIQufY6QniSI5UjHb0G/eIeSSZcHm/4cLIb3SYQeIxGqCneTGyJ8DUiKCsL4YcNx9PBJZGSk4cTp4zhx6jROnzmNk2eP4uS5Q7iQcRr5ebnISc/BpvWvYc3aV/DrrosiFBaAQ95e+NPDHxtCwvHu6NHIunBOueWdb3XPL2Rh4Xd9ZSvP88nPoX25BRefA5SPjMJcnMpKw9L1q7B643pk5GRg+3tvY0X7tvic0j1FkrIvwAuvNEvF16vWIDMzC7l0Dj9UMZ+2nH5+Xhay+Nb5dCIjB5npucjKykMG37pfWEhxikiYCrB9xzZMmzUF733yDg4d+hULSYSWe3jghKc7Dvp7YHW9SLw96UVcOHsW6SRc6efP4fTJU1iwYjUaJSfB4mEhibHBaGkNo201dObT0BmprVlEqa25zXltkIoqQrw42sCjdDx9RnFZhMz80tWrIEL2qB2yfUetRY3jbMqobo1qlyxMdpYXU9Z0kDM5cVWEeJ8rdeF4zvLSypw9jkTIEWWlWVY7CIIgVHY40PWSrpjl7Ag5lDY1ptMVogpPi+l5dILXC+WAX7fhrsskEdoFg2kMdeDR0FmMMHm6ISDEGy8MGYWTJ9KQx7JSkImCglzlwYUFuIC8IoJEhuUl90IuXl+/CS+tXo8/tm3HO7164M1qwTjg44vf/IKxKjwSr784GmmZZ0hU6HyWFKaAYWnJJwqQX1RI6RaS0DAFFD8Dq9esxXq+ayw7Bzveex9r2nXElx4+OGnzxN5Af7zSsiW+X/MScjKySayKBaiI0lMoKkAhpaO80qOAX+1BUNoFRUW0LX6eUWFePnZt3YpZ06biww/ewbGDv2Fxj+5Y6uWNQ/5e2BPiiZl1quLlccNw/jxJYVGW8gqPQ4ePof/gofAJ8YfZaoDREAyT5RGYbJ8WP7TSQILDd+gpEnQpymJp7bvGVBGifWbL97BcQxHiOHxnVXz9qJJjPNLxcJe2JcdLEwRGO+XF02XauCxL2ik0Z1SECDFl1YVxlhfD6arl53PnDumhSKAjEeLnGmmfI2SfD6ONL9NigiAIZcOBrpl01SxnR8ihdBEqIhGiDlfPHTS/3iEbRjfqeN1ySIT+hMm0FjrT/1DF6g2dpw6eJBk9+z6L7T//iN9OH8WvJ0/g4PHTOHL8JA4fP4Y/j53EoaNnSQjO4Y/fj2HJoiWYN38Bvv9kC1Z374qVNcLwXdWq+Dq0OubWjsKqEc/h54M/4o8Th3Do2GEcPXoYxw4fwuEjf+LA8UP47dRh/H7qKA4dP4GjR07gCPHH/j+xcP4SLF60DAf+OIyP12/EotYd8b5fKH4NCMWnVathYZNm+JDiHP2d0jp8GH8ePYKDx7isDD8J+xgOnaB0L3Lk+BEco7yPH6H8j9DnI8fwyUdbMHLUWKx5eSP27tqDWY8+jhm+wfg+JBQfhoVgSM2qmPxMT/zw8x4cOHUIvxz/E5s++Agdb70VZneTMi1m1jeC2TQeRvefSCivTIT4id8VLUIVgSoO3NGr+/juKvXBhZVplMOZmJWG2n4yLSYIglA2HOiaWfEixIt1lUW63Bnz+8b0WTCQCBnd8qkTvwCL8XuYDM9SZxwJvdUEd98gxLVsje4j+2PAohnovXAxei9ajr6Ll6IPSU+fRSvQd9E69F24Hr3mLEKn/k+j44B+6DZxKu68/37cE9cY/RvVw4BGDXBvfAwe6PoQBs6ejsHTZmDQqAl4fvAovDBkNEaOnYhRs2ZhyMI56L9oLvosWIjeJDZPEz3mLMCNAwbipoFD8NTCJbhvyFDc0eFGPNs4AdOik/B8XCJupzL+X5+BGDCPy7MCTy1Zih5LFuPJxQvpnHnou2AunqW0By2YjcELZmHY/BkYOXc6RsyZgWFzZ+P5efPw0JgxaNKjBzqNGoHu9P2Wex7E/fXiMaJBHJ5tFI0O0Y3R/r578TSVc9DixXhm1jR0eaIrqtaqSfJjgtXgD4vuZpgNr0FvOQ0388UHV9oJkIpTEaLfzWS+fkXIEZVtlKO8IqQdTZNpMUEQhLLhQNdMumqWsyPkUJYIFb/0k9eu5NDnXNrHx/Jh1OfDqj8KT90yWN3a0vcAmK1BcA+tisiOiWjevweajJ2ABrPmIHLxXGI2ai6Zj6ily1Br2QpELV+IsEWTUX3+TNRcsBR1ps9AzNgRaDHsebR57lmk9hmA+H6DEd9jEBrd3BXhcf9DUI3mCI1sgfopt6DZ3T3QrtcgtBgxHg2nzUQk5VNzzjxEzpuPyLlzEbVwIeW1BOHzZqPWjBfRbNIYdB4/Bq0mjkedqZMQQcIUtXg1aixeiRrzF6I2CUv9adMRPWky4kePQ+LgYUh6ZiCSnuqHpB5PI7VnXzTp8xxSnn0BcS+MQL2Ro1Fz4ouInD8bEcsWIpTyqT1lEpLHj0P8uDEInzIB/gtmouryRWhIohTbtw+CkhpB7+VObeUJi74BidBgEsnd0PGrNOg3KJcIKYul+XfJvShCXZXf09Hv/E/AnT+/2kI75cUCxK+UUJ8rVFkorwip65bsp/AEQRAEx3Cg62bFixA/vVivPD8ol+CnT3OnXCxFHN+szyAR+gI2t74wu0XDbAyEydcbAbFRaHTfnYgeMAI1pixG+Euvofabm1H/nbfR6HUUUwYAAMAFSURBVP1P0PjDr9Do469R/+PP0OD9Lai/+SNErdtEArMQtSZMRt0h41Cv9yjU6zoKde4agfB2zyMgoRe86z0C7zoPIjjhCUTd+Bwa3jsC0b0modbwaag+ZiqqT5iB8KlzETF/GSJXrEftdRtRZ9NrqPXmJjR8/RXEv7IRDV59DZGvv4EaL7+B8GWvIGT2SoROWIgaw0ieBs9G3Wdnou7Tk1G7G5XhoTFocP9INLh3JOrfP5q+j0Ptri+i5hMTENFnEmoMn4Pa89ejwcdfIWr/r6h+/CAij/6JqCMHUe3EAfif+h1hR39Dyo6diB82Cj4NoqB3N8GoC4FJdzNM+nUwkEwWt6/jKTEVpyLEt9ObeLH09SVCgiAIgnCt4HAVRYjFh6dtWIR4vRDFM6bDjRf3mnJhNB+E0bQEJkMnEqNAWMwWmLy84FW7EQKa3gOvGwbC/8FJqN5zIsJ6jkXoE+MR/Ph0BHSbB9/uCxHcawGq9ZoN/0cmwNZlENzb94G1ZW+4pzwNn6Rn4J88At4pU4hp8EyeBFvCONiSxsCjyVi4Jw8nBsKjeV+4N+8JS4ueMLd5Gtb/0b57R8HvkYkI6jEVVZ+ahPAnie7TEPzkdPj3pH2PTkTwnaPgeePzMLV6Fsamz8GUOhDWlEGwJj1PDIFn0nD4pYyCf+p4+KS8CI+kcbAmjIA5bhAsSc9SOQfC85ZRCHluMaqvfRdBn29D2N6DqPv7SdT+4whq7P8FUVu/Q+1FqxDY6S6YAwNgsppgNtQhCRoIg/E7avdzMPKojoFvk3csQYwzEeK7yESEBEEQhMoMhwoUIe507UWI3z7Pow/c+eahiukCiVAG3CwU30af3fmup57UmUfCZrTBZvGBX0g9VG98OwKT+sI7sS/8krvBN+5+eEc/RNt+8IodAUvsBFhSJpHITIFPk2nwSpwGW/x0kpDZJELzSDzmwT1hEUnHSpiSV8GQsgL6lCW0XQRz6kKYU+bCmjgDnokkSomUTjzJVPx4EqYp8Gw6k9KlNFrMg3fLGfBvPg2+zWbBo9Vs2FrT9xYkRU2mwosky5w8mdKnLcmWJXUmrKmzSYhmU76zYU6YBVPCfGIpsZi+U57xVM6EiXTueHikjIat6Qvwunk4PB6bAr8BK1B9+AZUH7cGIaPnIrDnIMr/VlirNYDZw5uk0Ubi0pZYBb35T+hMabCQ3FhIhJTRNyeICAmCIAiCYzj8PREy8x1hLEIkOdzh6vk5QsUv9iyeGuNRCe6QeUSIRYnEiDplNxOJkCUbeusBGMxLoTd2hlEfBLPBBm9bMALDklC1zWOo+/AI1L9nIHwT7oVH3fsQkjwEQanTSGDmwz1pIcnMfFjj5sMSswDGxguhj6W0EkkUktfAmLyWJGUdDIQboVP2rSaWkRQtgCF1FsnURHimjqP0RsArfjh8EieQFM2EJX4pzElrYUwhiUpeDkPSCkWmDCm8nwWL8kuaT/spneTF0KcugS6V8k4i2YpfDGM8bROWQJ+wHPq4FTDG0XkJJGDxlGfCVBK2YixJkym9cTAljoF74lhltMraaiisLZ6Ed4Mb4R9QD94ePBrkTjJTi6RxIAymHdCZz8GNMBqyi1+ZUQrKc4TsRchY/LBLFiF3j27K7+nodxYEQRCE/zIcrlyErDtJhPiOMFWEWHaooy0RIftOuViI9DyVQ4JUxUgSZcqA0bid9o2gc+PpuA3uJhs8/Kqj5s33oO2oaUjsORq+qY/BvcET8E0cDe+kWSQNJEHJC4hZsCZMgSV6HKzRY2GJmwBTwkQSmGlwT5lDcRfBM3kJSQfFj58Lj8SZJFAv0vERsLUfgaq3Dkf9B0Yh4eExaHj7YAQ37wP3mAFwpzSsKSQ8JE3GxKWK1BgSCUqLxcdI6ZlIgiwJDH8uxhK/AO5xC2BLWARz8iKKO4eOT4ZX7AR4NR4L9+gx9H0SCdgskjSSqJRigTJSfTzi58MreTY8m46Hd+JT8ItoBX9bVXgYLSSKAdCZupA0bqDPJ0lkeJH0BWo3ksnL2vlSLhMhbn8TiRD9ZvxARZuIkCAIglBJ4XANRagYvQHQGQtRhTpjN8KgPwmj/g2K/wgdr06fjTCZPeDfOA41br4bwe26wjOlH2xJY0loZsFMAmIiSTGkzIY1dQpsccNgqf0E/Bo/gZAmT8OvRV94tn0WHm2Gwqs1CUj7SSQ942FrPRzebQYh6KaBiPi/F5A4aDpuGLsYnYbPQes+4xB97wAEtngc5sbdSFaGwD11MsnJJHjGvgivxCnwIrnySJ0OW5OZxCzYUmdRuaaQaI2DjQTNGj+SpGwUbE3pe9vJMHecBOONJD63DIfnnSRwd4yDx83jYelAstZiMpV9pjKiZYpfQvK2HJakpSR2s0nWhsGz3r2w+deHzeQBk96LxDEJRtNwWCxbaZtJ7c3rsXg0jqe4HLezSmkixHeNiQgJgiAIlRUO/5AIUcbmIkWGeFTDZPiFmE2fW9N5njAY9NB7kwRE1IVn9J3wTh5KkjAXptQV0Kcuhy5lITEP5uQZJCvD4V6vK0KbdUPswyw4U9Fw9DzUGD4f1YcvRsDYpfCZvAz+kxcjcsoiJExbjJQJs5A6dBqS+kxD/f8bg5CO/eDd9Cl4pw6ALWEo3JNIcFJnwDuGxCmpD8I7D0fV28bA57bR8Lp9HPEiPG8jSbprPDzvJ8m5bxQxEp6PjoPPM7MQPGYFqk1Zh+B5GxC09g1Ue+NDVHtrC0I2fQT/WRthe4Jkqi2JGYmTR9wMmBMXUt3mw5L8ImyNesAa2hxmWxBMJh4NqkHt8hgshjdgNZ2A0UgCSe1Y/NRuau+LI23OcCRCLKC8iF1ESBAEQajMcLhiETJbdsBsyqaOlUUo12URYtxIhqqYC1HFkgWdJZ065NOwGD+DQd+XjteFwWiCyd0Ao08wrOHt4dl4AKwJs2BMWQFd6jJUSV2IKilLoUtcCvfE6fBLGoqqrQcg6v5haPjCXDSe/woabXoXjb78AnV2f4da+7ah9tavUf/Vd1B//FLUfHgUgtoPgHvqQJhThsOaMprkZwJsSTNgIymxJKyAR8IiBMQOQsQN/RA7fAEartqE4Fc2we/VNxC88V2EvfIRQt74GL7vfYzA97cg+KPP4ffF1/DbuRMhv/2M6of2I+LEQUSdOoSGRw+h8eHDqHviCMJpf+gnX6LqqMXwv5lkqBnl3WwirM3GUt59YK15A8w+kTCYbCSMvtCZ21H7zIGVZVFHMlPSjvysJvXusEvbV4vjNUK8kL34OUKyRkgoD+qziviVIfLkakEQ/u1w+BsitF0RIX55Z3lFSOnEeWTDmgad7RQM1vOU1kEYDeuow74HemM1kiEj9CYPGLwbwRZ5H7xjh8FK0qNPmQu3lPlwS14JfeJLsMUuQ3D8bFRLnICApBfg23Y4fO6eCP9nZyN08VrUfO1tRL30NqpNXgO/x6fDveNIEp9h8GgyAe5Np8HSZBasqfNgTV4EC4mVKX4FDHErYY1dhMC48ajafjhqDluJhl9sRySJTUjmMQRnnUZoZhqCcrLgm5cD/+wceGdnw0rfLXnZsNE24EI6wo8eRfUvv0bwkpcQMmstQl79CKH7fkHtE6dQf8cviJz3OvwfHA9bq/7wSu4Bz7qdYQ6oBb3Vm9rSD1V0MSQtA2C2fk6ieP7iS1OL7wZT2pHvyKP2v7x9/8KhCCl38lW+u8bUTvzf8vqJ6628V/LKD+Hv8W/7mxWEfxsc6P+xay9CfMyoLyDZySAZOgOd9QIM5gyYzT/CaJxNcToRwdTJ26Azh8DinwCf2vfCN36gsnbHQOKia8qjQ2thSlgJ77hlCIhbSMyET+IkuCePgbX5UHh1Jim6bSy8u4yDZ9tR8EgZBWsSL6aeDUOzBTA2mQcTSZUpZTFMycuJFRe3S2BOmEeSNRPuCZNg7jQZ3v2XIWTtRwjf9QvCzpxFQFYGvLKz4JeVg8D0HPgSHlnZ8M3JRdipTIR//guCZ7wO757TYenyAswdh8B63yR4DV2NoLVbELX9dyTu/QNxizYh5La+8Kp7I7z865L0eJK4eMFN1xg63aMkMBtgNB+mds6hts2HQU9SUyJC/EBFQtO29lxLEXL2eoxGtSKwYdJAh+dUBGq+ZY1SuNKp/FN1cMT11gmqr/Bw9qoTR23HcR29IPbvMnVA1+umbd6dOwIdmsRelTqLCAnC1YUD/T9G/5eVsyPMzyuAt8/OKxYh7pD5bfRGXR50xhxUMeeQ8BTAaEqjzvlr2o6G3tiM4vrRli687gGwBjSCd+07SHSGwKP5LFhakci0ICFKWQh9Et/dtQyGhAUwJM2AqckU2EiYvEiKLHFjYUwYQ98nwit5KonNDIo7D3plwTXf2bUEehIgfdIqYiV95u9z6fMs6BPmwJQ4h8RqEmxNhsP31rEIGbgQ1Ze8gdB3P0fA518h8OsvEfLNNwja+j38dm5F8HffIWLjhwjqPweWNkNhJCkzNyE5I7z44YrNRsNy+xj4jF6MBq+/h5RVLyHsrifgGRwDX5MfrDoTtWN1Epc7YDbOpfb4kSSRH0zJT+XOovbmRdJ8+zvJkPKcpisToavxHCFnEqGifXN8RcGjFNdChFSuRh2ccb11gmWVp7S2q+g6XE0R+njRGCVtV15Vwq+D0dZTS0WMmokICcLVhQP9P0b/l5WzI0w/l4k6dX6gjpo7Z3WxtP1zhBx3zAx35EYe3dAVP2eIn2vDcKduMJwgEfqcGEnfW0JvCoTBYoTB6gWLb0P41bwVIXFPILBZf3g0eYEkZxzJz2xFXgzJM2FO4gcrzlJuR/eOW0xbvq19NgnQTOX2eSthTCbJacKjSosIvoV9CdySFsEtkafc5pJczYAuaRpM8Xyr/jwSodmwkQx5pIyBZ4th8Oo8DD73j4L3Y8Pg+dggeD0+BF49hsOjx2h4PjoGXreNgq35C7By2RJmQ0fw1p3S906aS+mMg7Xts/C+uxcCb78Xng2SYHOvBi83L1jdAqnu7WG0ToHJzHeJpZEMctvyFBjfLq+OCLEI8b7iB1Y6458QIe1Fm98cHxYScF1czMsjQtdDHa6nTlA7LeZMBrVCyt+1klraedcbroqQGk+ts/obHXhnsSJIIkKCcP3Dgf4fo//LytkRnj18HDff/DuJEI9GsAipT5ZmEVKfLO24Yy6GO3J1oW8xbtShu5Ecuel4xOMsTMZvSIomUJod4GYKISFyJzHwg5dXFAKrx6J6k5sRfntfBN4xDrabpsHSkkQlaZxyu7stdg5sJEHuCUtgSVwCExNPn2kfP9jQmDIfuibMIhiaLoWpCT8baJ4iKyZ+KjSJkomEyZw4lyRoCazJy2CitEzxi5Rb3j3pmFf8BHhEvwBL4wEwR/cnBsDSaCCsDYfBHDuRZGsO9MpapjmoQiLlRukbqRweSYvhR1LlFdcdplrNYAwOhdHmCZPeG5YqkbC43QSraRLM7t9BZzmntC23mRtJjBuJI28vb0/nlCVCsXFDkHb6lMPfmdF2gExpnZkjiXC23346geEXq6rH1Xx5mmHLknHoeU9nh/G06asdsHq+9l/rfI4rowjlqQPD00UtExqW5MPlndDn4ZLjTFl1ZcpTXlfyVMu7dGTvy9b1sNhpy8PTfmW91d8VOXD0Ozh6I35pZWO4vezrN6bX/13SBs4EwZW2YTbPHIr4+lEl8dSpLLVsWjgN+/bR/n9R2t+Tiit1qui/AUEQyuaKRSj7wF7MnH7cToTs3zXmuGP+CwcypIgQp0GdtP4MzPrvKK0ZlNYd0BlqwmDyUNbQeHhXRfXYZCT174/ENa+g+oq34Td0DfxunwKfpmNgSXkR+iZ0Ho/6kOzoUpbBmLCCBGkpPPhJ1EkzYEidQkyFKYXgJzwnvAhLAslNEk+hTSQBmgBDkwkwptLn+MmwxUyHMZZHd+ZDr7wyYxnM/ATpxAXQ8SgSyY4xcRbt5y1JVuoiVGmyAFVS55IMLaR4i2Gj/f4kawExj8GjZioMAcHQ2awkelaqXyTV9R6Y3Ui29PzU7jMwWDKhU9qYJegvHLenY8paI9T9iaVIO/SLw99Ze7HXUtaIgPairR1NUTvI81+uL9lnj3Y0wVHeKtrO1lEH7KhDUymt43K1Dox2RMAetWN3pa6Mq+V1JU9n6XF+zspTWpswjtrYHkdxShMhLeo5quA4QpuuIxFytW2c5cF/147K5kiEHNXLGa7WyVHeKldST0EQyuaKRSh39zs4diQL3p5XR4R0hJHS5TulLMYdJFxzYDDeCp2pGvQWE8wkDz7BQYi8qT3qLJ6Cmrs/R61d29Fww/uo2Wc2vJr3gy1uMDyTpsOL5MQrcTp8SXp8m78IW7MXYG79LKw3PAv3G56Bte3TsLTqCWvrp+DRrhe8O/aBX8e+8G7fG7b2veDetgdsrbrDs+VTsLYaAEPLYdA1mwC3ZrPg1mQpyc4qVGm6Am5Nl8LAT7uOmwuP2LkkT3NJsEjEkpeQGK2k74vgEzsa/g0fgHeNBFj9gmC02KhOvqhiagg38yMwmFfDaPwNRh2/OoPagJ8cTQJzNUVoy8e7kffr1w5/Z+3FXouzztDVCzlLzrwhT+K7tVNKzuXRAY6njjhoRUjtiHifmoe2c1L3qeXSdva8j/PV1qW0Tr88dVDLp/2XOI80cD7aepRVV1fL62qevE9bD85Pjaumq43LoxVtk6Odtom2fK6MCKq/Q1m/l33ZHLUDp6GOimjTsBchV9vGWR48EqPWzZXRL+3vU1qbuFqnq/E3IAhC2VyxCDFpv/2EqZMrVoT+orijNhqzYTadhMX8DcyWmSQK90BvbgA3kw9dQKxw9wuAtWUqAkf0R+yHm9Dq049Qe9AEBCTci+DGPRGYPBq+Mc/DL7EvQu8agaBnpsA2bAb8Jq9A+MJNCF/+CkKXrUPIsjUIXF5M8Iq1qLp8HaotWYfwRetRfdFqhCxeirCFSxAxaQH8u44jkRoIa5ORcG8yu/jZRs1WkQitgD55KSzxi0mEFsGTtlblFRzz4JEwC57RQ+Be61ZYQuvC4uNHdfKDWRcJg57XQfUlwdukvHtNZ86mdiyA3q0ARoLlRW2z8koQU5oIPfrobzhzcL/D35fRXoi1qB2dPc4kgi/i9hdnHmXh6S779NULufaCr/1XrqMOyL4DVjsybcfJOBpFsMfVOjhrGxVt3mXV1dXylidP+zZR0aZRt0a1y6ZnHOGKGDDO2o7hqSf7ePZlc9YOjkTsSttGjWefhxZX6qvGYUoTIVfr5Cze3/kbEAShbP6WCOVsew0n/zyPps2KBahiRYjJUxZP6w2ZJESnYDH9SFL0KgymIdAZO8OsrwNPQyBsXgGwRNVAtf/dhFoPPIHgNg+iatwDCOK31zcZAe/4/vBt0RMRz05Enc3vIGLvj4jYfwp1jmejdloOqmdkIjgrE37ZGfC5iC99D8jMQsiFbCILQZlpCL1wCjUPHEDtd75GjZHrEHDLi/BOHAWvuMkwJ0+DodlM6JvNhj5lJoxJM2BpMhPuKeNgi+kLW737Ya7RHPrganDzcifZ8aXyN4a77m5Y9BOoXu/AYPkDbuYsVDFROxqLBcjkVtyWjtvPNZyJUGi1PJw+noGc7W84/n0JrYxocXbhVzs4Rxdtbaen7QTsqUgRsu/IyiNCZdXB1Q7Jlbq6Wt7ydILOZIPh/OzTKW1KpbS0tKjxtLBsaUd9tPHs03PWDhUpQs7y0OJKHG1+pbWdq3VyFk9ESBCuLn9PhIjcPe/jzz9yUL9hQYWLEN99VvzwwHzl7ih+jo7RcJL4DkbTcphMT5FMNIPFGE7fbTB5+sA9uC68IlvDv9Gd8InpCf/EkQhJGQm/5gMR8NA4VJv5Emp8sh21fj2BOiczEZmWi+CMHHjn5MJaQHkUUfmLKO+iQhgKC2EsIGhroH3GwhzY8jNQLf086u/bj5Dp62C9eQA8W/WF1/+GwOfu0Qi6dywCbxoMW/LjsMX+HzwbdYE1IgGGoDC4+XjDzeZDUlKTpKQDiV0f2MxL4W7i5zEdg8F8HjoTv52f60/t53I7lo4jEapaPR+7tucg76fPHP6uWuxlyJkEMfYSwfvUC7n2Aq1e9B3tUzuCf3pEqKw6qOUoq+Nxpa6ultfVPBlnsqFl18szSxahO0vTkYQ4w5U8GWfxnLWDo9/8StvGlXj2v4+jONp2Ke3vydU6XY2/AUEQyuZvixCT9+MnOH0sEyNGFk+RcQeuYNchX45zEeLbw41uRTDy7fUGHiXJoM48W1k4bDCkkwQdhNH2AfTuY0ggusBorAGz2RMWTz+YfKrDGlwPPmGtEFL/IQTF9YJXPL9LbDB8bhgB/8emouqkVYh44yNEbNuL8ANHUe1cGgKyM+GZnw1bQS7cSYo88vPglZdD22ySpGJR8qTvgRlpiDh1BDV2fI+qK9eQXC1E3RXr0HjFWsRPmY2G3Z5GQEwqvIPD4e0fRGXyhNFqg8EUAiOJm8ntaVj0y0mEPofZ8juM5nQYjDlUr0y6uOXARPU3UN1da8OysRehe+8uwOnjrklQeXEkEdoOw15UuKPZ/tJ0RXrUcx2JkHrRdxRPm6+avraTUadktPtK67hcrYP9PjUul3HWoO4la25cqaur5XU1T95n3yYqXB6Ox2Xh79o0HYmOtvzOpEDFWZ72OIunrbNaP2e/ub0guNo2juJxHF6zo665cSYl9qhlYLQPUOT0eM0R73O1Tlfjb0AQhLKpEBFS2PYa0vb/hh3bcvHoY0WoVo07YRadK4NFiDttAy+cJkFwM11AFWMGqlBnrjPwE6nzYHA/A73nNhhsC2CyPkpylESiEUrHvGGyecDmHQyvgMbwICHyiLoVfnUfQUiDHghKeAqebXvB48FB8H7uRQROW4rq6zYj4r0tiPz6e9TcvgtRe35Arb3E7l2I3L0TYbt2IfS7bQj96HOEvfk+Ija9jrqvvYrGm19Fo9dfQfSmdWiwYCZqPvM0Qtq3g2fVcHiZPOFp8oHRQmUyx1L57obFOAnu+o9h1R+CiYSOHybJ64H40QHK7ewkksUipI6GucLl8qOFRcg3MB/3P5CPtzbn4fTBU6VOh/0d1Iu7vWio+9WORXuBt0ftGPjC7mhaToU7Afv0He1zhH35tLhaB96n7QjtUc93pa7a9B2hLYsreWrT07YJo3by9jgTHWfpOMLVuKXFK60dtCOD9iKk3ecIV+Kp6Wtlg3EmRK7+jbpap9LiXUk9BUEom4oToYvwKEPan4eReSFPSVzC9RFysgpw7s9jyPv9W4e/W0WhXsjtL8ZaGVAv/Nwhq/u4o5k7pIfS+TgSoUGP3XHJc4S0//rW5qvtWPl8+2cPbVs/TcmztM6iPHVg7J9Hw3WxL19ZdeU45SmvK3k6ahOG8+GRA7U8TIv4hiUjRFrKGi2yx1me9pQVj9cUacvnaJ2RIxFiXGkbRpuHozjqXVh8nH8nR+3DqO1ZVp6u1Kmi/wYEQSgbDvT/EP1fxJ2lgwiC8E/BnYKjNULCtaM802LXGlelSxAEoTREhITrFhGhf57rUTbspxrlb0MQhL+DiJBw3SIi9M9S3mmxa4VWhHjqSKaCBEH4O4gICYIgCIJQaREREgRBEASh0iIiJAiCIAhCpUVESBAEQRCESouIkCAIgiAIlRYRIUEQBEEQKi0iQoIgCIIgVFpEhARBEARBqLSICAmCIAiCUGkRERIqFPWVDI5Qn05c1msb1JdYal+j4OyloNqnTzPyBGpBEAShPIgICRWGvZTY46oIOZMpR/Ht3ztV2lvlBUEQBMEeESGhwtCKUGkv6SxNhLRio47uqCNED3dpe1l8Na3+D92qnGcyGvD58gmXxRMEQRAER4gICWViP9Lj7AWcFS1CZb3oU30pKMvPliXjSvKW6TFBEATBVUSEhFJxNt3lSFIqQoS0bzxnwRnT6/+cTnV9vGiMEk+dDlsw9KlLvjs6RxAEQRC0iAgJpWK/BkfFkcQ4kyb7+KWJELN55tDLzudpMXu5UdNRR4DUssr0mCAIguAqIkJCqfwTIsT89uYC9Lyn8yVpaEd6tNNiqvRo85fpMUEQBMEVRISEUrnWU2P2HHhnMbrd3vGyfNVpMWfI9JggCILgCiJCQpnYy9DVXCztCO26IXWkR02jNMpabC0IgiAIIkJChVERIsQjPfYPT9SuGWK50YqRvexoj7kqWoIgCELlRURIqDCcTaOpqNLibDSHp7OmDujq8Bijio16d5jNasbh95ddUgZt+s6OC4IgCIKKiJBQoZQ2ZeWKCJ3cslp5eGJ8/aiS/XVrVLvkNvrSRpQY7fohmR4TBEEQSkNESBAEQRCESouIkCAIgiAIlRYRIUEQBEEQKi0iQoIgCIIgVFpEhARBEARBqLSICAmCIAiCUGkRERIEQRAEodIiIiQIgiAIQqVFREgQBEEQhEqLiJAgCIIgCJUWESFBEARBECotIkKCIAiCIFRaRISECkV9MzzDL1FVX5Rqf9zZC1MFQRAE4VoiIiRUKPZvlrd/+7uIkCAIgnA9ISIkVCiqCKVG11W29qNCIkKCIAjC9YSIkFAmGd9swE0tEhWBYexHebSoIjTosTtKztHGtxeh81+uR1hIgNN4qkipZTAZDfhw4Wj0vKezcpx5uEtb5fjUAV3h6+Wh7Lu/c6vLpuV+en0eWiY0LDmP05rQ5+FL4qjlXzqyd0n5X3j8buXYu3NHoEOT2JLzGUf5bJ45FPH1o0ricPlOblldkra9BNrXVXtMEARBuLqICAmlYi9BKs5kSNvZf7xojPJZ28H/XRHifa6iFQ61LI5QRYdRy6+F09GW09Fx9Xy13PZw3dRjNqsZh99fpsTX1ktbDkEQBOHaICIklAqPoqijLFq0nb8WrQhpO3lVcipChHgk5/PlEy6TIx7F4X1qGRydqx0B4pEbrptWTLQixOmpcTmNeUOexHdrp5Ts4+McTz1fWxeun5r3c4/crtTNUV3V9lXrpKYtCIIgXBtEhIRS+TsixN/V81UpqQgRcjSCoy2POvqjCoqzOqhoJcRReiq/vblAmZKzT8s+n9Kkxj59+3raxxcEQRCuLiJCQqloBUSLVlq0OBIJdR+f828VIW057VHzsc9Xe76KGofz3LJknMM6CYIgCNcOESGhTOxlyJkEMY5EQjsqxAuatcevpQi5Mv3kTIS0AqOmcSX5aOvb/6Fblc+ulEsQBEG4OogICRWKM5FQ96u31avHtYLD+1h6tCM4FSFCWvlQ81DznjWoO9omR5fsK0uEOM3tL01XzlXjlpYPx2P5065NUiVPRabFBEEQ/jlEhIQKxZlI2E8taY/bi4GWihAhV/Nwlh5T2vSaK/loy2yflkyLCYIg/HOICAkVijORYLSSoO38WXL4zir1GD+bZ9v6aYosVJQIMfbP9+EpKX7Gj3Y0prTyc7qqwPC5c4f0UOTOPh++m0wbzz4PbV1kWkwQBOGfpUSEigoLsnK2v+EwkiAIFYsqXDItJgiC8M/ylwjl5+7P/eFDh5EEQag4tFNjMi0mCILwD7L9DfBAkCJChbk5X+f98oXjiIIgVBjqFKH9lJogCIJwbcnd8z4K83OPKCJUlJf7cv4fWx1GFARBEARB+K+R99NnKMrP2aGIEIARBUd+dBhREARBEAThvwYPAPFAkCpCjxSc+TPdUURBEARBEIT/GvlH9uUXFeaPUUXIpzA/LyNn22sOIwuCIAiCIPyXKMrNSiP/qaeIEAeeJ+P5MkeRBUEQBEEQ/ivk7n4HRQV5py4qUHEoKirqUXDqj0xHJwiCIAiCIPxXyDu0N78oP3faRQUqDgBCivLzRIQEQRAEQfhPU5iVdq6oqCj1ogL9FYrysjfl/bEtz9FJgiAIgiAI/3byfvyEnx+076L6XBqUUaG8nDRZNC1cCaW9q8v+uLxaQhAEQfgnKMxOP0++E6uIj6NQmJezMO/grnxHJwtCaZQmQvyyUUci5OwlqYIgCIJQ0eT9+jWK8nI+Zt9xGpRb6fNyTubufMthIoLgjLJGhBwhIiQIgiBcK8ocDVJDUU5Ol8L002ccJSJULngk56YWiYqsMCvH9nMYjynP1Jj2uxaT0YDPl08oOYdfUtoyoeElxyf0ebjkuDadpSN7l5RVfaHpu3NHoEOT2JLzmfs7t7psam7zzKGIrx9VEufhLm1xcstqp3VS3xkmb5AXBEH4d5B//JfzhbmZY+na7VrgyHySo8SEyoG9BKk4k6GKFiF1tMgR2je3O0qH8zj/5XqEhQRcdkw9rp6vSo09XE9HL0nVtou8QV4QBOH6J+/AjqyivOx1dN0uXyjMzXo39/dv5S6ySgqPxvh6eVwiB4yrouPKcWdTY1rZ0I4A8cgNl0kbXytCPCqkTWPekCfx3dopJfv4uDY/rSxxuXh0h8977pHbFRHSHlcFUG0X+9ErQRAE4fpDeblqbvb3ACx0LS9f4JPIoHaJDFVO/kkRcpa3ilZCSsv3tzcXoOc9nS9LS83PFamxT1+mxQRBEP4dKLfK52bu4/XPdN2+ssAyxCND+Ud/kpeyVjKu9tQYczVFqLSpMTU/VxZrq3E4zy1Lxsm0mCAIwr+AvP3bMovysvf8LQnShsLc7MmF546dlWcMVS7sZciZBDFXQ4RcmX5ylq9WYNQ07PNzJR+tUPV/6FblsyvlEgRBEP4ZeI1zUW7W61c0HVZaKCrIfbAwN+tc/h9bHWYsVG7+jgjZi4WjtTu8n8Vs1qDuaJscXbKvLBFi6dn+0nTlXDWuKkLO1ghNHdD1krVJ9guqZVpMEATh+oPXA/Et8uW6O6y8geyqRlFe7sucET+YyFFBhMqJKhn2qNLgSFjsp6+0QuTsbi5GKyLORKi06TXtCJSzfLRTX/ZpybSYIAjC9YOyFijj7Lmi/Jwd5CllPyeoIgJnxE9nLMrNSss/tBe5e953WDih8nAlIsSod4LxMXX0RntM+3wfFiV+xo92NMZZugyPCqlp87lzh/RQxEsrQgzfTaaNZ5+HdorQfvRKEARBuPbwg5/zD2xXBIjfHUZe0pqu0dc+UMb1igrzJ1EhjihSdPy3HB6aYuTp1MJ/CVW4ZFpMEAThGrP9DcUrGB584VmpooL8tML8vBX/mAA5CooUFRX15aEpBSok7ZMg4V8f9u/fD19fX0WEhg8ffnGvBAkSJEi4FqGosCCrxC0K8yfRrmsz/SVBgoSS8BjBIpRBBPIOCRIkSJAgQYIECRIkSJAgQYIECRIkSJAgQYIECRIkSJAgQYIECRIkSJAgQYIECRIkSJAgQYIECRIkSJAgQYIECRIkSJAgQYIECRIkSJAgQYIECRIkSJAgQYIECRIkSJAg4b8TioqKUvl1GwBG5OSnr8jKT9vBKM/KliBBggQJEiRIcBLIF/axM2QXpL9MX0cQg4jWhOWiZlx/gQrnQ+Jzb1be+bfyC3OzTmf/eW7nqTdzvj2+Hh8fmoeNv72gMHPnrYIgCIIgCE7Z8MtzijN88OdMsEdsPbEp/0Tmr+cKCvPzM/PSPibf6EHeEXJRQf7ZQAWpwfKTV5CT83vat2nvHpiMBXsecFgxQRAEQRCEv8Obf4zHD2c+zMwpyMy8ONP0z7x9nk0sMz9tdWbe+XSWH0eFFQRBEARBuFrwqBGPFPEoEXlJvYuKcvVDdn76hKz8C2kfH56f56hggiAIgiAI1woeJUrPPZXGAzQkRD4XdaXiAyfOw1DfHd+QPWfXXQ4LIwiCIAiC8E/AAzTpeaf3k6/UuKguFRd4yCkj79xhWfAsCIIgCML1yqp9TyEt9+RJ8paKWzuUi6y7zuUcPb78x+4OMxUEQRAEQbhe4Ju2jmXsO5WZd7bnRZW58sASdDRj3xm5E0wQBEEQhH8LvITn13NfnPlbMsTTYTwSJBIkCIIgCMK/DZYhHhm6omkyOsmH1wTJdJggCIIgCP9WeDDn4poh1xdQU2RLRv6Z72VhtCAIQsXy4JgE8GWW6dSjnsM4giBULLyA+uLdZK7dWp+Tf2Hm10fXZDtKTBCE/z4j370BviHWkg5bS3CkJ7r0aYjJ39zs8FyhdNo8WKukLaPbVHUY51oyfdst6NC1Dty9jP/q37jXwmao3zToX18P4erxzoEpeem5Z9+lv43SA9lSCD8sUZ4TJAiVl77LWpR0Js4wWfV4fmM7h+cLzrmeRoSmfHuzU+FltOUb/lbHEslggbue5EIrl464HoRTuD44n3P0PHlOLP1dOA9Zeec3ffDnLHlitCBUYrQiFFbfp6TT45Gi2okBDo8J/z60AtGxW91LfueW99V0KkLX2+/OI1pJ/wu7RMzvHxFXUje9UYf+q1tdco5QOeElP/xgaPq7cBzYktiWHJ0sCELlwZkIMdoOUTqYfy/a0SBXfsfrWYQcYT/a9ciERIfxhMrHwQs7eFToVvq7uDzwS8v4fR2OThQEofJQmgg560DVc3hfvxUtlX+lq9+7z0wtOZ9R13OoeTClrefgEQr7+FrUMpanDE/ObYqwBj4laXCc1FsjMOLtjpfEY+zLq8a1L6sr8Thf9bijqbHytI066sHTlOM+6aSkrV0jw6MkjtqTKY8IlTb1ZF8HV9vVUdm159VKCPhbU6/lFT2h8rDu537IyU/fT38blwZeG8SvtHd0kiAIlYu/K0LaDo3R/mtclRNn2OenLYszHImQszLw4uDSOna1Y1bz106x2KNde3Il8ewlorxto6blqL4q9vVR4XZo1CqkJB6nweuXHImTKyJ0pe3K+1NvCb8sPqP9+yoPLM7auskaIcGe09l/nisqKkqlv4+/AonQIz+f+yzd0QmCIFQuShMh7TFt51aasKgSoo0TWtur5F/89h2XtnNV93NeanxnoyqulEErItp1Mdo01Y5TK33adhjz4Y2KtPBIR3niMc5EqLxtY58Wo9aHz9Gu5XI2LeSovVg+HI12lTU1Vp52tY+vHuNz7AXNVYmxT4/hushdY4Ijvj3+Un5+Ye4Y+jv5K8i0mCAIKtoOUtvpcQerdvhMaRKilRl1q3Zwjv6lr+1oVcHSCoa2Q9Smpd1fnjLYj1A4OmYvOM6malyNxzgSoStpG2dpqZR2TAuLinY6TcW+HKWJUHnblfdry2efnrP6loYjEWK4Hrc+08jhOULl5bLpMQAWMqNsuWVeEATG0UiBPfadl/YcR/+K18qCo85Ne1zthO070fKMCJVVhtLQls9+uofXrnSblnJZ2q7GcyQoV9I2ztJSKasttHA7c5vaT69py1KaCF1Ju5ZWdmf1dRWuz50Do0vSd5SHIGTmnU8n/yl+2nRRUdGNRzJ+POcooiAIlY/SRMhZB19Wx1taR8popUfb+ZVWFvtOsjxlKA1th83l4lvJ7ePw9JU2b1fjORKAK22bihIhLVrJZNRptdLKeCXtWlrZndW3vGjzcNSuQuXmhzMfZpL/9KC/D/oLAQZtPbEp31FEQRAqH9pO1NUOpKyOtzyjHtrj6kgL3zmldrbcOdo/N4YpjwiVt2Pk9T53D4m5ZNTEUT3KiudIAK60ba6GCDHa0a3yipCr7Vpa2f/uiJCKtg0ctatQufn40DyeHltBfx9VquQWZs397MgShxEFQah8XA0RKutf+Y46U+0+V9Z5lFWGiuhguR7N7qxRZhrO4jkSgCtpG2dpqVxLEbqSdtWW3b582rz+jsBo83D171ioPPC6aF4fTX8fytOk33r3wGSHEQVBqHxcDRFi7Dumsu6M0naI9vAIkf2zZlwpg7aT15aBGfJqO+UZPtr8vQIsl9xWrr0jS+30XY3H+53JS3nbprS0mLLaQi0z31WlfcaPdmpM+9vbj0qp5VOPl6ddGW3ZGS4jp1VafR3B5QoM97isHvw8Ju3fTlnpCJWPDb88x0+Z3kd/HyRC+Wk75E3zgiCoXC0R0o58OEN7qzlT1rN1GHXUwpUycMepvbXcEWqnWZqIMeWNxziTlytpm78rQqWV2dHIjlZ2VNR8y9OujL0IOcKV0SCtoDnDvt0EgVn+Y3fkFmSdor+RKlX4A+9wFFEQhMpH/1WtSjrJKxEhfo6MozgMd/iO7lBytAhb27lqO3NOQ3tXkHqsPGWwX8fDOCqDoyc9/514zu54Y8rTNoyrIuSsLdQya4WIR9ocPUeI4fJpF4SzLGmfUVSedrUvO9dbWw5nZXBEefIVBC0c6G+F/looOIogCILwT6J2lo5GJ7QjGq7KmnD9UJrECcK1QkRIEITrGu1UjPZpxTwCUJ51JML1h4iQcD0gIiQIwnWNdnrHGTIa9O9EREi4HhAREgThMtTOSRD+izj6mxcqLyJCgiBchtphCMJ/EUd/80LlRURIEARBEIRKi4iQIAiCIAiVFhEhQRAEQRAqLSJCgiAIgiBUWkSEBEEQBEGotIgICYIgCIJQaREREgRBEASh0iIiJAiCIAhCpUVESBAEQRCESouIkCAIgiAIlRYRIUEQBEEQKi0iQoIgCIIgVFpEhARBEARBqLSICAmCIAiCUGkRERIE4V/F9G23oFGrEL5woVOPeg7jCIIguIqIkHDVaPNgLaWzCqvvg8nf3Owwzt9FzSO6TdWrlgejzcfRceFyymqzK/3tRIQEQahIRISEq8bVFiHuEEWErl9Ka7O/89uJCAmCUJGICAlXjastQtcSEaHyc7XaTERIEISKRERIcBltB8Q8MiHRYTwVexGa8u3N8A2xXnbu/SPiLomn5qM36tBvRUu0vK9mSZ5J/wu7RKqcdba9FjZD7cSAkvM4rS59Gjo898ExCWV2rGV16pxf/aZBJfkx2rKWp04cV3tcC+fvajvyvrLK5Up+arzhb3W8rE1vfaZRyXF7ymoz++OutpEaj/ervxeXzd3LqOzj31PNQxAEoSxEhASX0HY+WkqTIbWju1IRUvOwR9uxOups1fQc4ehcZ8e1lNapa+tljxrf1Tq5Es/VdqzIcvVd1sLhceZK5dH++JW0EeetradWAgVBEFxBREhwCe2/uLU46+QYtaP7OyLEowPdpqUo++zT0+ahlkObB+9T07tzYHRJev1Xt7rkXKasUQT7fLRw+vcNi8PADW1K9nF6HN9k1WPcJ51crpPaznze8xvbKWmp7eOojmW1Y1nlciU/bdm1I0BPzm1aci6npe5XKa3NHB13tY208ViE7I/b5yMIglAaIkKCS/xTIqQdbVBHJbQdr31nqsbRCg/jKG/7c0ujrLgj371BmcqxbyO1rK7WqSJFiPeVVS5X8nP226vYt7VKWW1mf9zVNtLGi4zxu+SYeo4gCIKriAgJLqHtfLRoO2J71I7unxAh+47xaoqQNm17HHXernby9qjldrUdy1sue9S0/w0ixGjbQhAEwVVEhASXse80y+p41I7unxAh+85Z25mreZfVUWspLa6jPEvrvEurk9pGnJZaXv6snbpztR1dKZcr+altp03HFcpqX/vjVyJCHbvVLfms1ls9TxAEwRVEhISrhtrRORIc7vx4n1ZQKkKEtOmpeXB6arzSzi2N0uJqy8XTS47yc7VO6vfSyuRqO7pSLlfy04qXmh/v5/TuHhKDuimBJfu0lNW+9sddbSP7eNq6a88TBEFwBREhoULRdpoq2s5JHbVwREWIkHafI7TpldVRa3GWJpf5+VfalnTE9jjrvNV07evkqP2Y4EjPSxYqu9KOWkGw52rkp8ZVKa3NOL59+1+pCHEctXzlHbUSBEEQERIqFPuONfXWiEs6Se7EOnStU3Kcnw+jikRFiRDDUztaCeCOXTvdw1SUCHGZuWxqftwZ3zssVmmH8opQafLCqFNhrrSjmn5p5XI1P4bvEgtr4FNyjNOz/321XEsR4r879RlHrvyegiAIKiJCgnAdocoBC4a6j+/8Ujt5rSBUBNc6P0EQhOsNESFBuI5wNorCXI1pn2udnyAIwvWGiJAgXEeoU17a6SoWEmXq6+JzfiqSa52fIAjC9YaIkCAIgiAIlRYRIUEQBEEQKi0iQoIgCIIgVFpEhARBEARBqLSICAmCIAiCUGkRERIEQRAEodIiIiQIgiAIQqVFREgQBEEQhEqLiJBQKXH2XitBEAShciEiJFQozt5mrkX70tR/in9ahP4t7SQIgvBfR0RIqFBEhFxDREgQBOH6QERIuKqoL/WMblPV4fF/iuttaux6bSdBEIT/OiJCgsto5YF5ZEKiw3hanHXwvRY2Q+3EgJK0+EWfXfo0xORvbr4k3vC3Ol4W79ZnGl0S50rQ1qVjt7poeV/Nkjz4haNcDo7jrPz3j4hT9ofV97mszFfC9dpOgiAI/3VEhASXsJcglbJkyFEHr0qEI7Tx+i5r4TAO83dHcZzVR0Uth1pW7TSV9tyKGk26XttJEAThv46IkOASPOLg7mW8rKPVdsiOsO/gtWtjeJ868nLnwGhlH49k9F/d6hLZ0I5sPDm3qVKOv7t+Rpu+Nk+1vOo+bXlV6VPbQo1jn/aVcL22kyAIwn8dESHBJSpKhNTRC3uJsBcOZ/mpOJMQR6MjjkattAKhHTXR5queZ1+HsqbFXC2DlmvdToIgCEIxIkKCS2jFQcuVdvD2IxXXswhppaTfipYOz9NSkSJ0tdpJEARBKEZESHAZexkqq3NnXB3psBcQ9fvV6sjLI0Ja+Wj/SG3lc0WX63ptJ0EQhP86IkLCVcW+g9d25LxPXfuixlNHQLTyocbj8znu3UNiUDcl0OG0lKtoRUiVCEflUOPbL1yuqLvFVK7XdhIEQfivU+EiNGfXXXj3wGTsOrwVvxzdj5Pn05RMJPwzgduff4e9h3fjgz9nYsGeBxz+blcL+w5eu88R2tGZ0u6a+rsiohUhR2jLy2jFhHE2LXalXK/tJAiC8F+HA10v6YpJwVGE8vD67yNx4uwFvLY5E/ffX4Q2bYsQGVUEnaEAen0ekQODPkvBaMgm8mA05sNizoaH9Th8vHejetgXqN/4QzRrswYDh0/HqtcX4J7uL8HquwsGSzbcrcdQO2olhgydiueGzkNkzbdgM5yDUZ9O+WTAjdJkdIYcuJkyYHQ/B1+/z/F47zUYPWMj4pK/ovzOwmj5HR3/9xLWvDQeGzaMwbARK/Bo99dwy52rcdvtozFv9lRMGT0HHVqPwsQpqzDmhRVoEPIevKznoPPIgN52GKHhL2Pg6ImYuWA52iS+ggfvWYaVr0xH34FPYeCQJzF5cg8sXDAY46ePwiNPPoz5c4bioQfXwBa4C7UitmPSwIX4YXdffPJ9V2x8ozc++qQXNrwyCl06vwlv9z/h7n4aHj4/IyTie9Rt/DFSm72MJ5+ZgxWb56Dns6sQHLQVJuN5qm86qhhzUcWQTxTCTa9SQO2fjzbtCnDrHQVYtyETx09n4N3f5zj8/a4Gjjp45sExCZeIRXCkp7JPG4fhu5/CGviUxOPRm9RbI/52566KEKfXZ0kLxHYILcnDUfpacboa01DXazsJgiD816kQEeJRhm0Hv8aWLzNQtVoh9DqGBEhvT+FFCogc6EyZMFizYfM9ibDaP6F61E54ef4Mb+tRBHp9g84d52D+qhfRY/Bs+FT9HEZzOmzmQ4gKW4vBgxbgBZKXWrXegYfhNMyGs9AbzisCxLB06Qy5MJsz4e/7Obo9vRxjZ25AEomQzXQWVssfuOnWzZi1YAa6dRuJmhFr4O/3HTw9P0dY9QUYPnIZJoxdjnbNX8TUyRsxe/IKJNZaCz86z2Y7A2/vneh44xJMXzgT/fq+griIDejfZz5WvjwL99w9Hs/2H4oPPuqGt959Ck/2GY8ONwzBkjnT8GzftQgIfR+tWryN9Qun4623BuG54aNw7/1T8eyg57B841A88sRqBAbsQHjUIVSr9SPcfX6n8h4hOdqKZi0XYdqKWeg7cg1Cwr6B2XYKbuYzcDNmEtkkRblUbxJBfX5Je7uxHBlJROlYgF8hXtqYgX1HfsLivY84/D0Fx6iyIqMsgiAI/x3+tgixBB04fhLdnuARiSJlJIJFyEAipFc7YpIgHqmoYihAFeqQefTCzXgBevNZmC3nERb5C+7r/hUe7PUSYuKXol7EB4ir8yaefGIRFq+fi3u7L4an7zcw0Tk241GEh7yCZ5+bh2FjN6BO7S9hIwkyc3qGDEUA9IwiYwWwkjwF+n2Crj1XY+yMN5Gc+gU8LIfhaduH2+59Hy/OXoOOnZbDZtkBizkDJvNxBIRsxsBRGzFuygakJMzE8wPewEtrXsbjDy5ETL3XEVXzXTRttgoTp8zH3KWL0K71q6hb9RWMHD0fC1cvQPvmy9C7xyxs39sT6157CK06zEBszFLMnb4A48ctR1SjeXj4iZVYt34BevWegtp1NiLE+yu0a7EW81fPwTPD5qNO/Y144LGdeKz3O2j4/+2dBXQU19uHye7OrMU9IR6ChLjjbm2h1O2rQimltECB4u7uGiQhWClSSr1AXXCHtrRIcY978vved5Kly7IJgULlz73nPEx25s6VWc7e51yZG7Uaft5bERq8ES++PAeL312Err3eg5vbj9Dqz0EtXyH5yaP6kwDSkf9mCSwTIdDzJ8pFSMPPhb6Pdg8W4+fjF5FyuIvV71VwI+ZDY3d7WEwgEAgE/xx/WYR2n/wRnbuQ2GhIcG4QIW5wuVeiiK6RAPGwDQ/fyDmops2ASnuFpOMa9CQw/r6/o0uPbzBreRpGTJ6Id/rPxsiRS5C8fCVGTd+A6KQvIev+gEbKh05Kh6fHZrzy+mp0e2cz/IIPkCBdIxnIho1M5ZC594MEQAOiiPK4CkeHH/HU81/jneH7ER63F3rjMRjt9uPR/9uGkdO/Qf0mW0iCzkLWl0IyZsLR4xt0H/AVBo//FuGhH5GgfIkpUz/CsndXYdTUZPQeOROTFkxH2tpkvPZmGvx8tiLE/zsMGfs5Rs/4DBGhn+HRDu9j06cLMGrSJPiGrIev/+cYMXI9ps9/Hw0emIGeo94lCfsYMYkbYWv3MxzpWUSE7MbYyVswcPT7CA1fgpe7bCIxeo+eyXy81XsJhgxLRfLSNMyYuQltm38NZ90v0KvTIanzoLEpVlCrWAS5R4gpVobHlOEyCxGyoWfTrHkRjp47avV7FdyIaR6O5SRqgUAgEPy3+UsixHOCvv4+S2l0bxShsgb5z54J/ruYoMZZyiNpyYJGSw24LpMEJw/29pdQN2IHnnzxA/QctBrvDElF74HL8MobG5DQ6Ds4Oh+HRncZapInrT4Ljo5HEZOwG7EN9sLe9ShduwYbSquajkSL0VJ5SIbUOhIhim/Qn0Bk5DE0bHoK7j4nIdueh2z4HfH1f8Hjz/yMkJCflbk2Et0rG9NhdDiEJi0P4YGHfoeP5+/wdD2ERo23oHufDRg4bgkGjV+AQWMW4YUXV6Bmza0wklh5e5zAQ4/8jHaP7oeH52HUqbUPL5JotWm9Aw4uR+Hk8isebL8bL3TejqiGa9H8kU/QpN12OLgdgVp/lZ5DDlydT6NFu0No2XEblfNL1KqzBc++vBG9hq1Gj6HL0WvISrzafQOaNPoePu7HYEv11tJ9spQDraoQsg0JaDWqNx3VigTxd5JHcA9cwU0ipFIXYPqsk/j6RJrV71cgEAgEgv917liEeHXYxavp8PPNty5CSk9QPsEiVAgNHSUpG7LmstL7otWfhdpwEWrbC9DYnoKkPwRbxx/gE7AFwTU3obrvWjg5fwIdD1np/oDO9jcSmP3QkXTodSdhZ3sEdvY7oTUchN7uD7p2moTiPMnPaZKsM5TXJcrjInSGczBqT8LJ9nc42P8CrfF3inuSzh+Fu8t++HnshpvdYZKKU5TPGchaSl97BO4OB+Hl+AscKG9bwzE42G2Hl/snqBm4FnVrrENNv/fg6biR0t4LnXwMdvoj8HDfB2e3XTDY/QoHh1/g5XQAHpSnPeVpZ0f5uR+Ad/WfKM4XcHL9HA7OP0Jr9xtsjOegsqVnYncCdpSG0ftbSE77oLM7AkfXrfAIXIfqoavhXXMNnDw2Q29LedqRvFG9VUZ+dr9DJ1Gd1Jcgq3IhXZcdHobMJnIrFCF7+1349fgJpB15w+r3LBAIBALB/zJ3LEK8FHv1e+eglfKsiFAJVATPCeIGV63JgSyfh1Y+AEn9GWRpBWTdcqi0a2CjX05CtJjkJRWSvAxa7WISkWTopUUUfyGJSSoJynskNSupwV8Eia5J8lJodcnEPIqfQlKzDLIhDRrdaopD8bXLYJDWUNnos7QcenkRiU4ypbMEkiEVGkKnT4G9bikc5AWw006H0cBpUR5yGuW7FEbK347yN2qXU96rScAWU5yZsNfMhaNqKZykxbDVLqQ8VpAILYNRt4DiLqXypkEyriJxS6XPqZTGUkp/Hgz6JSRtVEfdQopPnym+wTCbzi0kgaOy66lOFEdnlwyN4zSo7BZSOfk50VE/j2SRnoUtPRPDyrJnYbuAnlsqbKjMKnoGGnkNPePvSYhOQUsCKilDgzwnKxfV5DyrIqQmEZLlHRg2ci1+OrXW6vcsEAgEAsH/MncsQodO78ITT/xOImDeI8QTo8tEiFeN8SRpG4kaXDmTJONXkoTVFLcHnW9P51qT/LSBWtcCam0TaKTmJEnNIauaEC2oMW9L0tOaxKYtNfIPU6P+CN3TnmSnOYlBIxIaukeme9VtqYFvTddbU14PkhS0JPlpBZ36QWg5Hzqn1jal+5pApWsFG10bisNptqOyt6d86CgnEQnQcBpUJo6n4TQofT3/rWtH0tGYpCQeRk1T2KkfINFqT0L3MJX5EYr3AMWjsksUT6Zy6jtCpW9JdWtKotGE8qDyUj4q7UNQyZQ3lUvSUF3kZhSf6kH5SuqWVO+WVKY2JEvNKE+u/wN0P9VX24rq0IHK1JHq9QgMVDed3JSeaVvKsyM9g0fo+XeltEiUdIepLjmUZik9F54bVFA+Ob1iEUqqPxynLv1m9XsWCAQCgeB/mTsWobNXziMi4gg13GVDX9ywlvUA8fygUmhsSqGiYzW5iMQilxroY9Rwz4JKakQNswdJgRM1+PbU4BtJDmypkbaDVmUHvY0tZEJNf6s19iQyhMaJGnYXEgFCpvOyno62lJY9CZADiU8ZKqKact6OpMIBOhXlIRGyPZXTkY7OdB+lxecoPZ3GAzoqiy2la6+mOGo72BjsoDJyXHeSHg/Y0TVZ60BSY0tpGGGkdGw1dF1Jz5XExI1wUu6V1HRO7UJpUz4S1YHKqZYNVAeun1N5PRxJhFzpnAtJlz1suLxUB7WaoDJrKC2NxOWkdAgN5a2ivG30XBdX2Nq4wt7GkcpthJbOGSRPqqcPpZdEz3QsPdNf6P58SqtY6ZWzUfMkdfpeLCdL0zmeVK0lEXJ2fR2FRQVWv2eBQCAQCP6XuWMRys7LhYfHAQsR4nlBRYoISSRCSq+QIkKF0OlOQ6edTmIQCRsdyYFORw29hj6rKY5MjbceerUBRhsdNexaEgaZrmtJnvRlkFRIUtl5EypJJpngeykuoaK/q+noHMHnZI2W0tCR0GjhZCPBqFZTeW3ovIrkRQt7lRH2JFN2WjfYk9QYdCQuRjWJEN1Lf9tr9HDQ6Ch/AwkJyZXOAXojQdc0OjU0SjwdZIniUDw+SlwXqpdGUkNWqyDLEiQDnad7tFQWLdVB5vKXl1elk+hZUFo6VRlaFdQMPRdGJauoPipU02soLj0PzovyUNtSHvYy7JRy2lGeten6cLr/GAkPfQc2JEKEIkKWq8Y0JKkyiZCGREi7Awbbzsp/BGvfs0AgEAgE/8twuCMR4qDV7q2aCOlZhM5AJ0+DShNODbYRsqsrdMGB0IaHQoqKhBwZC0NYLIyhMdDXpc/h4dCGRUBHf5uQCcmc8ChIEdEULxq6sBhoKQ0phomDHBUHXWQ8dNEJsI2MhmN4HTqGwBAVAn1kbegjImBboxaMnj4w1oiAMaoBjJF0jKgDXVQEtLVDYOvnBocagTCEx0MbUZ/OJ1IZw2D09YXe35fO1YYmOgLqyCioIyLpGKl8lmKo7BF1oQ8NhS40jMpJZQ2j8odGQK5D1wkNoabP6rrh0FDZJEqL0RDq8Fp/Ekbnw+pCpvJKVA+FGMonoS49A3/YOjvATrK9bRGyKRchmUXIToiQQCAQCO5PONx7EVJ6hMpFSB0GNYmQfUw0vAe+jeopc+C5Ihkey5fAe9lS+CyjY9oi+rwQ7svofCr9bYKueSxfegPeaSnwT0lBwNIU+C1LhfeKZfBcuQzVly9DYGoagpYtg9/yRfBZPhdeK+bAf/kCBKUlwy9tPtyG9oDDg80Q+EY3hCxZCJ+lcxG0aAFqLaF7+veD+6OtENzvTQQuSaVyrqQ48+HX5zV4tWuF0O5voM6iGfClcnpT2T1WLIY71aP6qmQE0DF42SIEL10Mn5TFcEtbDBfCdRn9zXVI47KnKLgTblQP1wrwoPr5paQiIDWV6pEC3xXE6lT4r6Dy9+oEXe0AaPU8XFgLKu2w2xIhfp2BIkKiR0ggEAgE9ykc/oII7YNWpgb2FiJkoyuAlofGynuEbLQGOLRqicDPPkBA1jl45V2Ge95VeOVeg09eOrzzr8K94CrcCtPpmPUnhVnwKMy+Dp/zzMuEb1YG/DPo3uwMeNBn1/wMSi+D0k5H7YwrCLl8CsEXT8Iv8zL8srMQmJ2JwJzz8NiyEg5dH0eNEe+g7pFtlM5ZBGSkI+pSJkKWpsKt89MIXb8MtdOv0fmriPltG6JmDUBUp/9Dy+UrkUBp+uddgS+Vy7OQy3wRvvkXEJx9EcGZV+BP5fLKzVTK6WYqf1E2PIty4EV487Ewl+7NpfrkWcWrIA/+uUw2pZ0Bv/xMBORno076RfgvmQt9bAQ0Bp4fVfNGEVLe5cRzhHjlmIUIlU9i53c8sQjphQj9JzC91FFs8SEQCAR3Dw53LEI63T6SG25gb0OEpHBUk/UwtmwDr81fwi0vD8ZCul5UBG1hEQxFxdAVF0EuKSSKIReXWKekBJpSatSLKX5BEYy5BdDTkc/ZgKCjXFgIl8x0uH7/Pdw2bILPz8foM8crhlNBDly/3YQa77yMyG7PIPjjFSQrV2FLaQSdPYuIpdMQ0uNRhGxKgS+Jk/elM6i7cR46DHwKL771Mtqtfg8h165AV5RHZS+AoTAHdiRx9jlX4UDyYyjMh4bqpCkshjaf6kZ5ylQ3TXm5+SgRXEdtCV0vLbQOXysupb9LiCLoKL6xsARe6bnwXpQCPQ8PannSOImQXC5CJDmK8LAIKUvorYgQfU/8HiFeNaa37aR8n9a+5zvF2s7p92oj0Mf7RSjp/xsEofvCBqhT3/2e1FmIkEAgENx9ONBvK/263mZDyOGvi9BXcM0jMWFhILlRF7EcgCSB7i2XhcpgkdDRffZ5RXDMLoRDfjH09JmvqTkOpet29Qo8ly6Be5dX4T9rGgIO7IVbTjacc3Lg8c3neHD8O3ir+9NoNnsYqp/5Fc55mQjZ/zH+7/3e6JT8OBI+nY7Qq2dR+6ev0GrQM5jUvR4m9H8S7dalwT/zGiQSHjtKK/hyJvz2/QzHPfvgmEGCVJwPifI35JfALpfkhcqm5TqaRI1QcR0JiQRHrggSH6m0FBrQESSHpSRUhYBzRgHcliyDNiKc5MdIIhRy2yJkWj6v+5tEyMTdbsjvpQj1XNpISbsqW2u06lTzhnqaczf2JxMiJBAIBHcfDvTbSr+ut9kQcrguQteHxnj5vBUR0vIu8H8OjVWTdTC0agPPLV/BOZ+EoZjiUANfjQHdo4gCpQU6T6jMUJMMMJrSApKNXDjl58D1zAU4bzsA732/wO9yBlxy82FbkA99YQG8Mi4jaMUCxL/RAQ+MehKJa8cg4Ncf4J5+CW4/fIUnJ/ZBWq+H0fXtjgj5eAVqnvsVdT8aiuEft8XcrS3w4AdvI+H7zWg2cxzGdqmHn3qGYl7fFmi5IRl+WZdJcjLhe+YkIr/4Ct7TFsB2/Xo4XTkLQ1EOXcuG26XLcD1/AQ7ZGdAW5ZL85FOd6HmVo9RJESKSnQpgEdJyfUtzoSspJMEqhX1WHpxSl0CKqq2swDOJkFoRIXpGtxoa+5tEKKKZl/J5+q6Hb5Cjl8bH3XTPv5GqipApnqnOJlEZvbmtIkhChAQCgeDfCQf6baVf19tsCDlodXuglS1fqFjWAGt4vytuiCWSGZlF6CyJ0AyKx3OEdDCSCHlt/gbOeUUkQiQ95SKk9JQoFJM0mEGf1UqviGkYqQD64gw45V1F9V+PwWV2Ctz7j0Ht1R+gxtET8MzKhG1+NlxyriFgy3o8Oe8lpHz0EAa/1waRq99G0MEfUeerb/HKuJ746p16WNIlBO0nvIEGm9ehxbJOWLwlBp/ujsAr89qi3oA38dZrD+LHrkE40ScQyX3aoc36Zahz9SwCT/6MOp8sRfykvqgxcSScvt0Ml+yrcM3OhM+JI/D8aAPcv/gUHuf/gK4gg+pZoNRVXcJ1ZtHjOpdS/VAh3GvEddYp8sfDhSRCOZlwSlkAbXhtSPQ81ZoaJEIjSYRO0JHltKxXiDdeVd74XYkI6Y2vUC63/v5ZZsKaeF5v8CuTGUsRYqzt4G6K9/zo2Otpm0sDDzWFxLkq5xkeaurQo+4NIlCRIHB+lvd2fDvs+nUTr8+tD99Qx+vxTENZ5uJmgtPovbzJDfebP5eqSEpV6sRpmvcwxT/kW2HPV1XrKRAIBIKb4UC/nfTrWYWG0BwOWu1uVLTFBouQSsW9EWUipNOdIxGaSfEiYKPTw7Z1a3hu+RLO+XkkQnkkBfkEpYWCsh4fpdcnHxLBR/X18yROyrARDxNlwVCcCc+rl+GxZg18unZBdLeuCJ85BcE7v4Jn+lk4kQj5H92JJz7ph892N8LOw9F4c3U9xKe8g0ZLl+CtET2xtU88vulZA93faob4QZ3w/Oyn8ekPbfDtD0l49c1QtO0QjyVvhOF4T0ccfccPc3s/jIfXJCPhl62I/2Qqnl75Ep6Z9xTiVs+C34njqH71CgJ3fY/g+WPgObAnvNeshu+F09AXZEPFw3bFAHkJVCQ0PJeJRciGnqd1WJJ4eIzrTRJUAmV+lH3eNTgtmQtdaChkyUBSwyI0CirtSYKlh0SIMirbgb5yETJUQYQsJchERTJ0uyJkjukek+BYwzxdayJk3kNjibloVZQH16uqImStXhVR1TpZy9vEndRTIBAIBNbhQL+Z9Kt5i4bQEg5/RYSMbVrBc+sWOJMcyMU5UJXmkiTkQl1KjTVJThkkSaU5kJCryFDZuWKibG6NhoeJinmicjbcj+9HjZlD0OH5lujW5UG0GdYJtd5bjMCfjyD0zK9o9eVILN0eh6t54dh2NAwD0xqhea+H8Uynjkjp3hBru4agU3s/1GkcgAeej8GIkfUxbGA42jX1xCMt/bD0rSDs6emB/f3qYv7b7fDc9LfQ4t3X0W1NC7y7vR26r3sSEe8vQeTJEwj5ahMaTnkbD3Z7GAljBiB41064Z/HQWKEiPzzHR1sAEqKS8l6w2xEhup9EyC73KhwXzyERqkMipL8jETJNlq6KCJk39uaYN97mWIqQ+dCYuUyYN/jcK2S6f8q29nDy1F9Pgxt+TsPUK2KehqUImUubec8I9/xwHUzDXBXlwT0xJsGrytCY+bOprJesqnWyFs88j9utp3kZBAKBQHAjHOh3lH5Jb9EQWsLhdkSobGjMvEeoFbw3b4V7Xh4MRTxPqAASiYKuqISEgRp7FgZeNUayo2WKi+hYAh2JgFaRAYLiaXmCdH4u3HMvw++DpejwRjsSm8ZY2DkOz7/aCIlTBqLRFx+h3fvDMfHzOJy9GoncjER8/30DPN/ZD82aVMeoLqF4b2RtpIyriQmjgjB5Ug3MnRmEOdP9MHVsIOZOrosVY2rj3deqY9lzAejToQ6e7BSHgamx+PZQGL47HI3XPngV9T97Dwnvz0XLEY9iUM+meOuNh5C0bA58L56HIZ8khMRHonrpSYIY/lyNJKeaMieKZcgaPExY1gvGIiRRvXmSuEmEtHXqQGIR0vwpQjblIqT+F4iQNXjoyTKeZTomAbHsgTGXBJN0WIpQRWU1YUrTFM8yD3OqIkLmvTKViVBV61RRvDutp+l+gUAgENwMB/rNpF/NWzSElnC4LRGSz1DcmVBJkVDpedVYS1T/fAu88vJhV5inrLLSFZYtgdcV8Aorlh0oDb9czJ+LYCCMxYV0zIe+pIDilUCfyyuzcmFXkAfP478gYtEwDOzXCD/1CsUnndwwuHMtPP/Oc2jVqz16TIrE1m8S8NXn0Xg3rSbmTfPCjHEu2LjaD0f3hSHjbB1kXgpAerofMtO9kX3FE9kX/XDtbE38trsGvlsRgNUjg/Hao554/El3vPtRNM5dScDyL2risfkvov30wXitRwMkvxmE1T2j8WyvJ1D9w/Wwz82FiqRH6Q0qJgkqBNW1bHUciw6LUGXcJEKUliJCi2ZDW7v2zSJEz5tfllglEeIXKhpvPVnavPfBnIoafmsi5BFod0Ovj3m8ikTIUkDupgjdjuRUtUeosuGoqtaponhChAQCgeDuw4F+M+lX8xYNoSUcbkeEZEWEZtCPc5kI2TVrisAPPkLApctwuXQeDleIy+fhSDhcvQSH7HTYk+A4FBTAkXBm8vPhQOdsC3JgKCJ5KiiELp/kqTAHWpIox+x8+G3boqwOW/+qP8687ok93YOR/Eo4HmtZHY8/7o1ZM+sg7V1/vPeBKw7v88S1M54kPh7ILHBHQYE9CvP1yCvQozBPD2QaUJphj+JcO+Tm2SIj3RN//F4Lmz6oiRkzApCaUgvrN0Wjz5gaePzVWIztUh/fvRiEE92DkPJGJFpO7Q/PX35WRM401KXhOT48R4iO5CPlvT6VYz40ViaGLELX4EAiJNeqBUlTmQiV0HdD6VTaI1S1VWOWMlRZ70dFgmPJrUTIsjE3b/xvJUK3EoGqxKuKCJmLjKkM1uJVtU4VxbvTegoEAoGgYjjQbyv9ulahITSHw+2IkCSdhqyZofQI2eh0MESFofqwfvBaPhf2y2fAuHIabFdMht270+DwwWy4bFkK7x/WIWDHpwje8zWCD21DwG8H4H3md7hcOweHvKuwK0yHbWEGHbNgX5APx9wCBJ05iYbLxmNEt0Ts6haGI28kYuPLYRj6rBuGveONDzfVwa9/BOJipivysx1RkmVEQZ4O+YVaFBfoUJSvQ26hDgX5WpTStaIsF+TmuyC7wAFZhQ7IzPfAtXQ/nDwagi8/qIWxo/zx/JPeGPuUP/Z2D0Tmq0E42SUS497pgLiP0uCcdYWEh5f+k5QocA9P2SoxFiGG/zaJ0s1YiFAx9wgVKz1C9smzINWqSSKkI7m59yJ0O/xVETKXA77GDT+LmCm+uZhYCoK5mJju5Xh8/5ODIlEr0a3CeByH5+yY5txUJCWWmMrAmL9AkdPjOUd8rqp1Mo9nGkY0P3e79TSVUSAQCAQ3w4F+R+mX9DYbQg63L0LTqYGOgI1WC4e6Hqj1ViJqTWoA38lx8Jkag+pTI1B9Rji854bDZ0k8gtKaIiS1DWosfAhBc59AYPKr8E7rB7cNE+H1dQp8DnyMoN92ocbew/DfcRC+R46g9vEjaPrN+3hi2PMY/WI40l4KRVqvIHySGowDe+vg8uVAFOa6ozjHGSXZRB7JEMlPaR7pSDYpR64GeUVqgv7O06Aox4C8bAfkZ7ogP9cZuQUuJE6OKMxzwpVz/vjs/SCM6BqEpS/54Oferjj7ZiA+fa0eXpjSF4GHf4Su6CootfJVbwUkNvScSGxYcFiCTD1DpqXyJsxFSK30BJmJUBGJUM4VOCycBblmLUhqnizN7xGqYGisAhH6c9XYv0+EzK9Zw3wIylKEzM9ZoyrxTOmbywZTkRCxfFgbOjRhql9V61RZvDupp0AgEAisw4F+M+lX8zYbQg5a7R4SIX6PEDXwigiVkAj9+R4hFR2vD42RCGk106CRwqHR6+DfwAutZkei+ZYaSNjqhqStrnR0RtyXdojeokfkFiOiNtsj8mM7hL9nh4hUZ0Qu8UFocghqLopCjcX14ZfcBkEznkdgr1fg/WJn+PTtj5CpExE9cRhiXmqHxx/xw4Jhftj1RSDSzwUiP8cDBbl6EiAdkOGI0kx3INcJyKPPORogS4PSHAlFBWoUFtqgpIAgGSrO1qM4yw5Fudx7ZERRnhZF+aQ1lFb6mSB8tykBC3r744NXXfFjn3D0694UtZdNhfNFkr/8TGiKs6EpzYUG9KxKSVJKSUL4RYnFgFxYAqmQBYd7ffj9QiQsBL87SU0SJJEklU0Qp2daym/TLlXeJeSSeQWus2dBG1iHRMhIUlMLKmkMVLrjygssVWoWHUqHvptq3CtUiQjp/6UixPCcIlNPCGNtnpE1EWIs3w/EEmPeW2PCPA9rcUyrsPg699oMWNfihvtNmHpibpVnVerEaTV+Juh6HH6P0IC1zZX77rSeAoFAILgZDvTbSb+et9kQctDp9pIIcaPLImR6szSLUCmJUCmJUKkiQio5n+Kdgk4zlYQoDFqDDjWb+aLdsig02Vcdsftl1NujRcJeHaL3axC7V4243TLiicRdEurvMqDhDgc02uaCht+7o+G33oj9zA0ha2xRc74j6vZzR9DjXnBtHQC/p+LQdmB79Jr0GBYubYKDe0KRl+6Fkiw9SrNllOTqSG4kRXiQrSXoyBKk/E1CxOTSuTwblOZXQwkJT3GeTGhRmE/Q34XcU5THvUdqStcV6Rci8PWGUKR198PMV+LQfngneH73ERyys+CYUwCXnBy45OfAqTAP9oX5MPCk8MJCOhYpk8NlQuLtRYp5q5ECOhKlhSQ9xdDSed5GREvipCcJsi8shQOJk1vmZbjMng45OIQaPh0969okQmOh1h+DShEh+h7UeSSmuSRC9L1UJkK2VXuh4r+VqkqXQCAQCASWcPhrIsTDMMrQ2I17jf0pQoXlInSSRGgSJCkUWr0WNZuWiVCj/V6IPqhG4j4N4vbJiDigQvQ+G8TslhCzR0LcHjUS9pAQ7dYjcacBiduNqLfdDknbHRC1z4io/bZo+JUbmqwioZpRHTET/NBhVhQGL2+Bj7a3wPFLdZGZ40LSYkRplh1KcuxQlE9ik69CKYmMIkGKFLEE6elv7h2iz7k2JEP0WFiISHpK8tR0n4QCkqh8IpfSyCPyKX5ejjOuXgzGF2k10POVCLSf2h+Je79H4LGTqHH0HGodOoaAAz/D5+hv8Dl3Gl5Xz8M14zycM4nsi3DiFWB5GbDPS4ddPlGQpaykM+YXwJBfSCJUAC3ywSvmHApLYFtUDMfsy3CYOw1SjWASHC0961CoNONJhI6TCHFPkEmEcioUIdMcof+qCJnPm2EqW7ElEAgEAoE1ONwjEQI1zpS4IkJ5JELHoaWGWqOpDVkn3yhCh8pEKHafhIj9KkTttUE0iVA0iVAM9w6VS1LcXhnxJEXcU8Q9RmEHZdQ5JCNqpxH1t3ugyY5gNPo6GAkrq6PxTFd0WuKHcRv8sO4bD/x20h+5mf4ozHVCIQlMUZ6M0hw9oSMh0pYLEMN/swhR4VmGzCilc8VEEUmRIkSKDGmQWygjK98FR34Nw9xljfHGgk5ot3gYgscMQfVB/eDV/zV4DH8V1ef2QdD6sQjaMhU+30yB53eT4f3dFPh9PQPeX86C65fz4PzDMjjt+xgOx/fA8fIZuObmKCvm+JUBcimJS2nZFiPOJEIuM2dC61+b5MYWaptwEqGJUOv4PUIsOfeXCPHQkRgKEggEAsHtwuGORUirNQ2NVSZCdF3OgSwdhaweTSJUk0RIIhHyIxGKVkQo6qAaCSQ8igiZeoRIgqJIfKL2qemzifJr+0mU6BjN9yhSpCNhMiJ8nz0i97shabcvGn/ti6brvNFifnU8OcUPo1JqYvOOujhzJRC5ec4oyjailCjJMaAkT68MmSlClCuXiRD3FOVqlDlCTCnLUA49phwSIiZLTfdKKM7XoijXGenpNbHvRH0s3tIcb8ytjya9a6PG874I7OSOGj3sUGeYM6JmByJmZRiiNkQgbGMY6mwKVY6Ra6NQZ0U0AlIS4J3SEh4rn4Xz+r5w/nQaqv/wPgJ+PgLPy5mw49cFFBXDUFIEj8xL8JwxFTr/YGjUBhKcKKilqeWTpUlyNCQ8mjw63kKEtP/9oTGBQCAQCO4UDvdYhPKpcc4iAToCST0cGqmG0iNUq6k/2qXFoCGL0IE/RSjyoIpER4VYkqBoRYRUhI1C5P5qFLcaxSHoGLfXBom7VIjfUxYnjCQq7AAJ1D4DEnY7Imm7Cxp+7YOmq0PQbnoQuszzw6IvauDgHzWRme6OwiwDivNsUZRP5OmUuUCledwbxCLEPUYkOXSe5wbxarLSLBUhESRPWY4kQh7IuuyDXw6EYP2nYRiUVgNPzPdFq5muaDrLGU2WuKPpBlc0/twJjb5yQoPvXVCPypS0y5nK7YjEnfZI2mGP+j85oR5dS/zaHXGf+SBmU01ErY9G7bR4hCxpjZBVPeHzRTLc938F13Nn4JRXCLeMa3CbOQOGwGASTANkTRw0vKmtRCIkFZP00HdQLkI8b+t/sUdIIBAIBIK/Cod7K0IyNcbaDGqUD5EIDSURooZbEaGASkUobi8PizHc81MmQlH7SYYOEAdtEEFHpbdorwZRFI+JJuL2SEjYo0X8Xj2i9xsQc8ABjXa5o/nnrmieZocOs10xYk1N/HCoNq5c80ZBvjMKC+xRVEBSVMAixD1BJELZWmXYjFeIFeTLKMwlKco2Ij/TFZlZQThzORTbjoRg8Ue+6DHPBx2mV0fDBc6ot8oODTcZ0WQLidBPXmi4i+RnN4uZDjG7We4kxO6nclJd4/doEL9bg5g9MmKVyeJaiqtH4932aE73NfrOCQmfOSLifW8EroqA1/KO8Hp/HDx2bYHP74fhOY1EKCgcWo0LkQRJnk3Cc5q+A+4NghAhgUAgEAhuAYd7JELlk6VZhHTpJEAHSIQG0zHIqgjFm0TowJ8iFEuiELvH5roM8dBY1H41xVGTCGkQQUIRyffs05JM6JGwU496O0koSCyiDkioe1BCxEED4g7YIolEo9GPejRa74E2swLRY2EAPv4pCBfTfZFX4EyyY0RhvqQMgynDYzxxOptXmGnovAb5ebbIyvHGqau18dUvdTH1o2B0mu+FNjPcEL/UHVEfuSDxeyc02+6EptuNSNqpI9kxIH4/H0l2SNq47BEHNSRyXE/uuaJy7pURSURQnEiqdzQJXtwhEkOKl0B145V0cSRSUd/bI/wDT4SmRMJvySOovrI33Lo/A513IGTJnUSoISTtfKjksyQ9FiJUwdDY/8qqMYFAIBAI7hQOf02EZF6hZC5CpuXz1OASNixK2ixImiOQWYQ0AdRgSwghEWq7LBpN9ngq8394yXws9+qQ7MTusyEBMhMhRYZIkAiOyz1BUSQOUXRPNJ/bS/F2y0jYxcvtedK1CuEHbUiEVCQYMt2jR+x+FiQdmmz3RNMPA9B4gQeemeuOpZ8H49SFUOUdQ0U5MokPy5ABvK1GSQ6LkJYkyBlnrgbikz2BGPOBL7qs9sODKZ5olOqKRh+6o/42F8pDR+WQUX+3LUFSxnWi/GNJ2mKprNGK6GgQfkAmtAgjQQrbr0fEXi0id1NdeHiP60IyFEUyyLIXyaJH5Y7i8u+1o3Qd0PAbZ0Ru8EStxbXh9VwAdC4GEiEHer6NSGoWQSIRUvPQmMRDYyw/+cp3IkRIIBAIBIKb4XDHIqTT7YOOREhNDS43tubvEZJsikmG+DOJkpQPreYotOoh0Kj9qLHWILiJH1qnRqHFTk9liTwLTtlyeRXB8lO2fD6GPt9EuRTdeJ6EQ6HsGgtS2fwi/pvSZtHaLZEo2aHBdnc0+MYL8cu80XFKEBZ9WBcnTweR9Dgpk6Z5qX2xMm/IFtnZftj3ey3M+dgfz88n+Zntjobv+aHZ194kVfaK9PBwHPf4MPEkcwyLHfdkcVmUMlHZGC4Li9t1SPbKrpnVpbz8ZXEJFsJdurIVc5R2wi57NNnqj9rdPaFzkyBJRqg0jekZL4VeOgeNRJIjk/BIJfS8eeI0CaoQIYFAIBAIboLDXRKhG4fGWIQYboRVUgE10r+RCA1VREhmEWrqhzbLotFqp5cyPyh6P4sDz5vhyc+3EKGqcl0oWEi4l4lEZY8OCbttkbjTEY2+9UbTZdXxyFQXLPzYC2cuBKIkyx2lmQaU5DjgwkU/fPRTHfRbFoCHZ7mi+TJ3NPvCC412eCJxr+31PMp6s27EvBwsQpVhHvcmKH0+xu3iVwfQ8+DntEePpt9UR50eHtC6aUh8DPSMG0OnSYGBREi6LkKl9LzLvgMxR0ggEAgEgpvhcM9EqKxHyFyEynqEykTIv0yEdpEIcW/KAQ0JxI0iVPYeoXIZuAP+7H3hz+W9MywquzkfPRJ3GdHwGxKile54eLobUj+vjcsXYlBwrQZ+P1oDqZtC8MIcfzRf4IdWH/igGa/s2s0TsGVEH9Ij6gDJEA9b7ePhOEqX68ESxHlTPaLLh/WsyY8514WnIui6uQhFU9mbfO1NIuROIqQm4dELERIIBAKB4A7gcMcipNXuU+YI8Z5WVkVIVS5CGh4aM4mQL2StGsHN/NE2LaZMhFhYlK01/hQhniPEK6zKenQqxjQkxdx8nYedWKZYTnjCdbUyKP04Fpf9Mh2NSPreA4lLPfHc3ACs/ioJn/2UhNGptfDYND80TfNDky2+aLjNWXmhI69YCz+oQuR+I+XpRmV2oCPlYaUcUYoIWZcfcxTZMbv/RliE1CRC2htEqDGJUO233CCbREhzowiplAnTpfTd8MarlYiQeI+QVcw3URVvrBYIBIL/XTj8BRGqeNWYZFPyZ49QuQjJLEIaX7pPjRrNAtB2eSyJkCc18NS4c68Kz38hKYjnYSz6u2z5fLkoWKWsF8ayN8Z0rWxoTSZIiFiE9pEE7SeUIy/H1yFiP4nMHkdlEnKDxY5oN8ULj0z3R7PZXmi43gv1v+V3/hiU8kSTAEUdovsOcPn4DddGxO3micx/9gj9WY4yYqks1uTnBjie2f03UnY9fjfPESoXrj2G6yLEQ2NqDYtQozIRkk0ixD1BJD0q+k4qEyGlR+if23T178ZyN3lr8Maqo75oK0RIIBAI7gM40G89/drfZkPI4VYidH2OUAUi1I5FaOfNIsSwaCgiRKJQEab5OOb8eZ3/5vsZlhJ+71A1kh+GZUZNEqRD2F57um6PhiQ09T7XITzFFpHLnVD/S2ck0TnlXpKP6P2SsiQ/WlkFZkNltEES5VNW1pvLcQNc1oqwFt8cyjuORItXvCXw87hBhHho7EYRMt6JCP2Du8//3QgREggEAoE5HOi3nn7tb7Mh5HD7IjSURMjvbxIhFg1K00yEeFuOqP28NF1C5EGSngNaRFA+cbt0aLhDj8Y77JCwzZE+OyBxf/kS+H08DKahe7QkQvySRt7Og1eGaZBI+SnvP7oVSlkqwFp8c+6hCF1fNXYfiZAlFZVTDI0JBALB/QEH9qA7FKE9JEL5Ss9CmQiZls+zBBUp8PwUFTXAWmWvMX6PkD/dp0EIidADaXFovcubGnmWII0y9MMSFMfvEaJGv+xdQlbkwQTdo7x4kSGR4qEo8+Xp3BtUlgaLkIpESKW81DDqgExio1fkhnt4eI5S/Z16JO20R9QeI8mRHvG7Dai3U6a0Vcr+Z5EHNcp9PJwWRddjiFgFjmNFYExQ3qbyKq8G2K2itMuhz2Ww7NA1FkAeCrsBehYkP7zajZfOswjFkggpk6UtREhZPl8uQmr+HtQlUN1ChLTKHKHOyvdp7Xs2x1wOmJfGx1mNx1RFhHjT1JA41+vpqSUVOr4ddkMczrPxM0HX45hjnnb3hQ1uSqtDj7q33Ii1KiLUunMttOpU83ra1jZ4rUpdTHk9Pzr2Jsni8tep7379fsY8H1N5ON1eqY1veCameBynovo8OzxaOe9bx1FsTisQCARmcKDfR/qFrEJDaA4HrW43CU5euQgVkgiVUKPLvRC8dL4AkooliXsmCqCT+IWKA6FR85uQedNVf7RPiycR8lV6OhJJhurt5q0nbJS3Kys9IUqPDslABSg9JXRv/D6Snf0kP3QPv2QxShEhFhSGJatMSkxzhxRRont4gnb0QRvEkOjE7iMpIgmK2mukuEYk7WIR4nvL5gQxvMSf74vaq70OT+i27KEy75Xi3iiWIZYglp8EInGXDRJ329DfZcdEPk/Xee803lDWROz+ago8QTp2L4sQ1Yefy249mn1dHaGKCKlJcHRQSQ0hyUsga8/SkSSUnruk4rd703fCgmouQnSeRYhfuKjT7aySCFlKkImKZOhWItRzaaOb0jJhkoOK8jRhStvUyFujovxNVEWErGEevyp1YUx5mcPpVDZcZ8rndp8FD++N/bLdTfeK3i2BQCC4EQ70+0i/kLdoCC3hoGMR4i00lKExFiFqYK+LUD41xHythBppanDlw9CqB1BDHARJklGziS+JUCxa7vFRJCaBZKEevxWa5++QnMSRUPA+XNYEyEQ8iU3iPpIIuodRepLKl6vz/SxKJjmxKiksOXQf9/iE75cIHX02kGzolF4qlhZ+WWIsCU8c71+2h3e6Z7hcLDhl6USTzPDRah58njCJUBk2ZVBZFTmitMq2GCHRYtmi58E9P7yyLY7qV/aOJR3Vh3u++Lno0ZxEqK7yHiE1CY0WahIhjXYJJN0ZRYRkEiHZplTpnatQhKQi6PW7qiRC3ONhsJeuN7wmLAXCRGUiZN4wm/eavD63vpKHqRE35cmfB6xrocQxNfSmdM0lgs+ZekYe7xehnOMelN7Lm1zPw5KqiBCn0XlaonLOFN/Us1LVuvA5cxHiXiHzvJ4ZGo1+a5pdP8fXOZ7pfsvycJ3My2M6Z/48TJJqeo63ehYCgUBwP8KBfjPpV/MWDaElHG4lQhoSIf5sTYRCmvrgwRVRaLbfk8SHJYCkhoSAe0K4R6hMRCoXIRafeEWCWIjUZUKxi44kVHwvb2rKQlShCBH8ssVIyjuc7g8jAeEtMCIPaEg+uFeK8thtoDQdCTtKlzdP1Srp86733JsTR1QmQko5y4+Mcp4EzrTEXllZxsN6RBTlr8xf2q+lzyQ+exiZ/pbumQjp/gERqigtE6YGuyoiZOqNsWzkrQmBNaoiQua9KKb8LGWNz1nDvFyVPZMRn7ZRhrss07ImQublMc/fVE/LfMSwmEAgEFQMB/qNpF/JWzSElnC4HRHSyoeocS4XIU25CK2MRNP9Hog4xL0eJAwsESRBLEOJuyWSDp7f86dEWMJzfqL5RYwkDvF7SVL2GElYjIjbScfdPMSlVSSD5YEpW9JeJiIKlAbD+3yFU1phB4iD9Pch3uG+GqXNEqOjNG3paJoPRHJF8ZUhrt08TEVl4HQ4vet5/JkPl5PnASnlpc+R+3kPMd53rGzT1bIhOp63xPOQ1CRivJqNztE17oW6MxEqLBsau4UIqVlQ9Tw0duvJ0uYNsTl3MjRWVXmoKE/GlK+lmJjy+C+JUGVDY3ciQuZyyPOJrN0nEAgEgjI40G8k/UreoiG0hEOVREhTLkJSmQipVcHUcPPu837osCIWzfd6I4Iaf95ElSc9sxDw6i6lV2eXpMiRNbjnhTdf5V3oo0mEYkkO4kiCYnYZEL1bRxLDsFCQlJhh6olRemNYUEhmWGQiKU8eImMRCiMRC+dhM4rD+6DxZOZYZbUZnSf4WLbKjVeQ8eq2G/Mo6+Ghv5X7y0WI/mYJCicJCuPNVHlOEt1fJmtUFsqT5yGF0zGCUDafpXsYpQ63IUIaFiHlO2ARYukhGTIXIdNkafqsvFCxiqvGLMXkTgSDMTXelr04lpgEgeOZGnv+23xYqaIeIWuCYI27JUK3qgtTUV7W6mCZz+2IkLlYtXwp5PozvFX5BAKB4H6EA/1e0i9mFRpCczjcVo8Qi5BqIF2roYhQ7cYBeCylHtrsCKTGnrepIJGhxl5Z1cUitLNyEWJYQKKV4TAJSTt0Cgk7SRZIWqJ/ViHqsA0JCcmEIidl8U09NQosOCRCfFR6ayhflpUoFg6SDd6Co8EOPRru0iKJ5eYgidchG4QR4SRZvCt8jEWvE/8dp3ym+JQf9wTxajAuRwRJUF06X3cP3ctvit5hQD1KvwGJWz0SI57TpOxCT+Xglz7GlHO7c4SqKkL/1HuEzBtqvm4aruHG/slBkaiV6KacM8mAtTRMmIuAKS1Ox5S/ZU+RJX9VhKpaFz53KxHiNHkI0Fr5zctjkprK6mk5gVwMiwkEAoF1ONDvJP1S3mZDyOF2JktbilDdRsF4bnFzdPwxTNkANXanLcmHURk2KhOhsrk+1gSI4ff41N9li6bb3NDyRy+0/aE62tCxxXZnNNhDUnWA5OFAuQRRfGvzd0wruvhvnivEPUCx+2Qk7rUj+XFF8+3eaPedHx74zgfNf3JB/T1GxPIcngPce0P37SMxYTkxS58lyERZfjx/iNMmgSKhqUv3RJL4JOw0ovE2ezT/0REttrmixS53NNrlRHU2UnzuLeKVb9wbRPfeIxH6O94jZImpQbZsqM0xxaloyMgj0O6GickV5cXcajioIjmpqgjxuarUheNVlJe5zFliTYSscas0b/UcBAKB4H6FA/1O0i/lbTaEHBQRUpbPWxMhbnTz6XOxIkKydBiSmkWobGisRow/2gxOQP3Fgai73h6x3zkjYY9D+fyZaojbXdbTw6u2eBm9IkDc+0N/8/uGEkkmGn/rjvqrfBEz2RdxYwIRNbk64ld4oOG3rkggWVDeJWQB9yBdh9Jk+SnrgSmDX5aYtMMBcR+5IGyeK6LHUfpExAIXxH/mRPnaUjwSlP3c22RDssPDV3+KkLkMKSKkCBY1VPuqlQ25kUjF7DMg4TtbJGy0RVyqLaKSHRC+hGRwowuSfnSletojci8vzy+XIU6XV6xxHSjvuN1aEiFvhJZvuqrR6P5zIsRxeGWVb6jj9Wvc05HU0f/69coEgTEf8uLhMvO4LEvmQ2gVcTdEiLlVXZiK8mI4XVP5+d6nh0YpEmhNhPi9RubvEbLMhzGPL4bFBAKBoGI40G8l/VreZkPIQaczvVCRRejGFyryPmPKW43pM+8+L2l+JhEaRI1xADQSiVDd2niyzxN4bv6TqDcvHHEbqqPhTjdlSInf/sxCUrZqqmzIiJeXKy8fJEHilVv1dtqh6ebqaDorFM+OfgKDZgxBu74PouZQbyR87oG4/bw7PL9AkWRCmZRcBg97mYikvMKVoTiWGRKhAywsKtT/yQVx873Q5J0YdBnTGZ0mvoyGo6MQt9wbjXZ6UHy672A1BV5+r0yKLpcgRYSovCxu/DdLU1kPUjU6EofoPIlQ3EdOSJrph0emNsEr855Ai1FJCBvvhYSPqOwkhOEH+DmUiV/ZCjh+hxCd414ueiYtvvZF3R6ekN019DwNlYiQlcnSf4MI3Q1M4sANvekcr64yvbjwfurlqEjMKsP0/MSwmEAgEFQMB/qtvFMRsrbFBgtQKYkQv8yvFNV4uwc5H7L0a5kISX6QZBnx8Y2wODUN3xz5Fm+mdUGjBSFo860fGuzgJeq8oameGnwdeFm5Ms+HhENZLk8kkGjU221Aq62+eC61KdZ8mYIrF65g8pKpiO5fE/U+9ETSPrqfX5bIUsVDSwRPOr4OSQq/fDGae5d2ailfGUnc27RXRvPvfNBoUhB6TeqE3Xu2YfsvP+CtZS+j8eIaaPWTP+J3lfU2KSg9S9xrY4KHzLjMZSirwngFGIkXy1wCfW64wwmN3/XFE9ObIu2T+Tj02z7MWDUZLYcnoMm7wai/w1UROO5VqrdLh6SdvLkrD5kZKH36vMsBbbeGIPxNH2i9tCQ+xhtE6JbL5/9jImSN+62X43ZFyLw3TQyLCQQCQcVwoN9K+rW8zYaQgyJCsvW9xqyJkEY9ECqNLzSShAYJzbBpzSacOvcbRq/qh7bTI9Dx89po8a0rGv3oiPo/OSNhuxNid9ojdpcd4oj4nbZI2GGLxB12qL/NGa0/r4lnU1ph9bcpuJh+EZOXTUR8v9pouq4Gmn3vTWk4Imm7PZJ2lJG43e5PtjG2qP+jLZp+64QW37ii6Q8uaPCDM1psDkTiGF+8Oe0F7PttF/ad2YW3V3RF07l18eDWMDT5pjoafuepkPSjM2KpTDEkKwzPdeKylmGPuB0uSNjmhXo/eqLBj25o9IMb2nwViNZLQvHK1I74/IcPkJ5+BSs/XIaHhzVHm7RIEjGSLSpb0k9GNPzeie51o7/dqax8vwtaUv7tP6iLiNd8oPeRIOlv7BGqqgjdy8nSdwNu/HlrC/MhLxYg3lLC9F6h+4XbFSHTvCXLITyBQCAQ3AgH+r289yIkaX5RRMhG7UuNmYyaQXXxZqfumDB+FB7r/hAiXw1EzEgfhE5yQq0pDgiZ4oLgKe4ImuxORzcET3ZF8CRn1JjojJBJLqg10R3hI2sg/s1YvDSwMybOno7HujyBoMd8ETrIn9LxQa3JHqg5yY1wVwiZ6HYjk51Qc4od6kxyROgEV9SmPGpMcULtcR4I6OSKxi83xMCJozBo6hi0eKMVar0WiIhRwagz3hu1JnihFh1DqBxBdE/QFEeFYPr7RqjcUzwoXQ+ETKWy0Ofwcd4Ie9MPjV+sh16D+2DS1Ol45c1OiHq8LsJ6BVB5PBA4zUj3GVFzIj2Lyc50nzNCJzohfIITose4I26AP/zbuUHrIUGju3GO0P+KCAkEAoFAcK/h8BdEaB+JUOFtiNAgiusHjaSFh6sv6sc0RNuWD6BBy2aIeTARkU9GIezZCIQ/E42IpxIQ8WQ8nYtF5BOxiHoiBtFPRiPmyUjEPBGB2CciEfd4AuIebIjGLVvjgbaPomnTFohtGUNCEYmI5yKIKEQ8HUtpxSmEU1o38DTl91w4Ip6l/J5ORPizCQil/Os+Q/d2SEBSq7Zo0+ZZtG37JOq3ao6oBygtyrvu03WJMNR9isr6ZAydi6MyxlEZ4xFFZY5+MqGceMQ8FYOYp8MR+Ww46j4XhrAXQhH5TCiiHopEEtW7RavH0Kb1E2jW/AEkNW+MmIfjqdzhCPu/uoh+mutIaXPZn4lCJH2OojJHPBWL0I6x8IgKhOxoC7VspUdIUwKZnv8tReg23iMkEAgEAsH/Ghz+kgjpSITUmqoNjUmawYoIyVot3D0DkdSoHdo98jJadOyMZo92RtPHXqbjK2jxcDe07NCDjq+j2SOvoHlHPse8RDyPVh2fRaO2j6AhCUTr9p3xYPvX0aFDd7Tv8DraPdwZrR59Ec0efx5Nn3gJTZ7ojMaPv4rGj3VGo8c6WfAynX8ZTR+hfB7uSXRDUrsnkERpN3/4VUq7Nx58oC/aP9ALD7TvhtZUzuaPvoAmj/4fGtOx8aMvo0nHTnTfq1TGLlQP4pHXrtOSeICudXi4E9o+QnWkMjR/kvJs/xTqt3gSzdq+jlbte6E15dvu4a54oENXtKF4LR5/ES0fewkPUX0eeaAn1e8tOs/XXkWrx7qg2RPdUJ+eiV94fWhtnW6aLC1pi6AlEdKqQfLJ0kMyJHqEBAKBQCC4CQ5/kwgdJYZQXBIhnQ627iHwjnsCQS17w7/pQPg3G4oAIqjJcNRoOA41GkxGQKNx8G0yCr6NR8OPaTSSGILAJgPgnfQWvGJ6oUa9kajZdCxqNBuL4CYE3RPcaAzFGU5pjoBP8zGoTng3I5qOhpcZ1TltiuvXYCIC6k2mPEfCJ7Yrqse9guCmAxBA6QU2nIjghhOIcQhqRJ8pvj8d/RpT2RqPh0+T0cQw+DYlmg2Hnxn+REjjoajTcCiCG4+geo5AYLMh8Et4C94RXeCf1JfODaa4/aneAxHScBhqNBqGwKaDiCGo1WAMwhMnI6zeJNSlv0MbjkAtSqdGs5EIadof7iEPQKf3pOdqMVlaiJBAIBAIBFWCwz0XIRsWIblMhDSSH7QkQjqXurCr+xocEifBED8L+oS50CfycSb08XOgi1sIOW4BNIQUtwhy7CJo45Lp/By6PhW62HGwjZoEh5hZ0NE9mnqzoUlcADl+EcVZQHFm0vnZ0MUvVO7TxjKUpkIyJEJJM3YJkQp97GI4xE2FfVQ/2Ma8DWO9MZA5zaT5lO5cSAnzKO35SpkkSk8TvxjqBILS18TNVZDi51G8+deRCaUMXL6kOVATusQZsI8cA8fQoZTXKKr7RLo+DUaql33MQhhjKZ+E6RR/Ch1nQB83n+IshIHKYEiiOtWbQUyHY71RsAvuCFkRoZt7hGRNKWQSoTLpsS5C//ZVYwKBQCAQ3Gs43LEIabU8Wdo0R6iYRKhYObIIqZWJuoS6CCopH5pyEZLVJEKyDJ1TGBxqvwV7EgCJpEKTkAotiYW2XCY0CcmwiSfonE18ClRxKVCTEEkUX06YTFIyiu4dQ0ymuNOgImFRJ6TQ38sIkqFYkqpYSpvvIdnRxSyGLpqEKookho7qmEVKnuqE5UraUtw8kpHxMES9Ax2hjZmgyJI6YQlskhaiWr35dJxH+cyDTSL9nbCAjgvpOJ/un0vQNRIlFZ9LonInJkNF5VBRPBVJjJpET5M4j0RoLgncVNjVGQu78IlUxhlUF5a1ZVTmlSRly6gsXP8ZFH8myRPVqx6Vtx6lV5/Srk/Pqn4yido46Gq2h8reGSpZR8+4KdRyGsnQeXrWxZBIdiQV6LspIRm91fL5V5Tv09r3LBAIBALB/zIc/poIXX+PkIUIlcuQZFMEjSYfau1RZY6QzsYPOrUEyTkUxrBusE2cDh3Jgi4uGfbxC2AfOxO2cTNgR8LAPUTapNmQSTy0FEcfPxeG+Kl0HEUMIgkaDNv40ZAaTCHmQkvyIZM0aBrMhyFhFoyxs0msFpA4UfpK78wcSmcWdJQmo69P8lN/AaU5G3aUrlPiGBgj+0Ib+Q7dOwG2sXSde2PoPgP3VCVOo/JMg1x/JsnaTJKXWTDEzaY4lF4i90jNVJAJLV2XOQ7VT584GfqECcR42DIxY2AbMRKOUePgGDdF6b1i+VOTEHJvk5JmLJ8n6s+GoT7Vm9NU0p9LZZ8H+8TR0NVoD7W9O4mQkUSnOR1X0HO+ALVEsqN8B6DvowoiZCtESCAQCAT3JxzukgjdODRmEiHZXISkwdCbRMgtBIaYZ+HasD/86o2Cf9xI+JHY+Cb0I/ojIHEw/OPfgU98X3glDIRn/FD4JAyHb/xgeMf3hkNkFziEvw5XiuPUYAA8Gg6Cb73B8Kg/BM6Nh8O1wQh4JIyCGwmDS/2RcGo4FE6NBsKlUX94Up7Vk/rBL7EfApL6wz9xEDEEvkkD4ETpOsW+Cq9GfeBefwC86g2hcgxCjZgBCIrtR2XpB5cGg+GSNBRescMREMPlHgm3eiPgSHFdEwahOsX1jaZ84vpRGehYbyDcGg6gOH3gnfA23KPforJ3g2dUbwTE9qdzlGbSYBKxUXAm3JOGUbn7w5nK49ZwOLzrDUN1+uye1AfO9frClcrunfAWXALbQKv3JKFhEWoKlXYZ1LrzUMtlb/dWRKiSHqHrc4SECAkEAoHgPoXD3ypCph4hnbs/HOKaw73Bo6iR9CyaP9gD/9dtNB5/bRASH3wFtZs8izpMs+dQo/mLCGn2MmJbvY7HXhyBzm9PQfOnu6Ne+66IaNEFjuHt4RnRAT6h7eFBR+e4hxHY+Hm0e2E4Xuo9By/1m4UXB0zDk73HosFTb6BW06dRq9EzlP7/IZTyiGryIjo+Nxwv9pyKho90Rv2HX0DMQy/AMfoBOMc+Cs/IR+FftwMC6j6I+Dad8OgbY/B87+l47e05eLPXLHTtNQXP952MRs/3QkDDRxEQ3wGBcR3gm/gwCUtHhLZ4CQ91HopXe0/Bmz0m4cmn+6Bx21eR2LIzaic+TUL2OInZs6ie8BLxIgnd00h89A0802MCOrwwFJGN6VxcRxKoh+Aa/gBcQ9vBNbgJXNxqwaC3g0rSwUZuCJVuCYnQWRIh7u0p65mzIempJt1isvR9IkJ3sk2FQCAQCP634fDXRKiC9wjdLEK/KnOE9Cp/6DUynGvVRdArL6B2/7dR68VX8H99B2PdF19gTloKWr/6MkLf6II6QwehxvChCB4+BGH9+6HZW70wZUkaftq7B9MWzUK/caPwdL+BCH6xM0L7DEHNXkMR0mcganR/HU3f6opZq9Ow88A+7D18AHuPHMDGLzfjxWFDENnlNYT2G4SgwcNRa+AQxHXpgcHTk7H5+x8wbtpYvD2kL54Z2B/BnV9H8IBRCBg0CiH9B6FWly54YtAgvPv559h14AD2HTqIg4cPYt/Bvfh2z070mDwJtZ7/P9Tq8zYCBw5CwIBhqNm7L5r26okZqcuxf+8B/Lx3P95bmoaxQ8fghbfeRugLL6BGn74I7D+cyj4CkT0Gos7jT6HzgH744uutGDVxIuKffQa13+6JGn0HIrTXMIS/MQDVm7aB0dUJejs1VHoZNtpGUOuXQqU9o2xyq1GXlK8Yu4UI8XuE7qEImcvHvRKQinapN4ffsDzqi7ZChAQCgUBwAxyoXaCW4TYbQg6VrRpjNIQiQupyEZKHwqAOgEHSwrVhY9RZuQgJR35EZOoivDJjHnYc+hXvvf8hOgwYgIR1yxFyYBu8Du+C34EfEfPdZ2idPA9LNm9GZm4mNry/CtMXzEDftCVotG4NGv5+HJEnTiP66FHU//JjvLBiPj7f9R0K87KAgjyUFBZg+6+/4OWF8xG1LAW1d++Cx8EDqLF3L+KXvYshKzbgl99+w7pVSzB+xiS8uXoNEj76AlG//YGQkycp7SOI/mw9XlyRip9+/gXF+fkoKspBUUkOiovycflqBgYvTkP4pMmI3b0NQUd/QdAvxxC/cwceSFuEtC2bkZeXh3yK+/3XX2Ph7IV4ZfQYhM2ejNCd38PvyEHUIJrs2o7EUSPwzoTxOHb8KEbNnkRC2AORe79Bnd9/Q9TRM0ja+wsChwyBoYYv9PYSyY8eal1zaPQroJLPQ0XfAUuQRg36+5/tEbLcQf5ONgCtaMd3E0KEBAKBQHCncKB2gVqG22wIOdyeCJWtGjOo/GHQyHBq1grBn36EyKtnUWfterwycyn2HDyOde99gscHj0NDEocaZ0/B7dJZeF84hpgju/Hg6tVI++oH5GTnY/2aNZg2ZxZ6r16B2M2fomZmOtwKCuCbk4WoA7vx4qb12LL/AIryioH8UhQXluK7X37DcynLEPHxJ6h54SJcs7IQcjUdSR99g4GrP8fBX09izYo0jJoyDZ1Wb0DdL39A4JlLcD97DsHnTqDuV5/hBRKkbUeOoTSP0yxCQXEeHfNx5UoGBi1JQ9isGSRP++Fz6SR8z59F9M+H0GrVchK4r5BVUIyMkmJs/e5HTJ2ejKeHj0XY4oWoc/QwXM6fgsvFU4g79itiJ0xGv3HTcPTYSQyaOxPB44agxolD8MjIQPVreah5+iy8pk6CoXYdGIx20EhO0MgPQdKth1q+QvLDvUH8DiESIZKgavI/N0fItHFqy5dCFCG6k81SbyVClpjyjGjmdcN5MTQmEAgEAks4ULvwN4kQ9wipAmDUaOEa3QC1xs9E2Nr3ETZiHHpNmo2DP/+CDRs24vFuPRE3djxqpqah+soV8Fq9GHWSp6PD+NF4//MtyMvMwrp1qzFz3gz0mTcdETMo7hcfwevrr+D/1VbUXbkML6csxTeHfkZuYQmKi4tRXFKIHUcPodOsKYiYNAY116+B5ycfIHjjesSNmYqhye9i77HjSF6xCCPp+mskNLUnT0DI8uWoQYQtW4zocSPxxqyZ2H/4Z5TmF6CouBC5RTnIK8jG+csXMXLBAkS//Raikmeh5oqlqL0sDTHz5uGhcePw3uatyC3IRXZJNr7+/ktMnzwdL/bqh/i+fRG3aB5qrkxF0Mo0xC1ZjPjub2LY5Ck4duIExs6ZjajXX0PosqXw/WATam78BBHvrURg91fh5hsER60LiVB14knIuo9JhDKUXqA/RaiYRIi+F6ngJhG63VVjlsNcL42PsxrPhKmnhuWnV2rjSiXEJC/Pj469IZ61HehvJVNVEaHWnWspG7qa0uSNXC17qrg3KyTO9Xoczrfj22E3xKmo3Hyt+8IGqFPf/fr9jHk+pvKYnk/jZ4JuisdxKqqPaWPVO+llEwgEAkEZHOi3lH5Nq9AQmsNBq7W219ify+c16iJIPD+IG2D5KCR5OGR1LeglW3j61ELbl95C91mLMWjeYnzw6Wacv3gGe/dtx7ylyRiSPB+DU5bjneWr0P3dNDouwrwVKdh/YBcyc65gzYZVSE6eg0XLF6MrCcqrc+bg5YWL8XLyYrwyYwZmrnoXv506jVwSoEIUoLg0D6cunMDi91firVmT8PrShXhlxRJ0Sl2A3rNmYf1nm/HL2ZOYs3weZi2cjlUfb8CQ1IUYuioNw1atwNAVaRiycB5WbVqPs2dPoIQEqLAkj8SG5KY4F9cyLmPL1s2YunARxq5cjRHrN2Lku+9jdNoqLFi3Fgd+OYyCgiwUFKXjpx82Y960yZg2bTrGzZ+LscsWYdyK5Zi0/D3MWL4G0xcnY/M3n+PStbP49LOPMWL8FBK+xXidnkePlBS8PX8a2j31MAKc3OCocaDnG0hC0xV63Q/0nLMV6VGRnKpIePjInxURIvGRbMxESFVA398OGKrwHiFLCTJRmQyZenJMDXVlDbc14eGG/16JkDXM45vKbg1zkauo3JUN15nyqWp5rO0kb36v6N0SCASCO4cD/ZbSr+ktGkJLOFT2HiHuedBIeVDLOdRwFULSHoNGN5Gux0OWnOHp5oVXO7+Or775CSfPXEBGejaK8gqRk5mB85fP49Slszh7/jz+uHAJv1+5gtOXLuEKnUvPuYTLBelYtXYtlqUsw8+/HCF52oddew9gx/5D2HbgMLYfOIRjx/9Abk6u0hNUXFpExyLk5ufg1LlTOPzbLzh8/CgOnjiK/Sd+wy+nTuDC1Ss4d/USFqUtxar3VuMSf750ERcvX8CFy5dw9upVnKLjpfTLKCjMQmlpPooo7fziYpKtAuQXZiI/8xKyLlL5rmXhbE4+zmfkULoZuEh1ysrPRWFhPgoL8kiEvsPc2TNJnLbg7MVzVN9zuEz1u3YxA1cvZ5IAXUFm3lXkFWZQnc/h5LET+Pn4Kez/4xQOnfod2/b8gLe6d4GnoyN0kpFkJ5SEZiiM2iPKM68mZ6GalAMb7v0h2VGp8+m5k4xyDxCJEPfU2ZCkmkTIWAURspzrY8JSNswxSYKpoTalYU1kzIWCe1fMr92LoTEuQ+dpico5U3yToJnHM+8Ben1ufaX85uWoqNycxjNDo9FvTbPr5/g6xzPdb1kefibm5TGdM5cqk3hW9iwFAoFAUHU40O8r/cLeoiG0hENly+e5N4gbZX6rtIrkSNKehaRbChupDZ13gb2DHVo/0BYfb/4C+UWFKMgncgtIFAqQU5CLK3kZuJx7lcQnHdnZOSQZ2XQ9A9klWbhamIN3123CuyvWITsjWxn6yicpySIhySRyiosonWKUFpQAhaUoLS5BUVER8nhoKjcLubmZyMtKR34GkZlFeecjh0TpIp1bvmolNqxdj7w8lhsSl6IclBTno7SkmI5FlE4B5ZdPfxeipKgE5EN0fxHlnYucokySLyojlTcjNw/ZJGJZ2dkkQXnIo/sLCrlchdj+0zbMmT0b3/3wPQqo7oUsUlT+nJISZBDppYXILS1Q8iqktPJyMpGTn42cvDwiF3sP7sULnZ+H0dEWGq091Jp6JDQzoZeOK70+LEHVpNwqiZDuHomQ+bCYqaE2b/gtezEqkhfmXs8Rsky/orqaMK9TZeUe8WkbZbjLMi1rImReHvP8TeJjmY8YFhMIBIK7Awf6PaVf1Fs0hJZwqFyE8stEiCSI56xIcga0ui+oEXmJPntBp5dRs2YwJkwYh4P79uDw/r04fe4UsgvzsPvQAcxavgQjls7F2JRkzJi3CEvnL8WP33yNq5mXkEEitJpEaPXyDci6nIms9HScu3ASZy8cw/mLf+D8+dNIv5KOopwiEhWSoaJS5JGY7D18EEvXrcGUlMWYlLoEU5cuwYLFS/HVt9/hfFYGLhGrVqzExjVrFTm6nJuOXy78hqNnDuPc2aO4dOYYrlw6o8hUUSGJEaedQ66VV6oI2IHjP2PZqlWYNGshJi5IwdQFSzFz/kJ8+tVWXMq4RlJVhOKiYuzcvgOzZ83Ct999R7JViLz8XGSSQF3KvkrluIKLJH+ZhQXISM/Bd1//gKUpS5CSshTLFq/EskVrMXLYRCTWS4LBzkAC5ApJ04GO70LWnCX54e8hX4FFSKXiIbLKReheDI1VNrTEWDbg/2siVNnQ2J2IkKmMnPet5lsJBAKBoOpwoN9T+kW9RUNoCYfK3iOkUedBo8kl6aHGmEVIyqe4B0mOhkIl1YFRp4e/sxNeaPcA5vUbgNnv9MXHG1bjAolO6sb1aPNmN8QOH4Q6Y0chbsBQNHrmFYwbNwVnz/yBrIIsEqH1JC3rcP74Wfzw0UdYOW441gzvj7WjBiOF7vmal9lnZaOYhAIkIFmZ2Vj+/iY82rc/6g8eirAJExAxYQxiu72CPlPH4cipk0i/eg2rU9OUFWk8jLbv1/2YtmgSxozqgZRx/bB87ACsSZ6NgyRquQUkNfmlKCEJKiwsRUFpMT7a/AWeeK07El7riZjBYxA/iNL/v5fxzphR+P3UHyjkSduFRWUiNHs2vvnuW2RlZGLn5q14b9oUvDt1LJZPGYvVyQuxZ88B/HbiPIZPnYMmXbqg1cD+aNVvOB7oPgoJrZ6Fu6cf9HodCaYPJG1X+i6+hqS+SvJTjGokOYwNfQ8qEqOy78dChPh7os9VFSHGUoYqmx9kEoTKML//3yhCVRl2qigvc3ExpWGZz+2IkLlY8Qo8y942gUAgENwZHOi3lX5dq9AQmsOh0t3nVfmKDPGmn/x2Y7WmGLLmDGRpCdTaVnSvE9x0WjT3C8Tohi0xPqExVg0dhDNnjmPWhvfQauZkNNr1E0J+PYKwfbsROmYC3h4zBaf++IMkJQPr1q3B6tVr8dvBX5A6YCCGh4dhXkhNzKpZC2/VDUPylIm4mH0FuUXce5ODTBKOxes24f9mLsDjX36HhP0HEXN4N+osGIPnp4/E/t9/Q+7lTKxZtgJr1r+nyNb3X36Gfo+3R5+6wZgdXQeTImpjVIcH8MXG95GRn4+C4hKiGAUlxSgtKsamjZ/giYEj0Wjt+4g6cAAR+w6i5oSJ6EYi9OuJYyRC3CNUhF07dio9Ql998zUunjmL+SSC3QKDMK5mCMYG18KA+CZYt2g5dh09idcWLkRo8izE7fwSCTu/R8N1nyP4uTehd/OmZ6mDShsKtWE0JP0ResY5yo7/LED8zG3KN11Vdp+n78gkQrwhK/fUqUmQbkeEqoq1OS3WrpnLQ1VEqKoN/18VIcsymnqu+P4nB0WiVqLb9XO3EiFOc8C6Fsq9prjWRMhUN2vxTGmahsNMiGExgUAg+OtwoN9U+lW9zYaQQ2UiJKmKSIbomopFiHuFSITU16DVfAGN3IlkyAcGrQYxDg4YFRyORSHR+LjX2zh37GdMfn8NmqQuRP1Tx+Cffgk1Lp1CjQXz8eakGTjxxykU5Gdi47r3sGr1Gvy67wDefestLPEPwA+evvjKwx8T/YOwfNwoXMq5jJxiEqEiEqHMdKRs+AAvzpqPp778Fg0OHUH8r/tRa9EEPD9zDA79fhx5V7KwavlyrKT8WYT2ffIRUpq3xUZXb+z1rI4vq/tgaaPG+HrVKqTzvB8UI7e0EPlEaWEBPtr4MR4fOQ4JX25G0IXj8DtzDAHzZuP1CWNx5Pejynyg0pIS7Nm1GzNnzsTWr77EuVMnMb9bN4x1dsVmT2985eaHuTVisGbKHPz081F0SlmEoLVLUfvMboSfO4DwTz+H2xOvwODoBluVPT3PFtDoU6DWnaZnzMNh5QJkhiJFliIkFUND56o6R+h2sLbKyRxrDX1FQsFYDjPdSogqSquqIsTnLKXDHHMBqSivyobXrImQNW6VphgWEwgEgr8OB/pNpV/V22wIOVQqQsrO87xUu2wlGTfEsjoLes0+yNIwqOQ6kHQSAnUadHf1wPSAEGzq1wvHf92H8cuXocGYsWiwYRPqfvgZIt7fhDrvDETP0RNx6tRpFORmY917a5G6kkVoHzb1eAMbfDxxzNEFvzt7Is3HHx+MGY6MrCskHwUoITIzr2DNpvV4fnB/tBs9Eo1nz0GjBfOQ2L8X+kybjGMnTyPzagalmYYVG99FLsnWzx9+iI2NW2K7rTMu2TvgV1cXbKyXhG0kS7wKLB8FKCilf0tIcCiPzR9/gid69ELU5Imo8d4KBC9LQZ1ePfHWqOE4/BuJUCFPsC7Gnt27MWP6dGzZuhXnT5/Aste7ItXREcdcnPC7iztWhIRh7dTp2HvkZ/SeMQ11hr6D0BUzUHfVTAT0HwjbiPqw1dnCzsYTOs0L0Og+h43uCmzkPJKeYkV+eMPVP0WId6H/U4T4rdP3UoQqkxrGJB6MqcfoVveYVmxxHBYJ7mWxFo+5GyLEcJ6+oY7KNYYFLKmj/23NbTKVme99emiUInTWRIjfa2T+HiHLfBjz+FXtHRMIBAJB5XCg31X6Zb3NhpCDdREqXz5PIqRRlQ2/8JYPPGFXVufCqPkDWs0i+iFvAo1kgLvWBg+42qFbbX+kjBqA4yd+xafffoexae9i3NqPMX79Zxi/7iOMWZSCDR99jPQrV1GQk4c1azYgZdV7+HX/HnzYows+9HPDWUd7nLV3wTqP6vhsxFDkXruCksISkpQi5JPYHD56AGs/Xo9F761C8voNWLzxQ6Ru2Iivf9yGy9fScSUrHUveXYaV769GXl4GDn74AVY3a4rvHexw2UGPX12MeD8pjkQoDTm5OSgszUMxi1BxIYqK8/D7z4eRtmIVJq5YjfEffIwp6zZhZuoKfPDFFzh35YoyR6iIRWjPbkydMRWfb/0CZ88cx5LXX0Wa0YDzdnqccXLAe7VrY9O0aTj1x2l8snkLpi5LxcT1K/HG3CkIe7AD9M4e0EpaEspa0OhJKvUHYaPl9wflk/TQ86bnz+8KUt4jpPQG/dkjxHJatgfZnyJ0t4fGBFWjIjGrDJN4iWExgUAguDtwuEsidON7hNQkQSxHKt4FvXyFkqwqhFF9DTrN5yRCr5AIecEg28DfSYP4YHeMGzoMZ09fRHZ2Bi5cPo8Lly7j8pXLuHj1LC5eO4XM7MsoKixAflY+1q9+HytWrsXRfeUi5OuKUw72+MPWBWs8/fDpqFHIzbymLHnnpe5FJSwsvNdXnvI+n6J8OldQXP4eoCJklxTgUm4GlqxOw/J1q5Gdn43dn32M1JbN8S2le4kk5YirPdY2SMKPaSuQk5OLArqHX6pYREdOv6gwF7m8dD6LyM5HTlYBcnMLkc1L90tKKE4pCVMxdu/ZhWmzpuCzLz/BqVNHsZBEKMXWFhfsDDjpYovltQPx8aQJyLx6FVkkXFnp13D54iUsSF2OsIR46Gx1JDFGSLqmkIzLodJehkqiZ80iSs+anznPDTJhEiGeHK3hXjoePqO4LEJa3nRViNA/wu2KkPnQmBgWEwgEgrsDh7skQjcOjalUJajGw2Jq7p3g+UL54O02DKocEqF90MijqQGPgEonQbazgaunAwYPGomLFzJQyLJSnIPi4gLlxYXFyERhKUEiw/JSkFmAjavX493lq3F812580r0rPqzugROOTvjN2QNpfoHYOGEUMnKukKjQ/SwpTDHD0lJEFKOotITSLSGhYYopfjaWr1iJ1bxqLC8fez77HCtatMb3to64aLTDQTcXrG3cGDtWvIv87DwSqzIBKqX0FEqLUULpKFt6FPPWHgSlXVxaSsey9xmVFBZh386dmDVtKjZ/8QnOnfwNi7p2wRJ7B5xysccBTzvMrOmF98YORXo6SWFprrKFx6nT59B74BA4erpAq9dA0nhA1r0E2fh12UsrNSQ4vEJPkaAbUSZLm+81ZhIhOqfV7YBOiNA/wu2K0K3mXgkEAoHg9uFwj0SolESIGlw1N9C8vUMeJBtqeG3ySYT+gCyvhEp+CNX0DlDZqWBHktGtZ1/s/uUwfrt8FkcvXsDJ85dx5vxFnD5/Dn+cu4hTZ6+SEFzD8d/PYXHyYsybvwA7vvwKy7t0wrIAX2z38sKP3j6YGxKMtOHv4JeTh3H8wimcOncaZ8+exrnTp3D6zB84cf4Ufrt0Gr9fOotT5y/g7JkLOEMcP/YHFs5fjEXJS3Hi+GlsXb0OyU1b43Nnbxx19cbXXtWxsF4DbKY4Z3+ntE6fxh9nz+DkOS4rw2/CPodTFyjdcs6cP4NzlPf5M5T/Gfr7zDl8ueUrjBg5BiveW4eD+w5g1suvYoaTB3Z4emOzrycGBXlh8tvdcOiXAzhx6RR+Pf8H1n+xBa07doTWICvDYlp1GLTyOEiGn0ko70yE+I3fQoQEAoFAcD/D4Z6IEE/WVSbpcmPM+42pc6EhEZJsiqgRz4RO2gFZ05ca40Co9TIMTu6IbtwUXUb0Rp/kGXhr4SK8lZyCnouWoAdJT4/kVPRMXoWeC1ej+5xktOv9Jlr36YXOE6fi8WefxVPR4egdVht9wkLxdEwknuv0AvrNno6B02ag/8jxGDBwJAYPGoURYyZi5KxZGLRwDnonz0WPBQvxFonNm0TXOQvQtk8/PNhvEN5YuBjPDBqCx1q1Rd/wWEyLiMeA6Dg8SmX8vx790GcelycVbyxegq6LF+H1RQvpnnnouWAu+lLa/RfMxsAFszB0/gyMmDsdw+fMwNC5szFg3jy8MHo06nXtinYjh6MLfX74qefxbO0YDA+NRt+wCLSKCEfLZ57Gm1TO/osW4e1Z09DhtU7wqhFE8iNDr3GBTtUeWs37UOsuw0Zb/uJKCwEyUaEI0fcma4UICQQCgeD+hcM9E6GyTT957ko+/V1A5/haESR1EfTqs7BTLYXepjl9doVW7w6DtxcCW8ehYe+uqDdmPEJnzUHgornEbAQtno/gJUtRY2kqglMWwjd5Mnzmz0TQgiWoOX0GIscMR6OhA9Dsnb5I6tEHMb0GIqZrf4S17wS/6IfgHtAQ3oGNUCfxYTR4sitadO+PRsPHoe60mQikfILmzEPgvPkInDsXwQsXUl6L4TdvNmrMmIAGk0bjgXGj0WTiONScOgn+JEzBi5YjYNEyBMxfiBASljrTpiNi0mTEjBqLuIFDEf92P8S/0QvxXd9EUreeqNfjHST2HYzowcNRe8QoBE2cgMD5s+G/dCG8KZ+QKZOQMG4sYsaOht+U8XBZMBNeKcmoS6IU1bMH3OPDoLY30LOyg04dSiI0kERyP1S8lQZ9B7clQspkaf5eCspFqJPyfVr7ngUCgUAg+F+Gwz0RIX57sVp5f1ABwW+f5ka5TIo4vladTSL0HYw2PaG1iYBWcoPs5ADXqGCEPfM4IvoMR8CURfB7932EfLgJdT75GGGff4nwzT8gbOuPqLP1G4R+/hXqbNqC4FXrSWAWosb4yag1aCxqvzUStTuNRM0nhsOvxQC4xnaHQ+2X4FDzeXjEvobgtu+g7tPDEdF9EmoMmwaf0VPhM34G/KbOhf/8pQhMXY2QVetQc/37qPHhetTduBYxa9chdMP7CNz4AQLe+wB+S9fCc/YyeI9fiIChJE8DZ6NW35mo9eZkhHSmMrwwGqHPjkDo0yNQ59lR9HksQjpNQNBr4+HfYxIChs1ByPzVCN36A4KPHYXP+ZMIPPsHgs+cRPULJ+By6Xf4nv0NiXv2ImboSDiGBkNtkCGpPCGr2kNWr4KGZLLs+VofEjNRoQjxcnqZJ0sLERIIBALB/QmHeyhCLD48bMMixPOFKJ6UBRue3CsXQNKehCQvhqxpR2LkBp1WB9neHvYhYXCt/xTs2/SDy/OT4NNtIny7jYH3a+Pg8ep0uHaeB6cuC+HRfQGqd58Nl5fGw9ihPwwte0Df+C0YEt+EY/zbcEkYDofEKcQ02CVMgjF2LIzxo2FbbwwMCcOIfrBt2BOGht2ga9QN2mZvQv8QnXt6JJxfmgj3rlPh9cYk+L1OdJkGj9enw6UbnXt5IjweHwm7tgMgN+kLqf47kJP6QZ/YH/r4AcQg2MUPg3PiSLgkjYNj4gTYxo+FPnY4tNH9oYvvS+XsB7uHR8LznUXwWfkp3L/dBd+DJ1Hr94sIOX4GAcd+RfDO7QhJToNbuyegdXOFrJeh1dQkCeoHjbSdnvs1SNyro+Fl8tYliKlIhHgVmRAhgUAgENzPcLiLIsSNrqUI8e7z3PvAjW8hqsmZJELZsNFRfCP9beBVT92oMQ+EUTLCqHOEs2dt+IQ/Crf4nnCI6wnnhM5win4WDhEv0LEX7KOGQxc1HrrESSQyU+BYbxrs46bBGDOdJGQ2idA8Eo95MMQmk3Qsg5yQBk1iKtSJi+mYDG3SQmgT50IfNwN2cSRKcZRODMlUzDgSpimwqz+T0qU0Gs2DQ+MZcGk4DU4NZsG2yWwYm9LnRiRF9abCniRLmzCZ0qcjyZYuaSb0SbNJiGZTvrOhjZ0FOXY+sYRYRJ8pzxgqZ+xEunccbBNHwVh/MOzbD4PtK1Pg3CcVPsPWwGfsCniOmgu3bv0p/47QVw+F1taBpNFI4tKcSINa+wdUcgZ0JDc6EiGl960ChAgJBAKBQGAdDn9NhLS8IoxFiCSHG1w1v0eobGPPsqEx7pXgBpl7hFiUSIyoUbaRSYR0eVDrT0CjXQK19AAktTu0GiMcjB5w842HV7NXUOvF4ajzVD84xT4N21rPwDNhENyTppHAzIchfiHJzHzoo+dDF7kAUvhCqKMorTgShYQVkBJWkqSsgoawIVTKueXEUpKiBdAkzSKZmgi7pLGU3nDYxwyDY9x4kqKZ0MUsgTZ+JaREkqiEFGjiUxWZ0iTyeRYsyi9+Pp2ndBIWQZ20GKokyjueZCtmEaQYOsYuhjo2BeroVEjRdF8sCVgM5Rk7lYStDF38ZEpvLOS40TDEjVF6q/RNhkDf6HU4hLaFi2ttONhyb5CBZKYGSWM/aOQ9UGmvwYaQNHllW2ZUgvIeIUsRkspedskiZLDtrHyf1r5ngUAgEAj+l+Fw5yKk30sixCvCTCLEskMN7XURsmyUy4RIzUM5JEjVJJIoORuStJvODad7Y+i6EQbZCFtnHwS1fwrNR05DXLdRcEp6BYbQ1+AUNwoO8bNIGkiCEhYQs6CPnQJdxFjoI8ZAFz0ecuxEEphpMCTOobjJsEtYTNJB8WPmwjZuJgnUBLo+HMaWw+HVcRjqPDcSsS+ORt1HB8KjYQ8YIvvAQGnoE0l4SJqkuCWK1GjiCEqLxUei9GSSIF0sw3+XoYtZAEP0Ahhjk6FNSKa4c+j6ZNhHjYd9+BgYIkbT50kkYLNI0kiiEssESqL62MbMh33CbNjVHweHuDfg7N8ELkYv2Eo6EkVXqOQOJI1r6O+LJDI8STqTnhvJ5E3P+UZuEiF+/jKJEH1n/EJFoxAhgUAgENyncPgbRagMtQZQSSWoRo2xDaFRX4Sk/oDiv0TXfehvCbLWFi7h0Qho/yQ8WnSCXWIvGOPHkNDMgpYERCZJ0STOhj5pCozRQ6ELeQ3O4a/Bs96bcG7UE3bN+8K22RDYNyUBaTmJpGccjE2HwaFZf7g/2A/+/zcYcf2no82YRWg3bA6a9hiLiKf7wK3Rq9CGdyZZGQRD0mSSk0mwi5oA+7gpsCe5sk2aDmO9mcQsGJNmUbmmkGiNhZEETR8zgqRsJIz16XPzydC2ngSpLYnPw8Ng9zgJ3GNjYdt+HHStSNYaTaayz1R6tOSYxSRvKdDFLyGxm02yNhR2tZ+G0aUOjLItZLU9iWM8JHkYdLqddMyh583zsbg3joe4rD9nE5WJEK8aEyIkEAgEgvsVDv+QCFHG2lJFhrhXQ9b8Ssymv5vSfXbQaNRQO5AE+NeCXcTjcEgYQpIwF3JSKtRJKVAlLiTmQZswg2RlGAy1O8G7QWdEvciCMxV1R81DwLD58Bm2CK5jlsBx8lK4TF6EwCnJiJ22CInjZyFpyDTE95iGOv83Gp6te8Gh/htwSOoDY+wQGOJJcJJmwCGSxCm+B/weGAavR0bD8ZFRsH90LDEBdo+QJD0xDnbPkuQ8M5IYAbuXx8Lx7VnwGJ2K6lNWwWPeGriv/ADVP9iM6h99Bc/1W+Ayax2Mr5FMNScxI3GyjZ4BbdxCqtt86BImwBjWFXrvhtAa3SHL3BsUQM/lFeg0H0AvX4AkkUDScyx7azc97/KetoqwJkIsoDyJ/V6JkGlPLEtqxLqi87REq/cw3Rc2QJ367tfjW250eqfpCgQCgUBgDQ7UjlBLcpsNIQetbg+0ch41rCxCBVUWIcaGZKiatgTVdLlQ6bKoQb4MnfQNNOqedL0WNJIM2aCB5OgBvV9L2IX3gT52FqTEVKiSlqJa0kJUS1wCVdwSGOKmwzl+CLya9kHws0NRd/BchM9fi7D1nyLs++9Qc/921DiyCyE7f0SdDZ+gzrglCHpxJNxb9oEhqR+0icOgTxxF8jMexvgZMJKU6GJTYRubDNeo/vBv0wtRwxagbtp6eKxdD+cNH8Bj3afwXbsFnh9shdNnW+H2+Vfw2PItnL/7Ec5798Lzt1/gc+oY/C+cRPClU6h79hTCT59GrQtn4Efnvb/8Hl4jF8GlPclQA8q7wUToG4yhvHtAH9QGWsdAaGQjCaMTVNoW9HzmQM+yqCKZuf4c+V1NptVhNz5fc6zPEeKJ7GXvEboXc4QqEhYT1jYNbdWpptW4jGkLijtJVyAQCASCiuBA7Qe1ILfZEHLQ6nYrIsSbd96uCCmNOPds6DOgMl6CRp9OaZ2EpFlFDfZTUEvVSYYkqGVbaBzCYAx8Bg5RQ6En6VEnzoVN4nzYJCyDOu5dGKOWwiNmNqrHjYdr/GA4NR8GxycnwqXvbHgvWomg9z9G8Lsfo/rkFXB+dToMrUeQ+AyFbb3xMNSfBl29WdAnzYM+IRk6Eis5JhWa6GXQRyXDLXocvFoOQ9DQZaj73W4Ekth45pyDR+5leOdkwD0/F06F+XDJy4dDXh709FlXmAcjHV0zs+B39ix8vv8RHovfheeslfDcsAXeR35FyIVLqLPnVwTO2wiX58fB2KQ37BO6wq7WA9C61oBa70DP0hnVVJEkLX2g1X9Lophevmlq2Wow5Tnyijx6/jc/3z+xKkLKSr57t2rM2i7poze3ReNngq5Li/n+Wj2XNrp+PqKZ1w33sCBZilBV0xUIBAKBoDI4UNtBrcdtNoQc/ooI8TVJXUyyk00ydAUqfSY02mxotYchSbMpTjvCgxp5I1RaT+hcYuEY8jScYvopc3c0JC6q+tw7tBJy7DI4RC+Fa/RCYiYc4ybBkDAa+oZDYP8ASdEjY+DQYSzsmo+EbeJI6ON5MvVsaBosgFRvHmSSKjlxEeSEFCK1/LgY2th5JFkzYYidBG27yXDovRSeK7fAb9+v8L1yFa652bDPy4Vzbj7csvLhRNjm5sEpvwC+l3Lg9+2v8JixEQ7dpkPXYTC0rQdB/8wk2A9ZDveVXyF49++IO3gc0cnr4flIT9jXagt7l1okPXYkLvawUYVDpXqZBGYNJO1pes759GyLoFGT1FwXIX6hImH2bC25WyJkvkko89L4OKvxGGvCYnnNtHmoebq36tG5nXTNrwkEAoFAYA0O1HZQ61GFhtCcgqIiODjuvWMR4gaZd6OXVIVQSfmops0n4SmGJGdQ4/wjHUdBLTWguM50tIVscIXeNQwOIY+R6AyCbcNZ0DUhkWlEQpS4EOp4Xt21FJrYBdDEz4BcbwqMJEz2JEW66DGQYkfT54mwT5hKYjOD4s6DWplwzSu7FkNNAqSOTyOW0d/8eS79PQvq2DmQ4+aQWE2Csd4wOHUcA89+C+Gz+AN4f/otXL/9AW4/fg/Pn36C+84dcN67Ex7bt8N/3Wa4954DXbMhkEjKtPVIzgh7frlig1HQPToajqMWIXTjZ0hMexe+T7wGO49IOMnO0Ktkeo4+JC6PQSvNpedxmCSRX0zJb+XOpefNk6R5+TvJkPKepjsTodt5j5ClBJmoSIYqExZT7w/P/+m9vAmGfdQaBntJOXer3pzbSdf8mkAgEAgE1uBAbQe1HrdoCC25lH4FNWseooaaG2fTZGnL9whZb5gZbsgl7t1Qlb1niN9rw3CjrtFcIBH6lhhBnxtDLbtBo5Og0dtD51QXzkEd4Rn9Gtwa9IZtvcEkOWNJfmYr8qJJmAltPL9YcZayHN0hehEdeVn7bBKgmcryeT0hJZDk1ONepWSCl7Avhk18MmzieMhtLsnVDKjip0GO4aX680iEZsNIMmSbOBp2jYbC/oGhcHx2JBxeGQq7V/rD/tVBsO86DLZdR8Hu5dGwf2QkjA0HQ89li50NFcFHA6XvED+X0hkLffO+cHiyO9wefRp2ofEwGqrD3sYeehs3qntLSPopkLW8SiyDGnd+tjwExsvlTT1CLEJ8ruyFlRVxN0TIXFbM4WEsa/ErExbztFikLD+bx7XkdtI1vyYQCAQCgTU4ULtBLcctGkJLjpw5gPbtfycR4t4IFiHTm6VZhExvlrbeMJfBDblpom8ZNtSg25Ac2ai4x+MqZOknkqLxlGYr2MieJEQGEgNn2NsHw80nCj712sPv0Z5we2wsjA9Og64xiUr8WGW5uzFqDowkQYbYxdDFLYbMxNDfdI5fbCglzoeqHpMMTf0lkOvxu4HmKbIi81uhSZRkEiZt3FySoMXQJyyFTGnJMcnKknc7umYfMx62EYOhC+8DbURvog90Yf2grzsU2qiJJFtzoFbmMs1BNRIpG0pfonLYxi+CM0mVfXQXyDUaQPLwhmS0g6x2gK5aIHQ2D0IvT4LWsB0q3TXl2fIzsyGJsSFx5OPNz7NibiVCUdGDcO7KH1a/ZxP3UoTM5wcJERIIBALB38kdi9C3f6Rh2vQzFiJkudeY9Yb5T6zIkCJCnAY10uor0Kq3U1ozKK3HoNIEQSPbKnNobB284BOVgPjevRG3Yi18Uj+G85AVcH50Chzrj4YucQLU9eg+7vUh2VElLoUUm0qCtAS2/Cbq+BnQJE0hpkJOJPgNz7EToIsluYnnIbSJJEDjoak3HlIS/R0zGcbI6ZCiuHdnPtTKlhlLoeU3SMctgIp7kUh2pLhZdJ6PJFlJyahWbwGqJc0lGVpI8RbBSOddSNZcI1+BbVASNK4eUBn1JHp6ql8g1fUpaG1IttT81u4r0OhyoFKeMUvQn1h/nta51RyhLq8twd7TX1j9nk2IoTGBQCAQ/C9yxyKUcrgLTp5Jh4PdvREhFSFRurxSSiftIeGaA43UESq5OtQ6GVqSB0cPdwQ+2BI1F01B0P5vUWPfbtRd8zmCesyGfcNeMEYPhF38dNiTnNjHTYcTSY9TwwkwNhgMbdO+0LfpC0Obt6Fv/iZ0TbpB3/QN2LboDofWPeDcuiccWr4FY8vuMDTvCmOTLrBr/Ab0TfpA03goVA3Gw6bBLNjUW0Kyk4Zq9VNhU38JNPy26+i5sI2aS/I0lwSLRCxhMYnRMvqcDMeoUXCp+xwcAmKhd3aHpDNSnZxQTa4LG+1L0GiXQ5J+g6TirTPoGfCbo0lg7qUIfb51Fz48Ps7q92zOvZosPWVbezh56iuMb87tpGt+TSAQCAQCa9yxCDHfHFuPiZNzqEG9eyL0J2UNtSTlQStfhE77E7S6mSQKT0GtDYWN7AhZ0sPg7Ap94yS4De+NqM3r0eTrLQjpPx6usU/DI7wb3BJGwSlyAJzjesL7ieFwf3sKjENnwHlyKvwWrodfylp4L10Fz6Ur4JZShkfqSnilrEL1xavgl7waPsnL4bloCXwXLob/pAVw6TSWRKof9PVGwFBvdtm7jRqkkQilQp2wBLqYRSRCybCjo17ZgmMebGNnwS5iEAw1OkLnXQs6R2eqkzO0qkBo1DwPqicJ3npl7zWVNo+eYzHUNsWQCJYX0zO7XQliKhOhF18+in1/fGf1+/0rWBMW01J4Ps+Y9/48Ozz6+nnzFyiyfPE9fO5O0hUIBAKBoDL+kgjN2fcEfjl1AvUblAnQ3RUhplCZPK3W5JAQXYJOPkxStAEaeRBU0gPQqmvCTuMGo70rdMEBqP7Qg6jx3GvwaPY8vKKfgzvvXl9vOBxiesOpUTf4952Imps+gf/Bw/A/dgk1z+chJCMfPtk58MjNgXNeNhzLcaLPrjm58MzMI3LhnpMB78xLCDpxAiGf/IiAEavg+vAEOMSNhH30ZGgTpkHTYCbUDWZDnTgTUvwM6OrNhCFxLIyRPWGs/Sy0AQ2h9qgOG3sDyY4TlT8cBtWT0KnHU70+gUZ3HDbaXFST6TlKZQIk25Q9S+vPr2pUJELe1Qtx+sJlLDjwnNXv969gEpaKMJcdpqKhNxOmuUi3m65AIBAIBJXxl0SISTvyBo4ez0CdusV3XYR49VnZywOLlNVR/B4dSXOR2A5JToEsv0Ey0QA6yY8+GyHbOcLgUQv2gU3hEvY4HCO7wSVuBDwTR8C5YT+4vjAW1We+i4Avd6PG0QuoeTEHgRkF8MjOh0N+AfTFlEcplb+U8i4tgaakBFIxQUcNnZNK8mEsykb1rHTUOXIMntNXQd++D+ya9IT9Q4Pg+OQouD89Bm4PDoQx4VUYo/4PdmEdoPePhcbdFzaODrAxOpKUBJGUtCKx6wGjdgkMMr+P6Rw02nSoZN6dn+tPz6/Kz7FyrImQl08Rtu/OxLrfBlv9Xv8q1oSF5+5UthUGy9CTgyLhG+p4wz232mLjVukKBAKBQFARf1mEmDW/voMT5y9iyAge0ikTIQWLBvlmKhYhXh4u2ZRC4uX1Gu4lyabGPE+ZOKzRZJEEnYRk/AJqw2gSiA6QpABotXbQ2TlDdvSB3qM2HH2bwLPOC3CP7g77GN5LbCAc2wyHyytT4TUpDf4fbIH/roPwO3EW1a9lwDUvB3ZFeTAWF8BAUmRbVAj7wnw65pEklYmSHX12y86A/6UzCNizA17LVpBcLUSt1FUIT12JmCmzUbfzm3CNTIKDhx8cXNypTHaQ9EZoZE9IJG6yzZvQqVNIhL6FVvc7JG0WNFI+1SsHMh1lqr+G6l61Z3hrLEXoiaeKcOpC+j2TIIFAIBAI/ivcFRFieJjs++MfYtuuLLz8SimqV+dGmEXnzmAR4kZbwxOnSRBs5ExUk7JRjRpzlYbfSF0IjeEK1Ha7oDEugKx/meQonkTDm645QDbawujgAXvXcNiSENkGd4RzrZfgGdoV7rFvwK55d9g+3x8O70yA27Ql8Fm1Cf6ffYXAH3cgaPc+BB84hBoHif37ELh/L3z37YP39l3w3vItfD/8HP7rN6LW+xsQvmkDwjauRcT6VQhdMBNBb78Jz5YtYOflB3vZDnayIyQdlUkbReV7EjppEgzqrdCrT0EmoeOXSfJ8IH51gLKcnUSyTIRMvWFV4Wb5MYdFyMmtCM8+V4T3N+XgwB8H78lwmEAgEAgE/zXumgiZ4F6GPae/x7WsHCVxEf4dITu3APtO78SnJyZb/d4EAoFAILgf4XBXRUggEAgEAoHgv4IQIYFAIBAIBPctQoQEAoFAIBDctwgREggEAoFAcN8iREggEAgEAsF9ixAhgUAgEAgE9y1ChAQCgUAgENy3CBESCAQCgUBw3yJESCAQCAQCwX2LECHBPaGyXeJfGh93QxzTzvKWmDZhNdhL1+/lzVUHrGthNa757vXtuta+KY5AIBAIBJYIERLcdSylxJKqilBFMmUt/rCPWt8gTL51HK/vWC8QCAQCQUUIERLcdcxFqCLJYSoTIXOxMfXumHqIkjr63xTflFbLl0KU+9SSCr2XN7kpnkAgEAgE5ggRElQZy54eU89OZfHuhghVlI+JKdvaw8lTr8hPr9TG1/MWw2MCgUAguBVChARVoqLhLmuScjdEyCQ3fJ0Fp0OPuhUOdfVc2kiJZxoOe3Z49A2frd0jEAgEAgEjREhQJSzn4JiwJjEVSZNl/MpEiHl9bv2b7udhMUu5MaVj6gEylVUMjwkEAoHgVggRElSJf0KEmBGftkHjZ4JuSMO8p8d8WMwkPeb5i+ExgUAgEFSGECFBlfi7h8YsGb25LRo8HnBTvqZhsYoQw2MCgUAgqAwhQoIqYylD93KytDXM5w2ZenpMaVTGrSZbCwQCgeD+RYiQ4K5zN0SIe3osX55oPmeI5cZcjCxlx/xaVUVLIBAIBPcfQoQEd52KhtFMmKSlot4cHs56vF+E1WuMSWxMq8NkvRpjv2x3QxnM06/oukAgEAgEQoQE94TKhqyqIkITv39IeXmib6jj9fMegXY3LKOvrEeJMZ8/JIbHBAKBQGANIUICgUAgEAjuW4QICQQCgUAguG8RIiQQCAQCgeC+RYiQQCAQCASC+xYhQgKBQCAQCO5bhAgJBAKBQCC4bxEiJBAIBAKB4L5FiJBAIBAIBIL7FiFCAoFAIBAI7luECAkEAoFAILhvESIkEAgEAoHgvkWIkEAgEAgEgvsWIUKCe4JpZ3iGN1E1bZRqeb2iDVMFAoFAIPg7ECIkuCdY7ixvufu7ECGBQCAQ/BsQIiS4J5hEKDDSWTla9goJERIIBALBvwEhQoIqM33Xwwhr4qkIDGPZy2OOSYRad651/R7z+JYiNGVbezh56iuMZxIpUxnUkgo9FjdC42eClOtMUkd/5frj/SJgsJeUc/EP+d40LDfso9YIiXO9fh+n1fHtsBvimMr//OjY6+Vv17W2cq37wgaoU9/9+v2MtXxen1sfvqGO1+Nw+SZ+/9D1tC0l0LKu5tcEAoFAcG8QIiSoEpYSZKIiGTJv7HsubaT8bd7A/1UR4nNVxVw4TGWxhkl0GFP5zeF0zMtp7brpflO5LeG6ma7JejXGftlOiW9eL/NyCAQCgeDeIkRIUCW4F8XUy2KOeeNvjrkImTfyJsm5GyLEPTm9lze5SY64F4fPmcpg7V7zHiDuueG6mYuJuQhxeqa4nMYzQ6PRb02z6+f4Oscz3W9eF66fKe9WnWoqdbNWV9PzNdXJlLZAIBAI7i1ChARV4q+IEH823W+SkrshQtZ6cMzLY+r9MQlKRXUwYS4h1tIzMeLTNsqQnGValvlUJjWW6VvW0zK+QCAQCO4NQoQEVcJcQMwxlxZzrImE6Rzf818VIfNyWmLKxzJf8/tNmOJwnr1SG1utk0AgEAjuPUKEBFXGUoYqkiDGmkiY9wrxhGbz63+nCFVl+KkiETIXGFMad5KPeX1bvhSi/F2VcgkEAoHg7iJESHBPqEgkTOdNy+pN180Fh8+x9Jj34NwNETKXD1MepryfHBSJWolu18/dSoQ4zQHrWij3muJWlg/HY/kzn5tkkjwTYlhMIBAI/n6ECAnuCRWJhOXQkvl1SzEw526IUFXzqCg9prLhtarkY15my7TEsJhAIBD8/QgREtwTKhIJxlwSzBt/lhxeWWW6xu/mGbC2uSILd0uEGMv3+/CQFL/jx7w3prLyc7omgeF7nx4apcidZT68msw8nmUe5nURw2ICgUDwzyBESCD4BzEJlxgWEwgEgn8GIUICwT+E+dCYGBYTCASCfwYhQgLBP4RpiNBySE0gEAgEfx9ChAQCgUAgENy3CBESCAQCgUBw3yJESCAQCAQCwX2LECGBQCAQCAT3LUKEBAKBQCAQ3LcIERIIBAKBQHDfIkRIIBAIBALBfYsQIYFAIBAIBPct10WosDgvY9HBl6xGEggEAoFAIPhf5LoI5RdlHVv1Sy+rkQSC26WyTUstr4s9tgQCgUDwT7DgwHMoKinIVUQopzBj64fHx1mNKBDcLpWJEO+6bk2EKtotXiAQCASCewF3AHFHEHsQ9wilbj01z2pEgeB2uVWPkDWECAkEAoHg72Tj7yOQW5T+oyJCAIZvO7/aakSBgOGenLAmnoqsMC+Nj7Maj7mdoTHzz+aoJRV6L29y/R7erT0kzvWG6x3fDrt+3Tyd50fHXi+raWf37gsboE599+v3M/EP+d40NPf63PrwDXW8Hiepoz8mfv9QhXUybZ7qW8dRDPMJBALBf4gv/piJvOKs9+g3vFq10tLSp3/P2JZhLaJAYClBJiqSobstQqbeImuYRKeidDiPKdvaw8lTf9M103XT/SapsYTraW23ePPnYl4OgUAgEPz72XlhfRGA/vQbTr/igGd+cU6OtYgCAffGGOylG+SAqaroVOV6RUNj5rJh3gPEPTdcJvP45iLEvULmaTwzNBr91jS7fo6vm+dnLktcLu7d4ftadaqpiJD5dZMAmp6LZe+VQCAQCP79XM7741ppaWkS/a6XhdyijCNrfn3HamTB/c0/KUIV5W3CXEIqy3fEp23Q+Jmgm9Iy5VcVqbFMXwyLCQQCwX8TfmUQvzqIfsP/DEUlBaO3nX+3yNoNgvubez00xtxLEapsaMyUX1Uma5vicJ69UhuLYTGBQCD4j3LD/CBTABCVnn823doNAoGlDFUkQcy9EKGqDD9VlK+5wJjSsMyvKvmYC1XLl0KUv6tSLoFAIBD8uziZuSedvKcj/Z7fGMSLFQV3g78iQpZiYW3uDp9nMXtyUCRqJbpdP3crEWLpGbCuhXKvKa5JhCqaI/R4v4gb5iZZTqgWw2ICgUDw34KHxfKLsq+QCOnod/zGwHbElmTtRoGgqpgkwxKTNFgTFsvhK3Mhqmg1F2MuIhWJUGXDa+Y9UBXlYz70ZZmWGBYTCASC/xb7L3+cXVxa2Id+w60H0Ssk+KvciQgxppVgfM3Ue2N+zfz9PixK/I4f896YitJluFfIlDbf+/TQKEW8zEWI4dVk5vEs8zAfIrTsvRIIBALBv5tKe4NMgS42vZBz9Jq1BAQCwZ/CJYbFBAKB4L/FL9e+Sy8oznu1zHgqCWLvMYHAOuZDY2JYTCAQCP473LC32K0CgID0/HNnuAvJWmICwf2KtTdMCwQCgeDfzZx9T+BK3qnL5DdRZaZThcBvW7yYe+wS32wtUYFAIBAIBIL/Aqey9l0pQO4T5YpT9VBQmvv8sYztV60lKhAIBAKBQPBvZ8/FD9Kziq6MKVeb2w9ZBVfm7ji/Nsta4gKBQCAQCAT/Vjb/MTsnq/DKxnKlufOQU3h1MfcMiWEygUAgEAgE/wWUnqC7IUGmwMNkPGdITKAWCAQCgUDwb4U7bXhO0F8aDqso8ARqsqtz634bbDVzgUAgEAgEgn+KtCNvKKvD7mhidFUDAM/coow9vBUHZ2itIAKBQCAQCAR/FzxadejKlsz8oqwzt7VE/q8EyqgjZ/jLtW+yxHCZQCAQCASCv5sFB57D9vNr8njbjMLivDfLFeXvDSREL1HmGdxDtPXUPMXKrBVWIBAIBAKB4K/C8vPpicn4PWNbRl5R1jViPLlIxXuH/V2hvIcolaUoPf9s+s4L64t4mw6eTySG0AQCgUAgENwuKYe7KB6x8fcR2HZ+Nc5kH75WVFKQm1uY/lFpaenT5B6O5Rry7wpUsCiiP+9ZxvOJysfsRBBBBBFEEEEEEaocCopzL7FH5Bal/0gfh5P8tC1XDRFEEEEEEUQQQQQRRBBBBBFEEEEEEUQQQQQRRBBBBBFEEOF2Q7Vq/w84WZFZtrkRFQAAAABJRU5ErkJggg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png;base64,iVBORw0KGgoAAAANSUhEUgAAAkIAAAMeCAYAAADxnGs4AAAAAXNSR0IArs4c6QAAAARnQU1BAACxjwv8YQUAAAAJcEhZcwAADsMAAA7DAcdvqGQAAP+lSURBVHhe7J0HfBRFG4dJrl8qgTSSACH0nh56FREUsPfeERULgiBK77333ouAgAqCqIiC0rEXLKAgHdJzSf7f+27YuBx7ySWE4pd3fr/Hu9udnZmdizcP78zulpEkSZIkSZIkSZIkSZIkSZIkSZIkSZIkSZIkSZIkSZIkSZIkSZIkSZIkSZIkSZIkSZIkSZIkSZIkSZIkSZIkSZIkSZIkSZIkSZIkSZIkSZIkSVITgJDc3Nzn6LUfcyHdsY9JyXD8RZ8lSZIkSZIkSZJcprTM7JOqO2Q6ckbSpn7kFd3ptfJF1bjxEjeOG8mNTs3MTt32w9nU1XtOgBm04XeFHit/wYMzvxUEQRAEQXBJ92U/5bvDsq/+UVxi0zenM86nOZI5qEJyNIi8o+FFBbm+ieSnfXK643tuHDeSG613UoIgCIIgCFcKB1Xe3XvCcfx8xjmOHJEQPXZRSa5tYhPj6M8Px1LPvrPusG5jBUEQBEEQrhYcOfril3PJyRnZhzkwc1FRrm4iAQo5n5b9MZuYRH8EQRAEQbje9H73V3BghgM05Ck1LypLySeOAp1MzvpjzOY/dRsiCIIgCIJwveAAzbFzmcfJV1peVJeSS2mZuQ//dSbjFIeh9CoXBEEQBEG43jw9/wf8eiLt7IWMrDcvKsyVp3OpjlF7f08+89ic73QrFQRBEARBuJHY8t2Z82dTs5ZeVJnip9MpjikfHDp1Tq8SQRAEQRCEG5W5n/+ddjola91FpSl64ukwjgTpFS4IgiAIgnCjw8Gcs6mOwRfVxv3EC6N5TZBMhwmCIBSPB6YfRK2bHgX/pAZUrI17J+/RzScIwtXlx+Opp89nODrlGY4biS+R56vDZGG0IAgFkfToQGWQdyYwqiEaPzFU95jSxH1T9sIrIFTpE6PFhrvGbNfNdy1p89ochNZpkv9deRpNiGp6xw0vabcP34oarR/Mb3fTZ0bq5hMEPXgB9cWrydy7tJ7vEySXyAuCUBhqtMMVEdFtdI8rLdxoESFX4spov6t2PRcq21iS2vdedkkZ1xruQ60AqYgICUWF7zXEN16kv5+CE0+J8c0S9QoRBEHQog7y2mgH/8tdjYLcCAOpkIc2OsVSdmv/dcr2O0Z9gjodnlaiQmreG0mEuC3cjug7X0Xr7jOUdjEiQkJxOHg0+Rx5Thf6G3Kd2JbYmvQKEARB0KInQow28sADFv+rPqxBS+UzT5nxwOt8nPPUBxNUPR7Nu07IL1eFyzDbfS/Jq1Lvtq5u1cd5eLu2HK5PFQQV54iEb0jkJW0qaL+2Hc4RIXfOV3s8nxeLQEClOspnloOYu3vk5y2MzkM35Z8rl6WXh3EV5dNGjNzpO+e285RccI145XNR266iChojIiQUh66LfkRqZvZpkiEr/R1dntiS2Jb0DhYEQXCmOCKkRT1OO0jroR30CpreYZxFSItanzY64ow2ClJYOUXZrxUhd8/XVfla3BUC7TnzObpaw1WYCBWn71gOnfMyBQmZHiJCQknw0bdnUrKyc1+nv6PLk0SDBEEoCnoixP/yVwd5V8LAg6oqBdp92oFUO8WmJzDqIKqVClcCoa2PUdvtXJ96jDroa8tWIxhKvvotlPYUtl/bDlWEinK+rs5DW6/aVndwlkiun6ectH3DFDQ15m7fuWq73nlqyy8IESGhJHAZFaINNU+nZJ3XO0gQBEEPV9EDFTXqoB0UnQc/7aDuHCFQB2510FXzagdhbdnq8QXVpydTKmp96jHatrHcdBm2+ZL8he3XtkMVoaKcr97xal617523F4betKKz8LgSoaL0XUFtdz5PbTkFISIklBT8gNbLnlaf6cgZ9O7eEw69AwRBEPTQEyEe3ApaL+IcwShocHPeV5yIkHN92vyu0A7QzufofG4F7deTgaKc79UQIYbLTXjo7Uv6QSuMajucRaUofVdQ21URYpz7oCAK6jtBKArTP/0LyenZK+lv6d+UnO74/p11h3UPEARB0EMdjJ2jLs4UJCZFEQPeph1EtWjbUFB97gzmzmXxImVX0lDQfj0ZKMr56h2v5r0SEVLh8rUip7ZHbUdxRKigc1fLERESrjc8PZaelX2e/pbyEoDK59McyXqZBUEQXFESIqQdXAubKtJGhNSrp5jIRp3cjkAVNL1TGNrLt/WOdd6vJwNFOd+CZKIkRIjRkwtXIlSUvnOn7c7lF4aIkFCS8BPqyX9a0t9TmTK5ubndN31zOkMvoyAIgitKQoS0+7gcdWDUCoM6kKoDYUnVxwOx9nJ1XsjLl7Srx3AbtFNd2jbxQFzYfj0ZKMr56h3PeZmiihD3nX9Y9cvOV9sXalu0wqG9zL0ofafNy/B2bqfeeaplFIaIkFCSLPzyGDIyc6bQ35OyPmjksq/+0c0oCILgipIQIUY7wDmjHaC1g6hzHldrc/Tqc1WOilaE9PKp51vYflci4+75ujqeKY4IaetxRhvh0UZ+VArrExU1n7MI6eGOzBRWX1FlShBUJn18BBfSsjbS3xGvD8peyQuH9DIKgiC4oqREiOGIgvYZWExBU156qBLhbn0cwdAOsny/G76qSjuwOl9l5bxYuqD9BYlMUc/3SkWIy+KpO34OnLZObm+Ht9+9LD+Lk/a8tKLkTt85t7358+Pz8/P3xHnV8gpCREi4Wgza8DsupDv20d9RmTL8hjfoZRQEQbhRUNfQsHhphUG7NkemTG4MCpI4QbgR6LHyF6RkOP6iv1G5kaIgCP8N1CgIr3XRilBxr0ISrh4iQsKNDj+RPsuRk0Z/o2XK8CVkfCmZXkZBEAQ9eIAThBsFvb9RQSgMTvT3Q39BlPQyCIIg3GjorXPRW9sjXF8kIiT8FxAREgRBEASh1CIiJAiCIAhCqUVESBAEQRCEUouIkCAIgiAIpRYRIUEQBEEQSi0iQoIgCIIglFpEhARBEARBKLWICAmCIAiCUGoRERIEQRAEodQiIiQIgiAIQqlFREgQBEEQhFKLiJAgCIIgCKUWESFBEARBEEotIkKCIAiCIJRaRIQEQRAEQSi1iAgJ14SkRwfyHxo8jSa0773skn33TdkLr4BQZb/RYsNdY7a73F/vtq7KNrU8PbR1FFSvijt5VO4Y9QnqdHgaZrtvfn2+IZGIvvNV3Dt5T6F5uY6g6vFo3nXCJXkZ53OKbNTpsjJd5VX7RW9fccsRBEEoDYgICdeEdj0XuhxsOw/ddIksNH1m5CX7tceq+2rd9Gj+NmeulghxO7TtdEZ7XoXlZaKa3nFJ+Xrn5NwXjHN/MRHRbfL3l1Q5giAIpQERIeGaoI3qOA+2hUUl1P3aaJE62OtFkLSUlAhppYHzNX5iaP6+24dvRY3WD+a32zmvNvrTsd/a/H5gtIKinhMfE1CpjvJeT0zU9nIkSq1HT4SutBxBEITSgIiQ4DbqwMkUJiDOPDD9IMIatNQ91jmCEVCxdv5UjvY47fZrLULaNupFV7QUllcrSq7OqeHt3fPfa89P2x+12z+pK5clVY4gCEJpQERIcAutBKkUJiHO6AmHNlIUGNWwwP3aSNG1FKHC1jBp0ebVSo4WV1KoPaebey/NlyWtTKkSxW29qcd8XYEpqXIEQRBKAyJCQqFoB25nCouOaNFb66MOyDxot+w2+bJBWztgayVFHez10ApTSYiQNoJTmCi4m1dtv7ZOrcDcMXJbfp9ry1HbypJ119gdhYrQlZQjCIJQGhAREgpFG+Vwxnk9T0Foy1EH3MIGZHU/D+raSMz/uwjxuTqfu3N0TK8/S7IcQRCE0oCIkFAoJRURYtRBWp02Uj+r8uJqv/MA7TzYa/dp+S+LkLYs7h81oqYe464IFbccQRCE0oCIkOAWqixoKUxC9NBKh3ZtiipUrvaroqRyLUVIKwqqoDnnUXEnrztrhHibNh+XVa3FPZeU664IFbccQRCE0oCIkOA2WhkqjgQx2uhEgy4vKu+1AlLYfpVrKULOEbGComDavK7K066VKkhgeJu2z1XU+t0VoeKWIwiCUBoQERKuKc5SwWgjJ4XtV7mWIsRo5YXzae8jpN5BWr1BojYvt+/W/uvy87Z5bU6+6DnXp3dOWjF03lcUESpOOYIgCKUBESHhmqMO1CrOg29h+/XyOOM81aaHKlju5CmsLEbbThYjvTwqLEHOkSU9gXEWQ20dRRGh4pQjCIJQGhAREq45HDHRRkWchcA5+uK8nylMSq6GCDG3DdyA0DpNLsnj6lljHP3Ry8uRoy7DNl+Sl9ETGKZ19xn5x2v7oigixBS1HEEQhNKAiJAgCIIgCKUWESFBEARBEEotIkKCIAiCIJRaRIQEQRAEQSi1iAgJgiAIglBqERESBEEQBKHUIiIkCIIgCEKpRURIEARBEIRSi4iQIAiCIAilFhEhQRAEQRBKLSJCgiAIgiCUWkSEBEEQBEEotYgICYIgCIJQahEREgRBEASh1CIiJPzneGD6QdRo/SD/4SoEVKyNeyfv0c0rlD7476PWTY9e0d/GlR4vCMJ/BxEh4ZrRrufCfHlp+sxI3TzuoA5SKkaLDXeN2a6b91qT9OhApU2eRhPa916mm0e4Mgrr4/um7IVXQOgV/W2ICAlC6UFESLhmlIQIaQe5iOg2unlKErXN7oqNiNDVp7A+loiQIAhFQURIuGaUtAjVu62rbp6SREToxuNa9LGIkCCUHkSEBLdRByCmOFMOeiLE/3oPa9BS2cZi07r7DARUqqN85oEu5u4e+cdr69eiChGXlfDQ2/nHM74hkZeUUZT6nKfgVAqKRLkzSJd0O1UaPzEUZrtvfplauAxtmdoBvqDthbVTpbC61XxcZp0OT1+SN6h6PG7tv+6S8gqisD7WOx/tNnf6U0+EtH9/fL7a/IIg/HcRERLcQk9CiipDhYmQK9S8BYlQYeWog3FR6rsaInQ12sm46hsV5z4qTITcbae7dXM+bTTPmYLE0Zmi9LG758No+9NZhDoP3ZQvb9q+EwThv4+IkFAoBQ0i2sGjMNwRIZYM54FHKx6upsbUcqKa3oEuwzYr224fvjU/r6sBsbD6Snpq7Gq0U69PtPn0+lo7mOttd7ed7tbNqHKh7RsuU61b2+8FURIiVNj3rhWhu8buuOy8tfUJgvDfRkRIKJSC/iWvlZHCKEyEnAcZvekJVyLkCucyilpfSYuQK66knepgrq1Te7zaT67KLKguZ4pbd0Hfm9pn7kYYr1SEnM9R73vXbqvW4h7l/Y10daIgCCXHVRehMZv/xNaD57H/l3T8fTJbqVDS1U/c19znn32bjEkfH8Fjc77T/X7cQTuIOFOSESF3BqiCBlQui9efaNe0qKhlFLW+qyFCJd1Od6MyrsosaHth7XS3bu02V5RUH+udT1H6U7tNi7sRK0EQ/ltwov/H6f9ySnoZikuPlb/g298zsHFTNp54PBdtWuUiKiobnoYceBBljA6UMWWgjDkVHuazMFnOwGY5jQaxP6Ln4E/Qd+RC3HPfTNx121p077YMMxctxAs9l6J86Gcwmc7AajyHoLKb0fXFuejZbz2qVN0Hq+k87UuhH8gMIkepy2DIhdGQDi/b92jT7n28PWIz2nf+HHbrD/Cyf48u929H/9Hr0bTl+7BZ/4LFlg2T7Qiim2zEgHHr8OgT76F5o5UYO3ojpk5egsceW4D2ty3GQ0/OwKwFMzBo5Gw0qLsBMbXex/AJS/DWoCWIr7sQw4ZMwhf7e+LZl4cgNGw5Xuq2HvPmLUG7zpPxcLclmLNkJe66dw7Kl/sc5Wy/oUPbrZg8bzmeeGEpWrXdgAGjP0PPAatwa6fl6NxhPV55ZS7mLlmE7q+tR1jQTjrXYzBSHxgMmUQWnSudswK/z0FkVC5atsnB/Q86sHptNn76IwvvrDus+125gzr4aCnpNULuDFCuREhbjh7FHRBLWoSuVjv1vh9G+x25KlNvu7vtdLdud0ToRo8IMUURf0EQ/htcFRFavOMEvvspG0lNchXpMXhm5w3WxkwapB3wIAnyoPce5jR4WM7D03qGROg87JZUVAw/jHsf2Yqhk5ZgxKTpGD5mJsZMWYjX+61DdOIXMFt/h8GcDIs5HX6+B9Du1i3ofN9OBIb9SD+k5+BpSUEZSxYJFosWSZeJRMiSAav9T9RveAh3P/Qj6id+D7PXr7B4fY/WHQ7i6Zd3o079vTDT8Sa7Ayavf1C17k480e1rdLj1OxKPr9Gu7RYMGL4CExfMx7AZkzF+/kQMHT2TpGU1AgL2oXaNb/HsK7tw9yNfIjx0O+6/dxsGDV2HJi0/hM33a3S87Wv0H/oJ2t+9AF2eWIEnXt6KStW2w2Q9Crv5POrW+AnPd99J5/IRqtVcjUeeWoPhkxdj0Pi5GDZ+CcZPW4E3en6ARtFfoaz1T9hI+MwkPmaPHBg9cmGgV+5npX+pr8swRupzUyaJoAN16uRiz4FsvLvrtO535g7aAa840wRXU4S0ZWu3O5dR1PpKWoSuRju1faKN3kQ26nTJ1ViuytTb7m473a3b1fdWHK61CGnXCBXn714QhBubEheh5V+cwqx5Dth8SESMF0XIQAO0MYOkJJ1eWYgcMJAIGWkw50iQyXoKRttZkpDzJCfHULb8PtRq8BFatd+AtresQGzSMlSI2Aq71y+w2I+RqBxWXu32vxAc9COCQg/A6vMjyc0/MNpPwdOWJ1cGEgyjOZW2X6C8p1DO/yhCQn+FT8DvVMbfMNt+Q6VKJEZ1vkVIuV9go7aYraeJIyhb9nvUiPoBlUKPwsf2J8qV3YcaNTeibfvluP2u5WjffiHq1FgKP++vYKX85cv+huo1v0HFKofg7fMLKkf8gLrVDiGIyrV7HUHFSr8gNv4AqtTYgrCoDxAWuRNW38Pw8KJ22s/Ap+xRRNTYj6Cor2DzO4DgCl+gbtxqNO2wFC06L0V049UIDfsc3t4/w+Z1kvrrJPXdcViNp2HxpH70yFKESIm4UV+XMaUS1N8XRYgjYx7GbAwc4sAHe87ofndXm2slQuqlzdoohFpGUevTlqt32bgzRRGhkmqnWqY7g7R6rNo+rkfdplcmU1A73a1bez5cd/OuE/L38YJpfmTKtVosXVh/6m3T9seVipwgCDcWJSpCvd/9FfsOOWD3ziLp+VeE8qbDOAqUFxUyGi/AbDoKs3E/LKZPYLFug8G6HR72rTB4bYLRuoW2bYLNtobkZAWs5pWwmDfAavkUNvs2+jFeSxKwDhbLFtr2Ab2+SzLyPmzeW0h6PqayPoHJtpn2bYPVtJ32fwIblelNeW2c376FRIiOtW2Cn3Uj/M1r6HU1vO2bqJyPYTZ/CLvpffia1sPbSO2wfkoy8xHtXw0/81IEGFainHkV/CwrYTNTPYSX5T3YLethsX0IizdL2yZ4mzbBl+rzsW+kdtN26zo6p5XwshNeqyjfRnjaqb1UttlrM8y+78LgvwwGH3pvJ2wrYPReDKPvIhK9jbB6fQKzz3ra9iE8bNRX1g+ordtgMX4Li+E0TCw83OckPzzlWMZ8uQjx1NnHnyVj+Ad/6H6HVxPtYFLSIqTdrodaxpXUp1LQgK2NmjnD5WqjC3oUp52upp1YFJzv0aP9DrQERjVUXtUy3e3PotTtKq9KUUVID27XPRN2lbgIaY93JWCCIPw3KTER4sW43x5ORXxcJv1QOImQJ7+CBmJ6b0qjwfsoyQkN5IbhNDA/DaP5ERjMj9PA/iAMlntgND0As+FBmD0fgNXwKAnNoyQvj8Bspbym52Aw0avlQZis9xB307Z7Sa4epe0PU/mPEI8r+y0mOtbwFEzGp6h8Ks9yF22/D54Wymd5hOp9lETmSZKeh6mOW6lNd9C2x+Bpfhgmwmq6nyTnPpKbJ2G0P0RydRu8THfDz/NJ+JieovJpu+EZyvMY7Nb7SdaeoPY8D6MXtc+L6rfcDxvlt3L7rE8odZqonWYT5TPfq7TfaKJyjXSskfJb76PjaJud8lAbjeb7qU+eoDY/Q8c8B6uR6qL2W6yP0vHPUT8/TX3am/KRKFoOU3syqB9yafvF9VckQXoiFBHxPX776zyenv+D7nd5tbiaIsRwZCG4Rnx+Hf5h1ZUbAmrLKGp9DLdbO4AXFBEobJDmcku6ndq8ejgP3HwzQfV8eB9HfNTvRltXUduph3PdavRH2598k0Zug/YcC+J6iBBv04qcLJwWhP8fSkyEpn/6FxYvO0MDNi9UJhGiQbeMMvDy2pVcBRYhD0s6CcDfNJgvJ3G5nQbryiQeQbStPMlCWRKWABq4A2DxLAurR1mYPMrBYCxPeQOp3GAijOQhguQgiPL6EmVpWyCJVhBtz8ODKGMKUI6zeIaQVIWSLASTgFEdFirDEkLlBZM0hJI8VCRRqQgvaoM31Ws0lUMZezkYbSEkNuEkPiEkH3SMlfaZvWEzBsDbGETH0fHUDouBjjdSHVSX0RBChFHZIVQHtcvsRyLiT+0IpG0V6DUYJtpvNFZUztnTTOdmCITRg/Z7UB9QOUYzt7UCtZXeW8pRvXye4bB6hsPXowJJWzlYbcGwmyvSuUXRubcmeRxP4nQYJpIegydH4LjvWYYcuiJkNn+DKdM+w8Ivj+l+l8J/C1UMeHpKG4Fh4eHtzNVa5Hs96xYEQSgJSkyEPvv2DB5+6E8SoYsRIUWEeOFuNg3OyFu/wiJkdcBkO0NysYwG+OYoY/Gmwd5Kg7+RxMCTJMZEomCFzdMKu4cFJk/+bKJyLYRVwWQ00+BO2wkD4UnHeJjpM72aCE+LCWWs9ErbzHws5bcQPp5meHsaqQxP2uZJEkOfDXb4mHzgS5LkZyoLm9UMg7cBBjvVb/aCv8FG8mGh9tlgIhGy2nxht9phshhgtFO5FgtJEbXNSG3ldiltMNB7TwWjxQiDjfZZzFQvQe3h8/GgNnrQPk8qx2DxzIPO32CmzxfxoG1lbNQndC5ch53O1WSjfT4meFms8DH4UrvqwmAdQfUcJdEi8fHMhgeRJ0IkPloR4s8XRejRx+bRd3Zc97sU/luo0QuO2GhlRBs5uVoycj3rFgRBKAlKTIR+PpKChPifaLAvXITMtrN5ImRsShLkDVPZAFgiwmGuHgVTzZqw1KgLr6p14R1VG9aqNWCuVgPWarVgq1ZbwVK1FsxVayqYCGP1PMyUx0L7TTXrwFg7D3PNurDUrA87vfpXqwa/apXofUXYalSGrXp1eFesAu/AMHhVqgOvmjHwqlEdtppRdBy9VgyBX4VAakcNWKpHU7uiYatVB/awMFhCgylPFaqjBgw1a8FYoxa91oShdnWYalWjdkTBVoXKofYbq9eCqRq1j8oxV6kBE2Gg94Zq1ek4PudIBSO1yVD9X4zVqsBUvRqMVK5yTlx+var0Gg7vAD/4mryLLEJ8RRmLUHTMYPxx/Kzudyn8tyhoqohxngoqSa5n3YIgCCVBiYnQhVQHgoO+dU+ErCRC5qU0ODdRRMirXl0EvvQcgiYOR/mpY1F+yngET5qAkInjEThpNMpNGoVyE+h1whiFgIljETBpfD7lJo9H0OSJCJswEeETJiF0ymQETssjdPIUREycgjDKEzJ5BAInD0Ho1BGImDwSFYhyPZ6Hb/uWCH/maVQcPxqh44YhYsxoRI4YjeCH7kLYfR1RZehgBE+YTmVPRMSbLyGwXStE3n8fqo0aSGWOpDLHoeyUMSg7dRSCp41GOL2vSO0MH0fnMmEc/CaNhf9E2q+0fRyR1+6yk8bBX4OfBv4cNGGCck6hdG4hU4hp9H76aAS8+iTsJEQWmzcM5jrwtAx3T4ToO1FFyO79ovLl632Xwn8PnopSFzyrFHXtTXG5nnULgiBcKZzod4t+ua5wUORksRwiEcq7PP4yEfIkEeL7+lizYLKegYVFyNgEHmY7fNu2RuUP1yIy+RgqpJ9CaPpZhKedQ0V6Dcs4jZDMM8R54kIeWUyyQii/0raw9At0/HlUuUDHpVLe9PMISj+H8JRzqH7+DGqc+htR//yGymf+RmTqBUSlXEDVlOMI3bYcAd0eQI3R/VH78D5UvHAM1c5dQPQPh1G5Xx9EDeyBhr9+j8rJyWhw8jBiV45HrcfuRstJU9D0+O+oQu2tRO2pkHWaOIHI9H9QI/kkql04g0op5+l8LiA4MxnB3E5HMio4UhCWnYpwRyrCslKp/Wl0Hnnw+9Cs9HwqpaejSmoqKlMZlTPo3DJTUDPlNKqsWQLvlk1g9OI1SLU1IsR9TfKjiBDhQoRM5kMkQt2U70zvuxQEQRCE0gKnEhMhK4mQxVwEETI1JRGywd6mLUI+2oryNPDbHZmwZDtgcThg49ccyp/jIHJcYmSys2HNcMCeRsdnOeCZm4MyyIEhNxveGWnw//F7BGz4AOFf7Ufw2VTYKK8fiUjAjo2o0uNx1HvlMURsWwN/Eo6yGVmI2rMTdQd0Q71xPRB5+BsEpyaj6lcfoO3Qp3Dn453RceZs1D51EtbsdGpvFryoLB8SN9/UM/SaTG3IhMGRDVNmNixUlzkrm9p4sa0X221WyDtHfXKIXJhzHbBSPpsjB+WSMxG6eh28m7Yg+eFnPLEIDftXhNTbFZAEFSRCNi8RIUEQBEHgdAOI0E0I2byNRCgTVpIHY3augokkgKXBQKgCoYcphySIjvNJzYTfhQwSEZILRTqobtrvRYIVuP0zBPd4DZX6vomqX36KwHOnUTYtFUGfb0Wn4b3wYveHkDRnBIJO/IHgc38jeutkPLvwYTy07g1UP/QJah7+GYnjeqHvC40w+qWb0WX+JFQ9e4oEJwP+qamoevwMKu4n2frhB5Kh8yQ4JDJZOfBOJxGj9lhZhKgtHiRnjOdFSTOR5Jhzsy7novwZc6kfwNsonyMXPinZKLdmA+zNmsJo9aK+rlUkEcpbLC0iJAiCIAgMpxITIYvloIs1QiQ0LEK8zaIvQsEfbUPZzEyYsukYjuYQedKQTdC2fEi0CANDwmDMJXnKSUe5zDQE/3kM5XfsQ/i+7xF+8hwCMjJgJ1Hxo32R+3ei4TvPoW331rhp/iuovnc9gk4dRdCX2/HwqJ6Y/0pHPPbmPaj28VpU/W4b2q99AjM/bYleH96B+mvGo+nSBejxSmd81q0GFrwQh9sWjkKVs8fgl3IOFX/9CXXXbkTopFnw2bYFvsknlQiR36lTCPjtd5T95zi8MlOovRnU/kzlHPJeSVDoPA0kfHoYc0ACRJKXm07nmAkzyaEtPQt+69bA0iIBBpuVRIdFaDgMF9cIKXfxJpT+FxESBEEQhALhVIIidIBESL2PkINEKO+eNkbPHBg9Lt7fxuyAyXIWFtMyytcMHhY7vNrehJCPPkHZDNqniBAN5IQnwVGTPHi6Kw9+b+QICcGCYMu+gLLpZxF68DsEDJ2IiN6DSEw+ROXDvyMg5Sy8M84j/I/v0Wh+b4xd2QHzPmqHmxY/hKgv30OdrdvQdcRr2PZ6PCY/Wwsdx/dE4srxeGH1ndjxUxJGLquDRBKgB7rdi/VP18Dfb0Rgadck3L5wMuqf+B1VftqDBusmIWZQV1SaMgqBPx5CYPp5hB7/E4Fb3kPAsoUI3r8b/mlnSG7S4ZFD55VDfcHnqEgeCUoudPHMzZsWs9A5Wug4SzZgJ6nzW7sc9iYJ1I82kh8SIfMokqG/SXpIDBXpoXIN/GBbqselCL2gfGd636UgCIIglBY4XR0R0txZmm/yxw8F5ehQngidIxFanidCVhKhm9oi+KOtKJuZDhPLQi6BdHgik6QnL+pjom1GwoAMJRpkBJVDMsFTS6acFJKhZASePI6gJQsQ9dxjaPLi04ifOQ5V9n6KwFN/IfzcMcR8MgWTPrsZvxyNwaQtDXDzXMo3YThefKsrNpMIrX+xOp546WYkvXoXek7tiM++bIuBA6LQrE1V9Hm0HvZ3D8Ifb4RgYbdmeHD2CDTauxrN1r2F51fehwdmP4iGGxch6sQJRP72M+qumYeo3s8hZPQwhH9zkETtvCJ0niQz5CswZOeijCJD1EfUd/rkKsLHU388TcjrheyOFPitWQp7UiJMJjuJUE0SodEkQsfolfrlYlSoMBGyiwgJgiAIgjIW3gAi1AbBW7YgIDOVBvs0EgaSnZwMGHMcyjofE8mQKTdNkSET7VPkJzeHYFHIhSk7G2ZHFuyZKQj5ZQ+ix/bEk4+0xOtPt0HHfk+h/trFqPPjt4j5YiEGfNkFRy7Uxx//1MTM9Qm47aVmuPPeVpj0dCzmPVcF3R6KRMf7quLVnvGYMrEx3nixGu6/vRIGPhOJD7uFYueLkZjyRBweees+3D7/XgxYn4S1e1ri6XVPoO6mVai793PEzBmEu3veg44v348aKxcj9PRp2DLpnLKpzSRBlkwSIQdP/1F/KNN/+hLEU4OKCLHwkQSZCVtWMvzeXQJ7YgKJEEeELhUhdXrMlQjlXzUmIiQIgiAIylh4HUSIp8aW06B9UYTatkGFzVsRlJ5BA30GzNlZMGc5lMXG5iwSgGyGZCfboWCl97acHFh5uoivuqJ81nTalpGKoPP/IPLdWXjwlQ5Y0jUWMx6phieeb4p2E/uh7fxheG3Vbdj9UyxO/Z2InZ8moMfrYXjgznIY2ysSG6ZWwaYlVfDeKnr/XmVs2hiOD9eF470VVbB6diTWDqiEFd2q4o3bquCOO6IwdH59fPtnA3ywtz4eXPUiWqyaiZvHPokXu8dh4HONcOegl1F57y54Z2XByIvASX6sJEI2EiETnRNPjbEIlSHpuRwWJCcR4jVCJEK+7y6GLSH+ogjx1FieCHlcXKheoAjRdyMiJAiCIAh5cLrmImQ054mQ0dQcnlYbvFq3QviHH6FCWjp8M1LglZUG74x05WovW2YmiQ8JkQKJj8MBL0cWvB2ZsFM+a1YqrBlZyiJiW2beccGHf0TMzD4Y+mosDr1YER89GYihz0Tjkafb4J7n62HKzHp4f0MDLFkcgVWLArF5XXkc2l8JZ05XhyMtAplp5ZGeUY7el0XuhXLITQ5F6tkI/PV9ZXy5tgpGvBWG558LxoJldfDdL40wZkltdHqnE154837Mfq4mPn2lOoa/1ASJM0ah3LFjysJnT4KnwywOwEoY6TNHffJESJ/LRMjBIpSiiJA1Pk5fhBTpoWOp78uYCooIyWJpQRAEQeB0HUToTL4IeVhIhBITEDF9OsK+3gn/rz+H357txGfw3/85An74GoG/f4uQv35D2D9/oeKZk4g4dwZBF87BN+08yU8yrJmpJAipsDtSFUkKSk1H1U/fw0O9O2Lr05H4+6Va2PF8A/TtFI4HOpfD8GFRWPN+RezYVw6nToQgO4XEJ90PqVneyMq0IjPTgnR6zU6xIuecD7KS/eizF1IdfjifGoFfD1fDR5uqYOXCapgytQ6efaEqXry3Ct5/sgaOPxWFg8/XxZsDH0TdzzfDOz1NERqWHl78rF4NRl5Cn9UpMFdcKkImR45yvj6rF8MSF6s/NSYiJAiCIAhuw+m6iJDZyM8aawYPsxXedSqiUvfOiBj7KMqNvR8B4+5B2XF3IGDyXSg/7wFErHwe1da9gRpr30aNNUMRtX4iwrYuRODu9xH0yy4En/geFc4eRfiJE6hw/BTCTp1E/cOH0G5GX7zzXBI+fCYGax+vjVmvVMbSmZE4sL82zl+ogoz0ADjS/JCT7oMcEp+cTCNy0kzIzDAjLcuIrHQjslO9kZEWgLTUckhN90dKZjmkpwUiPTkcvxysgimjQ/DS/RFY+Hgl/PFKBZx8rjrWPN0E984ejMrHfyaBSVMu98+DL/9XpYijQnlCpL9GiLm4WForQhkX4LNqUZ4IGV2JEE+B5eiK0L+Lpa+9CLl6LhU/noEfx6B3zB2jPkGdDk/DbPfNz+9pNCGoejyad51wWf7i1KE9hstu33uZsv2+KXvhFRB6STl68JPX7xqz/bJyBUEQhBsfTvRbTr/mVzgocsoXIRpslWdd8RoVEiG+fP6yiBCJkJFEyNNiRUhsIJIG1EHismqovzwc9VeEoc7yQNRc5oeqy31QbVU5VF8ehKjZgYgcG4Ko0dUQOT4BlWZ0RNTSxxC1tgeqrxyFGpMmIXL0FFSevwC1Vi1G9PA30faBRuj9UGUsH1QR+z+Owtl/qiI1pTwcqV7AeX/kXghCLglRbroFSPEEkkl+0ozIyPJAViZpiyJDVmSf94Mj2ZfkyQeZaV7IyjAhPdUPv38XhRUT62LWsxWwo1swdr1SHz1e64ya6xfBP+UkTNnJJDu8ADyd5CcDHrkkiRfvHWRykOiQ3PCNFvl+QnxJvWcOSQy/p/7kheB8d2leGK4sCqe83hnJKLtsEawN40hw7CQ4tUl2xlA//q0RIaqD+1pnjdD1FCH1SeWuiIhuc0n+dj0XXiJAekQ1veOSY4paxwPTDyKsQctL8tS7rauyT0RIEATh/x9O9FtOv+ZXOChyyhOhzIsixAMxD7wsQrkkQhwdokGeBmsTiZDNtJTyNoXJakXV5hXQfm59tNwbhoS9NjTe44WEfXbE7zMjYY8FCbttSPzaika7vNDkC3803xGCph+HI2lTRdRfXQEVZ5ZHxSHhiHyiCoLaVUfZWxJQ/ZlOaN/rHjzxekvMmV4fR36ojqyz5ZGTYifRsSiRn9wUK3DBmwSIXlNN9GomLMhNNZMAGZCTUYa4KENpVjjSrSRAFmSlm+i9B2FA9oUKOPpTLNZMqoqlz1bG+OeS0GrkSwg49CW8U9Pgk05kpcI7Ox327AxYHJnKFW78GBBrZjbMmbwAPJuEKQtG2m/MJnFRrpbLgTU7V0G5bJ5evbNyEJCRgvKLF8JWLxYGox2ennVJdsbCYD1KIsTC46A+T6e+zszrfxcidD3uI6RKilYcbh++NV82tNGYzkM35UsQb9dGfzr2W3uJoDR9ZmT+vqLUwaj1cP7KiR0vO1YLi5lenYIgCMJ/F070u06/7Fc4KHLKu7M0X7mkRoQcivzwIzb+FaFMEqFTsJoWU97GMFstqNY8DDfNq4cmB4MRc8iAhP0mRB80ocFBD8TsMyBmrwlx9Jqwz4SkvVYk7bYj6StvNN7lT3JUFtFf+yBmhx+arApCwuhQ1OpVAY0H1MbzM2/GnA+64NCvzXE+tSKyUm0kP4w3stMtyM7wRG6agSSIYREiIVKkyALwdpKd3HSSoXRPRYwcGSYlEpRBIpSRYSRMyEz1QnpyGP78rjpWDq+Grk+3QOuF41Hj959Q4fhZRB45jSp//o3wv46hwulTCEo+i4DUs/BPOwu/9PPwySRJykqDLTOFxCgFdgc/b40Xfjtg4yvncul9Thb8SIL8MpkU+C2bB0vD+jCYLCRC9Ul2xsNg04pQKvV1eomLkHYKqThRED1JYbTlqoKhjezoSYdWlAIq1s5/ynlR6tBu50hRYaIjIiQIgvD/Byf6Xadf9iIOis5wKliEcFGEMkiETsJqXACTMREmixlVVRE6RCL0DYuQEdEHjIoIRe81ECbE0LY4In6/WYkUxe+1IH6PGXF7LKj3jRm1iBiSo+ZfhKHlp1WRtLoikiYE477J4Ri5Pgrrv66AH34LQvKZEGSllFUiOw6SmZw0kh4Wn1QzoYoQvycRSqNGp1PXpDEsRZ4kUJ7K2qEMXkfEkBSlZVpwIbUCPt1WC31Ht8GDc95E0pKpiJw+HZUnjEf4+EGoMGckKm6cicpfLEbY3qUI2r8EQQeWInTfSgTvXY2A/etQ9vut8P9jH/xO/An/ZH74awa8OYqUSygPYXXAJysZZZcsgK1uDAmOF/VtQ5KdiTBY/6a+ZQkqWIT+fehq0URIKxIqRZUhdyVFOyWllRwt2iktbXlFESFtGc71Ok+hMSJCgiAI/39wot91+mUvwqCoByfts8Zci1A6jOZjsBjnkAjFkQiZSITC0W5+fTQ5GIRojgjtcxYhM6IVOaL3Cp6EB2IO8qsnGvK+/RbE7rUhZp8vGuwvR9IUjqY7KqHlOpKs2SG4Z0IF9J8fhY++rIm/T1YhgSkLR5oduSleyE21kRBZkUMixNNieSJkVGSII0Y5RG4anUQqdVMqCRGRk2JANuVxkAxlpvvh9Pkq2HO4CSaub40HhzdG9PP1EXZ/FMIfC0WlbuVRbUAk6kyPRt1lSaixOglRaxJQ/d1E1F7eBFUXNkf4gnYIWXI/yq99HWW3jEf5r95FxI8HUOGfM/BNJxHi+yeRCJXLvIDghfPhVSeaBMeb+jaOZGdK3uXz/GyxwkSIvpuiipDeOhqVogiBnqS0eW1OfmRH3a6N9ugJiYpanna6y906eLsqNoUdryIiJAiC8P8HJ/pdp192NwdFV3CymF09dPWiCPFAbEklEToCs3EGjMYYGpRNqNY8AjcvaJAnQgcNiGcROmhEw0MeiCXJiSHJabjfgIYkPw0YEqSGh8qgwTcEvcbt90DiHk/E7/Wk/Z6ofciIuoesdJwfknaXR7PPK6DZqipoO64KnpwUiTkf1cQ3f1bD+XOBcCR7ITvNC450gmQoO81M0mMi4WHMSsQoi6fR0owkTZ7ITSYpSrYQ3iRO5ZB6Jhi//VAFH3xSD4NW1cbDs6PQfnwwmo0uhybTyqPpCn80+6Asmm0rR2IWiMZfBSLp63JI/KqsMq3X+IvySPo0CHGbQ1FvbSXUXlEXNRY3QtS8tqi+5DlU2TQDIQe2IeDoH/BPzUC59FQELpoP73r1YDLYqR+TYDBPJwkiETLmQHkCvZFEyMgidPli6eJEhApaNKwuLHYHVTJcoV7VVRIi5ArtlWNqXm3UqSDZERESBEH4/4MT/a7TL7ubg6IrOBUuQvTZkkIi9AcN4FNhNEVfFKGKuHm+CxE6QCK0z0xS40l4KJGghiRCDWhf/W8Iem1I8hPDx5A0NaT8/Bq7z4T4/VY63k5l+SBpXyDafBKKVov80XFSAN5ZWRXbD1XFaZ4qyyiLrEwfODJsyE5XRYgXTrMYWZXL6bNou4M+Z17wQ+qFcJw4Ux0Hf6mGFVsroc/cSrhzfAU0meKPxEVeaPaeD1p9EoSWX4WgyR7atteOuL1WRPN5HDAj7gC1jdu314TYvfR5r4XaZ6O8Xmi5pyxa7QxCoy0BaPhuIKKW1ELYkg4IXdcPwV9tQuiRnxAybz586iXAYgwgmlJ/ziIR+of6PZfkkmWoZEWopCNCWlhi+FL4W/uvy89X0iKkV4dW7rQyV9D0mIiQIAjC/x+c6HedftndHBRdwalgEeKBmEUomQbu30mEppAINcgXoXauROii1MTu8yQ8LsqQJ8mQgWTIQCJkRH3KW5/kosF+C2L22pC424ak3RbE7TeTLJlQ91uSkEPeSCDZaPaVBU3fK4u2kyvi5VmReH9XFZw4G4YMRYY4MmRCbjpPi7EI2ZSpMkeGAZnpVqSmlsfxc1Xw1W91MPuTGnhpbhhuGVcesTPLo+GG8mi0oxxa7fJD86/sypVucQe8EH/AQufA0SxPaie19xs+Lzo/am/0fmoziVF9ZWE4yRydbzyvkaLzSaT9CSRI0bu8UPfDANRcUB2Rszqi4upeCOn7LLyialFfB5EItaA+nAdP80mSnsJFqLiLpa/mGiFnrsYaIWe0UuMKrWA5HyMiJAiC8P8BJ/pdp1/2IgyKenDSEyFPEqG8y+f5PkIkQua0i1NjJELG+jSIGxFFInTTvPpoti9QkZxYEqEYjgQdIBGi95eIkCJDvDaI5SIvAqRMm/E2lqa9ZhIhlgjadtADdb4lSJgaHLBSeVZFTJrtKY9Wmyuj6fQQ3D81EIu2ReHIP9WQnsqP1TAhh2QoJ80LOakMiRC9P5schl2/RGLKlkp4eVUl3DonGE1ml0Oz9cFovKsctYOFx4Ime73RiBdyH6L2fkNQ3XwuDUl26h0iKTtkIWyoe9CGevutaLCX9tG5NWTBIxlqyG0lEWpw0Ky0ueEBbyTuJ7n6sizi1geREFVFyFOVYQ/1gsXkB5OpFYnNQurTUyQ9LEEMfwclf/m8VoaKKkGMu5KilRxnGVHRSok2cuNuHXqRIz200SIRIUEQhP8/ONHvOv2yF3FQdIaT1XKIZIivGiPhcRIho0feQl4PUxYN3sdhNU6DyViXRMiAKs0j0HZOPbTaHagITzSJDQtQHEmPIkU8pcSX0dM+Z6J5yuySbXTsXpYm2kewYPC6IY7IKHlJkBL3eaHx1+XQ5IsQxC6ugM5jojD/w3o4erwystP9kJ1mgyPdR1k3lJFaHn8cq4p3v6iBF+eFo+mY8khaHIFWn4Wh+dd+ivTEKeJG9VK74/ablKvbYi9O5WnbFUP7+dyUhd8ET+c5nxe3MQ/Kx9u4fIbyx+21o9XOiqj3VgXYw83Ud14kOq1JiJbCajoJgykbBrMqQ3l9XZIidKW4KymMVjo4v3ZaS7v42VmU3KnD1bSY3n531w8JgiAI/0040e86/bJf4aDISU+E8qbGcmEiEeJ73PCjN0zGf2A15ImQWRWhufXQZncQDfh8VRiLhBHxJEKKZBQgQu7wr1zkiUkclZew1wsJu/3QfEcFtFgUhjvGlcOcTaE49k9l5CSXR+4FL6SfD8TX31XHiNXVcc+EYLSaWR6tPgwhAQpG0gEfRWw4OsUC5Iy2/rxolmu0eS+FRHAv3yrAjFiOgO23oMVXoajbNxi2CBOMZrsiQlbjMthIhIzUt3kilEtk/6dFiOFHa3B+V7AEOQuJO3WokS1X0SZGLUebR0RIEATh/w9O9LtOv+xXOChyKkiE/o0IkQiZSIQuRoQUEWoRoUyNtd0ThHjl8viSFiE1EpO3xkiJ1uw1UNkWJO61oekXvmiyJAhdxgVj+cd1cO5UDE79XQMff14T3adVRsuxFdB6ZTjafB6IJMoffciIht9a0OCQN7XVprQ1X4C4Hq6T2t5wb95Unp78qOi1V4XLuFSEzGi+KwR13wqCLdxI0lN0ESrufYRKgqKKEMPRn9A6TfIFhPENiVQerdFl2ObL8rtTh5rH1fojRis9atRIREgQBOH/D070u06/7Fc4KHLS3lDRpQjRPhYhi2EqjMY6+SLEi6W1IqTcPFEjQnkio0Z2igIfZyKp4OkoFqEy9FoGDfeVQQyvRzpkQexBLyR9GYzEuSF4bHoVzPsoCdPWxeCRsZFoNT0crbdWRpOd5ZRIUvR3nqjHV6sd5HsWlSf58VPWAPHUmArX25DaziLDQqMnQCrKeicXKNLmLEI7gxURsrIImWzU15eKUP46oYt9fZkIcf8rIiRPnxcEQRAETiUnQi6uGuM1QnlTYxcHYhIhsyJCtWG2GBDVsiLaLWiINixCLC4H8tbZJJAIxNNrYSKkTFFpRCRvLY66nz7vMxFUDpUXfYAkiDnI8D2JLKh3wJ+kxRdNt/ui8Rw/NB0ehGZjQ9BkWTCa7whE4m47CQ/J1CFPNCAJ4qvZlPbttSlRpcvqv0j+VJmOAOXj4lgmlkQtnspPINSpsWYXRcgWbiLh+VeE7OZTF0WIhTMnXzpdR4REhARBEASB03UUoTpuiVBsIVNj+cKh4d/9/N5JhEiCGrDUKJfeW1Fvnzdi93qj2R4LGn9sR8M1ZRH3UVkk7eFL4EmmeLH1QRMJEAkZvbKUcNuS9pdRXvXqvwRuoyv08qtcBRH6d42QiJAgCIIgcLoGIpRTJBGK0YgQvxZVhJQIjbKPX2mbcvk9ixBLDd+QkSXIhAbf2FD/EF+iTnXtMaPp13Y03u2LGJKihvttVD/f+DDvho31OT/nJXGKPpB3j6L4/CvELq3/MriNOsQxevlVnEWIXi8XoVZ5U2OqCCmyIyIkCIIgCO7AqeREyHKARChDESGWIOU+NooIZcPkmUWDMQ/ODspzjERoEg3QfPm8CVVbVMQt82PQdk+oEgHiuy7zk+bj+D5CPEWkiEzBIqRctk4CxXei5umwvHsL8Xs+9uLxyjQayxDto7wsNQ0PWfKeeE/bEvfYELvHGw3226kcbzTaTTK0m6NBeXex5hs4NjxopmPpOMoTTcSQECmypcqLM4qI5UkPPwKESVBePeiV4O3UprxzJaguBfXzfosiQ9wP0fTaYmcI6qmLpY1WRYTMpqUkoRcXS1N/G0g8ud/LaEXIk0SItikiZPmGROhF5TvT+y4FQRAEobTAqeREyLrfSYRyaeDNIRFykAil0yCdSSKUA7P5L1gM42l7fZhMFuVZYx3nR6PN3gqKCCXtIfYalTst84NV40km4i4KhR4cRUogAYo/SPkIXgSdf4NFFiGnqI02YsTriPLWCvGdn/kmhiQ3fEfofValHSwqypodpVw+luSKxIrLZtHimyGqMpZf/sVtKkobCRYgfiZaoipBRCKLEe1jEVIeIkvEUHvyPhMcfSIBiqO6Y+m11c5Q1H8rWBEhI4mQwdQSRssSmCwnYDSTcCr9ndfv/B04i5CBZMlq+xZ2bxEhQRAEQeB0VUXIgwZkjgRdJkJGFqEGJEJW5enztyysj5YHghUZSCBBYViEYvkzSVFBIsTSkHCwDEGv9D6ep9RIMhT5oOOcp5/+FSGCRYiOqU/yVPegkSAZOmihdvCVaxzJMVFZJEYKdsTvsRK8UDovqhNLKDc+1Javlk0o7dOQ12Y67uL7vLaRXFF9yjokqp+jTFwvR4EUEdqfJ0IsRK01ImQiETJeFCGj9V8RMokICYIgCIJbcLomImQkEfJ0JUItwtB+UV00PxiIBvxYChIQZdE0X51FApC4l2SkABFSHsVxiKNBJiTwVNJelhV6ZWnZZ1WmzS6RIIaPuwhf5t6A5KkuyxCVU+8bfiYYXx1WJk9K9vhQWYTy8FS+nJ3b5ImkPXnCpYqQXtmqAPF7jlI1oPNh1IfDKtN0ynPTjHnrkBQRyms3R7OuighZRYQEQRAEgeF0zUXIRCJkNkzIEyGjBdVahKPDovpofiCIBCRvDQ+v9eEpK15jk7iHFy27FqGGLBckEdEHSB72einrfGJ220k+iIM22s5CQYKiQrLy76X3eZLCMlSfhKreIZIhakNdqps/R3NEiUWMyuAHwvIUGreLy+D7CvEibKUcbfmEWrYqQnzlGT90tR7JWv0DZpIivuyepIe2R1N5/DR9rpvL5/NX7p/EUuWuCKlTY8rCdBcixGu2aFveGiFZLC0IgiAInK6jCDVURKh6s4roNC8ObfaEk9SwHJAkkHg0UESI19WwCPFUFcmADrw4ugHBNx9M2G1FwtckRHRMNC9u/p4jSxpRoXyXiJAiWLzt4hQZiQgLSwMWnL0WJOyxoBGVlcjHkSDV+9YDdQl+6n3DAzY6jttK0nKxfBY4RnmviBCdA5etSJARdfaTCPGzw/bwU/KtSCKZ4ifNc36OSjU4UIZEqAwdw698uX8RRMjkJEJ8FZkqQnIfIUEQBEG4DE7XRIS0a4ScRahWk0jcM7MZOu6sjvjdvojd7UWCYtWIEF9J5kqEjHmPyfjaH612lcdNO4PQdlc5NN/jjQQSjxiSlhgSIXVqLH+KjMrNg9/niRDfeboBvcaSfCTt90XTPeXRZlco2n8RSgISgMb77IhVprBYhHh6K289j7bcOJIgJu8zl08yQ+XWO+CJOrS9HkeRdtvQ5CtvtNzpi9ZflUWrvVT2Xh+SN44SXYww0TEceSppEZLL5wVBEAThXziVnAhZXIiQpzYiRIO16d+pMaPRjGqxldBhQCKaL6uCBh/4I+7LsiRAXiQbeXLCi5P5knqeLsoXIJIXlqOEvRY021Eezd6tiEbTK6Hx5EgkzQlDk/eD0PhrP5IRE0kFiw5PNakYlCkvlbwrzPKEhaNLcfttaETiE7cuEHEzw9B4UiTiZ4YiYWMAEr/2VqI3PJ2lPKKD8l8iQoxGhPLkqgzqHvBA3YMsT1Yk7PJG0ofeSFzhg/jF/ohdHoCETeWRuCsAMXu9KD9PnVEddIyyRolli+riG0O22hmSL0Laq8aKKkJ2ESFBEARBUMbCEhQhvo9QpjLY5omQeh+hHBg9aFCmAZkfumo0/a3cR8hgqEfvzYisXRWdundEp0k3IXFODSRuCkXSXj/wjQ+V9UL7+CoqC0EyxKKxj6/YMpAEmZG0xwvNPwpFiwm1ccc7t+HJgU+hcY9E1J4YTDITSOJhUqbNeJ1QPiRHyqXvRAOO0rCg5EdhypBwmNF4SyBihkWgzevN8Mjgh9CibyJiZ1REsy9CKJ/lYlQob/qKhSd/zZIiQHmo020NlDtZl1HWP8UcIhHaRrI3LRjtRkbjnok3o/GAeqg3PhiJHwdT27xQ71DeQmoWPUUAub3UFzxd12pXBdTvGwIrP33eZC9YhOg7EBESBEEQBNdwKkERuvjQ1XwRyruzNC/UNdDgzO89zFkwmo/BZJwMg7EOvTchJqYRps6ejfV7N+DZRQ+j+aIqaP1FEBrtyburctw+qxIZUdbdkBDw5fJ8iXwCyUKjvXa03RqOJ5fegvU7VuC3335Hj0lvoMEwkpYvg5T7CvG9eVio+GGuea8sPv/C0pGw24xGX5uQSHmS9tnR5oPK6DggDpPmjsSPv32PUWsH4dY5CWj3WRTl9VIkKu+GjXw8R35U+LMK18frf0zKVXD8QNlGe73RYmMEbh2biEkrh2PPd7swcM7baD6gAVqsjyS581HWE/ENJRvtsdFnLxIsO5XDC8FtaPdFJKL7RMBayUJ95/2vCBV21ZiI0FXjgekH3Xqi/f8z0geCIPxX4VTyIpQ/NaaKEC6KUE6+CBkNkyhfbRrITUiKbYbVi9/FNz/vwVuLXkL7qXVwy6ZKaP6pPxpv90P8Dn/E7PRB9C4vhdhddsTttCN+pxeSvvBHm/ej8Nii2/DuF8vw858/4/WJryCmXyTabo5Ck+0BSNjhjfgvL/KFN+K+8ELcDhU7Ej/3QrNP/NDi47Jout0fzbYHovWqKLTpWw/jFw3Dr//8hPHvj0CnqU3RYWM9NPs4DI0+DVSIp/wNv7Sj4U6bQjS1LeYrrzx2+SDmy3KI/zyI6ihH51IWrbZVQLtFNXDv8LZY+cECnPjnb0xbNgkd3mmKm1fUQ5PPghD7hQ2J2+ncKH/8jvIXjw1A822B6Ph+DcS8GgF7pBlGmyYi5KYIqYulr7cIJT06UBk0GU+jCe17L9PN91/gvil74RUQqpyL0WLDXWO26+a71lzLPr5R+0AQBKEwONFvF/16XeGgyKloIjQZnp4kQvQDXS2yFl58qhuGDO2Hu7rfiviXqyFuaATqjS6P2mMCUXNMBdQYE6a81hwdipqjQlBzZBBqjQxG3ZFhiBlUE81fa46u/V7CkPGj0PGpjqjxeGXEDK2OOiPDUXtUBdQZHYY6o/KoPbJCPrVGB6H22ADUGxWI+iMo35hQ1BoTgjpv03GPVMED3R/G0Mnj8WCvxxH/Qgxi+9dCveGVUWdEBFGR2hCGGlSGwhhibBBqjg2+CLWT2zwmnN5TXWOC0WBEOKJ7VEHTxxPQrdfLGD1uAh7t9hhi7q+Hhm9GofboYFQb54tao8pSW6ltdExdKrvhCBKkoSFIfDsSUbeHwBbOImT7T4oQRw/CGrTMH6SZerd1vSxfu54LlX16g3hB+64Wruq8EaMh7vZxUfkv9YEgCII7cKLfLvr1usJBkZNWhPiZYgWJkMkwhUSojrJGqDz9SzKmbgKaN2mNuBZNUa99HGp3ro9atzdA7S70vlMC6twWS8Sg7m3R9IPeEPVvq4/6t9Yl6qB+hxhEt22MRk1bo2Wz9khq0hQN2kSj7u1Uxh11qZyGVF6sQq1OMQo1Vbo0QK0766H27TG0PxE1b49DdTqmJpffpgmSmt1KZd6BRs1uQsPWiahza33U7FwbNboQnetRWQ1pWyzq3hpHbVOJV6hHbW7YqQHqd6F8d9RDzbvroPYdtVG7XV1EN2+Kxs1uQ9OmtyKpUWvENG+Eeh2iqS11UYfaE83HUhm1u8SgDrWxbucG9ErtpXqCo6vCEuBL/eh1iQiZSITMWhHSu3yevpvrLUKdh26C2U7tt9hQObGjMnjqRRH+KyJ0I+JuHxeV/1IfCIIguAMn+l2jX7YrHBQ5WS2HYCHR4Zv28aDrSoRMJEJmI4mQoQ69JxEKqYw4Eo62tz+DFp27olmXrmh++3P0vhta39oDrYjmnbqhRaeuaHnbC2hFr606PYPWnZ5A0/b3o3Hbh9Cm4wtof1t3dLjtVXp9GW05z+3Povkdz6DpnV3R5M5uaHJHNzS+/QU00tD49ufRlOvr9Cpa3NoTzW99EYntHkCj9g+hdefX0O7Wt9D+ljdxc8fXqcyX0LLzc2jW+Rk0odcm1NamnV642LYXqb28/1/adH6R2vMCbqE8LbtQHmpH806PI6n1g2jW7gW06dQTbbp0RzvK274TtZna04ra25bKvfWWHkQv3Eznw/vbdqHyb++Oxl1eQOWGbWD1CSSJdBIhSw71ay7JEOg7cCFCVxAR0k61XMmgqpYTEd0mf2Blmj4zMj+PGl1who8paJ96PEco6nR4WpEBdX9Q9Xjc2n/dJXnUqAlHS1p3n4GASnWUzzzQx9zdIz9vQXVqy3GOhtw+fCtq0PetPYbb0bzrhPw8RWmHu7jTx4yrtuttL04f8Hbt+fuGRF5y7mqZfN5tXpuje94l0R+CIAiu4ES/L/QLU8RB0RlObouQ5TjMpqkwGOvSewu8gqojJO5BVG7bF+GtBhFDUZGo1GIEIptNQEWiQovRCmHNxxD02mwoIloMREjjNxES2weRTUYistVoOo5oMRaVmo8jRiGi5XBUaD0Koa3HIqTVGAQzLf8lpAWV12wswptMQsXGE1GlCdUf/yIqJL5EZQ2h48ejolIWlzmW3lNe+lyh+QSEtphIjEEo1RHaiuphWo/IJ4I+V2k+lBhO5zRSOa+IRr0R2uBlhCX0orIHIqx1fzrPQajSbAQqNx9G2wZR+4eiauOxqNFoEmo0HYfqtK9qi+Go3GoEoloPRHDtu2Gxh8FkLLoIFXextFaCVIojQ9oBkwdl7doSrchciQhpy3RGG8nQtsUVqjgURwLUqIzzMSpq2UVphzu428fOeUtahFydl/bvxlWZKoFRDXW3F6U/BEEQCoIT/a7QL0sRBkU9OFlYhJSpsQJEiPYbL4qQkUTIQiJkCagNr1pd4ZMwHua4aTDFT4c5fgoxCaa46TDGzYInEzsHhti5MNKrKXYa5R0Hc+xweEWPgnfMRBjjJ8IjYSo84mZTnrm0j8qJnUT5plN+OiaGiKZ9FzHE5OUzxi6AMWYBzDEz4B07DD7Rb8AW0xuWxLEwJM6gMqcT0+AZPw2GuBnUhplKHR7xc1Amjt5TWzyp3Z5Uj2fCDGKmgoHOwxA/GYaEyfBMnAYjvXJbfWsPgE/9wbDFj6bzmwhL9AzYGs6BOZqOjx9PdY1TjjNRXdwXpsQpMCYxk+HdeCS8at4Pk3fYxcvnW8NoXkp9epJec2Ai4TG5IUJFuaGiqwGNKeqApDe1og6GzmJV0DRMQfvU8rT7ODKjnoMqA87nxdt5ANcKjFYcXNVZmAQ4t8N5UXFR21EYReljvbYXtL0ofaBtvxrFUb6H+i10RUjvvF1tL0p/CIIgFAQn+l2hXxY3B0VXcLp0jRCLEA+8fENFGphJhAwe9J72GUiETCRCFs+6sNIPqqVsHfjUeplEaApMCSQrCfNgJcGwxJEMkYAYSC48SCw8aJ9n/FySkdmKKFkSRhL94Rs/EN5xw2BIIoFoPAvGRBKbxHlUzjTYYkk0SFSMsbNIdGaRdMxUhMcUS0LDUpNIIpQ4X5EtC0mJd9xAkpU3YGnYF1Y61hxH8pVIYpM0lSChSZpEUjOZ2jKFZIfaFj+VyplCckSf6ZWFySORxYnaTBLjSfJjSCBJIyyJXP5Y+NQZCp96JHBxE+g8SNbi5pOwLSLmwkLnZSIR4vzGJJLARiRTjUiyGlEbGs2CvdEYWGvdC0//YHiabSQ6N8FgXkl9epqkKJekh6ST4Dt4FyxCLyjfmd536UxBEZaiLsBVBz69wZXRilVBsuNqn7atzm1To1p6AqJtD1NQO4sqAa7aoZZT1HYURlH62FXdrrYXtw9YfroM25yfX0WvrUVtkyAIwpXAiX5X6JfFzUHRFZwsZhahTPqRVEUoLyLkySLkmQsTiZCJBmIWIYNpCqwedWD1NMJUria8GjwL/yYj4U+iERA/CeXjxyIwYRTKJ45GQOIo+CUOhw+9epMk+MWPQ1na5584AN7xPeEX2wt+SQPg1XwEfJuNR9kmk+HTfArsTcfDN2EMidIEeFG5Xo3otfFYeDemchqNhE/SCPg3pvJJLriO8lRHUGI/+DR8FXaSIf/EEQhImkiMp31jCM4/Aj7NRlNZo+FDbQyIo7bQq1fSGNioHB/Cn9rsR/gmUbsbjYBfYxKfpIHwI2krR232jX4b/vXfQVDcUJRNHKm0y0ai5U2iVa7RODp+OL2n45qMQzlqb1lqq3cjanNj+txkKHxr3gOjbxhJjhc8TO1IhFZRn56hPuXHmfBCaZaekhMh7QDkTFEiQq4kxdXUTXFEyDmaoEdxBaQoEuBKPLTlqPuK2o6CKGofu6rb1fai9AFvV9uv4rxOy9X5FUWQBEEQrgRO9LtCvyxuDoqu4FRcETIHRsIntgtCm72A6o17oEGzXoi5qRfqt30NNZu+jFpNXiK6olrTlxDV7DXUaPoGGrbqjdj2byKy6TOISHwWEY27k5Q8jZDoJxHe8CkExj9LAvMCKjbtgbrtBqDerYNRp1N/1OryFqp1eB1VWr6I6s1eRO1mL6F20xdRt9mriGnbF/Vv6omKjR9HRJPHENH8OQQnPYeIuOdRjUSter2nUTWhK6q364U6Hfshtt1ANG47EIk390fdW/uhCm2v3PhFVI19HlFxz6FiApHUDdVvegP1O/VB7M3U7pbdEZnwDCrHPocaiS+iclJXVKC2hzR6AxWIiKbdEdXmNSrvHdRq0wdVErshLP4plI95DOWiH0dow0cQVLk17PYQkhoWodbUn8tgsJ6iPs0m4ckpUIT+feiq+yLElMQaIa0AuEI7wLoadAva544IXYuIkPZcr6UIact2hbb9rup2tb0ofaBu58XO2u9E+3cjIiQIwvWGE/2u0C9LEQZFPTi5JUKeJEJ8HyEWIZ4aM5jgFVYZ5VrchNAOd6F667tx39M90W/sNNz/wquoe8udqNHlQVS/81FUuftxRN31OEnCI3jspf4YPXUxnnz9Tdz+5Etods9zCGrSCRGt70V4i7sR3PoOBLbogFYPPoe+o2Zh1IylGDVrMQZPn4s7qdxa7e9E9U4PI+r2x1CNXuNuewzPvj4CfUdOw0MvvIyb738YdW69B+Xb3oWg9g8h/Kb7UblFF0Tfci+e7DkQw6YswoTpyzFt5nJ6XYB+k2agw/PdUantbah48+0Iv+VuhN5yD8Lb3I5bn34Nw8bPxdRJCzDknTF4+snX0LbTY6hFZUfcch8qdHgUEe2eQKU2DyKqVWfc260HBoyajtsfeQmRLTujwk13Ioz6JaLFPQiq1wr+gZVIhGzwtFjgYWlJErSEOEEixMJzdUSI0cpQUSWIUQe3wlAjGa4G3YL2FTQ15kxBA+uVitD1mhorah+7qtvV9qKKkBYWIt7PqPW7Oj+97e7UIQiCUFQ40e8K/bIUcVB0hpOrxdIsQvyYDa0ImcxTYSMRshnNCGgYjah+vVB3/mTU7tkDPadMxf6ff0L/caNR7zkSlWljELJwFgIXzUCV2ZPQ8O3eGL58Gf4+/Q+WvbsQQyaOQNeJ4xAzciRilr+LOivWouGyJag/uDdemzkWPx35GSnJp5GScha//3MUPSZPQLXuJBlTpyJw/nxUmj0bce8Mxqglq7D30B4sWjwD3Qf2RfvhI1FvziJErVqHqu+uRN3ZU9BuxCAs3rwJ586fxQUq80LKKZy/cArf/3YYL0+ejGq9e6LKnBmosGgRIucvQu2hA/Hmgtk4/PvvSD57Ct/t3Y1ls+fhqTd6om7P7qg8bSIqzFuAyrPnI2bseMQ//SRG0bavd3+Bpwe/hSr9eqDG0gWot2wdEhatRWS3V+BVrRKsvgZ4Wi1EGxhsy+FpPqH0u5HXZPHDbk0lL0JXQmGCot2vDnLqoMs4XzLtap92sOTBWnuptnopuzo1VNDAWpAIFVSnml+7jaVRlQatIOnldacdrihOH/N2tQ6tmKnbnPMWpQ/4XLVTYdpzV6Nkrs5Pb3tB/SQIglBcONHvCv2yXOGgyMnV5fOXi9BxGE15ImQ3kAi1aI3qH6xF0uk/ELNkKd6cvxw//vIXho6dgeYjRqLpnz8j8vxJVLxwHLHHf0HLdasxYes2JKdn4L21qzBm8jj0WrMKTb74DHUvJKNyWgbqnzmJ+I2r0X/Davxz+hRyM7KQm5mNI2fO4fVly0mUliHm5EmEp6agDm1rtn4rhqzahP0HDuHdZYvQbcgw3LzyPcT/cRxVz6eiKklP7OFv0GHVciz77AtkZ2QjOysTWdlpyuvvR47jjYXLEbd6JaJPHkGVlHOof/YcGm3fhn4fbcKfJ88gzZGFb3/6EYsWLMeDffojeu4M1P39J4SfPYmocyfQ+sdv0ar/IIybNhNf7vkK940fisj3l6A61R11IQv1TicjYt482OJjSYTsNMD6wGDpCKN1HYnQGer3HBhJgvJFyHzjiJBzFEQvj/OArB24VVSJKWhfYdNjxRUhV3W6KkcrDc5o+6Go7XBFcfqYt7lqp3rpenH7wNX3IFNjgiDcSHCi3xX6ZbnCQZFT4SLET0fPVNYI8dQYi5AXi1BiC0TOno/aO3ag7ogJ6DdzEX7+5Q8MHTEJcS/3QL331iPk008QsH0LqmxZh4QJYzDlvY1IS0knEXoXYydPwKsL56D+6iWo/MO3KP/LL4j6/hvUX7IA/detwz/nUpCdmYtcRzaOnj2N1xbMRa3xY1D9yx0of3AfIr/6CglTF2LIko3Y/e0PWEIi9Oxbb6HxuPGI2vA+wj75DBEff4Q67y5Dx4kTsfrjz5Cd5iABciA9Kw0Zman4+bc/8MrUaagzeiiqbVpDx2xG1Y82o+7UKeizfCWOkAil5GTi4M/fY/bsBbjnxR6o378/am9Yg+BPtyg0WLUCSd1exoSps7Bj9x7cP2QgKk4dhwpf70Lo3m9QbfduRIwdjoCGsfCxBcBkCoHRfA9M1s0kl8nU7yDpob5mESIJKqN8FyRCnv+KUHEWS5cE7gzo2gFZjWjwNu1gqo10FLRPjf5o9/PN/Bo/MdStgdVVe/XqLKgcbkdonSb5+ZnIRp1c3tjR3XboUdw+ZrTreFiSuJ/UvFfSB1yONq8slhYE4UaDE/2u0C/LFQ6KnHhqLO/y+UtFSLmPkGcODchZNFCTCHFEyDwNZkND2Ix2BEfVQ9MXeuHOSbPx+LCxWEGS8/fxI1i+YimeeKsPHhw/AXdPnYFbZk9D55nj8fSIQdiw6X0SoXN4d91yTJk2HiNmTaZ/gfZHhzmzcNOChegwfx7uGD0KczZsxNk0kpXcLGTnZuB08glMXb0Qdw16C51nTUHbRbNxy5xpeGT4KCxY9wF2/XgIM5fMwMDRg9B9yhjcN3U87p85Aw/OmI5Hxo1C3ykTsGv3ThKrVDhyMpCSnYpURyqO/P0nHbcYTw0dikco74Nz5uGRabPxxEgqd8N7OHv+NDJzLpDgHcDCWdPRq09fPDtwAJ6cNBaPU/4nZ8xB14lT8NqQQfjgo/fx3Y/fYPj4ibhvwGDcNnMOOpMo3jtzClo89yiqVIqEv9GPhKcSydDTsFh3UJ+mUp87SHR4jVDe/ZrKKOu1LooQiagipSxCpmsvQoIgCIJwI8Kp5ERIWSzNInTpfYSMNAgr0zOmVCKDJOgEjJY5lK8Z5Q9AcGA4Hnv8eby7cQt2H/we/xw/icy0VBw/dhQHfvoWB374Hvu++wE7fv4JO4nvfvgWx078gXOO81ixdjXmzpmNL3Z+jrXvb8TKDR9g2fubseT9TVi35WP8+NMvSM9IR5YiQpnIyErFD79+jy1ffIpNuz7Hxt07sOHrHfh079c4fPQIvvvtJ8xfvgAbP9yAX478jkO//IBvfvkJB3/9FXt/+gk//v4Lzl84idycNBIhKi8nC2kkROkZ53CaZOj3Xw7jhyPH8e3fJ/H9H8fww+9/4NhpOp+sdDiy0vArnc/82TOwasVyfEPn8e3P3+LHH3/G4R//xOFf6Pg/f8PpC8dx7sIJ/Pjtt/hsx1f4YNdufPD1Lmz+4mO80fNlVAsNhTcJpKehOvV5H9gt31O/pqMMyVAZEh9PT+73DPoOMhQRMpEI8XeQF53LgoVEyC4iJAiCIAjKWFjCInT5VWNKNIgGZIMpDZ4mGpTNZ2G0roGH6XYYjEHwL1sW99x/H3bs2kWi4kBWhgOOtExkZmYimeThXMYFnE8/j+T0NGSkkNSkpSA1+wLOkoysXLsRy5esRvL5C3A4HMjIzkKyIxMXiHQqKzszG8jKQW52DnKys5FJ21PTU5CWlkyydYHKu4DM1FSqK4vKzMIvR//E8hUr8fln25HlyEYWCUwOtSEnh8rKyYaD8jiyM+hzJpVHZWbm0rEOOjaF2s5lUduo7ckZXE86UkjCuNzMbDqvrCz8+suvJG5zsGnzZsqfgaxsOk/al5adiwtU3gUSq4zcDDhY3kgGMzLTkJqZQaTj+OljeHtAH5QLCqA+9KJ+jqc+Hw+b6Q8YSHzKmFOoz0mASIQMnixBGdS/eSKU9yBWESFBEARB0MLp6osQYTSmkwjxvlwYSYjMli/pczf6HAGrzYL6Deth0pRJ+PnH7/Hbrz/h5OkTOJd6ATv2fo0Z65Zj+oZVmL/6XaxatgY7P/0M/5z6C8nZ6Vi17n2sWLIWKWeSkXzhHI6fOopjp47Q/r9x6tRJpF4gicnIIRnKJSly4OjxY9j8+WdY+N4azF+/FovWrcXqNe9h74GDOE2i9evRI1i1fAW++HQ7iUoW/j7/Dw7/8zOO/fMbzvzzJ86e/BspqecVqcnJpHJTQUKVg3PUlgO/fEtithbzllPZq9/DopVrsO6DD/DTH78hw0ECRaL2++HfMHvWbHzw4YckaiRrJDoX0s7jVOo5/JNyFidI0FKo7KN//I1tWz/GuvVrsH7dBmxYsxmL5q9E5ztuh83XRv1XFiZjB+rzZTAbjpP88FQYyRCJD4uQp4iQIAiCIBQKp6svQjw1Y0xVBmVe0Gug7RbzYZhMo+BpagC71Yao4CA8e8ddmNt/AOYNH4LPt2/B7//8hcHTpyL2hWdQb2BfNOzdF40ffRY93uyHQwf2Ic2RSuKxDksXr8bfvx7Fzvc3Ys244Vg/ahDWjRmODQsX4Mfvf0BWZhZySS4cGZnYsXsvnh80FE1e74EGAweiwaB+SOr6JPpPnUD1HSdR+R0rFy/B5599igvpyXhv2wYMG9cX8yf0w+rxA7Fm1kTs2/uVcsVadkYuctJyqfxckpdMzF++DDc/8hQSuvVATK/+ymvn57pi1Yb3FBHKzs7GH7/9jjmz5ygilHzhAg59/gU2zpqB9TMn4t2Zk/E+idTPh4/g/S3b8XCPXmj78ou4+Y030emVQWh1x/OoWKU27HYrzOYQmMxPkRB9CqPhrCI/3N9lqL89PHMU4eFpsctEyCAiJAiCIAgqnEpMhFw/fT6bBus0GAyZ9JkHZH5K+mmSJn40xG2wWssh2GZF+8goDGnSFsNa3IR3J47Bt4d/xFvLF6HRkvmI/uEb1CJqzpqDh/sPx66vdiOTRGjt2tVYvmwVvtt9ADNfegn9a9XApKgoDI6qir6dOuGjze8jhdfzOFKQlZGOLV98hZemz8NdGzajycFvEPfdXtSeNhjPTxmBX/48gmO//olVy5Zh245PcOb8SUwb0h9P16+BkdE1MKYuldkkEatmTMMpkpjM7BwSnGxkkOBkkWTNnLMIN/cZgBbbPkP9b75Fw4+2ovU772DBqhVIZxGjvCxCHBHaQNJ24u+/Mb1Xb3StHInBVaPwdmQ1vN3hLnz0/lbM37QFrcaNQoMPViJu9ydoue0L1H1tMLwqViMJMlO/VYfB3h8m2/ckO2kkP7l58NVhivTk0HfguFSEjHyPIZZQESFBEARBYDhdAxHKu2KMhUh5Aj1tMxlSYDF+CaPpJRrUK8FuMSLJzx/Dq9TDrAaNsGXEMBz8/gC6r1iEuA/Xo+7J44g8exyVN6zDXSPG4nMSIYcjDRvWvYuly1bgm51fYelTT2JJRAR2BoXhveAITLqpHbZ9sA4XclJJmlKQmZGKrV/sRLfJ09F55Ro0ojIaHtiFqlMG4rmpI/Hbkb/x9+EjWLZiGQnTNpw/+w82vNUXcytUxu6QcHwVHIoFterg/dFjcOr8OZBeIS03S1kw7UhLx8zZC9C6/2A03LMTFY7+jEpfbkfTQf0xf9VypGXmrSk68sefmDVzJt7bsB7Hj/6J2d1exKhygfgsNBwfBVbG5CY344MVazHno81ImjYOkbveR7UjX6HB7i8R8UpfWEMqwtvTi/quOQy2OTBY/6L+5nVBJDrKHbzz8FAevEp9f5kIZdN39I2IkCAIgiAQnK6BCAFGDxqEWYSUfVkkQmmwGX+G2Zg3PWY0G1HdYsCrQaEYW78B3h87FHsO7sars2ej1fRZaPX+FjT54CMkjJmIpwaNwJ59B5CdmYG1a9ZiwdIV+HbnTrz31KP4MCQQf/iVxZ6ywVjepg2+2rgW6Y4MkhAHsjJT8dW+Xeg9fhTuGToInWfMwK1zZ+OWAX0xfO4cHD9+Cn/+/icWrVpKwvQxUk8fx8dv9sF7gRVw1NcfR/18sLFqFLaNHImz588iA5nIzKX/ZmfCQZK1Ytly3NmzN5rPn4u4tavQhITnzrd6K1NjadTWbIcDR48cwQyqd9176/DPX39gyQvPY7GfL/4o649DAUGY26wVNq1YhfUff4x7hw1Go5mj0WjVFNQbOQTlW3aE3bssvD3Kw2p8gCRoMzysZ1DGlK708+UixOIjIiQIgiAIruB0VUWI16XwPWxYgnh9CkuQh4EGZ0MG7IYTNKCvgMF0C4wmHwRbPNA+2AfPxNfBkmnj8dOvP2PFpo+UR19MWLmRWI8xCxZj9YYNOHb0LzjSM/Hu6vcwf+kqfLvrC6x/6kFsDS2Lf3x98Z1vOaxr3hL731tDwpQFOHLgyErHP6eOYsfuz7H2o/exdutWrNv2Gd7/5DMc/P4HnE9NwWGSkwWrl2Dr51uQTCK0sc+bWB4ajKMBPjjqb8X6apXw8YjhOH/2DLJIgnIIvvIrKysNP3xzEMtWrcG0NesxY+NmzF/zPlaufx/f/vILyVI2snNycPToEUybMRWr31uNv//+DfNfeBZL7Tac8LbixwB/LG7eDJ+uXImff/4Faz74ELNIqIYsmoU2jz0K3woVYTZZYTJVgcHWF5627+DB9w8yZVCfUl8r/cyRobwpsjIkPpdcPq9EiHhq7BvY7CJCgiAIgsDpKooQyw9HgnhgztumiBGLkEcW7J4pJEI7YTC/TDJUCVazB0IDjEioXx3TJ89C8nm+fDwZaRkpyMhIQ3rWOaRmnURa1lmSmgxkpzuwYdV6LCMR+n7nF9jw1EMkQgE46u2Lfd7lsLJlG+ze+J4Sscnhy95zMpHJZGfA4aBtDpITEqTMnGyk5TiQmpuFw8f+xIJVS/HRZx/jzJmTWNP3LSwNDcVRP18c8ffCmhpV8dHwkTh/+qxSblZOulJuNkNlOrKykJnlIPjS+xxk8Dqi3Fw4cqGI0JEjf5AITcbq9Stx9MjPmNP1WSz28sZxXzsOhvhhfstG+HzZUjrnNKSmpyIzNQ3bPvsSt959D7zKepHIkAhZm8DktQgGCz9Wg2VTJa9/GZ6CVPqfREh7Q0VFhCwiQoIgCILAcLqKIkSvPDArgzAv3s1VBmm+5w2LkNUjg0ToJxjNY+FpSYCHzQKTjyciq0dhwqRZOJ9C8pOdhgwWDCKL79WTfYGEiAQhw4GsFAfWr1yLZQuX4Mftn2PDE49gc2gQfvUvhy/Lh2DRzW2x48N3kZydrBzDj8LIJPjePPxojHQSonQSpHS+/xDJS0amA3/+eRTLl6/Ex1s/wZkTp7G+b3+sDK1IElQevwUEYHXtWtg6YjRSaF9GZjoJTxrJT54AORxZJD8kWvmQFCnbspSoVHZ6Jo4e/h2zpkzF2ndX4/jvh7Gga1cs8PfH78EB2F4xAKMb18cHC2fiQuZ5XHBcoD5IxqTpsxBZszrMViNMhnIwWx6Cyb6N+iyF+vpf+dGS9/R5em+6+KwxESFBEARBuAxO10CEeM0KD8S8TiWLRCgNRo9MmEmGLMYTMJs3wGC+F2WsZWHwNqFClaro3qcP3t/1KTbt342P9h3EZ3sPEfvw6Z4DxHf47Osf8MmXBzB09Fj0GzECy5Yswch77sSEihWwPjQUi8LCMKRFI8yZMgqf7P2S8u/Elzt3YdeX9Polf/4SW/btxEcHvsYne/bR5/347Kt9WPvhVgweNR6TZ83Hpm2fY2zXlzE+PAqfhVTG5pBwjKheE1Ne64Xt277A51/vobL3Yuu+/cQ+fEzvt+3drdyl+rO9X2H7nl34YveX+PIrht5/9TXe+/AjvPZWP/QfPwkbSLYGPfg4hpQNxfuh4ZgVUQFP16mOIW/3xqfU3k/2f4V3P/0Y9z71JOx+3jAbTbB41oDFNARG20/wtKYWWYT4uzGTCFlFhARBEARBGQuvugjxYmlVhniqxpNvruhJA7QHDcqGdNiM38NmGEgDdk0YLN7wDghDrSYJ6Pzak7h/1FDcMW4SOk+eglsnTySm4LZJs3Dr+Nm4ZewExPZ5FTF9eqLN4BFo/swzaH9rezx4cxvc264t2t15J259/XU83H8I7uvaA53vfQpdbn8MDz7WDc++2Q/PDh+Oh8aORpfxE9Fx/GR0mDAZrUeOQcxb76DRoKG4adwENHr5ZXTo3AUvduiE5zrehjZdbkezl6mscTNx2+RZaE/tuXnyBHSYOBadx4/GPeNG4aExI/HoyGF4YvhgPDV0IJ4ZNghPjRiOR0ePRqehQ1D3lZdRj2Sn9YRxaPRcN9zc7jY82bYj7rr5FjTo3Amxr76C26lN948ajXbPP4UKJEdmqw1Wgz+JUAeSx3XUT6fhYeGbJl4qQAWKEOcVERIEQRCEfDhdExHigVgZpFmEDAyvaeGHsDpIgk7D13M1vDy7kBiFw2wLhD0iCFU6NkHi66+hzqgJCF+0EOFrliJy/QpEbViHqPUbUWXjOlR+fwUqrVuFyFXrUHXJUtSePgUNRwxDzNsD0OCNgaj30kDUub8XIho9Ap/K7eAV2gLh9bogpvOLaPpMXyT2GYGqIyegwvhJCJs8DeGzZiNi/gJUXLIElZYvQ6V3l6Lm6gVIXDIX8YvnoerKxQhftRphy9cieOEKhM6Yi8rjpyJqxATUGDAatfsMRb3XBqBht76IfrZXHl37oMHL/VCrx0BE9R2KSiPHofKceaj03hqEfvwBwre+jxofrEe1TetRfttG+Hz6PirQtri58xF1x20wlvOGyeyjRIOshjdhNh6ifkyDh+nSdUFaLhMhjsjRd+JBfW5Snj7fTfnO9L5LQR/t088jotvo5hEEQRD+W3C6NiJk4CuYeB9LUN69hDyM6TRQZ8BEr3bDftg836bBPo4G+rIw+XnDu0Ykwm+5AxHP9UfowDmInLYc1WctQfWZK1BjFonDnA9RZe77iJr9HqpNW4lKo+cgrO8YhL08AKGP9kZwp1cR3OpV+Cf0gHd0L/jHvImAmJ4oF/cG/BJfQ0CLNxB+9wAqfzBCuvVHCElT6BvDEdZvAioOn4mqExYgavpCVJsxH3UmL0CNKYtRedpiVJm4CJFD5iC092QEvTwOoc8Sj49GhQeGI7BTP5Rt0wvlmr+B8k16oHyzN1GuxVvwa9UH3m3fhH+XdxDy5AhUfms2aiz5CFUOfo/Qv/9C5VNnUO3ceUScP4Xws3+h5q8/InbeMkTcdBOMvlYYuU88biFRXELv/4ZBeXwGP2n+cgliRIRKns5DN8Fs91VEqOkzI3XzCIIgCP8tOF0DEeLLulmE8p6G7smDMg3OZUzJKGNOhoeFjrH9A0/rMhrkb4XVGACbxQ6vcqEoV6s5AhOfg1+jniQur6Jcq+dQttmz8G3yKmyN+8LcdDBsbYbAt90g+LbsD3ujvrAmEkn94BU/AL4xQ+AdMwHWuOkwx0+FJWES5ZkEr8YTYEscBXvCUHgn9qe8fWCN7Qlr/JuwNX0H9taD4X3zcPjdMhjl2/VHUJtB8LtpKGztBsK/1TsIbPIOfKgeU3xfGOP7w5w4BNZGw6nM4bDHDYdP/Cj4JYyDb/xkeMdNgT1mHGwNh8EWMwD2+Ldhb9IX/rcPQXCvGQicshbhK3ag+sa9iPrwC1ReuxEVRk5C2U6PwBpeFSarGWZTOCymV2A0fw1P81nlUSaWi4vP9XAlQhyFM19HEWrzGglknSaKTDCeRhOimt6Beyfvyc9T66ZHlX1Giw13jdmev71dz4X5IlLvtq7529SytHKS9OjA/O1aAqMaovETQ/PzFQW1TOd2OeOqbt+QSOVcuwzbrHscc8eoT1Cnw9P556keF33nq/l9dCXlC4IgCJfCiX5D6Vf0CgdFTlarKkJ8vyASHWXg1YgQDcJ5U2KqCKXCw5yGMhZ6b0+Fp303DJY3YDLWgs3oC29bOQQG10NIg3sR2OIVVGz/Gio0fRL+de5HYMwrKB8/FF4kGFaSDXviVJKPGfCOnglrg9kwxcyDMW4BDLELYIpbDFPiMngmLYNH4mIYEhfCmDgPBpIjY9xk2GLHk7CMg0/sKPjGjqb3JEvxs2BNWARbowUkTrOo/NkwN5oLY+NZsCVNgy/Br8bEKTAmTKYyp8GQNIM+E/Ez80iYA0P8QnjGLaJ65sASNxX22HHwihtJ4jWcXgeQOPWGtcU78O0wEuXuHIey9w8hQXoJ/jG30MBWG1bvABjM3jBbWsFi4Uvmj5I4noPZmE4ixH2qT/7l8y5EyO71ovKd6X2XVwtXAzijnWrSE6H7puyFV0DoZdtdiZBahiuKOrWlrb+wYwurm+VPT8a0oqeHKn/FLV8QBEG4HE7020m/nlc4KHKyWg+SCHHUh0TIxCLEEYu8+wgZDKD3/Fklb3qM73asTNmYMmiAO0Gso233075QmEw2+HoHIaBuE9R55g006TECFdo+BUu1e1AuuifKJ5JUxEwjqZgJuxJ1mQRb9ESYG06EMWYyPONJVBJIaOLnwho3D6b4+SQo80lw5sKWwBIzFobGQ2Br/haC2/VBpfZ9UKH5GwiI7w3vmBGwxdGxJE6mhAXwjJ1L4kRyRWWZSJJMJF2m+OkkWTNo+yx4kvQYqVxL7Bxqw2xYo+fAFDub2jEDtoZT4E1t8ooeS2WOpfaMh4XkyUjy5Jk0Fea4SSRgE0iuxsKrST/4xT6OoPAEBNjLUX9aSBarwNPck6TmIL1PJs7BwA+xVaRH26f/kn9DRa0IcYRIEaFv4OX9kvKd6X2XVwOtSARUrI1b+69TtqsREI5kqHn1REjdxoN8+97L8vMWJkLaMm4fvjW/Dc7lFIarevTQq5tp3X3GJaKjLUc77eYsMtzuGq0fvEyEilK+IAiCoA8n+s2kX80rHBQ56YkQRyZ4EL5chPIwGGk7y5DZQYM2yZDhBxKn0fDwbEzHeMNKMuRXsRrqPvA4Yp7pjfItu5HwvAHvWJ6CmgwLC0niFBKWMSQg/WCt9Qp863WHb8xrsMX3yBOLRiPg32gcfBqPgT1hCLzj36FtvRDQ7g1EPT4Yia+MRvNXh6PJ8/1Ro8tL8E94AtYGL5EsDYFXwgSqaxLshC2e6kmaBmuj6fQ6HTYSGa/4SfAiubHFjqb6R5GYjYZ3wjjYmoyHsekomJsPgE/LdxDQnNrRpD9sjQfD3GgMLNRmcwKJUhyJFUmWnWTKK34CfOL7wLf67fD1i4QXnbvRWJ76pSPM1kUwWY6RNGZS36ZT32Qq/arXp8zVECFtRMd5EC4M7UCvDuiucB7otRLifGxRRIjRnkNRREEtjyVOO42nh6u6GW0/aMtSj3GnXcUpXxAEQdCHE/1m0q9mEQdFZzgVW4RMNGhbWIayKd95mAyf0OsLRCSMniYY7XYYwyvCXq8d/BK6w5ukx8ISkTAXhsSZMCRMJmkZA+/6vWCLegjhjZ9C3fvfRPVnB6DyS6NQodtEBL44Bf6vTob/K+MQ9PIIVH99BBq+NQLNh07GLUPnocVrE1H7vt4Iu+kllE14EbYGb1CZI+ATNwT+9XsgqFEfBLceCP/WA+DbZjB82gyDd5vh8Ll5MHw7vAPf9n3h0/4t+Nw+EAFPjEP57tMR8MYM+L09DWVHzkH58YtRbtQS+PWeC9uDJE4tBsEnZhjsDSfDHDuHZG4GrDxdVvtp2IITYLWVhcnoRX0UR68DYDPvI4FJUwQnr0/z0OtTxpUI8WLp4oiQ3rRWUWRIGxEqbOpGO9B3Gb6lwCmpayFC2rYXJnFMQaKit9/VtJ8rilq+835BEAThXzjRbyb9ahZhUNSDk8V6AGZTepFEiPEgGWIRKmPNgMGSQjL1B8zG+XTMLTSI+yt3VLaU9Yc9IgG+9brCK24ciQPtT5oPj6QZKJM4CwZeHxQ/AgHxPVC5Yw9EvzoaMWPno/7Ctaiz9kNU3boVFXd+hkq7tqPW5i2Im7MKDXqNR9gdvWBv8irMCbxQug/scf3hw1JFYmKLn4uAuJEIiuuKyPv6oMbA6QgaMxN+E2j7uEUIHrsM5SYtg9+MpQiYSe/nroT/yvUov/UzhO/Zh8rff4fKv/2MGkf/QP2/jqL28b9Q6ZefEfzeFgT2mIRyN78Nv6QhsDUaA2vj4bDFvAxbxbYw+0TAaLKTxFSEwfwELKYPYDWcIUHMEx9+oOq/C6Mv7UsVXRHiKUgSIb5qrChrhLSXjTtTlKiKs0yxEGkXAatoB/LKiR2V966iG0URIV6orUZLiiIJah3uTqcVJiJqP6jlaaM47qxdKmr5zvsFQRCEf+FEv5n0q+nmoOiKzKwc+PnliZDBVDQRYji/h+08PO2nSXzOUDl7aQDvD4MxlgZuLxjNZhi8KsEW0Rm+9fvAFjcehoRpJELT4ZG4AIa4pfCKnonguLEkLm/Dv0kvlL19MIJemYqImcsRuWkTqn38KaJWfIDQfvPgc+dg2BJ7kfT0h1fj0SQjE2BLmkLyMwOWmNkwRc+HseF8lI0ej5BGbyHyufGov/4zVP/zF4SfP4rw5H8Qef4MwlKTEZiRiqC0VASkpcArMwU2wjc9GcG0P5xEKGzLNoQvWY/w9dtQ4dvvUeWf46jx9beoOHIZAu4ZDK/mb1A7SPCqtYepbGWSQT94eAZR/7WFyTYNNsthmD2zYOAn+OdHgRyKcDr3o0rhIuT+VWPaiIUz7kRItHAkSB30VZwHbHWg11JcEXJFURYTq2W5O9UkIiQIgvDfgRP9ZtKvppuDoiv+OJaG+vW/L5YI8X5lsDZfgKftNJEMk+UUzOYtJEIvkRTUonzeNKgHwOxXF35V7iRBeV2ZujKQvHgmzYchcQlsMfMRED0HQQ2nonzMWPjGDYU18R3YbyYxuncIAu4fCd8Og2Fv3I+EhwbkpPEwNpkKU6OpMCdOI2bBnDCPmE/MhTl+FmwNJ8HeYAQszYbCt+sMhCzairB936PCiRMol3qBhCeNBCgT5ZMz4JeSAa+MDPqcgfA/SILe34ugYcvg/egQmNr3guWeIfDtuxDByz9Dld0/I3r/L6gzcSmCOnaDb7V28CpbBSarNwlLIDw9GtM596XBbieJy3kYWISY/CgQX52XdysCPVyJkHrVWGSV3jh1LvWy71GPkooIqXB5CQ+9fYkQaQd17UDf/Pnx+Xn0pKsoIsRiEFQ9Pn+htjsUZW2TioiQIAjCf4cSE6GvfzqP2277VV+EdK8a+xejZw7MHg6Y+I7T5nSUsWTCYOEB+yhMptVU3qP0o16F8CVR8IctoBp8q9wK/5ge8G4yFtYW02BqOg2eCTPyFh/HzYYpdjJMCWNhSxoF/4RR8I4mGYkeSPJEQpMwGl6x4yjPFBKoGco6I2PCbBhIgjwTFiivBirLkDCJypsEU8wUWOPGwp7Qn0RqEEJen4mKszci7MMdKP/ZFwj8fAdCvtiJwK++QsDXX6PC9l2ImPke/B8eAXOjd0i4hsHWeCS8k0bAq9EgWG8bBP9+c1BrzSbEz12KiC5Pwqd8bfiZ/GD2tJOw1IPJ2I36ciMJ4Uk6fxYeXiCdQbDUkOCwBF2BCN173wx8+f1x3e9SD3Vw1eJqIHYXFiKtsKgiox3o7xi5LV/C9Ab2oq4RKirFkYrC6nbe73xFXWFRp6KW77xfEARB+JcSE6GFXx7D5CknafC+uFhauY8QT+NcvI+QZpB2hu8xxM8dM3rSQK1cSp8HXyJuNB2G0byEZOBhGtSr04+7HUarDWbfKPhV6oCgBk+ifONX4d24D4yxQ2CInwhj4mSYE8bDEj8OtrjJ8I2dAZ+YGbCS+FhjJ8IeOwH2uIkkSpNgaEQC1XgWPBvNgWfiHHjEzyRYqiYT46jM8cpx9oSpytVgPnwDxsbvwKvtW/C7m8Tokbfh/VgveD/ZB97P9IPXUwPh8+BAeN38NuyJ78ASOwaeJGUGEipb3FT4UFm+CcNhb9kDvnc8h4BOd8KrekN4WUPg4+EPq2cUne+jMFtXwGT+nd5z5McBD0/qV+VKMe5T5t97MulRmAgNGfYhVn19TPe7dIVWhkpqkNUTGeeBvKAroa6mCBX3kRoF1a0X/XGOuGnPQ4+ili8IgiC4psREqOuiH/HD4XRERPDAzSKUd2dpd0QojzxpUvHw5ME/TwCMxiMkWO9Suc+QINWBwexHg7kfvL0ronxIHUQk3YIq97yK0IdGwefuybC3GQXvuMHwjR4Nr+ipsMfMJAmZDXPcHOUKLWv0LFhjpsMUz9NqJDwkQ8ZGM2FK4hssToKJRMmayLBMTYCNxMieMBsWLiOGjo2dDi++70/MSPjU7wdbvV6w1u8JK73a67wFW91BsMTwgm4SqsSpJFaTUIbqMsTx/Y5mIYDvOt3wWViiGsMUGAKT3Rtmz3KwlqkPq+FJWK3LaNtv4JtN8q0FlHsukSQy+n13OQWJkK/vN/j+55PosfIX3e/yasDC4h9WHc27TsjfxvfH0Yv26A30WgnTTlFdTRHSSkVhcqLFVd3a+/w4R5i058H7tGuYnO+1VJzyBUEQBH1KTISYCZuPYM17eYt4VRH691lj+gP2v7gSIZ4yS4fV+CfMhvVU1qu0Px4GU1mYrV7w9g1CeINYxPd4DbEr1yBi+UcIGrAMQfeMg1+zITAnDoOR1wKx7CTxjRDnkBjNgnf0ZBKbkTAkDoEhYQiMsYNhih4AU8N+sBBesQOIfjDFvQPP+H4wN+yvCI65/kh4xk1UrlJjseKbJnqS4Hgk5EWRTCRSltgpVA995oXcSSRCCdNJgmbDFjsNAXFDUL7BE/CJTICpXBA87TYSHj/qr2gSlldg9dyYd66WCyR86Rf7gyTGk2WI+0iv7y6noMXSY8adwJIdf+t+h1cL7UCvh1Zu9AZ658vv1UH+aoqQKl9FLUOt2xXOoqOiN/2oRY3wFLd8QRAE4XJKVISYTw8l48lnSGBKUIR4XYzZmAGr6SixESbTS/A014enxQcmqxXeZf0R3LIxwsb2R8Wdm1B3/240WLAeoQ+Q0MS8AF+SGr+4cfQ6En5Jw1C21VB4t3sH9k594Ht/P/g91A8+9/WB9z294HNvL/jd3wflHuqL8g++hQB673cfbb/7Nfjd+Tp8urwJc9s+8GzSH56NxyjTah6NFqFM4wXwaExiRIJkj54Kr2iehpsKI33mdUs2ki+/hoNRtvZD8K0YDZt/IEzUfk9TKIlQUzqXN2nA3Qqj8SSMivyxwPCaoJIVoVatHfj29zTd7+5qwtM/HLHgZ32pAzbDi5c7vP3uJXldSQxLj/O0z9USoeJOizGuhEZ9ZlhBzwK7beCGS57Fpj1OnRK8kvIFQRCESylxEXp6/g/4+sdULF6eDf/yJSNCHMUwGDNhNqfAav4VFvNamMxvwGBuRRIRAbPJF3a/8rDFNUT5V55B/aWzED1zNiLu7Y7geg8hKPoNBMS+jbLRLyHsjj6IeGsC/MfNRsCcd1FpzSeosnk7wrd8gtCtnyBkG71+8inCPt2OiG3bEbnlc1T+aDsqbNmKiC2bUHnFGoT2mw6/uwbCqzmJVtI4mBNmwdB4HkkRP1tsJqwxM0jAiPjpsPFzy2JGwrteL3hV6wJLheqw+JeFzRIIq6EuCU8XOo8hMFi3w9N2is4nr8+MHtkwKZfL5/XPlYqQl1cuRo3LJgnKUL4jve9O+BdXgiUIgiD8f1HiIqQy9eO/cPhINvr1z0XrVkC5cvoD9r9cKkKXwmuN+NJxGtSNKSQ+x2AxfQ2TaSYMpmdgMSTB2xBBg3152MPCEJzUDCEtbkdg3D0IjXsaAUm94ZfwFnzjXkD4kwNQe8UGVP3uB0QePYuqpxyITHUgJCMT/lkZ8HJkwJqdAZsjE3bCN8MB//Rs+GbS/sxkhJ47hahvf0HVhVsR/NRE+Dd+Gz4xA2BpNAzGZiNgaDICpqThsCQMgT2pP7xjXoS9+u0wV0yAIagCPH294WEJhtnYCHbjc7Aa55DgfQWj5R+SoMy8J8YbWYJyFQoXSH1YhKzeOWjV1oHevXPw3U/ZWLzjhO53JVxOSUytCYIgCDc+V02EGF5AvXrPCez/JR0XUnOUyiRdu5SZlav0/dq9p67pwuj/Otr1SHU7PqubRxAEQfj/gNNVEyFBEARBEIQbGREhQRAEQRBKLSJCgiAIgiCUWkSEBEEQBEEotYgICYIgCIJQahEREgRBEASh1CIiJAiCIAhCqUVESBAEQRCEUouIkCAIgiAIpRYRIUEQBEEQSi0iQsINhfap7wEVa+c/cb2ocDnq88KupBxBEATh/xsRIeGqo312V0HwA07vGLmtRERIW6c8OFUQBEFwhYiQcNW5HiIkESFBEATBHUSEhGtOu54L8+Wn6TMjL9lXUlNjgiAIguAOIkKC2yQ9OjBfYK5kuqkoItSy22QE14hXPnsaTYi5u4du3sZPDEWdDk8r7/UiS/dM2JUfIXJuu7aciOg2+fLF27lMs91X2ccEVY/Hrf3X5R8rCIIg/LcRERLcQitBKsWVIXdFyBXqMa7yuppiU8+Bhap972X5dXYeuilfdurd1lXZVtB0nvPxgiAIwn8XESGhUAqSE2eRcYeiiJAaodHKCm8rKK/zPlWE9ISH0RMkNXqk3Xb78K35ZaptEARBEP7biAgJhVJQdEQrFO5S3DVCzouftXkLmu7Sy1/QNu35Op+fKk3FjYYJgiAINxYiQkKhaGXBmasZESqKCDlHaFyV4xz90ZMebeTIFTI9JgiC8P+BiJDgFtdjjdDVECHn6TG1LVqxcUeEJCIkCILw/4GIkOA2Whm6EhG4niLkvL1ai3suy1PQ1JggCILw/4WIkHDNuZ4ixOhFt7TCoz2WI0XNu07I38cLpmu0flAWSwuCIPyfICIkXHOutwg5T33prfcpbHpMREgQBOH/AxEh4ZpzvUVIu09vv4oa/dEKkW9IpHLzRr38giAIwn8PESFBEARBEEotIkKCIAiCIJRaRIQEQRAEQSi1iAgJgiAIglBqERESBEEQBKHUIiIkCIIgCEKpRURIEARBEIRSi4iQIAiCIAilFhEhQRAEQRBKLSJCgiAIgiCUWkSEBEEQBEEotYgICYIgCIJQahEREgRBEASh1CIiJAiCIAhCqUVESLhmtO4+g//YFDyNJrR8ccol+++bshdhDVoq++vd1vWSfYIgCIJwNRAREq4ZSY8OzBchJqBibdw7eU/+fhYhr4BQESFBEAThmiEiJFwzVBHyDYmE2e6rvG/6zMj8/SJCgiAIwrVGREhwG21Ex2ix4a4x23XzuUI9niNBcff3Vt5HRLfJ368nQg9MP5g/XaaNILnaXuumR/OPb/PaHARUqqN85qm4mLt7KHl4ik5vuxYuv06Hp/OFjQmqHo9b+6+7JI/ahsZPDFXy83u1b3h/wkNv59fFsATq1Xf78K2o0frB/Hxqu1ydJ6Pdp+1HQRAEwX1EhAS3cJ7WYooqQ1oRumvsDkV6eMBv33uZsr8kRcgVgVENdbe7ikw5o22vtg1auF/uGLlNd5+KNuLVeeimS4RLRa1L2/fadmqPkwiaIAhC8RAREgrF1YDPaAfmwtCKEIuL+lmNZpS0CHG5vN1ZNPS2ayMqahla6eGIjVqfmte5X9Rytfuimt6BLsM255ehnp9em7m+5l0n5OcNrdNEqd9VO9X+07ZTEARBKBoiQkKhFBQhKUokwlmE1HLVgbwkRcidvHrb9dqgorZfO/WlHu9udMy5fdr6tJLjjHqcXt3acxIEQRCKhoiQUCjaQdeZK4kIabexBFwtEXK1Xa8MV9NUWlRx0x6vJzG8n9cNadcIqejVV5BUtuu5MP9Y7nN3jxMEQRAKRkRIcAtVWLRcyRohVUZU+eGyugzf8p8QIb2ojLMIaffpoVdfQULjHDlS+1KmxQRBEK4MESHBbbQyVFQJYvRESLu9bsdn8+XheolQQVNjzhQkQtoIjrYc53ZoRUgvqqRFPZb7vnJix0vK0csvCIIgFI6IkHDNcCVCqnxwdEOdRtKTB+2UlLrNuTw94XG1XU+EtNu4PnXxMqNe4q4Ki7sixJfW8zat9LiqT43ucF0VY9tdMvWoLVOlKFOTgiAIwuWICAnXDFcipN2nohUhPQFg1EvhteVdqQjx9sKmx9wRIW1kSQ9tfa7Oj9GKjrY+pjhROUEQBOFSRISEa0ZBIuQ8yKtRFBW+CaIqJxw54f2qQGjLKwkRYtToj1aI+GaIXK/e8XrTWlxGcI34/OP9w6orN1jk9871sXxp87q68aJWGPXqFARBEIqGiJAg/IfQRo9kWkwQBOHKEREShP8QamRLu55IEARBKD4iQoLwH0G77sh5ak0QBEEoHiJCgvAfQTstprd+SBAEQSg6IkKCIAiCIJRaRIQEQRAEQSi1iAgJgiAIglBqERESBEEQBKHUIiIkCIIgCEKpRURIEARBEIRSi4iQIAiCIAilFhEhQRAEQRBKLSJCgiAIgiCUWkSEBEEQBEEotYgICTcMD0w/mP9QUXmWliAIgnAtyBehLEdO2tPzf9DNJAglQdKjAxXJcfXkdO1DRY0WG+4as/2yPIIgCIJQkuSLUFpm9snuy37SzSQIJUFhIuQqIqQ+bNTVcYIgCIJQHB6b8x0c2TkO9qAyF9Id+wZt+F03oyCUBIWJkCtEhARBEISrAQeAOBCUJ0JpWRsnfXxEN6MgMKrIMMWZunInIhTWoKWSR40IqREiZyKi21xyXJ0OT8Ns983fH1Q9Hrf2X6dbduMnhir5+b16Hrw/4aG3EVCpTn4ZviGRiLm7R34ZKrcP34oarR/Mz8fnw/n02q8eo92nbbsgCIJw/Xhn3WEkpzu+p9/mMmUyMnOmLPzymG5GQdBKkEpRZehqiJB2XZEz2nq0ZWvhc7hj5DbdfSr1buua38bOQzddIlwqal3afmr6zEjd47TlCYIgCNePMZv/xPm07I/pt5l+nYFe7x046dDLKJRuXEkEox3sC6M4IsTbC5oaU0VJu48jNmo5qjA5nwNvV8tX90U1vQNdhm3OL0MVLG1btPU17zohP29onSZK/Vrh0UZ+Cjt3QRAE4doz5/O/kZrhmE+/z2XK5ObmJh05nXFWL6NQuiko6lKU6EZJi5C2Xc7tUOvSTn2pZbsbyXJeuK2tr6DpLfU4vbq15yUIgiBcX/b8fuE8+c999Pucl9Kzss93XfSjbmah9OIcTdFyPSNCrqaptKjHaMvWkxjez+uGtGuEVNS2uDu9pbaX4f6RaTFBEIQbD75iLC0zOwWAP/0+5yUOD3GYSO8AoXSjSoyWa7FGiLdfiQjpRWWcRUi7T4+iipBz5Kiw8xYEQRCuPcM/+AMX0h1f0u/zv4msqOWvJ9JkekzQRStDRZUgpqRFqKCpMWcKEiFtBEdbjvPUmFaECpoaY7TTY5UTO15Sjl5+QRAE4dryxS/nksl7HqPf538TbbCmZmaflukx4WpwpSLEaC9n1+bnMtXFy4x6ibsqLO6KEF9az9u00qO2xbk+9Ry4roqx7S6ZJtSWqVKUaURBEATh6sHTYhfSHefJe0Lo9/nSlJWd+/pH355J0TtQEK4EbUTJGZaNeybs0hUhvcXaqswUNj3mjgjpla/FlZQ5oxUdbX1McSJogiAIwtVh4ZfHHMkZjhn0+3x5kqiQcLUorggxLCBa4dFOYanRH+1+vhkiR3fUMgoSIbWM4Brx+cf7h1VXbrDI753bwvKlzevqxova89WrUxAEQbj2FBgNUlN6VvaLn/549oJeAYIguIc2eiTTYoIgCDcGK77+J/1ChmOCIjwFpeSM7MO93/1VtxBBEApHe/NFuVpMEATh+sOzXTzrxbNfebZTQOIbLP5+Kv0kh5D0ChMEwTXadUfOU2uCIAjC9eHQXymn0zJxd57puJHSMnMf3vt78hm9wgRBcI12Wkxv/ZAgCIJwbfng0KlzZ1MdgxXBKUo6l+qYvXjn8TS9QgVBEARBEG50xmz+I4sk6NOLalP0dDbNsWvEh39k6hUuCIIgCIJwo8Lrnc+lOX5ya12Qq0QH+19Id+yb+/nfEhkSBEEQBOE/AUeCLkrQv88Tu5J0NjVr6Wc/njkrC6gFQRAEQbiRWbfvZDJPh11RJEgvJWdkv/LT8dSTcsNFQRAEQRBuNJ6e/wP4Qq9zqY5RF9Wl5BPZVUu+Dp8fxcEV6jVEEARBEAThWsGzVXyzxJQMx1m+6v2isly9xKEmfi4ZV8gVy3SZIAiCIAjXg+mf/qU8NoPvGF1i64HcTVwhV5yWmZ3Cj7Qfs/lPxcr0GioIgiAIglASDNrwOzZ9czrjfJojOTk9eyX5iOtnh12LxEJEPHY+LfvjTEdO+p7fL5yf9PERpaGM3kkIgiAIgiAUxjvrDisuwcEWDrqkZman8tXsubm53ck9Kl9UkRsnUaOs1Lj7LqRlbeSGMrRNkiRJkiRJkiSpyCk53fE9uwQHW+jjY8T1jf5IkiRJkiRJkiRJkiRJkiRJkiRJkiRJkiRJkiRJkiRJkiRJkiRJkiRJkiRJkiRJkiRJkiRJkiRJkiRJkqTSlAA0JPoxOVnpG3MdGftyHJnf02dJkiRJkiRJkiS3U64j8zB7RG5WBl86r7hFbm5u+4vKceMkblSOI2t+brbjfE568rnsv74Dk/XrLmT98BmyvtuGjK9XC4IgCIIguE3mt1vyPOLnLxWvYHKST57NzclOU4Itubn3kRyV7BPmi5Jys7NfV+SHGuX4fS8y92/UPRFBEARBEIQSY+97SrAl++xf58lD0nMdmdf2OWNUWZfc7KyT2Sd+TRH5EQRBEAThurFnLbKOfsMydJYDNFc1QkSFV+b1Ptnnj5/LPPiBfoMEQRAEQRCuNXvfAwdoSIiOka80vKguJZdyc3OTcjJST8h6H0EQBEEQblQ4UJOTduFUbnbmwxcV5spTbnbWKzmpZ0+ybelVKgiCIAiCcMOwZy1yzh47k5uZNuWiyhQ/5WZlzHac/OMsF6pbmSAIgiAIwg2I4+i3F0iG1l1UmqInkqA3Hf/8el6vcEEQBEEQhBsdx5GDaRzUuag27icALbOTT52USJAgCEVhet8XwD8hziTVr4E5/V/SPaa08MZjdyh90allAs5sX6Kb52qyfkJfxNSKyv9OmsXUwd7l43TzXg9Sdq7AxF7PXNLGulUrYcXInrr5BcFdeGaLl/nQ35R7Sbk6LCP1hKwJEgShqLgSIRWWAL3j/t/hQb5jszilD7xsFhzdPFc339XC1fcSXbPKdZEyZ7T9o8eCwa/oHicIbrFnLTi4w0Ee+nsqPPEl8nJ1mCAIxUEdcLWD/S8bpucPcmaTEdvnDbvsuNKANiKkt/9qcW7HMkSElFfq7kDfgyo+HCFqnVA///PHMwddt++IReiONo2UqCG3hz+//OBtSnuuR58J/3/wfQ9zMtP40voQ+ptynfhyM15prVeIIAhCYeiJEKMOsoz86/7a8sO6qSjr6630/VtP36Obh7meIqSH9m/mRolcCf9tsv444MjJyphBf1P6iSzJmuvIOi13ixYEobi4K0LaqRCOAnS9t8NlAx5Hkm5q1DD/OIbXtTivGeGy1GiLM9yO396fWWhdLAvNY+vkH8cyMKjbQ5cMvtwe9ViG169ohaGw/WqEwzm64e55qsfzOfBaGlVuuK3DXn70krxatBEh7g+9dUHa6IsWrTi500dqOfwdc8TJ3Tbqof2bkYiQUCLsWYvcrIzzLqNCfGtqviuj7sGCIAhu4GpqTDsQ83ZXa0JUOeFBUB1E9VAHaFflqDiLkBZtXc77VNQBWCsTWtQyCtvPZeiJkLvnqT3eFQVF2pyPdV4oXZgIudNH2nJqVA67LB9TUETKGW2binKcIBSEy6iQRIMEQSgJXC3KVVEHa2eB0Q502n3aCAYLlXY7C5U67aOdzlEjEa6ky1Vd2u1cBm9Ty9Wr58Mp/ZQ1N67aod3Pn9WBXRWHopyn9nim1xN3KoLF9aoCVlDUhOvSi5ppz1mVHe05qMe600e8Ta+NeiKsluEKtT/5GK1MCsIV4yoqRBu68DPEdA8SBEFwEz0R4oHSOQKhHVydB3DtIOgc5XAerPUEpCARKqguV3AbtBEfrounhH58b2p+OYXtZ5xFqCjnqT3eWQxcbdeDpUQ7fact35UIudtHnNdVW9S/C+ey9XDuy8LyC0JRcRz/JSM3N7c7/Y39m3KzMlc6ftute4AgCIK7uFoj5ExBcuJqQGac5UFbjjNque7U5QptG7hu7RoZ5tFOrfPLKmy/swgV5Ty1x1+JCKmo0RxGjfK4ak9R+shVWwo6Vy0sQWofFpZXEIpL1g+fIdeRsY/+zvKSMi2W7bgg9w0SBOFKKQkR0pMAFecBVS2HP6s34uP3LCDqQFzculxxYOWES6Iqzse52u8sQkU5T+3xJSFC2qhLYSJUlD5y1RZ3IkLOUuvu9yEIxSHXkZWaPz1Gb1rmpJw5q5dREAShKJSECGkHaR5QtWtntNt5oFUH74IkoDh18TEcNVHvs8MyoJ3ecxaJwvbzNmcRKsp5ao93PtfCRIj7iNv21ZLRymc+tzGvP6kcw6jCofaldhvjbh/xNrUtjN4aIVdtdD5WJEi42mSf/jOZ/Ocx+nujvzigX/Zf3+lmFARBKAolIUKMWo4eHFXQG7y18FVLalToSupSB25tVESLGuEobD/X4yxChdWtPU/t8cURIW25WrRt0TsHVeLc6SPOp5UZPVwJjqv+0yJyJJQkvByIlwXR3xbfSTprvuP3vboZBUEQikJJiRDDV13p3V9HjUgwXE5Bgy+XXZy6WEIe6NDikrr4/j3awdq5LYXt1xMhxp3zZIorQnz+zs/wYlHUu6+PutCc83AfvDvmzfx97vSRti3O9zri/lHzOSMiJFxrsn76HDmZGV/S35bylPmPs37+UjejIAjCjYze1JhWjgoTMqFkKUzKBOFGIfPbLch1ZB5mD5JniwmC8J9Fb+DVRoBkQL62iAgJ/xX4vom52Y7z7EFlcrOzTmYe/EA3oyAIgrvwACgIVxO9vztBKC6c6O+K/rIo6WUQBEG40dFb/8Jor5ISrh0SERL+S4gICYIgCIJQahEREgRBEASh1CIiJAiCIAhCqUVESBAEQRCEUouIkCAIgiAIpRYRIUEQBEEQSi0iQoIgCIIglFpEhARBEARBKLWICAmCIAiCUGoRERIEQRAEodQiIiQIgiAIQqlFREgQ3GB63xf4fxR0apkgz04SBEH4P0JESLih+HjmIJT19Vako27VSji6ea5uvmsJP9CzY7M4pU1vPX2Pbh5BuJrI36AgXD1EhIQSRX3qNEdO9PYXxA/rpuZLEGM2GbF93jDdvNcStV2FtedaPHFb279XMzJ1Jd9jaaawfivu9yciJAhXDxEhoUS5kgGUo0F8rJfNctUiQcWpQ50WK0xw1HO/WiLEg2FxB9KiciXfY2mmoH67ku9PREgQrh4iQkKJciUD6I0oQtoBaMHgV3TzqKjnfjUjQtcKEaHicbX6TURIEK4eIkJCoWh/hJmChMB5IFCP5WmlT2YPQdd7O+SX80CHFvnCoB6nRRWKD6f0w02NGl6yT3vsldRR2HRXUcRJLV9t97kdyxARUl7Zpu0z5wiTu+3X1uE80HIfNY+tk38clzWo20O6x87p/1Khg6qrelRK6jtR82r3a+H63e1H3lZYu9ypT83HU6LOfTrs5Ufz9+tRWL8573e3n9R8vF39zrRTyfydqnUIglA0RISEAtH+AGtxJUOufuidj1dR86nHaeEB7u8t8/IHQWdKog4egNxZ96OWURBq3uKKEG/TQ1u3XnvU8vTQO9bVfi0Fnbf2vJxR87t7Tu7kc7cfS7JdqgDrUVBEprC/F+f9xeknrl97rloRFASh6IgICQXivIBZpTg/9CwdK0b2VLap+bQ/4nrRF847tc/z+GrJ6Pw6+F+/2nxXWocrXA3ArnCuz90BvCjtd+5fbR28TS1vzOtP5penip56LFNYBMG5Hi1cfkl9J+rfFx+3d/k4pSy1f/TOsbB+LKxd7tSnbbs2ArR+Qt/8Y1397RTUb3r73e0nbT4WIef9zvUIguA+IkJCgZSkCGn/Ja0nJK4k5ZcN05UpA+d2qPlKog49ipKXcR6ciiNChbXfuX/VPFrhYfTqdj62IArLW1LfSUmKEG8rrF3u1Ofqb17Fua+1FNZvzvvd7SdtvqT6NS7Zpx4jCELxEBESCkT7A6xFOyBpKe4Pvatt2kHQGb1BoiRFqCjiwKj5r4cIOZ/P1RShkvxOXP19MWq73e3HorbLGbXs/4oIMdr+EASheIgICYXiPHgU9ONb3B/6wrZpB5+CBomSEiFXg29BqOd+PUTIeXDWDuZq3YUN0loKyqtXp3Nb3T0ntY+4LLW9/F47deduP7rTLnfqU/tOW467FNbHzvvd7Sdtvl5P3Jn/Xj139ThBEIqOiJBQohT3h96dbTyVweWpdegNEu7WUdggp3dsYajt0hMc7g/ephWUkhAhbXlqHXp9pHdsQRSUtyS/E/VzQW1ytx/daZc79WnFS62Pt3N5E3s9g9YJ9fO3OVNYHzvvd7efnPNpz197nCAIRUdESChRivtD72qb9gffGVeDREF1aAc5xpUQFTagqTiXx2jboEYt9CgJEdJu00NbnrvnxLgqk9u8Z9nYEvtO9PqPqVE57JKFyu70ozt/KyVZn5pXS0H9xsc4fwfu9pNePrWNxYlcCYLwLyJCQolS3B96V9vU7eoAxz/6U/o8pwxmBQ0SBZWnXv2j7lMXzapoB8vCpsWcB9ZHO7W+ZJDktr3x2B35+/neMKpIlJQIMTy1o5UAHti10z2Mq2P1KGxAL6nvpCB5YdT+d6cf1fILape79TH8dxJTKyp/H5fn/P06U1i/Fff/D718/Len3ufIne9UEAR9RIQEwQk9ARGuDqoYsGCo2/jKL3WA18pBSXCt6xME4cZHREgQnHD+V7tw9XAVQWGuxpTPta5PEIQbHxEhQdBQlGkx4cpRp7y001UsJDz15TxlWRJc6/oEQbjxERESBEEQBKHUIiIkCIIgCEKpRURIEARBEIRSi4iQIAiCIAilFhEhQRAEQRBKLSJCgiAIgiCUWkSEBEEQBEEotYgICYIgCIJQahEREgRBEASh1CIiJJQoeo8wKOhhlR9O6YebGjW8JD8/MHRQt4cuy1+UsrUPqWS0z5By9QRyLfKcMUEQhNKBiJBQohT0LCftU8IZ7dPE9XDOX5SynZ8yrt0vIiQIgiCoiAgJJYoqK+oDSzkyoxUY9fld6hPe1byqpKjPglL3aSM57patzfvaI10UISrogZrO5QqCIAilBxEhoVCcp5kKehipnlRoozMsNtrynCM5Kmo52siMO2XzNjXiw/Lzyewh+XVppUqLiJAgCELpRURIKBBnCVJxJUPuyIqevDgzve8Lyn5tJMddEVKjTapkqWUVJl0iQoIgCKUPESGhQLSiocWVNDhLhXb6SpUabZmuhEqVmYJESK9sbT5VjNT6tHm0OJcrCIIglB5EhIQCKa4I6cFXd3GeKxUhPdSytdNi6nHaqJZeBEpESBAEofRS8iK0Zy2yft2Fs38ew5m/zuLC2QylEknXJ3H/8/dw5sgJOH7bjYy97+l/by4o7tSYFr4cfk7/l/LzaEWoOFNjWpzL1i7C1kNvekxESBAEofTCicYAGgUo6WUoClk/fY5zZzKxcX0mHnggF61a5yIyKheexmwYDFlEBoyGNAWTMZ3IgsnkgNWSDm/bcfj7HUR4xOeoVW8LmrRajJ7vjMPCddNx7zPLYSt7AEZrOuy2Y6gWtQB9+o7BG32nIrLKRngZz8JkSKZ6UuBBZTKexgx4mFNgsp9F2YDtePqlxRg4fjWiE76g+s7AZP0V7W5djsXLh2LFikF4u998PP7MWnS+axFuv2Mgpk4ag9EDJ+OmlgMwYvRCDHprPmqHbIKv7Sw8vVNg8DqKChVXoufAEZgwfR5axa3Cw/fOxYJV49C95wvo2ed5jBr1HGZM742h4wbgsecfxbTJffHIw4vhFXgAVSvtxcieM/Dtwe7Y9vWTWP3eS9i6rRtWrBqATh02wM/+J+z2U/D2/xEhlb5GjXofI6nJSjz/6mTMXz8ZXXssRHDQbhKFc3S+yShjykQZo4PIgYdBJZv634FWbbLR5c5srFyRibOnspD2817d788VzjJU1MXSzmgvX9cTE2192v3ulK0nS844t19ESBAEofRSMiK09z2c+f0vfLEjC6FhOTB4MiRABmdyLpJNZMDTnAqjLR1eZU8gotoPCI/aD1+fH+Fn+xuBvjvRod1kTFs4HM/1ngT/0O0wWZLhZTmCqIgl6N1rOt4ieala9QN4G0/BYjwDg/GcIkAMS5enMRMWSyrKld2Op16ch8ETViCeRMjLfAY262/o2GU9Jk4fj6ee6o8qlRajXMBX8PHZjojw6Xin/1wMGzwPbZoOx5hRqzFp1HzEVV2CADrOy+s0/Pz2o1372Rg3YwJe6b4K0ZVW4LWXp2HByom4956h6PFaX3y09Sls/PAFPP/yUNx0cx/MnjwWPbovQfkKm9Gi2ftYNmMcNm7shTfeGYD7HhiDHr3ewLzVffHYs4sQWH4fKkYdQVjV72D3/5Xa+xfJ0W40aT4TY+dPRPf+ixESsRMWr5PwsJyGhymVSCcpyqTzJhE0OPL724PlyEQiSvvKB+RgzaosnDl6Gpn7N+p/n1eAu1KhRnwY7Q0RWYK0l89rpaWwsrWC5Sw72n3Ox4sICYIglF6uXIRIgk4dS8Uzz2ShjDFXiUSwCBlJhAzqQEwSxJGKMsZslKEBmaMXHqYLMFjOwGI9h4jIn3D/M1/g4W7L0SBmDmpW+gjR1Tfg+WdnYtayKbjvmVnwKbsTZjrGy/Q3KoasQo83puLtwStQvdoOeJEEWbg8Y4oiAAZGkbFs2EieAgO24cmuizB4/AYkJH0Ob+tR+Hh9j9vv24zhkxaj3S3z4GXdB6slBWbLcZQPWY+eA1ZjyOgVSIydgDdffw/LF6/E0w/PQIOa6xBV5UM0brIQI0ZPw5Q5M9Gm5RrUCF2F/gOnYcai6WjbdC5eem4i9n7TFUvXPoIWN41HwwZzMGXcdAwdMg9Rdafi0WcXYOmy6ej20mhUq74aIX5foE2zJZi2aDJefXsaqtdajQef2I8nXvoAdRouQ8UKH6N21Do8+vhkzF4+C8+9shKBgV/CYjsGg/k0yU86nT8JIL3ye5bAPBEC9T9xUYSM3C/0fdzSMRtHf0tF5sEP9L/XYuKuVLiactOirvtRKaxsVa5c3QxRPd55v4iQIAhC6eWKRYgjQSxBPB11qQjxgMtRCQftIwHiaRuevjGnoozlPDwtp0k6zsJGAlMp4lc88/JnmLhoIfqPGoE3ek3CgAFzMHPREgwctwbRSdtgtv4JoykDVtM5hARvwRPPL0PXN7agYtQhEqSzJAMp8DCTYJk5+kECYAThoDrOwN/vS9z78Kd4o99B1IvbD5vXYXj5HMQdD+3CgHGfoXGLrSRBf8Nsy4XJ6wL8gz9Dtzc/wVvDtqNe7Y0kKNswesxGLFi+FAPHzMRrAyZg5PRxWLhqJp59cSEqhn+MapU+R98hmzFo/P/YOw/wKKqvD5Ptm03vBJIQQi/pjd5R8C/2/llBRESKoCBIr9J7710ULNgr9kYHxYogvRPS6+87Z8LEYdlNNhgQzbnP8zq7M3du2zj35d47M+8husF7uL3La9j87gKMnjQJYbU3ISzifYwctQnT57+GZp1noO/ol0jC3kZ8yuvw8PwJPtQW0bW3Y9zkjzB4zGto0HgpHu2+mcToZWqT+ejdfymGDl+BRctWYcbMzbix7afws/wMq/48jPpsGNwKFPQ6FkEeEWIKlOkxZbrMToTcqG3atM3H2aOnHf6uV0p5pIJlaNag7oivH6Wco9IiviE2TBp4Wfyy0i7ruHb9UHlGmgRBEIT/Ln9LhHhN0Ddf5iid7qUiVNwh/zUywZ8LCOqcjdkkLekwmKkDt1wgwcmGl9cpNIz+Hnc//Ab6DlmP54auQP/BK/HYU68iucUX8PH7AwbLaehJnszWdPj4/Ir45O1IaLYTXgG/0rFzcKO0qlhItBgzlYdkSG8hEaL47tYDiInZj+atDyGo+kGYPI7D5P47kpr+jDvv+wm1a/+krLUx0rkm23nYvH9Aq/Y/oPP/fkf1kN8REvADWrT8CL0GvIrB45diyIQFGDJ2MR56eA3q1PkYNhKr0OAD+N9tP6HT7bsRHPIj6tfdhYdJtG7o+D28/X+Fr/8vuOnm7Xio23eIbf4K2t72Dlp1+g7egfugt56ldshEgN9htOv0A9rf+i2V8xPUrf8R7n/0dfQbvh59hq1Gv6Fr8XivV9GqxZeoHrQfHlRvM51nMmbCrMuDyY0EtArVm7Z6RYL4N8kmeAQu9zIR0ulzMXvmEaT/vsvh7ysIgiAI/3WuXIS2vYa0s1kID3MiQspIUA7BIpQHA22NxgyYDKeV0Rez9Sj07ieh9zgBg8chGK0/wMPnK1Sv8RGi6mxGtbBX4Ov3Diw8ZWX5ExaP30hgdsNC0mG1HISnxz54em2F2X0vrJ5/0rHDJBTHSX4Ok2QdobxOUR4nYXE/Bpv5IHw9foe3188w236nuAdp/68I8t+N8ODtCPT8kaTiEOVzBCYzpW/ehyDvvajq8zO8KW8P9/3w9vwOVYPeQZ3IV9Cw1kbUCX8ZIT6vU9o7YTHth6d1H4KDdsEvcBvcPX+Bt/fPqOq7B8GUpxfl6elJ+QXtQWi1byjOB/ANeB/efl/D7Pkb3GzHoPOgNvE8AE9Kwxb6OYy+u2Dx3AefgI8RHLkR1RqsR2idDfAN/hBWD8rTk+SN6q2zcdv9DouR6qQ/BZMuC8YS2eFpyAwiy6kIeXltw59/HEPunvcd/86CIAiC8B/mikWIb8Xe+DLJhjHbgQgVQkfwmiDucPWGTJhMx2E27YFR/x5MxjUwWVZDZ94AN+tqEqIlJC8rYDSthNm8hERkEazGxRR/IYnJChKUl0lq1lKHvxhGOmY0LYPZsoiYR/GXk9SshMl9FQyW9RSH4ptXwt24gcpG342rYTUtJtFZROkshdF9BQyExbocXpZl8DYtgKd5OmzunBblYVpF+S6DjfL3pPxt5tWU93oSsCUUZya8DHPho1sGX+MSeJgXUh5rSIRWwmZZQHGXUXlXwWhbR+K2gr6voDSWUfrz4G5dStJGdbQspPj0neK7u8+mfQtJ4KjsVqoTxbF4LoLBZxp0ngupnNxOtLXOI1mktvCgNnFfW9wWHguo3VbAjcqsozYwmDZQG39JQnQIZhJQozI1yGuyslDFlO1QhPQkQibT9xg5aiMyD/7g8HcWBEEQhP8yVyxCZw8dwV13/U4ioB0R4oXRxSLEd43xImk3I3W4pgskGb+QJKynuH1o/820ryPJzw3QW9pBb24Fg7EtSVJbmHStiHbUmd9I0tORxOZG6uRvoU79NjrnZpKdtiQGLUho6BwTnau/kTr4jnS8I+V1E0lBe5KfDrDob4KZ86F9enNrOq8VdJYOcLPcQHE4zU5U9pspH9qaUolkGDgNKhPHM3AalL6VP1s6kXS0JClJgs3QGp76ziRaN5PQ3UJlvo3idaZ4VHYjxTNROa23QmdtT3VrTaLRivKg8lI+OvP/oDNR3lQuo4HqYmpD8akelK9R357q3Z7KdAPJUhvKk+vfmc6n+po7UB26UJlupXrdBneqm8XUmtr0RsrzVmqD26j9e1BaJEqWH6kumZRmEbULrw3Kvbg43bkIpTYdgfMnjzv8nQVBEAThv8wVi1Da6QuIjt5HHXfx1Bd3rMUjQLw+qAgGtyLoaFvFlE9ikUUd9H7quGdBZ2xBHXMwSYEvdfhe1OHbSA48qJP2hFnnCaubB0yEnj7rDV4kMoTBlzp2fxIBwkT7TVbaelBaXiRA3iQ+xeiIKsp+T5IKb1h0lIeRMHlROX1o60fnUVq8j9KzGIJhobJ4ULpeeoqj94Sbuyd0No4bRNITDE86ZjJ7k9R4UBo22CgdDwMdV9ILIDEJJHyVc4162qf3p7QpHyPVgcqpN7lTHbh+vhfr4UMiFED7/Em6vODG5aU66PUEldlAaRmMXE5KhzBQ3jrK283KdQmAh1sAvNx8qNw2mGmfuzGE6lmd0kulNh1HbfoznZ9DaRUoo3Juel6kTr+L/WJp2seLqs0kQn4BTyI/P9/h7ywIgiAI/2WuWIRysvIQHLzHToR4XVC+IkJGEiFlVEgRoTxYLIdhMU8nMYiBm4XkwGKhjt5A3/UUx0SdtxVWvTtsbhbq2M0kDCY6biZ5shZDUmE0Fu9X0RlNJBN8LsUldPS5ioX2EbzPZDBTGhYSGjN83Yyw6fVUXjfaryN5McNLZ4MXyZSnORBeJDXuFhIXm55EiM6lz14GK7wNFsrfnYSE5MriDauNoGMGix4GJZ4FJiPFoXi8NXJdqF4Gox4mvQ4mkxFGd9pP55ipLGaqg4nLf7G8OouR2oLSsuiKMeugZ6hdGJ1JR/XRoYrVQHGpPTgvykPvQXl4meCplNOT8qxHx0fQ+ftJeOg3cCMRIhQRsr9rzECSaiIRMpAImb+Hu0c35Q/B4e8sCIIgCP9hOFyRCHEwm3e6JkJWFqEjsJimQWdoTB22DaaAAFiiImFu3ADG2BiYYhLg3igBtgbxsDak740bw9woGhb6rGIijFoax8IYHUfx4mBpFA8zpWGMZxJhik2EJSYJlrhkeMTEwadxfdrWhntsbVhj6sEaHQ2PWnVhC6kOW61o2GKbwRZD2+j6sMRGw1yvNjzCA+FdKxLujZNgjm5K+1OojI1gCwuDNSKM9tWDIS4a+phY6KNjaBujfDfGU9mjG8LaoAEsDRpROamsjaj8DaJhqk/HCQOhp+/6ho1hoLIZKS3GQOgb1/2LRrS/UUOYqLxGqodCPOWT3JDaIAIeft7wNHqUW4TcLoqQiUXIU0RIEARBqJxwuPoipIwIXRQhfSPoSYS84uMQOvgZVFs+ByFrFiF49VKErlyG6itpu2oxfV+IoJW0fwV9VqFjwauXXULoquWIWL4cNZYtR/jKFQhdsxIha1ei2uqViFyxCjVXrkT46sWovnouqq6Zg4jVC1Bz1SKEr5qPwGF94H1TG0Q+1RO1ly5E9WVzUXPxAtRdSucMGoig2zsgauDTiFy6gsq5luLMR/iAJ1C1Uwc06PUU6i+egTAqZyiVPXjNEgRRPaqtW4QatI1auRhRy5ag+vIlCFy1BP5EwEr6zHVYxWVfrhBEBFI9ApwQTPULX74CNVasoHosR9gaYv0KRKyh8vfrCku9GjBbebqwLnTm4eUSIX6cgSJCMiIkCIIgVFI4/A0R2gWziTrYMkTIzZILM0+NXRwRcjO7w7tDe0S+9wZqpB9D1ezTCMo+i6pZ51A9+zxCc84iKPcsAvPO0zb9L/LSEZyXUQLvC8m+gLD0NESk0bkZaQim7wE5aZReGqV9HvXSzqD26UOIOnkQ4RdOIzwjHZEZFxCZeRzBH62Fd487UWvkc2i471tK5yhqpJ1H7KkLqL1sBQK73YsGm1ai3vlztP8s4n/7FrGznkds1/9D+9VrkUxpRmSfQRiVKySPy3wSYTknEJVxElEXziCCylU164JSzkC1/PkZCMnPRFUilLd5WXRuFtUn2yFVc7MRkcVkUNppCM+5gBo5Gah//iQils6FNSEaBndeH1XnUhFSnuXEa4T4zjE7Ebq4iJ2f8cQiZBUREgRBECopHK5YhCyWXSQ33MGWQ4SMjVHFZIWt/Q2o+uEnCMzOhi2Pjufnw5yXD/f8AlgK8mEqzCMKYCoodExhIQxF1KkXUPzcfNiycmGlLe9zA0FbU14e/C+cR8CXXyLw1c2o/tN++s7xCuCbm4mAzzej1nOPIqbnfYh6ew3Jyll4UBo1jx5F9LJpqN3ndtTevBxhJE6hp46g4evz0GXwPXi496PotP5l1D53Bpb8bCp7LtzzMuFJEueVeRbeJD/ueTkwUJ0MeQUw51DdKE8T1c1wsdy8NRJcR3MhHS/KcwwfKyiiz4VEPiwU35ZXiKrnsxC6eDmsPD1o5kXjJEKmiyJEkqMID4uQcgu9AxGi34mfI8R3jVk9uiq/p6PfWRAEQRD+y3D4B0VoCwKySUxYGEhu9PksByBJoHMvykJpsEhY6Dyv7Hz4ZOTBO6cAVvrOx/Qch9INPHsGIcuWIqj744iYNQ019uxEYGYG/DIzEfzZ+7hpwnPo3etetJk9HNWO/AK/7Auovftt/N9r/dF10Z1Ifnc6Gpw9inrfbEGHIfdhUq8meHHQ3ei0cRUiLpyDkYTHk9KKOn0B4bt+gs+OXfBJI0EqyIGR8nfPKYRnFskLlc3MdVRFjdBxHQkjCY7JGSQ+xqIiGEBbkBwWkVDlAX5puQhcuhLm6MYkPzYSodrlFiH19nmLiJAgCIJQSeHw90WoZGqMb593IEJmfgv8X1NjVUwWuHe4ASEfbYFfDglDAcWhDr4KAzpHEQVKC7Sf0GnQkwwwhqJcko0s+OZkIuDICfh9uwehu35G+Ok0+GflwCM3B9a8XFRNO42aaxYg6aku6Dz6bqS8MhY1fvkKQedPIfCrLbh74gCs6ncLejxzK2q/vQZ1jv2Chm8Nw4i3b8Tcj9vhpjeeQfKXH6LNzPEY170JvunbAPOebYf2ry5CePppkpwLCDtyEDEfbEHotAXw2LQJvmeOwj0/k45lIPDUaQQcPwHvjDSY87NIfnKoTtReF1HqpAgRyY4TWITMXN+iLFgK80iwiuCVng3fFUthjK2n3IGnipBeESFqo7KmxkSEBEEQBEHp/65YhMyWHTCb7B+oWNwBG/h9V9wRG0lmTCxCR0mEZlA8XiNkgY1EqOqHn8EvO59EiKTnoggpIyUKBSQNGui7XhkVUaeRcmEtSINv9llU+2U//GcvR9Cgsai3/g3U+vUAQtIvwCMnA/6Z51Djo024e94jWP7W//DCyzcgZv0zqLn3a9Tf8jkeG98XW55rgqXda+PmF59Csw83ot3KrljyUTze3R6Nx+bdiCbPP43eT9yEr3vUxIEBkVg0oBNu2LQS9c8eReTBn1D/nWVImvQsak0cBd/PP4R/xlkEZFxA9QP7EPLWqwj64F0EH/8Tltw0qmeuUld9IdeZRY/rXET1g1N41IjrbFHkj6cLSYQyL8B3+QKYG9eDkdpTb6hFIjSKROgAbVlOi0eF+MWryhO/SxEhq+0xyqViRcj+7fIvPH63w3jXO9oXsp79fK3DOFeDa9l+/1QdBUEQrgc40DWQroLl7Ag5mM3b4ewVGyxCOh2PRhSLkMVyjERoJsWLhpvFCo+OHRHy0Sfwy8kmEcomKcghKC3kFo/4KKM+OTASvNWX7CdxUqaNeJooHe4FFxBy9jSCN2xA9R7dEdezBxrPnIKorVsQcv4ofEmEIn7dirveGYj3trfA1h/j8PT6Jkha/hxaLFuK3iP74uMBSfisby306t0GSUO64sHZ9+Ldr27A51+l4vGnG+DGLklY+lQj/NHXB78+F465/W/BLRsWIfnnj5H0zlTcu/YR3DfvHiSun4XwA3+g2tkziNz2JaLmj0XI4L4I3bAeYScOw5qbAR1P2xUA5CXQkdDwWiYWITdqT8ewJPH0GNebJKgQyvoor+xz8F06F5YGDWAyupPUsAiNhs58kGDpIRGijIrfQF+6CLlfBRH66fV58PXyKOnI4+rVvKyTVd8Gb7Oacfj9ZS4fq2ic5cUy8k9JgivtVx6uxzoKgiBcD3CgayBdBcvZEXL4OyJku6EDQj7+CH4kB6aCTOiKskgSsqAvos6aJKcYkqSiTBiRpchQ8b4ConhtjYGniQp4oXIGgv7YjVozh6LLg+3Rs/tNuGF4V9R9eQkif9qHBkd+QYdPRmHZd4k4m90Y3/7aCINXtUDbfrfgvq63Ynmv5nilR210vTkc9VvWQOcH4zFyVFMMH9wYnVqH4Lb24VjWuyZ29A3G7oENMf+ZTnhgem+0e+lJ9NzQDi991wm9Nt6N6NeWIubgAdTeshnNpzyDm3reguSxzyNq21YEpfPUWJ4iP7zGx5wLEqLCi6Ng5REhOp9EyDPrLHyWzCERqk8iZL0iEVIXS18NEVI71/4P3ap06CajAZ8vn3BJnOtdhP5JXGm/8nA91lEQBOF6gANdH+kKWc6OkEN5RKh4akw7ItQBoR9+jKDsbLjn8zqhXBhJFCz5hSQM1NmzMPBdYyQ7ZqYgn7aFsJAImBUZICiemRdI52QhKOs0wt9Yhi5PdSKxaYmF3RLx4OMtkDJlMFp88BY6vTYCE99PxNGzMchKS8GXXzbDg93C0aZVNYzu3gAvj6qH5ePr4MXRNTF5Ui3MnVkTc6aHY+q4SMyd3BBrxtbDS09Uw8oHamBAl/q4u2siBq9IwOc/NMIXP8bhiTceR9P3Xkbya3PRfuTtGNK3NXo/9T+krpyDsJPH4Z5DEkLiY6R6WUmCGP5ehSSnirImimXIETxNWDwKxiJkpHrzInFVhMz168PIIqRMjRWLkNtFEdJXkAjZT9OsHNvPYTyV81+uR1hIgNJ5b1kyruRc7fSO2tFrUTv70o6p5/OIScuEhpccn9Dn4ZLjapnVMvS8p3NJ3Ps7tyoZ+SgrL/U4j5aoaTPvzh1xWf5jev1fSbqu5u8IV9pPG4+PaX+TBUOfUvapo0jlreNvby5AhyaxJXEb1Yooiaut14cLR19Sr4e7tFWOTx3QtWQ0q6y6CoIg/NNwoOsVXbFK6QgdwaFcImQ6QnFnQmeMgc7Kd421R7X3P0LV7Bx45mUrd1lZ8opvgbfk8h1WLDtQOn5TAX/PhzthK8ijbQ6shbkUrxDWLL4zKwueudkI+eNnRC8ejsEDW+Cbfg3wTtdAvNCtLh587gF06Hcz+kyKwcefJWPL+3F4aVUdzJtWFTPG++P19eH4dVcjpB2tjwunauD8+XBcOB+KjDMhyDgZjnNH6+C37bXwxZoaWD8qCk/cHoI77w7CS2/F4diZZKz+oA7umP8wbp7+Ap7o0wyLnq6J9X3jcH+/u1DtzU3wysqCjqRHGQ0qIAnKA9W1+O44Fh0WodK4TIQoLUWEFs+GuV69y0WI2psfluiSCPEDFW3OF0vbS5BKaTKkjj6oHbF9x8xxSuucy+q41fQdocqCs3KrqJ1+eSWBUevjCDWeq/k7wpX2Y66GCGnT1KKmVVa9HFFaXQVBEP5pONC1iq5WTjpCZ3AojwiZFBGaAf1FEfJs0xqRb7yFGqdOw//UcXifIU4fhw/hffYUvDPOw4sExzs3Fz6EH5OTA2/a55GbCfd8kqfcPFhySJ7yMmEmifLJyEH4tx8pd4dtejwCR54MwY5eUVj0WGPc0b4a7rwzFLNm1seqlyLw8hsB+HFXCM4dCSHxCcaF3CDk5nohL8eK7Fwr8rKtwAV3FKV5oSDLE1nZHkg7H4I/f6+LzW/UwYwZNbBieV1s2hyHAWNr4c7HEzCue1N88XBNHOhVE8ufikH7qYMQ8vNPisipU10GXuPDa4RoSz5ycdSndLRTY8ViyCJ0Dt4kQqa6dWE0lCZChfTbUDqljgg5FyH7tSoqpXVuaseqSomahrbzZUqbrnF2TNsRa0eANs8cquShxtfG43w3TBqo7FPLppWK0sphL0JaUeB9qhzwKIiaF9exPPnb42r7uSpCvM/VOqp5aePx6Ffb5OjLRMhRXZmlI3u7XFdBEIR/Gg50raKrlZOO0BkcyiNCRuNhmAwzlBEhN4sF7rGNUG34QFRdPRdeq2fAtnYaPNZMhudL0+D9xmz4f7QMoV9tRI3v30XUjk8R9cO3qPHbHoQe+R3+547BO/ssPPPOwyMvjbbp8MrNgU9WLmoeOYjmKydgZM8UbOvZCPueSsHrjzbCsPsDMfy5ULy5uT5++TMSJy8EICfDB4XpNuRmW5CTZ0ZBrgX5ORZk5VmQm2NGER3LT/dHVo4/MnK9kZ7njQs5wTh3PhwHf62NT96oi3GjI/Dg3aEYd08EdvaKxIXHa+Jg9xiMf64LEt9aBb/0MyQ8fOs/SYkCj/AU3yXGIsTwZ1WULsdOhAp4RKhAGRHyWjQLxrp1SIQsJDfXhwipnbO209Z2lNrpnSsRIWflUXHUOZeVZ3lESI1blpRcSZ2Z8rTf1RQh/l63RrVLpvsYZ2WxbyemrLoKgiBcD3CgaxVdrZx0hM7gUH4Rmk4ddDTczGZ4NwxG3d4pqDupGcImJ6L61HhUmxqNajMaI3RuY1RfmoSaq1qj9oobUGvh/1Bz7l2IXPQ4QlcNROCrE1H10+Wovudt1PxtG2rt/BER3+9F2L59qPfHPrT+7DXcNfxBjHm4MVY90gCr+tXEOyuisGdnfZw+HYm8rCAUZPqhMIPIJhki+SnKJh3JIOXIMiA7X0/Q52wD8jPdkZ3hjZwL/sjJ8kNWrj+Jkw/ysn1x5lgE3nutJkb2qIllj1THT/0DcPTpSLz7RBM8NOVZRP74NSz5Z0GpXbzrLZfEhtqJxIYFhyVIHRlSb5VX0YqQXhkJ0ohQPolQ5hl4L5wFU526MOp5sTQ/R8jJ1JgTEfrrrrGKmxpTOz9nuNo5Ozt2vYiQfdyKEiH1uDO07Xc1REiNa9/Gah1EhARB+K/Bga5VdLVy0hE6g4PZvINEiJ8jRB28IkKFJEJ/PUdIR9uSqTESIbNhGgzGxjBYLYhoVhUdZseg7Ue1kPxxIFI/DqCtHxI/8UTcR1bEfGRD7IdeiHnbE41f9kT0Cj/ELK2OBotqo87iWNRa0hThi25AzRkPIrLfYwh9uBuqPzsItadORNzE4Yh/pBPuvC0cC4aHY9sHkTh/LBI5mcHIzbKSAFmANB8UXQgCsnyBbPqeaQDSDSjKNCI/V4+8PDcU5hIkQwUZVhSkeyI/i0ePbMjPNiM/h7SG0jp/pCa+2JyMBf0j8MbjAfh6QGMM7NUa9VZOhd9Jkr+cCzAUZMBQlAUDqK2KSFKKSEL4QYkFgCmvEMY8Fhwe9eHnC5GwEPzsJD1JkJEkqXiBOLVpET9Nu0h5lpD/hTMImD0L5sj6JEI2kpq60BnHQmf5Q3mApU7PokPp0G9ThUeFShEhaykixNjLkDMJYtQOsTTU80vrKJ0dU0XIfkTGnqstQvb5awXt74hQedrvaomQyq6XZ5Yshi5LMEWEBEH4t8KBrlV0tSqlI3QEB4tlJ4kQd7osQuqTpVmEikiEikiEihQR0plyKN4hWAxT6YLaCGZ3C+q0CUOnlbFotasaEnab0GSHGck7LYjbbUDCTj0St5uQRKRsM6LpNnc0/94bLb71R/Mvg9D881AkvBeI2hs8UGe+DxoODELNO6sioGMNhN+TiBsH34x+k+7AwmWtsHdHA2Sfr4rCdCuKMkwozLKQ3BgV4UGGmaAtS5DymYSIyaJ92W4oyqmCQhKegmwTYUZeDkGf83ikKJtHj/SUbgDOn4jGp682wKpe4Zj5WCJuHtEVIV+8Be+MdPhk5sI/MxP+OZnwzcuGV14O3HlReF4ebfOVxeEmwsivFyngV43k0pYoyiPpKYCZ9vNrRMwkTlaSIK+8IniTOAVeOA3/2dNhiqoNvdFCbV2PRGgc9Nb90CkiRL+DPpvENItEiH6X0kTIo2Jun3fWMdsfK0sqSjtmn47a0XMHPWtQd4drWVwVIUflsO/gtcKj5s95qfHUdK9EhMrbfto81LJoy+dIhMqqI8fjNtz+0nTlmH2ZnNVLREgQhH8rHOhaRVercnaEHBQR4mkYZWrs0neN/SVCeRdF6CCJ0CQYjQ1gpgtjndbFItRid1XE7dUjZZcBibtMiN6jQ9wuN8RvNyJ+hxGJO/RI3kFCtN2KlK3uSPnOhibfeSL1O2/E7rIhdrcHmm8JRKt1JFQzqiH+xXB0mRWLF1a3w1vftcMfpxriQqY/SYsNRemeKMz0RH4OiU2ODkUkMooEKVLEEmSlzzw6RN+z3EiGqFlYiEh6CrP1dJ4RuSRROUQWpZFN5FD87Ew/nD0ZhQ9W1ULfx6Jx89RBSNn5JSL3H0StX4+h7g/7UWPPT6j+62+ofuwwqp49joC04/C7QGSchC/fAZadBq/s8/DMIXLTlTvpbDm5cM/JIxHKhRk54DvmvPMK4ZFfAJ+M0/CeOw3GWlEkOGZq6wbQGSaQCP1BIsQjQaoIZToVIXWNUEWJkDoS4azjs5cFbSfLaDvp0o6p+ThC7fzLIyKl5eWog1f3OULN60pEqLztpz3HEc6m0RhndVTLZ4+ap4iQIAj/NTjQtYquVuXsCDmULkKgzpkSV0Qom0ToD5ipozYY6sFkMV0qQj8Ui1DCLiOid+sQu9MNcSRCcSRC8Tw6dFGSEneakERSxCNFPGLUaK8J9X8wIXarDU2/C0ar76PQ4tMoJK+thpYzA9B1aTjGvxqOjZ8F47eDEci6EIG8LF/kkcDkZ5tQlGklLCRE5osCxPBnFiEqPMuQhiLaV0DkkxQpQqTIkAFZeSak5/hj3y+NMHdlSzy1oCs6LRmOqLFDUW3IQFQd9ASCRzyOanMHoOamcaj50VRU/2wKQr6YjNAvpiD80xkI/WQWAj6ZB7+vVsJ319vw/mMHfE4fQUBWpnLHHD8ywFRE4lJU/IoRPxIh/5kzYY6oR3LjAb1bYxKhidBb+DlCLDnXXoQcdYZatJ2sOuKh3u3F+7jDVEciXDkWXz+qJD3u2Pk5NmrHX14RcZaXszrxnVFqfIYXFvM+9fiViNCVtB/n89wjt5fs5+f2bFs/TSmbVoQYV+rI6fHImrZuLeIblsR1Vi8RIUEQ/q1woGsVXa3K2RFyMJvVqbHSRIiOmzKpo/oVJv0YEqE6JEJGEqFwEqE4RYRi9+qRTMKjiJA6IkQSFEviE7tLT99VLh7bTaJE2zg+R5EiCwmTDY13eSFmdyBSt4eh5adhaL0xFO3mV8PdU8IxenkdfPh9Qxw5E4msbD/kZ9hQRBRmuqMw26pMmSlClGUqFiEeKcoyKGuEmCKWoUxqpkwSIiZdT+caUZBjRn6WH86fr4NdB5piyUdt8dTcpmjVvx5qPRiGyK5BqNXHE/WH+yF2diTi1zZC7KvRaPR6I9Tf3EDZxrwSi/pr4lBjeTJCl7dH8Nr74bfpWfi9Ow3VvnoNNX7ah5DTF+DJjwvIL4B7YT6CL5xCyIypsEREwaB3J8GJhd449eJiaZIcAwmPIZu2ZYiQueJESBAEQRD+bXC4yiKUQ51zOgnQPhj1I2Aw1lJGhOq2jkCnVfFoziK05y8RitmrI9HRIYEkKE4RIR3hphCzuwrFrUJxCNom7nRDyjYdknYUx2lEEtVoDwnULnckb/dB6nf+aP5pdbReXxudptdE93nhWPxBLez9sw4unA9CXro7CrI9kJ9DZFuUtUBF2TwaxCLEI0YkObSf1wbx3WRF6TrCSJA8pfuQCAUj/XR1/LynNja92whDVtXCXfPD0GFmAFrP8kOrpUFo/WoAWr7vixZbfNHsS380oTKlbvOjcvsgZasXUr/3QtNvfNGEjqV8GoTE96ojfnMdxG6KQ71VSai9tCNqr+uL6h8sQtDuLQg4dgS+2XkITDuHwJkz4B4ZRYLpDpMhEQZ+qa2RRMhYQNJDv8FFEeJ1W9diREgQBEEQ/m1wuLoiZKLO2JxGnfIPJELDSISo41ZEqEapIpS4k6fFGB75KRah2N0kQ3uIvW6Ipq0yWrTTgFiKx8QRiTuMSN5hRtJOK+J2uyN+jzdabAtC2/cD0HaVJ7rMDsDIDXXw1Q/1cOZcKHJz/JCX64X8XJKiXBYhHgkiEcowK9NmfIdYbo4JeVkkRRk25FwIwIX0mjhyugG+3VcbS94KQ5951dFlejU0X+CHJus80XyzDa0+IhH6piqabyP52c5iZkH8dpY7IxJ2Uzmprkk7DEjabkD8DhMSlMXiZoprRcvtXmhL57X4whfJ7/kg+rVQRK6LRtXVt6Lqa+MRvO0jVP/9R4RMIxGq2Rhmgz+RCqNpNgnPYfoNeDQIIkKCIAiCUAYcrpIIXVwszSJkOU8CtIdE6AXa1nQoQkmqCO35S4QSSBQSdriVyBBPjcXu1lMcPYmQAdEkFDF8zi4zyYQVyVutaLKVhILEInaPEQ33GhG91x2JezyQSqLR4msrWmwKxg2zItFnYQ28/U1NnDwfhuxcP5IdG/JyjMo0mDI9xgunM/gOMwPtNyAn2wPpmaE4dLYetvzcEFPfikLX+VVxw4xAJC0LQuxb/kj50hdtvvNF6+9sSN1qIdlxR9Ju3pLskLRx2aP3GkjkuJ48ckXl3GlCDBFNcWKo3nEkeIk/kBhSvGSqG99Jl0giFfulFxq/EYIGy2MQvvQ2VFvbH4G97oMlNBImYxCJUHMYzfOhMx0l6bETISdTYxV915ggCIIg/Nvg8PdEyMR3KGlFSL19njpcwo1FyZwOo2EfTCxChhrUYRtRm0ToxpVxaLUjRFn/w7fMJ/CoDslOwi43EiCNCCkyRIJEcFweCYolcYilc+J4306Kt92E5G18uz0vutah8V43EiEdCYaJzrEiYTcLkgWtvgtB6zdroOWCYNw3NwjL3o/CoRMNlGcM5WeaSHxYhtzBr9UozGQRMpME+eHI2Ui8syMSY98IQ/f14bhpeQharAhAizeD0PRbf8rDQuUwoel2D4KkjOtE+SeQtCVQWeMU0TGg8R4TYUYjEqRGu62I3mlGzHaqC0/vcV1IhmJJBln2Ylj0qNyxXP6dnpSuN5p/5oeYV0NQd0k9VH2gBiz+7iRC3tS+LUhqFsNIIqTnqTEjT42x/OQov4mIkCAIgiBcDocrFiGLZRcsJEJ66nC5s9U+R8joVkAyxN9JlIw5MBt+hVk/FAZ9OHXWBkS1CkfHFbFotzVEuUWeBaf4dnkdwfJTfPt8PH2/jItSdOl+Eg6F4mMsSMXri/gzpc2itd1IouSJZt8FodlnVZG0MhS3TqmJxW82xMHDNUl6fJVF03yrfYGybsgDGRnh2PV7Xcx5OwIPzif5mR2E5i+Ho82noSRVXor08HQcj/gwSSRzDIsdj2RxWZQyUdkYLguLWwkke8XHNHW5WP7iuAQL4TZL8R1zlHbyNi+0+jgC9XqFwBJohNFog87Qktp4GazGYzAYSXJMJDzGQmpvXjhNgioiJAiCIAiXwaGCROjSqTEWIYY7YZ0xlzrp30iEhikiZGIRah2OG1bGocPWqsr6oLjdLA68boYXP5chQq5SIhQsJDzKRKKyw4Lk7R5I2eqDFp+HovXKarhtqj8Wvl0VR05EojA9CEUX3FGY6Y0TJ8Px1jf1MXBlDdwyKwBtVwahzQdV0eL7EKTs9CjJo3g061K05WARKg1t3Mug9HmbuI0fHUDtwe20w4rWn1VD/T7BMAcaSHzcqY1bwmJYDncSIWOJCBVRexf/BrJGSBAEQRAuh8NVE6HiESGtCBWPCBWLUESxCG0jEeLRlD0GEohLRaj4OUIXZeAK+Gv0hb9fHJ1hUdnO+ViRss2G5p+REK0Nwi3TA7Hi/Xo4fSIeuedq4fdfa2HF5tp4aE4E2i4IR4c3qqMN39m1nRdgmxD3gxWxe0iGeNpqF0/HUbpcD5YgzpvqEXdxWs+R/GgpER5n0HGtCMVR2Vt9GkoiFEQipCfhsYoICYIgCMIVwOGKRchs3qWsEeJ3WjkUId1FETLw1JgqQmEwmfWIahOBG1fFF4sQC4vyao2/RIjXCPEdVsUjOs5Rp6SYy4/ztBPLFMsJL7iuUgyln8jisttEWxtSvwxGyrIQPDC3BtZvScV736RizIq6uGNaOFqvCkerj8LQ/Fs/5YGOfMda4706xOy2UZ6BVGZv2lIeDsoRq4iQY/nRosiO5vxLYRHSkwiZLxGhliRC9XoHwqSKkOFSEdIpC6aL6LfhF6+WIkLyHCFBEAShEsPhb4iQ87vGjG6Ff40IXRQhE4uQIYzO06NWmxq4cXUCiVAIdfDUufOoCq9/ISlI4mks+lx8+/xFUXBI8SiM/WiMeqx4as1EkBCxCO0iCdpNKFu+Hd+C6N0kMjt8lEXIzZb4oNOUqrhtegTazK6K5puqounn/Mwfd6U8cSRAsT/QeXu4fPyEaxsSt/NC5r9GhP4qRzEJVBZH8nMJHE9z/qUUH0/azmuELgrXDvcSEeKpMb2BRahFsQiZVBHikSCSHh39JqWJkDIiVPpLVwVBEAThvwqHqyZCJWuEnIhQJxahrZeLEMOioYgQiYIz1PU4Wv46zp/5fIalhJ87VIXkh2GZ0ZMEWdBopxcd90JzEpom71vQeLkHYlb7ouknfkilfcq5JB9xu43KLflxyl1gblRGN6RSPsVlvbwcl8BldYaj+Foo70QSLb7jLZnb4xIR4qmxS0XIdiUiVMbb5/+LqO/o4ldCaF9DIQiCIFQuOFxDERpGIhR+jUSIRYPS1IgQv5Yjdjffmm5EzF6Snj1mRFM+idssaP69FS2/90Tytz703Rspuy/eAr+Lp8EMdI6ZRIgf0siv8+A7wwxIofyU5x+VhVIWJziKr+UqilDJXWOVTIScvS9LEARBqHxw+BsitINEKEcZWSgWIfX2eZagfAVen6KjDtisvGuMnyMUQecZUJtEqPOqRHTcFkqdPEuQQZn6YQlK5OcIUadf/CwhB/KgQucoD15kSKR4Kkp7ezqPBhWnwSKkIxHSKQ81jN1jIrGxKnLDIzy8RqnpVitSt3ohdoeN5MiKpO3uaLLVRGnrlPefxew1KOfxdFosHY8nEhQ4jgOBUaG81fIqjwbYrqO0L0Lfi2HZoWMsgDwVdgnUFiQ/fLcb3zrPIpRAIqQslrYTIeX2+YsipOffQV8IXRkiZFbWCHVTfk9Hv3N5Yclw9aWd2hd0/vT6vJJzVDlx9CJPdZ8W+xeuloWal6M3sNvDZd8waeBlaai8O3cEOjSJLYlvX5YrTVcQBEG4NnCg6zJdmcvZEXIwW7aT4GRfFKE8EqFC6nR5FIJvnc+FUceSxCMTubAY+YGKg2HQ85OQ+aWrEbh5VRKJUJgy0pFCMtRkO796wk15urIyEqKM6JAMOEEZKaFzk3aR7Owm+aFz+CGLsYoIsaAwLFnFUqKuHVJEic7hBdpxe90QT6KTsIukiCQodqeN4tqQuo1FiM8tXhPE8C3+fF7sTnMJvKDbfoRKOyrFo1EsQyxBLD/JRMo2N6Rsd6PPxdsU3k/H+d1p/EJZlYTdVRR4gXTCThYhqg+3y3Yr2nxaDQ0UEdKT4FigMzaH0bQUJvNR2pKEUrsbdfx0b/pNWFC1IkT7WYT4gYsWy9YKFSFnHb8qM45ESLtP+6ZyV0VIxf5t685Qp8W08UtLl3GUtvat7/bYy5wzXC2zIAiCcHXgQNdjuiKXsyPkYGER4ldoKFNjLELUwZaIUA51xHyskDpp6nBNP8Ksf5464powGk2o0yqMRCgB7XdUVyQmmWShCT8VmtfvkJwkklDwe7gcCZBKEolNyi6SCDqHUUaSLt6uzuezKKly4lBSWHLoPB7xabzbSFjouzvJhkUZpWJp4YclJpDwJPL7y3bwm+4ZLhcLTnE6cSQzvHWYB+8nVBEqxq0YKqsiR5RW8StGSLRYtqg9eOSH72xLpPoVP2PJQvXhkS9uFyvakgg1VJ4jpCehMUNPImQwL4XRckQRIROJkMmtSBmdcypCxnxYrdsqTIQcjeqoI0Q8SqJ+txchVUy0IzRMaSKklSitbKwc268kriO0+WvjqmloxeTAO4vR857OJWlrp9E+XjSmZD+XRXsOC5K9CLmariAIgnBt4UDXYroal7Mj5FCWCBlIhPi7IxGq3bo6bloTiza7Q0h8WAJIakgIeCSER4SKRaR0EWLxSVIkiIVIXywU22hLQsXn8ktNWYicihDBD1uMobwb0/mNSED4FRgxewwkHzwqRXlsd6c0fQhPSpdfnmpW0ue33vNoTiJRmggp5by4ZZT9JHDqLfbKnWU8rUfEUv7K+qXdZvpO4rODMdFn41UTIYsLIqSVB8aZbGhFyFkcexE6/+V6hIUEKN/thcAVEWIcCZgzVIHRjjwxjoTF/ph6jrYOZY3olCdd7TFBEATh2sCBrsV0NS6lI3QEh/KIkNn0A3XOF0XIcFGE1sag9e5gRP/Aox4kDCwRJEEsQynbjSQdvL7nL4mwh9f8xPGDGEkcknaSpOywkbDYkLiVttt5isusSAbLA1N8S3uxiChQGgy/56sxpdVoD7GXPv/Ab7inzou+s4wkbfOgrboeiOSK4itTXNt5morKwOlweiV5/JUPl5PXASnlpe8xu/kdYvzeseKXrhZP0fG6JV6HpCcR47vZaB8d41GoKxOhvOKpsTJESM+CauWpMeeLpe0lSMWR6Gilhkd3xvT6v8s6f3sRciQ2Ko6OOdpXHhFylp+635GwqPKkjlhdSX6upKs9JgiCIFwbONC1mK7GTjpCZ3BwSYQMF0XIWCxCel0Uddz89vlwdFmTgLY7QxFNnT+/RJUXPbMQ8N1dyqjONqMiR47gkRd++Sq/hT6ORCiB5CCRJCh+mzvitltIYhgWCpISDepIjDIaw4JCMsMiE0N58hQZi1AjErHGPG1Gcfg9aLyYOUG524z2E7wtvsuN7yDju9suzaN4hIc+K+dfFCH6zBLUmCSoEb9Mldck0fnFskZloTx5HVJj2kYTystn6RxGqUM5RMjAIqT8BixCLD0kQ1oRUhdL03flgYql3DWm7fS1OBIXZvPMoZfF1S4ediRWzkTAFRHi9NR9ZQmFVtTsRa40YbEf6bL/ro1rT3nS1R4TBEEQrg0c6DpMV2InHaEzOJRrRIhFSDeYjtVSRKheyxq4Y3kT3PB9JHX2/JoKEhnq7JW7uliEtpYuQgwLSJwyHWZE6vcWheStJAskLXE/6RD7oxsJCcmEIifF8dWRGgUWHBIh3iqjNZQvy0osCwfJBr+Co9n3VjTfZkYqy81eEq8f3NCIaEySxW+Fj7cbdeLPicp3ik/58UgQ3w3G5YgmCWpI+xvuoHP5SdHfu6MJpd+MxK0JiRGvaVLeQk/l4Ic+xl+kvGuEXBUhV54jVF4RYn57c8Ela2AYVQS0IsR3W6li4ii90kTIEeo6JGc4mxZjyiMs2vVBIkKCIAj/bjjQdZiuxE46QmdwKM9iaXsRatgiCg8saYtbv26kvAA1YasHyYdNmTYqFqHitT6OBIjh5/g03eaB1t8Gov3XVXHjV9VwA23bfeeHZjtIqvaQPOy5KEEU39H6HfWOLv7Ma4V4BChhlwkpOz1JfgLQ9rtQdPoiHJ2/qI623/ij6Q4bEngNzx4evaHzdpGYsJxo0mcJUinOj9cPcdokUCQ0DemcGBKf5K02tPzWC22/9kG7bwPQblsQWmzzpTrbKD6PFvGdbzwaROdeJRFy5TlC5Zkas4cXBXe7veMl59hPjZU2PeSqCNWtUQ1LR/a+5FxHOErP/pgjYZGpMUEQhP8uHOhaTFdjJx2hMzgoIqTcPu9IhLjTzaHvBYoImYw/wqhnESqeGqsVH4EbXkhG0yWRaLjJCwlf+CF5h/fF9TNVkLi9eKSH79ri2+gVAeLRH/rMzxtKIZlo+XkQmq4LQ/zkMCSOjUTs5GpIWhOM5p8HIJlkQXmWkB08glQCpcnyUzwCUww/LDH1e28kvuWPRvMCEDee0ieiF/gj6T1fyteD4pGg7ObRJjeSHZ6++kuEtDKkiJAiWFUQvatK8ZQbiVT8Lnckf+GB5Nc9kLjCA7GLvNF4Kcng6/5I/TqA6umFmJ18e/5FGeJ0+Y41rgPlnbjdTCIUigYXX7pqMFiumggx9jJUntEL+8XQ9iKk/W4vC6WJkCOZKY3SpsWY0oRFPaaOJGnTchRfS3nS1R4TBEEQrg0c6FpMV+NSOkJHcLBY1Acqsghd+kBFfs+Y8lRj+s5vnzcafiIRGkKdcQ0YjCRCDevh7gF34YH5d6PJvMZIfLUamm8NVKaU+OnPLCTFd00VTxnx7eXKwwdJkPjOrSZbPdH6w2poPasB7h9zF4bMGIpOz96EOsNCkfx+MBJ389vh+QGKJBPKouRieNpLJYbyaqxMxbHMkAjtYWHRoek3/kicXxWtnotH97Hd0HXio2g+JhaJq0PRYmswxafz9lZR4NvvlUXRFyVIESEqL4sbf2ZpKh5BqkJb4gfaTyKU+JYvUmeG47aprfDYvLvQbnQqGk2oiuS3qOwkhI33cDsUi1/xHXD8DCHax6Nc1CbtPg1Dwz4hMAUZqD3dSxEhB4ulyylCrsIjHNqHJzLaNUOORoQ4jrMRFkfS42ifK6ijL86kw5GwqLfC835GWzb1ln/Gfg0Un6NO05U3XUEQBOHawoGuxXQ1LmdHyMFicfSKDRagIhIhfphfEarw6x5MOTAZfykWIWM4jCYTkpJaYMmKVfhs3+d4elV3tFhQGzd8Ho5m3/Mt6vxCUyt1+BbwbeXKOh8SDuV2eSKZRKPJdnd0+DgMD6xojQ2fLMeZE2cweelUxA2qgyZvhiB1F53PD0tkqeKpJYIXHZdAksIPX4zj0aWtZsrXhFQebdppQtsvqqPFpJroN6krtu/4Ft/9/BV6r3wULZfUQodvIpC0rXi0SUEZWeJRGxWeMuMyF6PcFcZ3gJF4scwl0/fm3/ui5UthuGt6a6x6Zz5++G0XZqybjPYjktHqpSg0/T5AETgeVWqyzYLUrfxyV54yc6f06fs2b9z4cW00fro6zFXNJD62S0SozNvnr5IIaeXAHlVcHIkQowqDdpqoIkWorPPU487Qyg6jrYcj1HzKm64gCIJwbeFA12O6IpezI+SgiJDJ8bvGHImQQT8YOkMYDEYjmiW3weYNm3Ho2G8Ys24gbpwejVvfr4d2nwegxdc+aPqNH5K/80XCVi8kbPNEIpG01QPJ33sg5XtPNP3WDx3fr4P7l3fA+s+X4+T5k5i8ciKSBtZD64210ObLUErDB6nfeSH1+2JSvvP8i28ZDzT92gOtP/dFu88C0PorfzT7yg/tPoxEytgwPD3tIez6bRt2HdmGZ9b0QOu5DXHTx43Q6rNqaP5FiELq135IoDLFk6wwvNaJy1qMFxK/90fyt1XR5OsQNPs6EC2+CsQNWyLRcWkDPDb1Vrz/1Rs4f/4M1r65ErcMb4sbVsWQiJFsUdlSv7Gh+Ze+dG4gfQ6isvL5/mhP+d/8RkNEP1Ed1upGGK2Xjgi5KkIV/dJVlgN+eGJ8/aiSjp7X72hvo3cmQtrpJnuJ0Ma7EhEqa1qMcSQsLGWlvQrDUX35HK3cXEm6giAIwrWDA12b6epczo6QQ3lEyGj4WREhN30Yddom1KnZEE937YUXJ4zGHb3+h5jHIxE/qjoaTPJF3SneqD3FH1FTglBzchBtAxE1OQBRk/xQa6Ifak/yR92JQWg8qhaSnk7AI4O7YeLs6bij+12oeUcYGgyJoHSqo+7kYNSZFEgEKdSeGHgpk31RZ4on6k/yQYMXA1CP8qg1xRf1xgejRtcAtHy0OQZPHI0hU8ei3VMdUPeJSESPjkL9CaGo+2JV1KVtbSpHTTqn5hQfhSj6fClU7inBlG4wak+lstD3xuND0ejpcLR8uAn6vTAAk6ZOx2NPd0XsnQ3RqF8NKk8wIqfZ6Dwb6kyktpjsR+f5ocFEXzR+0RdxY4OQ+HwEIjoFwhxshMFy6Rqhf0qErlfKmhYTBEEQKi8c/oYI7SIRyiuHCA2huOEwGM0IDghD0/jmuLF9ZzRr3wbxN6Ug5u5YNLo/Go3vi0P0PcmIvjuJ9iUg5q4ExN4Vj7i74xB/dwzi74pGwl0xSLwzGYk3NUfL9h3R+cbb0bp1OyS0jyehiEH0A9FELKLvTaC0EhUaU1qXcC/l90BjRN9P+d2bgsb3J6MB5d/wPjq3SzJSO9yIG264HzfeeDeadmiL2M6UFuXd8N6GRCM0vIfKenc87UukMiZSGZMQS2WOuzv5IkmIvyce8fc2Rsz9jdHwgUZo9FADxNzXALH/i0Eq1btdhztwQ8e70KZtZ6S2bYn4W5Ko3I3R6P8aIu5eriOlzWW/LxYx9D2Wyhx9TwIa3JqA4NhImHw8oDc5GBEyFMJE7V+mCJXxHKH/AlcyiiQIgiBUDjj8LRGykAjpDa5NjRkNLygiZDKbERQSidQWndDptkfR7tZuaHN7N7S+41HaPoZ2t/RE+y59aPsk2tz2GNreyvuYR4gH0eHW+9HixtvQnASi483dcNPNT6JLl164ucuT6HRLN3S4/WG0ufNBtL7rEbS6qxta3vk4Wt7RDS3u6GrHo7T/UbS+jfK5pS/RE6md7kIqpd32lscp7f64qfOzuLlzP3S+uSc6Ujnb3v4QWt3+f2hJ25a3P4pWt3al8x6nMnanehC3PVFCe6IzHetyS1fceBvVkcrQ9m7K8+Z70LTd3Whz45PocHM/dKR8O93SA5279MANFK/dnQ+j/R2P4H9Un9s696X69ab9fOxxdLijO9rc1RNNqU3CGzeF2cP3ssXSRnM+zCRCZj1IPll6SIYq6YiQK9NigiAIQuWFwzUSoV+JoRSXRMhigUdQbYQm3oWa7fsjovVgRLQZhhpEzVYjUKv5eNRqNhk1WoxHWKvRCGs5BuFMi1HEUES2eh6hqb1RNb4fajUZhTqtx6FWm3GIakXQOVEtxlKcEZTmSFRvOxbViNA2ROsxqKqhGqdNccObTUSNJpMpz1GontAD1RIfQ1Tr51GD0otsPhFRzV8kxqNmC/pO8SNoG96SytZyAqq3GkMMR1hros0IhGuIIGq3HIb6zYchquVIqudIRLYZivDk3giN7o6I1Gdp3wsUdxDVezBqNx+OWi2GI7L1EGIo6jYbi8Ypk9GoySQ0pM8Nmo9EXUqnVptRqN16EIJqd4bFGkLtardYWkRIEARBEFyCw1UXITcWIVOxCBmM4TCTCFn8G8Kz4RPwTpkE96RZsCbPhTWFtzNhTZoDS+JCmBIXwEAYExfDlLAY5sRFtH8OHZ8KS8J4eMROgnf8LFjoHEOT2TCkLIApaTHFWUBxZtL+2bAkLVTOMycwlKbCIhgJJc2EpcQKWBOWwDtxKrxiB8Ij/hnYmoyFidNMnU/pzoUxeR6lPV8pk5HSMyQtgT6ZoPQNiXMVjEnzKN78EkyEUgYuX+oc6AlLygx4xYyFT4NhlNdoqvtEOj4NNqqXV/xC2BIon+TpFH8KbWfAmjif4iyEO5XBPZXq1GQGMR0+TUbDM+pWmBQRunxEyGQogolEqFh6HItQRd81JgiCIAj/NjhcsQiZzbxYWl0jVEAiVKBsWYT0ykJdQp8PnTEHhosiZNKTCJlMsPg2gne93vAiATCSVBiSV8BMYmG+KBOG5EVwSyJon1vScugSl0NPQmSk+KbkySQlo+ncscRkijsNOhIWffJy+rySIBlKIKlKoLT5HJIdS/wSWOJIqGJJYmirj1+s5KlPXq2kbUycRzIyAe6xz8FCmONfVGRJn7wUbqkLUaXJfNrOo3zmwS2FPicvoO1C2s6n8+cSdIxEScf7UqncKYugo3LoKJ6OJEZPomdImUciNJcEbio864+DZ+OJVMYZVBeWtZVU5rUkZSupLFz/GRR/JskT1asJlbcJpdeU0m5KbdV0EYnaeFjq3Aydlx90Jgu1cWvoTatIho5TWxfASLJj1IF+m0KS0bJun39M+T0d/c6CIAiC8F+Gw98ToZLnCNmJ0EUZMrrlw2DIgd78q7JGyOIWDoveCKNfA9ga9YRHynRYSBYsiYvglbQAXgkz4ZE4A54kDDxCZE6dDROJh5niWJPmwj1pKm1HE0NIgl6AR9IYGJtNIebCTPJhImkwNJsP9+RZsCXMJrFaQOJE6SujM3MonVmwUJqMtSnJT9MFlOZseFK6viljYYt5FuaY5+jcF+GRQMd5NIbOc+eRqpRpVJ5pMDWdSbI2k+RlFtwTZ1McSi+FR6RmKpgIMx03cRyqnzVlMqzJLxIT4MHEj4VH9Cj4xI6HT+IUZfSK5U9PQsijTUqaCbyfaDob7k2p3pymkv5cKvs8eKWMgaXWzdB7BZEI2Uh02tJ2DbXzCeiNJDvKbwD6PVwQIQ8RIUEQBKFywqGCROjSqTFVhExaETK+AKsqQoG14R5/PwKaD0J4k9GISByFcBKbsOSBxCDUSHkBEUnPoXrSs6iaPBghScNQPXkEwpJeQGhSf3jHdId34ycRQHF8mz2P4OZDENbkBQQ3HQq/liMQ0GwkgpNHI5CEwb/pKPg2HwbfFoPh32IQQijPaqkDEZ4yEDVSByEiZQgxFGGpz8OX0vVNeBxVWwxAUNPnUbXJUCrHENSKfx41EwZSWQbCv9kL8E8dhqoJI1Ajnss9CoFNRsKH4gYkD0E1ihsWR/kkDqQy0LbJYAQ2f57iDEBo8jMIiutNZe+JkNj+qJEwiPZRmqkvkIiNhh8RlDqcyj0IflSewOYjENpkOKrR96DUAfBr8iwCqOyhyb3hH3kDzNYQEhoWodbQmVdCbzkOvan46d6KCJUyIlSyRkhESBAEQaikcLimIqSOCFmCIuCd2BZBzW5HrdT70famPvi/nmNw5xNDkHLTY6jX6n7UZ9o8gFptH0btNo8iocOTuOPhkej2zBS0vbcXmtzcA9HtusOn8c0Iie6C6g1uRjBt/RJvQWTLB9HpoRF4pP8cPDJwFh5+fhru7j8Oze55CnVb34u6Le6j9P8PDSiP2FYP49YHRuDhvlPR/LZuaHrLQ4j/30PwiesMv4TbERJzOyIadkGNhjch6YauuP2psXiw/3Q88cwcPN1vFnr0m4IHn52MFg/2Q43mt6NGUhdEJnZBWMotJCy3okG7R/C/bsPweP8peLrPJNx97wC0vPFxpLTvhnop95KQ3Ulidj+qJT9CPExCdy9Sbn8K9/V5EV0eGoaYlrQv8VYSqP8hoHFnBDTohICoVvAPrAt3qyd0RgvcTM2hsywlETpKIsSjPcUjc24kPVWMZSyWFhESBEEQKikc/p4IOXmO0OUi9IuyRsiqi4DVYIJf3Yao+dhDqDfoGdR9+DH837MvYOMHH2DOquXo+PijaPBUd9QfNgS1RgxD1IihaDRoINr07ocpS1fhm507MG3xLAwcPxr3DhyMqIe7ocGAoajTbxhqDxiMWr2eROvePTBr/Sps3bMLO3/cg5379uD1Tz7Ew8OHIqb7E2gwcAhqvjACdQcPRWL3Pnhh+iJ8+OVXGD9tHJ4Z+izuGzwIUd2eRNTzo1FjyGjUHjQEdbt3x11DhuCl99/Htj17sOuHvdj7417s2rsTn+/Yij6TJ6Hug/+HugOeQeTgIajx/HDU6f8sWvfrixkrVmP3zj34aeduvLxsFcYNG4uHej+DBg89hFoDnkXkoBFU9pGI6TMY9e+8B92eH4gPPv0YoydORNL996HeM31R69nBaNBvOBo/9Tyqtb4BtgBfWD310FlNcDO3gN66DDrzEeUltwZ94cU7xsoQIX6OkIiQIAiCUEnhcMUiVNpdY4yBUERIf1GETMPgrq8Bd6MZAc1bov7axUje9zViVizGYzPm4fsffsHLr72JLs8/j+SNq1F7z7eo+uM2hO/5GvFfvIeOi+Zh6Ycf4kLWBbz62jpMXzADz65aihYbN6D5738g5sBhxP36K5p+8jYeWjMf72/7AnnZ6UBuNgrzcvHdLz/j0YXzEbtyOept34bgvXtQa+dOJK18CUPXvIqff/sNG9ctxYQZk/D0+g1IfusDxP72J2ofPEhp70Pce5vw8JoV+Oann1GQk4P8/EzkF2aiID8Hp8+m4YUlq9B40mQkbP8WNX/9GTV/3o+krd+j86rFWPXRh8jOzkYOxf3y00+xcPZCPDZmLBrNnowGW79E+L69qEW02vYdUkaPxHMvTsD+P37F6NmTSAj7IGbnZ6j/+2+I/fUIUnf+jMihQ+FeKwxWLyPJjxV6S1sYrGugMx2Hjn4DliCDHvRZRoQEQRAEwRkcrpEIFd815q6LgLvBBN82HRD17luIOXsU9V/ZhMdmLsOOvX9g48vv4M4XxqM5iUOto4cQeOooQk/sR/y+7bhp/Xqs2vIVMjNysGnDBkybMwv9169Bwofvos6F8wjMzUVYZjpi92zHw5s34aPde5CfXUAVK0JBXhG++Pk3PLB8JaLffgd1TpxEQHo6ap89j9S3PsPg9e9j7y8HsWHNKoyeMg1d17+Khp98hcgjpxB09Biijh1Awy3v4SESpG/37UdRNqeZj9yCbNrm4MyZNAxZugqNZs0gedqN6qcOIuz4UcT99AM6rFtNArcF6bkFSCsswMdffI2p0xfh3hHj0GjJQtT/9Uf4Hz8E/5OHkLj/FyS8OBkDx0/Dr/sPYsjcmYgaPxS1DvyA4LQ0VDuXjTqHj6Lq1Elwr1cf7jZPGIy+MJj+B6NlE/SmMyQ/PBrEzxAiESIJqmKSNUKuon0XmrwVXhAE4b8Ph2snQjwipKsBm8GMgLhmqDthJhq98hoajRyPfpNmY+9PP+PVV1/HnT37InHcBNRZsQrV1q5B1fVLUH/RdHSZMAavvf8Rsi+kY+PG9Zg5bwYGzJuO6BkU94O3UPXTLYjY8jEarl2JR5cvw2c//ISsvEIUFBSgoDAP3//6A7rOmoLoSWNRZ9MGhLzzBqJe34TEsVMxbNFL2Ln/Dyxasxij6PgTJDT1Jr+I2qtXoxbRaOUSxI0fhadmzcTuH39CUU4u8gvykJWfiezcDBw/fRKjFixA3DO9EbtoFuqsWYZ6K1chft48/G/8eLz84cfIys1CRmEGPv3yE0yfPB0P9xuIpGefReLieaizdgVqrl2FxKVLkNTraQyfPAX7DxzAuDmzEfvkE2iwchnC3tiMOq+/g+iX1yKy1+MIDKsJH7M/iVA14m6YLG+TCKUpo0B/iVABiRD9Lsbcy0Toatw1dr2+zkL7hGln8LvI/nh7kYiQIAhCJYIDXfPpql/OjpCD2ezoXWN/3T5v0OfDyOuDuAM2/QqjaQRM+rqwGj0QUr0ubnykN3rNWoIh85bgjXc/xPGTR7Bz13eYt2wRhi6ajxeWr8Zzq9eh10uraLsY89Ysx+4923Ah8ww2vLoOixbNweLVS9CDBOXxOXPw6MIleHTREjw2YwZmrnsJvx06jCwSoDzkoqAoG4dOHMCS19ai96xJeHLZQjy2Zim6rliA/rNmYdN7H+LnowcxZ/U8zFo4HevefhVDVyzEsHWrMHzdGgxbswpDF87Dus2bcPToARSSAOUVZpPYkNwUZOFc2ml89PGHmLpwMcatXY+Rm17HqJdew5hV67Bg4yvY8/OPyM1NR27+eXzz1YeYN20ypk2bjvHz52LcysUYv2Y1Jq1+GTNWb8D0JYvw4Wfv49S5o3j3vbcxcsIUEr4leJLao8/y5Xhm/jR0uucW1PANhI/Bm9o3koSmB6yWr6idMxTp0ZGc6kh4eMvfFREi8TG6aURIl0u/3/dwr8DnCIkICYIgCP8mONA1n6765ewIOZT2HCEeeTAYs6E3ZUJvzIPRvB8Gy0Q6ngST0Q8hgVXxeLcnseWzb3DwyAmknc9AfnYeMi+k4fjp4zh06iiOHj+OP0+cwu9nzuDwqVM4Q/vOZ57C6dzzWPfKK1i5fCV++nkfydMubNu5B9/v/gHf7vkR3+35Afv/+BNZmVnKSFBBUT5t85GVk4lDxw7hx99+xo9//Iq9B37F7gO/4edDB3Di7BkcO3sKi1ctw7qX1+MUfz91EidPn8CJ06dw9OxZHKLtqfOnkZuXjqKiHORT2jkFBSRbucjJu4CcC6eQfpLKdy4dRzNzcDwtk9JNw0mqU3pOFvLycpCXm00i9AXmzp5J4vQRjp48RvU9htNUv3Mn03D29AUSoDO4kH0W2XlpVOdjOLj/AH764xB2/3kIPxz6Hd/u+Aq9e3VHiI8PLEYbyU4DEpphsJn3KW1exZSOKsZMuPHoD8mOTp9D7U4yyiNAJEI8UudGkqqKkK0SiJA9zsopU2OCIAiVCw7sQRUgQpdOjfFoEHfK/FRpHcmR0XwURssyuBlvoP3+8PL2RMfON+LtDz9ATn4ecnOIrFwShVxk5mbhTHYaTmedJfE5j4yMTJKMDDqehozCdJzNy8RLGzfjpTXUcaVlKFNfOSQl6SQkF4jMgnxKpwBFuYVAXhGKCgqRn5+PbJ6aykpHVtYFZKefR04acSGd8s5BJonSSdq3et1avPrKJmRns9yQuORnorAgB0WFBbTNp3RyKb8c+pyHwvxCkA/R+fmUdxYy8y+QfFEZqbxpWdnIIBFLz8ggCcpGNp2fm8flysN333yLObNn44uvvkQu1T2PRYrKn1lYiDTifFEesopylbzyKK3szAvIzMlAZnY2kYWde3fioW4PwubjAYPZC3pDExKambAa/1BGfViCqhizXBIhiwsipJUDprSXl7oiQj+9Pg8tExqWpGcyGjChz8OXxOE8e97TuSSOFm3a784dcVlaY3r9H85+vvaS9OxxRYQGPXYHnnvk9pK07+/c6rJ0XamLmtfSkb0vkywuf4cmsSXnM9p81PJwuluWjLukTdR4HMdZfRYMfUrZH1evZpltIgiCUBnhQNdJulKW0hE6gkPpIpRTLEIkQbxmxWhKg9nyAfTGR+h7VVisJtSpE4UXXxyPvbt24MfdO3H42CFk5GVj+w97MGv1UoxcNhfjli/CjHmLsWz+Mnz92ac4e+EU0kiE1pMIrV/9KtJPX0D6+fM4duIgjp7Yj+Mn/8Tx44dx/sx55Gfmk6iQDOUXIZvEZOePe7Fs4wZMWb4Ek1YsxdRlS7FgyTJs+fwLHE9Pwyli3Zq1eH3DK4ocnc46j59P/IZfj/yIY0d/xakj+3Hm1BFFpvLzSIw47UxyrewiRcD2/PETVq5bh0mzFmLiguWYumAZZs5fiHe3fIxTaedIqvJRkF+Ard99j9mzZuHzL74g2cpDdk4WLpBAnco4S+U4g5MkfxfycpF2PhNffPoVli1fiuXLl2HlkrVYufgVjBo+ESlNUuHu6U4CFACjoQttX4LJcJTkh3+HHAUWIZ2Op8hKF6HSpsbsJUjFmQyVJUIfLxpzWVoqqhw4y1NFTVvt5B3hLH8VV0TIEdr4rtSFUfPSwumUNl2n5lPetuDpvcPvL7vsXBndEgRBcAwHuk7SldJJR+gMDqU9R8igz4bBkEXSQ50xi5Axh+LuJTkaBp2xPmwWKyL8fPFQp86YN/B5zH7uWbz96nqcINFZ8fom3PB0TySMGIL640Yj8flhaHHfYxg/fgqOHvkT6bnpJEKbSFo24vgfR/HVW29h7fgR2DBiEF4Z/QKW0zmf8m326RkoIKEACUj6hQysfm0zbn92EJq+MAyNXnwR0S+ORULPxzBg6njsO3QQ58+ew/oVq5Q70ngabdcvuzFt8SSMHd0Hy8cPxOpxz2PDotnYS6KWlUtSk1OEQpKgvLwi5BYV4K0PP8BdT/RC8hN9Ef/CWCQNofT/71E8N3Y0fj/0J/J40XZefrEIzZ6Nz774HOlpF7D1w4/x8rQpeGnqOKyeMg7rFy3Ejh178NuB4xgxdQ5ade+ODoMHocPAEejcazSSO9yPoJBwWK0WEszqMJp70G/xKYz6syQ/BahCksO40e+gIzEq/n3sRIh/J/pelgjxiIevl0dJx6tiLxAqpYmQtmPWjppsnjlUyUPtxNU8+fv2l6YrcdSOXk1XKxG8Tx0ZmTqgq7KPR1A+Xz6hJA97XBEhTmPDpIHKPjW+OrLial14n1aEeFRIm9e8IU/iu7VTSvbxcY6nnm9fHq6TtjzqPm17qJKqtmNZbSEIglCZ4UDXTrp6OukIncGh1LfP63IUGeKXfvLTjfWGApgMR+iivBR6cwc61xeBFjPahkdiTPP2mJDcEuuGDcGRI39g1qsvo8PMyWix7RvU/mUfGu3ajgZjX8QzY6fg0J9/kqSkYePGDVi//hX8tvdnrHh+MEY0boR5tetgVp266N2wERZNmYiTGWeQlc+jN5m4QMKxZONm/N/MBbjzky+QvHsv4n/cjvoLxuLB6aOw+/ffkHX6AjasXIMNm15WZOvLT97DwDtvxoCGUZgdVx+TouthdJfO+OD115CWk4PcgkKiALmFBSjKL8Dm19/BXYNHocUrryF2zx5E79qLOi9ORE8SoV8O7CcR4hGhfGz7fqsyIrTls09x8shRzCcR7BlZE+Pr1Ma4qLp4PqkVNi5ejW2/HsQTCxeiwaJZSNz6CZK3fonmG99H1ANPwxoYSm1pgc7cAHr3MTBa91EbZypv/GcB4jZ3u/jSVeXt8/QbqSLEL2TlkTo9CdK1FCFnaamoHbYrIqSOxth38o6EwBGuiJB2FEXNz17WeJ8jtOUqrU1+e3OBMt1ln5YjEdKWR5u/Wk/7fGRaTBAEoWw40LWSrpZOOkJncChNhIy6fJIhOqZjEeJRIRIh/TmYDR/AYOpKMlQd7mYD4r29MTqqMRbXjsPb/Z7Bsf0/YfJrG9BqxUI0PbQfEedPodapQ6i1YD6enjQDB/48hNycC3h948tYt34Dftm1By/17o2lETXwVUgYtgRHYGJETawePxqnMk8js4BEKJ9E6MJ5LH/1DTw8az7u+eRzNPthH5J+2Y26i1/EgzPH4off/0D2mXSsW70aayl/FqFd77yF5W1vxOsBodgZUg2fVKuOZS1a4tN163Ce1/2gAFlFecghivJy8dbrb+POUeOR/MmHqHniD4Qf2Y8a82bjyRfHYd/vvyrrgYoKC7Fj23bMnDkTH2/5BMcOHcT8nj0xzi8AH4aEYktgOObWiseGKXPwzU+/ouvyxaj5yjLUO7IdjY/tQeN330fgXY/B3ScQHjovas92MFiXQ285TG3M02EXBUiDIkX2ImQsgIH2lbVGSNsRa7mSqTFX5cFZnoyar72YqHn8m0SotKmxKxEhrRzyeiJH5wmCIAiXwoGulXS1dNIROoNDqSKkvHmeb9UuvpOMO2KTPh1Wwy66UA+HzlQfRosRkRYDegUEY3qN2tg8sB/++GUXJqxeiWZjx6HZq5vR8M33EP3aZtR/bjD6jpmIQ4cOIzcrAxtffgUr1rII7cLmPk/h1eoh2O/jj9/9QrCqegTeGDsCaelnSD5yUUhcuHAGGzZvwoMvDEKnMaPQcvYctFgwDymD+mHAtMnYf/AwLpxNozRXYc3rLyGLZOunN9/E6y3b4zsPP5zy8sYvAf54vUkqviVZ4rvAcpCL3CL6byEJDuXx4dvv4K4+/RA7eSJqvbwGUSuXo36/vug9egR+/I1EKI8XWBdgx/btmDF9Oj76+GMcP3wAK5/sgRU+Ptjv74vf/YOwpnYjvDJ1Onbu+wn9Z0xD/WHPocGaGWi4biZqDBoMj+im8LB4wNMtBBbDQzBY3oeb5QzcTNkkPQWK/PALV/8SIX4L/V8ixE+ddlWEGHsxuRLBYNTO234Uxx5VEDie2tnzZ+20krMRIUeC4IiKEqGy6sI4y8tRHezzKY8IacWq/0O3lrRhWeUTBEGozHCg6yZdOUvpCB3BwbEIXbx9nkTIoCuefuFXPvCCXZM+CzbDnzAbFkNvbAWD0R1BZjd0DvBEz3oRWD76efxx4Be8+/kXGLfqJYx/5W1M2PQeJmx8C2MXL8erb72N82fOIjczGxs2vIrl617GL7t34M0+3fFmeCCO+njhqJc/NgZXw3sjhyHr3BkU5hWSpOQjh8Tmx1/34JW3N2Hxy+uwaNOrWPL6m1jx6uv49OtvcfrceZxJP4+lL63E2tfWIzs7DXvffAPr27TGl96eOO1txS/+NryWmkgitAqZWZnIK8pGAYtQQR7yC7Lx+08/YtWadZi4Zj0mvPE2pmzcjJkr1uCNDz7AsTNnlDVC+SxCO7Zj6oypeP/jD3D0yB9Y+uTjWGVzx3FPK474euPlevWwedo0HPrzMN758CNMXbkCEzetxVNzp6DRTV1g9QuG2WimTq4uDFaSSuteuJn5+UE5JD3U3tT+/Kwg5TlCymjQXyNCLKfF7yD7S4Su1XOEtB01H1ena7iznzWoO9omRyv7VBlwlIaKVgTUtDgdNX/7kSJ7/q4IuVoX3leWCHGaPAXoqPza8qhSU1o97ReQy7SYIAhC6XCg6yVdMcvZEXK4VIQufY6QniSI5UjHb0G/eIeSSZcHm/4cLIb3SYQeIxGqCneTGyJ8DUiKCsL4YcNx9PBJZGSk4cTp4zhx6jROnzmNk2eP4uS5Q7iQcRr5ebnISc/BpvWvYc3aV/DrrosiFBaAQ95e+NPDHxtCwvHu6NHIunBOueWdb3XPL2Rh4Xd9ZSvP88nPoX25BRefA5SPjMJcnMpKw9L1q7B643pk5GRg+3tvY0X7tvic0j1FkrIvwAuvNEvF16vWIDMzC7l0Dj9UMZ+2nH5+Xhay+Nb5dCIjB5npucjKykMG37pfWEhxikiYCrB9xzZMmzUF733yDg4d+hULSYSWe3jghKc7Dvp7YHW9SLw96UVcOHsW6SRc6efP4fTJU1iwYjUaJSfB4mEhibHBaGkNo201dObT0BmprVlEqa25zXltkIoqQrw42sCjdDx9RnFZhMz80tWrIEL2qB2yfUetRY3jbMqobo1qlyxMdpYXU9Z0kDM5cVWEeJ8rdeF4zvLSypw9jkTIEWWlWVY7CIIgVHY40PWSrpjl7Ag5lDY1ptMVogpPi+l5dILXC+WAX7fhrsskEdoFg2kMdeDR0FmMMHm6ISDEGy8MGYWTJ9KQx7JSkImCglzlwYUFuIC8IoJEhuUl90IuXl+/CS+tXo8/tm3HO7164M1qwTjg44vf/IKxKjwSr784GmmZZ0hU6HyWFKaAYWnJJwqQX1RI6RaS0DAFFD8Dq9esxXq+ayw7Bzveex9r2nXElx4+OGnzxN5Af7zSsiW+X/MScjKySayKBaiI0lMoKkAhpaO80qOAX+1BUNoFRUW0LX6eUWFePnZt3YpZ06biww/ewbGDv2Fxj+5Y6uWNQ/5e2BPiiZl1quLlccNw/jxJYVGW8gqPQ4ePof/gofAJ8YfZaoDREAyT5RGYbJ8WP7TSQILDd+gpEnQpymJp7bvGVBGifWbL97BcQxHiOHxnVXz9qJJjPNLxcJe2JcdLEwRGO+XF02XauCxL2ik0Z1SECDFl1YVxlhfD6arl53PnDumhSKAjEeLnGmmfI2SfD6ONL9NigiAIZcOBrpl01SxnR8ihdBEqIhGiDlfPHTS/3iEbRjfqeN1ySIT+hMm0FjrT/1DF6g2dpw6eJBk9+z6L7T//iN9OH8WvJ0/g4PHTOHL8JA4fP4Y/j53EoaNnSQjO4Y/fj2HJoiWYN38Bvv9kC1Z374qVNcLwXdWq+Dq0OubWjsKqEc/h54M/4o8Th3Do2GEcPXoYxw4fwuEjf+LA8UP47dRh/H7qKA4dP4GjR07gCPHH/j+xcP4SLF60DAf+OIyP12/EotYd8b5fKH4NCMWnVathYZNm+JDiHP2d0jp8GH8ePYKDx7isDD8J+xgOnaB0L3Lk+BEco7yPH6H8j9DnI8fwyUdbMHLUWKx5eSP27tqDWY8+jhm+wfg+JBQfhoVgSM2qmPxMT/zw8x4cOHUIvxz/E5s++Agdb70VZneTMi1m1jeC2TQeRvefSCivTIT4id8VLUIVgSoO3NGr+/juKvXBhZVplMOZmJWG2n4yLSYIglA2HOiaWfEixIt1lUW63Bnz+8b0WTCQCBnd8qkTvwCL8XuYDM9SZxwJvdUEd98gxLVsje4j+2PAohnovXAxei9ajr6Ll6IPSU+fRSvQd9E69F24Hr3mLEKn/k+j44B+6DZxKu68/37cE9cY/RvVw4BGDXBvfAwe6PoQBs6ejsHTZmDQqAl4fvAovDBkNEaOnYhRs2ZhyMI56L9oLvosWIjeJDZPEz3mLMCNAwbipoFD8NTCJbhvyFDc0eFGPNs4AdOik/B8XCJupzL+X5+BGDCPy7MCTy1Zih5LFuPJxQvpnHnou2AunqW0By2YjcELZmHY/BkYOXc6RsyZgWFzZ+P5efPw0JgxaNKjBzqNGoHu9P2Wex7E/fXiMaJBHJ5tFI0O0Y3R/r578TSVc9DixXhm1jR0eaIrqtaqSfJjgtXgD4vuZpgNr0FvOQ0388UHV9oJkIpTEaLfzWS+fkXIEZVtlKO8IqQdTZNpMUEQhLLhQNdMumqWsyPkUJYIFb/0k9eu5NDnXNrHx/Jh1OfDqj8KT90yWN3a0vcAmK1BcA+tisiOiWjevweajJ2ABrPmIHLxXGI2ai6Zj6ily1Br2QpELV+IsEWTUX3+TNRcsBR1ps9AzNgRaDHsebR57lmk9hmA+H6DEd9jEBrd3BXhcf9DUI3mCI1sgfopt6DZ3T3QrtcgtBgxHg2nzUQk5VNzzjxEzpuPyLlzEbVwIeW1BOHzZqPWjBfRbNIYdB4/Bq0mjkedqZMQQcIUtXg1aixeiRrzF6I2CUv9adMRPWky4kePQ+LgYUh6ZiCSnuqHpB5PI7VnXzTp8xxSnn0BcS+MQL2Ro1Fz4ouInD8bEcsWIpTyqT1lEpLHj0P8uDEInzIB/gtmouryRWhIohTbtw+CkhpB7+VObeUJi74BidBgEsnd0PGrNOg3KJcIKYul+XfJvShCXZXf09Hv/E/AnT+/2kI75cUCxK+UUJ8rVFkorwip65bsp/AEQRAEx3Cg62bFixA/vVivPD8ol+CnT3OnXCxFHN+szyAR+gI2t74wu0XDbAyEydcbAbFRaHTfnYgeMAI1pixG+Euvofabm1H/nbfR6HUUUwYAAMAFSURBVP1P0PjDr9Do469R/+PP0OD9Lai/+SNErdtEArMQtSZMRt0h41Cv9yjU6zoKde4agfB2zyMgoRe86z0C7zoPIjjhCUTd+Bwa3jsC0b0modbwaag+ZiqqT5iB8KlzETF/GSJXrEftdRtRZ9NrqPXmJjR8/RXEv7IRDV59DZGvv4EaL7+B8GWvIGT2SoROWIgaw0ieBs9G3Wdnou7Tk1G7G5XhoTFocP9INLh3JOrfP5q+j0Ptri+i5hMTENFnEmoMn4Pa89ejwcdfIWr/r6h+/CAij/6JqCMHUe3EAfif+h1hR39Dyo6diB82Cj4NoqB3N8GoC4FJdzNM+nUwkEwWt6/jKTEVpyLEt9ObeLH09SVCgiAIgnCt4HAVRYjFh6dtWIR4vRDFM6bDjRf3mnJhNB+E0bQEJkMnEqNAWMwWmLy84FW7EQKa3gOvGwbC/8FJqN5zIsJ6jkXoE+MR/Ph0BHSbB9/uCxHcawGq9ZoN/0cmwNZlENzb94G1ZW+4pzwNn6Rn4J88At4pU4hp8EyeBFvCONiSxsCjyVi4Jw8nBsKjeV+4N+8JS4ueMLd5Gtb/0b57R8HvkYkI6jEVVZ+ahPAnie7TEPzkdPj3pH2PTkTwnaPgeePzMLV6Fsamz8GUOhDWlEGwJj1PDIFn0nD4pYyCf+p4+KS8CI+kcbAmjIA5bhAsSc9SOQfC85ZRCHluMaqvfRdBn29D2N6DqPv7SdT+4whq7P8FUVu/Q+1FqxDY6S6YAwNgsppgNtQhCRoIg/E7avdzMPKojoFvk3csQYwzEeK7yESEBEEQhMoMhwoUIe507UWI3z7Pow/c+eahiukCiVAG3CwU30af3fmup57UmUfCZrTBZvGBX0g9VG98OwKT+sI7sS/8krvBN+5+eEc/RNt+8IodAUvsBFhSJpHITIFPk2nwSpwGW/x0kpDZJELzSDzmwT1hEUnHSpiSV8GQsgL6lCW0XQRz6kKYU+bCmjgDnokkSomUTjzJVPx4EqYp8Gw6k9KlNFrMg3fLGfBvPg2+zWbBo9Vs2FrT9xYkRU2mwosky5w8mdKnLcmWJXUmrKmzSYhmU76zYU6YBVPCfGIpsZi+U57xVM6EiXTueHikjIat6Qvwunk4PB6bAr8BK1B9+AZUH7cGIaPnIrDnIMr/VlirNYDZw5uk0Ubi0pZYBb35T+hMabCQ3FhIhJTRNyeICAmCIAiCYzj8PREy8x1hLEIkOdzh6vk5QsUv9iyeGuNRCe6QeUSIRYnEiDplNxOJkCUbeusBGMxLoTd2hlEfBLPBBm9bMALDklC1zWOo+/AI1L9nIHwT7oVH3fsQkjwEQanTSGDmwz1pIcnMfFjj5sMSswDGxguhj6W0EkkUktfAmLyWJGUdDIQboVP2rSaWkRQtgCF1FsnURHimjqP0RsArfjh8EieQFM2EJX4pzElrYUwhiUpeDkPSCkWmDCm8nwWL8kuaT/spneTF0KcugS6V8k4i2YpfDGM8bROWQJ+wHPq4FTDG0XkJJGDxlGfCVBK2YixJkym9cTAljoF74lhltMraaiisLZ6Ed4Mb4R9QD94ePBrkTjJTi6RxIAymHdCZz8GNMBqyi1+ZUQrKc4TsRchY/LBLFiF3j27K7+nodxYEQRCE/zIcrlyErDtJhPiOMFWEWHaooy0RIftOuViI9DyVQ4JUxUgSZcqA0bid9o2gc+PpuA3uJhs8/Kqj5s33oO2oaUjsORq+qY/BvcET8E0cDe+kWSQNJEHJC4hZsCZMgSV6HKzRY2GJmwBTwkQSmGlwT5lDcRfBM3kJSQfFj58Lj8SZJFAv0vERsLUfgaq3Dkf9B0Yh4eExaHj7YAQ37wP3mAFwpzSsKSQ8JE3GxKWK1BgSCUqLxcdI6ZlIgiwJDH8uxhK/AO5xC2BLWARz8iKKO4eOT4ZX7AR4NR4L9+gx9H0SCdgskjSSqJRigTJSfTzi58MreTY8m46Hd+JT8ItoBX9bVXgYLSSKAdCZupA0bqDPJ0lkeJH0BWo3ksnL2vlSLhMhbn8TiRD9ZvxARZuIkCAIglBJ4XANRagYvQHQGQtRhTpjN8KgPwmj/g2K/wgdr06fjTCZPeDfOA41br4bwe26wjOlH2xJY0loZsFMAmIiSTGkzIY1dQpsccNgqf0E/Bo/gZAmT8OvRV94tn0WHm2Gwqs1CUj7SSQ942FrPRzebQYh6KaBiPi/F5A4aDpuGLsYnYbPQes+4xB97wAEtngc5sbdSFaGwD11MsnJJHjGvgivxCnwIrnySJ0OW5OZxCzYUmdRuaaQaI2DjQTNGj+SpGwUbE3pe9vJMHecBOONJD63DIfnnSRwd4yDx83jYelAstZiMpV9pjKiZYpfQvK2HJakpSR2s0nWhsGz3r2w+deHzeQBk96LxDEJRtNwWCxbaZtJ7c3rsXg0jqe4HLezSmkixHeNiQgJgiAIlRUO/5AIUcbmIkWGeFTDZPiFmE2fW9N5njAY9NB7kwRE1IVn9J3wTh5KkjAXptQV0Kcuhy5lITEP5uQZJCvD4V6vK0KbdUPswyw4U9Fw9DzUGD4f1YcvRsDYpfCZvAz+kxcjcsoiJExbjJQJs5A6dBqS+kxD/f8bg5CO/eDd9Cl4pw6ALWEo3JNIcFJnwDuGxCmpD8I7D0fV28bA57bR8Lp9HPEiPG8jSbprPDzvJ8m5bxQxEp6PjoPPM7MQPGYFqk1Zh+B5GxC09g1Ue+NDVHtrC0I2fQT/WRthe4Jkqi2JGYmTR9wMmBMXUt3mw5L8ImyNesAa2hxmWxBMJh4NqkHt8hgshjdgNZ2A0UgCSe1Y/NRuau+LI23OcCRCLKC8iF1ESBAEQajMcLhiETJbdsBsyqaOlUUo12URYtxIhqqYC1HFkgWdJZ065NOwGD+DQd+XjteFwWiCyd0Ao08wrOHt4dl4AKwJs2BMWQFd6jJUSV2IKilLoUtcCvfE6fBLGoqqrQcg6v5haPjCXDSe/woabXoXjb78AnV2f4da+7ah9tavUf/Vd1B//FLUfHgUgtoPgHvqQJhThsOaMprkZwJsSTNgIymxJKyAR8IiBMQOQsQN/RA7fAEartqE4Fc2we/VNxC88V2EvfIRQt74GL7vfYzA97cg+KPP4ffF1/DbuRMhv/2M6of2I+LEQUSdOoSGRw+h8eHDqHviCMJpf+gnX6LqqMXwv5lkqBnl3WwirM3GUt59YK15A8w+kTCYbCSMvtCZ21H7zIGVZVFHMlPSjvysJvXusEvbV4vjNUK8kL34OUKyRkgoD+qziviVIfLkakEQ/u1w+BsitF0RIX55Z3lFSOnEeWTDmgad7RQM1vOU1kEYDeuow74HemM1kiEj9CYPGLwbwRZ5H7xjh8FK0qNPmQu3lPlwS14JfeJLsMUuQ3D8bFRLnICApBfg23Y4fO6eCP9nZyN08VrUfO1tRL30NqpNXgO/x6fDveNIEp9h8GgyAe5Np8HSZBasqfNgTV4EC4mVKX4FDHErYY1dhMC48ajafjhqDluJhl9sRySJTUjmMQRnnUZoZhqCcrLgm5cD/+wceGdnw0rfLXnZsNE24EI6wo8eRfUvv0bwkpcQMmstQl79CKH7fkHtE6dQf8cviJz3OvwfHA9bq/7wSu4Bz7qdYQ6oBb3Vm9rSD1V0MSQtA2C2fk6ieP7iS1OL7wZT2pHvyKP2v7x9/8KhCCl38lW+u8bUTvzf8vqJ6628V/LKD+Hv8W/7mxWEfxsc6P+xay9CfMyoLyDZySAZOgOd9QIM5gyYzT/CaJxNcToRwdTJ26Azh8DinwCf2vfCN36gsnbHQOKia8qjQ2thSlgJ77hlCIhbSMyET+IkuCePgbX5UHh1Jim6bSy8u4yDZ9tR8EgZBWsSL6aeDUOzBTA2mQcTSZUpZTFMycuJFRe3S2BOmEeSNRPuCZNg7jQZ3v2XIWTtRwjf9QvCzpxFQFYGvLKz4JeVg8D0HPgSHlnZ8M3JRdipTIR//guCZ7wO757TYenyAswdh8B63yR4DV2NoLVbELX9dyTu/QNxizYh5La+8Kp7I7z865L0eJK4eMFN1xg63aMkMBtgNB+mds6hts2HQU9SUyJC/EBFQtO29lxLEXL2eoxGtSKwYdJAh+dUBGq+ZY1SuNKp/FN1cMT11gmqr/Bw9qoTR23HcR29IPbvMnVA1+umbd6dOwIdmsRelTqLCAnC1YUD/T9G/5eVsyPMzyuAt8/OKxYh7pD5bfRGXR50xhxUMeeQ8BTAaEqjzvlr2o6G3tiM4vrRli687gGwBjSCd+07SHSGwKP5LFhakci0ICFKWQh9Et/dtQyGhAUwJM2AqckU2EiYvEiKLHFjYUwYQ98nwit5KonNDIo7D3plwTXf2bUEehIgfdIqYiV95u9z6fMs6BPmwJQ4h8RqEmxNhsP31rEIGbgQ1Ze8gdB3P0fA518h8OsvEfLNNwja+j38dm5F8HffIWLjhwjqPweWNkNhJCkzNyE5I7z44YrNRsNy+xj4jF6MBq+/h5RVLyHsrifgGRwDX5MfrDoTtWN1Epc7YDbOpfb4kSSRH0zJT+XOovbmRdJ8+zvJkPKcpisToavxHCFnEqGifXN8RcGjFNdChFSuRh2ccb11gmWVp7S2q+g6XE0R+njRGCVtV15Vwq+D0dZTS0WMmokICcLVhQP9P0b/l5WzI0w/l4k6dX6gjpo7Z3WxtP1zhBx3zAx35EYe3dAVP2eIn2vDcKduMJwgEfqcGEnfW0JvCoTBYoTB6gWLb0P41bwVIXFPILBZf3g0eYEkZxzJz2xFXgzJM2FO4gcrzlJuR/eOW0xbvq19NgnQTOX2eSthTCbJacKjSosIvoV9CdySFsEtkafc5pJczYAuaRpM8Xyr/jwSodmwkQx5pIyBZ4th8Oo8DD73j4L3Y8Pg+dggeD0+BF49hsOjx2h4PjoGXreNgq35C7By2RJmQ0fw1p3S906aS+mMg7Xts/C+uxcCb78Xng2SYHOvBi83L1jdAqnu7WG0ToHJzHeJpZEMctvyFBjfLq+OCLEI8b7iB1Y6458QIe1Fm98cHxYScF1czMsjQtdDHa6nTlA7LeZMBrVCyt+1klraedcbroqQGk+ts/obHXhnsSJIIkKCcP3Dgf4fo//LytkRnj18HDff/DuJEI9GsAipT5ZmEVKfLO24Yy6GO3J1oW8xbtShu5Ecuel4xOMsTMZvSIomUJod4GYKISFyJzHwg5dXFAKrx6J6k5sRfntfBN4xDrabpsHSkkQlaZxyu7stdg5sJEHuCUtgSVwCExNPn2kfP9jQmDIfuibMIhiaLoWpCT8baJ4iKyZ+KjSJkomEyZw4lyRoCazJy2CitEzxi5Rb3j3pmFf8BHhEvwBL4wEwR/cnBsDSaCCsDYfBHDuRZGsO9MpapjmoQiLlRukbqRweSYvhR1LlFdcdplrNYAwOhdHmCZPeG5YqkbC43QSraRLM7t9BZzmntC23mRtJjBuJI28vb0/nlCVCsXFDkHb6lMPfmdF2gExpnZkjiXC23346geEXq6rH1Xx5mmHLknHoeU9nh/G06asdsHq+9l/rfI4rowjlqQPD00UtExqW5MPlndDn4ZLjTFl1ZcpTXlfyVMu7dGTvy9b1sNhpy8PTfmW91d8VOXD0Ozh6I35pZWO4vezrN6bX/13SBs4EwZW2YTbPHIr4+lEl8dSpLLVsWjgN+/bR/n9R2t+Tiit1qui/AUEQyuaKRSj7wF7MnH7cToTs3zXmuGP+CwcypIgQp0GdtP4MzPrvKK0ZlNYd0BlqwmDyUNbQeHhXRfXYZCT174/ENa+g+oq34Td0DfxunwKfpmNgSXkR+iZ0Ho/6kOzoUpbBmLCCBGkpPPhJ1EkzYEidQkyFKYXgJzwnvAhLAslNEk+hTSQBmgBDkwkwptLn+MmwxUyHMZZHd+ZDr7wyYxnM/ATpxAXQ8SgSyY4xcRbt5y1JVuoiVGmyAFVS55IMLaR4i2Gj/f4kawExj8GjZioMAcHQ2awkelaqXyTV9R6Y3Ui29PzU7jMwWDKhU9qYJegvHLenY8paI9T9iaVIO/SLw99Ze7HXUtaIgPairR1NUTvI81+uL9lnj3Y0wVHeKtrO1lEH7KhDUymt43K1Dox2RMAetWN3pa6Mq+V1JU9n6XF+zspTWpswjtrYHkdxShMhLeo5quA4QpuuIxFytW2c5cF/147K5kiEHNXLGa7WyVHeKldST0EQyuaKRSh39zs4diQL3p5XR4R0hJHS5TulLMYdJFxzYDDeCp2pGvQWE8wkDz7BQYi8qT3qLJ6Cmrs/R61d29Fww/uo2Wc2vJr3gy1uMDyTpsOL5MQrcTp8SXp8m78IW7MXYG79LKw3PAv3G56Bte3TsLTqCWvrp+DRrhe8O/aBX8e+8G7fG7b2veDetgdsrbrDs+VTsLYaAEPLYdA1mwC3ZrPg1mQpyc4qVGm6Am5Nl8LAT7uOmwuP2LkkT3NJsEjEkpeQGK2k74vgEzsa/g0fgHeNBFj9gmC02KhOvqhiagg38yMwmFfDaPwNRh2/OoPagJ8cTQJzNUVoy8e7kffr1w5/Z+3FXouzztDVCzlLzrwhT+K7tVNKzuXRAY6njjhoRUjtiHifmoe2c1L3qeXSdva8j/PV1qW0Tr88dVDLp/2XOI80cD7aepRVV1fL62qevE9bD85Pjaumq43LoxVtk6Odtom2fK6MCKq/Q1m/l33ZHLUDp6GOimjTsBchV9vGWR48EqPWzZXRL+3vU1qbuFqnq/E3IAhC2VyxCDFpv/2EqZMrVoT+orijNhqzYTadhMX8DcyWmSQK90BvbgA3kw9dQKxw9wuAtWUqAkf0R+yHm9Dq049Qe9AEBCTci+DGPRGYPBq+Mc/DL7EvQu8agaBnpsA2bAb8Jq9A+MJNCF/+CkKXrUPIsjUIXF5M8Iq1qLp8HaotWYfwRetRfdFqhCxeirCFSxAxaQH8u44jkRoIa5ORcG8yu/jZRs1WkQitgD55KSzxi0mEFsGTtlblFRzz4JEwC57RQ+Be61ZYQuvC4uNHdfKDWRcJg57XQfUlwdukvHtNZ86mdiyA3q0ARoLlRW2z8koQU5oIPfrobzhzcL/D35fRXoi1qB2dPc4kgi/i9hdnHmXh6S779NULufaCr/1XrqMOyL4DVjsybcfJOBpFsMfVOjhrGxVt3mXV1dXylidP+zZR0aZRt0a1y6ZnHOGKGDDO2o7hqSf7ePZlc9YOjkTsSttGjWefhxZX6qvGYUoTIVfr5Cze3/kbEAShbP6WCOVsew0n/zyPps2KBahiRYjJUxZP6w2ZJESnYDH9SFL0KgymIdAZO8OsrwNPQyBsXgGwRNVAtf/dhFoPPIHgNg+iatwDCOK31zcZAe/4/vBt0RMRz05Enc3vIGLvj4jYfwp1jmejdloOqmdkIjgrE37ZGfC5iC99D8jMQsiFbCILQZlpCL1wCjUPHEDtd75GjZHrEHDLi/BOHAWvuMkwJ0+DodlM6JvNhj5lJoxJM2BpMhPuKeNgi+kLW737Ya7RHPrganDzcifZ8aXyN4a77m5Y9BOoXu/AYPkDbuYsVDFROxqLBcjkVtyWjtvPNZyJUGi1PJw+noGc7W84/n0JrYxocXbhVzs4Rxdtbaen7QTsqUgRsu/IyiNCZdXB1Q7Jlbq6Wt7ydILOZIPh/OzTKW1KpbS0tKjxtLBsaUd9tPHs03PWDhUpQs7y0OJKHG1+pbWdq3VyFk9ESBCuLn9PhIjcPe/jzz9yUL9hQYWLEN99VvzwwHzl7ih+jo7RcJL4DkbTcphMT5FMNIPFGE7fbTB5+sA9uC68IlvDv9Gd8InpCf/EkQhJGQm/5gMR8NA4VJv5Emp8sh21fj2BOiczEZmWi+CMHHjn5MJaQHkUUfmLKO+iQhgKC2EsIGhroH3GwhzY8jNQLf086u/bj5Dp62C9eQA8W/WF1/+GwOfu0Qi6dywCbxoMW/LjsMX+HzwbdYE1IgGGoDC4+XjDzeZDUlKTpKQDiV0f2MxL4W7i5zEdg8F8HjoTv52f60/t53I7lo4jEapaPR+7tucg76fPHP6uWuxlyJkEMfYSwfvUC7n2Aq1e9B3tUzuCf3pEqKw6qOUoq+Nxpa6ultfVPBlnsqFl18szSxahO0vTkYQ4w5U8GWfxnLWDo9/8StvGlXj2v4+jONp2Ke3vydU6XY2/AUEQyuZvixCT9+MnOH0sEyNGFk+RcQeuYNchX45zEeLbw41uRTDy7fUGHiXJoM48W1k4bDCkkwQdhNH2AfTuY0ggusBorAGz2RMWTz+YfKrDGlwPPmGtEFL/IQTF9YJXPL9LbDB8bhgB/8emouqkVYh44yNEbNuL8ANHUe1cGgKyM+GZnw1bQS7cSYo88vPglZdD22ySpGJR8qTvgRlpiDh1BDV2fI+qK9eQXC1E3RXr0HjFWsRPmY2G3Z5GQEwqvIPD4e0fRGXyhNFqg8EUAiOJm8ntaVj0y0mEPofZ8juM5nQYjDlUr0y6uOXARPU3UN1da8OysRehe+8uwOnjrklQeXEkEdoOw15UuKPZ/tJ0RXrUcx2JkHrRdxRPm6+avraTUadktPtK67hcrYP9PjUul3HWoO4la25cqaur5XU1T95n3yYqXB6Ox2Xh79o0HYmOtvzOpEDFWZ72OIunrbNaP2e/ub0guNo2juJxHF6zo665cSYl9qhlYLQPUOT0eM0R73O1Tlfjb0AQhLKpEBFS2PYa0vb/hh3bcvHoY0WoVo07YRadK4NFiDttAy+cJkFwM11AFWMGqlBnrjPwE6nzYHA/A73nNhhsC2CyPkpylESiEUrHvGGyecDmHQyvgMbwICHyiLoVfnUfQUiDHghKeAqebXvB48FB8H7uRQROW4rq6zYj4r0tiPz6e9TcvgtRe35Arb3E7l2I3L0TYbt2IfS7bQj96HOEvfk+Ija9jrqvvYrGm19Fo9dfQfSmdWiwYCZqPvM0Qtq3g2fVcHiZPOFp8oHRQmUyx1L57obFOAnu+o9h1R+CiYSOHybJ64H40QHK7ewkksUipI6GucLl8qOFRcg3MB/3P5CPtzbn4fTBU6VOh/0d1Iu7vWio+9WORXuBt0ftGPjC7mhaToU7Afv0He1zhH35tLhaB96n7QjtUc93pa7a9B2hLYsreWrT07YJo3by9jgTHWfpOMLVuKXFK60dtCOD9iKk3ecIV+Kp6Wtlg3EmRK7+jbpap9LiXUk9BUEom4oToYvwKEPan4eReSFPSVzC9RFysgpw7s9jyPv9W4e/W0WhXsjtL8ZaGVAv/Nwhq/u4o5k7pIfS+TgSoUGP3XHJc4S0//rW5qvtWPl8+2cPbVs/TcmztM6iPHVg7J9Hw3WxL19ZdeU45SmvK3k6ahOG8+GRA7U8TIv4hiUjRFrKGi2yx1me9pQVj9cUacvnaJ2RIxFiXGkbRpuHozjqXVh8nH8nR+3DqO1ZVp6u1Kmi/wYEQSgbDvT/EP1fxJ2lgwiC8E/BnYKjNULCtaM802LXGlelSxAEoTREhITrFhGhf57rUTbspxrlb0MQhL+DiJBw3SIi9M9S3mmxa4VWhHjqSKaCBEH4O4gICYIgCIJQaREREgRBEASh0iIiJAiCIAhCpUVESBAEQRCESouIkCAIgiAIlRYRIUEQBEEQKi0iQoIgCIIgVFpEhARBEARBqLSICAmCIAiCUGkRERIqFPWVDI5Qn05c1msb1JdYal+j4OyloNqnTzPyBGpBEAShPIgICRWGvZTY46oIOZMpR/Ht3ztV2lvlBUEQBMEeESGhwtCKUGkv6SxNhLRio47uqCNED3dpe1l8Na3+D92qnGcyGvD58gmXxRMEQRAER4gICWViP9Lj7AWcFS1CZb3oU30pKMvPliXjSvKW6TFBEATBVUSEhFJxNt3lSFIqQoS0bzxnwRnT6/+cTnV9vGiMEk+dDlsw9KlLvjs6RxAEQRC0iAgJpWK/BkfFkcQ4kyb7+KWJELN55tDLzudpMXu5UdNRR4DUssr0mCAIguAqIkJCqfwTIsT89uYC9Lyn8yVpaEd6tNNiqvRo85fpMUEQBMEVRISEUrnWU2P2HHhnMbrd3vGyfNVpMWfI9JggCILgCiJCQpnYy9DVXCztCO26IXWkR02jNMpabC0IgiAIIkJChVERIsQjPfYPT9SuGWK50YqRvexoj7kqWoIgCELlRURIqDCcTaOpqNLibDSHp7OmDujq8Bijio16d5jNasbh95ddUgZt+s6OC4IgCIKKiJBQoZQ2ZeWKCJ3cslp5eGJ8/aiS/XVrVLvkNvrSRpQY7fohmR4TBEEQSkNESBAEQRCESouIkCAIgiAIlRYRIUEQBEEQKi0iQoIgCIIgVFpEhARBEARBqLSICAmCIAiCUGkRERIEQRAEodIiIiQIgiAIQqVFREgQBEEQhEqLiJAgCIIgCJUWESFBEARBECotIkKCIAiCIFRaRISECkV9MzzDL1FVX5Rqf9zZC1MFQRAE4VoiIiRUKPZvlrd/+7uIkCAIgnA9ISIkVCiqCKVG11W29qNCIkKCIAjC9YSIkFAmGd9swE0tEhWBYexHebSoIjTosTtKztHGtxeh81+uR1hIgNN4qkipZTAZDfhw4Wj0vKezcpx5uEtb5fjUAV3h6+Wh7Lu/c6vLpuV+en0eWiY0LDmP05rQ5+FL4qjlXzqyd0n5X3j8buXYu3NHoEOT2JLzGUf5bJ45FPH1o0ricPlOblldkra9BNrXVXtMEARBuLqICAmlYi9BKs5kSNvZf7xojPJZ28H/XRHifa6iFQ61LI5QRYdRy6+F09GW09Fx9Xy13PZw3dRjNqsZh99fpsTX1ktbDkEQBOHaICIklAqPoqijLFq0nb8WrQhpO3lVcipChHgk5/PlEy6TIx7F4X1qGRydqx0B4pEbrptWTLQixOmpcTmNeUOexHdrp5Ts4+McTz1fWxeun5r3c4/crtTNUV3V9lXrpKYtCIIgXBtEhIRS+TsixN/V81UpqQgRcjSCoy2POvqjCoqzOqhoJcRReiq/vblAmZKzT8s+n9Kkxj59+3raxxcEQRCuLiJCQqloBUSLVlq0OBIJdR+f828VIW057VHzsc9Xe76KGofz3LJknMM6CYIgCNcOESGhTOxlyJkEMY5EQjsqxAuatcevpQi5Mv3kTIS0AqOmcSX5aOvb/6Fblc+ulEsQBEG4OogICRWKM5FQ96u31avHtYLD+1h6tCM4FSFCWvlQ81DznjWoO9omR5fsK0uEOM3tL01XzlXjlpYPx2P5065NUiVPRabFBEEQ/jlEhIQKxZlI2E8taY/bi4GWihAhV/Nwlh5T2vSaK/loy2yflkyLCYIg/HOICAkVijORYLSSoO38WXL4zir1GD+bZ9v6aYosVJQIMfbP9+EpKX7Gj3Y0prTyc7qqwPC5c4f0UOTOPh++m0wbzz4PbV1kWkwQBOGfpUSEigoLsnK2v+EwkiAIFYsqXDItJgiC8M/ylwjl5+7P/eFDh5EEQag4tFNjMi0mCILwD7L9DfBAkCJChbk5X+f98oXjiIIgVBjqFKH9lJogCIJwbcnd8z4K83OPKCJUlJf7cv4fWx1GFARBEARB+K+R99NnKMrP2aGIEIARBUd+dBhREARBEAThvwYPAPFAkCpCjxSc+TPdUURBEARBEIT/GvlH9uUXFeaPUUXIpzA/LyNn22sOIwuCIAiCIPyXKMrNSiP/qaeIEAeeJ+P5MkeRBUEQBEEQ/ivk7n4HRQV5py4qUHEoKirqUXDqj0xHJwiCIAiCIPxXyDu0N78oP3faRQUqDgBCivLzRIQEQRAEQfhPU5iVdq6oqCj1ogL9FYrysjfl/bEtz9FJgiAIgiAI/3byfvyEnx+076L6XBqUUaG8nDRZNC1cCaW9q8v+uLxaQhAEQfgnKMxOP0++E6uIj6NQmJezMO/grnxHJwtCaZQmQvyyUUci5OwlqYIgCIJQ0eT9+jWK8nI+Zt9xGpRb6fNyTubufMthIoLgjLJGhBwhIiQIgiBcK8ocDVJDUU5Ol8L002ccJSJULngk56YWiYqsMCvH9nMYjynP1Jj2uxaT0YDPl08oOYdfUtoyoeElxyf0ebjkuDadpSN7l5RVfaHpu3NHoEOT2JLzmfs7t7psam7zzKGIrx9VEufhLm1xcstqp3VS3xkmb5AXBEH4d5B//JfzhbmZY+na7VrgyHySo8SEyoG9BKk4k6GKFiF1tMgR2je3O0qH8zj/5XqEhQRcdkw9rp6vSo09XE9HL0nVtou8QV4QBOH6J+/AjqyivOx1dN0uXyjMzXo39/dv5S6ySgqPxvh6eVwiB4yrouPKcWdTY1rZ0I4A8cgNl0kbXytCPCqkTWPekCfx3dopJfv4uDY/rSxxuXh0h8977pHbFRHSHlcFUG0X+9ErQRAE4fpDeblqbvb3ACx0LS9f4JPIoHaJDFVO/kkRcpa3ilZCSsv3tzcXoOc9nS9LS83PFamxT1+mxQRBEP4dKLfK52bu4/XPdN2+ssAyxCND+Ud/kpeyVjKu9tQYczVFqLSpMTU/VxZrq3E4zy1Lxsm0mCAIwr+AvP3bMovysvf8LQnShsLc7MmF546dlWcMVS7sZciZBDFXQ4RcmX5ylq9WYNQ07PNzJR+tUPV/6FblsyvlEgRBEP4ZeI1zUW7W61c0HVZaKCrIfbAwN+tc/h9bHWYsVG7+jgjZi4WjtTu8n8Vs1qDuaJscXbKvLBFi6dn+0nTlXDWuKkLO1ghNHdD1krVJ9guqZVpMEATh+oPXA/Et8uW6O6y8geyqRlFe7sucET+YyFFBhMqJKhn2qNLgSFjsp6+0QuTsbi5GKyLORKi06TXtCJSzfLRTX/ZpybSYIAjC9YOyFijj7Lmi/Jwd5CllPyeoIgJnxE9nLMrNSss/tBe5e953WDih8nAlIsSod4LxMXX0RntM+3wfFiV+xo92NMZZugyPCqlp87lzh/RQxEsrQgzfTaaNZ5+HdorQfvRKEARBuPbwg5/zD2xXBIjfHUZe0pqu0dc+UMb1igrzJ1EhjihSdPy3HB6aYuTp1MJ/CVW4ZFpMEAThGrP9DcUrGB584VmpooL8tML8vBX/mAA5CooUFRX15aEpBSok7ZMg4V8f9u/fD19fX0WEhg8ffnGvBAkSJEi4FqGosCCrxC0K8yfRrmsz/SVBgoSS8BjBIpRBBPIOCRIkSJAgQYIECRIkSJAgQYIECRIkSJAgQYIECRIkSJAgQYIECRIkSJAgQYIECRIkSJAgQYIECRIkSJAgQYIECRIkSJAgQYIECRIkSJAgQYIECRIkSJAgQYIECRIkSJAg4b8TioqKUvl1GwBG5OSnr8jKT9vBKM/KliBBggQJEiRIcBLIF/axM2QXpL9MX0cQg4jWhOWiZlx/gQrnQ+Jzb1be+bfyC3OzTmf/eW7nqTdzvj2+Hh8fmoeNv72gMHPnrYIgCIIgCE7Z8MtzijN88OdMsEdsPbEp/0Tmr+cKCvPzM/PSPibf6EHeEXJRQf7ZQAWpwfKTV5CT83vat2nvHpiMBXsecFgxQRAEQRCEv8Obf4zHD2c+zMwpyMy8ONP0z7x9nk0sMz9tdWbe+XSWH0eFFQRBEARBuFrwqBGPFPEoEXlJvYuKcvVDdn76hKz8C2kfH56f56hggiAIgiAI1woeJUrPPZXGAzQkRD4XdaXiAyfOw1DfHd+QPWfXXQ4LIwiCIAiC8E/AAzTpeaf3k6/UuKguFRd4yCkj79xhWfAsCIIgCML1yqp9TyEt9+RJ8paKWzuUi6y7zuUcPb78x+4OMxUEQRAEQbhe4Ju2jmXsO5WZd7bnRZW58sASdDRj3xm5E0wQBEEQhH8LvITn13NfnPlbMsTTYTwSJBIkCIIgCMK/DZYhHhm6omkyOsmH1wTJdJggCIIgCP9WeDDn4poh1xdQU2RLRv6Z72VhtCAIQsXy4JgE8GWW6dSjnsM4giBULLyA+uLdZK7dWp+Tf2Hm10fXZDtKTBCE/z4j370BviHWkg5bS3CkJ7r0aYjJ39zs8FyhdNo8WKukLaPbVHUY51oyfdst6NC1Dty9jP/q37jXwmao3zToX18P4erxzoEpeem5Z9+lv43SA9lSCD8sUZ4TJAiVl77LWpR0Js4wWfV4fmM7h+cLzrmeRoSmfHuzU+FltOUb/lbHEslggbue5EIrl464HoRTuD44n3P0PHlOLP1dOA9Zeec3ffDnLHlitCBUYrQiFFbfp6TT45Gi2okBDo8J/z60AtGxW91LfueW99V0KkLX2+/OI1pJ/wu7RMzvHxFXUje9UYf+q1tdco5QOeElP/xgaPq7cBzYktiWHJ0sCELlwZkIMdoOUTqYfy/a0SBXfsfrWYQcYT/a9ciERIfxhMrHwQs7eFToVvq7uDzwS8v4fR2OThQEofJQmgg560DVc3hfvxUtlX+lq9+7z0wtOZ9R13OoeTClrefgEQr7+FrUMpanDE/ObYqwBj4laXCc1FsjMOLtjpfEY+zLq8a1L6sr8Thf9bijqbHytI066sHTlOM+6aSkrV0jw6MkjtqTKY8IlTb1ZF8HV9vVUdm159VKCPhbU6/lFT2h8rDu537IyU/fT38blwZeG8SvtHd0kiAIlYu/K0LaDo3R/mtclRNn2OenLYszHImQszLw4uDSOna1Y1bz106x2KNde3Il8ewlorxto6blqL4q9vVR4XZo1CqkJB6nweuXHImTKyJ0pe3K+1NvCb8sPqP9+yoPLM7auskaIcGe09l/nisqKkqlv4+/AonQIz+f+yzd0QmCIFQuShMh7TFt51aasKgSoo0TWtur5F/89h2XtnNV93NeanxnoyqulEErItp1Mdo01Y5TK33adhjz4Y2KtPBIR3niMc5EqLxtY58Wo9aHz9Gu5XI2LeSovVg+HI12lTU1Vp52tY+vHuNz7AXNVYmxT4/hushdY4Ijvj3+Un5+Ye4Y+jv5K8i0mCAIKtoOUtvpcQerdvhMaRKilRl1q3Zwjv6lr+1oVcHSCoa2Q9Smpd1fnjLYj1A4OmYvOM6malyNxzgSoStpG2dpqZR2TAuLinY6TcW+HKWJUHnblfdry2efnrP6loYjEWK4Hrc+08jhOULl5bLpMQAWMqNsuWVeEATG0UiBPfadl/YcR/+K18qCo85Ne1zthO070fKMCJVVhtLQls9+uofXrnSblnJZ2q7GcyQoV9I2ztJSKasttHA7c5vaT69py1KaCF1Ju5ZWdmf1dRWuz50Do0vSd5SHIGTmnU8n/yl+2nRRUdGNRzJ+POcooiAIlY/SRMhZB19Wx1taR8popUfb+ZVWFvtOsjxlKA1th83l4lvJ7ePw9JU2b1fjORKAK22bihIhLVrJZNRptdLKeCXtWlrZndW3vGjzcNSuQuXmhzMfZpL/9KC/D/oLAQZtPbEp31FEQRAqH9pO1NUOpKyOtzyjHtrj6kgL3zmldrbcOdo/N4YpjwiVt2Pk9T53D4m5ZNTEUT3KiudIAK60ba6GCDHa0a3yipCr7Vpa2f/uiJCKtg0ctatQufn40DyeHltBfx9VquQWZs397MgShxEFQah8XA0RKutf+Y46U+0+V9Z5lFWGiuhguR7N7qxRZhrO4jkSgCtpG2dpqVxLEbqSdtWW3b582rz+jsBo83D171ioPPC6aF4fTX8fytOk33r3wGSHEQVBqHxcDRFi7Dumsu6M0naI9vAIkf2zZlwpg7aT15aBGfJqO+UZPtr8vQIsl9xWrr0jS+30XY3H+53JS3nbprS0mLLaQi0z31WlfcaPdmpM+9vbj0qp5VOPl6ddGW3ZGS4jp1VafR3B5QoM97isHvw8Ju3fTlnpCJWPDb88x0+Z3kd/HyRC+Wk75E3zgiCoXC0R0o58OEN7qzlT1rN1GHXUwpUycMepvbXcEWqnWZqIMeWNxziTlytpm78rQqWV2dHIjlZ2VNR8y9OujL0IOcKV0SCtoDnDvt0EgVn+Y3fkFmSdor+RKlX4A+9wFFEQhMpH/1WtSjrJKxEhfo6MozgMd/iO7lBytAhb27lqO3NOQ3tXkHqsPGWwX8fDOCqDoyc9/514zu54Y8rTNoyrIuSsLdQya4WIR9ocPUeI4fJpF4SzLGmfUVSedrUvO9dbWw5nZXBEefIVBC0c6G+F/looOIogCILwT6J2lo5GJ7QjGq7KmnD9UJrECcK1QkRIEITrGu1UjPZpxTwCUJ51JML1h4iQcD0gIiQIwnWNdnrHGTIa9O9EREi4HhAREgThMtTOSRD+izj6mxcqLyJCgiBchtphCMJ/EUd/80LlRURIEARBEIRKi4iQIAiCIAiVFhEhQRAEQRAqLSJCgiAIgiBUWkSEBEEQBEGotIgICYIgCIJQaREREgRBEASh0iIiJAiCIAhCpUVESBAEQRCESouIkCAIgiAIlRYRIUEQBEEQKi0iQoIgCIIgVFpEhARBEARBqLSICAmCIAiCUGkRERIE4V/F9G23oFGrEL5woVOPeg7jCIIguIqIkHDVaPNgLaWzCqvvg8nf3Owwzt9FzSO6TdWrlgejzcfRceFyymqzK/3tRIQEQahIRISEq8bVFiHuEEWErl9Ka7O/89uJCAmCUJGICAlXjastQtcSEaHyc7XaTERIEISKRERIcBltB8Q8MiHRYTwVexGa8u3N8A2xXnbu/SPiLomn5qM36tBvRUu0vK9mSZ5J/wu7RKqcdba9FjZD7cSAkvM4rS59Gjo898ExCWV2rGV16pxf/aZBJfkx2rKWp04cV3tcC+fvajvyvrLK5Up+arzhb3W8rE1vfaZRyXF7ymoz++OutpEaj/ervxeXzd3LqOzj31PNQxAEoSxEhASX0HY+WkqTIbWju1IRUvOwR9uxOups1fQc4ehcZ8e1lNapa+tljxrf1Tq5Es/VdqzIcvVd1sLhceZK5dH++JW0EeetradWAgVBEFxBREhwCe2/uLU46+QYtaP7OyLEowPdpqUo++zT0+ahlkObB+9T07tzYHRJev1Xt7rkXKasUQT7fLRw+vcNi8PADW1K9nF6HN9k1WPcJ51crpPaznze8xvbKWmp7eOojmW1Y1nlciU/bdm1I0BPzm1aci6npe5XKa3NHB13tY208ViE7I/b5yMIglAaIkKCS/xTIqQdbVBHJbQdr31nqsbRCg/jKG/7c0ujrLgj371BmcqxbyO1rK7WqSJFiPeVVS5X8nP226vYt7VKWW1mf9zVNtLGi4zxu+SYeo4gCIKriAgJLqHtfLRoO2J71I7unxAh+47xaoqQNm17HHXernby9qjldrUdy1sue9S0/w0ixGjbQhAEwVVEhASXse80y+p41I7unxAh+85Z25mreZfVUWspLa6jPEvrvEurk9pGnJZaXv6snbpztR1dKZcr+altp03HFcpqX/vjVyJCHbvVLfms1ls9TxAEwRVEhISrhtrRORIc7vx4n1ZQKkKEtOmpeXB6arzSzi2N0uJqy8XTS47yc7VO6vfSyuRqO7pSLlfy04qXmh/v5/TuHhKDuimBJfu0lNW+9sddbSP7eNq6a88TBEFwBREhoULRdpoq2s5JHbVwREWIkHafI7TpldVRa3GWJpf5+VfalnTE9jjrvNV07evkqP2Y4EjPSxYqu9KOWkGw52rkp8ZVKa3NOL59+1+pCHEctXzlHbUSBEEQERIqFPuONfXWiEs6Se7EOnStU3Kcnw+jikRFiRDDUztaCeCOXTvdw1SUCHGZuWxqftwZ3zssVmmH8opQafLCqFNhrrSjmn5p5XI1P4bvEgtr4FNyjNOz/321XEsR4r879RlHrvyegiAIKiJCgnAdocoBC4a6j+/8Ujt5rSBUBNc6P0EQhOsNESFBuI5wNorCXI1pn2udnyAIwvWGiJAgXEeoU17a6SoWEmXq6+JzfiqSa52fIAjC9YaIkCAIgiAIlRYRIUEQBEEQKi0iQoIgCIIgVFpEhARBEARBqLSICAmCIAiCUGkRERIEQRAEodIiIiQIgiAIQqVFREgQBEEQhEqLiJBQKXH2XitBEAShciEiJFQozt5mrkX70tR/in9ahP4t7SQIgvBfR0RIqFBEhFxDREgQBOH6QERIuKqoL/WMblPV4fF/iuttaux6bSdBEIT/OiJCgsto5YF5ZEKiw3hanHXwvRY2Q+3EgJK0+EWfXfo0xORvbr4k3vC3Ol4W79ZnGl0S50rQ1qVjt7poeV/Nkjz4haNcDo7jrPz3j4hT9ofV97mszFfC9dpOgiAI/3VEhASXsJcglbJkyFEHr0qEI7Tx+i5r4TAO83dHcZzVR0Uth1pW7TSV9tyKGk26XttJEAThv46IkOASPOLg7mW8rKPVdsiOsO/gtWtjeJ868nLnwGhlH49k9F/d6hLZ0I5sPDm3qVKOv7t+Rpu+Nk+1vOo+bXlV6VPbQo1jn/aVcL22kyAIwn8dESHBJSpKhNTRC3uJsBcOZ/mpOJMQR6MjjkattAKhHTXR5queZ1+HsqbFXC2DlmvdToIgCEIxIkKCS2jFQcuVdvD2IxXXswhppaTfipYOz9NSkSJ0tdpJEARBKEZESHAZexkqq3NnXB3psBcQ9fvV6sjLI0Ja+Wj/SG3lc0WX63ptJ0EQhP86IkLCVcW+g9d25LxPXfuixlNHQLTyocbj8znu3UNiUDcl0OG0lKtoRUiVCEflUOPbL1yuqLvFVK7XdhIEQfivU+EiNGfXXXj3wGTsOrwVvxzdj5Pn05RMJPwzgduff4e9h3fjgz9nYsGeBxz+blcL+w5eu88R2tGZ0u6a+rsiohUhR2jLy2jFhHE2LXalXK/tJAiC8F+HA10v6YpJwVGE8vD67yNx4uwFvLY5E/ffX4Q2bYsQGVUEnaEAen0ekQODPkvBaMgm8mA05sNizoaH9Th8vHejetgXqN/4QzRrswYDh0/HqtcX4J7uL8HquwsGSzbcrcdQO2olhgydiueGzkNkzbdgM5yDUZ9O+WTAjdJkdIYcuJkyYHQ/B1+/z/F47zUYPWMj4pK/ovzOwmj5HR3/9xLWvDQeGzaMwbARK/Bo99dwy52rcdvtozFv9lRMGT0HHVqPwsQpqzDmhRVoEPIevKznoPPIgN52GKHhL2Pg6ImYuWA52iS+ggfvWYaVr0xH34FPYeCQJzF5cg8sXDAY46ePwiNPPoz5c4bioQfXwBa4C7UitmPSwIX4YXdffPJ9V2x8ozc++qQXNrwyCl06vwlv9z/h7n4aHj4/IyTie9Rt/DFSm72MJ5+ZgxWb56Dns6sQHLQVJuN5qm86qhhzUcWQTxTCTa9SQO2fjzbtCnDrHQVYtyETx09n4N3f5zj8/a4Gjjp45sExCZeIRXCkp7JPG4fhu5/CGviUxOPRm9RbI/52566KEKfXZ0kLxHYILcnDUfpacboa01DXazsJgiD816kQEeJRhm0Hv8aWLzNQtVoh9DqGBEhvT+FFCogc6EyZMFizYfM9ibDaP6F61E54ef4Mb+tRBHp9g84d52D+qhfRY/Bs+FT9HEZzOmzmQ4gKW4vBgxbgBZKXWrXegYfhNMyGs9AbzisCxLB06Qy5MJsz4e/7Obo9vRxjZ25AEomQzXQWVssfuOnWzZi1YAa6dRuJmhFr4O/3HTw9P0dY9QUYPnIZJoxdjnbNX8TUyRsxe/IKJNZaCz86z2Y7A2/vneh44xJMXzgT/fq+griIDejfZz5WvjwL99w9Hs/2H4oPPuqGt959Ck/2GY8ONwzBkjnT8GzftQgIfR+tWryN9Qun4623BuG54aNw7/1T8eyg57B841A88sRqBAbsQHjUIVSr9SPcfX6n8h4hOdqKZi0XYdqKWeg7cg1Cwr6B2XYKbuYzcDNmEtkkRblUbxJBfX5Je7uxHBlJROlYgF8hXtqYgX1HfsLivY84/D0Fx6iyIqMsgiAI/x3+tgixBB04fhLdnuARiSJlJIJFyEAipFc7YpIgHqmoYihAFeqQefTCzXgBevNZmC3nERb5C+7r/hUe7PUSYuKXol7EB4ir8yaefGIRFq+fi3u7L4an7zcw0Tk241GEh7yCZ5+bh2FjN6BO7S9hIwkyc3qGDEUA9IwiYwWwkjwF+n2Crj1XY+yMN5Gc+gU8LIfhaduH2+59Hy/OXoOOnZbDZtkBizkDJvNxBIRsxsBRGzFuygakJMzE8wPewEtrXsbjDy5ETL3XEVXzXTRttgoTp8zH3KWL0K71q6hb9RWMHD0fC1cvQPvmy9C7xyxs39sT6157CK06zEBszFLMnb4A48ctR1SjeXj4iZVYt34BevWegtp1NiLE+yu0a7EW81fPwTPD5qNO/Y144LGdeKz3O2j4/+2dBXQU19uHye7OrMU9IR6ChLjjbm2h1O2rQimltECB4u7uGiQhWClSSr1AXXCHtrRIcY978vved5Kly7IJgULlz73nPEx25s6VWc7e51yZG7Uaft5bERq8ES++PAeL312Err3eg5vbj9Dqz0EtXyH5yaP6kwDSkf9mCSwTIdDzJ8pFSMPPhb6Pdg8W4+fjF5FyuIvV71VwI+ZDY3d7WEwgEAgE/xx/WYR2n/wRnbuQ2GhIcG4QIW5wuVeiiK6RAPGwDQ/fyDmops2ASnuFpOMa9CQw/r6/o0uPbzBreRpGTJ6Id/rPxsiRS5C8fCVGTd+A6KQvIev+gEbKh05Kh6fHZrzy+mp0e2cz/IIPkCBdIxnIho1M5ZC594MEQAOiiPK4CkeHH/HU81/jneH7ER63F3rjMRjt9uPR/9uGkdO/Qf0mW0iCzkLWl0IyZsLR4xt0H/AVBo//FuGhH5GgfIkpUz/CsndXYdTUZPQeOROTFkxH2tpkvPZmGvx8tiLE/zsMGfs5Rs/4DBGhn+HRDu9j06cLMGrSJPiGrIev/+cYMXI9ps9/Hw0emIGeo94lCfsYMYkbYWv3MxzpWUSE7MbYyVswcPT7CA1fgpe7bCIxeo+eyXy81XsJhgxLRfLSNMyYuQltm38NZ90v0KvTIanzoLEpVlCrWAS5R4gpVobHlOEyCxGyoWfTrHkRjp47avV7FdyIaR6O5SRqgUAgEPy3+UsixHOCvv4+S2l0bxShsgb5z54J/ruYoMZZyiNpyYJGSw24LpMEJw/29pdQN2IHnnzxA/QctBrvDElF74HL8MobG5DQ6Ds4Oh+HRncZapInrT4Ljo5HEZOwG7EN9sLe9ShduwYbSquajkSL0VJ5SIbUOhIhim/Qn0Bk5DE0bHoK7j4nIdueh2z4HfH1f8Hjz/yMkJCflbk2Et0rG9NhdDiEJi0P4YGHfoeP5+/wdD2ERo23oHufDRg4bgkGjV+AQWMW4YUXV6Bmza0wklh5e5zAQ4/8jHaP7oeH52HUqbUPL5JotWm9Aw4uR+Hk8isebL8bL3TejqiGa9H8kU/QpN12OLgdgVp/lZ5DDlydT6NFu0No2XEblfNL1KqzBc++vBG9hq1Gj6HL0WvISrzafQOaNPoePu7HYEv11tJ9spQDraoQsg0JaDWqNx3VigTxd5JHcA9cwU0ipFIXYPqsk/j6RJrV71cgEAgEgv917liEeHXYxavp8PPNty5CSk9QPsEiVAgNHSUpG7LmstL7otWfhdpwEWrbC9DYnoKkPwRbxx/gE7AFwTU3obrvWjg5fwIdD1np/oDO9jcSmP3QkXTodSdhZ3sEdvY7oTUchN7uD7p2moTiPMnPaZKsM5TXJcrjInSGczBqT8LJ9nc42P8CrfF3inuSzh+Fu8t++HnshpvdYZKKU5TPGchaSl97BO4OB+Hl+AscKG9bwzE42G2Hl/snqBm4FnVrrENNv/fg6biR0t4LnXwMdvoj8HDfB2e3XTDY/QoHh1/g5XQAHpSnPeVpZ0f5uR+Ad/WfKM4XcHL9HA7OP0Jr9xtsjOegsqVnYncCdpSG0ftbSE77oLM7AkfXrfAIXIfqoavhXXMNnDw2Q29LedqRvFG9VUZ+dr9DJ1Gd1Jcgq3IhXZcdHobMJnIrFCF7+1349fgJpB15w+r3LBAIBALB/zJ3LEK8FHv1e+eglfKsiFAJVATPCeIGV63JgSyfh1Y+AEn9GWRpBWTdcqi0a2CjX05CtJjkJRWSvAxa7WISkWTopUUUfyGJSSoJynskNSupwV8Eia5J8lJodcnEPIqfQlKzDLIhDRrdaopD8bXLYJDWUNnos7QcenkRiU4ypbMEkiEVGkKnT4G9bikc5AWw006H0cBpUR5yGuW7FEbK347yN2qXU96rScAWU5yZsNfMhaNqKZykxbDVLqQ8VpAILYNRt4DiLqXypkEyriJxS6XPqZTGUkp/Hgz6JSRtVEfdQopPnym+wTCbzi0kgaOy66lOFEdnlwyN4zSo7BZSOfk50VE/j2SRnoUtPRPDyrJnYbuAnlsqbKjMKnoGGnkNPePvSYhOQUsCKilDgzwnKxfV5DyrIqQmEZLlHRg2ci1+OrXW6vcsEAgEAsH/MncsQodO78ITT/xOImDeI8QTo8tEiFeN8SRpG4kaXDmTJONXkoTVFLcHnW9P51qT/LSBWtcCam0TaKTmJEnNIauaEC2oMW9L0tOaxKYtNfIPU6P+CN3TnmSnOYlBIxIaukeme9VtqYFvTddbU14PkhS0JPlpBZ36QWg5Hzqn1jal+5pApWsFG10bisNptqOyt6d86CgnEQnQcBpUJo6n4TQofT3/rWtH0tGYpCQeRk1T2KkfINFqT0L3MJX5EYr3AMWjsksUT6Zy6jtCpW9JdWtKotGE8qDyUj4q7UNQyZQ3lUvSUF3kZhSf6kH5SuqWVO+WVKY2JEvNKE+u/wN0P9VX24rq0IHK1JHq9QgMVDed3JSeaVvKsyM9g0fo+XeltEiUdIepLjmUZik9F54bVFA+Ob1iEUqqPxynLv1m9XsWCAQCgeB/mTsWobNXziMi4gg13GVDX9ywlvUA8fygUmhsSqGiYzW5iMQilxroY9Rwz4JKakQNswdJgRM1+PbU4BtJDmypkbaDVmUHvY0tZEJNf6s19iQyhMaJGnYXEgFCpvOyno62lJY9CZADiU8ZKqKact6OpMIBOhXlIRGyPZXTkY7OdB+lxecoPZ3GAzoqiy2la6+mOGo72BjsoDJyXHeSHg/Y0TVZ60BSY0tpGGGkdGw1dF1Jz5XExI1wUu6V1HRO7UJpUz4S1YHKqZYNVAeun1N5PRxJhFzpnAtJlz1suLxUB7WaoDJrKC2NxOWkdAgN5a2ivG30XBdX2Nq4wt7GkcpthJbOGSRPqqcPpZdEz3QsPdNf6P58SqtY6ZWzUfMkdfpeLCdL0zmeVK0lEXJ2fR2FRQVWv2eBQCAQCP6XuWMRys7LhYfHAQsR4nlBRYoISSRCSq+QIkKF0OlOQ6edTmIQCRsdyYFORw29hj6rKY5MjbceerUBRhsdNexaEgaZrmtJnvRlkFRIUtl5EypJJpngeykuoaK/q+noHMHnZI2W0tCR0GjhZCPBqFZTeW3ovIrkRQt7lRH2JFN2WjfYk9QYdCQuRjWJEN1Lf9tr9HDQ6Ch/AwkJyZXOAXojQdc0OjU0SjwdZIniUDw+SlwXqpdGUkNWqyDLEiQDnad7tFQWLdVB5vKXl1elk+hZUFo6VRlaFdQMPRdGJauoPipU02soLj0PzovyUNtSHvYy7JRy2lGeten6cLr/GAkPfQc2JEKEIkKWq8Y0JKkyiZCGREi7Awbbzsp/BGvfs0AgEAgE/8twuCMR4qDV7q2aCOlZhM5AJ0+DShNODbYRsqsrdMGB0IaHQoqKhBwZC0NYLIyhMdDXpc/h4dCGRUBHf5uQCcmc8ChIEdEULxq6sBhoKQ0phomDHBUHXWQ8dNEJsI2MhmN4HTqGwBAVAn1kbegjImBboxaMnj4w1oiAMaoBjJF0jKgDXVQEtLVDYOvnBocagTCEx0MbUZ/OJ1IZw2D09YXe35fO1YYmOgLqyCioIyLpGKl8lmKo7BF1oQ8NhS40jMpJZQ2j8odGQK5D1wkNoabP6rrh0FDZJEqL0RDq8Fp/Ekbnw+pCpvJKVA+FGMonoS49A3/YOjvATrK9bRGyKRchmUXIToiQQCAQCO5PONx7EVJ6hMpFSB0GNYmQfUw0vAe+jeopc+C5Ihkey5fAe9lS+CyjY9oi+rwQ7svofCr9bYKueSxfegPeaSnwT0lBwNIU+C1LhfeKZfBcuQzVly9DYGoagpYtg9/yRfBZPhdeK+bAf/kCBKUlwy9tPtyG9oDDg80Q+EY3hCxZCJ+lcxG0aAFqLaF7+veD+6OtENzvTQQuSaVyrqQ48+HX5zV4tWuF0O5voM6iGfClcnpT2T1WLIY71aP6qmQE0DF42SIEL10Mn5TFcEtbDBfCdRn9zXVI47KnKLgTblQP1wrwoPr5paQiIDWV6pEC3xXE6lT4r6Dy9+oEXe0AaPU8XFgLKu2w2xIhfp2BIkKiR0ggEAgE9ykc/oII7YNWpgb2FiJkoyuAlofGynuEbLQGOLRqicDPPkBA1jl45V2Ge95VeOVeg09eOrzzr8K94CrcCtPpmPUnhVnwKMy+Dp/zzMuEb1YG/DPo3uwMeNBn1/wMSi+D0k5H7YwrCLl8CsEXT8Iv8zL8srMQmJ2JwJzz8NiyEg5dH0eNEe+g7pFtlM5ZBGSkI+pSJkKWpsKt89MIXb8MtdOv0fmriPltG6JmDUBUp/9Dy+UrkUBp+uddgS+Vy7OQy3wRvvkXEJx9EcGZV+BP5fLKzVTK6WYqf1E2PIty4EV487Ewl+7NpfrkWcWrIA/+uUw2pZ0Bv/xMBORno076RfgvmQt9bAQ0Bp4fVfNGEVLe5cRzhHjlmIUIlU9i53c8sQjphQj9JzC91FFs8SEQCAR3Dw53LEI63T6SG25gb0OEpHBUk/UwtmwDr81fwi0vD8ZCul5UBG1hEQxFxdAVF0EuKSSKIReXWKekBJpSatSLKX5BEYy5BdDTkc/ZgKCjXFgIl8x0uH7/Pdw2bILPz8foM8crhlNBDly/3YQa77yMyG7PIPjjFSQrV2FLaQSdPYuIpdMQ0uNRhGxKgS+Jk/elM6i7cR46DHwKL771Mtqtfg8h165AV5RHZS+AoTAHdiRx9jlX4UDyYyjMh4bqpCkshjaf6kZ5ylQ3TXm5+SgRXEdtCV0vLbQOXysupb9LiCLoKL6xsARe6bnwXpQCPQ8PannSOImQXC5CJDmK8LAIKUvorYgQfU/8HiFeNaa37aR8n9a+5zvF2s7p92oj0Mf7RSjp/xsEofvCBqhT3/2e1FmIkEAgENx9ONBvK/263mZDyOGvi9BXcM0jMWFhILlRF7EcgCSB7i2XhcpgkdDRffZ5RXDMLoRDfjH09JmvqTkOpet29Qo8ly6Be5dX4T9rGgIO7IVbTjacc3Lg8c3neHD8O3ir+9NoNnsYqp/5Fc55mQjZ/zH+7/3e6JT8OBI+nY7Qq2dR+6ev0GrQM5jUvR4m9H8S7dalwT/zGiQSHjtKK/hyJvz2/QzHPfvgmEGCVJwPifI35JfALpfkhcqm5TqaRI1QcR0JiQRHrggSH6m0FBrQESSHpSRUhYBzRgHcliyDNiKc5MdIIhRy2yJkWj6v+5tEyMTdbsjvpQj1XNpISbsqW2u06lTzhnqaczf2JxMiJBAIBHcfDvTbSr+ut9kQcrguQteHxnj5vBUR0vIu8H8OjVWTdTC0agPPLV/BOZ+EoZjiUANfjQHdo4gCpQU6T6jMUJMMMJrSApKNXDjl58D1zAU4bzsA732/wO9yBlxy82FbkA99YQG8Mi4jaMUCxL/RAQ+MehKJa8cg4Ncf4J5+CW4/fIUnJ/ZBWq+H0fXtjgj5eAVqnvsVdT8aiuEft8XcrS3w4AdvI+H7zWg2cxzGdqmHn3qGYl7fFmi5IRl+WZdJcjLhe+YkIr/4Ct7TFsB2/Xo4XTkLQ1EOXcuG26XLcD1/AQ7ZGdAW5ZL85FOd6HmVo9RJESKSnQpgEdJyfUtzoSspJMEqhX1WHpxSl0CKqq2swDOJkFoRIXpGtxoa+5tEKKKZl/J5+q6Hb5Cjl8bH3XTPv5GqipApnqnOJlEZvbmtIkhChAQCgeDfCQf6baVf19tsCDlodXuglS1fqFjWAGt4vytuiCWSGZlF6CyJ0AyKx3OEdDCSCHlt/gbOeUUkQiQ95SKk9JQoFJM0mEGf1UqviGkYqQD64gw45V1F9V+PwWV2Ctz7j0Ht1R+gxtET8MzKhG1+NlxyriFgy3o8Oe8lpHz0EAa/1waRq99G0MEfUeerb/HKuJ746p16WNIlBO0nvIEGm9ehxbJOWLwlBp/ujsAr89qi3oA38dZrD+LHrkE40ScQyX3aoc36Zahz9SwCT/6MOp8sRfykvqgxcSScvt0Ml+yrcM3OhM+JI/D8aAPcv/gUHuf/gK4gg+pZoNRVXcJ1ZtHjOpdS/VAh3GvEddYp8sfDhSRCOZlwSlkAbXhtSPQ81ZoaJEIjSYRO0JHltKxXiDdeVd74XYkI6Y2vUC63/v5ZZsKaeF5v8CuTGUsRYqzt4G6K9/zo2Otpm0sDDzWFxLkq5xkeaurQo+4NIlCRIHB+lvd2fDvs+nUTr8+tD99Qx+vxTENZ5uJmgtPovbzJDfebP5eqSEpV6sRpmvcwxT/kW2HPV1XrKRAIBIKb4UC/nfTrWYWG0BwOWu1uVLTFBouQSsW9EWUipNOdIxGaSfEiYKPTw7Z1a3hu+RLO+XkkQnkkBfkEpYWCsh4fpdcnHxLBR/X18yROyrARDxNlwVCcCc+rl+GxZg18unZBdLeuCJ85BcE7v4Jn+lk4kQj5H92JJz7ph892N8LOw9F4c3U9xKe8g0ZLl+CtET2xtU88vulZA93faob4QZ3w/Oyn8ekPbfDtD0l49c1QtO0QjyVvhOF4T0ccfccPc3s/jIfXJCPhl62I/2Qqnl75Ep6Z9xTiVs+C34njqH71CgJ3fY/g+WPgObAnvNeshu+F09AXZEPFw3bFAHkJVCQ0PJeJRciGnqd1WJJ4eIzrTRJUAmV+lH3eNTgtmQtdaChkyUBSwyI0CirtSYKlh0SIMirbgb5yETJUQYQsJchERTJ0uyJkjukek+BYwzxdayJk3kNjibloVZQH16uqImStXhVR1TpZy9vEndRTIBAIBNbhQL+Z9Kt5i4bQEg5/RYSMbVrBc+sWOJMcyMU5UJXmkiTkQl1KjTVJThkkSaU5kJCryFDZuWKibG6NhoeJinmicjbcj+9HjZlD0OH5lujW5UG0GdYJtd5bjMCfjyD0zK9o9eVILN0eh6t54dh2NAwD0xqhea+H8Uynjkjp3hBru4agU3s/1GkcgAeej8GIkfUxbGA42jX1xCMt/bD0rSDs6emB/f3qYv7b7fDc9LfQ4t3X0W1NC7y7vR26r3sSEe8vQeTJEwj5ahMaTnkbD3Z7GAljBiB41064Z/HQWKEiPzzHR1sAEqKS8l6w2xEhup9EyC73KhwXzyERqkMipL8jETJNlq6KCJk39uaYN97mWIqQ+dCYuUyYN/jcK2S6f8q29nDy1F9Pgxt+TsPUK2KehqUImUubec8I9/xwHUzDXBXlwT0xJsGrytCY+bOprJesqnWyFs88j9utp3kZBAKBQHAjHOh3lH5Jb9EQWsLhdkSobGjMvEeoFbw3b4V7Xh4MRTxPqAASiYKuqISEgRp7FgZeNUayo2WKi+hYAh2JgFaRAYLiaXmCdH4u3HMvw++DpejwRjsSm8ZY2DkOz7/aCIlTBqLRFx+h3fvDMfHzOJy9GoncjER8/30DPN/ZD82aVMeoLqF4b2RtpIyriQmjgjB5Ug3MnRmEOdP9MHVsIOZOrosVY2rj3deqY9lzAejToQ6e7BSHgamx+PZQGL47HI3XPngV9T97Dwnvz0XLEY9iUM+meOuNh5C0bA58L56HIZ8khMRHonrpSYIY/lyNJKeaMieKZcgaPExY1gvGIiRRvXmSuEmEtHXqQGIR0vwpQjblIqT+F4iQNXjoyTKeZTomAbHsgTGXBJN0WIpQRWU1YUrTFM8yD3OqIkLmvTKViVBV61RRvDutp+l+gUAgENwMB/rNpF/NWzSElnC4LRGSz1DcmVBJkVDpedVYS1T/fAu88vJhV5inrLLSFZYtgdcV8Aorlh0oDb9czJ+LYCCMxYV0zIe+pIDilUCfyyuzcmFXkAfP478gYtEwDOzXCD/1CsUnndwwuHMtPP/Oc2jVqz16TIrE1m8S8NXn0Xg3rSbmTfPCjHEu2LjaD0f3hSHjbB1kXgpAerofMtO9kX3FE9kX/XDtbE38trsGvlsRgNUjg/Hao554/El3vPtRNM5dScDyL2risfkvov30wXitRwMkvxmE1T2j8WyvJ1D9w/Wwz82FiqRH6Q0qJgkqBNW1bHUciw6LUGXcJEKUliJCi2ZDW7v2zSJEz5tfllglEeIXKhpvPVnavPfBnIoafmsi5BFod0Ovj3m8ikTIUkDupgjdjuRUtUeosuGoqtaponhChAQCgeDuw4F+M+lX8xYNoSUcbkeEZEWEZtCPc5kI2TVrisAPPkLApctwuXQeDleIy+fhSDhcvQSH7HTYk+A4FBTAkXBm8vPhQOdsC3JgKCJ5KiiELp/kqTAHWpIox+x8+G3boqwOW/+qP8687ok93YOR/Eo4HmtZHY8/7o1ZM+sg7V1/vPeBKw7v88S1M54kPh7ILHBHQYE9CvP1yCvQozBPD2QaUJphj+JcO+Tm2SIj3RN//F4Lmz6oiRkzApCaUgvrN0Wjz5gaePzVWIztUh/fvRiEE92DkPJGJFpO7Q/PX35WRM401KXhOT48R4iO5CPlvT6VYz40ViaGLELX4EAiJNeqBUlTmQiV0HdD6VTaI1S1VWOWMlRZ70dFgmPJrUTIsjE3b/xvJUK3EoGqxKuKCJmLjKkM1uJVtU4VxbvTegoEAoGgYjjQbyv9ulahITSHw+2IkCSdhqyZofQI2eh0MESFofqwfvBaPhf2y2fAuHIabFdMht270+DwwWy4bFkK7x/WIWDHpwje8zWCD21DwG8H4H3md7hcOweHvKuwK0yHbWEGHbNgX5APx9wCBJ05iYbLxmNEt0Ts6haGI28kYuPLYRj6rBuGveONDzfVwa9/BOJipivysx1RkmVEQZ4O+YVaFBfoUJSvQ26hDgX5WpTStaIsF+TmuyC7wAFZhQ7IzPfAtXQ/nDwagi8/qIWxo/zx/JPeGPuUP/Z2D0Tmq0E42SUS497pgLiP0uCcdYWEh5f+k5QocA9P2SoxFiGG/zaJ0s1YiFAx9wgVKz1C9smzINWqSSKkI7m59yJ0O/xVETKXA77GDT+LmCm+uZhYCoK5mJju5Xh8/5ODIlEr0a3CeByH5+yY5txUJCWWmMrAmL9AkdPjOUd8rqp1Mo9nGkY0P3e79TSVUSAQCAQ3w4F+R+mX9DYbQg63L0LTqYGOgI1WC4e6Hqj1ViJqTWoA38lx8Jkag+pTI1B9Rji854bDZ0k8gtKaIiS1DWosfAhBc59AYPKr8E7rB7cNE+H1dQp8DnyMoN92ocbew/DfcRC+R46g9vEjaPrN+3hi2PMY/WI40l4KRVqvIHySGowDe+vg8uVAFOa6ozjHGSXZRB7JEMlPaR7pSDYpR64GeUVqgv7O06Aox4C8bAfkZ7ogP9cZuQUuJE6OKMxzwpVz/vjs/SCM6BqEpS/54Oferjj7ZiA+fa0eXpjSF4GHf4Su6CootfJVbwUkNvScSGxYcFiCTD1DpqXyJsxFSK30BJmJUBGJUM4VOCycBblmLUhqnizN7xGqYGisAhH6c9XYv0+EzK9Zw3wIylKEzM9ZoyrxTOmbywZTkRCxfFgbOjRhql9V61RZvDupp0AgEAisw4F+M+lX8zYbQg5a7R4SIX6PEDXwigiVkAj9+R4hFR2vD42RCGk106CRwqHR6+DfwAutZkei+ZYaSNjqhqStrnR0RtyXdojeokfkFiOiNtsj8mM7hL9nh4hUZ0Qu8UFocghqLopCjcX14ZfcBkEznkdgr1fg/WJn+PTtj5CpExE9cRhiXmqHxx/xw4Jhftj1RSDSzwUiP8cDBbl6EiAdkOGI0kx3INcJyKPPORogS4PSHAlFBWoUFtqgpIAgGSrO1qM4yw5Fudx7ZERRnhZF+aQ1lFb6mSB8tykBC3r744NXXfFjn3D0694UtZdNhfNFkr/8TGiKs6EpzYUG9KxKSVJKSUL4RYnFgFxYAqmQBYd7ffj9QiQsBL87SU0SJJEklU0Qp2daym/TLlXeJeSSeQWus2dBG1iHRMhIUlMLKmkMVLrjygssVWoWHUqHvptq3CtUiQjp/6UixPCcIlNPCGNtnpE1EWIs3w/EEmPeW2PCPA9rcUyrsPg699oMWNfihvtNmHpibpVnVerEaTV+Juh6HH6P0IC1zZX77rSeAoFAILgZDvTbSb+et9kQctDp9pIIcaPLImR6szSLUCmJUCmJUKkiQio5n+Kdgk4zlYQoDFqDDjWb+aLdsig02Vcdsftl1NujRcJeHaL3axC7V4243TLiicRdEurvMqDhDgc02uaCht+7o+G33oj9zA0ha2xRc74j6vZzR9DjXnBtHQC/p+LQdmB79Jr0GBYubYKDe0KRl+6Fkiw9SrNllOTqSG4kRXiQrSXoyBKk/E1CxOTSuTwblOZXQwkJT3GeTGhRmE/Q34XcU5THvUdqStcV6Rci8PWGUKR198PMV+LQfngneH73ERyys+CYUwCXnBy45OfAqTAP9oX5MPCk8MJCOhYpk8NlQuLtRYp5q5ECOhKlhSQ9xdDSed5GREvipCcJsi8shQOJk1vmZbjMng45OIQaPh0969okQmOh1h+DShEh+h7UeSSmuSRC9L1UJkK2VXuh4r+VqkqXQCAQCASWcPhrIsTDMMrQ2I17jf0pQoXlInSSRGgSJCkUWr0WNZuWiVCj/V6IPqhG4j4N4vbJiDigQvQ+G8TslhCzR0LcHjUS9pAQ7dYjcacBiduNqLfdDknbHRC1z4io/bZo+JUbmqwioZpRHTET/NBhVhQGL2+Bj7a3wPFLdZGZ40LSYkRplh1KcuxQlE9ik69CKYmMIkGKFLEE6elv7h2iz7k2JEP0WFiISHpK8tR0n4QCkqh8IpfSyCPyKX5ejjOuXgzGF2k10POVCLSf2h+Je79H4LGTqHH0HGodOoaAAz/D5+hv8Dl3Gl5Xz8M14zycM4nsi3DiFWB5GbDPS4ddPlGQpaykM+YXwJBfSCJUAC3ywSvmHApLYFtUDMfsy3CYOw1SjWASHC0961CoNONJhI6TCHFPkEmEcioUIdMcof+qCJnPm2EqW7ElEAgEAoE1ONwjEQI1zpS4IkJ5JELHoaWGWqOpDVkn3yhCh8pEKHafhIj9KkTttUE0iVA0iVAM9w6VS1LcXhnxJEXcU8Q9RmEHZdQ5JCNqpxH1t3ugyY5gNPo6GAkrq6PxTFd0WuKHcRv8sO4bD/x20h+5mf4ozHVCIQlMUZ6M0hw9oSMh0pYLEMN/swhR4VmGzCilc8VEEUmRIkSKDGmQWygjK98FR34Nw9xljfHGgk5ot3gYgscMQfVB/eDV/zV4DH8V1ef2QdD6sQjaMhU+30yB53eT4f3dFPh9PQPeX86C65fz4PzDMjjt+xgOx/fA8fIZuObmKCvm+JUBcimJS2nZFiPOJEIuM2dC61+b5MYWaptwEqGJUOv4PUIsOfeXCPHQkRgKEggEAsHtwuGORUirNQ2NVSZCdF3OgSwdhaweTSJUk0RIIhHyIxGKVkQo6qAaCSQ8igiZeoRIgqJIfKL2qemzifJr+0mU6BjN9yhSpCNhMiJ8nz0i97shabcvGn/ti6brvNFifnU8OcUPo1JqYvOOujhzJRC5ec4oyjailCjJMaAkT68MmSlClCuXiRD3FOVqlDlCTCnLUA49phwSIiZLTfdKKM7XoijXGenpNbHvRH0s3tIcb8ytjya9a6PG874I7OSOGj3sUGeYM6JmByJmZRiiNkQgbGMY6mwKVY6Ra6NQZ0U0AlIS4J3SEh4rn4Xz+r5w/nQaqv/wPgJ+PgLPy5mw49cFFBXDUFIEj8xL8JwxFTr/YGjUBhKcKKilqeWTpUlyNCQ8mjw63kKEtP/9oTGBQCAQCO4UDvdYhPKpcc4iAToCST0cGqmG0iNUq6k/2qXFoCGL0IE/RSjyoIpER4VYkqBoRYRUhI1C5P5qFLcaxSHoGLfXBom7VIjfUxYnjCQq7AAJ1D4DEnY7Imm7Cxp+7YOmq0PQbnoQuszzw6IvauDgHzWRme6OwiwDivNsUZRP5OmUuUCledwbxCLEPUYkOXSe5wbxarLSLBUhESRPWY4kQh7IuuyDXw6EYP2nYRiUVgNPzPdFq5muaDrLGU2WuKPpBlc0/twJjb5yQoPvXVCPypS0y5nK7YjEnfZI2mGP+j85oR5dS/zaHXGf+SBmU01ErY9G7bR4hCxpjZBVPeHzRTLc938F13Nn4JRXCLeMa3CbOQOGwGASTANkTRw0vKmtRCIkFZP00HdQLkI8b+t/sUdIIBAIBIK/Cod7K0IyNcbaDGqUD5EIDSURooZbEaGASkUobi8PizHc81MmQlH7SYYOEAdtEEFHpbdorwZRFI+JJuL2SEjYo0X8Xj2i9xsQc8ABjXa5o/nnrmieZocOs10xYk1N/HCoNq5c80ZBvjMKC+xRVEBSVMAixD1BJELZWmXYjFeIFeTLKMwlKco2Ij/TFZlZQThzORTbjoRg8Ue+6DHPBx2mV0fDBc6ot8oODTcZ0WQLidBPXmi4i+RnN4uZDjG7We4kxO6nclJd4/doEL9bg5g9MmKVyeJaiqtH4932aE73NfrOCQmfOSLifW8EroqA1/KO8Hp/HDx2bYHP74fhOY1EKCgcWo0LkQRJnk3Cc5q+A+4NghAhgUAgEAhuAYd7JELlk6VZhHTpJEAHSIQG0zHIqgjFm0TowJ8iFEuiELvH5roM8dBY1H41xVGTCGkQQUIRyffs05JM6JGwU496O0koSCyiDkioe1BCxEED4g7YIolEo9GPejRa74E2swLRY2EAPv4pCBfTfZFX4EyyY0RhvqQMgynDYzxxOptXmGnovAb5ebbIyvHGqau18dUvdTH1o2B0mu+FNjPcEL/UHVEfuSDxeyc02+6EptuNSNqpI9kxIH4/H0l2SNq47BEHNSRyXE/uuaJy7pURSURQnEiqdzQJXtwhEkOKl0B145V0cSRSUd/bI/wDT4SmRMJvySOovrI33Lo/A513IGTJnUSoISTtfKjksyQ9FiJUwdDY/8qqMYFAIBAI7hQOf02EZF6hZC5CpuXz1OASNixK2ixImiOQWYQ0AdRgSwghEWq7LBpN9ngq8394yXws9+qQ7MTusyEBMhMhRYZIkAiOyz1BUSQOUXRPNJ/bS/F2y0jYxcvtedK1CuEHbUiEVCQYMt2jR+x+FiQdmmz3RNMPA9B4gQeemeuOpZ8H49SFUOUdQ0U5MokPy5ABvK1GSQ6LkJYkyBlnrgbikz2BGPOBL7qs9sODKZ5olOqKRh+6o/42F8pDR+WQUX+3LUFSxnWi/GNJ2mKprNGK6GgQfkAmtAgjQQrbr0fEXi0id1NdeHiP60IyFEUyyLIXyaJH5Y7i8u+1o3Qd0PAbZ0Ru8EStxbXh9VwAdC4GEiEHer6NSGoWQSIRUvPQmMRDYyw/+cp3IkRIIBAIBIKb4XDHIqTT7YOOREhNDS43tubvEZJsikmG+DOJkpQPreYotOoh0Kj9qLHWILiJH1qnRqHFTk9liTwLTtlyeRXB8lO2fD6GPt9EuRTdeJ6EQ6HsGgtS2fwi/pvSZtHaLZEo2aHBdnc0+MYL8cu80XFKEBZ9WBcnTweR9Dgpk6Z5qX2xMm/IFtnZftj3ey3M+dgfz88n+Zntjobv+aHZ194kVfaK9PBwHPf4MPEkcwyLHfdkcVmUMlHZGC4Li9t1SPbKrpnVpbz8ZXEJFsJdurIVc5R2wi57NNnqj9rdPaFzkyBJRqg0jekZL4VeOgeNRJIjk/BIJfS8eeI0CaoQIYFAIBAIboLDXRKhG4fGWIQYboRVUgE10r+RCA1VREhmEWrqhzbLotFqp5cyPyh6P4sDz5vhyc+3EKGqcl0oWEi4l4lEZY8OCbttkbjTEY2+9UbTZdXxyFQXLPzYC2cuBKIkyx2lmQaU5DjgwkU/fPRTHfRbFoCHZ7mi+TJ3NPvCC412eCJxr+31PMp6s27EvBwsQpVhHvcmKH0+xu3iVwfQ8+DntEePpt9UR50eHtC6aUh8DPSMG0OnSYGBREi6LkKl9LzLvgMxR0ggEAgEgpvhcM9EqKxHyFyEynqEykTIv0yEdpEIcW/KAQ0JxI0iVPYeoXIZuAP+7H3hz+W9MywquzkfPRJ3GdHwGxKile54eLobUj+vjcsXYlBwrQZ+P1oDqZtC8MIcfzRf4IdWH/igGa/s2s0TsGVEH9Ij6gDJEA9b7ePhOEqX68ESxHlTPaLLh/WsyY8514WnIui6uQhFU9mbfO1NIuROIqQm4dELERIIBAKB4A7gcMcipNXuU+YI8Z5WVkVIVS5CGh4aM4mQL2StGsHN/NE2LaZMhFhYlK01/hQhniPEK6zKenQqxjQkxdx8nYedWKZYTnjCdbUyKP04Fpf9Mh2NSPreA4lLPfHc3ACs/ioJn/2UhNGptfDYND80TfNDky2+aLjNWXmhI69YCz+oQuR+I+XpRmV2oCPlYaUcUYoIWZcfcxTZMbv/RliE1CRC2htEqDGJUO233CCbREhzowiplAnTpfTd8MarlYiQeI+QVcw3URVvrBYIBIL/XTj8BRGqeNWYZFPyZ49QuQjJLEIaX7pPjRrNAtB2eSyJkCc18NS4c68Kz38hKYjnYSz6u2z5fLkoWKWsF8ayN8Z0rWxoTSZIiFiE9pEE7SeUIy/H1yFiP4nMHkdlEnKDxY5oN8ULj0z3R7PZXmi43gv1v+V3/hiU8kSTAEUdovsOcPn4DddGxO3micx/9gj9WY4yYqks1uTnBjie2f03UnY9fjfPESoXrj2G6yLEQ2NqDYtQozIRkk0ixD1BJD0q+k4qEyGlR+if23T178ZyN3lr8Maqo75oK0RIIBAI7gM40G89/drfZkPI4VYidH2OUAUi1I5FaOfNIsSwaCgiRKJQEab5OOb8eZ3/5vsZlhJ+71A1kh+GZUZNEqRD2F57um6PhiQ09T7XITzFFpHLnVD/S2ck0TnlXpKP6P2SsiQ/WlkFZkNltEES5VNW1pvLcQNc1oqwFt8cyjuORItXvCXw87hBhHho7EYRMt6JCP2Du8//3QgREggEAoE5HOi3nn7tb7Mh5HD7IjSURMjvbxIhFg1K00yEeFuOqP28NF1C5EGSngNaRFA+cbt0aLhDj8Y77JCwzZE+OyBxf/kS+H08DKahe7QkQvySRt7Og1eGaZBI+SnvP7oVSlkqwFp8c+6hCF1fNXYfiZAlFZVTDI0JBALB/QEH9qA7FKE9JEL5Ss9CmQiZls+zBBUp8PwUFTXAWmWvMX6PkD/dp0EIidADaXFovcubGnmWII0y9MMSFMfvEaJGv+xdQlbkwQTdo7x4kSGR4qEo8+Xp3BtUlgaLkIpESKW81DDqgExio1fkhnt4eI5S/Z16JO20R9QeI8mRHvG7Dai3U6a0Vcr+Z5EHNcp9PJwWRddjiFgFjmNFYExQ3qbyKq8G2K2itMuhz2Ww7NA1FkAeCrsBehYkP7zajZfOswjFkggpk6UtREhZPl8uQmr+HtQlUN1ChLTKHKHOyvdp7Xs2x1wOmJfGx1mNx1RFhHjT1JA41+vpqSUVOr4ddkMczrPxM0HX45hjnnb3hQ1uSqtDj7q33Ii1KiLUunMttOpU83ra1jZ4rUpdTHk9Pzr2Jsni8tep7379fsY8H1N5ON1eqY1veCameBynovo8OzxaOe9bx1FsTisQCARmcKDfR/qFrEJDaA4HrW43CU5euQgVkgiVUKPLvRC8dL4AkooliXsmCqCT+IWKA6FR85uQedNVf7RPiycR8lV6OhJJhurt5q0nbJS3Kys9IUqPDslABSg9JXRv/D6Snf0kP3QPv2QxShEhFhSGJatMSkxzhxRRont4gnb0QRvEkOjE7iMpIgmK2mukuEYk7WIR4nvL5gQxvMSf74vaq70OT+i27KEy75Xi3iiWIZYglp8EInGXDRJ329DfZcdEPk/Xee803lDWROz+ago8QTp2L4sQ1Yefy249mn1dHaGKCKlJcHRQSQ0hyUsga8/SkSSUnruk4rd703fCgmouQnSeRYhfuKjT7aySCFlKkImKZOhWItRzaaOb0jJhkoOK8jRhStvUyFujovxNVEWErGEevyp1YUx5mcPpVDZcZ8rndp8FD++N/bLdTfeK3i2BQCC4EQ70+0i/kLdoCC3hoGMR4i00lKExFiFqYK+LUD41xHythBppanDlw9CqB1BDHARJklGziS+JUCxa7vFRJCaBZKEevxWa5++QnMSRUPA+XNYEyEQ8iU3iPpIIuodRepLKl6vz/SxKJjmxKiksOXQf9/iE75cIHX02kGzolF4qlhZ+WWIsCU8c71+2h3e6Z7hcLDhl6USTzPDRah58njCJUBk2ZVBZFTmitMq2GCHRYtmi58E9P7yyLY7qV/aOJR3Vh3u++Lno0ZxEqK7yHiE1CY0WahIhjXYJJN0ZRYRkEiHZplTpnatQhKQi6PW7qiRC3ONhsJeuN7wmLAXCRGUiZN4wm/eavD63vpKHqRE35cmfB6xrocQxNfSmdM0lgs+ZekYe7xehnOMelN7Lm1zPw5KqiBCn0XlaonLOFN/Us1LVuvA5cxHiXiHzvJ4ZGo1+a5pdP8fXOZ7pfsvycJ3My2M6Z/48TJJqeo63ehYCgUBwP8KBfjPpV/MWDaElHG4lQhoSIf5sTYRCmvrgwRVRaLbfk8SHJYCkhoSAe0K4R6hMRCoXIRafeEWCWIjUZUKxi44kVHwvb2rKQlShCBH8ssVIyjuc7g8jAeEtMCIPaEg+uFeK8thtoDQdCTtKlzdP1Srp86733JsTR1QmQko5y4+Mcp4EzrTEXllZxsN6RBTlr8xf2q+lzyQ+exiZ/pbumQjp/gERqigtE6YGuyoiZOqNsWzkrQmBNaoiQua9KKb8LGWNz1nDvFyVPZMRn7ZRhrss07ImQublMc/fVE/LfMSwmEAgEFQMB/qNpF/JWzSElnC4HRHSyoeocS4XIU25CK2MRNP9Hog4xL0eJAwsESRBLEOJuyWSDp7f86dEWMJzfqL5RYwkDvF7SVL2GElYjIjbScfdPMSlVSSD5YEpW9JeJiIKlAbD+3yFU1phB4iD9Pch3uG+GqXNEqOjNG3paJoPRHJF8ZUhrt08TEVl4HQ4vet5/JkPl5PnASnlpc+R+3kPMd53rGzT1bIhOp63xPOQ1CRivJqNztE17oW6MxEqLBsau4UIqVlQ9Tw0duvJ0uYNsTl3MjRWVXmoKE/GlK+lmJjy+C+JUGVDY3ciQuZyyPOJrN0nEAgEgjI40G8k/UreoiG0hEOVREhTLkJSmQipVcHUcPPu837osCIWzfd6I4Iaf95ElSc9sxDw6i6lV2eXpMiRNbjnhTdf5V3oo0mEYkkO4kiCYnYZEL1bRxLDsFCQlJhh6olRemNYUEhmWGQiKU8eImMRCiMRC+dhM4rD+6DxZOZYZbUZnSf4WLbKjVeQ8eq2G/Mo6+Ghv5X7y0WI/mYJCicJCuPNVHlOEt1fJmtUFsqT5yGF0zGCUDafpXsYpQ63IUIaFiHlO2ARYukhGTIXIdNkafqsvFCxiqvGLMXkTgSDMTXelr04lpgEgeOZGnv+23xYqaIeIWuCYI27JUK3qgtTUV7W6mCZz+2IkLlYtXwp5PozvFX5BAKB4H6EA/1e0i9mFRpCczjcVo8Qi5BqIF2roYhQ7cYBeCylHtrsCKTGnrepIJGhxl5Z1cUitLNyEWJYQKKV4TAJSTt0Cgk7SRZIWqJ/ViHqsA0JCcmEIidl8U09NQosOCRCfFR6ayhflpUoFg6SDd6Co8EOPRru0iKJ5eYgidchG4QR4SRZvCt8jEWvE/8dp3ym+JQf9wTxajAuRwRJUF06X3cP3ctvit5hQD1KvwGJWz0SI57TpOxCT+Xglz7GlHO7c4SqKkL/1HuEzBtqvm4aruHG/slBkaiV6KacM8mAtTRMmIuAKS1Ox5S/ZU+RJX9VhKpaFz53KxHiNHkI0Fr5zctjkprK6mk5gVwMiwkEAoF1ONDvJP1S3mZDyOF2JktbilDdRsF4bnFzdPwxTNkANXanLcmHURk2KhOhsrk+1gSI4ff41N9li6bb3NDyRy+0/aE62tCxxXZnNNhDUnWA5OFAuQRRfGvzd0wruvhvnivEPUCx+2Qk7rUj+XFF8+3eaPedHx74zgfNf3JB/T1GxPIcngPce0P37SMxYTkxS58lyERZfjx/iNMmgSKhqUv3RJL4JOw0ovE2ezT/0REttrmixS53NNrlRHU2UnzuLeKVb9wbRPfeIxH6O94jZImpQbZsqM0xxaloyMgj0O6GickV5cXcajioIjmpqgjxuarUheNVlJe5zFliTYSscas0b/UcBAKB4H6FA/1O0i/lbTaEHBQRUpbPWxMhbnTz6XOxIkKydBiSmkWobGisRow/2gxOQP3Fgai73h6x3zkjYY9D+fyZaojbXdbTw6u2eBm9IkDc+0N/8/uGEkkmGn/rjvqrfBEz2RdxYwIRNbk64ld4oOG3rkggWVDeJWQB9yBdh9Jk+SnrgSmDX5aYtMMBcR+5IGyeK6LHUfpExAIXxH/mRPnaUjwSlP3c22RDssPDV3+KkLkMKSKkCBY1VPuqlQ25kUjF7DMg4TtbJGy0RVyqLaKSHRC+hGRwowuSfnSletojci8vzy+XIU6XV6xxHSjvuN1aEiFvhJZvuqrR6P5zIsRxeGWVb6jj9Wvc05HU0f/69coEgTEf8uLhMvO4LEvmQ2gVcTdEiLlVXZiK8mI4XVP5+d6nh0YpEmhNhPi9RubvEbLMhzGPL4bFBAKBoGI40G8l/VreZkPIQaczvVCRRejGFyryPmPKW43pM+8+L2l+JhEaRI1xADQSiVDd2niyzxN4bv6TqDcvHHEbqqPhTjdlSInf/sxCUrZqqmzIiJeXKy8fJEHilVv1dtqh6ebqaDorFM+OfgKDZgxBu74PouZQbyR87oG4/bw7PL9AkWRCmZRcBg97mYikvMKVoTiWGRKhAywsKtT/yQVx873Q5J0YdBnTGZ0mvoyGo6MQt9wbjXZ6UHy672A1BV5+r0yKLpcgRYSovCxu/DdLU1kPUjU6EofoPIlQ3EdOSJrph0emNsEr855Ai1FJCBvvhYSPqOwkhOEH+DmUiV/ZCjh+hxCd414ueiYtvvZF3R6ekN019DwNlYiQlcnSf4MI3Q1M4sANvekcr64yvbjwfurlqEjMKsP0/MSwmEAgEFQMB/qtvFMRsrbFBgtQKYkQv8yvFNV4uwc5H7L0a5kISX6QZBnx8Y2wODUN3xz5Fm+mdUGjBSFo860fGuzgJeq8oameGnwdeFm5Ms+HhENZLk8kkGjU221Aq62+eC61KdZ8mYIrF65g8pKpiO5fE/U+9ETSPrqfX5bIUsVDSwRPOr4OSQq/fDGae5d2ailfGUnc27RXRvPvfNBoUhB6TeqE3Xu2YfsvP+CtZS+j8eIaaPWTP+J3lfU2KSg9S9xrY4KHzLjMZSirwngFGIkXy1wCfW64wwmN3/XFE9ObIu2T+Tj02z7MWDUZLYcnoMm7wai/w1UROO5VqrdLh6SdvLkrD5kZKH36vMsBbbeGIPxNH2i9tCQ+xhtE6JbL5/9jImSN+62X43ZFyLw3TQyLCQQCQcVwoN9K+rW8zYaQgyJCsvW9xqyJkEY9ECqNLzSShAYJzbBpzSacOvcbRq/qh7bTI9Dx89po8a0rGv3oiPo/OSNhuxNid9ojdpcd4oj4nbZI2GGLxB12qL/NGa0/r4lnU1ph9bcpuJh+EZOXTUR8v9pouq4Gmn3vTWk4Imm7PZJ2lJG43e5PtjG2qP+jLZp+64QW37ii6Q8uaPCDM1psDkTiGF+8Oe0F7PttF/ad2YW3V3RF07l18eDWMDT5pjoafuepkPSjM2KpTDEkKwzPdeKylmGPuB0uSNjmhXo/eqLBj25o9IMb2nwViNZLQvHK1I74/IcPkJ5+BSs/XIaHhzVHm7RIEjGSLSpb0k9GNPzeie51o7/dqax8vwtaUv7tP6iLiNd8oPeRIOlv7BGqqgjdy8nSdwNu/HlrC/MhLxYg3lLC9F6h+4XbFSHTvCXLITyBQCAQ3AgH+r289yIkaX5RRMhG7UuNmYyaQXXxZqfumDB+FB7r/hAiXw1EzEgfhE5yQq0pDgiZ4oLgKe4ImuxORzcET3ZF8CRn1JjojJBJLqg10R3hI2sg/s1YvDSwMybOno7HujyBoMd8ETrIn9LxQa3JHqg5yY1wVwiZ6HYjk51Qc4od6kxyROgEV9SmPGpMcULtcR4I6OSKxi83xMCJozBo6hi0eKMVar0WiIhRwagz3hu1JnihFh1DqBxBdE/QFEeFYPr7RqjcUzwoXQ+ETKWy0Ofwcd4Ie9MPjV+sh16D+2DS1Ol45c1OiHq8LsJ6BVB5PBA4zUj3GVFzIj2Lyc50nzNCJzohfIITose4I26AP/zbuUHrIUGju3GO0P+KCAkEAoFAcK/h8BdEaB+JUOFtiNAgiusHjaSFh6sv6sc0RNuWD6BBy2aIeTARkU9GIezZCIQ/E42IpxIQ8WQ8nYtF5BOxiHoiBtFPRiPmyUjEPBGB2CciEfd4AuIebIjGLVvjgbaPomnTFohtGUNCEYmI5yKIKEQ8HUtpxSmEU1o38DTl91w4Ip6l/J5ORPizCQil/Os+Q/d2SEBSq7Zo0+ZZtG37JOq3ao6oBygtyrvu03WJMNR9isr6ZAydi6MyxlEZ4xFFZY5+MqGceMQ8FYOYp8MR+Ww46j4XhrAXQhH5TCiiHopEEtW7RavH0Kb1E2jW/AEkNW+MmIfjqdzhCPu/uoh+mutIaXPZn4lCJH2OojJHPBWL0I6x8IgKhOxoC7VspUdIUwKZnv8tReg23iMkEAgEAsH/Ghz+kgjpSITUmqoNjUmawYoIyVot3D0DkdSoHdo98jJadOyMZo92RtPHXqbjK2jxcDe07NCDjq+j2SOvoHlHPse8RDyPVh2fRaO2j6AhCUTr9p3xYPvX0aFDd7Tv8DraPdwZrR59Ec0efx5Nn3gJTZ7ojMaPv4rGj3VGo8c6WfAynX8ZTR+hfB7uSXRDUrsnkERpN3/4VUq7Nx58oC/aP9ALD7TvhtZUzuaPvoAmj/4fGtOx8aMvo0nHTnTfq1TGLlQP4pHXrtOSeICudXi4E9o+QnWkMjR/kvJs/xTqt3gSzdq+jlbte6E15dvu4a54oENXtKF4LR5/ES0fewkPUX0eeaAn1e8tOs/XXkWrx7qg2RPdUJ+eiV94fWhtnW6aLC1pi6AlEdKqQfLJ0kMyJHqEBAKBQCC4CQ5/kwgdJYZQXBIhnQ627iHwjnsCQS17w7/pQPg3G4oAIqjJcNRoOA41GkxGQKNx8G0yCr6NR8OPaTSSGILAJgPgnfQWvGJ6oUa9kajZdCxqNBuL4CYE3RPcaAzFGU5pjoBP8zGoTng3I5qOhpcZ1TltiuvXYCIC6k2mPEfCJ7Yrqse9guCmAxBA6QU2nIjghhOIcQhqRJ8pvj8d/RpT2RqPh0+T0cQw+DYlmg2Hnxn+REjjoajTcCiCG4+geo5AYLMh8Et4C94RXeCf1JfODaa4/aneAxHScBhqNBqGwKaDiCGo1WAMwhMnI6zeJNSlv0MbjkAtSqdGs5EIadof7iEPQKf3pOdqMVlaiJBAIBAIBFWCwz0XIRsWIblMhDSSH7QkQjqXurCr+xocEifBED8L+oS50CfycSb08XOgi1sIOW4BNIQUtwhy7CJo45Lp/By6PhW62HGwjZoEh5hZ0NE9mnqzoUlcADl+EcVZQHFm0vnZ0MUvVO7TxjKUpkIyJEJJM3YJkQp97GI4xE2FfVQ/2Ma8DWO9MZA5zaT5lO5cSAnzKO35SpkkSk8TvxjqBILS18TNVZDi51G8+deRCaUMXL6kOVATusQZsI8cA8fQoZTXKKr7RLo+DUaql33MQhhjKZ+E6RR/Ch1nQB83n+IshIHKYEiiOtWbQUyHY71RsAvuCFkRoZt7hGRNKWQSoTLpsS5C//ZVYwKBQCAQ3Gs43LEIabU8Wdo0R6iYRKhYObIIqZWJuoS6CCopH5pyEZLVJEKyDJ1TGBxqvwV7EgCJpEKTkAotiYW2XCY0CcmwiSfonE18ClRxKVCTEEkUX06YTFIyiu4dQ0ymuNOgImFRJ6TQ38sIkqFYkqpYSpvvIdnRxSyGLpqEKookho7qmEVKnuqE5UraUtw8kpHxMES9Ax2hjZmgyJI6YQlskhaiWr35dJxH+cyDTSL9nbCAjgvpOJ/un0vQNRIlFZ9LonInJkNF5VBRPBVJjJpET5M4j0RoLgncVNjVGQu78IlUxhlUF5a1ZVTmlSRly6gsXP8ZFH8myRPVqx6Vtx6lV5/Srk/Pqn4yido46Gq2h8reGSpZR8+4KdRyGsnQeXrWxZBIdiQV6LspIRm91fL5V5Tv09r3LBAIBALB/zIc/poIXX+PkIUIlcuQZFMEjSYfau1RZY6QzsYPOrUEyTkUxrBusE2cDh3Jgi4uGfbxC2AfOxO2cTNgR8LAPUTapNmQSTy0FEcfPxeG+Kl0HEUMIgkaDNv40ZAaTCHmQkvyIZM0aBrMhyFhFoyxs0msFpA4UfpK78wcSmcWdJQmo69P8lN/AaU5G3aUrlPiGBgj+0Ib+Q7dOwG2sXSde2PoPgP3VCVOo/JMg1x/JsnaTJKXWTDEzaY4lF4i90jNVJAJLV2XOQ7VT584GfqECcR42DIxY2AbMRKOUePgGDdF6b1i+VOTEHJvk5JmLJ8n6s+GoT7Vm9NU0p9LZZ8H+8TR0NVoD7W9O4mQkUSnOR1X0HO+ALVEsqN8B6DvowoiZCtESCAQCAT3JxzukgjdODRmEiHZXISkwdCbRMgtBIaYZ+HasD/86o2Cf9xI+JHY+Cb0I/ojIHEw/OPfgU98X3glDIRn/FD4JAyHb/xgeMf3hkNkFziEvw5XiuPUYAA8Gg6Cb73B8Kg/BM6Nh8O1wQh4JIyCGwmDS/2RcGo4FE6NBsKlUX94Up7Vk/rBL7EfApL6wz9xEDEEvkkD4ETpOsW+Cq9GfeBefwC86g2hcgxCjZgBCIrtR2XpB5cGg+GSNBRescMREMPlHgm3eiPgSHFdEwahOsX1jaZ84vpRGehYbyDcGg6gOH3gnfA23KPforJ3g2dUbwTE9qdzlGbSYBKxUXAm3JOGUbn7w5nK49ZwOLzrDUN1+uye1AfO9frClcrunfAWXALbQKv3JKFhEWoKlXYZ1LrzUMtlb/dWRKiSHqHrc4SECAkEAoHgPoXD3ypCph4hnbs/HOKaw73Bo6iR9CyaP9gD/9dtNB5/bRASH3wFtZs8izpMs+dQo/mLCGn2MmJbvY7HXhyBzm9PQfOnu6Ne+66IaNEFjuHt4RnRAT6h7eFBR+e4hxHY+Hm0e2E4Xuo9By/1m4UXB0zDk73HosFTb6BW06dRq9EzlP7/IZTyiGryIjo+Nxwv9pyKho90Rv2HX0DMQy/AMfoBOMc+Cs/IR+FftwMC6j6I+Dad8OgbY/B87+l47e05eLPXLHTtNQXP952MRs/3QkDDRxEQ3wGBcR3gm/gwCUtHhLZ4CQ91HopXe0/Bmz0m4cmn+6Bx21eR2LIzaic+TUL2OInZs6ie8BLxIgnd00h89A0802MCOrwwFJGN6VxcRxKoh+Aa/gBcQ9vBNbgJXNxqwaC3g0rSwUZuCJVuCYnQWRIh7u0p65mzIempJt1isvR9IkJ3sk2FQCAQCP634fDXRKiC9wjdLEK/KnOE9Cp/6DUynGvVRdArL6B2/7dR68VX8H99B2PdF19gTloKWr/6MkLf6II6QwehxvChCB4+BGH9+6HZW70wZUkaftq7B9MWzUK/caPwdL+BCH6xM0L7DEHNXkMR0mcganR/HU3f6opZq9Ow88A+7D18AHuPHMDGLzfjxWFDENnlNYT2G4SgwcNRa+AQxHXpgcHTk7H5+x8wbtpYvD2kL54Z2B/BnV9H8IBRCBg0CiH9B6FWly54YtAgvPv559h14AD2HTqIg4cPYt/Bvfh2z070mDwJtZ7/P9Tq8zYCBw5CwIBhqNm7L5r26okZqcuxf+8B/Lx3P95bmoaxQ8fghbfeRugLL6BGn74I7D+cyj4CkT0Gos7jT6HzgH744uutGDVxIuKffQa13+6JGn0HIrTXMIS/MQDVm7aB0dUJejs1VHoZNtpGUOuXQqU9o2xyq1GXlK8Yu4UI8XuE7qEImcvHvRKQinapN4ffsDzqi7ZChAQCgUBwAxyoXaCW4TYbQg6VrRpjNIQiQupyEZKHwqAOgEHSwrVhY9RZuQgJR35EZOoivDJjHnYc+hXvvf8hOgwYgIR1yxFyYBu8Du+C34EfEfPdZ2idPA9LNm9GZm4mNry/CtMXzEDftCVotG4NGv5+HJEnTiP66FHU//JjvLBiPj7f9R0K87KAgjyUFBZg+6+/4OWF8xG1LAW1d++Cx8EDqLF3L+KXvYshKzbgl99+w7pVSzB+xiS8uXoNEj76AlG//YGQkycp7SOI/mw9XlyRip9+/gXF+fkoKspBUUkOiovycflqBgYvTkP4pMmI3b0NQUd/QdAvxxC/cwceSFuEtC2bkZeXh3yK+/3XX2Ph7IV4ZfQYhM2ejNCd38PvyEHUIJrs2o7EUSPwzoTxOHb8KEbNnkRC2AORe79Bnd9/Q9TRM0ja+wsChwyBoYYv9PYSyY8eal1zaPQroJLPQ0XfAUuQRg36+5/tEbLcQf5ONgCtaMd3E0KEBAKBQHCncKB2gVqG22wIOdyeCJWtGjOo/GHQyHBq1grBn36EyKtnUWfterwycyn2HDyOde99gscHj0NDEocaZ0/B7dJZeF84hpgju/Hg6tVI++oH5GTnY/2aNZg2ZxZ6r16B2M2fomZmOtwKCuCbk4WoA7vx4qb12LL/AIryioH8UhQXluK7X37DcynLEPHxJ6h54SJcs7IQcjUdSR99g4GrP8fBX09izYo0jJoyDZ1Wb0DdL39A4JlLcD97DsHnTqDuV5/hBRKkbUeOoTSP0yxCQXEeHfNx5UoGBi1JQ9isGSRP++Fz6SR8z59F9M+H0GrVchK4r5BVUIyMkmJs/e5HTJ2ejKeHj0XY4oWoc/QwXM6fgsvFU4g79itiJ0xGv3HTcPTYSQyaOxPB44agxolD8MjIQPVreah5+iy8pk6CoXYdGIx20EhO0MgPQdKth1q+QvLDvUH8DiESIZKgavI/N0fItHFqy5dCFCG6k81SbyVClpjyjGjmdcN5MTQmEAgEAks4ULvwN4kQ9wipAmDUaOEa3QC1xs9E2Nr3ETZiHHpNmo2DP/+CDRs24vFuPRE3djxqpqah+soV8Fq9GHWSp6PD+NF4//MtyMvMwrp1qzFz3gz0mTcdETMo7hcfwevrr+D/1VbUXbkML6csxTeHfkZuYQmKi4tRXFKIHUcPodOsKYiYNAY116+B5ycfIHjjesSNmYqhye9i77HjSF6xCCPp+mskNLUnT0DI8uWoQYQtW4zocSPxxqyZ2H/4Z5TmF6CouBC5RTnIK8jG+csXMXLBAkS//Raikmeh5oqlqL0sDTHz5uGhcePw3uatyC3IRXZJNr7+/ktMnzwdL/bqh/i+fRG3aB5qrkxF0Mo0xC1ZjPjub2LY5Ck4duIExs6ZjajXX0PosqXw/WATam78BBHvrURg91fh5hsER60LiVB14knIuo9JhDKUXqA/RaiYRIi+F6ngJhG63VVjlsNcL42PsxrPhKmnhuWnV2rjSiXEJC/Pj469IZ61HehvJVNVEaHWnWspG7qa0uSNXC17qrg3KyTO9Xoczrfj22E3xKmo3Hyt+8IGqFPf/fr9jHk+pvKYnk/jZ4JuisdxKqqPaWPVO+llEwgEAkEZHOi3lH5Nq9AQmsNBq7W219ify+c16iJIPD+IG2D5KCR5OGR1LeglW3j61ELbl95C91mLMWjeYnzw6Wacv3gGe/dtx7ylyRiSPB+DU5bjneWr0P3dNDouwrwVKdh/YBcyc65gzYZVSE6eg0XLF6MrCcqrc+bg5YWL8XLyYrwyYwZmrnoXv506jVwSoEIUoLg0D6cunMDi91firVmT8PrShXhlxRJ0Sl2A3rNmYf1nm/HL2ZOYs3weZi2cjlUfb8CQ1IUYuioNw1atwNAVaRiycB5WbVqPs2dPoIQEqLAkj8SG5KY4F9cyLmPL1s2YunARxq5cjRHrN2Lku+9jdNoqLFi3Fgd+OYyCgiwUFKXjpx82Y960yZg2bTrGzZ+LscsWYdyK5Zi0/D3MWL4G0xcnY/M3n+PStbP49LOPMWL8FBK+xXidnkePlBS8PX8a2j31MAKc3OCocaDnG0hC0xV63Q/0nLMV6VGRnKpIePjInxURIvGRbMxESFVA398OGKrwHiFLCTJRmQyZenJMDXVlDbc14eGG/16JkDXM45vKbg1zkauo3JUN15nyqWp5rO0kb36v6N0SCASCO4cD/ZbSr+ktGkJLOFT2HiHuedBIeVDLOdRwFULSHoNGN5Gux0OWnOHp5oVXO7+Or775CSfPXEBGejaK8gqRk5mB85fP49Slszh7/jz+uHAJv1+5gtOXLuEKnUvPuYTLBelYtXYtlqUsw8+/HCF52oddew9gx/5D2HbgMLYfOIRjx/9Abk6u0hNUXFpExyLk5ufg1LlTOPzbLzh8/CgOnjiK/Sd+wy+nTuDC1Ss4d/USFqUtxar3VuMSf750ERcvX8CFy5dw9upVnKLjpfTLKCjMQmlpPooo7fziYpKtAuQXZiI/8xKyLlL5rmXhbE4+zmfkULoZuEh1ysrPRWFhPgoL8kiEvsPc2TNJnLbg7MVzVN9zuEz1u3YxA1cvZ5IAXUFm3lXkFWZQnc/h5LET+Pn4Kez/4xQOnfod2/b8gLe6d4GnoyN0kpFkJ5SEZiiM2iPKM68mZ6GalAMb7v0h2VGp8+m5k4xyDxCJEPfU2ZCkmkTIWAURspzrY8JSNswxSYKpoTalYU1kzIWCe1fMr92LoTEuQ+dpico5U3yToJnHM+8Ben1ufaX85uWoqNycxjNDo9FvTbPr5/g6xzPdb1kefibm5TGdM5cqk3hW9iwFAoFAUHU40O8r/cLeoiG0hENly+e5N4gbZX6rtIrkSNKehaRbChupDZ13gb2DHVo/0BYfb/4C+UWFKMgncgtIFAqQU5CLK3kZuJx7lcQnHdnZOSQZ2XQ9A9klWbhamIN3123CuyvWITsjWxn6yicpySIhySRyiosonWKUFpQAhaUoLS5BUVER8nhoKjcLubmZyMtKR34GkZlFeecjh0TpIp1bvmolNqxdj7w8lhsSl6IclBTno7SkmI5FlE4B5ZdPfxeipKgE5EN0fxHlnYucokySLyojlTcjNw/ZJGJZ2dkkQXnIo/sLCrlchdj+0zbMmT0b3/3wPQqo7oUsUlT+nJISZBDppYXILS1Q8iqktPJyMpGTn42cvDwiF3sP7sULnZ+H0dEWGq091Jp6JDQzoZeOK70+LEHVpNwqiZDuHomQ+bCYqaE2b/gtezEqkhfmXs8Rsky/orqaMK9TZeUe8WkbZbjLMi1rImReHvP8TeJjmY8YFhMIBIK7Awf6PaVf1Fs0hJZwqFyE8stEiCSI56xIcga0ui+oEXmJPntBp5dRs2YwJkwYh4P79uDw/r04fe4UsgvzsPvQAcxavgQjls7F2JRkzJi3CEvnL8WP33yNq5mXkEEitJpEaPXyDci6nIms9HScu3ASZy8cw/mLf+D8+dNIv5KOopwiEhWSoaJS5JGY7D18EEvXrcGUlMWYlLoEU5cuwYLFS/HVt9/hfFYGLhGrVqzExjVrFTm6nJuOXy78hqNnDuPc2aO4dOYYrlw6o8hUUSGJEaedQ66VV6oI2IHjP2PZqlWYNGshJi5IwdQFSzFz/kJ8+tVWXMq4RlJVhOKiYuzcvgOzZ83Ct999R7JViLz8XGSSQF3KvkrluIKLJH+ZhQXISM/Bd1//gKUpS5CSshTLFq/EskVrMXLYRCTWS4LBzkAC5ApJ04GO70LWnCX54e8hX4FFSKXiIbLKReheDI1VNrTEWDbg/2siVNnQ2J2IkKmMnPet5lsJBAKBoOpwoN9T+kW9RUNoCYfK3iOkUedBo8kl6aHGmEVIyqe4B0mOhkIl1YFRp4e/sxNeaPcA5vUbgNnv9MXHG1bjAolO6sb1aPNmN8QOH4Q6Y0chbsBQNHrmFYwbNwVnz/yBrIIsEqH1JC3rcP74Wfzw0UdYOW441gzvj7WjBiOF7vmal9lnZaOYhAIkIFmZ2Vj+/iY82rc/6g8eirAJExAxYQxiu72CPlPH4cipk0i/eg2rU9OUFWk8jLbv1/2YtmgSxozqgZRx/bB87ACsSZ6NgyRquQUkNfmlKCEJKiwsRUFpMT7a/AWeeK07El7riZjBYxA/iNL/v5fxzphR+P3UHyjkSduFRWUiNHs2vvnuW2RlZGLn5q14b9oUvDt1LJZPGYvVyQuxZ88B/HbiPIZPnYMmXbqg1cD+aNVvOB7oPgoJrZ6Fu6cf9HodCaYPJG1X+i6+hqS+SvJTjGokOYwNfQ8qEqOy78dChPh7os9VFSHGUoYqmx9kEoTKML//3yhCVRl2qigvc3ExpWGZz+2IkLlY8Qo8y942gUAgENwZHOi3lX5dq9AQmsOh0t3nVfmKDPGmn/x2Y7WmGLLmDGRpCdTaVnSvE9x0WjT3C8Tohi0xPqExVg0dhDNnjmPWhvfQauZkNNr1E0J+PYKwfbsROmYC3h4zBaf++IMkJQPr1q3B6tVr8dvBX5A6YCCGh4dhXkhNzKpZC2/VDUPylIm4mH0FuUXce5ODTBKOxes24f9mLsDjX36HhP0HEXN4N+osGIPnp4/E/t9/Q+7lTKxZtgJr1r+nyNb3X36Gfo+3R5+6wZgdXQeTImpjVIcH8MXG95GRn4+C4hKiGAUlxSgtKsamjZ/giYEj0Wjt+4g6cAAR+w6i5oSJ6EYi9OuJYyRC3CNUhF07dio9Ql998zUunjmL+SSC3QKDMK5mCMYG18KA+CZYt2g5dh09idcWLkRo8izE7fwSCTu/R8N1nyP4uTehd/OmZ6mDShsKtWE0JP0ResY5yo7/LED8zG3KN11Vdp+n78gkQrwhK/fUqUmQbkeEqoq1OS3WrpnLQ1VEqKoN/18VIcsymnqu+P4nB0WiVqLb9XO3EiFOc8C6Fsq9prjWRMhUN2vxTGmahsNMiGExgUAg+OtwoN9U+lW9zYaQQ2UiJKmKSIbomopFiHuFSITU16DVfAGN3IlkyAcGrQYxDg4YFRyORSHR+LjX2zh37GdMfn8NmqQuRP1Tx+Cffgk1Lp1CjQXz8eakGTjxxykU5Gdi47r3sGr1Gvy67wDefestLPEPwA+evvjKwx8T/YOwfNwoXMq5jJxiEqEiEqHMdKRs+AAvzpqPp778Fg0OHUH8r/tRa9EEPD9zDA79fhx5V7KwavlyrKT8WYT2ffIRUpq3xUZXb+z1rI4vq/tgaaPG+HrVKqTzvB8UI7e0EPlEaWEBPtr4MR4fOQ4JX25G0IXj8DtzDAHzZuP1CWNx5Pejynyg0pIS7Nm1GzNnzsTWr77EuVMnMb9bN4x1dsVmT2985eaHuTVisGbKHPz081F0SlmEoLVLUfvMboSfO4DwTz+H2xOvwODoBluVPT3PFtDoU6DWnaZnzMNh5QJkhiJFliIkFUND56o6R+h2sLbKyRxrDX1FQsFYDjPdSogqSquqIsTnLKXDHHMBqSivyobXrImQNW6VphgWEwgEgr8OB/pNpV/V22wIOVQqQsrO87xUu2wlGTfEsjoLes0+yNIwqOQ6kHQSAnUadHf1wPSAEGzq1wvHf92H8cuXocGYsWiwYRPqfvgZIt7fhDrvDETP0RNx6tRpFORmY917a5G6kkVoHzb1eAMbfDxxzNEFvzt7Is3HHx+MGY6MrCskHwUoITIzr2DNpvV4fnB/tBs9Eo1nz0GjBfOQ2L8X+kybjGMnTyPzagalmYYVG99FLsnWzx9+iI2NW2K7rTMu2TvgV1cXbKyXhG0kS7wKLB8FKCilf0tIcCiPzR9/gid69ELU5Imo8d4KBC9LQZ1ePfHWqOE4/BuJUCFPsC7Gnt27MWP6dGzZuhXnT5/Aste7ItXREcdcnPC7iztWhIRh7dTp2HvkZ/SeMQ11hr6D0BUzUHfVTAT0HwjbiPqw1dnCzsYTOs0L0Og+h43uCmzkPJKeYkV+eMPVP0WId6H/U4T4rdP3UoQqkxrGJB6MqcfoVveYVmxxHBYJ7mWxFo+5GyLEcJ6+oY7KNYYFLKmj/23NbTKVme99emiUInTWRIjfa2T+HiHLfBjz+FXtHRMIBAJB5XCg31X6Zb3NhpCDdREqXz5PIqRRlQ2/8JYPPGFXVufCqPkDWs0i+iFvAo1kgLvWBg+42qFbbX+kjBqA4yd+xafffoexae9i3NqPMX79Zxi/7iOMWZSCDR99jPQrV1GQk4c1azYgZdV7+HX/HnzYows+9HPDWUd7nLV3wTqP6vhsxFDkXruCksISkpQi5JPYHD56AGs/Xo9F761C8voNWLzxQ6Ru2Iivf9yGy9fScSUrHUveXYaV769GXl4GDn74AVY3a4rvHexw2UGPX12MeD8pjkQoDTm5OSgszUMxi1BxIYqK8/D7z4eRtmIVJq5YjfEffIwp6zZhZuoKfPDFFzh35YoyR6iIRWjPbkydMRWfb/0CZ88cx5LXX0Wa0YDzdnqccXLAe7VrY9O0aTj1x2l8snkLpi5LxcT1K/HG3CkIe7AD9M4e0EpaEspa0OhJKvUHYaPl9wflk/TQ86bnz+8KUt4jpPQG/dkjxHJatgfZnyJ0t4fGBFWjIjGrDJN4iWExgUAguDtwuEsidON7hNQkQSxHKt4FvXyFkqwqhFF9DTrN5yRCr5AIecEg28DfSYP4YHeMGzoMZ09fRHZ2Bi5cPo8Lly7j8pXLuHj1LC5eO4XM7MsoKixAflY+1q9+HytWrsXRfeUi5OuKUw72+MPWBWs8/fDpqFHIzbymLHnnpe5FJSwsvNdXnvI+n6J8OldQXP4eoCJklxTgUm4GlqxOw/J1q5Gdn43dn32M1JbN8S2le4kk5YirPdY2SMKPaSuQk5OLArqHX6pYREdOv6gwF7m8dD6LyM5HTlYBcnMLkc1L90tKKE4pCVMxdu/ZhWmzpuCzLz/BqVNHsZBEKMXWFhfsDDjpYovltQPx8aQJyLx6FVkkXFnp13D54iUsSF2OsIR46Gx1JDFGSLqmkIzLodJehkqiZ80iSs+anznPDTJhEiGeHK3hXjoePqO4LEJa3nRViNA/wu2KkPnQmBgWEwgEgrsDh7skQjcOjalUJajGw2Jq7p3g+UL54O02DKocEqF90MijqQGPgEonQbazgaunAwYPGomLFzJQyLJSnIPi4gLlxYXFyERhKUEiw/JSkFmAjavX493lq3F812580r0rPqzugROOTvjN2QNpfoHYOGEUMnKukKjQ/SwpTDHD0lJEFKOotITSLSGhYYopfjaWr1iJ1bxqLC8fez77HCtatMb3to64aLTDQTcXrG3cGDtWvIv87DwSqzIBKqX0FEqLUULpKFt6FPPWHgSlXVxaSsey9xmVFBZh386dmDVtKjZ/8QnOnfwNi7p2wRJ7B5xysccBTzvMrOmF98YORXo6SWFprrKFx6nT59B74BA4erpAq9dA0nhA1r0E2fh12UsrNSQ4vEJPkaAbUSZLm+81ZhIhOqfV7YBOiNA/wu2K0K3mXgkEAoHg9uFwj0SolESIGlw1N9C8vUMeJBtqeG3ySYT+gCyvhEp+CNX0DlDZqWBHktGtZ1/s/uUwfrt8FkcvXsDJ85dx5vxFnD5/Dn+cu4hTZ6+SEFzD8d/PYXHyYsybvwA7vvwKy7t0wrIAX2z38sKP3j6YGxKMtOHv4JeTh3H8wimcOncaZ8+exrnTp3D6zB84cf4Ufrt0Gr9fOotT5y/g7JkLOEMcP/YHFs5fjEXJS3Hi+GlsXb0OyU1b43Nnbxx19cbXXtWxsF4DbKY4Z3+ntE6fxh9nz+DkOS4rw2/CPodTFyjdcs6cP4NzlPf5M5T/Gfr7zDl8ueUrjBg5BiveW4eD+w5g1suvYoaTB3Z4emOzrycGBXlh8tvdcOiXAzhx6RR+Pf8H1n+xBa07doTWICvDYlp1GLTyOEiGn0ko70yE+I3fQoQEAoFAcD/D4Z6IEE/WVSbpcmPM+42pc6EhEZJsiqgRz4RO2gFZ05ca40Co9TIMTu6IbtwUXUb0Rp/kGXhr4SK8lZyCnouWoAdJT4/kVPRMXoWeC1ej+5xktOv9Jlr36YXOE6fi8WefxVPR4egdVht9wkLxdEwknuv0AvrNno6B02ag/8jxGDBwJAYPGoURYyZi5KxZGLRwDnonz0WPBQvxFonNm0TXOQvQtk8/PNhvEN5YuBjPDBqCx1q1Rd/wWEyLiMeA6Dg8SmX8vx790GcelycVbyxegq6LF+H1RQvpnnnouWAu+lLa/RfMxsAFszB0/gyMmDsdw+fMwNC5szFg3jy8MHo06nXtinYjh6MLfX74qefxbO0YDA+NRt+wCLSKCEfLZ57Gm1TO/osW4e1Z09DhtU7wqhFE8iNDr3GBTtUeWs37UOsuw0Zb/uJKCwEyUaEI0fcma4UICQQCgeD+hcM9E6GyTT957ko+/V1A5/haESR1EfTqs7BTLYXepjl9doVW7w6DtxcCW8ehYe+uqDdmPEJnzUHgornEbAQtno/gJUtRY2kqglMWwjd5Mnzmz0TQgiWoOX0GIscMR6OhA9Dsnb5I6tEHMb0GIqZrf4S17wS/6IfgHtAQ3oGNUCfxYTR4sitadO+PRsPHoe60mQikfILmzEPgvPkInDsXwQsXUl6L4TdvNmrMmIAGk0bjgXGj0WTiONScOgn+JEzBi5YjYNEyBMxfiBASljrTpiNi0mTEjBqLuIFDEf92P8S/0QvxXd9EUreeqNfjHST2HYzowcNRe8QoBE2cgMD5s+G/dCG8KZ+QKZOQMG4sYsaOht+U8XBZMBNeKcmoS6IU1bMH3OPDoLY30LOyg04dSiI0kERyP1S8lQZ9B7clQspkaf5eCspFqJPyfVr7ngUCgUAg+F+Gwz0RIX57sVp5f1ABwW+f5ka5TIo4vladTSL0HYw2PaG1iYBWcoPs5ADXqGCEPfM4IvoMR8CURfB7932EfLgJdT75GGGff4nwzT8gbOuPqLP1G4R+/hXqbNqC4FXrSWAWosb4yag1aCxqvzUStTuNRM0nhsOvxQC4xnaHQ+2X4FDzeXjEvobgtu+g7tPDEdF9EmoMmwaf0VPhM34G/KbOhf/8pQhMXY2QVetQc/37qPHhetTduBYxa9chdMP7CNz4AQLe+wB+S9fCc/YyeI9fiIChJE8DZ6NW35mo9eZkhHSmMrwwGqHPjkDo0yNQ59lR9HksQjpNQNBr4+HfYxIChs1ByPzVCN36A4KPHYXP+ZMIPPsHgs+cRPULJ+By6Xf4nv0NiXv2ImboSDiGBkNtkCGpPCGr2kNWr4KGZLLs+VofEjNRoQjxcnqZJ0sLERIIBALB/QmHeyhCLD48bMMixPOFKJ6UBRue3CsXQNKehCQvhqxpR2LkBp1WB9neHvYhYXCt/xTs2/SDy/OT4NNtIny7jYH3a+Pg8ep0uHaeB6cuC+HRfQGqd58Nl5fGw9ihPwwte0Df+C0YEt+EY/zbcEkYDofEKcQ02CVMgjF2LIzxo2FbbwwMCcOIfrBt2BOGht2ga9QN2mZvQv8QnXt6JJxfmgj3rlPh9cYk+L1OdJkGj9enw6UbnXt5IjweHwm7tgMgN+kLqf47kJP6QZ/YH/r4AcQg2MUPg3PiSLgkjYNj4gTYxo+FPnY4tNH9oYvvS+XsB7uHR8LznUXwWfkp3L/dBd+DJ1Hr94sIOX4GAcd+RfDO7QhJToNbuyegdXOFrJeh1dQkCeoHjbSdnvs1SNyro+Fl8tYliKlIhHgVmRAhgUAgENzPcLiLIsSNrqUI8e7z3PvAjW8hqsmZJELZsNFRfCP9beBVT92oMQ+EUTLCqHOEs2dt+IQ/Crf4nnCI6wnnhM5win4WDhEv0LEX7KOGQxc1HrrESSQyU+BYbxrs46bBGDOdJGQ2idA8Eo95MMQmk3Qsg5yQBk1iKtSJi+mYDG3SQmgT50IfNwN2cSRKcZRODMlUzDgSpimwqz+T0qU0Gs2DQ+MZcGk4DU4NZsG2yWwYm9LnRiRF9abCniRLmzCZ0qcjyZYuaSb0SbNJiGZTvrOhjZ0FOXY+sYRYRJ8pzxgqZ+xEunccbBNHwVh/MOzbD4PtK1Pg3CcVPsPWwGfsCniOmgu3bv0p/47QVw+F1taBpNFI4tKcSINa+wdUcgZ0JDc6EiGl960ChAgJBAKBQGAdDn9NhLS8IoxFiCSHG1w1v0eobGPPsqEx7pXgBpl7hFiUSIyoUbaRSYR0eVDrT0CjXQK19AAktTu0GiMcjB5w842HV7NXUOvF4ajzVD84xT4N21rPwDNhENyTppHAzIchfiHJzHzoo+dDF7kAUvhCqKMorTgShYQVkBJWkqSsgoawIVTKueXEUpKiBdAkzSKZmgi7pLGU3nDYxwyDY9x4kqKZ0MUsgTZ+JaREkqiEFGjiUxWZ0iTyeRYsyi9+Pp2ndBIWQZ20GKokyjueZCtmEaQYOsYuhjo2BeroVEjRdF8sCVgM5Rk7lYStDF38ZEpvLOS40TDEjVF6q/RNhkDf6HU4hLaFi2ttONhyb5CBZKYGSWM/aOQ9UGmvwYaQNHllW2ZUgvIeIUsRkspedskiZLDtrHyf1r5ngUAgEAj+l+Fw5yKk30sixCvCTCLEskMN7XURsmyUy4RIzUM5JEjVJJIoORuStJvODad7Y+i6EQbZCFtnHwS1fwrNR05DXLdRcEp6BYbQ1+AUNwoO8bNIGkiCEhYQs6CPnQJdxFjoI8ZAFz0ecuxEEphpMCTOobjJsEtYTNJB8WPmwjZuJgnUBLo+HMaWw+HVcRjqPDcSsS+ORt1HB8KjYQ8YIvvAQGnoE0l4SJqkuCWK1GjiCEqLxUei9GSSIF0sw3+XoYtZAEP0Ahhjk6FNSKa4c+j6ZNhHjYd9+BgYIkbT50kkYLNI0kiiEssESqL62MbMh33CbNjVHweHuDfg7N8ELkYv2Eo6EkVXqOQOJI1r6O+LJDI8STqTnhvJ5E3P+UZuEiF+/jKJEH1n/EJFoxAhgUAgENyncPgbRagMtQZQSSWoRo2xDaFRX4Sk/oDiv0TXfehvCbLWFi7h0Qho/yQ8WnSCXWIvGOPHkNDMgpYERCZJ0STOhj5pCozRQ6ELeQ3O4a/Bs96bcG7UE3bN+8K22RDYNyUBaTmJpGccjE2HwaFZf7g/2A/+/zcYcf2no82YRWg3bA6a9hiLiKf7wK3Rq9CGdyZZGQRD0mSSk0mwi5oA+7gpsCe5sk2aDmO9mcQsGJNmUbmmkGiNhZEETR8zgqRsJIz16XPzydC2ngSpLYnPw8Ng9zgJ3GNjYdt+HHStSNYaTaayz1R6tOSYxSRvKdDFLyGxm02yNhR2tZ+G0aUOjLItZLU9iWM8JHkYdLqddMyh583zsbg3joe4rD9nE5WJEK8aEyIkEAgEgvsVDv+QCFHG2lJFhrhXQ9b8Ssymv5vSfXbQaNRQO5AE+NeCXcTjcEgYQpIwF3JSKtRJKVAlLiTmQZswg2RlGAy1O8G7QWdEvciCMxV1R81DwLD58Bm2CK5jlsBx8lK4TF6EwCnJiJ22CInjZyFpyDTE95iGOv83Gp6te8Gh/htwSOoDY+wQGOJJcJJmwCGSxCm+B/weGAavR0bD8ZFRsH90LDEBdo+QJD0xDnbPkuQ8M5IYAbuXx8Lx7VnwGJ2K6lNWwWPeGriv/ADVP9iM6h99Bc/1W+Ayax2Mr5FMNScxI3GyjZ4BbdxCqtt86BImwBjWFXrvhtAa3SHL3BsUQM/lFeg0H0AvX4AkkUDScyx7azc97/KetoqwJkIsoDyJ/V6JkGlPLEtqxLqi87REq/cw3Rc2QJ367tfjW250eqfpCgQCgUBgDQ7UjlBLcpsNIQetbg+0ch41rCxCBVUWIcaGZKiatgTVdLlQ6bKoQb4MnfQNNOqedL0WNJIM2aCB5OgBvV9L2IX3gT52FqTEVKiSlqJa0kJUS1wCVdwSGOKmwzl+CLya9kHws0NRd/BchM9fi7D1nyLs++9Qc/921DiyCyE7f0SdDZ+gzrglCHpxJNxb9oEhqR+0icOgTxxF8jMexvgZMJKU6GJTYRubDNeo/vBv0wtRwxagbtp6eKxdD+cNH8Bj3afwXbsFnh9shdNnW+H2+Vfw2PItnL/7Ec5798Lzt1/gc+oY/C+cRPClU6h79hTCT59GrQtn4Efnvb/8Hl4jF8GlPclQA8q7wUToG4yhvHtAH9QGWsdAaGQjCaMTVNoW9HzmQM+yqCKZuf4c+V1NptVhNz5fc6zPEeKJ7GXvEboXc4QqEhYT1jYNbdWpptW4jGkLijtJVyAQCASCiuBA7Qe1ILfZEHLQ6nYrIsSbd96uCCmNOPds6DOgMl6CRp9OaZ2EpFlFDfZTUEvVSYYkqGVbaBzCYAx8Bg5RQ6En6VEnzoVN4nzYJCyDOu5dGKOWwiNmNqrHjYdr/GA4NR8GxycnwqXvbHgvWomg9z9G8Lsfo/rkFXB+dToMrUeQ+AyFbb3xMNSfBl29WdAnzYM+IRk6Eis5JhWa6GXQRyXDLXocvFoOQ9DQZaj73W4Ekth45pyDR+5leOdkwD0/F06F+XDJy4dDXh709FlXmAcjHV0zs+B39ix8vv8RHovfheeslfDcsAXeR35FyIVLqLPnVwTO2wiX58fB2KQ37BO6wq7WA9C61oBa70DP0hnVVJEkLX2g1X9Lophevmlq2Wow5Tnyijx6/jc/3z+xKkLKSr57t2rM2i7poze3ReNngq5Li/n+Wj2XNrp+PqKZ1w33sCBZilBV0xUIBAKBoDI4UNtBrcdtNoQc/ooI8TVJXUyyk00ydAUqfSY02mxotYchSbMpTjvCgxp5I1RaT+hcYuEY8jScYvopc3c0JC6q+tw7tBJy7DI4RC+Fa/RCYiYc4ybBkDAa+oZDYP8ASdEjY+DQYSzsmo+EbeJI6ON5MvVsaBosgFRvHmSSKjlxEeSEFCK1/LgY2th5JFkzYYidBG27yXDovRSeK7fAb9+v8L1yFa652bDPy4Vzbj7csvLhRNjm5sEpvwC+l3Lg9+2v8JixEQ7dpkPXYTC0rQdB/8wk2A9ZDveVXyF49++IO3gc0cnr4flIT9jXagt7l1okPXYkLvawUYVDpXqZBGYNJO1pes759GyLoFGT1FwXIX6hImH2bC25WyJkvkko89L4OKvxGGvCYnnNtHmoebq36tG5nXTNrwkEAoFAYA0O1HZQ61GFhtCcgqIiODjuvWMR4gaZd6OXVIVQSfmops0n4SmGJGdQ4/wjHUdBLTWguM50tIVscIXeNQwOIY+R6AyCbcNZ0DUhkWlEQpS4EOp4Xt21FJrYBdDEz4BcbwqMJEz2JEW66DGQYkfT54mwT5hKYjOD4s6DWplwzSu7FkNNAqSOTyOW0d/8eS79PQvq2DmQ4+aQWE2Csd4wOHUcA89+C+Gz+AN4f/otXL/9AW4/fg/Pn36C+84dcN67Ex7bt8N/3Wa4954DXbMhkEjKtPVIzgh7frlig1HQPToajqMWIXTjZ0hMexe+T7wGO49IOMnO0Ktkeo4+JC6PQSvNpedxmCSRX0zJb+XOpefNk6R5+TvJkPKepjsTodt5j5ClBJmoSIYqExZT7w/P/+m9vAmGfdQaBntJOXer3pzbSdf8mkAgEAgE1uBAbQe1HrdoCC25lH4FNWseooaaG2fTZGnL9whZb5gZbsgl7t1Qlb1niN9rw3CjrtFcIBH6lhhBnxtDLbtBo5Og0dtD51QXzkEd4Rn9Gtwa9IZtvcEkOWNJfmYr8qJJmAltPL9YcZayHN0hehEdeVn7bBKgmcryeT0hJZDk1ONepWSCl7Avhk18MmzieMhtLsnVDKjip0GO4aX680iEZsNIMmSbOBp2jYbC/oGhcHx2JBxeGQq7V/rD/tVBsO86DLZdR8Hu5dGwf2QkjA0HQ89li50NFcFHA6XvED+X0hkLffO+cHiyO9wefRp2ofEwGqrD3sYeehs3qntLSPopkLW8SiyDGnd+tjwExsvlTT1CLEJ8ruyFlRVxN0TIXFbM4WEsa/ErExbztFikLD+bx7XkdtI1vyYQCAQCgTU4ULtBLcctGkJLjpw5gPbtfycR4t4IFiHTm6VZhExvlrbeMJfBDblpom8ZNtSg25Ac2ai4x+MqZOknkqLxlGYr2MieJEQGEgNn2NsHw80nCj712sPv0Z5we2wsjA9Og64xiUr8WGW5uzFqDowkQYbYxdDFLYbMxNDfdI5fbCglzoeqHpMMTf0lkOvxu4HmKbIi81uhSZRkEiZt3FySoMXQJyyFTGnJMcnKknc7umYfMx62EYOhC+8DbURvog90Yf2grzsU2qiJJFtzoFbmMs1BNRIpG0pfonLYxi+CM0mVfXQXyDUaQPLwhmS0g6x2gK5aIHQ2D0IvT4LWsB0q3TXl2fIzsyGJsSFx5OPNz7NibiVCUdGDcO7KH1a/ZxP3UoTM5wcJERIIBALB38kdi9C3f6Rh2vQzFiJkudeY9Yb5T6zIkCJCnAY10uor0Kq3U1ozKK3HoNIEQSPbKnNobB284BOVgPjevRG3Yi18Uj+G85AVcH50Chzrj4YucQLU9eg+7vUh2VElLoUUm0qCtAS2/Cbq+BnQJE0hpkJOJPgNz7EToIsluYnnIbSJJEDjoak3HlIS/R0zGcbI6ZCiuHdnPtTKlhlLoeU3SMctgIp7kUh2pLhZdJ6PJFlJyahWbwGqJc0lGVpI8RbBSOddSNZcI1+BbVASNK4eUBn1JHp6ql8g1fUpaG1IttT81u4r0OhyoFKeMUvQn1h/nta51RyhLq8twd7TX1j9nk2IoTGBQCAQ/C9yxyKUcrgLTp5Jh4PdvREhFSFRurxSSiftIeGaA43UESq5OtQ6GVqSB0cPdwQ+2BI1F01B0P5vUWPfbtRd8zmCesyGfcNeMEYPhF38dNiTnNjHTYcTSY9TwwkwNhgMbdO+0LfpC0Obt6Fv/iZ0TbpB3/QN2LboDofWPeDcuiccWr4FY8vuMDTvCmOTLrBr/Ab0TfpA03goVA3Gw6bBLNjUW0Kyk4Zq9VNhU38JNPy26+i5sI2aS/I0lwSLRCxhMYnRMvqcDMeoUXCp+xwcAmKhd3aHpDNSnZxQTa4LG+1L0GiXQ5J+g6TirTPoGfCbo0lg7qUIfb51Fz48Ps7q92zOvZosPWVbezh56iuMb87tpGt+TSAQCAQCa9yxCDHfHFuPiZNzqEG9eyL0J2UNtSTlQStfhE77E7S6mSQKT0GtDYWN7AhZ0sPg7Ap94yS4De+NqM3r0eTrLQjpPx6usU/DI7wb3BJGwSlyAJzjesL7ieFwf3sKjENnwHlyKvwWrodfylp4L10Fz6Ur4JZShkfqSnilrEL1xavgl7waPsnL4bloCXwXLob/pAVw6TSWRKof9PVGwFBvdtm7jRqkkQilQp2wBLqYRSRCybCjo17ZgmMebGNnwS5iEAw1OkLnXQs6R2eqkzO0qkBo1DwPqicJ3npl7zWVNo+eYzHUNsWQCJYX0zO7XQliKhOhF18+in1/fGf1+/0rWBMW01J4Ps+Y9/48Ozz6+nnzFyiyfPE9fO5O0hUIBAKBoDL+kgjN2fcEfjl1AvUblAnQ3RUhplCZPK3W5JAQXYJOPkxStAEaeRBU0gPQqmvCTuMGo70rdMEBqP7Qg6jx3GvwaPY8vKKfgzvvXl9vOBxiesOpUTf4952Imps+gf/Bw/A/dgk1z+chJCMfPtk58MjNgXNeNhzLcaLPrjm58MzMI3LhnpMB78xLCDpxAiGf/IiAEavg+vAEOMSNhH30ZGgTpkHTYCbUDWZDnTgTUvwM6OrNhCFxLIyRPWGs/Sy0AQ2h9qgOG3sDyY4TlT8cBtWT0KnHU70+gUZ3HDbaXFST6TlKZQIk25Q9S+vPr2pUJELe1Qtx+sJlLDjwnNXv969gEpaKMJcdpqKhNxOmuUi3m65AIBAIBJXxl0SISTvyBo4ez0CdusV3XYR49VnZywOLlNVR/B4dSXOR2A5JToEsv0Ey0QA6yY8+GyHbOcLgUQv2gU3hEvY4HCO7wSVuBDwTR8C5YT+4vjAW1We+i4Avd6PG0QuoeTEHgRkF8MjOh0N+AfTFlEcplb+U8i4tgaakBFIxQUcNnZNK8mEsykb1rHTUOXIMntNXQd++D+ya9IT9Q4Pg+OQouD89Bm4PDoQx4VUYo/4PdmEdoPePhcbdFzaODrAxOpKUBJGUtCKx6wGjdgkMMr+P6Rw02nSoZN6dn+tPz6/Kz7FyrImQl08Rtu/OxLrfBlv9Xv8q1oSF5+5UthUGy9CTgyLhG+p4wz232mLjVukKBAKBQFARf1mEmDW/voMT5y9iyAge0ikTIQWLBvlmKhYhXh4u2ZRC4uX1Gu4lyabGPE+ZOKzRZJEEnYRk/AJqw2gSiA6QpABotXbQ2TlDdvSB3qM2HH2bwLPOC3CP7g77GN5LbCAc2wyHyytT4TUpDf4fbIH/roPwO3EW1a9lwDUvB3ZFeTAWF8BAUmRbVAj7wnw65pEklYmSHX12y86A/6UzCNizA17LVpBcLUSt1FUIT12JmCmzUbfzm3CNTIKDhx8cXNypTHaQ9EZoZE9IJG6yzZvQqVNIhL6FVvc7JG0WNFI+1SsHMh1lqr+G6l61Z3hrLEXoiaeKcOpC+j2TIIFAIBAI/ivcFRFieJjs++MfYtuuLLz8SimqV+dGmEXnzmAR4kZbwxOnSRBs5ExUk7JRjRpzlYbfSF0IjeEK1Ha7oDEugKx/meQonkTDm645QDbawujgAXvXcNiSENkGd4RzrZfgGdoV7rFvwK55d9g+3x8O70yA27Ql8Fm1Cf6ffYXAH3cgaPc+BB84hBoHif37ELh/L3z37YP39l3w3vItfD/8HP7rN6LW+xsQvmkDwjauRcT6VQhdMBNBb78Jz5YtYOflB3vZDnayIyQdlUkbReV7EjppEgzqrdCrT0EmoeOXSfJ8IH51gLKcnUSyTIRMvWFV4Wb5MYdFyMmtCM8+V4T3N+XgwB8H78lwmEAgEAgE/zXumgiZ4F6GPae/x7WsHCVxEf4dITu3APtO78SnJyZb/d4EAoFAILgf4XBXRUggEAgEAoHgv4IQIYFAIBAIBPctQoQEAoFAIBDctwgREggEAoFAcN8iREggEAgEAsF9ixAhgUAgEAgE9y1ChAQCgUAgENy3CBESCAQCgUBw3yJESCAQCAQCwX2LECHBPaGyXeJfGh93QxzTzvKWmDZhNdhL1+/lzVUHrGthNa757vXtuta+KY5AIBAIBJYIERLcdSylxJKqilBFMmUt/rCPWt8gTL51HK/vWC8QCAQCQUUIERLcdcxFqCLJYSoTIXOxMfXumHqIkjr63xTflFbLl0KU+9SSCr2XN7kpnkAgEAgE5ggRElQZy54eU89OZfHuhghVlI+JKdvaw8lTr8hPr9TG1/MWw2MCgUAguBVChARVoqLhLmuScjdEyCQ3fJ0Fp0OPuhUOdfVc2kiJZxoOe3Z49A2frd0jEAgEAgEjREhQJSzn4JiwJjEVSZNl/MpEiHl9bv2b7udhMUu5MaVj6gEylVUMjwkEAoHgVggRElSJf0KEmBGftkHjZ4JuSMO8p8d8WMwkPeb5i+ExgUAgEFSGECFBlfi7h8YsGb25LRo8HnBTvqZhsYoQw2MCgUAgqAwhQoIqYylD93KytDXM5w2ZenpMaVTGrSZbCwQCgeD+RYiQ4K5zN0SIe3osX55oPmeI5cZcjCxlx/xaVUVLIBAIBPcfQoQEd52KhtFMmKSlot4cHs56vF+E1WuMSWxMq8NkvRpjv2x3QxnM06/oukAgEAgEQoQE94TKhqyqIkITv39IeXmib6jj9fMegXY3LKOvrEeJMZ8/JIbHBAKBQGANIUICgUAgEAjuW4QICQQCgUAguG8RIiQQCAQCgeC+RYiQQCAQCASC+xYhQgKBQCAQCO5bhAgJBAKBQCC4bxEiJBAIBAKB4L5FiJBAIBAIBIL7FiFCAoFAIBAI7luECAkEAoFAILhvESIkEAgEAoHgvkWIkEAgEAgEgvsWIUKCe4JpZ3iGN1E1bZRqeb2iDVMFAoFAIPg7ECIkuCdY7ixvufu7ECGBQCAQ/BsQIiS4J5hEKDDSWTla9goJERIIBALBvwEhQoIqM33Xwwhr4qkIDGPZy2OOSYRad651/R7z+JYiNGVbezh56iuMZxIpUxnUkgo9FjdC42eClOtMUkd/5frj/SJgsJeUc/EP+d40LDfso9YIiXO9fh+n1fHtsBvimMr//OjY6+Vv17W2cq37wgaoU9/9+v2MtXxen1sfvqGO1+Nw+SZ+/9D1tC0l0LKu5tcEAoFAcG8QIiSoEpYSZKIiGTJv7HsubaT8bd7A/1UR4nNVxVw4TGWxhkl0GFP5zeF0zMtp7brpflO5LeG6ma7JejXGftlOiW9eL/NyCAQCgeDeIkRIUCW4F8XUy2KOeeNvjrkImTfyJsm5GyLEPTm9lze5SY64F4fPmcpg7V7zHiDuueG6mYuJuQhxeqa4nMYzQ6PRb02z6+f4Oscz3W9eF66fKe9WnWoqdbNWV9PzNdXJlLZAIBAI7i1ChARV4q+IEH823W+SkrshQtZ6cMzLY+r9MQlKRXUwYS4h1tIzMeLTNsqQnGValvlUJjWW6VvW0zK+QCAQCO4NQoQEVcJcQMwxlxZzrImE6Rzf818VIfNyWmLKxzJf8/tNmOJwnr1SG1utk0AgEAjuPUKEBFXGUoYqkiDGmkiY9wrxhGbz63+nCFVl+KkiETIXGFMad5KPeX1bvhSi/F2VcgkEAoHg7iJESHBPqEgkTOdNy+pN180Fh8+x9Jj34NwNETKXD1MepryfHBSJWolu18/dSoQ4zQHrWij3muJWlg/HY/kzn5tkkjwTYlhMIBAI/n6ECAnuCRWJhOXQkvl1SzEw526IUFXzqCg9prLhtarkY15my7TEsJhAIBD8/QgREtwTKhIJxlwSzBt/lhxeWWW6xu/mGbC2uSILd0uEGMv3+/CQFL/jx7w3prLyc7omgeF7nx4apcidZT68msw8nmUe5nURw2ICgUDwzyBESCD4BzEJlxgWEwgEgn8GIUICwT+E+dCYGBYTCASCfwYhQgLBP4RpiNBySE0gEAgEfx9ChAQCgUAgENy3CBESCAQCgUBw3yJESCAQCAQCwX2LECGBQCAQCAT3LUKEBAKBQCAQ3LcIERIIBAKBQHDfIkRIIBAIBALBfYsQIYFAIBAIBPct10WosDgvY9HBl6xGEggEAoFAIPhf5LoI5RdlHVv1Sy+rkQSC26WyTUstr4s9tgQCgUDwT7DgwHMoKinIVUQopzBj64fHx1mNKBDcLpWJEO+6bk2EKtotXiAQCASCewF3AHFHEHsQ9wilbj01z2pEgeB2uVWPkDWECAkEAoHg72Tj7yOQW5T+oyJCAIZvO7/aakSBgOGenLAmnoqsMC+Nj7Maj7mdoTHzz+aoJRV6L29y/R7erT0kzvWG6x3fDrt+3Tyd50fHXi+raWf37gsboE599+v3M/EP+d40NPf63PrwDXW8Hiepoz8mfv9QhXUybZ7qW8dRDPMJBALBf4gv/piJvOKs9+g3vFq10tLSp3/P2JZhLaJAYClBJiqSobstQqbeImuYRKeidDiPKdvaw8lTf9M103XT/SapsYTraW23ePPnYl4OgUAgEPz72XlhfRGA/vQbTr/igGd+cU6OtYgCAffGGOylG+SAqaroVOV6RUNj5rJh3gPEPTdcJvP45iLEvULmaTwzNBr91jS7fo6vm+dnLktcLu7d4ftadaqpiJD5dZMAmp6LZe+VQCAQCP79XM7741ppaWkS/a6XhdyijCNrfn3HamTB/c0/KUIV5W3CXEIqy3fEp23Q+Jmgm9Iy5VcVqbFMXwyLCQQCwX8TfmUQvzqIfsP/DEUlBaO3nX+3yNoNgvubez00xtxLEapsaMyUX1Uma5vicJ69UhuLYTGBQCD4j3LD/CBTABCVnn823doNAoGlDFUkQcy9EKGqDD9VlK+5wJjSsMyvKvmYC1XLl0KUv6tSLoFAIBD8uziZuSedvKcj/Z7fGMSLFQV3g78iQpZiYW3uDp9nMXtyUCRqJbpdP3crEWLpGbCuhXKvKa5JhCqaI/R4v4gb5iZZTqgWw2ICgUDw34KHxfKLsq+QCOnod/zGwHbElmTtRoGgqpgkwxKTNFgTFsvhK3Mhqmg1F2MuIhWJUGXDa+Y9UBXlYz70ZZmWGBYTCASC/xb7L3+cXVxa2Id+w60H0Ssk+KvciQgxppVgfM3Ue2N+zfz9PixK/I4f896YitJluFfIlDbf+/TQKEW8zEWI4dVk5vEs8zAfIrTsvRIIBALBv5tKe4NMgS42vZBz9Jq1BAQCwZ/CJYbFBAKB4L/FL9e+Sy8oznu1zHgqCWLvMYHAOuZDY2JYTCAQCP473LC32K0CgID0/HNnuAvJWmICwf2KtTdMCwQCgeDfzZx9T+BK3qnL5DdRZaZThcBvW7yYe+wS32wtUYFAIBAIBIL/Aqey9l0pQO4T5YpT9VBQmvv8sYztV60lKhAIBAKBQPBvZ8/FD9Kziq6MKVeb2w9ZBVfm7ji/Nsta4gKBQCAQCAT/Vjb/MTsnq/DKxnKlufOQU3h1MfcMiWEygUAgEAgE/wWUnqC7IUGmwMNkPGdITKAWCAQCgUDwb4U7bXhO0F8aDqso8ARqsqtz634bbDVzgUAgEAgEgn+KtCNvKKvD7mhidFUDAM/coow9vBUHZ2itIAKBQCAQCAR/FzxadejKlsz8oqwzt7VE/q8EyqgjZ/jLtW+yxHCZQCAQCASCv5sFB57D9vNr8njbjMLivDfLFeXvDSREL1HmGdxDtPXUPMXKrBVWIBAIBAKB4K/C8vPpicn4PWNbRl5R1jViPLlIxXuH/V2hvIcolaUoPf9s+s4L64t4mw6eTySG0AQCgUAgENwuKYe7KB6x8fcR2HZ+Nc5kH75WVFKQm1uY/lFpaenT5B6O5Rry7wpUsCiiP+9ZxvOJysfsRBBBBBFEEEEEEaocCopzL7FH5Bal/0gfh5P8tC1XDRFEEEEEEUQQQQQRRBBBBBFEEEEEEUQQQQQRRBBBBBFEEOF2Q7Vq/w84WZFZtrkRFQAAAABJRU5ErkJggg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data:image/png;base64,iVBORw0KGgoAAAANSUhEUgAAAkIAAAMeCAYAAADxnGs4AAAAAXNSR0IArs4c6QAAAARnQU1BAACxjwv8YQUAAAAJcEhZcwAADsMAAA7DAcdvqGQAAP+lSURBVHhe7J0HfBRFG4dJrl8qgTSSACH0nh56FREUsPfeERULgiBK77333ouAgAqCqIiC0rEXLKAgHdJzSf7f+27YuBx7ySWE4pd3fr/Hu9udnZmdizcP78zulpEkSZIkSZIkSZIkSZIkSZIkSZIkSZIkSZIkSZIkSZIkSZIkSZIkSZIkSZIkSZIkSZIkSZIkSZIkSZIkSZIkSZIkSZIkSZIkSZIkSZIkSZIkSVITgJDc3Nzn6LUfcyHdsY9JyXD8RZ8lSZIkSZIkSZJcprTM7JOqO2Q6ckbSpn7kFd3ptfJF1bjxEjeOG8mNTs3MTt32w9nU1XtOgBm04XeFHit/wYMzvxUEQRAEQXBJ92U/5bvDsq/+UVxi0zenM86nOZI5qEJyNIi8o+FFBbm+ieSnfXK643tuHDeSG613UoIgCIIgCFcKB1Xe3XvCcfx8xjmOHJEQPXZRSa5tYhPj6M8Px1LPvrPusG5jBUEQBEEQrhYcOfril3PJyRnZhzkwc1FRrm4iAQo5n5b9MZuYRH8EQRAEQbje9H73V3BghgM05Ck1LypLySeOAp1MzvpjzOY/dRsiCIIgCIJwveAAzbFzmcfJV1peVJeSS2mZuQ//dSbjFIeh9CoXBEEQBEG43jw9/wf8eiLt7IWMrDcvKsyVp3OpjlF7f08+89ic73QrFQRBEARBuJHY8t2Z82dTs5ZeVJnip9MpjikfHDp1Tq8SQRAEQRCEG5W5n/+ddjola91FpSl64ukwjgTpFS4IgiAIgnCjw8Gcs6mOwRfVxv3EC6N5TZBMhwmCIBSPB6YfRK2bHgX/pAZUrI17J+/RzScIwtXlx+Opp89nODrlGY4biS+R56vDZGG0IAgFkfToQGWQdyYwqiEaPzFU95jSxH1T9sIrIFTpE6PFhrvGbNfNdy1p89ochNZpkv9deRpNiGp6xw0vabcP34oarR/Mb3fTZ0bq5hMEPXgB9cWrydy7tJ7vEySXyAuCUBhqtMMVEdFtdI8rLdxoESFX4spov6t2PRcq21iS2vdedkkZ1xruQ60AqYgICUWF7zXEN16kv5+CE0+J8c0S9QoRBEHQog7y2mgH/8tdjYLcCAOpkIc2OsVSdmv/dcr2O0Z9gjodnlaiQmreG0mEuC3cjug7X0Xr7jOUdjEiQkJxOHg0+Rx5Thf6G3Kd2JbYmvQKEARB0KInQow28sADFv+rPqxBS+UzT5nxwOt8nPPUBxNUPR7Nu07IL1eFyzDbfS/Jq1Lvtq5u1cd5eLu2HK5PFQQV54iEb0jkJW0qaL+2Hc4RIXfOV3s8nxeLQEClOspnloOYu3vk5y2MzkM35Z8rl6WXh3EV5dNGjNzpO+e285RccI145XNR266iChojIiQUh66LfkRqZvZpkiEr/R1dntiS2Jb0DhYEQXCmOCKkRT1OO0jroR30CpreYZxFSItanzY64ow2ClJYOUXZrxUhd8/XVfla3BUC7TnzObpaw1WYCBWn71gOnfMyBQmZHiJCQknw0bdnUrKyc1+nv6PLk0SDBEEoCnoixP/yVwd5V8LAg6oqBdp92oFUO8WmJzDqIKqVClcCoa2PUdvtXJ96jDroa8tWIxhKvvotlPYUtl/bDlWEinK+rs5DW6/aVndwlkiun6ectH3DFDQ15m7fuWq73nlqyy8IESGhJHAZFaINNU+nZJ3XO0gQBEEPV9EDFTXqoB0UnQc/7aDuHCFQB2510FXzagdhbdnq8QXVpydTKmp96jHatrHcdBm2+ZL8he3XtkMVoaKcr97xal617523F4betKKz8LgSoaL0XUFtdz5PbTkFISIklBT8gNbLnlaf6cgZ9O7eEw69AwRBEPTQEyEe3ApaL+IcwShocHPeV5yIkHN92vyu0A7QzufofG4F7deTgaKc79UQIYbLTXjo7Uv6QSuMajucRaUofVdQ21URYpz7oCAK6jtBKArTP/0LyenZK+lv6d+UnO74/p11h3UPEARB0EMdjJ2jLs4UJCZFEQPeph1EtWjbUFB97gzmzmXxImVX0lDQfj0ZKMr56h2v5r0SEVLh8rUip7ZHbUdxRKigc1fLERESrjc8PZaelX2e/pbyEoDK59McyXqZBUEQXFESIqQdXAubKtJGhNSrp5jIRp3cjkAVNL1TGNrLt/WOdd6vJwNFOd+CZKIkRIjRkwtXIlSUvnOn7c7lF4aIkFCS8BPqyX9a0t9TmTK5ubndN31zOkMvoyAIgitKQoS0+7gcdWDUCoM6kKoDYUnVxwOx9nJ1XsjLl7Srx3AbtFNd2jbxQFzYfj0ZKMr56h3PeZmiihD3nX9Y9cvOV9sXalu0wqG9zL0ofafNy/B2bqfeeaplFIaIkFCSLPzyGDIyc6bQ35OyPmjksq/+0c0oCILgipIQIUY7wDmjHaC1g6hzHldrc/Tqc1WOilaE9PKp51vYflci4+75ujqeKY4IaetxRhvh0UZ+VArrExU1n7MI6eGOzBRWX1FlShBUJn18BBfSsjbS3xGvD8peyQuH9DIKgiC4oqREiOGIgvYZWExBU156qBLhbn0cwdAOsny/G76qSjuwOl9l5bxYuqD9BYlMUc/3SkWIy+KpO34OnLZObm+Ht9+9LD+Lk/a8tKLkTt85t7358+Pz8/P3xHnV8gpCREi4Wgza8DsupDv20d9RmTL8hjfoZRQEQbhRUNfQsHhphUG7NkemTG4MCpI4QbgR6LHyF6RkOP6iv1G5kaIgCP8N1CgIr3XRilBxr0ISrh4iQsKNDj+RPsuRk0Z/o2XK8CVkfCmZXkZBEAQ9eIAThBsFvb9RQSgMTvT3Q39BlPQyCIIg3GjorXPRW9sjXF8kIiT8FxAREgRBEASh1CIiJAiCIAhCqUVESBAEQRCEUouIkCAIgiAIpRYRIUEQBEEQSi0iQoIgCIIglFpEhARBEARBKLWICAmCIAiCUGoRERIEQRAEodQiIiQIgiAIQqlFREgQBEEQhFKLiJAgCIIgCKUWESFBEARBEEotIkKCIAiCIJRaRIQEQRAEQSi1iAgJ14SkRwfyHxo8jSa0773skn33TdkLr4BQZb/RYsNdY7a73F/vtq7KNrU8PbR1FFSvijt5VO4Y9QnqdHgaZrtvfn2+IZGIvvNV3Dt5T6F5uY6g6vFo3nXCJXkZ53OKbNTpsjJd5VX7RW9fccsRBEEoDYgICdeEdj0XuhxsOw/ddIksNH1m5CX7tceq+2rd9Gj+NmeulghxO7TtdEZ7XoXlZaKa3nFJ+Xrn5NwXjHN/MRHRbfL3l1Q5giAIpQERIeGaoI3qOA+2hUUl1P3aaJE62OtFkLSUlAhppYHzNX5iaP6+24dvRY3WD+a32zmvNvrTsd/a/H5gtIKinhMfE1CpjvJeT0zU9nIkSq1HT4SutBxBEITSgIiQ4DbqwMkUJiDOPDD9IMIatNQ91jmCEVCxdv5UjvY47fZrLULaNupFV7QUllcrSq7OqeHt3fPfa89P2x+12z+pK5clVY4gCEJpQERIcAutBKkUJiHO6AmHNlIUGNWwwP3aSNG1FKHC1jBp0ebVSo4WV1KoPaebey/NlyWtTKkSxW29qcd8XYEpqXIEQRBKAyJCQqFoB25nCouOaNFb66MOyDxot+w2+bJBWztgayVFHez10ApTSYiQNoJTmCi4m1dtv7ZOrcDcMXJbfp9ry1HbypJ119gdhYrQlZQjCIJQGhAREgpFG+Vwxnk9T0Foy1EH3MIGZHU/D+raSMz/uwjxuTqfu3N0TK8/S7IcQRCE0oCIkFAoJRURYtRBWp02Uj+r8uJqv/MA7TzYa/dp+S+LkLYs7h81oqYe464IFbccQRCE0oCIkOAWqixoKUxC9NBKh3ZtiipUrvaroqRyLUVIKwqqoDnnUXEnrztrhHibNh+XVa3FPZeU664IFbccQRCE0oCIkOA2WhkqjgQx2uhEgy4vKu+1AlLYfpVrKULOEbGComDavK7K066VKkhgeJu2z1XU+t0VoeKWIwiCUBoQERKuKc5SwWgjJ4XtV7mWIsRo5YXzae8jpN5BWr1BojYvt+/W/uvy87Z5bU6+6DnXp3dOWjF03lcUESpOOYIgCKUBESHhmqMO1CrOg29h+/XyOOM81aaHKlju5CmsLEbbThYjvTwqLEHOkSU9gXEWQ20dRRGh4pQjCIJQGhAREq45HDHRRkWchcA5+uK8nylMSq6GCDG3DdyA0DpNLsnj6lljHP3Ry8uRoy7DNl+Sl9ETGKZ19xn5x2v7oigixBS1HEEQhNKAiJAgCIIgCKUWESFBEARBEEotIkKCIAiCIJRaRIQEQRAEQSi1iAgJgiAIglBqERESBEEQBKHUIiIkCIIgCEKpRURIEARBEIRSi4iQIAiCIAilFhEhQRAEQRBKLSJCgiAIgiCUWkSEBEEQBEEotYgICYIgCIJQahEREgRBEASh1CIiJPzneGD6QdRo/SD/4SoEVKyNeyfv0c0rlD7476PWTY9e0d/GlR4vCMJ/BxEh4ZrRrufCfHlp+sxI3TzuoA5SKkaLDXeN2a6b91qT9OhApU2eRhPa916mm0e4Mgrr4/um7IVXQOgV/W2ICAlC6UFESLhmlIQIaQe5iOg2unlKErXN7oqNiNDVp7A+loiQIAhFQURIuGaUtAjVu62rbp6SREToxuNa9LGIkCCUHkSEBLdRByCmOFMOeiLE/3oPa9BS2cZi07r7DARUqqN85oEu5u4e+cdr69eiChGXlfDQ2/nHM74hkZeUUZT6nKfgVAqKRLkzSJd0O1UaPzEUZrtvfplauAxtmdoBvqDthbVTpbC61XxcZp0OT1+SN6h6PG7tv+6S8gqisD7WOx/tNnf6U0+EtH9/fL7a/IIg/HcRERLcQk9CiipDhYmQK9S8BYlQYeWog3FR6rsaInQ12sm46hsV5z4qTITcbae7dXM+bTTPmYLE0Zmi9LG758No+9NZhDoP3ZQvb9q+EwThv4+IkFAoBQ0i2sGjMNwRIZYM54FHKx6upsbUcqKa3oEuwzYr224fvjU/r6sBsbD6Snpq7Gq0U69PtPn0+lo7mOttd7ed7tbNqHKh7RsuU61b2+8FURIiVNj3rhWhu8buuOy8tfUJgvDfRkRIKJSC/iWvlZHCKEyEnAcZvekJVyLkCucyilpfSYuQK66knepgrq1Te7zaT67KLKguZ4pbd0Hfm9pn7kYYr1SEnM9R73vXbqvW4h7l/Y10daIgCCXHVRehMZv/xNaD57H/l3T8fTJbqVDS1U/c19znn32bjEkfH8Fjc77T/X7cQTuIOFOSESF3BqiCBlQui9efaNe0qKhlFLW+qyFCJd1Od6MyrsosaHth7XS3bu02V5RUH+udT1H6U7tNi7sRK0EQ/ltwov/H6f9ySnoZikuPlb/g298zsHFTNp54PBdtWuUiKiobnoYceBBljA6UMWWgjDkVHuazMFnOwGY5jQaxP6Ln4E/Qd+RC3HPfTNx121p077YMMxctxAs9l6J86Gcwmc7AajyHoLKb0fXFuejZbz2qVN0Hq+k87UuhH8gMIkepy2DIhdGQDi/b92jT7n28PWIz2nf+HHbrD/Cyf48u929H/9Hr0bTl+7BZ/4LFlg2T7Qiim2zEgHHr8OgT76F5o5UYO3ojpk5egsceW4D2ty3GQ0/OwKwFMzBo5Gw0qLsBMbXex/AJS/DWoCWIr7sQw4ZMwhf7e+LZl4cgNGw5Xuq2HvPmLUG7zpPxcLclmLNkJe66dw7Kl/sc5Wy/oUPbrZg8bzmeeGEpWrXdgAGjP0PPAatwa6fl6NxhPV55ZS7mLlmE7q+tR1jQTjrXYzBSHxgMmUQWnSudswK/z0FkVC5atsnB/Q86sHptNn76IwvvrDus+125gzr4aCnpNULuDFCuREhbjh7FHRBLWoSuVjv1vh9G+x25KlNvu7vtdLdud0ToRo8IMUURf0EQ/htcFRFavOMEvvspG0lNchXpMXhm5w3WxkwapB3wIAnyoPce5jR4WM7D03qGROg87JZUVAw/jHsf2Yqhk5ZgxKTpGD5mJsZMWYjX+61DdOIXMFt/h8GcDIs5HX6+B9Du1i3ofN9OBIb9SD+k5+BpSUEZSxYJFosWSZeJRMiSAav9T9RveAh3P/Qj6id+D7PXr7B4fY/WHQ7i6Zd3o079vTDT8Sa7Ayavf1C17k480e1rdLj1OxKPr9Gu7RYMGL4CExfMx7AZkzF+/kQMHT2TpGU1AgL2oXaNb/HsK7tw9yNfIjx0O+6/dxsGDV2HJi0/hM33a3S87Wv0H/oJ2t+9AF2eWIEnXt6KStW2w2Q9Crv5POrW+AnPd99J5/IRqtVcjUeeWoPhkxdj0Pi5GDZ+CcZPW4E3en6ARtFfoaz1T9hI+MwkPmaPHBg9cmGgV+5npX+pr8swRupzUyaJoAN16uRiz4FsvLvrtO535g7aAa840wRXU4S0ZWu3O5dR1PpKWoSuRju1faKN3kQ26nTJ1ViuytTb7m473a3b1fdWHK61CGnXCBXn714QhBubEheh5V+cwqx5Dth8SESMF0XIQAO0MYOkJJ1eWYgcMJAIGWkw50iQyXoKRttZkpDzJCfHULb8PtRq8BFatd+AtresQGzSMlSI2Aq71y+w2I+RqBxWXu32vxAc9COCQg/A6vMjyc0/MNpPwdOWJ1cGEgyjOZW2X6C8p1DO/yhCQn+FT8DvVMbfMNt+Q6VKJEZ1vkVIuV9go7aYraeJIyhb9nvUiPoBlUKPwsf2J8qV3YcaNTeibfvluP2u5WjffiHq1FgKP++vYKX85cv+huo1v0HFKofg7fMLKkf8gLrVDiGIyrV7HUHFSr8gNv4AqtTYgrCoDxAWuRNW38Pw8KJ22s/Ap+xRRNTYj6Cor2DzO4DgCl+gbtxqNO2wFC06L0V049UIDfsc3t4/w+Z1kvrrJPXdcViNp2HxpH70yFKESIm4UV+XMaUS1N8XRYgjYx7GbAwc4sAHe87ofndXm2slQuqlzdoohFpGUevTlqt32bgzRRGhkmqnWqY7g7R6rNo+rkfdplcmU1A73a1bez5cd/OuE/L38YJpfmTKtVosXVh/6m3T9seVipwgCDcWJSpCvd/9FfsOOWD3ziLp+VeE8qbDOAqUFxUyGi/AbDoKs3E/LKZPYLFug8G6HR72rTB4bYLRuoW2bYLNtobkZAWs5pWwmDfAavkUNvs2+jFeSxKwDhbLFtr2Ab2+SzLyPmzeW0h6PqayPoHJtpn2bYPVtJ32fwIblelNeW2c376FRIiOtW2Cn3Uj/M1r6HU1vO2bqJyPYTZ/CLvpffia1sPbSO2wfkoy8xHtXw0/81IEGFainHkV/CwrYTNTPYSX5T3YLethsX0IizdL2yZ4mzbBl+rzsW+kdtN26zo6p5XwshNeqyjfRnjaqb1UttlrM8y+78LgvwwGH3pvJ2wrYPReDKPvIhK9jbB6fQKzz3ra9iE8bNRX1g+ordtgMX4Li+E0TCw83OckPzzlWMZ8uQjx1NnHnyVj+Ad/6H6HVxPtYFLSIqTdrodaxpXUp1LQgK2NmjnD5WqjC3oUp52upp1YFJzv0aP9DrQERjVUXtUy3e3PotTtKq9KUUVID27XPRN2lbgIaY93JWCCIPw3KTER4sW43x5ORXxcJv1QOImQJ7+CBmJ6b0qjwfsoyQkN5IbhNDA/DaP5ERjMj9PA/iAMlntgND0As+FBmD0fgNXwKAnNoyQvj8Bspbym52Aw0avlQZis9xB307Z7Sa4epe0PU/mPEI8r+y0mOtbwFEzGp6h8Ks9yF22/D54Wymd5hOp9lETmSZKeh6mOW6lNd9C2x+Bpfhgmwmq6nyTnPpKbJ2G0P0RydRu8THfDz/NJ+JieovJpu+EZyvMY7Nb7SdaeoPY8D6MXtc+L6rfcDxvlt3L7rE8odZqonWYT5TPfq7TfaKJyjXSskfJb76PjaJud8lAbjeb7qU+eoDY/Q8c8B6uR6qL2W6yP0vHPUT8/TX3am/KRKFoOU3syqB9yafvF9VckQXoiFBHxPX776zyenv+D7nd5tbiaIsRwZCG4Rnx+Hf5h1ZUbAmrLKGp9DLdbO4AXFBEobJDmcku6ndq8ejgP3HwzQfV8eB9HfNTvRltXUduph3PdavRH2598k0Zug/YcC+J6iBBv04qcLJwWhP8fSkyEpn/6FxYvO0MDNi9UJhGiQbeMMvDy2pVcBRYhD0s6CcDfNJgvJ3G5nQbryiQeQbStPMlCWRKWABq4A2DxLAurR1mYPMrBYCxPeQOp3GAijOQhguQgiPL6EmVpWyCJVhBtz8ODKGMKUI6zeIaQVIWSLASTgFEdFirDEkLlBZM0hJI8VCRRqQgvaoM31Ws0lUMZezkYbSEkNuEkPiEkH3SMlfaZvWEzBsDbGETH0fHUDouBjjdSHVSX0RBChFHZIVQHtcvsRyLiT+0IpG0V6DUYJtpvNFZUztnTTOdmCITRg/Z7UB9QOUYzt7UCtZXeW8pRvXye4bB6hsPXowJJWzlYbcGwmyvSuUXRubcmeRxP4nQYJpIegydH4LjvWYYcuiJkNn+DKdM+w8Ivj+l+l8J/C1UMeHpKG4Fh4eHtzNVa5Hs96xYEQSgJSkyEPvv2DB5+6E8SoYsRIUWEeOFuNg3OyFu/wiJkdcBkO0NysYwG+OYoY/Gmwd5Kg7+RxMCTJMZEomCFzdMKu4cFJk/+bKJyLYRVwWQ00+BO2wkD4UnHeJjpM72aCE+LCWWs9ErbzHws5bcQPp5meHsaqQxP2uZJEkOfDXb4mHzgS5LkZyoLm9UMg7cBBjvVb/aCv8FG8mGh9tlgIhGy2nxht9phshhgtFO5FgtJEbXNSG3ldiltMNB7TwWjxQiDjfZZzFQvQe3h8/GgNnrQPk8qx2DxzIPO32CmzxfxoG1lbNQndC5ch53O1WSjfT4meFms8DH4UrvqwmAdQfUcJdEi8fHMhgeRJ0IkPloR4s8XRejRx+bRd3Zc97sU/luo0QuO2GhlRBs5uVoycj3rFgRBKAlKTIR+PpKChPifaLAvXITMtrN5ImRsShLkDVPZAFgiwmGuHgVTzZqw1KgLr6p14R1VG9aqNWCuVgPWarVgq1ZbwVK1FsxVayqYCGP1PMyUx0L7TTXrwFg7D3PNurDUrA87vfpXqwa/apXofUXYalSGrXp1eFesAu/AMHhVqgOvmjHwqlEdtppRdBy9VgyBX4VAakcNWKpHU7uiYatVB/awMFhCgylPFaqjBgw1a8FYoxa91oShdnWYalWjdkTBVoXKofYbq9eCqRq1j8oxV6kBE2Gg94Zq1ek4PudIBSO1yVD9X4zVqsBUvRqMVK5yTlx+var0Gg7vAD/4mryLLEJ8RRmLUHTMYPxx/Kzudyn8tyhoqohxngoqSa5n3YIgCCVBiYnQhVQHgoO+dU+ErCRC5qU0ODdRRMirXl0EvvQcgiYOR/mpY1F+yngET5qAkInjEThpNMpNGoVyE+h1whiFgIljETBpfD7lJo9H0OSJCJswEeETJiF0ymQETssjdPIUREycgjDKEzJ5BAInD0Ho1BGImDwSFYhyPZ6Hb/uWCH/maVQcPxqh44YhYsxoRI4YjeCH7kLYfR1RZehgBE+YTmVPRMSbLyGwXStE3n8fqo0aSGWOpDLHoeyUMSg7dRSCp41GOL2vSO0MH0fnMmEc/CaNhf9E2q+0fRyR1+6yk8bBX4OfBv4cNGGCck6hdG4hU4hp9H76aAS8+iTsJEQWmzcM5jrwtAx3T4ToO1FFyO79ovLl632Xwn8PnopSFzyrFHXtTXG5nnULgiBcKZzod4t+ua5wUORksRwiEcq7PP4yEfIkEeL7+lizYLKegYVFyNgEHmY7fNu2RuUP1yIy+RgqpJ9CaPpZhKedQ0V6Dcs4jZDMM8R54kIeWUyyQii/0raw9At0/HlUuUDHpVLe9PMISj+H8JRzqH7+DGqc+htR//yGymf+RmTqBUSlXEDVlOMI3bYcAd0eQI3R/VH78D5UvHAM1c5dQPQPh1G5Xx9EDeyBhr9+j8rJyWhw8jBiV45HrcfuRstJU9D0+O+oQu2tRO2pkHWaOIHI9H9QI/kkql04g0op5+l8LiA4MxnB3E5HMio4UhCWnYpwRyrCslKp/Wl0Hnnw+9Cs9HwqpaejSmoqKlMZlTPo3DJTUDPlNKqsWQLvlk1g9OI1SLU1IsR9TfKjiBDhQoRM5kMkQt2U70zvuxQEQRCE0gKnEhMhK4mQxVwEETI1JRGywd6mLUI+2oryNPDbHZmwZDtgcThg49ccyp/jIHJcYmSys2HNcMCeRsdnOeCZm4MyyIEhNxveGWnw//F7BGz4AOFf7Ufw2VTYKK8fiUjAjo2o0uNx1HvlMURsWwN/Eo6yGVmI2rMTdQd0Q71xPRB5+BsEpyaj6lcfoO3Qp3Dn453RceZs1D51EtbsdGpvFryoLB8SN9/UM/SaTG3IhMGRDVNmNixUlzkrm9p4sa0X221WyDtHfXKIXJhzHbBSPpsjB+WSMxG6eh28m7Yg+eFnPLEIDftXhNTbFZAEFSRCNi8RIUEQBEHgdAOI0E0I2byNRCgTVpIHY3augokkgKXBQKgCoYcphySIjvNJzYTfhQwSEZILRTqobtrvRYIVuP0zBPd4DZX6vomqX36KwHOnUTYtFUGfb0Wn4b3wYveHkDRnBIJO/IHgc38jeutkPLvwYTy07g1UP/QJah7+GYnjeqHvC40w+qWb0WX+JFQ9e4oEJwP+qamoevwMKu4n2frhB5Kh8yQ4JDJZOfBOJxGj9lhZhKgtHiRnjOdFSTOR5Jhzsy7novwZc6kfwNsonyMXPinZKLdmA+zNmsJo9aK+rlUkEcpbLC0iJAiCIAgMpxITIYvloIs1QiQ0LEK8zaIvQsEfbUPZzEyYsukYjuYQedKQTdC2fEi0CANDwmDMJXnKSUe5zDQE/3kM5XfsQ/i+7xF+8hwCMjJgJ1Hxo32R+3ei4TvPoW331rhp/iuovnc9gk4dRdCX2/HwqJ6Y/0pHPPbmPaj28VpU/W4b2q99AjM/bYleH96B+mvGo+nSBejxSmd81q0GFrwQh9sWjkKVs8fgl3IOFX/9CXXXbkTopFnw2bYFvsknlQiR36lTCPjtd5T95zi8MlOovRnU/kzlHPJeSVDoPA0kfHoYc0ACRJKXm07nmAkzyaEtPQt+69bA0iIBBpuVRIdFaDgMF9cIKXfxJpT+FxESBEEQhALhVIIidIBESL2PkINEKO+eNkbPHBg9Lt7fxuyAyXIWFtMyytcMHhY7vNrehJCPPkHZDNqniBAN5IQnwVGTPHi6Kw9+b+QICcGCYMu+gLLpZxF68DsEDJ2IiN6DSEw+ROXDvyMg5Sy8M84j/I/v0Wh+b4xd2QHzPmqHmxY/hKgv30OdrdvQdcRr2PZ6PCY/Wwsdx/dE4srxeGH1ndjxUxJGLquDRBKgB7rdi/VP18Dfb0Rgadck3L5wMuqf+B1VftqDBusmIWZQV1SaMgqBPx5CYPp5hB7/E4Fb3kPAsoUI3r8b/mlnSG7S4ZFD55VDfcHnqEgeCUoudPHMzZsWs9A5Wug4SzZgJ6nzW7sc9iYJ1I82kh8SIfMokqG/SXpIDBXpoXIN/GBbqselCL2gfGd636UgCIIglBY4XR0R0txZmm/yxw8F5ehQngidIxFanidCVhKhm9oi+KOtKJuZDhPLQi6BdHgik6QnL+pjom1GwoAMJRpkBJVDMsFTS6acFJKhZASePI6gJQsQ9dxjaPLi04ifOQ5V9n6KwFN/IfzcMcR8MgWTPrsZvxyNwaQtDXDzXMo3YThefKsrNpMIrX+xOp546WYkvXoXek7tiM++bIuBA6LQrE1V9Hm0HvZ3D8Ifb4RgYbdmeHD2CDTauxrN1r2F51fehwdmP4iGGxch6sQJRP72M+qumYeo3s8hZPQwhH9zkETtvCJ0niQz5CswZOeijCJD1EfUd/rkKsLHU388TcjrheyOFPitWQp7UiJMJjuJUE0SodEkQsfolfrlYlSoMBGyiwgJgiAIgjIW3gAi1AbBW7YgIDOVBvs0EgaSnZwMGHMcyjofE8mQKTdNkSET7VPkJzeHYFHIhSk7G2ZHFuyZKQj5ZQ+ix/bEk4+0xOtPt0HHfk+h/trFqPPjt4j5YiEGfNkFRy7Uxx//1MTM9Qm47aVmuPPeVpj0dCzmPVcF3R6KRMf7quLVnvGYMrEx3nixGu6/vRIGPhOJD7uFYueLkZjyRBweees+3D7/XgxYn4S1e1ri6XVPoO6mVai793PEzBmEu3veg44v348aKxcj9PRp2DLpnLKpzSRBlkwSIQdP/1F/KNN/+hLEU4OKCLHwkQSZCVtWMvzeXQJ7YgKJEEeELhUhdXrMlQjlXzUmIiQIgiAIylh4HUSIp8aW06B9UYTatkGFzVsRlJ5BA30GzNlZMGc5lMXG5iwSgGyGZCfboWCl97acHFh5uoivuqJ81nTalpGKoPP/IPLdWXjwlQ5Y0jUWMx6phieeb4p2E/uh7fxheG3Vbdj9UyxO/Z2InZ8moMfrYXjgznIY2ysSG6ZWwaYlVfDeKnr/XmVs2hiOD9eF470VVbB6diTWDqiEFd2q4o3bquCOO6IwdH59fPtnA3ywtz4eXPUiWqyaiZvHPokXu8dh4HONcOegl1F57y54Z2XByIvASX6sJEI2EiETnRNPjbEIlSHpuRwWJCcR4jVCJEK+7y6GLSH+ogjx1FieCHlcXKheoAjRdyMiJAiCIAh5cLrmImQ054mQ0dQcnlYbvFq3QviHH6FCWjp8M1LglZUG74x05WovW2YmiQ8JkQKJj8MBL0cWvB2ZsFM+a1YqrBlZyiJiW2beccGHf0TMzD4Y+mosDr1YER89GYihz0Tjkafb4J7n62HKzHp4f0MDLFkcgVWLArF5XXkc2l8JZ05XhyMtAplp5ZGeUY7el0XuhXLITQ5F6tkI/PV9ZXy5tgpGvBWG558LxoJldfDdL40wZkltdHqnE154837Mfq4mPn2lOoa/1ASJM0ah3LFjysJnT4KnwywOwEoY6TNHffJESJ/LRMjBIpSiiJA1Pk5fhBTpoWOp78uYCooIyWJpQRAEQeB0HUToTL4IeVhIhBITEDF9OsK+3gn/rz+H357txGfw3/85An74GoG/f4uQv35D2D9/oeKZk4g4dwZBF87BN+08yU8yrJmpJAipsDtSFUkKSk1H1U/fw0O9O2Lr05H4+6Va2PF8A/TtFI4HOpfD8GFRWPN+RezYVw6nToQgO4XEJ90PqVneyMq0IjPTgnR6zU6xIuecD7KS/eizF1IdfjifGoFfD1fDR5uqYOXCapgytQ6efaEqXry3Ct5/sgaOPxWFg8/XxZsDH0TdzzfDOz1NERqWHl78rF4NRl5Cn9UpMFdcKkImR45yvj6rF8MSF6s/NSYiJAiCIAhuw+m6iJDZyM8aawYPsxXedSqiUvfOiBj7KMqNvR8B4+5B2XF3IGDyXSg/7wFErHwe1da9gRpr30aNNUMRtX4iwrYuRODu9xH0yy4En/geFc4eRfiJE6hw/BTCTp1E/cOH0G5GX7zzXBI+fCYGax+vjVmvVMbSmZE4sL82zl+ogoz0ADjS/JCT7oMcEp+cTCNy0kzIzDAjLcuIrHQjslO9kZEWgLTUckhN90dKZjmkpwUiPTkcvxysgimjQ/DS/RFY+Hgl/PFKBZx8rjrWPN0E984ejMrHfyaBSVMu98+DL/9XpYijQnlCpL9GiLm4WForQhkX4LNqUZ4IGV2JEE+B5eiK0L+Lpa+9CLl6LhU/noEfx6B3zB2jPkGdDk/DbPfNz+9pNCGoejyad51wWf7i1KE9hstu33uZsv2+KXvhFRB6STl68JPX7xqz/bJyBUEQhBsfTvRbTr/mVzgocsoXIRpslWdd8RoVEiG+fP6yiBCJkJFEyNNiRUhsIJIG1EHismqovzwc9VeEoc7yQNRc5oeqy31QbVU5VF8ehKjZgYgcG4Ko0dUQOT4BlWZ0RNTSxxC1tgeqrxyFGpMmIXL0FFSevwC1Vi1G9PA30faBRuj9UGUsH1QR+z+Owtl/qiI1pTwcqV7AeX/kXghCLglRbroFSPEEkkl+0ozIyPJAViZpiyJDVmSf94Mj2ZfkyQeZaV7IyjAhPdUPv38XhRUT62LWsxWwo1swdr1SHz1e64ya6xfBP+UkTNnJJDu8ADyd5CcDHrkkiRfvHWRykOiQ3PCNFvl+QnxJvWcOSQy/p/7kheB8d2leGK4sCqe83hnJKLtsEawN40hw7CQ4tUl2xlA//q0RIaqD+1pnjdD1FCH1SeWuiIhuc0n+dj0XXiJAekQ1veOSY4paxwPTDyKsQctL8tS7rauyT0RIEATh/x9O9FtOv+ZXOChyyhOhzIsixAMxD7wsQrkkQhwdokGeBmsTiZDNtJTyNoXJakXV5hXQfm59tNwbhoS9NjTe44WEfXbE7zMjYY8FCbttSPzaika7vNDkC3803xGCph+HI2lTRdRfXQEVZ5ZHxSHhiHyiCoLaVUfZWxJQ/ZlOaN/rHjzxekvMmV4fR36ojqyz5ZGTYifRsSiRn9wUK3DBmwSIXlNN9GomLMhNNZMAGZCTUYa4KENpVjjSrSRAFmSlm+i9B2FA9oUKOPpTLNZMqoqlz1bG+OeS0GrkSwg49CW8U9Pgk05kpcI7Ox327AxYHJnKFW78GBBrZjbMmbwAPJuEKQtG2m/MJnFRrpbLgTU7V0G5bJ5evbNyEJCRgvKLF8JWLxYGox2ennVJdsbCYD1KIsTC46A+T6e+zszrfxcidD3uI6RKilYcbh++NV82tNGYzkM35UsQb9dGfzr2W3uJoDR9ZmT+vqLUwaj1cP7KiR0vO1YLi5lenYIgCMJ/F070u06/7Fc4KHLKu7M0X7mkRoQcivzwIzb+FaFMEqFTsJoWU97GMFstqNY8DDfNq4cmB4MRc8iAhP0mRB80ocFBD8TsMyBmrwlx9Jqwz4SkvVYk7bYj6StvNN7lT3JUFtFf+yBmhx+arApCwuhQ1OpVAY0H1MbzM2/GnA+64NCvzXE+tSKyUm0kP4w3stMtyM7wRG6agSSIYREiIVKkyALwdpKd3HSSoXRPRYwcGSYlEpRBIpSRYSRMyEz1QnpyGP78rjpWDq+Grk+3QOuF41Hj959Q4fhZRB45jSp//o3wv46hwulTCEo+i4DUs/BPOwu/9PPwySRJykqDLTOFxCgFdgc/b40Xfjtg4yvncul9Thb8SIL8MpkU+C2bB0vD+jCYLCRC9Ul2xsNg04pQKvV1eomLkHYKqThRED1JYbTlqoKhjezoSYdWlAIq1s5/ynlR6tBu50hRYaIjIiQIgvD/Byf6Xadf9iIOis5wKliEcFGEMkiETsJqXACTMREmixlVVRE6RCL0DYuQEdEHjIoIRe81ECbE0LY4In6/WYkUxe+1IH6PGXF7LKj3jRm1iBiSo+ZfhKHlp1WRtLoikiYE477J4Ri5Pgrrv66AH34LQvKZEGSllFUiOw6SmZw0kh4Wn1QzoYoQvycRSqNGp1PXpDEsRZ4kUJ7K2qEMXkfEkBSlZVpwIbUCPt1WC31Ht8GDc95E0pKpiJw+HZUnjEf4+EGoMGckKm6cicpfLEbY3qUI2r8EQQeWInTfSgTvXY2A/etQ9vut8P9jH/xO/An/ZH74awa8OYqUSygPYXXAJysZZZcsgK1uDAmOF/VtQ5KdiTBY/6a+ZQkqWIT+fehq0URIKxIqRZUhdyVFOyWllRwt2iktbXlFESFtGc71Ok+hMSJCgiAI/39wot91+mUvwqCoByfts8Zci1A6jOZjsBjnkAjFkQiZSITC0W5+fTQ5GIRojgjtcxYhM6IVOaL3Cp6EB2IO8qsnGvK+/RbE7rUhZp8vGuwvR9IUjqY7KqHlOpKs2SG4Z0IF9J8fhY++rIm/T1YhgSkLR5oduSleyE21kRBZkUMixNNieSJkVGSII0Y5RG4anUQqdVMqCRGRk2JANuVxkAxlpvvh9Pkq2HO4CSaub40HhzdG9PP1EXZ/FMIfC0WlbuVRbUAk6kyPRt1lSaixOglRaxJQ/d1E1F7eBFUXNkf4gnYIWXI/yq99HWW3jEf5r95FxI8HUOGfM/BNJxHi+yeRCJXLvIDghfPhVSeaBMeb+jaOZGdK3uXz/GyxwkSIvpuiipDeOhqVogiBnqS0eW1OfmRH3a6N9ugJiYpanna6y906eLsqNoUdryIiJAiC8P8HJ/pdp192NwdFV3CymF09dPWiCPFAbEklEToCs3EGjMYYGpRNqNY8AjcvaJAnQgcNiGcROmhEw0MeiCXJiSHJabjfgIYkPw0YEqSGh8qgwTcEvcbt90DiHk/E7/Wk/Z6ofciIuoesdJwfknaXR7PPK6DZqipoO64KnpwUiTkf1cQ3f1bD+XOBcCR7ITvNC450gmQoO81M0mMi4WHMSsQoi6fR0owkTZ7ITSYpSrYQ3iRO5ZB6Jhi//VAFH3xSD4NW1cbDs6PQfnwwmo0uhybTyqPpCn80+6Asmm0rR2IWiMZfBSLp63JI/KqsMq3X+IvySPo0CHGbQ1FvbSXUXlEXNRY3QtS8tqi+5DlU2TQDIQe2IeDoH/BPzUC59FQELpoP73r1YDLYqR+TYDBPJwkiETLmQHkCvZFEyMgidPli6eJEhApaNKwuLHYHVTJcoV7VVRIi5ArtlWNqXm3UqSDZERESBEH4/4MT/a7TL7ubg6IrOBUuQvTZkkIi9AcN4FNhNEVfFKGKuHm+CxE6QCK0z0xS40l4KJGghiRCDWhf/W8Iem1I8hPDx5A0NaT8/Bq7z4T4/VY63k5l+SBpXyDafBKKVov80XFSAN5ZWRXbD1XFaZ4qyyiLrEwfODJsyE5XRYgXTrMYWZXL6bNou4M+Z17wQ+qFcJw4Ux0Hf6mGFVsroc/cSrhzfAU0meKPxEVeaPaeD1p9EoSWX4WgyR7atteOuL1WRPN5HDAj7gC1jdu314TYvfR5r4XaZ6O8Xmi5pyxa7QxCoy0BaPhuIKKW1ELYkg4IXdcPwV9tQuiRnxAybz586iXAYgwgmlJ/ziIR+of6PZfkkmWoZEWopCNCWlhi+FL4W/uvy89X0iKkV4dW7rQyV9D0mIiQIAjC/x+c6HedftndHBRdwalgEeKBmEUomQbu30mEppAINcgXoXauROii1MTu8yQ8LsqQJ8mQgWTIQCJkRH3KW5/kosF+C2L22pC424ak3RbE7TeTLJlQ91uSkEPeSCDZaPaVBU3fK4u2kyvi5VmReH9XFZw4G4YMRYY4MmRCbjpPi7EI2ZSpMkeGAZnpVqSmlsfxc1Xw1W91MPuTGnhpbhhuGVcesTPLo+GG8mi0oxxa7fJD86/sypVucQe8EH/AQufA0SxPaie19xs+Lzo/am/0fmoziVF9ZWE4yRydbzyvkaLzSaT9CSRI0bu8UPfDANRcUB2Rszqi4upeCOn7LLyialFfB5EItaA+nAdP80mSnsJFqLiLpa/mGiFnrsYaIWe0UuMKrWA5HyMiJAiC8P8BJ/pdp1/2IgyKenDSEyFPEqG8y+f5PkIkQua0i1NjJELG+jSIGxFFInTTvPpoti9QkZxYEqEYjgQdIBGi95eIkCJDvDaI5SIvAqRMm/E2lqa9ZhIhlgjadtADdb4lSJgaHLBSeVZFTJrtKY9Wmyuj6fQQ3D81EIu2ReHIP9WQnsqP1TAhh2QoJ80LOakMiRC9P5schl2/RGLKlkp4eVUl3DonGE1ml0Oz9cFovKsctYOFx4Ime73RiBdyH6L2fkNQ3XwuDUl26h0iKTtkIWyoe9CGevutaLCX9tG5NWTBIxlqyG0lEWpw0Ky0ueEBbyTuJ7n6sizi1geREFVFyFOVYQ/1gsXkB5OpFYnNQurTUyQ9LEEMfwclf/m8VoaKKkGMu5KilRxnGVHRSok2cuNuHXqRIz200SIRIUEQhP8/ONHvOv2yF3FQdIaT1XKIZIivGiPhcRIho0feQl4PUxYN3sdhNU6DyViXRMiAKs0j0HZOPbTaHagITzSJDQtQHEmPIkU8pcSX0dM+Z6J5yuySbXTsXpYm2kewYPC6IY7IKHlJkBL3eaHx1+XQ5IsQxC6ugM5jojD/w3o4erwystP9kJ1mgyPdR1k3lJFaHn8cq4p3v6iBF+eFo+mY8khaHIFWn4Wh+dd+ivTEKeJG9VK74/ablKvbYi9O5WnbFUP7+dyUhd8ET+c5nxe3MQ/Kx9u4fIbyx+21o9XOiqj3VgXYw83Ud14kOq1JiJbCajoJgykbBrMqQ3l9XZIidKW4KymMVjo4v3ZaS7v42VmU3KnD1bSY3n531w8JgiAI/0040e86/bJf4aDISU+E8qbGcmEiEeJ73PCjN0zGf2A15ImQWRWhufXQZncQDfh8VRiLhBHxJEKKZBQgQu7wr1zkiUkclZew1wsJu/3QfEcFtFgUhjvGlcOcTaE49k9l5CSXR+4FL6SfD8TX31XHiNXVcc+EYLSaWR6tPgwhAQpG0gEfRWw4OsUC5Iy2/rxolmu0eS+FRHAv3yrAjFiOgO23oMVXoajbNxi2CBOMZrsiQlbjMthIhIzUt3kilEtk/6dFiOFHa3B+V7AEOQuJO3WokS1X0SZGLUebR0RIEATh/w9O9LtOv+xXOChyKkiE/o0IkQiZSIQuRoQUEWoRoUyNtd0ThHjl8viSFiE1EpO3xkiJ1uw1UNkWJO61oekXvmiyJAhdxgVj+cd1cO5UDE79XQMff14T3adVRsuxFdB6ZTjafB6IJMoffciIht9a0OCQN7XVprQ1X4C4Hq6T2t5wb95Unp78qOi1V4XLuFSEzGi+KwR13wqCLdxI0lN0ESrufYRKgqKKEMPRn9A6TfIFhPENiVQerdFl2ObL8rtTh5rH1fojRis9atRIREgQBOH/D070u06/7Fc4KHLS3lDRpQjRPhYhi2EqjMY6+SLEi6W1IqTcPFEjQnkio0Z2igIfZyKp4OkoFqEy9FoGDfeVQQyvRzpkQexBLyR9GYzEuSF4bHoVzPsoCdPWxeCRsZFoNT0crbdWRpOd5ZRIUvR3nqjHV6sd5HsWlSf58VPWAPHUmArX25DaziLDQqMnQCrKeicXKNLmLEI7gxURsrIImWzU15eKUP46oYt9fZkIcf8rIiRPnxcEQRAETiUnQi6uGuM1QnlTYxcHYhIhsyJCtWG2GBDVsiLaLWiINixCLC4H8tbZJJAIxNNrYSKkTFFpRCRvLY66nz7vMxFUDpUXfYAkiDnI8D2JLKh3wJ+kxRdNt/ui8Rw/NB0ehGZjQ9BkWTCa7whE4m47CQ/J1CFPNCAJ4qvZlPbttSlRpcvqv0j+VJmOAOXj4lgmlkQtnspPINSpsWYXRcgWbiLh+VeE7OZTF0WIhTMnXzpdR4REhARBEASB03UUoTpuiVBsIVNj+cKh4d/9/N5JhEiCGrDUKJfeW1Fvnzdi93qj2R4LGn9sR8M1ZRH3UVkk7eFL4EmmeLH1QRMJEAkZvbKUcNuS9pdRXvXqvwRuoyv08qtcBRH6d42QiJAgCIIgcLoGIpRTJBGK0YgQvxZVhJQIjbKPX2mbcvk9ixBLDd+QkSXIhAbf2FD/EF+iTnXtMaPp13Y03u2LGJKihvttVD/f+DDvho31OT/nJXGKPpB3j6L4/CvELq3/MriNOsQxevlVnEWIXi8XoVZ5U2OqCCmyIyIkCIIgCO7AqeREyHKARChDESGWIOU+NooIZcPkmUWDMQ/ODspzjERoEg3QfPm8CVVbVMQt82PQdk+oEgHiuy7zk+bj+D5CPEWkiEzBIqRctk4CxXei5umwvHsL8Xs+9uLxyjQayxDto7wsNQ0PWfKeeE/bEvfYELvHGw3226kcbzTaTTK0m6NBeXex5hs4NjxopmPpOMoTTcSQECmypcqLM4qI5UkPPwKESVBePeiV4O3UprxzJaguBfXzfosiQ9wP0fTaYmcI6qmLpY1WRYTMpqUkoRcXS1N/G0g8ud/LaEXIk0SItikiZPmGROhF5TvT+y4FQRAEobTAqeREyLrfSYRyaeDNIRFykAil0yCdSSKUA7P5L1gM42l7fZhMFuVZYx3nR6PN3gqKCCXtIfYalTst84NV40km4i4KhR4cRUogAYo/SPkIXgSdf4NFFiGnqI02YsTriPLWCvGdn/kmhiQ3fEfofValHSwqypodpVw+luSKxIrLZtHimyGqMpZf/sVtKkobCRYgfiZaoipBRCKLEe1jEVIeIkvEUHvyPhMcfSIBiqO6Y+m11c5Q1H8rWBEhI4mQwdQSRssSmCwnYDSTcCr9ndfv/B04i5CBZMlq+xZ2bxEhQRAEQeB0VUXIgwZkjgRdJkJGFqEGJEJW5enztyysj5YHghUZSCBBYViEYvkzSVFBIsTSkHCwDEGv9D6ep9RIMhT5oOOcp5/+FSGCRYiOqU/yVPegkSAZOmihdvCVaxzJMVFZJEYKdsTvsRK8UDovqhNLKDc+1Javlk0o7dOQ12Y67uL7vLaRXFF9yjokqp+jTFwvR4EUEdqfJ0IsRK01ImQiETJeFCGj9V8RMokICYIgCIJbcLomImQkEfJ0JUItwtB+UV00PxiIBvxYChIQZdE0X51FApC4l2SkABFSHsVxiKNBJiTwVNJelhV6ZWnZZ1WmzS6RIIaPuwhf5t6A5KkuyxCVU+8bfiYYXx1WJk9K9vhQWYTy8FS+nJ3b5ImkPXnCpYqQXtmqAPF7jlI1oPNh1IfDKtN0ynPTjHnrkBQRyms3R7OuighZRYQEQRAEgeF0zUXIRCJkNkzIEyGjBdVahKPDovpofiCIBCRvDQ+v9eEpK15jk7iHFy27FqGGLBckEdEHSB72einrfGJ220k+iIM22s5CQYKiQrLy76X3eZLCMlSfhKreIZIhakNdqps/R3NEiUWMyuAHwvIUGreLy+D7CvEibKUcbfmEWrYqQnzlGT90tR7JWv0DZpIivuyepIe2R1N5/DR9rpvL5/NX7p/EUuWuCKlTY8rCdBcixGu2aFveGiFZLC0IgiAInK6jCDVURKh6s4roNC8ObfaEk9SwHJAkkHg0UESI19WwCPFUFcmADrw4ugHBNx9M2G1FwtckRHRMNC9u/p4jSxpRoXyXiJAiWLzt4hQZiQgLSwMWnL0WJOyxoBGVlcjHkSDV+9YDdQl+6n3DAzY6jttK0nKxfBY4RnmviBCdA5etSJARdfaTCPGzw/bwU/KtSCKZ4ifNc36OSjU4UIZEqAwdw698uX8RRMjkJEJ8FZkqQnIfIUEQBEG4DE7XRIS0a4ScRahWk0jcM7MZOu6sjvjdvojd7UWCYtWIEF9J5kqEjHmPyfjaH612lcdNO4PQdlc5NN/jjQQSjxiSlhgSIXVqLH+KjMrNg9/niRDfeboBvcaSfCTt90XTPeXRZlco2n8RSgISgMb77IhVprBYhHh6K289j7bcOJIgJu8zl08yQ+XWO+CJOrS9HkeRdtvQ5CtvtNzpi9ZflUWrvVT2Xh+SN44SXYww0TEceSppEZLL5wVBEAThXziVnAhZXIiQpzYiRIO16d+pMaPRjGqxldBhQCKaL6uCBh/4I+7LsiRAXiQbeXLCi5P5knqeLsoXIJIXlqOEvRY021Eezd6tiEbTK6Hx5EgkzQlDk/eD0PhrP5IRE0kFiw5PNakYlCkvlbwrzPKEhaNLcfttaETiE7cuEHEzw9B4UiTiZ4YiYWMAEr/2VqI3PJ2lPKKD8l8iQoxGhPLkqgzqHvBA3YMsT1Yk7PJG0ofeSFzhg/jF/ohdHoCETeWRuCsAMXu9KD9PnVEddIyyRolli+riG0O22hmSL0Laq8aKKkJ2ESFBEARBUMbCEhQhvo9QpjLY5omQeh+hHBg9aFCmAZkfumo0/a3cR8hgqEfvzYisXRWdundEp0k3IXFODSRuCkXSXj/wjQ+V9UL7+CoqC0EyxKKxj6/YMpAEmZG0xwvNPwpFiwm1ccc7t+HJgU+hcY9E1J4YTDITSOJhUqbNeJ1QPiRHyqXvRAOO0rCg5EdhypBwmNF4SyBihkWgzevN8Mjgh9CibyJiZ1REsy9CKJ/lYlQob/qKhSd/zZIiQHmo020NlDtZl1HWP8UcIhHaRrI3LRjtRkbjnok3o/GAeqg3PhiJHwdT27xQ71DeQmoWPUUAub3UFzxd12pXBdTvGwIrP33eZC9YhOg7EBESBEEQBNdwKkERuvjQ1XwRyruzNC/UNdDgzO89zFkwmo/BZJwMg7EOvTchJqYRps6ejfV7N+DZRQ+j+aIqaP1FEBrtyburctw+qxIZUdbdkBDw5fJ8iXwCyUKjvXa03RqOJ5fegvU7VuC3335Hj0lvoMEwkpYvg5T7CvG9eVio+GGuea8sPv/C0pGw24xGX5uQSHmS9tnR5oPK6DggDpPmjsSPv32PUWsH4dY5CWj3WRTl9VIkKu+GjXw8R35U+LMK18frf0zKVXD8QNlGe73RYmMEbh2biEkrh2PPd7swcM7baD6gAVqsjyS581HWE/ENJRvtsdFnLxIsO5XDC8FtaPdFJKL7RMBayUJ95/2vCBV21ZiI0FXjgekH3Xqi/f8z0geCIPxX4VTyIpQ/NaaKEC6KUE6+CBkNkyhfbRrITUiKbYbVi9/FNz/vwVuLXkL7qXVwy6ZKaP6pPxpv90P8Dn/E7PRB9C4vhdhddsTttCN+pxeSvvBHm/ej8Nii2/DuF8vw858/4/WJryCmXyTabo5Ck+0BSNjhjfgvL/KFN+K+8ELcDhU7Ej/3QrNP/NDi47Jout0fzbYHovWqKLTpWw/jFw3Dr//8hPHvj0CnqU3RYWM9NPs4DI0+DVSIp/wNv7Sj4U6bQjS1LeYrrzx2+SDmy3KI/zyI6ihH51IWrbZVQLtFNXDv8LZY+cECnPjnb0xbNgkd3mmKm1fUQ5PPghD7hQ2J2+ncKH/8jvIXjw1A822B6Ph+DcS8GgF7pBlGmyYi5KYIqYulr7cIJT06UBk0GU+jCe17L9PN91/gvil74RUQqpyL0WLDXWO26+a71lzLPr5R+0AQBKEwONFvF/16XeGgyKloIjQZnp4kQvQDXS2yFl58qhuGDO2Hu7rfiviXqyFuaATqjS6P2mMCUXNMBdQYE6a81hwdipqjQlBzZBBqjQxG3ZFhiBlUE81fa46u/V7CkPGj0PGpjqjxeGXEDK2OOiPDUXtUBdQZHYY6o/KoPbJCPrVGB6H22ADUGxWI+iMo35hQ1BoTgjpv03GPVMED3R/G0Mnj8WCvxxH/Qgxi+9dCveGVUWdEBFGR2hCGGlSGwhhibBBqjg2+CLWT2zwmnN5TXWOC0WBEOKJ7VEHTxxPQrdfLGD1uAh7t9hhi7q+Hhm9GofboYFQb54tao8pSW6ltdExdKrvhCBKkoSFIfDsSUbeHwBbOImT7T4oQRw/CGrTMH6SZerd1vSxfu54LlX16g3hB+64Wruq8EaMh7vZxUfkv9YEgCII7cKLfLvr1usJBkZNWhPiZYgWJkMkwhUSojrJGqDz9SzKmbgKaN2mNuBZNUa99HGp3ro9atzdA7S70vlMC6twWS8Sg7m3R9IPeEPVvq4/6t9Yl6qB+hxhEt22MRk1bo2Wz9khq0hQN2kSj7u1Uxh11qZyGVF6sQq1OMQo1Vbo0QK0766H27TG0PxE1b49DdTqmJpffpgmSmt1KZd6BRs1uQsPWiahza33U7FwbNboQnetRWQ1pWyzq3hpHbVOJV6hHbW7YqQHqd6F8d9RDzbvroPYdtVG7XV1EN2+Kxs1uQ9OmtyKpUWvENG+Eeh2iqS11UYfaE83HUhm1u8SgDrWxbucG9ErtpXqCo6vCEuBL/eh1iQiZSITMWhHSu3yevpvrLUKdh26C2U7tt9hQObGjMnjqRRH+KyJ0I+JuHxeV/1IfCIIguAMn+l2jX7YrHBQ5WS2HYCHR4Zv28aDrSoRMJEJmI4mQoQ69JxEKqYw4Eo62tz+DFp27olmXrmh++3P0vhta39oDrYjmnbqhRaeuaHnbC2hFr606PYPWnZ5A0/b3o3Hbh9Cm4wtof1t3dLjtVXp9GW05z+3Povkdz6DpnV3R5M5uaHJHNzS+/QU00tD49ufRlOvr9Cpa3NoTzW99EYntHkCj9g+hdefX0O7Wt9D+ljdxc8fXqcyX0LLzc2jW+Rk0odcm1NamnV642LYXqb28/1/adH6R2vMCbqE8LbtQHmpH806PI6n1g2jW7gW06dQTbbp0RzvK274TtZna04ra25bKvfWWHkQv3Eznw/vbdqHyb++Oxl1eQOWGbWD1CSSJdBIhSw71ay7JEOg7cCFCVxAR0k61XMmgqpYTEd0mf2Blmj4zMj+PGl1who8paJ96PEco6nR4WpEBdX9Q9Xjc2n/dJXnUqAlHS1p3n4GASnWUzzzQx9zdIz9vQXVqy3GOhtw+fCtq0PetPYbb0bzrhPw8RWmHu7jTx4yrtuttL04f8Hbt+fuGRF5y7mqZfN5tXpuje94l0R+CIAiu4ES/L/QLU8RB0RlObouQ5TjMpqkwGOvSewu8gqojJO5BVG7bF+GtBhFDUZGo1GIEIptNQEWiQovRCmHNxxD02mwoIloMREjjNxES2weRTUYistVoOo5oMRaVmo8jRiGi5XBUaD0Koa3HIqTVGAQzLf8lpAWV12wswptMQsXGE1GlCdUf/yIqJL5EZQ2h48ejolIWlzmW3lNe+lyh+QSEtphIjEEo1RHaiuphWo/IJ4I+V2k+lBhO5zRSOa+IRr0R2uBlhCX0orIHIqx1fzrPQajSbAQqNx9G2wZR+4eiauOxqNFoEmo0HYfqtK9qi+Go3GoEoloPRHDtu2Gxh8FkLLoIFXextFaCVIojQ9oBkwdl7doSrchciQhpy3RGG8nQtsUVqjgURwLUqIzzMSpq2UVphzu428fOeUtahFydl/bvxlWZKoFRDXW3F6U/BEEQCoIT/a7QL0sRBkU9OFlYhJSpsQJEiPYbL4qQkUTIQiJkCagNr1pd4ZMwHua4aTDFT4c5fgoxCaa46TDGzYInEzsHhti5MNKrKXYa5R0Hc+xweEWPgnfMRBjjJ8IjYSo84mZTnrm0j8qJnUT5plN+OiaGiKZ9FzHE5OUzxi6AMWYBzDEz4B07DD7Rb8AW0xuWxLEwJM6gMqcT0+AZPw2GuBnUhplKHR7xc1Amjt5TWzyp3Z5Uj2fCDGKmgoHOwxA/GYaEyfBMnAYjvXJbfWsPgE/9wbDFj6bzmwhL9AzYGs6BOZqOjx9PdY1TjjNRXdwXpsQpMCYxk+HdeCS8at4Pk3fYxcvnW8NoXkp9epJec2Ai4TG5IUJFuaGiqwGNKeqApDe1og6GzmJV0DRMQfvU8rT7ODKjnoMqA87nxdt5ANcKjFYcXNVZmAQ4t8N5UXFR21EYReljvbYXtL0ofaBtvxrFUb6H+i10RUjvvF1tL0p/CIIgFAQn+l2hXxY3B0VXcLp0jRCLEA+8fENFGphJhAwe9J72GUiETCRCFs+6sNIPqqVsHfjUeplEaApMCSQrCfNgJcGwxJEMkYAYSC48SCw8aJ9n/FySkdmKKFkSRhL94Rs/EN5xw2BIIoFoPAvGRBKbxHlUzjTYYkk0SFSMsbNIdGaRdMxUhMcUS0LDUpNIIpQ4X5EtC0mJd9xAkpU3YGnYF1Y61hxH8pVIYpM0lSChSZpEUjOZ2jKFZIfaFj+VyplCckSf6ZWFySORxYnaTBLjSfJjSCBJIyyJXP5Y+NQZCp96JHBxE+g8SNbi5pOwLSLmwkLnZSIR4vzGJJLARiRTjUiyGlEbGs2CvdEYWGvdC0//YHiabSQ6N8FgXkl9epqkKJekh6ST4Dt4FyxCLyjfmd536UxBEZaiLsBVBz69wZXRilVBsuNqn7atzm1To1p6AqJtD1NQO4sqAa7aoZZT1HYURlH62FXdrrYXtw9YfroM25yfX0WvrUVtkyAIwpXAiX5X6JfFzUHRFZwsZhahTPqRVEUoLyLkySLkmQsTiZCJBmIWIYNpCqwedWD1NMJUria8GjwL/yYj4U+iERA/CeXjxyIwYRTKJ45GQOIo+CUOhw+9epMk+MWPQ1na5584AN7xPeEX2wt+SQPg1XwEfJuNR9kmk+HTfArsTcfDN2EMidIEeFG5Xo3otfFYeDemchqNhE/SCPg3pvJJLriO8lRHUGI/+DR8FXaSIf/EEQhImkiMp31jCM4/Aj7NRlNZo+FDbQyIo7bQq1fSGNioHB/Cn9rsR/gmUbsbjYBfYxKfpIHwI2krR232jX4b/vXfQVDcUJRNHKm0y0ai5U2iVa7RODp+OL2n45qMQzlqb1lqq3cjanNj+txkKHxr3gOjbxhJjhc8TO1IhFZRn56hPuXHmfBCaZaekhMh7QDkTFEiQq4kxdXUTXFEyDmaoEdxBaQoEuBKPLTlqPuK2o6CKGofu6rb1fai9AFvV9uv4rxOy9X5FUWQBEEQrgRO9LtCvyxuDoqu4FRcETIHRsIntgtCm72A6o17oEGzXoi5qRfqt30NNZu+jFpNXiK6olrTlxDV7DXUaPoGGrbqjdj2byKy6TOISHwWEY27k5Q8jZDoJxHe8CkExj9LAvMCKjbtgbrtBqDerYNRp1N/1OryFqp1eB1VWr6I6s1eRO1mL6F20xdRt9mriGnbF/Vv6omKjR9HRJPHENH8OQQnPYeIuOdRjUSter2nUTWhK6q364U6Hfshtt1ANG47EIk390fdW/uhCm2v3PhFVI19HlFxz6FiApHUDdVvegP1O/VB7M3U7pbdEZnwDCrHPocaiS+iclJXVKC2hzR6AxWIiKbdEdXmNSrvHdRq0wdVErshLP4plI95DOWiH0dow0cQVLk17PYQkhoWodbUn8tgsJ6iPs0m4ckpUIT+feiq+yLElMQaIa0AuEI7wLoadAva544IXYuIkPZcr6UIact2hbb9rup2tb0ofaBu58XO2u9E+3cjIiQIwvWGE/2u0C9LEQZFPTi5JUKeJEJ8HyEWIZ4aM5jgFVYZ5VrchNAOd6F667tx39M90W/sNNz/wquoe8udqNHlQVS/81FUuftxRN31OEnCI3jspf4YPXUxnnz9Tdz+5Etods9zCGrSCRGt70V4i7sR3PoOBLbogFYPPoe+o2Zh1IylGDVrMQZPn4s7qdxa7e9E9U4PI+r2x1CNXuNuewzPvj4CfUdOw0MvvIyb738YdW69B+Xb3oWg9g8h/Kb7UblFF0Tfci+e7DkQw6YswoTpyzFt5nJ6XYB+k2agw/PdUantbah48+0Iv+VuhN5yD8Lb3I5bn34Nw8bPxdRJCzDknTF4+snX0LbTY6hFZUfcch8qdHgUEe2eQKU2DyKqVWfc260HBoyajtsfeQmRLTujwk13Ioz6JaLFPQiq1wr+gZVIhGzwtFjgYWlJErSEOEEixMJzdUSI0cpQUSWIUQe3wlAjGa4G3YL2FTQ15kxBA+uVitD1mhorah+7qtvV9qKKkBYWIt7PqPW7Oj+97e7UIQiCUFQ40e8K/bIUcVB0hpOrxdIsQvyYDa0ImcxTYSMRshnNCGgYjah+vVB3/mTU7tkDPadMxf6ff0L/caNR7zkSlWljELJwFgIXzUCV2ZPQ8O3eGL58Gf4+/Q+WvbsQQyaOQNeJ4xAzciRilr+LOivWouGyJag/uDdemzkWPx35GSnJp5GScha//3MUPSZPQLXuJBlTpyJw/nxUmj0bce8Mxqglq7D30B4sWjwD3Qf2RfvhI1FvziJErVqHqu+uRN3ZU9BuxCAs3rwJ586fxQUq80LKKZy/cArf/3YYL0+ejGq9e6LKnBmosGgRIucvQu2hA/Hmgtk4/PvvSD57Ct/t3Y1ls+fhqTd6om7P7qg8bSIqzFuAyrPnI2bseMQ//SRG0bavd3+Bpwe/hSr9eqDG0gWot2wdEhatRWS3V+BVrRKsvgZ4Wi1EGxhsy+FpPqH0u5HXZPHDbk0lL0JXQmGCot2vDnLqoMs4XzLtap92sOTBWnuptnopuzo1VNDAWpAIFVSnml+7jaVRlQatIOnldacdrihOH/N2tQ6tmKnbnPMWpQ/4XLVTYdpzV6Nkrs5Pb3tB/SQIglBcONHvCv2yXOGgyMnV5fOXi9BxGE15ImQ3kAi1aI3qH6xF0uk/ELNkKd6cvxw//vIXho6dgeYjRqLpnz8j8vxJVLxwHLHHf0HLdasxYes2JKdn4L21qzBm8jj0WrMKTb74DHUvJKNyWgbqnzmJ+I2r0X/Davxz+hRyM7KQm5mNI2fO4fVly0mUliHm5EmEp6agDm1rtn4rhqzahP0HDuHdZYvQbcgw3LzyPcT/cRxVz6eiKklP7OFv0GHVciz77AtkZ2QjOysTWdlpyuvvR47jjYXLEbd6JaJPHkGVlHOof/YcGm3fhn4fbcKfJ88gzZGFb3/6EYsWLMeDffojeu4M1P39J4SfPYmocyfQ+sdv0ar/IIybNhNf7vkK940fisj3l6A61R11IQv1TicjYt482OJjSYTsNMD6wGDpCKN1HYnQGer3HBhJgvJFyHzjiJBzFEQvj/OArB24VVSJKWhfYdNjxRUhV3W6KkcrDc5o+6Go7XBFcfqYt7lqp3rpenH7wNX3IFNjgiDcSHCi3xX6ZbnCQZFT4SLET0fPVNYI8dQYi5AXi1BiC0TOno/aO3ag7ogJ6DdzEX7+5Q8MHTEJcS/3QL331iPk008QsH0LqmxZh4QJYzDlvY1IS0knEXoXYydPwKsL56D+6iWo/MO3KP/LL4j6/hvUX7IA/detwz/nUpCdmYtcRzaOnj2N1xbMRa3xY1D9yx0of3AfIr/6CglTF2LIko3Y/e0PWEIi9Oxbb6HxuPGI2vA+wj75DBEff4Q67y5Dx4kTsfrjz5Cd5iABciA9Kw0Zman4+bc/8MrUaagzeiiqbVpDx2xG1Y82o+7UKeizfCWOkAil5GTi4M/fY/bsBbjnxR6o378/am9Yg+BPtyg0WLUCSd1exoSps7Bj9x7cP2QgKk4dhwpf70Lo3m9QbfduRIwdjoCGsfCxBcBkCoHRfA9M1s0kl8nU7yDpob5mESIJKqN8FyRCnv+KUHEWS5cE7gzo2gFZjWjwNu1gqo10FLRPjf5o9/PN/Bo/MdStgdVVe/XqLKgcbkdonSb5+ZnIRp1c3tjR3XboUdw+ZrTreFiSuJ/UvFfSB1yONq8slhYE4UaDE/2u0C/LFQ6KnHhqLO/y+UtFSLmPkGcODchZNFCTCHFEyDwNZkND2Ix2BEfVQ9MXeuHOSbPx+LCxWEGS8/fxI1i+YimeeKsPHhw/AXdPnYFbZk9D55nj8fSIQdiw6X0SoXN4d91yTJk2HiNmTaZ/gfZHhzmzcNOChegwfx7uGD0KczZsxNk0kpXcLGTnZuB08glMXb0Qdw16C51nTUHbRbNxy5xpeGT4KCxY9wF2/XgIM5fMwMDRg9B9yhjcN3U87p85Aw/OmI5Hxo1C3ykTsGv3ThKrVDhyMpCSnYpURyqO/P0nHbcYTw0dikco74Nz5uGRabPxxEgqd8N7OHv+NDJzLpDgHcDCWdPRq09fPDtwAJ6cNBaPU/4nZ8xB14lT8NqQQfjgo/fx3Y/fYPj4ibhvwGDcNnMOOpMo3jtzClo89yiqVIqEv9GPhKcSydDTsFh3UJ+mUp87SHR4jVDe/ZrKKOu1LooQiagipSxCpmsvQoIgCIJwI8Kp5ERIWSzNInTpfYSMNAgr0zOmVCKDJOgEjJY5lK8Z5Q9AcGA4Hnv8eby7cQt2H/we/xw/icy0VBw/dhQHfvoWB374Hvu++wE7fv4JO4nvfvgWx078gXOO81ixdjXmzpmNL3Z+jrXvb8TKDR9g2fubseT9TVi35WP8+NMvSM9IR5YiQpnIyErFD79+jy1ffIpNuz7Hxt07sOHrHfh079c4fPQIvvvtJ8xfvgAbP9yAX478jkO//IBvfvkJB3/9FXt/+gk//v4Lzl84idycNBIhKi8nC2kkROkZ53CaZOj3Xw7jhyPH8e3fJ/H9H8fww+9/4NhpOp+sdDiy0vArnc/82TOwasVyfEPn8e3P3+LHH3/G4R//xOFf6Pg/f8PpC8dx7sIJ/Pjtt/hsx1f4YNdufPD1Lmz+4mO80fNlVAsNhTcJpKehOvV5H9gt31O/pqMMyVAZEh9PT+73DPoOMhQRMpEI8XeQF53LgoVEyC4iJAiCIAjKWFjCInT5VWNKNIgGZIMpDZ4mGpTNZ2G0roGH6XYYjEHwL1sW99x/H3bs2kWi4kBWhgOOtExkZmYimeThXMYFnE8/j+T0NGSkkNSkpSA1+wLOkoysXLsRy5esRvL5C3A4HMjIzkKyIxMXiHQqKzszG8jKQW52DnKys5FJ21PTU5CWlkyydYHKu4DM1FSqK4vKzMIvR//E8hUr8fln25HlyEYWCUwOtSEnh8rKyYaD8jiyM+hzJpVHZWbm0rEOOjaF2s5lUduo7ckZXE86UkjCuNzMbDqvrCz8+suvJG5zsGnzZsqfgaxsOk/al5adiwtU3gUSq4zcDDhY3kgGMzLTkJqZQaTj+OljeHtAH5QLCqA+9KJ+jqc+Hw+b6Q8YSHzKmFOoz0mASIQMnixBGdS/eSKU9yBWESFBEARB0MLp6osQYTSmkwjxvlwYSYjMli/pczf6HAGrzYL6Deth0pRJ+PnH7/Hbrz/h5OkTOJd6ATv2fo0Z65Zj+oZVmL/6XaxatgY7P/0M/5z6C8nZ6Vi17n2sWLIWKWeSkXzhHI6fOopjp47Q/r9x6tRJpF4gicnIIRnKJSly4OjxY9j8+WdY+N4azF+/FovWrcXqNe9h74GDOE2i9evRI1i1fAW++HQ7iUoW/j7/Dw7/8zOO/fMbzvzzJ86e/BspqecVqcnJpHJTQUKVg3PUlgO/fEtithbzllPZq9/DopVrsO6DD/DTH78hw0ECRaL2++HfMHvWbHzw4YckaiRrJDoX0s7jVOo5/JNyFidI0FKo7KN//I1tWz/GuvVrsH7dBmxYsxmL5q9E5ztuh83XRv1XFiZjB+rzZTAbjpP88FQYyRCJD4uQp4iQIAiCIBQKp6svQjw1Y0xVBmVe0Gug7RbzYZhMo+BpagC71Yao4CA8e8ddmNt/AOYNH4LPt2/B7//8hcHTpyL2hWdQb2BfNOzdF40ffRY93uyHQwf2Ic2RSuKxDksXr8bfvx7Fzvc3Ys244Vg/ahDWjRmODQsX4Mfvf0BWZhZySS4cGZnYsXsvnh80FE1e74EGAweiwaB+SOr6JPpPnUD1HSdR+R0rFy/B5599igvpyXhv2wYMG9cX8yf0w+rxA7Fm1kTs2/uVcsVadkYuctJyqfxckpdMzF++DDc/8hQSuvVATK/+ymvn57pi1Yb3FBHKzs7GH7/9jjmz5ygilHzhAg59/gU2zpqB9TMn4t2Zk/E+idTPh4/g/S3b8XCPXmj78ou4+Y030emVQWh1x/OoWKU27HYrzOYQmMxPkRB9CqPhrCI/3N9lqL89PHMU4eFpsctEyCAiJAiCIAgqnEpMhFw/fT6bBus0GAyZ9JkHZH5K+mmSJn40xG2wWssh2GZF+8goDGnSFsNa3IR3J47Bt4d/xFvLF6HRkvmI/uEb1CJqzpqDh/sPx66vdiOTRGjt2tVYvmwVvtt9ADNfegn9a9XApKgoDI6qir6dOuGjze8jhdfzOFKQlZGOLV98hZemz8NdGzajycFvEPfdXtSeNhjPTxmBX/48gmO//olVy5Zh245PcOb8SUwb0h9P16+BkdE1MKYuldkkEatmTMMpkpjM7BwSnGxkkOBkkWTNnLMIN/cZgBbbPkP9b75Fw4+2ovU772DBqhVIZxGjvCxCHBHaQNJ24u+/Mb1Xb3StHInBVaPwdmQ1vN3hLnz0/lbM37QFrcaNQoMPViJu9ydoue0L1H1tMLwqViMJMlO/VYfB3h8m2/ckO2kkP7l58NVhivTk0HfguFSEjHyPIZZQESFBEARBYDhdAxHKu2KMhUh5Aj1tMxlSYDF+CaPpJRrUK8FuMSLJzx/Dq9TDrAaNsGXEMBz8/gC6r1iEuA/Xo+7J44g8exyVN6zDXSPG4nMSIYcjDRvWvYuly1bgm51fYelTT2JJRAR2BoXhveAITLqpHbZ9sA4XclJJmlKQmZGKrV/sRLfJ09F55Ro0ojIaHtiFqlMG4rmpI/Hbkb/x9+EjWLZiGQnTNpw/+w82vNUXcytUxu6QcHwVHIoFterg/dFjcOr8OZBeIS03S1kw7UhLx8zZC9C6/2A03LMTFY7+jEpfbkfTQf0xf9VypGXmrSk68sefmDVzJt7bsB7Hj/6J2d1exKhygfgsNBwfBVbG5CY344MVazHno81ImjYOkbveR7UjX6HB7i8R8UpfWEMqwtvTi/quOQy2OTBY/6L+5nVBJDrKHbzz8FAevEp9f5kIZdN39I2IkCAIgiAQnK6BCAFGDxqEWYSUfVkkQmmwGX+G2Zg3PWY0G1HdYsCrQaEYW78B3h87FHsO7sars2ej1fRZaPX+FjT54CMkjJmIpwaNwJ59B5CdmYG1a9ZiwdIV+HbnTrz31KP4MCQQf/iVxZ6ywVjepg2+2rgW6Y4MkhAHsjJT8dW+Xeg9fhTuGToInWfMwK1zZ+OWAX0xfO4cHD9+Cn/+/icWrVpKwvQxUk8fx8dv9sF7gRVw1NcfR/18sLFqFLaNHImz588iA5nIzKX/ZmfCQZK1Ytly3NmzN5rPn4u4tavQhITnzrd6K1NjadTWbIcDR48cwQyqd9176/DPX39gyQvPY7GfL/4o649DAUGY26wVNq1YhfUff4x7hw1Go5mj0WjVFNQbOQTlW3aE3bssvD3Kw2p8gCRoMzysZ1DGlK708+UixOIjIiQIgiAIruB0VUWI16XwPWxYgnh9CkuQh4EGZ0MG7IYTNKCvgMF0C4wmHwRbPNA+2AfPxNfBkmnj8dOvP2PFpo+UR19MWLmRWI8xCxZj9YYNOHb0LzjSM/Hu6vcwf+kqfLvrC6x/6kFsDS2Lf3x98Z1vOaxr3hL731tDwpQFOHLgyErHP6eOYsfuz7H2o/exdutWrNv2Gd7/5DMc/P4HnE9NwWGSkwWrl2Dr51uQTCK0sc+bWB4ajKMBPjjqb8X6apXw8YjhOH/2DLJIgnIIvvIrKysNP3xzEMtWrcG0NesxY+NmzF/zPlaufx/f/vILyVI2snNycPToEUybMRWr31uNv//+DfNfeBZL7Tac8LbixwB/LG7eDJ+uXImff/4Faz74ELNIqIYsmoU2jz0K3woVYTZZYTJVgcHWF5627+DB9w8yZVCfUl8r/cyRobwpsjIkPpdcPq9EiHhq7BvY7CJCgiAIgsDpKooQyw9HgnhgztumiBGLkEcW7J4pJEI7YTC/TDJUCVazB0IDjEioXx3TJ89C8nm+fDwZaRkpyMhIQ3rWOaRmnURa1lmSmgxkpzuwYdV6LCMR+n7nF9jw1EMkQgE46u2Lfd7lsLJlG+ze+J4Sscnhy95zMpHJZGfA4aBtDpITEqTMnGyk5TiQmpuFw8f+xIJVS/HRZx/jzJmTWNP3LSwNDcVRP18c8ffCmhpV8dHwkTh/+qxSblZOulJuNkNlOrKykJnlIPjS+xxk8Dqi3Fw4cqGI0JEjf5AITcbq9Stx9MjPmNP1WSz28sZxXzsOhvhhfstG+HzZUjrnNKSmpyIzNQ3bPvsSt959D7zKepHIkAhZm8DktQgGCz9Wg2VTJa9/GZ6CVPqfREh7Q0VFhCwiQoIgCILAcLqKIkSvPDArgzAv3s1VBmm+5w2LkNUjg0ToJxjNY+FpSYCHzQKTjyciq0dhwqRZOJ9C8pOdhgwWDCKL79WTfYGEiAQhw4GsFAfWr1yLZQuX4Mftn2PDE49gc2gQfvUvhy/Lh2DRzW2x48N3kZydrBzDj8LIJPjePPxojHQSonQSpHS+/xDJS0amA3/+eRTLl6/Ex1s/wZkTp7G+b3+sDK1IElQevwUEYHXtWtg6YjRSaF9GZjoJTxrJT54AORxZJD8kWvmQFCnbspSoVHZ6Jo4e/h2zpkzF2ndX4/jvh7Gga1cs8PfH78EB2F4xAKMb18cHC2fiQuZ5XHBcoD5IxqTpsxBZszrMViNMhnIwWx6Cyb6N+iyF+vpf+dGS9/R5em+6+KwxESFBEARBuAxO10CEeM0KD8S8TiWLRCgNRo9MmEmGLMYTMJs3wGC+F2WsZWHwNqFClaro3qcP3t/1KTbt342P9h3EZ3sPEfvw6Z4DxHf47Osf8MmXBzB09Fj0GzECy5Yswch77sSEihWwPjQUi8LCMKRFI8yZMgqf7P2S8u/Elzt3YdeX9Polf/4SW/btxEcHvsYne/bR5/347Kt9WPvhVgweNR6TZ83Hpm2fY2zXlzE+PAqfhVTG5pBwjKheE1Ne64Xt277A51/vobL3Yuu+/cQ+fEzvt+3drdyl+rO9X2H7nl34YveX+PIrht5/9TXe+/AjvPZWP/QfPwkbSLYGPfg4hpQNxfuh4ZgVUQFP16mOIW/3xqfU3k/2f4V3P/0Y9z71JOx+3jAbTbB41oDFNARG20/wtKYWWYT4uzGTCFlFhARBEARBGQuvugjxYmlVhniqxpNvruhJA7QHDcqGdNiM38NmGEgDdk0YLN7wDghDrSYJ6Pzak7h/1FDcMW4SOk+eglsnTySm4LZJs3Dr+Nm4ZewExPZ5FTF9eqLN4BFo/swzaH9rezx4cxvc264t2t15J259/XU83H8I7uvaA53vfQpdbn8MDz7WDc++2Q/PDh+Oh8aORpfxE9Fx/GR0mDAZrUeOQcxb76DRoKG4adwENHr5ZXTo3AUvduiE5zrehjZdbkezl6mscTNx2+RZaE/tuXnyBHSYOBadx4/GPeNG4aExI/HoyGF4YvhgPDV0IJ4ZNghPjRiOR0ePRqehQ1D3lZdRj2Sn9YRxaPRcN9zc7jY82bYj7rr5FjTo3Amxr76C26lN948ajXbPP4UKJEdmqw1Wgz+JUAeSx3XUT6fhYeGbJl4qQAWKEOcVERIEQRCEfDhdExHigVgZpFmEDAyvaeGHsDpIgk7D13M1vDy7kBiFw2wLhD0iCFU6NkHi66+hzqgJCF+0EOFrliJy/QpEbViHqPUbUWXjOlR+fwUqrVuFyFXrUHXJUtSePgUNRwxDzNsD0OCNgaj30kDUub8XIho9Ap/K7eAV2gLh9bogpvOLaPpMXyT2GYGqIyegwvhJCJs8DeGzZiNi/gJUXLIElZYvQ6V3l6Lm6gVIXDIX8YvnoerKxQhftRphy9cieOEKhM6Yi8rjpyJqxATUGDAatfsMRb3XBqBht76IfrZXHl37oMHL/VCrx0BE9R2KSiPHofKceaj03hqEfvwBwre+jxofrEe1TetRfttG+Hz6PirQtri58xF1x20wlvOGyeyjRIOshjdhNh6ifkyDh+nSdUFaLhMhjsjRd+JBfW5Snj7fTfnO9L5LQR/t088jotvo5hEEQRD+W3C6NiJk4CuYeB9LUN69hDyM6TRQZ8BEr3bDftg836bBPo4G+rIw+XnDu0Ykwm+5AxHP9UfowDmInLYc1WctQfWZK1BjFonDnA9RZe77iJr9HqpNW4lKo+cgrO8YhL08AKGP9kZwp1cR3OpV+Cf0gHd0L/jHvImAmJ4oF/cG/BJfQ0CLNxB+9wAqfzBCuvVHCElT6BvDEdZvAioOn4mqExYgavpCVJsxH3UmL0CNKYtRedpiVJm4CJFD5iC092QEvTwOoc8Sj49GhQeGI7BTP5Rt0wvlmr+B8k16oHyzN1GuxVvwa9UH3m3fhH+XdxDy5AhUfms2aiz5CFUOfo/Qv/9C5VNnUO3ceUScP4Xws3+h5q8/InbeMkTcdBOMvlYYuU88biFRXELv/4ZBeXwGP2n+cgliRIRKns5DN8Fs91VEqOkzI3XzCIIgCP8tOF0DEeLLulmE8p6G7smDMg3OZUzJKGNOhoeFjrH9A0/rMhrkb4XVGACbxQ6vcqEoV6s5AhOfg1+jniQur6Jcq+dQttmz8G3yKmyN+8LcdDBsbYbAt90g+LbsD3ujvrAmEkn94BU/AL4xQ+AdMwHWuOkwx0+FJWES5ZkEr8YTYEscBXvCUHgn9qe8fWCN7Qlr/JuwNX0H9taD4X3zcPjdMhjl2/VHUJtB8LtpKGztBsK/1TsIbPIOfKgeU3xfGOP7w5w4BNZGw6nM4bDHDYdP/Cj4JYyDb/xkeMdNgT1mHGwNh8EWMwD2+Ldhb9IX/rcPQXCvGQicshbhK3ag+sa9iPrwC1ReuxEVRk5C2U6PwBpeFSarGWZTOCymV2A0fw1P81nlUSaWi4vP9XAlQhyFM19HEWrzGglknSaKTDCeRhOimt6Beyfvyc9T66ZHlX1Giw13jdmev71dz4X5IlLvtq7529SytHKS9OjA/O1aAqMaovETQ/PzFQW1TOd2OeOqbt+QSOVcuwzbrHscc8eoT1Cnw9P556keF33nq/l9dCXlC4IgCJfCiX5D6Vf0CgdFTlarKkJ8vyASHWXg1YgQDcJ5U2KqCKXCw5yGMhZ6b0+Fp303DJY3YDLWgs3oC29bOQQG10NIg3sR2OIVVGz/Gio0fRL+de5HYMwrKB8/FF4kGFaSDXviVJKPGfCOnglrg9kwxcyDMW4BDLELYIpbDFPiMngmLYNH4mIYEhfCmDgPBpIjY9xk2GLHk7CMg0/sKPjGjqb3JEvxs2BNWARbowUkTrOo/NkwN5oLY+NZsCVNgy/Br8bEKTAmTKYyp8GQNIM+E/Ez80iYA0P8QnjGLaJ65sASNxX22HHwihtJ4jWcXgeQOPWGtcU78O0wEuXuHIey9w8hQXoJ/jG30MBWG1bvABjM3jBbWsFi4Uvmj5I4noPZmE4ixH2qT/7l8y5EyO71ovKd6X2XVwtXAzijnWrSE6H7puyFV0DoZdtdiZBahiuKOrWlrb+wYwurm+VPT8a0oqeHKn/FLV8QBEG4HE7020m/nlc4KHKyWg+SCHHUh0TIxCLEEYu8+wgZDKD3/Fklb3qM73asTNmYMmiAO0Gso233075QmEw2+HoHIaBuE9R55g006TECFdo+BUu1e1AuuifKJ5JUxEwjqZgJuxJ1mQRb9ESYG06EMWYyPONJVBJIaOLnwho3D6b4+SQo80lw5sKWwBIzFobGQ2Br/haC2/VBpfZ9UKH5GwiI7w3vmBGwxdGxJE6mhAXwjJ1L4kRyRWWZSJJMJF2m+OkkWTNo+yx4kvQYqVxL7Bxqw2xYo+fAFDub2jEDtoZT4E1t8ooeS2WOpfaMh4XkyUjy5Jk0Fea4SSRgE0iuxsKrST/4xT6OoPAEBNjLUX9aSBarwNPck6TmIL1PJs7BwA+xVaRH26f/kn9DRa0IcYRIEaFv4OX9kvKd6X2XVwOtSARUrI1b+69TtqsREI5kqHn1REjdxoN8+97L8vMWJkLaMm4fvjW/Dc7lFIarevTQq5tp3X3GJaKjLUc77eYsMtzuGq0fvEyEilK+IAiCoA8n+s2kX80rHBQ56YkQRyZ4EL5chPIwGGk7y5DZQYM2yZDhBxKn0fDwbEzHeMNKMuRXsRrqPvA4Yp7pjfItu5HwvAHvWJ6CmgwLC0niFBKWMSQg/WCt9Qp863WHb8xrsMX3yBOLRiPg32gcfBqPgT1hCLzj36FtvRDQ7g1EPT4Yia+MRvNXh6PJ8/1Ro8tL8E94AtYGL5EsDYFXwgSqaxLshC2e6kmaBmuj6fQ6HTYSGa/4SfAiubHFjqb6R5GYjYZ3wjjYmoyHsekomJsPgE/LdxDQnNrRpD9sjQfD3GgMLNRmcwKJUhyJFUmWnWTKK34CfOL7wLf67fD1i4QXnbvRWJ76pSPM1kUwWY6RNGZS36ZT32Qq/arXp8zVECFtRMd5EC4M7UCvDuiucB7otRLifGxRRIjRnkNRREEtjyVOO42nh6u6GW0/aMtSj3GnXcUpXxAEQdCHE/1m0q9mEQdFZzgVW4RMNGhbWIayKd95mAyf0OsLRCSMniYY7XYYwyvCXq8d/BK6w5ukx8ISkTAXhsSZMCRMJmkZA+/6vWCLegjhjZ9C3fvfRPVnB6DyS6NQodtEBL44Bf6vTob/K+MQ9PIIVH99BBq+NQLNh07GLUPnocVrE1H7vt4Iu+kllE14EbYGb1CZI+ATNwT+9XsgqFEfBLceCP/WA+DbZjB82gyDd5vh8Ll5MHw7vAPf9n3h0/4t+Nw+EAFPjEP57tMR8MYM+L09DWVHzkH58YtRbtQS+PWeC9uDJE4tBsEnZhjsDSfDHDuHZG4GrDxdVvtp2IITYLWVhcnoRX0UR68DYDPvI4FJUwQnr0/z0OtTxpUI8WLp4oiQ3rRWUWRIGxEqbOpGO9B3Gb6lwCmpayFC2rYXJnFMQaKit9/VtJ8rilq+835BEAThXzjRbyb9ahZhUNSDk8V6AGZTepFEiPEgGWIRKmPNgMGSQjL1B8zG+XTMLTSI+yt3VLaU9Yc9IgG+9brCK24ciQPtT5oPj6QZKJM4CwZeHxQ/AgHxPVC5Yw9EvzoaMWPno/7Ctaiz9kNU3boVFXd+hkq7tqPW5i2Im7MKDXqNR9gdvWBv8irMCbxQug/scf3hw1JFYmKLn4uAuJEIiuuKyPv6oMbA6QgaMxN+E2j7uEUIHrsM5SYtg9+MpQiYSe/nroT/yvUov/UzhO/Zh8rff4fKv/2MGkf/QP2/jqL28b9Q6ZefEfzeFgT2mIRyN78Nv6QhsDUaA2vj4bDFvAxbxbYw+0TAaLKTxFSEwfwELKYPYDWcIUHMEx9+oOq/C6Mv7UsVXRHiKUgSIb5qrChrhLSXjTtTlKiKs0yxEGkXAatoB/LKiR2V966iG0URIV6orUZLiiIJah3uTqcVJiJqP6jlaaM47qxdKmr5zvsFQRCEf+FEv5n0q+nmoOiKzKwc+PnliZDBVDQRYji/h+08PO2nSXzOUDl7aQDvD4MxlgZuLxjNZhi8KsEW0Rm+9fvAFjcehoRpJELT4ZG4AIa4pfCKnonguLEkLm/Dv0kvlL19MIJemYqImcsRuWkTqn38KaJWfIDQfvPgc+dg2BJ7kfT0h1fj0SQjE2BLmkLyMwOWmNkwRc+HseF8lI0ej5BGbyHyufGov/4zVP/zF4SfP4rw5H8Qef4MwlKTEZiRiqC0VASkpcArMwU2wjc9GcG0P5xEKGzLNoQvWY/w9dtQ4dvvUeWf46jx9beoOHIZAu4ZDK/mb1A7SPCqtYepbGWSQT94eAZR/7WFyTYNNsthmD2zYOAn+OdHgRyKcDr3o0rhIuT+VWPaiIUz7kRItHAkSB30VZwHbHWg11JcEXJFURYTq2W5O9UkIiQIgvDfgRP9ZtKvppuDoiv+OJaG+vW/L5YI8X5lsDZfgKftNJEMk+UUzOYtJEIvkRTUonzeNKgHwOxXF35V7iRBeV2ZujKQvHgmzYchcQlsMfMRED0HQQ2nonzMWPjGDYU18R3YbyYxuncIAu4fCd8Og2Fv3I+EhwbkpPEwNpkKU6OpMCdOI2bBnDCPmE/MhTl+FmwNJ8HeYAQszYbCt+sMhCzairB936PCiRMol3qBhCeNBCgT5ZMz4JeSAa+MDPqcgfA/SILe34ugYcvg/egQmNr3guWeIfDtuxDByz9Dld0/I3r/L6gzcSmCOnaDb7V28CpbBSarNwlLIDw9GtM596XBbieJy3kYWISY/CgQX52XdysCPVyJkHrVWGSV3jh1LvWy71GPkooIqXB5CQ+9fYkQaQd17UDf/Pnx+Xn0pKsoIsRiEFQ9Pn+htjsUZW2TioiQIAjCf4cSE6GvfzqP2277VV+EdK8a+xejZw7MHg6Y+I7T5nSUsWTCYOEB+yhMptVU3qP0o16F8CVR8IctoBp8q9wK/5ge8G4yFtYW02BqOg2eCTPyFh/HzYYpdjJMCWNhSxoF/4RR8I4mGYkeSPJEQpMwGl6x4yjPFBKoGco6I2PCbBhIgjwTFiivBirLkDCJypsEU8wUWOPGwp7Qn0RqEEJen4mKszci7MMdKP/ZFwj8fAdCvtiJwK++QsDXX6PC9l2ImPke/B8eAXOjd0i4hsHWeCS8k0bAq9EgWG8bBP9+c1BrzSbEz12KiC5Pwqd8bfiZ/GD2tJOw1IPJ2I36ciMJ4Uk6fxYeXiCdQbDUkOCwBF2BCN173wx8+f1x3e9SD3Vw1eJqIHYXFiKtsKgiox3o7xi5LV/C9Ab2oq4RKirFkYrC6nbe73xFXWFRp6KW77xfEARB+JcSE6GFXx7D5CknafC+uFhauY8QT+NcvI+QZpB2hu8xxM8dM3rSQK1cSp8HXyJuNB2G0byEZOBhGtSr04+7HUarDWbfKPhV6oCgBk+ifONX4d24D4yxQ2CInwhj4mSYE8bDEj8OtrjJ8I2dAZ+YGbCS+FhjJ8IeOwH2uIkkSpNgaEQC1XgWPBvNgWfiHHjEzyRYqiYT46jM8cpx9oSpytVgPnwDxsbvwKvtW/C7m8Tokbfh/VgveD/ZB97P9IPXUwPh8+BAeN38NuyJ78ASOwaeJGUGEipb3FT4UFm+CcNhb9kDvnc8h4BOd8KrekN4WUPg4+EPq2cUne+jMFtXwGT+nd5z5McBD0/qV+VKMe5T5t97MulRmAgNGfYhVn19TPe7dIVWhkpqkNUTGeeBvKAroa6mCBX3kRoF1a0X/XGOuGnPQ4+ili8IgiC4psREqOuiH/HD4XRERPDAzSKUd2dpd0QojzxpUvHw5ME/TwCMxiMkWO9Suc+QINWBwexHg7kfvL0ronxIHUQk3YIq97yK0IdGwefuybC3GQXvuMHwjR4Nr+ipsMfMJAmZDXPcHOUKLWv0LFhjpsMUz9NqJDwkQ8ZGM2FK4hssToKJRMmayLBMTYCNxMieMBsWLiOGjo2dDi++70/MSPjU7wdbvV6w1u8JK73a67wFW91BsMTwgm4SqsSpJFaTUIbqMsTx/Y5mIYDvOt3wWViiGsMUGAKT3Rtmz3KwlqkPq+FJWK3LaNtv4JtN8q0FlHsukSQy+n13OQWJkK/vN/j+55PosfIX3e/yasDC4h9WHc27TsjfxvfH0Yv26A30WgnTTlFdTRHSSkVhcqLFVd3a+/w4R5i058H7tGuYnO+1VJzyBUEQBH1KTISYCZuPYM17eYt4VRH691lj+gP2v7gSIZ4yS4fV+CfMhvVU1qu0Px4GU1mYrV7w9g1CeINYxPd4DbEr1yBi+UcIGrAMQfeMg1+zITAnDoOR1wKx7CTxjRDnkBjNgnf0ZBKbkTAkDoEhYQiMsYNhih4AU8N+sBBesQOIfjDFvQPP+H4wN+yvCI65/kh4xk1UrlJjseKbJnqS4Hgk5EWRTCRSltgpVA995oXcSSRCCdNJgmbDFjsNAXFDUL7BE/CJTICpXBA87TYSHj/qr2gSlldg9dyYd66WCyR86Rf7gyTGk2WI+0iv7y6noMXSY8adwJIdf+t+h1cL7UCvh1Zu9AZ658vv1UH+aoqQKl9FLUOt2xXOoqOiN/2oRY3wFLd8QRAE4XJKVISYTw8l48lnSGBKUIR4XYzZmAGr6SixESbTS/A014enxQcmqxXeZf0R3LIxwsb2R8Wdm1B3/240WLAeoQ+Q0MS8AF+SGr+4cfQ6En5Jw1C21VB4t3sH9k594Ht/P/g91A8+9/WB9z294HNvL/jd3wflHuqL8g++hQB673cfbb/7Nfjd+Tp8urwJc9s+8GzSH56NxyjTah6NFqFM4wXwaExiRIJkj54Kr2iehpsKI33mdUs2ki+/hoNRtvZD8K0YDZt/IEzUfk9TKIlQUzqXN2nA3Qqj8SSMivyxwPCaoJIVoVatHfj29zTd7+5qwtM/HLHgZ32pAzbDi5c7vP3uJXldSQxLj/O0z9USoeJOizGuhEZ9ZlhBzwK7beCGS57Fpj1OnRK8kvIFQRCESylxEXp6/g/4+sdULF6eDf/yJSNCHMUwGDNhNqfAav4VFvNamMxvwGBuRRIRAbPJF3a/8rDFNUT5V55B/aWzED1zNiLu7Y7geg8hKPoNBMS+jbLRLyHsjj6IeGsC/MfNRsCcd1FpzSeosnk7wrd8gtCtnyBkG71+8inCPt2OiG3bEbnlc1T+aDsqbNmKiC2bUHnFGoT2mw6/uwbCqzmJVtI4mBNmwdB4HkkRP1tsJqwxM0jAiPjpsPFzy2JGwrteL3hV6wJLheqw+JeFzRIIq6EuCU8XOo8hMFi3w9N2is4nr8+MHtkwKZfL5/XPlYqQl1cuRo3LJgnKUL4jve9O+BdXgiUIgiD8f1HiIqQy9eO/cPhINvr1z0XrVkC5cvoD9r9cKkKXwmuN+NJxGtSNKSQ+x2AxfQ2TaSYMpmdgMSTB2xBBg3152MPCEJzUDCEtbkdg3D0IjXsaAUm94ZfwFnzjXkD4kwNQe8UGVP3uB0QePYuqpxyITHUgJCMT/lkZ8HJkwJqdAZsjE3bCN8MB//Rs+GbS/sxkhJ47hahvf0HVhVsR/NRE+Dd+Gz4xA2BpNAzGZiNgaDICpqThsCQMgT2pP7xjXoS9+u0wV0yAIagCPH294WEJhtnYCHbjc7Aa55DgfQWj5R+SoMy8J8YbWYJyFQoXSH1YhKzeOWjV1oHevXPw3U/ZWLzjhO53JVxOSUytCYIgCDc+V02EGF5AvXrPCez/JR0XUnOUyiRdu5SZlav0/dq9p67pwuj/Otr1SHU7PqubRxAEQfj/gNNVEyFBEARBEIQbGREhQRAEQRBKLSJCgiAIgiCUWkSEBEEQBEEotYgICYIgCIJQahEREgRBEASh1CIiJAiCIAhCqUVESBAEQRCEUouIkCAIgiAIpRYRIUEQBEEQSi0iQsINhfap7wEVa+c/cb2ocDnq88KupBxBEATh/xsRIeGqo312V0HwA07vGLmtRERIW6c8OFUQBEFwhYiQcNW5HiIkESFBEATBHUSEhGtOu54L8+Wn6TMjL9lXUlNjgiAIguAOIkKC2yQ9OjBfYK5kuqkoItSy22QE14hXPnsaTYi5u4du3sZPDEWdDk8r7/UiS/dM2JUfIXJuu7aciOg2+fLF27lMs91X2ccEVY/Hrf3X5R8rCIIg/LcRERLcQitBKsWVIXdFyBXqMa7yuppiU8+Bhap972X5dXYeuilfdurd1lXZVtB0nvPxgiAIwn8XESGhUAqSE2eRcYeiiJAaodHKCm8rKK/zPlWE9ISH0RMkNXqk3Xb78K35ZaptEARBEP7biAgJhVJQdEQrFO5S3DVCzouftXkLmu7Sy1/QNu35Op+fKk3FjYYJgiAINxYiQkKhaGXBmasZESqKCDlHaFyV4xz90ZMebeTIFTI9JgiC8P+BiJDgFtdjjdDVECHn6TG1LVqxcUeEJCIkCILw/4GIkOA2Whm6EhG4niLkvL1ai3suy1PQ1JggCILw/4WIkHDNuZ4ixOhFt7TCoz2WI0XNu07I38cLpmu0flAWSwuCIPyfICIkXHOutwg5T33prfcpbHpMREgQBOH/AxEh4ZpzvUVIu09vv4oa/dEKkW9IpHLzRr38giAIwn8PESFBEARBEEotIkKCIAiCIJRaRIQEQRAEQSi1iAgJgiAIglBqERESBEEQBKHUIiIkCIIgCEKpRURIEARBEIRSi4iQIAiCIAilFhEhQRAEQRBKLSJCgiAIgiCUWkSEBEEQBEEotYgICYIgCIJQahEREgRBEASh1CIiJAiCIAhCqUVESLhmtO4+g//YFDyNJrR8ccol+++bshdhDVoq++vd1vWSfYIgCIJwNRAREq4ZSY8OzBchJqBibdw7eU/+fhYhr4BQESFBEAThmiEiJFwzVBHyDYmE2e6rvG/6zMj8/SJCgiAIwrVGREhwG21Ex2ix4a4x23XzuUI9niNBcff3Vt5HRLfJ368nQg9MP5g/XaaNILnaXuumR/OPb/PaHARUqqN85qm4mLt7KHl4ik5vuxYuv06Hp/OFjQmqHo9b+6+7JI/ahsZPDFXy83u1b3h/wkNv59fFsATq1Xf78K2o0frB/Hxqu1ydJ6Pdp+1HQRAEwX1EhAS3cJ7WYooqQ1oRumvsDkV6eMBv33uZsr8kRcgVgVENdbe7ikw5o22vtg1auF/uGLlNd5+KNuLVeeimS4RLRa1L2/fadmqPkwiaIAhC8RAREgrF1YDPaAfmwtCKEIuL+lmNZpS0CHG5vN1ZNPS2ayMqahla6eGIjVqfmte5X9Rytfuimt6BLsM255ehnp9em7m+5l0n5OcNrdNEqd9VO9X+07ZTEARBKBoiQkKhFBQhKUokwlmE1HLVgbwkRcidvHrb9dqgorZfO/WlHu9udMy5fdr6tJLjjHqcXt3acxIEQRCKhoiQUCjaQdeZK4kIabexBFwtEXK1Xa8MV9NUWlRx0x6vJzG8n9cNadcIqejVV5BUtuu5MP9Y7nN3jxMEQRAKRkRIcAtVWLRcyRohVUZU+eGyugzf8p8QIb2ojLMIaffpoVdfQULjHDlS+1KmxQRBEK4MESHBbbQyVFQJYvRESLu9bsdn8+XheolQQVNjzhQkQtoIjrYc53ZoRUgvqqRFPZb7vnJix0vK0csvCIIgFI6IkHDNcCVCqnxwdEOdRtKTB+2UlLrNuTw94XG1XU+EtNu4PnXxMqNe4q4Ki7sixJfW8zat9LiqT43ucF0VY9tdMvWoLVOlKFOTgiAIwuWICAnXDFcipN2nohUhPQFg1EvhteVdqQjx9sKmx9wRIW1kSQ9tfa7Oj9GKjrY+pjhROUEQBOFSRISEa0ZBIuQ8yKtRFBW+CaIqJxw54f2qQGjLKwkRYtToj1aI+GaIXK/e8XrTWlxGcI34/OP9w6orN1jk9871sXxp87q68aJWGPXqFARBEIqGiJAg/IfQRo9kWkwQBOHKEREShP8QamRLu55IEARBKD4iQoLwH0G77sh5ak0QBEEoHiJCgvAfQTstprd+SBAEQSg6IkKCIAiCIJRaRIQEQRAEQSi1iAgJgiAIglBqERESBEEQBKHUIiIkCIIgCEKpRURIEARBEIRSi4iQIAiCIAilFhEhQRAEQRBKLSJCgiAIgiCUWkSEBEEQBEEotYgICTcMD0w/mP9QUXmWliAIgnAtyBehLEdO2tPzf9DNJAglQdKjAxXJcfXkdO1DRY0WG+4as/2yPIIgCIJQkuSLUFpm9snuy37SzSQIJUFhIuQqIqQ+bNTVcYIgCIJQHB6b8x0c2TkO9qAyF9Id+wZt+F03oyCUBIWJkCtEhARBEISrAQeAOBCUJ0JpWRsnfXxEN6MgMKrIMMWZunInIhTWoKWSR40IqREiZyKi21xyXJ0OT8Ns983fH1Q9Hrf2X6dbduMnhir5+b16Hrw/4aG3EVCpTn4ZviGRiLm7R34ZKrcP34oarR/Mz8fnw/n02q8eo92nbbsgCIJw/Xhn3WEkpzu+p9/mMmUyMnOmLPzymG5GQdBKkEpRZehqiJB2XZEz2nq0ZWvhc7hj5DbdfSr1buua38bOQzddIlwqal3afmr6zEjd47TlCYIgCNePMZv/xPm07I/pt5l+nYFe7x046dDLKJRuXEkEox3sC6M4IsTbC5oaU0VJu48jNmo5qjA5nwNvV8tX90U1vQNdhm3OL0MVLG1btPU17zohP29onSZK/Vrh0UZ+Cjt3QRAE4doz5/O/kZrhmE+/z2XK5ObmJh05nXFWL6NQuiko6lKU6EZJi5C2Xc7tUOvSTn2pZbsbyXJeuK2tr6DpLfU4vbq15yUIgiBcX/b8fuE8+c999Pucl9Kzss93XfSjbmah9OIcTdFyPSNCrqaptKjHaMvWkxjez+uGtGuEVNS2uDu9pbaX4f6RaTFBEIQbD75iLC0zOwWAP/0+5yUOD3GYSO8AoXSjSoyWa7FGiLdfiQjpRWWcRUi7T4+iipBz5Kiw8xYEQRCuPcM/+AMX0h1f0u/zv4msqOWvJ9JkekzQRStDRZUgpqRFqKCpMWcKEiFtBEdbjvPUmFaECpoaY7TTY5UTO15Sjl5+QRAE4dryxS/nksl7HqPf538TbbCmZmaflukx4WpwpSLEaC9n1+bnMtXFy4x6ibsqLO6KEF9az9u00qO2xbk+9Ry4roqx7S6ZJtSWqVKUaURBEATh6sHTYhfSHefJe0Lo9/nSlJWd+/pH355J0TtQEK4EbUTJGZaNeybs0hUhvcXaqswUNj3mjgjpla/FlZQ5oxUdbX1McSJogiAIwtVh4ZfHHMkZjhn0+3x5kqiQcLUorggxLCBa4dFOYanRH+1+vhkiR3fUMgoSIbWM4Brx+cf7h1VXbrDI753bwvKlzevqxova89WrUxAEQbj2FBgNUlN6VvaLn/549oJeAYIguIc2eiTTYoIgCDcGK77+J/1ChmOCIjwFpeSM7MO93/1VtxBBEApHe/NFuVpMEATh+sOzXTzrxbNfebZTQOIbLP5+Kv0kh5D0ChMEwTXadUfOU2uCIAjC9eHQXymn0zJxd57puJHSMnMf3vt78hm9wgRBcI12Wkxv/ZAgCIJwbfng0KlzZ1MdgxXBKUo6l+qYvXjn8TS9QgVBEARBEG50xmz+I4sk6NOLalP0dDbNsWvEh39k6hUuCIIgCIJwo8Lrnc+lOX5ya12Qq0QH+19Id+yb+/nfEhkSBEEQBOE/AUeCLkrQv88Tu5J0NjVr6Wc/njkrC6gFQRAEQbiRWbfvZDJPh11RJEgvJWdkv/LT8dSTcsNFQRAEQRBuNJ6e/wP4Qq9zqY5RF9Wl5BPZVUu+Dp8fxcEV6jVEEARBEAThWsGzVXyzxJQMx1m+6v2isly9xKEmfi4ZV8gVy3SZIAiCIAjXg+mf/qU8NoPvGF1i64HcTVwhV5yWmZ3Cj7Qfs/lPxcr0GioIgiAIglASDNrwOzZ9czrjfJojOTk9eyX5iOtnh12LxEJEPHY+LfvjTEdO+p7fL5yf9PERpaGM3kkIgiAIgiAUxjvrDisuwcEWDrqkZman8tXsubm53ck9Kl9UkRsnUaOs1Lj7LqRlbeSGMrRNkiRJkiRJkiSpyCk53fE9uwQHW+jjY8T1jf5IkiRJkiRJkiRJkiRJkiRJkiRJkiRJkiRJkiRJkiRJkiRJkiRJkiRJkiRJkiRJkiRJkiRJkiRJkiRJkqTSlAA0JPoxOVnpG3MdGftyHJnf02dJkiRJkiRJkiS3U64j8zB7RG5WBl86r7hFbm5u+4vKceMkblSOI2t+brbjfE568rnsv74Dk/XrLmT98BmyvtuGjK9XC4IgCIIguE3mt1vyPOLnLxWvYHKST57NzclOU4Itubn3kRyV7BPmi5Jys7NfV+SHGuX4fS8y92/UPRFBEARBEIQSY+97SrAl++xf58lD0nMdmdf2OWNUWZfc7KyT2Sd+TRH5EQRBEAThurFnLbKOfsMydJYDNFc1QkSFV+b1Ptnnj5/LPPiBfoMEQRAEQRCuNXvfAwdoSIiOka80vKguJZdyc3OTcjJST8h6H0EQBEEQblQ4UJOTduFUbnbmwxcV5spTbnbWKzmpZ0+ybelVKgiCIAiCcMOwZy1yzh47k5uZNuWiyhQ/5WZlzHac/OMsF6pbmSAIgiAIwg2I4+i3F0iG1l1UmqInkqA3Hf/8el6vcEEQBEEQhBsdx5GDaRzUuag27icALbOTT52USJAgCEVhet8XwD8hziTVr4E5/V/SPaa08MZjdyh90allAs5sX6Kb52qyfkJfxNSKyv9OmsXUwd7l43TzXg9Sdq7AxF7PXNLGulUrYcXInrr5BcFdeGaLl/nQ35R7Sbk6LCP1hKwJEgShqLgSIRWWAL3j/t/hQb5jszilD7xsFhzdPFc339XC1fcSXbPKdZEyZ7T9o8eCwa/oHicIbrFnLTi4w0Ee+nsqPPEl8nJ1mCAIxUEdcLWD/S8bpucPcmaTEdvnDbvsuNKANiKkt/9qcW7HMkSElFfq7kDfgyo+HCFqnVA///PHMwddt++IReiONo2UqCG3hz+//OBtSnuuR58J/3/wfQ9zMtP40voQ+ptynfhyM15prVeIIAhCYeiJEKMOsoz86/7a8sO6qSjr6630/VtP36Obh7meIqSH9m/mRolcCf9tsv444MjJyphBf1P6iSzJmuvIOi13ixYEobi4K0LaqRCOAnS9t8NlAx5Hkm5q1DD/OIbXtTivGeGy1GiLM9yO396fWWhdLAvNY+vkH8cyMKjbQ5cMvtwe9ViG169ohaGw/WqEwzm64e55qsfzOfBaGlVuuK3DXn70krxatBEh7g+9dUHa6IsWrTi500dqOfwdc8TJ3Tbqof2bkYiQUCLsWYvcrIzzLqNCfGtqviuj7sGCIAhu4GpqTDsQ83ZXa0JUOeFBUB1E9VAHaFflqDiLkBZtXc77VNQBWCsTWtQyCtvPZeiJkLvnqT3eFQVF2pyPdV4oXZgIudNH2nJqVA67LB9TUETKGW2binKcIBSEy6iQRIMEQSgJXC3KVVEHa2eB0Q502n3aCAYLlXY7C5U67aOdzlEjEa6ky1Vd2u1cBm9Ty9Wr58Mp/ZQ1N67aod3Pn9WBXRWHopyn9nim1xN3KoLF9aoCVlDUhOvSi5ppz1mVHe05qMe600e8Ta+NeiKsluEKtT/5GK1MCsIV4yoqRBu68DPEdA8SBEFwEz0R4oHSOQKhHVydB3DtIOgc5XAerPUEpCARKqguV3AbtBEfrounhH58b2p+OYXtZ5xFqCjnqT3eWQxcbdeDpUQ7fact35UIudtHnNdVW9S/C+ey9XDuy8LyC0JRcRz/JSM3N7c7/Y39m3KzMlc6ftute4AgCIK7uFoj5ExBcuJqQGac5UFbjjNque7U5QptG7hu7RoZ5tFOrfPLKmy/swgV5Ty1x1+JCKmo0RxGjfK4ak9R+shVWwo6Vy0sQWofFpZXEIpL1g+fIdeRsY/+zvKSMi2W7bgg9w0SBOFKKQkR0pMAFecBVS2HP6s34uP3LCDqQFzculxxYOWES6Iqzse52u8sQkU5T+3xJSFC2qhLYSJUlD5y1RZ3IkLOUuvu9yEIxSHXkZWaPz1Gb1rmpJw5q5dREAShKJSECGkHaR5QtWtntNt5oFUH74IkoDh18TEcNVHvs8MyoJ3ecxaJwvbzNmcRKsp5ao93PtfCRIj7iNv21ZLRymc+tzGvP6kcw6jCofaldhvjbh/xNrUtjN4aIVdtdD5WJEi42mSf/jOZ/Ocx+nujvzigX/Zf3+lmFARBKAolIUKMWo4eHFXQG7y18FVLalToSupSB25tVESLGuEobD/X4yxChdWtPU/t8cURIW25WrRt0TsHVeLc6SPOp5UZPVwJjqv+0yJyJJQkvByIlwXR3xbfSTprvuP3vboZBUEQikJJiRDDV13p3V9HjUgwXE5Bgy+XXZy6WEIe6NDikrr4/j3awdq5LYXt1xMhxp3zZIorQnz+zs/wYlHUu6+PutCc83AfvDvmzfx97vSRti3O9zri/lHzOSMiJFxrsn76HDmZGV/S35bylPmPs37+UjejIAjCjYze1JhWjgoTMqFkKUzKBOFGIfPbLch1ZB5mD5JniwmC8J9Fb+DVRoBkQL62iAgJ/xX4vom52Y7z7EFlcrOzTmYe/EA3oyAIgrvwACgIVxO9vztBKC6c6O+K/rIo6WUQBEG40dFb/8Jor5ISrh0SERL+S4gICYIgCIJQahEREgRBEASh1CIiJAiCIAhCqUVESBAEQRCEUouIkCAIgiAIpRYRIUEQBEEQSi0iQoIgCIIglFpEhARBEARBKLWICAmCIAiCUGoRERIEQRAEodQiIiQIgiAIQqlFREgQ3GB63xf4fxR0apkgz04SBEH4P0JESLih+HjmIJT19Vako27VSji6ea5uvmsJP9CzY7M4pU1vPX2Pbh5BuJrI36AgXD1EhIQSRX3qNEdO9PYXxA/rpuZLEGM2GbF93jDdvNcStV2FtedaPHFb279XMzJ1Jd9jaaawfivu9yciJAhXDxEhoUS5kgGUo0F8rJfNctUiQcWpQ50WK0xw1HO/WiLEg2FxB9KiciXfY2mmoH67ku9PREgQrh4iQkKJciUD6I0oQtoBaMHgV3TzqKjnfjUjQtcKEaHicbX6TURIEK4eIkJCoWh/hJmChMB5IFCP5WmlT2YPQdd7O+SX80CHFvnCoB6nRRWKD6f0w02NGl6yT3vsldRR2HRXUcRJLV9t97kdyxARUl7Zpu0z5wiTu+3X1uE80HIfNY+tk38clzWo20O6x87p/1Khg6qrelRK6jtR82r3a+H63e1H3lZYu9ypT83HU6LOfTrs5Ufz9+tRWL8573e3n9R8vF39zrRTyfydqnUIglA0RISEAtH+AGtxJUOufuidj1dR86nHaeEB7u8t8/IHQWdKog4egNxZ96OWURBq3uKKEG/TQ1u3XnvU8vTQO9bVfi0Fnbf2vJxR87t7Tu7kc7cfS7JdqgDrUVBEprC/F+f9xeknrl97rloRFASh6IgICQXivIBZpTg/9CwdK0b2VLap+bQ/4nrRF847tc/z+GrJ6Pw6+F+/2nxXWocrXA3ArnCuz90BvCjtd+5fbR28TS1vzOtP5penip56LFNYBMG5Hi1cfkl9J+rfFx+3d/k4pSy1f/TOsbB+LKxd7tSnbbs2ArR+Qt/8Y1397RTUb3r73e0nbT4WIef9zvUIguA+IkJCgZSkCGn/Ja0nJK4k5ZcN05UpA+d2qPlKog49ipKXcR6ciiNChbXfuX/VPFrhYfTqdj62IArLW1LfSUmKEG8rrF3u1Ofqb17Fua+1FNZvzvvd7SdtvqT6NS7Zpx4jCELxEBESCkT7A6xFOyBpKe4Pvatt2kHQGb1BoiRFqCjiwKj5r4cIOZ/P1RShkvxOXP19MWq73e3HorbLGbXs/4oIMdr+EASheIgICYXiPHgU9ONb3B/6wrZpB5+CBomSEiFXg29BqOd+PUTIeXDWDuZq3YUN0loKyqtXp3Nb3T0ntY+4LLW9/F47deduP7rTLnfqU/tOW467FNbHzvvd7Sdtvl5P3Jn/Xj139ThBEIqOiJBQohT3h96dbTyVweWpdegNEu7WUdggp3dsYajt0hMc7g/ephWUkhAhbXlqHXp9pHdsQRSUtyS/E/VzQW1ytx/daZc79WnFS62Pt3N5E3s9g9YJ9fO3OVNYHzvvd7efnPNpz197nCAIRUdESChRivtD72qb9gffGVeDREF1aAc5xpUQFTagqTiXx2jboEYt9CgJEdJu00NbnrvnxLgqk9u8Z9nYEvtO9PqPqVE57JKFyu70ozt/KyVZn5pXS0H9xsc4fwfu9pNePrWNxYlcCYLwLyJCQolS3B96V9vU7eoAxz/6U/o8pwxmBQ0SBZWnXv2j7lMXzapoB8vCpsWcB9ZHO7W+ZJDktr3x2B35+/neMKpIlJQIMTy1o5UAHti10z2Mq2P1KGxAL6nvpCB5YdT+d6cf1fILape79TH8dxJTKyp/H5fn/P06U1i/Fff/D718/Len3ufIne9UEAR9RIQEwQk9ARGuDqoYsGCo2/jKL3WA18pBSXCt6xME4cZHREgQnHD+V7tw9XAVQWGuxpTPta5PEIQbHxEhQdBQlGkx4cpRp7y001UsJDz15TxlWRJc6/oEQbjxERESBEEQBKHUIiIkCIIgCEKpRURIEARBEIRSi4iQIAiCIAilFhEhQRAEQRBKLSJCgiAIgiCUWkSEBEEQBEEotYgICYIgCIJQahEREgRBEASh1CIiJJQoeo8wKOhhlR9O6YebGjW8JD8/MHRQt4cuy1+UsrUPqWS0z5By9QRyLfKcMUEQhNKBiJBQohT0LCftU8IZ7dPE9XDOX5SynZ8yrt0vIiQIgiCoiAgJJYoqK+oDSzkyoxUY9fld6hPe1byqpKjPglL3aSM57patzfvaI10UISrogZrO5QqCIAilBxEhoVCcp5kKehipnlRoozMsNtrynCM5Kmo52siMO2XzNjXiw/Lzyewh+XVppUqLiJAgCELpRURIKBBnCVJxJUPuyIqevDgzve8Lyn5tJMddEVKjTapkqWUVJl0iQoIgCKUPESGhQLSiocWVNDhLhXb6SpUabZmuhEqVmYJESK9sbT5VjNT6tHm0OJcrCIIglB5EhIQCKa4I6cFXd3GeKxUhPdSytdNi6nHaqJZeBEpESBAEofRS8iK0Zy2yft2Fs38ew5m/zuLC2QylEknXJ3H/8/dw5sgJOH7bjYy97+l/by4o7tSYFr4cfk7/l/LzaEWoOFNjWpzL1i7C1kNvekxESBAEofTCicYAGgUo6WUoClk/fY5zZzKxcX0mHnggF61a5yIyKheexmwYDFlEBoyGNAWTMZ3IgsnkgNWSDm/bcfj7HUR4xOeoVW8LmrRajJ7vjMPCddNx7zPLYSt7AEZrOuy2Y6gWtQB9+o7BG32nIrLKRngZz8JkSKZ6UuBBZTKexgx4mFNgsp9F2YDtePqlxRg4fjWiE76g+s7AZP0V7W5djsXLh2LFikF4u998PP7MWnS+axFuv2Mgpk4ag9EDJ+OmlgMwYvRCDHprPmqHbIKv7Sw8vVNg8DqKChVXoufAEZgwfR5axa3Cw/fOxYJV49C95wvo2ed5jBr1HGZM742h4wbgsecfxbTJffHIw4vhFXgAVSvtxcieM/Dtwe7Y9vWTWP3eS9i6rRtWrBqATh02wM/+J+z2U/D2/xEhlb5GjXofI6nJSjz/6mTMXz8ZXXssRHDQbhKFc3S+yShjykQZo4PIgYdBJZv634FWbbLR5c5srFyRibOnspD2817d788VzjJU1MXSzmgvX9cTE2192v3ulK0nS844t19ESBAEofRSMiK09z2c+f0vfLEjC6FhOTB4MiRABmdyLpJNZMDTnAqjLR1eZU8gotoPCI/aD1+fH+Fn+xuBvjvRod1kTFs4HM/1ngT/0O0wWZLhZTmCqIgl6N1rOt4ieala9QN4G0/BYjwDg/GcIkAMS5enMRMWSyrKld2Op16ch8ETViCeRMjLfAY262/o2GU9Jk4fj6ee6o8qlRajXMBX8PHZjojw6Xin/1wMGzwPbZoOx5hRqzFp1HzEVV2CADrOy+s0/Pz2o1372Rg3YwJe6b4K0ZVW4LWXp2HByom4956h6PFaX3y09Sls/PAFPP/yUNx0cx/MnjwWPbovQfkKm9Gi2ftYNmMcNm7shTfeGYD7HhiDHr3ewLzVffHYs4sQWH4fKkYdQVjV72D3/5Xa+xfJ0W40aT4TY+dPRPf+ixESsRMWr5PwsJyGhymVSCcpyqTzJhE0OPL724PlyEQiSvvKB+RgzaosnDl6Gpn7N+p/n1eAu1KhRnwY7Q0RWYK0l89rpaWwsrWC5Sw72n3Ox4sICYIglF6uXIRIgk4dS8Uzz2ShjDFXiUSwCBlJhAzqQEwSxJGKMsZslKEBmaMXHqYLMFjOwGI9h4jIn3D/M1/g4W7L0SBmDmpW+gjR1Tfg+WdnYtayKbjvmVnwKbsTZjrGy/Q3KoasQo83puLtwStQvdoOeJEEWbg8Y4oiAAZGkbFs2EieAgO24cmuizB4/AYkJH0Ob+tR+Hh9j9vv24zhkxaj3S3z4GXdB6slBWbLcZQPWY+eA1ZjyOgVSIydgDdffw/LF6/E0w/PQIOa6xBV5UM0brIQI0ZPw5Q5M9Gm5RrUCF2F/gOnYcai6WjbdC5eem4i9n7TFUvXPoIWN41HwwZzMGXcdAwdMg9Rdafi0WcXYOmy6ej20mhUq74aIX5foE2zJZi2aDJefXsaqtdajQef2I8nXvoAdRouQ8UKH6N21Do8+vhkzF4+C8+9shKBgV/CYjsGg/k0yU86nT8JIL3ye5bAPBEC9T9xUYSM3C/0fdzSMRtHf0tF5sEP9L/XYuKuVLiactOirvtRKaxsVa5c3QxRPd55v4iQIAhC6eWKRYgjQSxBPB11qQjxgMtRCQftIwHiaRuevjGnoozlPDwtp0k6zsJGAlMp4lc88/JnmLhoIfqPGoE3ek3CgAFzMHPREgwctwbRSdtgtv4JoykDVtM5hARvwRPPL0PXN7agYtQhEqSzJAMp8DCTYJk5+kECYAThoDrOwN/vS9z78Kd4o99B1IvbD5vXYXj5HMQdD+3CgHGfoXGLrSRBf8Nsy4XJ6wL8gz9Dtzc/wVvDtqNe7Y0kKNswesxGLFi+FAPHzMRrAyZg5PRxWLhqJp59cSEqhn+MapU+R98hmzFo/P/YOw/wKKqvD5Ptm03vBJIQQi/pjd5R8C/2/llBRESKoCBIr9J7710ULNgr9kYHxYogvRPS6+87Z8LEYdlNNhgQzbnP8zq7M3du2zj35d47M+8husF7uL3La9j87gKMnjQJYbU3ISzifYwctQnT57+GZp1noO/ol0jC3kZ8yuvw8PwJPtQW0bW3Y9zkjzB4zGto0HgpHu2+mcToZWqT+ejdfymGDl+BRctWYcbMzbix7afws/wMq/48jPpsGNwKFPQ6FkEeEWIKlOkxZbrMToTcqG3atM3H2aOnHf6uV0p5pIJlaNag7oivH6Wco9IiviE2TBp4Wfyy0i7ruHb9UHlGmgRBEIT/Ln9LhHhN0Ddf5iid7qUiVNwh/zUywZ8LCOqcjdkkLekwmKkDt1wgwcmGl9cpNIz+Hnc//Ab6DlmP54auQP/BK/HYU68iucUX8PH7AwbLaehJnszWdPj4/Ir45O1IaLYTXgG/0rFzcKO0qlhItBgzlYdkSG8hEaL47tYDiInZj+atDyGo+kGYPI7D5P47kpr+jDvv+wm1a/+krLUx0rkm23nYvH9Aq/Y/oPP/fkf1kN8REvADWrT8CL0GvIrB45diyIQFGDJ2MR56eA3q1PkYNhKr0OAD+N9tP6HT7bsRHPIj6tfdhYdJtG7o+D28/X+Fr/8vuOnm7Xio23eIbf4K2t72Dlp1+g7egfugt56ldshEgN9htOv0A9rf+i2V8xPUrf8R7n/0dfQbvh59hq1Gv6Fr8XivV9GqxZeoHrQfHlRvM51nMmbCrMuDyY0EtArVm7Z6RYL4N8kmeAQu9zIR0ulzMXvmEaT/vsvh7ysIgiAI/3WuXIS2vYa0s1kID3MiQspIUA7BIpQHA22NxgyYDKeV0Rez9Sj07ieh9zgBg8chGK0/wMPnK1Sv8RGi6mxGtbBX4Ov3Diw8ZWX5ExaP30hgdsNC0mG1HISnxz54em2F2X0vrJ5/0rHDJBTHSX4Ok2QdobxOUR4nYXE/Bpv5IHw9foe3188w236nuAdp/68I8t+N8ODtCPT8kaTiEOVzBCYzpW/ehyDvvajq8zO8KW8P9/3w9vwOVYPeQZ3IV9Cw1kbUCX8ZIT6vU9o7YTHth6d1H4KDdsEvcBvcPX+Bt/fPqOq7B8GUpxfl6elJ+QXtQWi1byjOB/ANeB/efl/D7Pkb3GzHoPOgNvE8AE9Kwxb6OYy+u2Dx3AefgI8RHLkR1RqsR2idDfAN/hBWD8rTk+SN6q2zcdv9DouR6qQ/BZMuC8YS2eFpyAwiy6kIeXltw59/HEPunvcd/86CIAiC8B/mikWIb8Xe+DLJhjHbgQgVQkfwmiDucPWGTJhMx2E27YFR/x5MxjUwWVZDZ94AN+tqEqIlJC8rYDSthNm8hERkEazGxRR/IYnJChKUl0lq1lKHvxhGOmY0LYPZsoiYR/GXk9SshMl9FQyW9RSH4ptXwt24gcpG342rYTUtJtFZROkshdF9BQyExbocXpZl8DYtgKd5OmzunBblYVpF+S6DjfL3pPxt5tWU93oSsCUUZya8DHPho1sGX+MSeJgXUh5rSIRWwmZZQHGXUXlXwWhbR+K2gr6voDSWUfrz4G5dStJGdbQspPj0neK7u8+mfQtJ4KjsVqoTxbF4LoLBZxp0ngupnNxOtLXOI1mktvCgNnFfW9wWHguo3VbAjcqsozYwmDZQG39JQnQIZhJQozI1yGuyslDFlO1QhPQkQibT9xg5aiMyD/7g8HcWBEEQhP8yVyxCZw8dwV13/U4ioB0R4oXRxSLEd43xImk3I3W4pgskGb+QJKynuH1o/820ryPJzw3QW9pBb24Fg7EtSVJbmHStiHbUmd9I0tORxOZG6uRvoU79NjrnZpKdtiQGLUho6BwTnau/kTr4jnS8I+V1E0lBe5KfDrDob4KZ86F9enNrOq8VdJYOcLPcQHE4zU5U9pspH9qaUolkGDgNKhPHM3AalL6VP1s6kXS0JClJgs3QGp76ziRaN5PQ3UJlvo3idaZ4VHYjxTNROa23QmdtT3VrTaLRivKg8lI+OvP/oDNR3lQuo4HqYmpD8akelK9R357q3Z7KdAPJUhvKk+vfmc6n+po7UB26UJlupXrdBneqm8XUmtr0RsrzVmqD26j9e1BaJEqWH6kumZRmEbULrw3Kvbg43bkIpTYdgfMnjzv8nQVBEAThv8wVi1Da6QuIjt5HHXfx1Bd3rMUjQLw+qAgGtyLoaFvFlE9ikUUd9H7quGdBZ2xBHXMwSYEvdfhe1OHbSA48qJP2hFnnCaubB0yEnj7rDV4kMoTBlzp2fxIBwkT7TVbaelBaXiRA3iQ+xeiIKsp+T5IKb1h0lIeRMHlROX1o60fnUVq8j9KzGIJhobJ4ULpeeoqj94Sbuyd0No4bRNITDE86ZjJ7k9R4UBo22CgdDwMdV9ILIDEJJHyVc4162qf3p7QpHyPVgcqpN7lTHbh+vhfr4UMiFED7/Em6vODG5aU66PUEldlAaRmMXE5KhzBQ3jrK283KdQmAh1sAvNx8qNw2mGmfuzGE6lmd0kulNh1HbfoznZ9DaRUoo3Juel6kTr+L/WJp2seLqs0kQn4BTyI/P9/h7ywIgiAI/2WuWIRysvIQHLzHToR4XVC+IkJGEiFlVEgRoTxYLIdhMU8nMYiBm4XkwGKhjt5A3/UUx0SdtxVWvTtsbhbq2M0kDCY6biZ5shZDUmE0Fu9X0RlNJBN8LsUldPS5ioX2EbzPZDBTGhYSGjN83Yyw6fVUXjfaryN5McNLZ4MXyZSnORBeJDXuFhIXm55EiM6lz14GK7wNFsrfnYSE5MriDauNoGMGix4GJZ4FJiPFoXi8NXJdqF4Gox4mvQ4mkxFGd9pP55ipLGaqg4nLf7G8OouR2oLSsuiKMeugZ6hdGJ1JR/XRoYrVQHGpPTgvykPvQXl4meCplNOT8qxHx0fQ+ftJeOg3cCMRIhQRsr9rzECSaiIRMpAImb+Hu0c35Q/B4e8sCIIgCP9hOFyRCHEwm3e6JkJWFqEjsJimQWdoTB22DaaAAFiiImFu3ADG2BiYYhLg3igBtgbxsDak740bw9woGhb6rGIijFoax8IYHUfx4mBpFA8zpWGMZxJhik2EJSYJlrhkeMTEwadxfdrWhntsbVhj6sEaHQ2PWnVhC6kOW61o2GKbwRZD2+j6sMRGw1yvNjzCA+FdKxLujZNgjm5K+1OojI1gCwuDNSKM9tWDIS4a+phY6KNjaBujfDfGU9mjG8LaoAEsDRpROamsjaj8DaJhqk/HCQOhp+/6ho1hoLIZKS3GQOgb1/2LRrS/UUOYqLxGqodCPOWT3JDaIAIeft7wNHqUW4TcLoqQiUXIU0RIEARBqJxwuPoipIwIXRQhfSPoSYS84uMQOvgZVFs+ByFrFiF49VKErlyG6itpu2oxfV+IoJW0fwV9VqFjwauXXULoquWIWL4cNZYtR/jKFQhdsxIha1ei2uqViFyxCjVXrkT46sWovnouqq6Zg4jVC1Bz1SKEr5qPwGF94H1TG0Q+1RO1ly5E9WVzUXPxAtRdSucMGoig2zsgauDTiFy6gsq5luLMR/iAJ1C1Uwc06PUU6i+egTAqZyiVPXjNEgRRPaqtW4QatI1auRhRy5ag+vIlCFy1BP5EwEr6zHVYxWVfrhBEBFI9ApwQTPULX74CNVasoHosR9gaYv0KRKyh8vfrCku9GjBbebqwLnTm4eUSIX6cgSJCMiIkCIIgVFI4/A0R2gWziTrYMkTIzZILM0+NXRwRcjO7w7tDe0S+9wZqpB9D1ezTCMo+i6pZ51A9+zxCc84iKPcsAvPO0zb9L/LSEZyXUQLvC8m+gLD0NESk0bkZaQim7wE5aZReGqV9HvXSzqD26UOIOnkQ4RdOIzwjHZEZFxCZeRzBH62Fd487UWvkc2i471tK5yhqpJ1H7KkLqL1sBQK73YsGm1ai3vlztP8s4n/7FrGznkds1/9D+9VrkUxpRmSfQRiVKySPy3wSYTknEJVxElEXziCCylU164JSzkC1/PkZCMnPRFUilLd5WXRuFtUn2yFVc7MRkcVkUNppCM+5gBo5Gah//iQils6FNSEaBndeH1XnUhFSnuXEa4T4zjE7Ebq4iJ2f8cQiZBUREgRBECopHK5YhCyWXSQ33MGWQ4SMjVHFZIWt/Q2o+uEnCMzOhi2Pjufnw5yXD/f8AlgK8mEqzCMKYCoodExhIQxF1KkXUPzcfNiycmGlLe9zA0FbU14e/C+cR8CXXyLw1c2o/tN++s7xCuCbm4mAzzej1nOPIqbnfYh6ew3Jyll4UBo1jx5F9LJpqN3ndtTevBxhJE6hp46g4evz0GXwPXi496PotP5l1D53Bpb8bCp7LtzzMuFJEueVeRbeJD/ueTkwUJ0MeQUw51DdKE8T1c1wsdy8NRJcR3MhHS/KcwwfKyiiz4VEPiwU35ZXiKrnsxC6eDmsPD1o5kXjJEKmiyJEkqMID4uQcgu9AxGi34mfI8R3jVk9uiq/p6PfWRAEQRD+y3D4B0VoCwKySUxYGEhu9PksByBJoHMvykJpsEhY6Dyv7Hz4ZOTBO6cAVvrOx/Qch9INPHsGIcuWIqj744iYNQ019uxEYGYG/DIzEfzZ+7hpwnPo3etetJk9HNWO/AK/7Auovftt/N9r/dF10Z1Ifnc6Gpw9inrfbEGHIfdhUq8meHHQ3ei0cRUiLpyDkYTHk9KKOn0B4bt+gs+OXfBJI0EqyIGR8nfPKYRnFskLlc3MdVRFjdBxHQkjCY7JGSQ+xqIiGEBbkBwWkVDlAX5puQhcuhLm6MYkPzYSodrlFiH19nmLiJAgCIJQSeHw90WoZGqMb593IEJmfgv8X1NjVUwWuHe4ASEfbYFfDglDAcWhDr4KAzpHEQVKC7Sf0GnQkwwwhqJcko0s+OZkIuDICfh9uwehu35G+Ok0+GflwCM3B9a8XFRNO42aaxYg6aku6Dz6bqS8MhY1fvkKQedPIfCrLbh74gCs6ncLejxzK2q/vQZ1jv2Chm8Nw4i3b8Tcj9vhpjeeQfKXH6LNzPEY170JvunbAPOebYf2ry5CePppkpwLCDtyEDEfbEHotAXw2LQJvmeOwj0/k45lIPDUaQQcPwHvjDSY87NIfnKoTtReF1HqpAgRyY4TWITMXN+iLFgK80iwiuCVng3fFUthjK2n3IGnipBeESFqo7KmxkSEBEEQBEHp/65YhMyWHTCb7B+oWNwBG/h9V9wRG0lmTCxCR0mEZlA8XiNkgY1EqOqHn8EvO59EiKTnoggpIyUKBSQNGui7XhkVUaeRcmEtSINv9llU+2U//GcvR9Cgsai3/g3U+vUAQtIvwCMnA/6Z51Djo024e94jWP7W//DCyzcgZv0zqLn3a9Tf8jkeG98XW55rgqXda+PmF59Csw83ot3KrljyUTze3R6Nx+bdiCbPP43eT9yEr3vUxIEBkVg0oBNu2LQS9c8eReTBn1D/nWVImvQsak0cBd/PP4R/xlkEZFxA9QP7EPLWqwj64F0EH/8Tltw0qmeuUld9IdeZRY/rXET1g1N41IjrbFHkj6cLSYQyL8B3+QKYG9eDkdpTb6hFIjSKROgAbVlOi0eF+MWryhO/SxEhq+0xyqViRcj+7fIvPH63w3jXO9oXsp79fK3DOFeDa9l+/1QdBUEQrgc40DWQroLl7Ag5mM3b4ewVGyxCOh2PRhSLkMVyjERoJsWLhpvFCo+OHRHy0Sfwy8kmEcomKcghKC3kFo/4KKM+OTASvNWX7CdxUqaNeJooHe4FFxBy9jSCN2xA9R7dEdezBxrPnIKorVsQcv4ofEmEIn7dirveGYj3trfA1h/j8PT6Jkha/hxaLFuK3iP74uMBSfisby306t0GSUO64sHZ9+Ldr27A51+l4vGnG+DGLklY+lQj/NHXB78+F465/W/BLRsWIfnnj5H0zlTcu/YR3DfvHiSun4XwA3+g2tkziNz2JaLmj0XI4L4I3bAeYScOw5qbAR1P2xUA5CXQkdDwWiYWITdqT8ewJPH0GNebJKgQyvoor+xz8F06F5YGDWAyupPUsAiNhs58kGDpIRGijIrfQF+6CLlfBRH66fV58PXyKOnI4+rVvKyTVd8Gb7Oacfj9ZS4fq2ic5cUy8k9JgivtVx6uxzoKgiBcD3CgayBdBcvZEXL4OyJku6EDQj7+CH4kB6aCTOiKskgSsqAvos6aJKcYkqSiTBiRpchQ8b4ConhtjYGniQp4oXIGgv7YjVozh6LLg+3Rs/tNuGF4V9R9eQkif9qHBkd+QYdPRmHZd4k4m90Y3/7aCINXtUDbfrfgvq63Ynmv5nilR210vTkc9VvWQOcH4zFyVFMMH9wYnVqH4Lb24VjWuyZ29A3G7oENMf+ZTnhgem+0e+lJ9NzQDi991wm9Nt6N6NeWIubgAdTeshnNpzyDm3reguSxzyNq21YEpfPUWJ4iP7zGx5wLEqLCi6Ng5REhOp9EyDPrLHyWzCERqk8iZL0iEVIXS18NEVI71/4P3ap06CajAZ8vn3BJnOtdhP5JXGm/8nA91lEQBOF6gANdH+kKWc6OkEN5RKh4akw7ItQBoR9+jKDsbLjn8zqhXBhJFCz5hSQM1NmzMPBdYyQ7ZqYgn7aFsJAImBUZICiemRdI52QhKOs0wt9Yhi5PdSKxaYmF3RLx4OMtkDJlMFp88BY6vTYCE99PxNGzMchKS8GXXzbDg93C0aZVNYzu3gAvj6qH5ePr4MXRNTF5Ui3MnVkTc6aHY+q4SMyd3BBrxtbDS09Uw8oHamBAl/q4u2siBq9IwOc/NMIXP8bhiTceR9P3Xkbya3PRfuTtGNK3NXo/9T+krpyDsJPH4Z5DEkLiY6R6WUmCGP5ehSSnirImimXIETxNWDwKxiJkpHrzInFVhMz168PIIqRMjRWLkNtFEdJXkAjZT9OsHNvPYTyV81+uR1hIgNJ5b1kyruRc7fSO2tFrUTv70o6p5/OIScuEhpccn9Dn4ZLjapnVMvS8p3NJ3Ps7tyoZ+SgrL/U4j5aoaTPvzh1xWf5jev1fSbqu5u8IV9pPG4+PaX+TBUOfUvapo0jlreNvby5AhyaxJXEb1Yooiaut14cLR19Sr4e7tFWOTx3QtWQ0q6y6CoIg/NNwoOsVXbFK6QgdwaFcImQ6QnFnQmeMgc7Kd421R7X3P0LV7Bx45mUrd1lZ8opvgbfk8h1WLDtQOn5TAX/PhzthK8ijbQ6shbkUrxDWLL4zKwueudkI+eNnRC8ejsEDW+Cbfg3wTtdAvNCtLh587gF06Hcz+kyKwcefJWPL+3F4aVUdzJtWFTPG++P19eH4dVcjpB2tjwunauD8+XBcOB+KjDMhyDgZjnNH6+C37bXwxZoaWD8qCk/cHoI77w7CS2/F4diZZKz+oA7umP8wbp7+Ap7o0wyLnq6J9X3jcH+/u1DtzU3wysqCjqRHGQ0qIAnKA9W1+O44Fh0WodK4TIQoLUWEFs+GuV69y0WI2psfluiSCPEDFW3OF0vbS5BKaTKkjj6oHbF9x8xxSuucy+q41fQdocqCs3KrqJ1+eSWBUevjCDWeq/k7wpX2Y66GCGnT1KKmVVa9HFFaXQVBEP5pONC1iq5WTjpCZ3AojwiZFBGaAf1FEfJs0xqRb7yFGqdOw//UcXifIU4fhw/hffYUvDPOw4sExzs3Fz6EH5OTA2/a55GbCfd8kqfcPFhySJ7yMmEmifLJyEH4tx8pd4dtejwCR54MwY5eUVj0WGPc0b4a7rwzFLNm1seqlyLw8hsB+HFXCM4dCSHxCcaF3CDk5nohL8eK7Fwr8rKtwAV3FKV5oSDLE1nZHkg7H4I/f6+LzW/UwYwZNbBieV1s2hyHAWNr4c7HEzCue1N88XBNHOhVE8ufikH7qYMQ8vNPisipU10GXuPDa4RoSz5ycdSndLRTY8ViyCJ0Dt4kQqa6dWE0lCZChfTbUDqljgg5FyH7tSoqpXVuaseqSomahrbzZUqbrnF2TNsRa0eANs8cquShxtfG43w3TBqo7FPLppWK0sphL0JaUeB9qhzwKIiaF9exPPnb42r7uSpCvM/VOqp5aePx6Ffb5OjLRMhRXZmlI3u7XFdBEIR/Gg50raKrlZOO0BkcyiNCRuNhmAwzlBEhN4sF7rGNUG34QFRdPRdeq2fAtnYaPNZMhudL0+D9xmz4f7QMoV9tRI3v30XUjk8R9cO3qPHbHoQe+R3+547BO/ssPPPOwyMvjbbp8MrNgU9WLmoeOYjmKydgZM8UbOvZCPueSsHrjzbCsPsDMfy5ULy5uT5++TMSJy8EICfDB4XpNuRmW5CTZ0ZBrgX5ORZk5VmQm2NGER3LT/dHVo4/MnK9kZ7njQs5wTh3PhwHf62NT96oi3GjI/Dg3aEYd08EdvaKxIXHa+Jg9xiMf64LEt9aBb/0MyQ8fOs/SYkCj/AU3yXGIsTwZ1WULsdOhAp4RKhAGRHyWjQLxrp1SIQsJDfXhwipnbO209Z2lNrpnSsRIWflUXHUOZeVZ3lESI1blpRcSZ2Z8rTf1RQh/l63RrVLpvsYZ2WxbyemrLoKgiBcD3CgaxVdrZx0hM7gUH4Rmk4ddDTczGZ4NwxG3d4pqDupGcImJ6L61HhUmxqNajMaI3RuY1RfmoSaq1qj9oobUGvh/1Bz7l2IXPQ4QlcNROCrE1H10+Wovudt1PxtG2rt/BER3+9F2L59qPfHPrT+7DXcNfxBjHm4MVY90gCr+tXEOyuisGdnfZw+HYm8rCAUZPqhMIPIJhki+SnKJh3JIOXIMiA7X0/Q52wD8jPdkZ3hjZwL/sjJ8kNWrj+Jkw/ysn1x5lgE3nutJkb2qIllj1THT/0DcPTpSLz7RBM8NOVZRP74NSz5Z0GpXbzrLZfEhtqJxIYFhyVIHRlSb5VX0YqQXhkJ0ohQPolQ5hl4L5wFU526MOp5sTQ/R8jJ1JgTEfrrrrGKmxpTOz9nuNo5Ozt2vYiQfdyKEiH1uDO07Xc1REiNa9/Gah1EhARB+K/Bga5VdLVy0hE6g4PZvINEiJ8jRB28IkKFJEJ/PUdIR9uSqTESIbNhGgzGxjBYLYhoVhUdZseg7Ue1kPxxIFI/DqCtHxI/8UTcR1bEfGRD7IdeiHnbE41f9kT0Cj/ELK2OBotqo87iWNRa0hThi25AzRkPIrLfYwh9uBuqPzsItadORNzE4Yh/pBPuvC0cC4aHY9sHkTh/LBI5mcHIzbKSAFmANB8UXQgCsnyBbPqeaQDSDSjKNCI/V4+8PDcU5hIkQwUZVhSkeyI/i0ePbMjPNiM/h7SG0jp/pCa+2JyMBf0j8MbjAfh6QGMM7NUa9VZOhd9Jkr+cCzAUZMBQlAUDqK2KSFKKSEL4QYkFgCmvEMY8Fhwe9eHnC5GwEPzsJD1JkJEkqXiBOLVpET9Nu0h5lpD/hTMImD0L5sj6JEI2kpq60BnHQmf5Q3mApU7PokPp0G9ThUeFShEhaykixNjLkDMJYtQOsTTU80vrKJ0dU0XIfkTGnqstQvb5awXt74hQedrvaomQyq6XZ5Yshi5LMEWEBEH4t8KBrlV0tSqlI3QEB4tlJ4kQd7osQuqTpVmEikiEikiEihQR0plyKN4hWAxT6YLaCGZ3C+q0CUOnlbFotasaEnab0GSHGck7LYjbbUDCTj0St5uQRKRsM6LpNnc0/94bLb71R/Mvg9D881AkvBeI2hs8UGe+DxoODELNO6sioGMNhN+TiBsH34x+k+7AwmWtsHdHA2Sfr4rCdCuKMkwozLKQ3BgV4UGGmaAtS5DymYSIyaJ92W4oyqmCQhKegmwTYUZeDkGf83ikKJtHj/SUbgDOn4jGp682wKpe4Zj5WCJuHtEVIV+8Be+MdPhk5sI/MxP+OZnwzcuGV14O3HlReF4ebfOVxeEmwsivFyngV43k0pYoyiPpKYCZ9vNrRMwkTlaSIK+8IniTOAVeOA3/2dNhiqoNvdFCbV2PRGgc9Nb90CkiRL+DPpvENItEiH6X0kTIo2Jun3fWMdsfK0sqSjtmn47a0XMHPWtQd4drWVwVIUflsO/gtcKj5s95qfHUdK9EhMrbfto81LJoy+dIhMqqI8fjNtz+0nTlmH2ZnNVLREgQhH8rHOhaRVercnaEHBQR4mkYZWrs0neN/SVCeRdF6CCJ0CQYjQ1gpgtjndbFItRid1XE7dUjZZcBibtMiN6jQ9wuN8RvNyJ+hxGJO/RI3kFCtN2KlK3uSPnOhibfeSL1O2/E7rIhdrcHmm8JRKt1JFQzqiH+xXB0mRWLF1a3w1vftcMfpxriQqY/SYsNRemeKMz0RH4OiU2ODkUkMooEKVLEEmSlzzw6RN+z3EiGqFlYiEh6CrP1dJ4RuSRROUQWpZFN5FD87Ew/nD0ZhQ9W1ULfx6Jx89RBSNn5JSL3H0StX4+h7g/7UWPPT6j+62+ofuwwqp49joC04/C7QGSchC/fAZadBq/s8/DMIXLTlTvpbDm5cM/JIxHKhRk54DvmvPMK4ZFfAJ+M0/CeOw3GWlEkOGZq6wbQGSaQCP1BIsQjQaoIZToVIXWNUEWJkDoS4azjs5cFbSfLaDvp0o6p+ThC7fzLIyKl5eWog1f3OULN60pEqLztpz3HEc6m0RhndVTLZ4+ap4iQIAj/NTjQtYquVuXsCDmULkKgzpkSV0Qom0ToD5ipozYY6sFkMV0qQj8Ui1DCLiOid+sQu9MNcSRCcSRC8Tw6dFGSEneakERSxCNFPGLUaK8J9X8wIXarDU2/C0ar76PQ4tMoJK+thpYzA9B1aTjGvxqOjZ8F47eDEci6EIG8LF/kkcDkZ5tQlGklLCRE5osCxPBnFiEqPMuQhiLaV0DkkxQpQqTIkAFZeSak5/hj3y+NMHdlSzy1oCs6LRmOqLFDUW3IQFQd9ASCRzyOanMHoOamcaj50VRU/2wKQr6YjNAvpiD80xkI/WQWAj6ZB7+vVsJ319vw/mMHfE4fQUBWpnLHHD8ywFRE4lJU/IoRPxIh/5kzYY6oR3LjAb1bYxKhidBb+DlCLDnXXoQcdYZatJ2sOuKh3u3F+7jDVEciXDkWXz+qJD3u2Pk5NmrHX14RcZaXszrxnVFqfIYXFvM+9fiViNCVtB/n89wjt5fs5+f2bFs/TSmbVoQYV+rI6fHImrZuLeIblsR1Vi8RIUEQ/q1woGsVXa3K2RFyMJvVqbHSRIiOmzKpo/oVJv0YEqE6JEJGEqFwEqE4RYRi9+qRTMKjiJA6IkQSFEviE7tLT99VLh7bTaJE2zg+R5EiCwmTDY13eSFmdyBSt4eh5adhaL0xFO3mV8PdU8IxenkdfPh9Qxw5E4msbD/kZ9hQRBRmuqMw26pMmSlClGUqFiEeKcoyKGuEmCKWoUxqpkwSIiZdT+caUZBjRn6WH86fr4NdB5piyUdt8dTcpmjVvx5qPRiGyK5BqNXHE/WH+yF2diTi1zZC7KvRaPR6I9Tf3EDZxrwSi/pr4lBjeTJCl7dH8Nr74bfpWfi9Ow3VvnoNNX7ah5DTF+DJjwvIL4B7YT6CL5xCyIypsEREwaB3J8GJhd449eJiaZIcAwmPIZu2ZYiQueJESBAEQRD+bXC4yiKUQ51zOgnQPhj1I2Aw1lJGhOq2jkCnVfFoziK05y8RitmrI9HRIYEkKE4RIR3hphCzuwrFrUJxCNom7nRDyjYdknYUx2lEEtVoDwnULnckb/dB6nf+aP5pdbReXxudptdE93nhWPxBLez9sw4unA9CXro7CrI9kJ9DZFuUtUBF2TwaxCLEI0YkObSf1wbx3WRF6TrCSJA8pfuQCAUj/XR1/LynNja92whDVtXCXfPD0GFmAFrP8kOrpUFo/WoAWr7vixZbfNHsS380oTKlbvOjcvsgZasXUr/3QtNvfNGEjqV8GoTE96ojfnMdxG6KQ71VSai9tCNqr+uL6h8sQtDuLQg4dgS+2XkITDuHwJkz4B4ZRYLpDpMhEQZ+qa2RRMhYQNJDv8FFEeJ1W9diREgQBEEQ/m1wuLoiZKLO2JxGnfIPJELDSISo41ZEqEapIpS4k6fFGB75KRah2N0kQ3uIvW6Ipq0yWrTTgFiKx8QRiTuMSN5hRtJOK+J2uyN+jzdabAtC2/cD0HaVJ7rMDsDIDXXw1Q/1cOZcKHJz/JCX64X8XJKiXBYhHgkiEcowK9NmfIdYbo4JeVkkRRk25FwIwIX0mjhyugG+3VcbS94KQ5951dFlejU0X+CHJus80XyzDa0+IhH6piqabyP52c5iZkH8dpY7IxJ2Uzmprkk7DEjabkD8DhMSlMXiZoprRcvtXmhL57X4whfJ7/kg+rVQRK6LRtXVt6Lqa+MRvO0jVP/9R4RMIxGq2Rhmgz+RCqNpNgnPYfoNeDQIIkKCIAiCUAYcrpIIXVwszSJkOU8CtIdE6AXa1nQoQkmqCO35S4QSSBQSdriVyBBPjcXu1lMcPYmQAdEkFDF8zi4zyYQVyVutaLKVhILEInaPEQ33GhG91x2JezyQSqLR4msrWmwKxg2zItFnYQ28/U1NnDwfhuxcP5IdG/JyjMo0mDI9xgunM/gOMwPtNyAn2wPpmaE4dLYetvzcEFPfikLX+VVxw4xAJC0LQuxb/kj50hdtvvNF6+9sSN1qIdlxR9Ju3pLskLRx2aP3GkjkuJ48ckXl3GlCDBFNcWKo3nEkeIk/kBhSvGSqG99Jl0giFfulFxq/EYIGy2MQvvQ2VFvbH4G97oMlNBImYxCJUHMYzfOhMx0l6bETISdTYxV915ggCIIg/Nvg8PdEyMR3KGlFSL19njpcwo1FyZwOo2EfTCxChhrUYRtRm0ToxpVxaLUjRFn/w7fMJ/CoDslOwi43EiCNCCkyRIJEcFweCYolcYilc+J4306Kt92E5G18uz0vutah8V43EiEdCYaJzrEiYTcLkgWtvgtB6zdroOWCYNw3NwjL3o/CoRMNlGcM5WeaSHxYhtzBr9UozGQRMpME+eHI2Ui8syMSY98IQ/f14bhpeQharAhAizeD0PRbf8rDQuUwoel2D4KkjOtE+SeQtCVQWeMU0TGg8R4TYUYjEqRGu62I3mlGzHaqC0/vcV1IhmJJBln2Ylj0qNyxXP6dnpSuN5p/5oeYV0NQd0k9VH2gBiz+7iRC3tS+LUhqFsNIIqTnqTEjT42x/OQov4mIkCAIgiBcDocrFiGLZRcsJEJ66nC5s9U+R8joVkAyxN9JlIw5MBt+hVk/FAZ9OHXWBkS1CkfHFbFotzVEuUWeBaf4dnkdwfJTfPt8PH2/jItSdOl+Eg6F4mMsSMXri/gzpc2itd1IouSJZt8FodlnVZG0MhS3TqmJxW82xMHDNUl6fJVF03yrfYGybsgDGRnh2PV7Xcx5OwIPzif5mR2E5i+Ho82noSRVXor08HQcj/gwSSRzDIsdj2RxWZQyUdkYLguLWwkke8XHNHW5WP7iuAQL4TZL8R1zlHbyNi+0+jgC9XqFwBJohNFog87Qktp4GazGYzAYSXJMJDzGQmpvXjhNgioiJAiCIAiXwaGCROjSqTEWIYY7YZ0xlzrp30iEhikiZGIRah2OG1bGocPWqsr6oLjdLA68boYXP5chQq5SIhQsJDzKRKKyw4Lk7R5I2eqDFp+HovXKarhtqj8Wvl0VR05EojA9CEUX3FGY6Y0TJ8Px1jf1MXBlDdwyKwBtVwahzQdV0eL7EKTs9CjJo3g061K05WARKg1t3Mug9HmbuI0fHUDtwe20w4rWn1VD/T7BMAcaSHzcqY1bwmJYDncSIWOJCBVRexf/BrJGSBAEQRAuh8NVE6HiESGtCBWPCBWLUESxCG0jEeLRlD0GEohLRaj4OUIXZeAK+Gv0hb9fHJ1hUdnO+ViRss2G5p+REK0Nwi3TA7Hi/Xo4fSIeuedq4fdfa2HF5tp4aE4E2i4IR4c3qqMN39m1nRdgmxD3gxWxe0iGeNpqF0/HUbpcD5YgzpvqEXdxWs+R/GgpER5n0HGtCMVR2Vt9GkoiFEQipCfhsYoICYIgCMIVwOGKRchs3qWsEeJ3WjkUId1FETLw1JgqQmEwmfWIahOBG1fFF4sQC4vyao2/RIjXCPEdVsUjOs5Rp6SYy4/ztBPLFMsJL7iuUgyln8jisttEWxtSvwxGyrIQPDC3BtZvScV736RizIq6uGNaOFqvCkerj8LQ/Fs/5YGOfMda4706xOy2UZ6BVGZv2lIeDsoRq4iQY/nRosiO5vxLYRHSkwiZLxGhliRC9XoHwqSKkOFSEdIpC6aL6LfhF6+WIkLyHCFBEAShEsPhb4iQ87vGjG6Ff40IXRQhE4uQIYzO06NWmxq4cXUCiVAIdfDUufOoCq9/ISlI4mks+lx8+/xFUXBI8SiM/WiMeqx4as1EkBCxCO0iCdpNKFu+Hd+C6N0kMjt8lEXIzZb4oNOUqrhtegTazK6K5puqounn/Mwfd6U8cSRAsT/QeXu4fPyEaxsSt/NC5r9GhP4qRzEJVBZH8nMJHE9z/qUUH0/azmuELgrXDvcSEeKpMb2BRahFsQiZVBHikSCSHh39JqWJkDIiVPpLVwVBEAThvwqHqyZCJWuEnIhQJxahrZeLEMOioYgQiYIz1PU4Wv46zp/5fIalhJ87VIXkh2GZ0ZMEWdBopxcd90JzEpom71vQeLkHYlb7ouknfkilfcq5JB9xu43KLflxyl1gblRGN6RSPsVlvbwcl8BldYaj+Foo70QSLb7jLZnb4xIR4qmxS0XIdiUiVMbb5/+LqO/o4ldCaF9DIQiCIFQuOFxDERpGIhR+jUSIRYPS1IgQv5Yjdjffmm5EzF6Snj1mRFM+idssaP69FS2/90Tytz703Rspuy/eAr+Lp8EMdI6ZRIgf0siv8+A7wwxIofyU5x+VhVIWJziKr+UqilDJXWOVTIScvS9LEARBqHxw+BsitINEKEcZWSgWIfX2eZagfAVen6KjDtisvGuMnyMUQecZUJtEqPOqRHTcFkqdPEuQQZn6YQlK5OcIUadf/CwhB/KgQucoD15kSKR4Kkp7ezqPBhWnwSKkIxHSKQ81jN1jIrGxKnLDIzy8RqnpVitSt3ohdoeN5MiKpO3uaLLVRGnrlPefxew1KOfxdFosHY8nEhQ4jgOBUaG81fIqjwbYrqO0L0Lfi2HZoWMsgDwVdgnUFiQ/fLcb3zrPIpRAIqQslrYTIeX2+YsipOffQV8IXRkiZFbWCHVTfk9Hv3N5Yclw9aWd2hd0/vT6vJJzVDlx9CJPdZ8W+xeuloWal6M3sNvDZd8waeBlaai8O3cEOjSJLYlvX5YrTVcQBEG4NnCg6zJdmcvZEXIwW7aT4GRfFKE8EqFC6nR5FIJvnc+FUceSxCMTubAY+YGKg2HQ85OQ+aWrEbh5VRKJUJgy0pFCMtRkO796wk15urIyEqKM6JAMOEEZKaFzk3aR7Owm+aFz+CGLsYoIsaAwLFnFUqKuHVJEic7hBdpxe90QT6KTsIukiCQodqeN4tqQuo1FiM8tXhPE8C3+fF7sTnMJvKDbfoRKOyrFo1EsQyxBLD/JRMo2N6Rsd6PPxdsU3k/H+d1p/EJZlYTdVRR4gXTCThYhqg+3y3Yr2nxaDQ0UEdKT4FigMzaH0bQUJvNR2pKEUrsbdfx0b/pNWFC1IkT7WYT4gYsWy9YKFSFnHb8qM45ESLtP+6ZyV0VIxf5t685Qp8W08UtLl3GUtvat7/bYy5wzXC2zIAiCcHXgQNdjuiKXsyPkYGER4ldoKFNjLELUwZaIUA51xHyskDpp6nBNP8Ksf5464powGk2o0yqMRCgB7XdUVyQmmWShCT8VmtfvkJwkklDwe7gcCZBKEolNyi6SCDqHUUaSLt6uzuezKKly4lBSWHLoPB7xabzbSFjouzvJhkUZpWJp4YclJpDwJPL7y3bwm+4ZLhcLTnE6cSQzvHWYB+8nVBEqxq0YKqsiR5RW8StGSLRYtqg9eOSH72xLpPoVP2PJQvXhkS9uFyvakgg1VJ4jpCehMUNPImQwL4XRckQRIROJkMmtSBmdcypCxnxYrdsqTIQcjeqoI0Q8SqJ+txchVUy0IzRMaSKklSitbKwc268kriO0+WvjqmloxeTAO4vR857OJWlrp9E+XjSmZD+XRXsOC5K9CLmariAIgnBt4UDXYroal7Mj5FCWCBlIhPi7IxGq3bo6bloTiza7Q0h8WAJIakgIeCSER4SKRaR0EWLxSVIkiIVIXywU22hLQsXn8ktNWYicihDBD1uMobwb0/mNSED4FRgxewwkHzwqRXlsd6c0fQhPSpdfnmpW0ue33vNoTiJRmggp5by4ZZT9JHDqLfbKnWU8rUfEUv7K+qXdZvpO4rODMdFn41UTIYsLIqSVB8aZbGhFyFkcexE6/+V6hIUEKN/thcAVEWIcCZgzVIHRjjwxjoTF/ph6jrYOZY3olCdd7TFBEATh2sCBrsV0NS6lI3QEh/KIkNn0A3XOF0XIcFGE1sag9e5gRP/Aox4kDCwRJEEsQynbjSQdvL7nL4mwh9f8xPGDGEkcknaSpOywkbDYkLiVttt5isusSAbLA1N8S3uxiChQGgy/56sxpdVoD7GXPv/Ab7inzou+s4wkbfOgrboeiOSK4itTXNt5morKwOlweiV5/JUPl5PXASnlpe8xu/kdYvzeseKXrhZP0fG6JV6HpCcR47vZaB8d41GoKxOhvOKpsTJESM+CauWpMeeLpe0lSMWR6Gilhkd3xvT6v8s6f3sRciQ2Ko6OOdpXHhFylp+635GwqPKkjlhdSX6upKs9JgiCIFwbONC1mK7GTjpCZ3BwSYQMF0XIWCxCel0Uddz89vlwdFmTgLY7QxFNnT+/RJUXPbMQ8N1dyqjONqMiR47gkRd++Sq/hT6ORCiB5CCRJCh+mzvitltIYhgWCpISDepIjDIaw4JCMsMiE0N58hQZi1AjErHGPG1Gcfg9aLyYOUG524z2E7wtvsuN7yDju9suzaN4hIc+K+dfFCH6zBLUmCSoEb9Mldck0fnFskZloTx5HVJj2kYTystn6RxGqUM5RMjAIqT8BixCLD0kQ1oRUhdL03flgYql3DWm7fS1OBIXZvPMoZfF1S4ediRWzkTAFRHi9NR9ZQmFVtTsRa40YbEf6bL/ro1rT3nS1R4TBEEQrg0c6DpMV2InHaEzOJRrRIhFSDeYjtVSRKheyxq4Y3kT3PB9JHX2/JoKEhnq7JW7uliEtpYuQgwLSJwyHWZE6vcWheStJAskLXE/6RD7oxsJCcmEIifF8dWRGgUWHBIh3iqjNZQvy0osCwfJBr+Co9n3VjTfZkYqy81eEq8f3NCIaEySxW+Fj7cbdeLPicp3ik/58UgQ3w3G5YgmCWpI+xvuoHP5SdHfu6MJpd+MxK0JiRGvaVLeQk/l4Ic+xl+kvGuEXBUhV54jVF4RYn57c8Ela2AYVQS0IsR3W6li4ii90kTIEeo6JGc4mxZjyiMs2vVBIkKCIAj/bjjQdZiuxE46QmdwKM9iaXsRatgiCg8saYtbv26kvAA1YasHyYdNmTYqFqHitT6OBIjh5/g03eaB1t8Gov3XVXHjV9VwA23bfeeHZjtIqvaQPOy5KEEU39H6HfWOLv7Ma4V4BChhlwkpOz1JfgLQ9rtQdPoiHJ2/qI623/ij6Q4bEngNzx4evaHzdpGYsJxo0mcJUinOj9cPcdokUCQ0DemcGBKf5K02tPzWC22/9kG7bwPQblsQWmzzpTrbKD6PFvGdbzwaROdeJRFy5TlC5Zkas4cXBXe7veMl59hPjZU2PeSqCNWtUQ1LR/a+5FxHOErP/pgjYZGpMUEQhP8uHOhaTFdjJx2hMzgoIqTcPu9IhLjTzaHvBYoImYw/wqhnESqeGqsVH4EbXkhG0yWRaLjJCwlf+CF5h/fF9TNVkLi9eKSH79ri2+gVAeLRH/rMzxtKIZlo+XkQmq4LQ/zkMCSOjUTs5GpIWhOM5p8HIJlkQXmWkB08glQCpcnyUzwCUww/LDH1e28kvuWPRvMCEDee0ieiF/gj6T1fyteD4pGg7ObRJjeSHZ6++kuEtDKkiJAiWFUQvatK8ZQbiVT8Lnckf+GB5Nc9kLjCA7GLvNF4Kcng6/5I/TqA6umFmJ18e/5FGeJ0+Y41rgPlnbjdTCIUigYXX7pqMFiumggx9jJUntEL+8XQ9iKk/W4vC6WJkCOZKY3SpsWY0oRFPaaOJGnTchRfS3nS1R4TBEEQrg0c6FpMV+NSOkJHcLBY1Acqsghd+kBFfs+Y8lRj+s5vnzcafiIRGkKdcQ0YjCRCDevh7gF34YH5d6PJvMZIfLUamm8NVKaU+OnPLCTFd00VTxnx7eXKwwdJkPjOrSZbPdH6w2poPasB7h9zF4bMGIpOz96EOsNCkfx+MBJ389vh+QGKJBPKouRieNpLJYbyaqxMxbHMkAjtYWHRoek3/kicXxWtnotH97Hd0HXio2g+JhaJq0PRYmswxafz9lZR4NvvlUXRFyVIESEqL4sbf2ZpKh5BqkJb4gfaTyKU+JYvUmeG47aprfDYvLvQbnQqGk2oiuS3qOwkhI33cDsUi1/xHXD8DCHax6Nc1CbtPg1Dwz4hMAUZqD3dSxEhB4ulyylCrsIjHNqHJzLaNUOORoQ4jrMRFkfS42ifK6ijL86kw5GwqLfC835GWzb1ln/Gfg0Un6NO05U3XUEQBOHawoGuxXQ1LmdHyMFicfSKDRagIhIhfphfEarw6x5MOTAZfykWIWM4jCYTkpJaYMmKVfhs3+d4elV3tFhQGzd8Ho5m3/Mt6vxCUyt1+BbwbeXKOh8SDuV2eSKZRKPJdnd0+DgMD6xojQ2fLMeZE2cweelUxA2qgyZvhiB1F53PD0tkqeKpJYIXHZdAksIPX4zj0aWtZsrXhFQebdppQtsvqqPFpJroN6krtu/4Ft/9/BV6r3wULZfUQodvIpC0rXi0SUEZWeJRGxWeMuMyF6PcFcZ3gJF4scwl0/fm3/ui5UthuGt6a6x6Zz5++G0XZqybjPYjktHqpSg0/T5AETgeVWqyzYLUrfxyV54yc6f06fs2b9z4cW00fro6zFXNJD62S0SozNvnr5IIaeXAHlVcHIkQowqDdpqoIkWorPPU487Qyg6jrYcj1HzKm64gCIJwbeFA12O6IpezI+SgiJDJ8bvGHImQQT8YOkMYDEYjmiW3weYNm3Ho2G8Ys24gbpwejVvfr4d2nwegxdc+aPqNH5K/80XCVi8kbPNEIpG01QPJ33sg5XtPNP3WDx3fr4P7l3fA+s+X4+T5k5i8ciKSBtZD64210ObLUErDB6nfeSH1+2JSvvP8i28ZDzT92gOtP/dFu88C0PorfzT7yg/tPoxEytgwPD3tIez6bRt2HdmGZ9b0QOu5DXHTx43Q6rNqaP5FiELq135IoDLFk6wwvNaJy1qMFxK/90fyt1XR5OsQNPs6EC2+CsQNWyLRcWkDPDb1Vrz/1Rs4f/4M1r65ErcMb4sbVsWQiJFsUdlSv7Gh+Ze+dG4gfQ6isvL5/mhP+d/8RkNEP1Ed1upGGK2Xjgi5KkIV/dJVlgN+eGJ8/aiSjp7X72hvo3cmQtrpJnuJ0Ma7EhEqa1qMcSQsLGWlvQrDUX35HK3cXEm6giAIwrWDA12b6epczo6QQ3lEyGj4WREhN30Yddom1KnZEE937YUXJ4zGHb3+h5jHIxE/qjoaTPJF3SneqD3FH1FTglBzchBtAxE1OQBRk/xQa6Ifak/yR92JQWg8qhaSnk7AI4O7YeLs6bij+12oeUcYGgyJoHSqo+7kYNSZFEgEKdSeGHgpk31RZ4on6k/yQYMXA1CP8qg1xRf1xgejRtcAtHy0OQZPHI0hU8ei3VMdUPeJSESPjkL9CaGo+2JV1KVtbSpHTTqn5hQfhSj6fClU7inBlG4wak+lstD3xuND0ejpcLR8uAn6vTAAk6ZOx2NPd0XsnQ3RqF8NKk8wIqfZ6Dwb6kyktpjsR+f5ocFEXzR+0RdxY4OQ+HwEIjoFwhxshMFy6Rqhf0qErlfKmhYTBEEQKi8c/oYI7SIRyiuHCA2huOEwGM0IDghD0/jmuLF9ZzRr3wbxN6Ug5u5YNLo/Go3vi0P0PcmIvjuJ9iUg5q4ExN4Vj7i74xB/dwzi74pGwl0xSLwzGYk3NUfL9h3R+cbb0bp1OyS0jyehiEH0A9FELKLvTaC0EhUaU1qXcC/l90BjRN9P+d2bgsb3J6MB5d/wPjq3SzJSO9yIG264HzfeeDeadmiL2M6UFuXd8N6GRCM0vIfKenc87UukMiZSGZMQS2WOuzv5IkmIvyce8fc2Rsz9jdHwgUZo9FADxNzXALH/i0Eq1btdhztwQ8e70KZtZ6S2bYn4W5Ko3I3R6P8aIu5eriOlzWW/LxYx9D2Wyhx9TwIa3JqA4NhImHw8oDc5GBEyFMJE7V+mCJXxHKH/AlcyiiQIgiBUDjj8LRGykAjpDa5NjRkNLygiZDKbERQSidQWndDptkfR7tZuaHN7N7S+41HaPoZ2t/RE+y59aPsk2tz2GNreyvuYR4gH0eHW+9HixtvQnASi483dcNPNT6JLl164ucuT6HRLN3S4/WG0ufNBtL7rEbS6qxta3vk4Wt7RDS3u6GrHo7T/UbS+jfK5pS/RE6md7kIqpd32lscp7f64qfOzuLlzP3S+uSc6Ujnb3v4QWt3+f2hJ25a3P4pWt3al8x6nMnanehC3PVFCe6IzHetyS1fceBvVkcrQ9m7K8+Z70LTd3Whz45PocHM/dKR8O93SA5279MANFK/dnQ+j/R2P4H9Un9s696X69ab9fOxxdLijO9rc1RNNqU3CGzeF2cP3ssXSRnM+zCRCZj1IPll6SIYq6YiQK9NigiAIQuWFwzUSoV+JoRSXRMhigUdQbYQm3oWa7fsjovVgRLQZhhpEzVYjUKv5eNRqNhk1WoxHWKvRCGs5BuFMi1HEUES2eh6hqb1RNb4fajUZhTqtx6FWm3GIakXQOVEtxlKcEZTmSFRvOxbViNA2ROsxqKqhGqdNccObTUSNJpMpz1GontAD1RIfQ1Tr51GD0otsPhFRzV8kxqNmC/pO8SNoG96SytZyAqq3GkMMR1hros0IhGuIIGq3HIb6zYchquVIqudIRLYZivDk3giN7o6I1Gdp3wsUdxDVezBqNx+OWi2GI7L1EGIo6jYbi8Ypk9GoySQ0pM8Nmo9EXUqnVptRqN16EIJqd4bFGkLtardYWkRIEARBEFyCw1UXITcWIVOxCBmM4TCTCFn8G8Kz4RPwTpkE96RZsCbPhTWFtzNhTZoDS+JCmBIXwEAYExfDlLAY5sRFtH8OHZ8KS8J4eMROgnf8LFjoHEOT2TCkLIApaTHFWUBxZtL+2bAkLVTOMycwlKbCIhgJJc2EpcQKWBOWwDtxKrxiB8Ij/hnYmoyFidNMnU/pzoUxeR6lPV8pk5HSMyQtgT6ZoPQNiXMVjEnzKN78EkyEUgYuX+oc6AlLygx4xYyFT4NhlNdoqvtEOj4NNqqXV/xC2BIon+TpFH8KbWfAmjif4iyEO5XBPZXq1GQGMR0+TUbDM+pWmBQRunxEyGQogolEqFh6HItQRd81JgiCIAj/NjhcsQiZzbxYWl0jVEAiVKBsWYT0ykJdQp8PnTEHhosiZNKTCJlMsPg2gne93vAiATCSVBiSV8BMYmG+KBOG5EVwSyJon1vScugSl0NPQmSk+KbkySQlo+ncscRkijsNOhIWffJy+rySIBlKIKlKoLT5HJIdS/wSWOJIqGJJYmirj1+s5KlPXq2kbUycRzIyAe6xz8FCmONfVGRJn7wUbqkLUaXJfNrOo3zmwS2FPicvoO1C2s6n8+cSdIxEScf7UqncKYugo3LoKJ6OJEZPomdImUciNJcEbio864+DZ+OJVMYZVBeWtZVU5rUkZSupLFz/GRR/JskT1asJlbcJpdeU0m5KbdV0EYnaeFjq3Aydlx90Jgu1cWvoTatIho5TWxfASLJj1IF+m0KS0bJun39M+T0d/c6CIAiC8F+Gw98ToZLnCNmJ0EUZMrrlw2DIgd78q7JGyOIWDoveCKNfA9ga9YRHynRYSBYsiYvglbQAXgkz4ZE4A54kDDxCZE6dDROJh5niWJPmwj1pKm1HE0NIgl6AR9IYGJtNIebCTPJhImkwNJsP9+RZsCXMJrFaQOJE6SujM3MonVmwUJqMtSnJT9MFlOZseFK6viljYYt5FuaY5+jcF+GRQMd5NIbOc+eRqpRpVJ5pMDWdSbI2k+RlFtwTZ1McSi+FR6RmKpgIMx03cRyqnzVlMqzJLxIT4MHEj4VH9Cj4xI6HT+IUZfSK5U9PQsijTUqaCbyfaDob7k2p3pymkv5cKvs8eKWMgaXWzdB7BZEI2Uh02tJ2DbXzCeiNJDvKbwD6PVwQIQ8RIUEQBKFywqGCROjSqTFVhExaETK+AKsqQoG14R5/PwKaD0J4k9GISByFcBKbsOSBxCDUSHkBEUnPoXrSs6iaPBghScNQPXkEwpJeQGhSf3jHdId34ycRQHF8mz2P4OZDENbkBQQ3HQq/liMQ0GwkgpNHI5CEwb/pKPg2HwbfFoPh32IQQijPaqkDEZ4yEDVSByEiZQgxFGGpz8OX0vVNeBxVWwxAUNPnUbXJUCrHENSKfx41EwZSWQbCv9kL8E8dhqoJI1Ajnss9CoFNRsKH4gYkD0E1ihsWR/kkDqQy0LbJYAQ2f57iDEBo8jMIiutNZe+JkNj+qJEwiPZRmqkvkIiNhh8RlDqcyj0IflSewOYjENpkOKrR96DUAfBr8iwCqOyhyb3hH3kDzNYQEhoWodbQmVdCbzkOvan46d6KCJUyIlSyRkhESBAEQaikcLimIqSOCFmCIuCd2BZBzW5HrdT70famPvi/nmNw5xNDkHLTY6jX6n7UZ9o8gFptH0btNo8iocOTuOPhkej2zBS0vbcXmtzcA9HtusOn8c0Iie6C6g1uRjBt/RJvQWTLB9HpoRF4pP8cPDJwFh5+fhru7j8Oze55CnVb34u6Le6j9P8PDSiP2FYP49YHRuDhvlPR/LZuaHrLQ4j/30PwiesMv4TbERJzOyIadkGNhjch6YauuP2psXiw/3Q88cwcPN1vFnr0m4IHn52MFg/2Q43mt6NGUhdEJnZBWMotJCy3okG7R/C/bsPweP8peLrPJNx97wC0vPFxpLTvhnop95KQ3Ulidj+qJT9CPExCdy9Sbn8K9/V5EV0eGoaYlrQv8VYSqP8hoHFnBDTohICoVvAPrAt3qyd0RgvcTM2hsywlETpKIsSjPcUjc24kPVWMZSyWFhESBEEQKikc/p4IOXmO0OUi9IuyRsiqi4DVYIJf3Yao+dhDqDfoGdR9+DH837MvYOMHH2DOquXo+PijaPBUd9QfNgS1RgxD1IihaDRoINr07ocpS1fhm507MG3xLAwcPxr3DhyMqIe7ocGAoajTbxhqDxiMWr2eROvePTBr/Sps3bMLO3/cg5379uD1Tz7Ew8OHIqb7E2gwcAhqvjACdQcPRWL3Pnhh+iJ8+OVXGD9tHJ4Z+izuGzwIUd2eRNTzo1FjyGjUHjQEdbt3x11DhuCl99/Htj17sOuHvdj7417s2rsTn+/Yij6TJ6Hug/+HugOeQeTgIajx/HDU6f8sWvfrixkrVmP3zj34aeduvLxsFcYNG4uHej+DBg89hFoDnkXkoBFU9pGI6TMY9e+8B92eH4gPPv0YoydORNL996HeM31R69nBaNBvOBo/9Tyqtb4BtgBfWD310FlNcDO3gN66DDrzEeUltwZ94cU7xsoQIX6OkIiQIAiCUEnhcMUiVNpdY4yBUERIf1GETMPgrq8Bd6MZAc1bov7axUje9zViVizGYzPm4fsffsHLr72JLs8/j+SNq1F7z7eo+uM2hO/5GvFfvIeOi+Zh6Ycf4kLWBbz62jpMXzADz65aihYbN6D5738g5sBhxP36K5p+8jYeWjMf72/7AnnZ6UBuNgrzcvHdLz/j0YXzEbtyOept34bgvXtQa+dOJK18CUPXvIqff/sNG9ctxYQZk/D0+g1IfusDxP72J2ofPEhp70Pce5vw8JoV+Oann1GQk4P8/EzkF2aiID8Hp8+m4YUlq9B40mQkbP8WNX/9GTV/3o+krd+j86rFWPXRh8jOzkYOxf3y00+xcPZCPDZmLBrNnowGW79E+L69qEW02vYdUkaPxHMvTsD+P37F6NmTSAj7IGbnZ6j/+2+I/fUIUnf+jMihQ+FeKwxWLyPJjxV6S1sYrGugMx2Hjn4DliCDHvRZRoQEQRAEwRkcrpEIFd815q6LgLvBBN82HRD17luIOXsU9V/ZhMdmLsOOvX9g48vv4M4XxqM5iUOto4cQeOooQk/sR/y+7bhp/Xqs2vIVMjNysGnDBkybMwv9169Bwofvos6F8wjMzUVYZjpi92zHw5s34aPde5CfXUAVK0JBXhG++Pk3PLB8JaLffgd1TpxEQHo6ap89j9S3PsPg9e9j7y8HsWHNKoyeMg1d17+Khp98hcgjpxB09Biijh1Awy3v4SESpG/37UdRNqeZj9yCbNrm4MyZNAxZugqNZs0gedqN6qcOIuz4UcT99AM6rFtNArcF6bkFSCsswMdffI2p0xfh3hHj0GjJQtT/9Uf4Hz8E/5OHkLj/FyS8OBkDx0/Dr/sPYsjcmYgaPxS1DvyA4LQ0VDuXjTqHj6Lq1Elwr1cf7jZPGIy+MJj+B6NlE/SmMyQ/PBrEzxAiESIJqmKSNUKuon0XmrwVXhAE4b8Ph2snQjwipKsBm8GMgLhmqDthJhq98hoajRyPfpNmY+9PP+PVV1/HnT37InHcBNRZsQrV1q5B1fVLUH/RdHSZMAavvf8Rsi+kY+PG9Zg5bwYGzJuO6BkU94O3UPXTLYjY8jEarl2JR5cvw2c//ISsvEIUFBSgoDAP3//6A7rOmoLoSWNRZ9MGhLzzBqJe34TEsVMxbNFL2Ln/Dyxasxij6PgTJDT1Jr+I2qtXoxbRaOUSxI0fhadmzcTuH39CUU4u8gvykJWfiezcDBw/fRKjFixA3DO9EbtoFuqsWYZ6K1chft48/G/8eLz84cfIys1CRmEGPv3yE0yfPB0P9xuIpGefReLieaizdgVqrl2FxKVLkNTraQyfPAX7DxzAuDmzEfvkE2iwchnC3tiMOq+/g+iX1yKy1+MIDKsJH7M/iVA14m6YLG+TCKUpo0B/iVABiRD9Lsbcy0Toatw1dr2+zkL7hGln8LvI/nh7kYiQIAhCJYIDXfPpql/OjpCD2ezoXWN/3T5v0OfDyOuDuAM2/QqjaQRM+rqwGj0QUr0ubnykN3rNWoIh85bgjXc/xPGTR7Bz13eYt2wRhi6ajxeWr8Zzq9eh10uraLsY89Ysx+4923Ah8ww2vLoOixbNweLVS9CDBOXxOXPw6MIleHTREjw2YwZmrnsJvx06jCwSoDzkoqAoG4dOHMCS19ai96xJeHLZQjy2Zim6rliA/rNmYdN7H+LnowcxZ/U8zFo4HevefhVDVyzEsHWrMHzdGgxbswpDF87Dus2bcPToARSSAOUVZpPYkNwUZOFc2ml89PGHmLpwMcatXY+Rm17HqJdew5hV67Bg4yvY8/OPyM1NR27+eXzz1YeYN20ypk2bjvHz52LcysUYv2Y1Jq1+GTNWb8D0JYvw4Wfv49S5o3j3vbcxcsIUEr4leJLao8/y5Xhm/jR0uucW1PANhI/Bm9o3koSmB6yWr6idMxTp0ZGc6kh4eMvfFREi8TG6aURIl0u/3/dwr8DnCIkICYIgCP8mONA1n6765ewIOZT2HCEeeTAYs6E3ZUJvzIPRvB8Gy0Q6ngST0Q8hgVXxeLcnseWzb3DwyAmknc9AfnYeMi+k4fjp4zh06iiOHj+OP0+cwu9nzuDwqVM4Q/vOZ57C6dzzWPfKK1i5fCV++nkfydMubNu5B9/v/gHf7vkR3+35Afv/+BNZmVnKSFBBUT5t85GVk4lDxw7hx99+xo9//Iq9B37F7gO/4edDB3Di7BkcO3sKi1ctw7qX1+MUfz91EidPn8CJ06dw9OxZHKLtqfOnkZuXjqKiHORT2jkFBSRbucjJu4CcC6eQfpLKdy4dRzNzcDwtk9JNw0mqU3pOFvLycpCXm00i9AXmzp5J4vQRjp48RvU9htNUv3Mn03D29AUSoDO4kH0W2XlpVOdjOLj/AH764xB2/3kIPxz6Hd/u+Aq9e3VHiI8PLEYbyU4DEpphsJn3KW1exZSOKsZMuPHoD8mOTp9D7U4yyiNAJEI8UudGkqqKkK0SiJA9zsopU2OCIAiVCw7sQRUgQpdOjfFoEHfK/FRpHcmR0XwURssyuBlvoP3+8PL2RMfON+LtDz9ATn4ecnOIrFwShVxk5mbhTHYaTmedJfE5j4yMTJKMDDqehozCdJzNy8RLGzfjpTXUcaVlKFNfOSQl6SQkF4jMgnxKpwBFuYVAXhGKCgqRn5+PbJ6aykpHVtYFZKefR04acSGd8s5BJonSSdq3et1avPrKJmRns9yQuORnorAgB0WFBbTNp3RyKb8c+pyHwvxCkA/R+fmUdxYy8y+QfFEZqbxpWdnIIBFLz8ggCcpGNp2fm8flysN333yLObNn44uvvkQu1T2PRYrKn1lYiDTifFEesopylbzyKK3szAvIzMlAZnY2kYWde3fioW4PwubjAYPZC3pDExKambAa/1BGfViCqhizXBIhiwsipJUDprSXl7oiQj+9Pg8tExqWpGcyGjChz8OXxOE8e97TuSSOFm3a784dcVlaY3r9H85+vvaS9OxxRYQGPXYHnnvk9pK07+/c6rJ0XamLmtfSkb0vkywuf4cmsSXnM9p81PJwuluWjLukTdR4HMdZfRYMfUrZH1evZpltIgiCUBnhQNdJulKW0hE6gkPpIpRTLEIkQbxmxWhKg9nyAfTGR+h7VVisJtSpE4UXXxyPvbt24MfdO3H42CFk5GVj+w97MGv1UoxcNhfjli/CjHmLsWz+Mnz92ac4e+EU0kiE1pMIrV/9KtJPX0D6+fM4duIgjp7Yj+Mn/8Tx44dx/sx55Gfmk6iQDOUXIZvEZOePe7Fs4wZMWb4Ek1YsxdRlS7FgyTJs+fwLHE9Pwyli3Zq1eH3DK4ocnc46j59P/IZfj/yIY0d/xakj+3Hm1BFFpvLzSIw47UxyrewiRcD2/PETVq5bh0mzFmLiguWYumAZZs5fiHe3fIxTaedIqvJRkF+Ard99j9mzZuHzL74g2cpDdk4WLpBAnco4S+U4g5MkfxfycpF2PhNffPoVli1fiuXLl2HlkrVYufgVjBo+ESlNUuHu6U4CFACjoQttX4LJcJTkh3+HHAUWIZ2Op8hKF6HSpsbsJUjFmQyVJUIfLxpzWVoqqhw4y1NFTVvt5B3hLH8VV0TIEdr4rtSFUfPSwumUNl2n5lPetuDpvcPvL7vsXBndEgRBcAwHuk7SldJJR+gMDqU9R8igz4bBkEXSQ50xi5Axh+LuJTkaBp2xPmwWKyL8fPFQp86YN/B5zH7uWbz96nqcINFZ8fom3PB0TySMGIL640Yj8flhaHHfYxg/fgqOHvkT6bnpJEKbSFo24vgfR/HVW29h7fgR2DBiEF4Z/QKW0zmf8m326RkoIKEACUj6hQysfm0zbn92EJq+MAyNXnwR0S+ORULPxzBg6njsO3QQ58+ew/oVq5Q70ngabdcvuzFt8SSMHd0Hy8cPxOpxz2PDotnYS6KWlUtSk1OEQpKgvLwi5BYV4K0PP8BdT/RC8hN9Ef/CWCQNofT/71E8N3Y0fj/0J/J40XZefrEIzZ6Nz774HOlpF7D1w4/x8rQpeGnqOKyeMg7rFy3Ejh178NuB4xgxdQ5ade+ODoMHocPAEejcazSSO9yPoJBwWK0WEszqMJp70G/xKYz6syQ/BahCksO40e+gIzEq/n3sRIh/J/pelgjxiIevl0dJx6tiLxAqpYmQtmPWjppsnjlUyUPtxNU8+fv2l6YrcdSOXk1XKxG8Tx0ZmTqgq7KPR1A+Xz6hJA97XBEhTmPDpIHKPjW+OrLial14n1aEeFRIm9e8IU/iu7VTSvbxcY6nnm9fHq6TtjzqPm17qJKqtmNZbSEIglCZ4UDXTrp6OukIncGh1LfP63IUGeKXfvLTjfWGApgMR+iivBR6cwc61xeBFjPahkdiTPP2mJDcEuuGDcGRI39g1qsvo8PMyWix7RvU/mUfGu3ajgZjX8QzY6fg0J9/kqSkYePGDVi//hX8tvdnrHh+MEY0boR5tetgVp266N2wERZNmYiTGWeQlc+jN5m4QMKxZONm/N/MBbjzky+QvHsv4n/cjvoLxuLB6aOw+/ffkHX6AjasXIMNm15WZOvLT97DwDtvxoCGUZgdVx+TouthdJfO+OD115CWk4PcgkKiALmFBSjKL8Dm19/BXYNHocUrryF2zx5E79qLOi9ORE8SoV8O7CcR4hGhfGz7fqsyIrTls09x8shRzCcR7BlZE+Pr1Ma4qLp4PqkVNi5ejW2/HsQTCxeiwaJZSNz6CZK3fonmG99H1ANPwxoYSm1pgc7cAHr3MTBa91EbZypv/GcB4jZ3u/jSVeXt8/QbqSLEL2TlkTo9CdK1FCFnaamoHbYrIqSOxth38o6EwBGuiJB2FEXNz17WeJ8jtOUqrU1+e3OBMt1ln5YjEdKWR5u/Wk/7fGRaTBAEoWw40LWSrpZOOkJncChNhIy6fJIhOqZjEeJRIRIh/TmYDR/AYOpKMlQd7mYD4r29MTqqMRbXjsPb/Z7Bsf0/YfJrG9BqxUI0PbQfEedPodapQ6i1YD6enjQDB/48hNycC3h948tYt34Dftm1By/17o2lETXwVUgYtgRHYGJETawePxqnMk8js4BEKJ9E6MJ5LH/1DTw8az7u+eRzNPthH5J+2Y26i1/EgzPH4off/0D2mXSsW70aayl/FqFd77yF5W1vxOsBodgZUg2fVKuOZS1a4tN163Ce1/2gAFlFecghivJy8dbrb+POUeOR/MmHqHniD4Qf2Y8a82bjyRfHYd/vvyrrgYoKC7Fj23bMnDkTH2/5BMcOHcT8nj0xzi8AH4aEYktgOObWiseGKXPwzU+/ouvyxaj5yjLUO7IdjY/tQeN330fgXY/B3ScQHjovas92MFiXQ285TG3M02EXBUiDIkX2ImQsgIH2lbVGSNsRa7mSqTFX5cFZnoyar72YqHn8m0SotKmxKxEhrRzyeiJH5wmCIAiXwoGulXS1dNIROoNDqSKkvHmeb9UuvpOMO2KTPh1Wwy66UA+HzlQfRosRkRYDegUEY3qN2tg8sB/++GUXJqxeiWZjx6HZq5vR8M33EP3aZtR/bjD6jpmIQ4cOIzcrAxtffgUr1rII7cLmPk/h1eoh2O/jj9/9QrCqegTeGDsCaelnSD5yUUhcuHAGGzZvwoMvDEKnMaPQcvYctFgwDymD+mHAtMnYf/AwLpxNozRXYc3rLyGLZOunN9/E6y3b4zsPP5zy8sYvAf54vUkqviVZ4rvAcpCL3CL6byEJDuXx4dvv4K4+/RA7eSJqvbwGUSuXo36/vug9egR+/I1EKI8XWBdgx/btmDF9Oj76+GMcP3wAK5/sgRU+Ptjv74vf/YOwpnYjvDJ1Onbu+wn9Z0xD/WHPocGaGWi4biZqDBoMj+im8LB4wNMtBBbDQzBY3oeb5QzcTNkkPQWK/PALV/8SIX4L/V8ixE+ddlWEGHsxuRLBYNTO234Uxx5VEDie2tnzZ+20krMRIUeC4IiKEqGy6sI4y8tRHezzKY8IacWq/0O3lrRhWeUTBEGozHCg6yZdOUvpCB3BwbEIXbx9nkTIoCuefuFXPvCCXZM+CzbDnzAbFkNvbAWD0R1BZjd0DvBEz3oRWD76efxx4Be8+/kXGLfqJYx/5W1M2PQeJmx8C2MXL8erb72N82fOIjczGxs2vIrl617GL7t34M0+3fFmeCCO+njhqJc/NgZXw3sjhyHr3BkU5hWSpOQjh8Tmx1/34JW3N2Hxy+uwaNOrWPL6m1jx6uv49OtvcfrceZxJP4+lL63E2tfWIzs7DXvffAPr27TGl96eOO1txS/+NryWmkgitAqZWZnIK8pGAYtQQR7yC7Lx+08/YtWadZi4Zj0mvPE2pmzcjJkr1uCNDz7AsTNnlDVC+SxCO7Zj6oypeP/jD3D0yB9Y+uTjWGVzx3FPK474euPlevWwedo0HPrzMN758CNMXbkCEzetxVNzp6DRTV1g9QuG2WimTq4uDFaSSuteuJn5+UE5JD3U3tT+/Kwg5TlCymjQXyNCLKfF7yD7S4Su1XOEtB01H1ena7iznzWoO9omRyv7VBlwlIaKVgTUtDgdNX/7kSJ7/q4IuVoX3leWCHGaPAXoqPza8qhSU1o97ReQy7SYIAhC6XCg6yVdMcvZEXK4VIQufY6QniSI5UjHb0G/eIeSSZcHm/4cLIb3SYQeIxGqCneTGyJ8DUiKCsL4YcNx9PBJZGSk4cTp4zhx6jROnzmNk2eP4uS5Q7iQcRr5ebnISc/BpvWvYc3aV/DrrosiFBaAQ95e+NPDHxtCwvHu6NHIunBOueWdb3XPL2Rh4Xd9ZSvP88nPoX25BRefA5SPjMJcnMpKw9L1q7B643pk5GRg+3tvY0X7tvic0j1FkrIvwAuvNEvF16vWIDMzC7l0Dj9UMZ+2nH5+Xhay+Nb5dCIjB5npucjKykMG37pfWEhxikiYCrB9xzZMmzUF733yDg4d+hULSYSWe3jghKc7Dvp7YHW9SLw96UVcOHsW6SRc6efP4fTJU1iwYjUaJSfB4mEhibHBaGkNo201dObT0BmprVlEqa25zXltkIoqQrw42sCjdDx9RnFZhMz80tWrIEL2qB2yfUetRY3jbMqobo1qlyxMdpYXU9Z0kDM5cVWEeJ8rdeF4zvLSypw9jkTIEWWlWVY7CIIgVHY40PWSrpjl7Ag5lDY1ptMVogpPi+l5dILXC+WAX7fhrsskEdoFg2kMdeDR0FmMMHm6ISDEGy8MGYWTJ9KQx7JSkImCglzlwYUFuIC8IoJEhuUl90IuXl+/CS+tXo8/tm3HO7164M1qwTjg44vf/IKxKjwSr784GmmZZ0hU6HyWFKaAYWnJJwqQX1RI6RaS0DAFFD8Dq9esxXq+ayw7Bzveex9r2nXElx4+OGnzxN5Af7zSsiW+X/MScjKySayKBaiI0lMoKkAhpaO80qOAX+1BUNoFRUW0LX6eUWFePnZt3YpZ06biww/ewbGDv2Fxj+5Y6uWNQ/5e2BPiiZl1quLlccNw/jxJYVGW8gqPQ4ePof/gofAJ8YfZaoDREAyT5RGYbJ8WP7TSQILDd+gpEnQpymJp7bvGVBGifWbL97BcQxHiOHxnVXz9qJJjPNLxcJe2JcdLEwRGO+XF02XauCxL2ik0Z1SECDFl1YVxlhfD6arl53PnDumhSKAjEeLnGmmfI2SfD6ONL9NigiAIZcOBrpl01SxnR8ihdBEqIhGiDlfPHTS/3iEbRjfqeN1ySIT+hMm0FjrT/1DF6g2dpw6eJBk9+z6L7T//iN9OH8WvJ0/g4PHTOHL8JA4fP4Y/j53EoaNnSQjO4Y/fj2HJoiWYN38Bvv9kC1Z374qVNcLwXdWq+Dq0OubWjsKqEc/h54M/4o8Th3Do2GEcPXoYxw4fwuEjf+LA8UP47dRh/H7qKA4dP4GjR07gCPHH/j+xcP4SLF60DAf+OIyP12/EotYd8b5fKH4NCMWnVathYZNm+JDiHP2d0jp8GH8ePYKDx7isDD8J+xgOnaB0L3Lk+BEco7yPH6H8j9DnI8fwyUdbMHLUWKx5eSP27tqDWY8+jhm+wfg+JBQfhoVgSM2qmPxMT/zw8x4cOHUIvxz/E5s++Agdb70VZneTMi1m1jeC2TQeRvefSCivTIT4id8VLUIVgSoO3NGr+/juKvXBhZVplMOZmJWG2n4yLSYIglA2HOiaWfEixIt1lUW63Bnz+8b0WTCQCBnd8qkTvwCL8XuYDM9SZxwJvdUEd98gxLVsje4j+2PAohnovXAxei9ajr6Ll6IPSU+fRSvQd9E69F24Hr3mLEKn/k+j44B+6DZxKu68/37cE9cY/RvVw4BGDXBvfAwe6PoQBs6ejsHTZmDQqAl4fvAovDBkNEaOnYhRs2ZhyMI56L9oLvosWIjeJDZPEz3mLMCNAwbipoFD8NTCJbhvyFDc0eFGPNs4AdOik/B8XCJupzL+X5+BGDCPy7MCTy1Zih5LFuPJxQvpnHnou2AunqW0By2YjcELZmHY/BkYOXc6RsyZgWFzZ+P5efPw0JgxaNKjBzqNGoHu9P2Wex7E/fXiMaJBHJ5tFI0O0Y3R/r578TSVc9DixXhm1jR0eaIrqtaqSfJjgtXgD4vuZpgNr0FvOQ0388UHV9oJkIpTEaLfzWS+fkXIEZVtlKO8IqQdTZNpMUEQhLLhQNdMumqWsyPkUJYIFb/0k9eu5NDnXNrHx/Jh1OfDqj8KT90yWN3a0vcAmK1BcA+tisiOiWjevweajJ2ABrPmIHLxXGI2ai6Zj6ily1Br2QpELV+IsEWTUX3+TNRcsBR1ps9AzNgRaDHsebR57lmk9hmA+H6DEd9jEBrd3BXhcf9DUI3mCI1sgfopt6DZ3T3QrtcgtBgxHg2nzUQk5VNzzjxEzpuPyLlzEbVwIeW1BOHzZqPWjBfRbNIYdB4/Bq0mjkedqZMQQcIUtXg1aixeiRrzF6I2CUv9adMRPWky4kePQ+LgYUh6ZiCSnuqHpB5PI7VnXzTp8xxSnn0BcS+MQL2Ro1Fz4ouInD8bEcsWIpTyqT1lEpLHj0P8uDEInzIB/gtmouryRWhIohTbtw+CkhpB7+VObeUJi74BidBgEsnd0PGrNOg3KJcIKYul+XfJvShCXZXf09Hv/E/AnT+/2kI75cUCxK+UUJ8rVFkorwip65bsp/AEQRAEx3Cg62bFixA/vVivPD8ol+CnT3OnXCxFHN+szyAR+gI2t74wu0XDbAyEydcbAbFRaHTfnYgeMAI1pixG+Euvofabm1H/nbfR6HUUUwYAAMAFSURBVP1P0PjDr9Do469R/+PP0OD9Lai/+SNErdtEArMQtSZMRt0h41Cv9yjU6zoKde4agfB2zyMgoRe86z0C7zoPIjjhCUTd+Bwa3jsC0b0modbwaag+ZiqqT5iB8KlzETF/GSJXrEftdRtRZ9NrqPXmJjR8/RXEv7IRDV59DZGvv4EaL7+B8GWvIGT2SoROWIgaw0ieBs9G3Wdnou7Tk1G7G5XhoTFocP9INLh3JOrfP5q+j0Ptri+i5hMTENFnEmoMn4Pa89ejwcdfIWr/r6h+/CAij/6JqCMHUe3EAfif+h1hR39Dyo6diB82Cj4NoqB3N8GoC4FJdzNM+nUwkEwWt6/jKTEVpyLEt9ObeLH09SVCgiAIgnCt4HAVRYjFh6dtWIR4vRDFM6bDjRf3mnJhNB+E0bQEJkMnEqNAWMwWmLy84FW7EQKa3gOvGwbC/8FJqN5zIsJ6jkXoE+MR/Ph0BHSbB9/uCxHcawGq9ZoN/0cmwNZlENzb94G1ZW+4pzwNn6Rn4J88At4pU4hp8EyeBFvCONiSxsCjyVi4Jw8nBsKjeV+4N+8JS4ueMLd5Gtb/0b57R8HvkYkI6jEVVZ+ahPAnie7TEPzkdPj3pH2PTkTwnaPgeePzMLV6Fsamz8GUOhDWlEGwJj1PDIFn0nD4pYyCf+p4+KS8CI+kcbAmjIA5bhAsSc9SOQfC85ZRCHluMaqvfRdBn29D2N6DqPv7SdT+4whq7P8FUVu/Q+1FqxDY6S6YAwNgsppgNtQhCRoIg/E7avdzMPKojoFvk3csQYwzEeK7yESEBEEQhMoMhwoUIe507UWI3z7Pow/c+eahiukCiVAG3CwU30af3fmup57UmUfCZrTBZvGBX0g9VG98OwKT+sI7sS/8krvBN+5+eEc/RNt+8IodAUvsBFhSJpHITIFPk2nwSpwGW/x0kpDZJELzSDzmwT1hEUnHSpiSV8GQsgL6lCW0XQRz6kKYU+bCmjgDnokkSomUTjzJVPx4EqYp8Gw6k9KlNFrMg3fLGfBvPg2+zWbBo9Vs2FrT9xYkRU2mwosky5w8mdKnLcmWJXUmrKmzSYhmU76zYU6YBVPCfGIpsZi+U57xVM6EiXTueHikjIat6Qvwunk4PB6bAr8BK1B9+AZUH7cGIaPnIrDnIMr/VlirNYDZw5uk0Ubi0pZYBb35T+hMabCQ3FhIhJTRNyeICAmCIAiCYzj8PREy8x1hLEIkOdzh6vk5QsUv9iyeGuNRCe6QeUSIRYnEiDplNxOJkCUbeusBGMxLoTd2hlEfBLPBBm9bMALDklC1zWOo+/AI1L9nIHwT7oVH3fsQkjwEQanTSGDmwz1pIcnMfFjj5sMSswDGxguhj6W0EkkUktfAmLyWJGUdDIQboVP2rSaWkRQtgCF1FsnURHimjqP0RsArfjh8EieQFM2EJX4pzElrYUwhiUpeDkPSCkWmDCm8nwWL8kuaT/spneTF0KcugS6V8k4i2YpfDGM8bROWQJ+wHPq4FTDG0XkJJGDxlGfCVBK2YixJkym9cTAljoF74lhltMraaiisLZ6Ed4Mb4R9QD94ePBrkTjJTi6RxIAymHdCZz8GNMBqyi1+ZUQrKc4TsRchY/LBLFiF3j27K7+nodxYEQRCE/zIcrlyErDtJhPiOMFWEWHaooy0RIftOuViI9DyVQ4JUxUgSZcqA0bid9o2gc+PpuA3uJhs8/Kqj5s33oO2oaUjsORq+qY/BvcET8E0cDe+kWSQNJEHJC4hZsCZMgSV6HKzRY2GJmwBTwkQSmGlwT5lDcRfBM3kJSQfFj58Lj8SZJFAv0vERsLUfgaq3Dkf9B0Yh4eExaHj7YAQ37wP3mAFwpzSsKSQ8JE3GxKWK1BgSCUqLxcdI6ZlIgiwJDH8uxhK/AO5xC2BLWARz8iKKO4eOT4ZX7AR4NR4L9+gx9H0SCdgskjSSqJRigTJSfTzi58MreTY8m46Hd+JT8ItoBX9bVXgYLSSKAdCZupA0bqDPJ0lkeJH0BWo3ksnL2vlSLhMhbn8TiRD9ZvxARZuIkCAIglBJ4XANRagYvQHQGQtRhTpjN8KgPwmj/g2K/wgdr06fjTCZPeDfOA41br4bwe26wjOlH2xJY0loZsFMAmIiSTGkzIY1dQpsccNgqf0E/Bo/gZAmT8OvRV94tn0WHm2Gwqs1CUj7SSQ942FrPRzebQYh6KaBiPi/F5A4aDpuGLsYnYbPQes+4xB97wAEtngc5sbdSFaGwD11MsnJJHjGvgivxCnwIrnySJ0OW5OZxCzYUmdRuaaQaI2DjQTNGj+SpGwUbE3pe9vJMHecBOONJD63DIfnnSRwd4yDx83jYelAstZiMpV9pjKiZYpfQvK2HJakpSR2s0nWhsGz3r2w+deHzeQBk96LxDEJRtNwWCxbaZtJ7c3rsXg0jqe4HLezSmkixHeNiQgJgiAIlRUO/5AIUcbmIkWGeFTDZPiFmE2fW9N5njAY9NB7kwRE1IVn9J3wTh5KkjAXptQV0Kcuhy5lITEP5uQZJCvD4V6vK0KbdUPswyw4U9Fw9DzUGD4f1YcvRsDYpfCZvAz+kxcjcsoiJExbjJQJs5A6dBqS+kxD/f8bg5CO/eDd9Cl4pw6ALWEo3JNIcFJnwDuGxCmpD8I7D0fV28bA57bR8Lp9HPEiPG8jSbprPDzvJ8m5bxQxEp6PjoPPM7MQPGYFqk1Zh+B5GxC09g1Ue+NDVHtrC0I2fQT/WRthe4Jkqi2JGYmTR9wMmBMXUt3mw5L8ImyNesAa2hxmWxBMJh4NqkHt8hgshjdgNZ2A0UgCSe1Y/NRuau+LI23OcCRCLKC8iF1ESBAEQajMcLhiETJbdsBsyqaOlUUo12URYtxIhqqYC1HFkgWdJZ065NOwGD+DQd+XjteFwWiCyd0Ao08wrOHt4dl4AKwJs2BMWQFd6jJUSV2IKilLoUtcCvfE6fBLGoqqrQcg6v5haPjCXDSe/woabXoXjb78AnV2f4da+7ah9tavUf/Vd1B//FLUfHgUgtoPgHvqQJhThsOaMprkZwJsSTNgIymxJKyAR8IiBMQOQsQN/RA7fAEartqE4Fc2we/VNxC88V2EvfIRQt74GL7vfYzA97cg+KPP4ffF1/DbuRMhv/2M6of2I+LEQUSdOoSGRw+h8eHDqHviCMJpf+gnX6LqqMXwv5lkqBnl3WwirM3GUt59YK15A8w+kTCYbCSMvtCZ21H7zIGVZVFHMlPSjvysJvXusEvbV4vjNUK8kL34OUKyRkgoD+qziviVIfLkakEQ/u1w+BsitF0RIX55Z3lFSOnEeWTDmgad7RQM1vOU1kEYDeuow74HemM1kiEj9CYPGLwbwRZ5H7xjh8FK0qNPmQu3lPlwS14JfeJLsMUuQ3D8bFRLnICApBfg23Y4fO6eCP9nZyN08VrUfO1tRL30NqpNXgO/x6fDveNIEp9h8GgyAe5Np8HSZBasqfNgTV4EC4mVKX4FDHErYY1dhMC48ajafjhqDluJhl9sRySJTUjmMQRnnUZoZhqCcrLgm5cD/+wceGdnw0rfLXnZsNE24EI6wo8eRfUvv0bwkpcQMmstQl79CKH7fkHtE6dQf8cviJz3OvwfHA9bq/7wSu4Bz7qdYQ6oBb3Vm9rSD1V0MSQtA2C2fk6ieP7iS1OL7wZT2pHvyKP2v7x9/8KhCCl38lW+u8bUTvzf8vqJ6628V/LKD+Hv8W/7mxWEfxsc6P+xay9CfMyoLyDZySAZOgOd9QIM5gyYzT/CaJxNcToRwdTJ26Azh8DinwCf2vfCN36gsnbHQOKia8qjQ2thSlgJ77hlCIhbSMyET+IkuCePgbX5UHh1Jim6bSy8u4yDZ9tR8EgZBWsSL6aeDUOzBTA2mQcTSZUpZTFMycuJFRe3S2BOmEeSNRPuCZNg7jQZ3v2XIWTtRwjf9QvCzpxFQFYGvLKz4JeVg8D0HPgSHlnZ8M3JRdipTIR//guCZ7wO757TYenyAswdh8B63yR4DV2NoLVbELX9dyTu/QNxizYh5La+8Kp7I7z865L0eJK4eMFN1xg63aMkMBtgNB+mds6hts2HQU9SUyJC/EBFQtO29lxLEXL2eoxGtSKwYdJAh+dUBGq+ZY1SuNKp/FN1cMT11gmqr/Bw9qoTR23HcR29IPbvMnVA1+umbd6dOwIdmsRelTqLCAnC1YUD/T9G/5eVsyPMzyuAt8/OKxYh7pD5bfRGXR50xhxUMeeQ8BTAaEqjzvlr2o6G3tiM4vrRli687gGwBjSCd+07SHSGwKP5LFhakci0ICFKWQh9Et/dtQyGhAUwJM2AqckU2EiYvEiKLHFjYUwYQ98nwit5KonNDIo7D3plwTXf2bUEehIgfdIqYiV95u9z6fMs6BPmwJQ4h8RqEmxNhsP31rEIGbgQ1Ze8gdB3P0fA518h8OsvEfLNNwja+j38dm5F8HffIWLjhwjqPweWNkNhJCkzNyE5I7z44YrNRsNy+xj4jF6MBq+/h5RVLyHsrifgGRwDX5MfrDoTtWN1Epc7YDbOpfb4kSSRH0zJT+XOovbmRdJ8+zvJkPKcpisToavxHCFnEqGifXN8RcGjFNdChFSuRh2ccb11gmWVp7S2q+g6XE0R+njRGCVtV15Vwq+D0dZTS0WMmokICcLVhQP9P0b/l5WzI0w/l4k6dX6gjpo7Z3WxtP1zhBx3zAx35EYe3dAVP2eIn2vDcKduMJwgEfqcGEnfW0JvCoTBYoTB6gWLb0P41bwVIXFPILBZf3g0eYEkZxzJz2xFXgzJM2FO4gcrzlJuR/eOW0xbvq19NgnQTOX2eSthTCbJacKjSosIvoV9CdySFsEtkafc5pJczYAuaRpM8Xyr/jwSodmwkQx5pIyBZ4th8Oo8DD73j4L3Y8Pg+dggeD0+BF49hsOjx2h4PjoGXreNgq35C7By2RJmQ0fw1p3S906aS+mMg7Xts/C+uxcCb78Xng2SYHOvBi83L1jdAqnu7WG0ToHJzHeJpZEMctvyFBjfLq+OCLEI8b7iB1Y6458QIe1Fm98cHxYScF1czMsjQtdDHa6nTlA7LeZMBrVCyt+1klraedcbroqQGk+ts/obHXhnsSJIIkKCcP3Dgf4fo//LytkRnj18HDff/DuJEI9GsAipT5ZmEVKfLO24Yy6GO3J1oW8xbtShu5Ecuel4xOMsTMZvSIomUJod4GYKISFyJzHwg5dXFAKrx6J6k5sRfntfBN4xDrabpsHSkkQlaZxyu7stdg5sJEHuCUtgSVwCExNPn2kfP9jQmDIfuibMIhiaLoWpCT8baJ4iKyZ+KjSJkomEyZw4lyRoCazJy2CitEzxi5Rb3j3pmFf8BHhEvwBL4wEwR/cnBsDSaCCsDYfBHDuRZGsO9MpapjmoQiLlRukbqRweSYvhR1LlFdcdplrNYAwOhdHmCZPeG5YqkbC43QSraRLM7t9BZzmntC23mRtJjBuJI28vb0/nlCVCsXFDkHb6lMPfmdF2gExpnZkjiXC23346geEXq6rH1Xx5mmHLknHoeU9nh/G06asdsHq+9l/rfI4rowjlqQPD00UtExqW5MPlndDn4ZLjTFl1ZcpTXlfyVMu7dGTvy9b1sNhpy8PTfmW91d8VOXD0Ozh6I35pZWO4vezrN6bX/13SBs4EwZW2YTbPHIr4+lEl8dSpLLVsWjgN+/bR/n9R2t+Tiit1qui/AUEQyuaKRSj7wF7MnH7cToTs3zXmuGP+CwcypIgQp0GdtP4MzPrvKK0ZlNYd0BlqwmDyUNbQeHhXRfXYZCT174/ENa+g+oq34Td0DfxunwKfpmNgSXkR+iZ0Ho/6kOzoUpbBmLCCBGkpPPhJ1EkzYEidQkyFKYXgJzwnvAhLAslNEk+hTSQBmgBDkwkwptLn+MmwxUyHMZZHd+ZDr7wyYxnM/ATpxAXQ8SgSyY4xcRbt5y1JVuoiVGmyAFVS55IMLaR4i2Gj/f4kawExj8GjZioMAcHQ2awkelaqXyTV9R6Y3Ui29PzU7jMwWDKhU9qYJegvHLenY8paI9T9iaVIO/SLw99Ze7HXUtaIgPairR1NUTvI81+uL9lnj3Y0wVHeKtrO1lEH7KhDUymt43K1Dox2RMAetWN3pa6Mq+V1JU9n6XF+zspTWpswjtrYHkdxShMhLeo5quA4QpuuIxFytW2c5cF/147K5kiEHNXLGa7WyVHeKldST0EQyuaKRSh39zs4diQL3p5XR4R0hJHS5TulLMYdJFxzYDDeCp2pGvQWE8wkDz7BQYi8qT3qLJ6Cmrs/R61d29Fww/uo2Wc2vJr3gy1uMDyTpsOL5MQrcTp8SXp8m78IW7MXYG79LKw3PAv3G56Bte3TsLTqCWvrp+DRrhe8O/aBX8e+8G7fG7b2veDetgdsrbrDs+VTsLYaAEPLYdA1mwC3ZrPg1mQpyc4qVGm6Am5Nl8LAT7uOmwuP2LkkT3NJsEjEkpeQGK2k74vgEzsa/g0fgHeNBFj9gmC02KhOvqhiagg38yMwmFfDaPwNRh2/OoPagJ8cTQJzNUVoy8e7kffr1w5/Z+3FXouzztDVCzlLzrwhT+K7tVNKzuXRAY6njjhoRUjtiHifmoe2c1L3qeXSdva8j/PV1qW0Tr88dVDLp/2XOI80cD7aepRVV1fL62qevE9bD85Pjaumq43LoxVtk6Odtom2fK6MCKq/Q1m/l33ZHLUDp6GOimjTsBchV9vGWR48EqPWzZXRL+3vU1qbuFqnq/E3IAhC2VyxCDFpv/2EqZMrVoT+orijNhqzYTadhMX8DcyWmSQK90BvbgA3kw9dQKxw9wuAtWUqAkf0R+yHm9Dq049Qe9AEBCTci+DGPRGYPBq+Mc/DL7EvQu8agaBnpsA2bAb8Jq9A+MJNCF/+CkKXrUPIsjUIXF5M8Iq1qLp8HaotWYfwRetRfdFqhCxeirCFSxAxaQH8u44jkRoIa5ORcG8yu/jZRs1WkQitgD55KSzxi0mEFsGTtlblFRzz4JEwC57RQ+Be61ZYQuvC4uNHdfKDWRcJg57XQfUlwdukvHtNZ86mdiyA3q0ARoLlRW2z8koQU5oIPfrobzhzcL/D35fRXoi1qB2dPc4kgi/i9hdnHmXh6S779NULufaCr/1XrqMOyL4DVjsybcfJOBpFsMfVOjhrGxVt3mXV1dXylidP+zZR0aZRt0a1y6ZnHOGKGDDO2o7hqSf7ePZlc9YOjkTsSttGjWefhxZX6qvGYUoTIVfr5Cze3/kbEAShbP6WCOVsew0n/zyPps2KBahiRYjJUxZP6w2ZJESnYDH9SFL0KgymIdAZO8OsrwNPQyBsXgGwRNVAtf/dhFoPPIHgNg+iatwDCOK31zcZAe/4/vBt0RMRz05Enc3vIGLvj4jYfwp1jmejdloOqmdkIjgrE37ZGfC5iC99D8jMQsiFbCILQZlpCL1wCjUPHEDtd75GjZHrEHDLi/BOHAWvuMkwJ0+DodlM6JvNhj5lJoxJM2BpMhPuKeNgi+kLW737Ya7RHPrganDzcifZ8aXyN4a77m5Y9BOoXu/AYPkDbuYsVDFROxqLBcjkVtyWjtvPNZyJUGi1PJw+noGc7W84/n0JrYxocXbhVzs4Rxdtbaen7QTsqUgRsu/IyiNCZdXB1Q7Jlbq6Wt7ydILOZIPh/OzTKW1KpbS0tKjxtLBsaUd9tPHs03PWDhUpQs7y0OJKHG1+pbWdq3VyFk9ESBCuLn9PhIjcPe/jzz9yUL9hQYWLEN99VvzwwHzl7ih+jo7RcJL4DkbTcphMT5FMNIPFGE7fbTB5+sA9uC68IlvDv9Gd8InpCf/EkQhJGQm/5gMR8NA4VJv5Emp8sh21fj2BOiczEZmWi+CMHHjn5MJaQHkUUfmLKO+iQhgKC2EsIGhroH3GwhzY8jNQLf086u/bj5Dp62C9eQA8W/WF1/+GwOfu0Qi6dywCbxoMW/LjsMX+HzwbdYE1IgGGoDC4+XjDzeZDUlKTpKQDiV0f2MxL4W7i5zEdg8F8HjoTv52f60/t53I7lo4jEapaPR+7tucg76fPHP6uWuxlyJkEMfYSwfvUC7n2Aq1e9B3tUzuCf3pEqKw6qOUoq+Nxpa6ultfVPBlnsqFl18szSxahO0vTkYQ4w5U8GWfxnLWDo9/8StvGlXj2v4+jONp2Ke3vydU6XY2/AUEQyuZvixCT9+MnOH0sEyNGFk+RcQeuYNchX45zEeLbw41uRTDy7fUGHiXJoM48W1k4bDCkkwQdhNH2AfTuY0ggusBorAGz2RMWTz+YfKrDGlwPPmGtEFL/IQTF9YJXPL9LbDB8bhgB/8emouqkVYh44yNEbNuL8ANHUe1cGgKyM+GZnw1bQS7cSYo88vPglZdD22ySpGJR8qTvgRlpiDh1BDV2fI+qK9eQXC1E3RXr0HjFWsRPmY2G3Z5GQEwqvIPD4e0fRGXyhNFqg8EUAiOJm8ntaVj0y0mEPofZ8juM5nQYjDlUr0y6uOXARPU3UN1da8OysRehe+8uwOnjrklQeXEkEdoOw15UuKPZ/tJ0RXrUcx2JkHrRdxRPm6+avraTUadktPtK67hcrYP9PjUul3HWoO4la25cqaur5XU1T95n3yYqXB6Ox2Xh79o0HYmOtvzOpEDFWZ72OIunrbNaP2e/ub0guNo2juJxHF6zo665cSYl9qhlYLQPUOT0eM0R73O1Tlfjb0AQhLKpEBFS2PYa0vb/hh3bcvHoY0WoVo07YRadK4NFiDttAy+cJkFwM11AFWMGqlBnrjPwE6nzYHA/A73nNhhsC2CyPkpylESiEUrHvGGyecDmHQyvgMbwICHyiLoVfnUfQUiDHghKeAqebXvB48FB8H7uRQROW4rq6zYj4r0tiPz6e9TcvgtRe35Arb3E7l2I3L0TYbt2IfS7bQj96HOEvfk+Ija9jrqvvYrGm19Fo9dfQfSmdWiwYCZqPvM0Qtq3g2fVcHiZPOFp8oHRQmUyx1L57obFOAnu+o9h1R+CiYSOHybJ64H40QHK7ewkksUipI6GucLl8qOFRcg3MB/3P5CPtzbn4fTBU6VOh/0d1Iu7vWio+9WORXuBt0ftGPjC7mhaToU7Afv0He1zhH35tLhaB96n7QjtUc93pa7a9B2hLYsreWrT07YJo3by9jgTHWfpOMLVuKXFK60dtCOD9iKk3ecIV+Kp6Wtlg3EmRK7+jbpap9LiXUk9BUEom4oToYvwKEPan4eReSFPSVzC9RFysgpw7s9jyPv9W4e/W0WhXsjtL8ZaGVAv/Nwhq/u4o5k7pIfS+TgSoUGP3XHJc4S0//rW5qvtWPl8+2cPbVs/TcmztM6iPHVg7J9Hw3WxL19ZdeU45SmvK3k6ahOG8+GRA7U8TIv4hiUjRFrKGi2yx1me9pQVj9cUacvnaJ2RIxFiXGkbRpuHozjqXVh8nH8nR+3DqO1ZVp6u1Kmi/wYEQSgbDvT/EP1fxJ2lgwiC8E/BnYKjNULCtaM802LXGlelSxAEoTREhITrFhGhf57rUTbspxrlb0MQhL+DiJBw3SIi9M9S3mmxa4VWhHjqSKaCBEH4O4gICYIgCIJQaREREgRBEASh0iIiJAiCIAhCpUVESBAEQRCESouIkCAIgiAIlRYRIUEQBEEQKi0iQoIgCIIgVFpEhARBEARBqLSICAmCIAiCUGkRERIqFPWVDI5Qn05c1msb1JdYal+j4OyloNqnTzPyBGpBEAShPIgICRWGvZTY46oIOZMpR/Ht3ztV2lvlBUEQBMEeESGhwtCKUGkv6SxNhLRio47uqCNED3dpe1l8Na3+D92qnGcyGvD58gmXxRMEQRAER4gICWViP9Lj7AWcFS1CZb3oU30pKMvPliXjSvKW6TFBEATBVUSEhFJxNt3lSFIqQoS0bzxnwRnT6/+cTnV9vGiMEk+dDlsw9KlLvjs6RxAEQRC0iAgJpWK/BkfFkcQ4kyb7+KWJELN55tDLzudpMXu5UdNRR4DUssr0mCAIguAqIkJCqfwTIsT89uYC9Lyn8yVpaEd6tNNiqvRo85fpMUEQBMEVRISEUrnWU2P2HHhnMbrd3vGyfNVpMWfI9JggCILgCiJCQpnYy9DVXCztCO26IXWkR02jNMpabC0IgiAIIkJChVERIsQjPfYPT9SuGWK50YqRvexoj7kqWoIgCELlRURIqDCcTaOpqNLibDSHp7OmDujq8Bijio16d5jNasbh95ddUgZt+s6OC4IgCIKKiJBQoZQ2ZeWKCJ3cslp5eGJ8/aiS/XVrVLvkNvrSRpQY7fohmR4TBEEQSkNESBAEQRCESouIkCAIgiAIlRYRIUEQBEEQKi0iQoIgCIIgVFpEhARBEARBqLSICAmCIAiCUGkRERIEQRAEodIiIiQIgiAIQqVFREgQBEEQhEqLiJAgCIIgCJUWESFBEARBECotIkKCIAiCIFRaRISECkV9MzzDL1FVX5Rqf9zZC1MFQRAE4VoiIiRUKPZvlrd/+7uIkCAIgnA9ISIkVCiqCKVG11W29qNCIkKCIAjC9YSIkFAmGd9swE0tEhWBYexHebSoIjTosTtKztHGtxeh81+uR1hIgNN4qkipZTAZDfhw4Wj0vKezcpx5uEtb5fjUAV3h6+Wh7Lu/c6vLpuV+en0eWiY0LDmP05rQ5+FL4qjlXzqyd0n5X3j8buXYu3NHoEOT2JLzGUf5bJ45FPH1o0ricPlOblldkra9BNrXVXtMEARBuLqICAmlYi9BKs5kSNvZf7xojPJZ28H/XRHifa6iFQ61LI5QRYdRy6+F09GW09Fx9Xy13PZw3dRjNqsZh99fpsTX1ktbDkEQBOHaICIklAqPoqijLFq0nb8WrQhpO3lVcipChHgk5/PlEy6TIx7F4X1qGRydqx0B4pEbrptWTLQixOmpcTmNeUOexHdrp5Ts4+McTz1fWxeun5r3c4/crtTNUV3V9lXrpKYtCIIgXBtEhIRS+TsixN/V81UpqQgRcjSCoy2POvqjCoqzOqhoJcRReiq/vblAmZKzT8s+n9Kkxj59+3raxxcEQRCuLiJCQqloBUSLVlq0OBIJdR+f828VIW057VHzsc9Xe76KGofz3LJknMM6CYIgCNcOESGhTOxlyJkEMY5EQjsqxAuatcevpQi5Mv3kTIS0AqOmcSX5aOvb/6Fblc+ulEsQBEG4OogICRWKM5FQ96u31avHtYLD+1h6tCM4FSFCWvlQ81DznjWoO9omR5fsK0uEOM3tL01XzlXjlpYPx2P5065NUiVPRabFBEEQ/jlEhIQKxZlI2E8taY/bi4GWihAhV/Nwlh5T2vSaK/loy2yflkyLCYIg/HOICAkVijORYLSSoO38WXL4zir1GD+bZ9v6aYosVJQIMfbP9+EpKX7Gj3Y0prTyc7qqwPC5c4f0UOTOPh++m0wbzz4PbV1kWkwQBOGfpUSEigoLsnK2v+EwkiAIFYsqXDItJgiC8M/ylwjl5+7P/eFDh5EEQag4tFNjMi0mCILwD7L9DfBAkCJChbk5X+f98oXjiIIgVBjqFKH9lJogCIJwbcnd8z4K83OPKCJUlJf7cv4fWx1GFARBEARB+K+R99NnKMrP2aGIEIARBUd+dBhREARBEAThvwYPAPFAkCpCjxSc+TPdUURBEARBEIT/GvlH9uUXFeaPUUXIpzA/LyNn22sOIwuCIAiCIPyXKMrNSiP/qaeIEAeeJ+P5MkeRBUEQBEEQ/ivk7n4HRQV5py4qUHEoKirqUXDqj0xHJwiCIAiCIPxXyDu0N78oP3faRQUqDgBCivLzRIQEQRAEQfhPU5iVdq6oqCj1ogL9FYrysjfl/bEtz9FJgiAIgiAI/3byfvyEnx+076L6XBqUUaG8nDRZNC1cCaW9q8v+uLxaQhAEQfgnKMxOP0++E6uIj6NQmJezMO/grnxHJwtCaZQmQvyyUUci5OwlqYIgCIJQ0eT9+jWK8nI+Zt9xGpRb6fNyTubufMthIoLgjLJGhBwhIiQIgiBcK8ocDVJDUU5Ol8L002ccJSJULngk56YWiYqsMCvH9nMYjynP1Jj2uxaT0YDPl08oOYdfUtoyoeElxyf0ebjkuDadpSN7l5RVfaHpu3NHoEOT2JLzmfs7t7psam7zzKGIrx9VEufhLm1xcstqp3VS3xkmb5AXBEH4d5B//JfzhbmZY+na7VrgyHySo8SEyoG9BKk4k6GKFiF1tMgR2je3O0qH8zj/5XqEhQRcdkw9rp6vSo09XE9HL0nVtou8QV4QBOH6J+/AjqyivOx1dN0uXyjMzXo39/dv5S6ySgqPxvh6eVwiB4yrouPKcWdTY1rZ0I4A8cgNl0kbXytCPCqkTWPekCfx3dopJfv4uDY/rSxxuXh0h8977pHbFRHSHlcFUG0X+9ErQRAE4fpDeblqbvb3ACx0LS9f4JPIoHaJDFVO/kkRcpa3ilZCSsv3tzcXoOc9nS9LS83PFamxT1+mxQRBEP4dKLfK52bu4/XPdN2+ssAyxCND+Ud/kpeyVjKu9tQYczVFqLSpMTU/VxZrq3E4zy1Lxsm0mCAIwr+AvP3bMovysvf8LQnShsLc7MmF546dlWcMVS7sZciZBDFXQ4RcmX5ylq9WYNQ07PNzJR+tUPV/6FblsyvlEgRBEP4ZeI1zUW7W61c0HVZaKCrIfbAwN+tc/h9bHWYsVG7+jgjZi4WjtTu8n8Vs1qDuaJscXbKvLBFi6dn+0nTlXDWuKkLO1ghNHdD1krVJ9guqZVpMEATh+oPXA/Et8uW6O6y8geyqRlFe7sucET+YyFFBhMqJKhn2qNLgSFjsp6+0QuTsbi5GKyLORKi06TXtCJSzfLRTX/ZpybSYIAjC9YOyFijj7Lmi/Jwd5CllPyeoIgJnxE9nLMrNSss/tBe5e953WDih8nAlIsSod4LxMXX0RntM+3wfFiV+xo92NMZZugyPCqlp87lzh/RQxEsrQgzfTaaNZ5+HdorQfvRKEARBuPbwg5/zD2xXBIjfHUZe0pqu0dc+UMb1igrzJ1EhjihSdPy3HB6aYuTp1MJ/CVW4ZFpMEAThGrP9DcUrGB584VmpooL8tML8vBX/mAA5CooUFRX15aEpBSok7ZMg4V8f9u/fD19fX0WEhg8ffnGvBAkSJEi4FqGosCCrxC0K8yfRrmsz/SVBgoSS8BjBIpRBBPIOCRIkSJAgQYIECRIkSJAgQYIECRIkSJAgQYIECRIkSJAgQYIECRIkSJAgQYIECRIkSJAgQYIECRIkSJAgQYIECRIkSJAgQYIECRIkSJAgQYIECRIkSJAgQYIECRIkSJAg4b8TioqKUvl1GwBG5OSnr8jKT9vBKM/KliBBggQJEiRIcBLIF/axM2QXpL9MX0cQg4jWhOWiZlx/gQrnQ+Jzb1be+bfyC3OzTmf/eW7nqTdzvj2+Hh8fmoeNv72gMHPnrYIgCIIgCE7Z8MtzijN88OdMsEdsPbEp/0Tmr+cKCvPzM/PSPibf6EHeEXJRQf7ZQAWpwfKTV5CT83vat2nvHpiMBXsecFgxQRAEQRCEv8Obf4zHD2c+zMwpyMy8ONP0z7x9nk0sMz9tdWbe+XSWH0eFFQRBEARBuFrwqBGPFPEoEXlJvYuKcvVDdn76hKz8C2kfH56f56hggiAIgiAI1woeJUrPPZXGAzQkRD4XdaXiAyfOw1DfHd+QPWfXXQ4LIwiCIAiC8E/AAzTpeaf3k6/UuKguFRd4yCkj79xhWfAsCIIgCML1yqp9TyEt9+RJ8paKWzuUi6y7zuUcPb78x+4OMxUEQRAEQbhe4Ju2jmXsO5WZd7bnRZW58sASdDRj3xm5E0wQBEEQhH8LvITn13NfnPlbMsTTYTwSJBIkCIIgCMK/DZYhHhm6omkyOsmH1wTJdJggCIIgCP9WeDDn4poh1xdQU2RLRv6Z72VhtCAIQsXy4JgE8GWW6dSjnsM4giBULLyA+uLdZK7dWp+Tf2Hm10fXZDtKTBCE/z4j370BviHWkg5bS3CkJ7r0aYjJ39zs8FyhdNo8WKukLaPbVHUY51oyfdst6NC1Dty9jP/q37jXwmao3zToX18P4erxzoEpeem5Z9+lv43SA9lSCD8sUZ4TJAiVl77LWpR0Js4wWfV4fmM7h+cLzrmeRoSmfHuzU+FltOUb/lbHEslggbue5EIrl464HoRTuD44n3P0PHlOLP1dOA9Zeec3ffDnLHlitCBUYrQiFFbfp6TT45Gi2okBDo8J/z60AtGxW91LfueW99V0KkLX2+/OI1pJ/wu7RMzvHxFXUje9UYf+q1tdco5QOeElP/xgaPq7cBzYktiWHJ0sCELlwZkIMdoOUTqYfy/a0SBXfsfrWYQcYT/a9ciERIfxhMrHwQs7eFToVvq7uDzwS8v4fR2OThQEofJQmgg560DVc3hfvxUtlX+lq9+7z0wtOZ9R13OoeTClrefgEQr7+FrUMpanDE/ObYqwBj4laXCc1FsjMOLtjpfEY+zLq8a1L6sr8Thf9bijqbHytI066sHTlOM+6aSkrV0jw6MkjtqTKY8IlTb1ZF8HV9vVUdm159VKCPhbU6/lFT2h8rDu537IyU/fT38blwZeG8SvtHd0kiAIlYu/K0LaDo3R/mtclRNn2OenLYszHImQszLw4uDSOna1Y1bz106x2KNde3Il8ewlorxto6blqL4q9vVR4XZo1CqkJB6nweuXHImTKyJ0pe3K+1NvCb8sPqP9+yoPLM7auskaIcGe09l/nisqKkqlv4+/AonQIz+f+yzd0QmCIFQuShMh7TFt51aasKgSoo0TWtur5F/89h2XtnNV93NeanxnoyqulEErItp1Mdo01Y5TK33adhjz4Y2KtPBIR3niMc5EqLxtY58Wo9aHz9Gu5XI2LeSovVg+HI12lTU1Vp52tY+vHuNz7AXNVYmxT4/hushdY4Ijvj3+Un5+Ye4Y+jv5K8i0mCAIKtoOUtvpcQerdvhMaRKilRl1q3Zwjv6lr+1oVcHSCoa2Q9Smpd1fnjLYj1A4OmYvOM6malyNxzgSoStpG2dpqZR2TAuLinY6TcW+HKWJUHnblfdry2efnrP6loYjEWK4Hrc+08jhOULl5bLpMQAWMqNsuWVeEATG0UiBPfadl/YcR/+K18qCo85Ne1zthO070fKMCJVVhtLQls9+uofXrnSblnJZ2q7GcyQoV9I2ztJSKasttHA7c5vaT69py1KaCF1Ju5ZWdmf1dRWuz50Do0vSd5SHIGTmnU8n/yl+2nRRUdGNRzJ+POcooiAIlY/SRMhZB19Wx1taR8popUfb+ZVWFvtOsjxlKA1th83l4lvJ7ePw9JU2b1fjORKAK22bihIhLVrJZNRptdLKeCXtWlrZndW3vGjzcNSuQuXmhzMfZpL/9KC/D/oLAQZtPbEp31FEQRAqH9pO1NUOpKyOtzyjHtrj6kgL3zmldrbcOdo/N4YpjwiVt2Pk9T53D4m5ZNTEUT3KiudIAK60ba6GCDHa0a3yipCr7Vpa2f/uiJCKtg0ctatQufn40DyeHltBfx9VquQWZs397MgShxEFQah8XA0RKutf+Y46U+0+V9Z5lFWGiuhguR7N7qxRZhrO4jkSgCtpG2dpqVxLEbqSdtWW3b582rz+jsBo83D171ioPPC6aF4fTX8fytOk33r3wGSHEQVBqHxcDRFi7Dumsu6M0naI9vAIkf2zZlwpg7aT15aBGfJqO+UZPtr8vQIsl9xWrr0jS+30XY3H+53JS3nbprS0mLLaQi0z31WlfcaPdmpM+9vbj0qp5VOPl6ddGW3ZGS4jp1VafR3B5QoM97isHvw8Ju3fTlnpCJWPDb88x0+Z3kd/HyRC+Wk75E3zgiCoXC0R0o58OEN7qzlT1rN1GHXUwpUycMepvbXcEWqnWZqIMeWNxziTlytpm78rQqWV2dHIjlZ2VNR8y9OujL0IOcKV0SCtoDnDvt0EgVn+Y3fkFmSdor+RKlX4A+9wFFEQhMpH/1WtSjrJKxEhfo6MozgMd/iO7lBytAhb27lqO3NOQ3tXkHqsPGWwX8fDOCqDoyc9/514zu54Y8rTNoyrIuSsLdQya4WIR9ocPUeI4fJpF4SzLGmfUVSedrUvO9dbWw5nZXBEefIVBC0c6G+F/looOIogCILwT6J2lo5GJ7QjGq7KmnD9UJrECcK1QkRIEITrGu1UjPZpxTwCUJ51JML1h4iQcD0gIiQIwnWNdnrHGTIa9O9EREi4HhAREgThMtTOSRD+izj6mxcqLyJCgiBchtphCMJ/EUd/80LlRURIEARBEIRKi4iQIAiCIAiVFhEhQRAEQRAqLSJCgiAIgiBUWkSEBEEQBEGotIgICYIgCIJQaREREgRBEASh0iIiJAiCIAhCpUVESBAEQRCESouIkCAIgiAIlRYRIUEQBEEQKi0iQoIgCIIgVFpEhARBEARBqLSICAmCIAiCUGkRERIE4V/F9G23oFGrEL5woVOPeg7jCIIguIqIkHDVaPNgLaWzCqvvg8nf3Owwzt9FzSO6TdWrlgejzcfRceFyymqzK/3tRIQEQahIRISEq8bVFiHuEEWErl9Ka7O/89uJCAmCUJGICAlXjastQtcSEaHyc7XaTERIEISKRERIcBltB8Q8MiHRYTwVexGa8u3N8A2xXnbu/SPiLomn5qM36tBvRUu0vK9mSZ5J/wu7RKqcdba9FjZD7cSAkvM4rS59Gjo898ExCWV2rGV16pxf/aZBJfkx2rKWp04cV3tcC+fvajvyvrLK5Up+arzhb3W8rE1vfaZRyXF7ymoz++OutpEaj/ervxeXzd3LqOzj31PNQxAEoSxEhASX0HY+WkqTIbWju1IRUvOwR9uxOups1fQc4ehcZ8e1lNapa+tljxrf1Tq5Es/VdqzIcvVd1sLhceZK5dH++JW0EeetradWAgVBEFxBREhwCe2/uLU46+QYtaP7OyLEowPdpqUo++zT0+ahlkObB+9T07tzYHRJev1Xt7rkXKasUQT7fLRw+vcNi8PADW1K9nF6HN9k1WPcJ51crpPaznze8xvbKWmp7eOojmW1Y1nlciU/bdm1I0BPzm1aci6npe5XKa3NHB13tY208ViE7I/b5yMIglAaIkKCS/xTIqQdbVBHJbQdr31nqsbRCg/jKG/7c0ujrLgj371BmcqxbyO1rK7WqSJFiPeVVS5X8nP226vYt7VKWW1mf9zVNtLGi4zxu+SYeo4gCIKriAgJLqHtfLRoO2J71I7unxAh+47xaoqQNm17HHXernby9qjldrUdy1sue9S0/w0ixGjbQhAEwVVEhASXse80y+p41I7unxAh+85Z25mreZfVUWspLa6jPEvrvEurk9pGnJZaXv6snbpztR1dKZcr+altp03HFcpqX/vjVyJCHbvVLfms1ls9TxAEwRVEhISrhtrRORIc7vx4n1ZQKkKEtOmpeXB6arzSzi2N0uJqy8XTS47yc7VO6vfSyuRqO7pSLlfy04qXmh/v5/TuHhKDuimBJfu0lNW+9sddbSP7eNq6a88TBEFwBREhoULRdpoq2s5JHbVwREWIkHafI7TpldVRa3GWJpf5+VfalnTE9jjrvNV07evkqP2Y4EjPSxYqu9KOWkGw52rkp8ZVKa3NOL59+1+pCHEctXzlHbUSBEEQERIqFPuONfXWiEs6Se7EOnStU3Kcnw+jikRFiRDDUztaCeCOXTvdw1SUCHGZuWxqftwZ3zssVmmH8opQafLCqFNhrrSjmn5p5XI1P4bvEgtr4FNyjNOz/321XEsR4r879RlHrvyegiAIKiJCgnAdocoBC4a6j+/8Ujt5rSBUBNc6P0EQhOsNESFBuI5wNorCXI1pn2udnyAIwvWGiJAgXEeoU17a6SoWEmXq6+JzfiqSa52fIAjC9YaIkCAIgiAIlRYRIUEQBEEQKi0iQoIgCIIgVFpEhARBEARBqLSICAmCIAiCUGkRERIEQRAEodIiIiQIgiAIQqVFREgQBEEQhEqLiJBQKXH2XitBEAShciEiJFQozt5mrkX70tR/in9ahP4t7SQIgvBfR0RIqFBEhFxDREgQBOH6QERIuKqoL/WMblPV4fF/iuttaux6bSdBEIT/OiJCgsto5YF5ZEKiw3hanHXwvRY2Q+3EgJK0+EWfXfo0xORvbr4k3vC3Ol4W79ZnGl0S50rQ1qVjt7poeV/Nkjz4haNcDo7jrPz3j4hT9ofV97mszFfC9dpOgiAI/3VEhASXsJcglbJkyFEHr0qEI7Tx+i5r4TAO83dHcZzVR0Uth1pW7TSV9tyKGk26XttJEAThv46IkOASPOLg7mW8rKPVdsiOsO/gtWtjeJ868nLnwGhlH49k9F/d6hLZ0I5sPDm3qVKOv7t+Rpu+Nk+1vOo+bXlV6VPbQo1jn/aVcL22kyAIwn8dESHBJSpKhNTRC3uJsBcOZ/mpOJMQR6MjjkattAKhHTXR5queZ1+HsqbFXC2DlmvdToIgCEIxIkKCS2jFQcuVdvD2IxXXswhppaTfipYOz9NSkSJ0tdpJEARBKEZESHAZexkqq3NnXB3psBcQ9fvV6sjLI0Ja+Wj/SG3lc0WX63ptJ0EQhP86IkLCVcW+g9d25LxPXfuixlNHQLTyocbj8znu3UNiUDcl0OG0lKtoRUiVCEflUOPbL1yuqLvFVK7XdhIEQfivU+EiNGfXXXj3wGTsOrwVvxzdj5Pn05RMJPwzgduff4e9h3fjgz9nYsGeBxz+blcL+w5eu88R2tGZ0u6a+rsiohUhR2jLy2jFhHE2LXalXK/tJAiC8F+HA10v6YpJwVGE8vD67yNx4uwFvLY5E/ffX4Q2bYsQGVUEnaEAen0ekQODPkvBaMgm8mA05sNizoaH9Th8vHejetgXqN/4QzRrswYDh0/HqtcX4J7uL8HquwsGSzbcrcdQO2olhgydiueGzkNkzbdgM5yDUZ9O+WTAjdJkdIYcuJkyYHQ/B1+/z/F47zUYPWMj4pK/ovzOwmj5HR3/9xLWvDQeGzaMwbARK/Bo99dwy52rcdvtozFv9lRMGT0HHVqPwsQpqzDmhRVoEPIevKznoPPIgN52GKHhL2Pg6ImYuWA52iS+ggfvWYaVr0xH34FPYeCQJzF5cg8sXDAY46ePwiNPPoz5c4bioQfXwBa4C7UitmPSwIX4YXdffPJ9V2x8ozc++qQXNrwyCl06vwlv9z/h7n4aHj4/IyTie9Rt/DFSm72MJ5+ZgxWb56Dns6sQHLQVJuN5qm86qhhzUcWQTxTCTa9SQO2fjzbtCnDrHQVYtyETx09n4N3f5zj8/a4Gjjp45sExCZeIRXCkp7JPG4fhu5/CGviUxOPRm9RbI/52566KEKfXZ0kLxHYILcnDUfpacboa01DXazsJgiD816kQEeJRhm0Hv8aWLzNQtVoh9DqGBEhvT+FFCogc6EyZMFizYfM9ibDaP6F61E54ef4Mb+tRBHp9g84d52D+qhfRY/Bs+FT9HEZzOmzmQ4gKW4vBgxbgBZKXWrXegYfhNMyGs9AbzisCxLB06Qy5MJsz4e/7Obo9vRxjZ25AEomQzXQWVssfuOnWzZi1YAa6dRuJmhFr4O/3HTw9P0dY9QUYPnIZJoxdjnbNX8TUyRsxe/IKJNZaCz86z2Y7A2/vneh44xJMXzgT/fq+griIDejfZz5WvjwL99w9Hs/2H4oPPuqGt959Ck/2GY8ONwzBkjnT8GzftQgIfR+tWryN9Qun4623BuG54aNw7/1T8eyg57B841A88sRqBAbsQHjUIVSr9SPcfX6n8h4hOdqKZi0XYdqKWeg7cg1Cwr6B2XYKbuYzcDNmEtkkRblUbxJBfX5Je7uxHBlJROlYgF8hXtqYgX1HfsLivY84/D0Fx6iyIqMsgiAI/x3+tgixBB04fhLdnuARiSJlJIJFyEAipFc7YpIgHqmoYihAFeqQefTCzXgBevNZmC3nERb5C+7r/hUe7PUSYuKXol7EB4ir8yaefGIRFq+fi3u7L4an7zcw0Tk241GEh7yCZ5+bh2FjN6BO7S9hIwkyc3qGDEUA9IwiYwWwkjwF+n2Crj1XY+yMN5Gc+gU8LIfhaduH2+59Hy/OXoOOnZbDZtkBizkDJvNxBIRsxsBRGzFuygakJMzE8wPewEtrXsbjDy5ETL3XEVXzXTRttgoTp8zH3KWL0K71q6hb9RWMHD0fC1cvQPvmy9C7xyxs39sT6157CK06zEBszFLMnb4A48ctR1SjeXj4iZVYt34BevWegtp1NiLE+yu0a7EW81fPwTPD5qNO/Y144LGdeKz3O2j4/+2dBXQU19uHye7OrMU9IR6ChLjjbm2h1O2rQimltECB4u7uGiQhWClSSr1AXXCHtrRIcY978vved5Kly7IJgULlz73nPEx25s6VWc7e51yZG7Uaft5bERq8ES++PAeL312Err3eg5vbj9Dqz0EtXyH5yaP6kwDSkf9mCSwTIdDzJ8pFSMPPhb6Pdg8W4+fjF5FyuIvV71VwI+ZDY3d7WEwgEAgE/xx/WYR2n/wRnbuQ2GhIcG4QIW5wuVeiiK6RAPGwDQ/fyDmops2ASnuFpOMa9CQw/r6/o0uPbzBreRpGTJ6Id/rPxsiRS5C8fCVGTd+A6KQvIev+gEbKh05Kh6fHZrzy+mp0e2cz/IIPkCBdIxnIho1M5ZC594MEQAOiiPK4CkeHH/HU81/jneH7ER63F3rjMRjt9uPR/9uGkdO/Qf0mW0iCzkLWl0IyZsLR4xt0H/AVBo//FuGhH5GgfIkpUz/CsndXYdTUZPQeOROTFkxH2tpkvPZmGvx8tiLE/zsMGfs5Rs/4DBGhn+HRDu9j06cLMGrSJPiGrIev/+cYMXI9ps9/Hw0emIGeo94lCfsYMYkbYWv3MxzpWUSE7MbYyVswcPT7CA1fgpe7bCIxeo+eyXy81XsJhgxLRfLSNMyYuQltm38NZ90v0KvTIanzoLEpVlCrWAS5R4gpVobHlOEyCxGyoWfTrHkRjp47avV7FdyIaR6O5SRqgUAgEPy3+UsixHOCvv4+S2l0bxShsgb5z54J/ruYoMZZyiNpyYJGSw24LpMEJw/29pdQN2IHnnzxA/QctBrvDElF74HL8MobG5DQ6Ds4Oh+HRncZapInrT4Ljo5HEZOwG7EN9sLe9ShduwYbSquajkSL0VJ5SIbUOhIhim/Qn0Bk5DE0bHoK7j4nIdueh2z4HfH1f8Hjz/yMkJCflbk2Et0rG9NhdDiEJi0P4YGHfoeP5+/wdD2ERo23oHufDRg4bgkGjV+AQWMW4YUXV6Bmza0wklh5e5zAQ4/8jHaP7oeH52HUqbUPL5JotWm9Aw4uR+Hk8isebL8bL3TejqiGa9H8kU/QpN12OLgdgVp/lZ5DDlydT6NFu0No2XEblfNL1KqzBc++vBG9hq1Gj6HL0WvISrzafQOaNPoePu7HYEv11tJ9spQDraoQsg0JaDWqNx3VigTxd5JHcA9cwU0ipFIXYPqsk/j6RJrV71cgEAgEgv917liEeHXYxavp8PPNty5CSk9QPsEiVAgNHSUpG7LmstL7otWfhdpwEWrbC9DYnoKkPwRbxx/gE7AFwTU3obrvWjg5fwIdD1np/oDO9jcSmP3QkXTodSdhZ3sEdvY7oTUchN7uD7p2moTiPMnPaZKsM5TXJcrjInSGczBqT8LJ9nc42P8CrfF3inuSzh+Fu8t++HnshpvdYZKKU5TPGchaSl97BO4OB+Hl+AscKG9bwzE42G2Hl/snqBm4FnVrrENNv/fg6biR0t4LnXwMdvoj8HDfB2e3XTDY/QoHh1/g5XQAHpSnPeVpZ0f5uR+Ad/WfKM4XcHL9HA7OP0Jr9xtsjOegsqVnYncCdpSG0ftbSE77oLM7AkfXrfAIXIfqoavhXXMNnDw2Q29LedqRvFG9VUZ+dr9DJ1Gd1Jcgq3IhXZcdHobMJnIrFCF7+1349fgJpB15w+r3LBAIBALB/zJ3LEK8FHv1e+eglfKsiFAJVATPCeIGV63JgSyfh1Y+AEn9GWRpBWTdcqi0a2CjX05CtJjkJRWSvAxa7WISkWTopUUUfyGJSSoJynskNSupwV8Eia5J8lJodcnEPIqfQlKzDLIhDRrdaopD8bXLYJDWUNnos7QcenkRiU4ypbMEkiEVGkKnT4G9bikc5AWw006H0cBpUR5yGuW7FEbK347yN2qXU96rScAWU5yZsNfMhaNqKZykxbDVLqQ8VpAILYNRt4DiLqXypkEyriJxS6XPqZTGUkp/Hgz6JSRtVEfdQopPnym+wTCbzi0kgaOy66lOFEdnlwyN4zSo7BZSOfk50VE/j2SRnoUtPRPDyrJnYbuAnlsqbKjMKnoGGnkNPePvSYhOQUsCKilDgzwnKxfV5DyrIqQmEZLlHRg2ci1+OrXW6vcsEAgEAsH/MncsQodO78ITT/xOImDeI8QTo8tEiFeN8SRpG4kaXDmTJONXkoTVFLcHnW9P51qT/LSBWtcCam0TaKTmJEnNIauaEC2oMW9L0tOaxKYtNfIPU6P+CN3TnmSnOYlBIxIaukeme9VtqYFvTddbU14PkhS0JPlpBZ36QWg5Hzqn1jal+5pApWsFG10bisNptqOyt6d86CgnEQnQcBpUJo6n4TQofT3/rWtH0tGYpCQeRk1T2KkfINFqT0L3MJX5EYr3AMWjsksUT6Zy6jtCpW9JdWtKotGE8qDyUj4q7UNQyZQ3lUvSUF3kZhSf6kH5SuqWVO+WVKY2JEvNKE+u/wN0P9VX24rq0IHK1JHq9QgMVDed3JSeaVvKsyM9g0fo+XeltEiUdIepLjmUZik9F54bVFA+Ob1iEUqqPxynLv1m9XsWCAQCgeB/mTsWobNXziMi4gg13GVDX9ywlvUA8fygUmhsSqGiYzW5iMQilxroY9Rwz4JKakQNswdJgRM1+PbU4BtJDmypkbaDVmUHvY0tZEJNf6s19iQyhMaJGnYXEgFCpvOyno62lJY9CZADiU8ZKqKact6OpMIBOhXlIRGyPZXTkY7OdB+lxecoPZ3GAzoqiy2la6+mOGo72BjsoDJyXHeSHg/Y0TVZ60BSY0tpGGGkdGw1dF1Jz5XExI1wUu6V1HRO7UJpUz4S1YHKqZYNVAeun1N5PRxJhFzpnAtJlz1suLxUB7WaoDJrKC2NxOWkdAgN5a2ivG30XBdX2Nq4wt7GkcpthJbOGSRPqqcPpZdEz3QsPdNf6P58SqtY6ZWzUfMkdfpeLCdL0zmeVK0lEXJ2fR2FRQVWv2eBQCAQCP6XuWMRys7LhYfHAQsR4nlBRYoISSRCSq+QIkKF0OlOQ6edTmIQCRsdyYFORw29hj6rKY5MjbceerUBRhsdNexaEgaZrmtJnvRlkFRIUtl5EypJJpngeykuoaK/q+noHMHnZI2W0tCR0GjhZCPBqFZTeW3ovIrkRQt7lRH2JFN2WjfYk9QYdCQuRjWJEN1Lf9tr9HDQ6Ch/AwkJyZXOAXojQdc0OjU0SjwdZIniUDw+SlwXqpdGUkNWqyDLEiQDnad7tFQWLdVB5vKXl1elk+hZUFo6VRlaFdQMPRdGJauoPipU02soLj0PzovyUNtSHvYy7JRy2lGeten6cLr/GAkPfQc2JEKEIkKWq8Y0JKkyiZCGREi7Awbbzsp/BGvfs0AgEAgE/8twuCMR4qDV7q2aCOlZhM5AJ0+DShNODbYRsqsrdMGB0IaHQoqKhBwZC0NYLIyhMdDXpc/h4dCGRUBHf5uQCcmc8ChIEdEULxq6sBhoKQ0phomDHBUHXWQ8dNEJsI2MhmN4HTqGwBAVAn1kbegjImBboxaMnj4w1oiAMaoBjJF0jKgDXVQEtLVDYOvnBocagTCEx0MbUZ/OJ1IZw2D09YXe35fO1YYmOgLqyCioIyLpGKl8lmKo7BF1oQ8NhS40jMpJZQ2j8odGQK5D1wkNoabP6rrh0FDZJEqL0RDq8Fp/Ekbnw+pCpvJKVA+FGMonoS49A3/YOjvATrK9bRGyKRchmUXIToiQQCAQCO5PONx7EVJ6hMpFSB0GNYmQfUw0vAe+jeopc+C5Ihkey5fAe9lS+CyjY9oi+rwQ7svofCr9bYKueSxfegPeaSnwT0lBwNIU+C1LhfeKZfBcuQzVly9DYGoagpYtg9/yRfBZPhdeK+bAf/kCBKUlwy9tPtyG9oDDg80Q+EY3hCxZCJ+lcxG0aAFqLaF7+veD+6OtENzvTQQuSaVyrqQ48+HX5zV4tWuF0O5voM6iGfClcnpT2T1WLIY71aP6qmQE0DF42SIEL10Mn5TFcEtbDBfCdRn9zXVI47KnKLgTblQP1wrwoPr5paQiIDWV6pEC3xXE6lT4r6Dy9+oEXe0AaPU8XFgLKu2w2xIhfp2BIkKiR0ggEAgE9ykc/oII7YNWpgb2FiJkoyuAlofGynuEbLQGOLRqicDPPkBA1jl45V2Ge95VeOVeg09eOrzzr8K94CrcCtPpmPUnhVnwKMy+Dp/zzMuEb1YG/DPo3uwMeNBn1/wMSi+D0k5H7YwrCLl8CsEXT8Iv8zL8srMQmJ2JwJzz8NiyEg5dH0eNEe+g7pFtlM5ZBGSkI+pSJkKWpsKt89MIXb8MtdOv0fmriPltG6JmDUBUp/9Dy+UrkUBp+uddgS+Vy7OQy3wRvvkXEJx9EcGZV+BP5fLKzVTK6WYqf1E2PIty4EV487Ewl+7NpfrkWcWrIA/+uUw2pZ0Bv/xMBORno076RfgvmQt9bAQ0Bp4fVfNGEVLe5cRzhHjlmIUIlU9i53c8sQjphQj9JzC91FFs8SEQCAR3Dw53LEI63T6SG25gb0OEpHBUk/UwtmwDr81fwi0vD8ZCul5UBG1hEQxFxdAVF0EuKSSKIReXWKekBJpSatSLKX5BEYy5BdDTkc/ZgKCjXFgIl8x0uH7/Pdw2bILPz8foM8crhlNBDly/3YQa77yMyG7PIPjjFSQrV2FLaQSdPYuIpdMQ0uNRhGxKgS+Jk/elM6i7cR46DHwKL771Mtqtfg8h165AV5RHZS+AoTAHdiRx9jlX4UDyYyjMh4bqpCkshjaf6kZ5ylQ3TXm5+SgRXEdtCV0vLbQOXysupb9LiCLoKL6xsARe6bnwXpQCPQ8PannSOImQXC5CJDmK8LAIKUvorYgQfU/8HiFeNaa37aR8n9a+5zvF2s7p92oj0Mf7RSjp/xsEofvCBqhT3/2e1FmIkEAgENx9ONBvK/263mZDyOGvi9BXcM0jMWFhILlRF7EcgCSB7i2XhcpgkdDRffZ5RXDMLoRDfjH09JmvqTkOpet29Qo8ly6Be5dX4T9rGgIO7IVbTjacc3Lg8c3neHD8O3ir+9NoNnsYqp/5Fc55mQjZ/zH+7/3e6JT8OBI+nY7Qq2dR+6ev0GrQM5jUvR4m9H8S7dalwT/zGiQSHjtKK/hyJvz2/QzHPfvgmEGCVJwPifI35JfALpfkhcqm5TqaRI1QcR0JiQRHrggSH6m0FBrQESSHpSRUhYBzRgHcliyDNiKc5MdIIhRy2yJkWj6v+5tEyMTdbsjvpQj1XNpISbsqW2u06lTzhnqaczf2JxMiJBAIBHcfDvTbSr+ut9kQcrguQteHxnj5vBUR0vIu8H8OjVWTdTC0agPPLV/BOZ+EoZjiUANfjQHdo4gCpQU6T6jMUJMMMJrSApKNXDjl58D1zAU4bzsA732/wO9yBlxy82FbkA99YQG8Mi4jaMUCxL/RAQ+MehKJa8cg4Ncf4J5+CW4/fIUnJ/ZBWq+H0fXtjgj5eAVqnvsVdT8aiuEft8XcrS3w4AdvI+H7zWg2cxzGdqmHn3qGYl7fFmi5IRl+WZdJcjLhe+YkIr/4Ct7TFsB2/Xo4XTkLQ1EOXcuG26XLcD1/AQ7ZGdAW5ZL85FOd6HmVo9RJESKSnQpgEdJyfUtzoSspJMEqhX1WHpxSl0CKqq2swDOJkFoRIXpGtxoa+5tEKKKZl/J5+q6Hb5Cjl8bH3XTPv5GqipApnqnOJlEZvbmtIkhChAQCgeDfCQf6baVf19tsCDlodXuglS1fqFjWAGt4vytuiCWSGZlF6CyJ0AyKx3OEdDCSCHlt/gbOeUUkQiQ95SKk9JQoFJM0mEGf1UqviGkYqQD64gw45V1F9V+PwWV2Ctz7j0Ht1R+gxtET8MzKhG1+NlxyriFgy3o8Oe8lpHz0EAa/1waRq99G0MEfUeerb/HKuJ746p16WNIlBO0nvIEGm9ehxbJOWLwlBp/ujsAr89qi3oA38dZrD+LHrkE40ScQyX3aoc36Zahz9SwCT/6MOp8sRfykvqgxcSScvt0Ml+yrcM3OhM+JI/D8aAPcv/gUHuf/gK4gg+pZoNRVXcJ1ZtHjOpdS/VAh3GvEddYp8sfDhSRCOZlwSlkAbXhtSPQ81ZoaJEIjSYRO0JHltKxXiDdeVd74XYkI6Y2vUC63/v5ZZsKaeF5v8CuTGUsRYqzt4G6K9/zo2Otpm0sDDzWFxLkq5xkeaurQo+4NIlCRIHB+lvd2fDvs+nUTr8+tD99Qx+vxTENZ5uJmgtPovbzJDfebP5eqSEpV6sRpmvcwxT/kW2HPV1XrKRAIBIKb4UC/nfTrWYWG0BwOWu1uVLTFBouQSsW9EWUipNOdIxGaSfEiYKPTw7Z1a3hu+RLO+XkkQnkkBfkEpYWCsh4fpdcnHxLBR/X18yROyrARDxNlwVCcCc+rl+GxZg18unZBdLeuCJ85BcE7v4Jn+lk4kQj5H92JJz7ph892N8LOw9F4c3U9xKe8g0ZLl+CtET2xtU88vulZA93faob4QZ3w/Oyn8ekPbfDtD0l49c1QtO0QjyVvhOF4T0ccfccPc3s/jIfXJCPhl62I/2Qqnl75Ep6Z9xTiVs+C34njqH71CgJ3fY/g+WPgObAnvNeshu+F09AXZEPFw3bFAHkJVCQ0PJeJRciGnqd1WJJ4eIzrTRJUAmV+lH3eNTgtmQtdaChkyUBSwyI0CirtSYKlh0SIMirbgb5yETJUQYQsJchERTJ0uyJkjukek+BYwzxdayJk3kNjibloVZQH16uqImStXhVR1TpZy9vEndRTIBAIBNbhQL+Z9Kt5i4bQEg5/RYSMbVrBc+sWOJMcyMU5UJXmkiTkQl1KjTVJThkkSaU5kJCryFDZuWKibG6NhoeJinmicjbcj+9HjZlD0OH5lujW5UG0GdYJtd5bjMCfjyD0zK9o9eVILN0eh6t54dh2NAwD0xqhea+H8Uynjkjp3hBru4agU3s/1GkcgAeej8GIkfUxbGA42jX1xCMt/bD0rSDs6emB/f3qYv7b7fDc9LfQ4t3X0W1NC7y7vR26r3sSEe8vQeTJEwj5ahMaTnkbD3Z7GAljBiB41064Z/HQWKEiPzzHR1sAEqKS8l6w2xEhup9EyC73KhwXzyERqkMipL8jETJNlq6KCJk39uaYN97mWIqQ+dCYuUyYN/jcK2S6f8q29nDy1F9Pgxt+TsPUK2KehqUImUubec8I9/xwHUzDXBXlwT0xJsGrytCY+bOprJesqnWyFs88j9utp3kZBAKBQHAjHOh3lH5Jb9EQWsLhdkSobGjMvEeoFbw3b4V7Xh4MRTxPqAASiYKuqISEgRp7FgZeNUayo2WKi+hYAh2JgFaRAYLiaXmCdH4u3HMvw++DpejwRjsSm8ZY2DkOz7/aCIlTBqLRFx+h3fvDMfHzOJy9GoncjER8/30DPN/ZD82aVMeoLqF4b2RtpIyriQmjgjB5Ug3MnRmEOdP9MHVsIOZOrosVY2rj3deqY9lzAejToQ6e7BSHgamx+PZQGL47HI3XPngV9T97Dwnvz0XLEY9iUM+meOuNh5C0bA58L56HIZ8khMRHonrpSYIY/lyNJKeaMieKZcgaPExY1gvGIiRRvXmSuEmEtHXqQGIR0vwpQjblIqT+F4iQNXjoyTKeZTomAbHsgTGXBJN0WIpQRWU1YUrTFM8yD3OqIkLmvTKViVBV61RRvDutp+l+gUAgENwMB/rNpF/NWzSElnC4LRGSz1DcmVBJkVDpedVYS1T/fAu88vJhV5inrLLSFZYtgdcV8Aorlh0oDb9czJ+LYCCMxYV0zIe+pIDilUCfyyuzcmFXkAfP478gYtEwDOzXCD/1CsUnndwwuHMtPP/Oc2jVqz16TIrE1m8S8NXn0Xg3rSbmTfPCjHEu2LjaD0f3hSHjbB1kXgpAerofMtO9kX3FE9kX/XDtbE38trsGvlsRgNUjg/Hao554/El3vPtRNM5dScDyL2risfkvov30wXitRwMkvxmE1T2j8WyvJ1D9w/Wwz82FiqRH6Q0qJgkqBNW1bHUciw6LUGXcJEKUliJCi2ZDW7v2zSJEz5tfllglEeIXKhpvPVnavPfBnIoafmsi5BFod0Ovj3m8ikTIUkDupgjdjuRUtUeosuGoqtaponhChAQCgeDuw4F+M+lX8xYNoSUcbkeEZEWEZtCPc5kI2TVrisAPPkLApctwuXQeDleIy+fhSDhcvQSH7HTYk+A4FBTAkXBm8vPhQOdsC3JgKCJ5KiiELp/kqTAHWpIox+x8+G3boqwOW/+qP8687ok93YOR/Eo4HmtZHY8/7o1ZM+sg7V1/vPeBKw7v88S1M54kPh7ILHBHQYE9CvP1yCvQozBPD2QaUJphj+JcO+Tm2SIj3RN//F4Lmz6oiRkzApCaUgvrN0Wjz5gaePzVWIztUh/fvRiEE92DkPJGJFpO7Q/PX35WRM401KXhOT48R4iO5CPlvT6VYz40ViaGLELX4EAiJNeqBUlTmQiV0HdD6VTaI1S1VWOWMlRZ70dFgmPJrUTIsjE3b/xvJUK3EoGqxKuKCJmLjKkM1uJVtU4VxbvTegoEAoGgYjjQbyv9ulahITSHw+2IkCSdhqyZofQI2eh0MESFofqwfvBaPhf2y2fAuHIabFdMht270+DwwWy4bFkK7x/WIWDHpwje8zWCD21DwG8H4H3md7hcOweHvKuwK0yHbWEGHbNgX5APx9wCBJ05iYbLxmNEt0Ts6haGI28kYuPLYRj6rBuGveONDzfVwa9/BOJipivysx1RkmVEQZ4O+YVaFBfoUJSvQ26hDgX5WpTStaIsF+TmuyC7wAFZhQ7IzPfAtXQ/nDwagi8/qIWxo/zx/JPeGPuUP/Z2D0Tmq0E42SUS497pgLiP0uCcdYWEh5f+k5QocA9P2SoxFiGG/zaJ0s1YiFAx9wgVKz1C9smzINWqSSKkI7m59yJ0O/xVETKXA77GDT+LmCm+uZhYCoK5mJju5Xh8/5ODIlEr0a3CeByH5+yY5txUJCWWmMrAmL9AkdPjOUd8rqp1Mo9nGkY0P3e79TSVUSAQCAQ3w4F+R+mX9DYbQg63L0LTqYGOgI1WC4e6Hqj1ViJqTWoA38lx8Jkag+pTI1B9Rji854bDZ0k8gtKaIiS1DWosfAhBc59AYPKr8E7rB7cNE+H1dQp8DnyMoN92ocbew/DfcRC+R46g9vEjaPrN+3hi2PMY/WI40l4KRVqvIHySGowDe+vg8uVAFOa6ozjHGSXZRB7JEMlPaR7pSDYpR64GeUVqgv7O06Aox4C8bAfkZ7ogP9cZuQUuJE6OKMxzwpVz/vjs/SCM6BqEpS/54Oferjj7ZiA+fa0eXpjSF4GHf4Su6CootfJVbwUkNvScSGxYcFiCTD1DpqXyJsxFSK30BJmJUBGJUM4VOCycBblmLUhqnizN7xGqYGisAhH6c9XYv0+EzK9Zw3wIylKEzM9ZoyrxTOmbywZTkRCxfFgbOjRhql9V61RZvDupp0AgEAisw4F+M+lX8zYbQg5a7R4SIX6PEDXwigiVkAj9+R4hFR2vD42RCGk106CRwqHR6+DfwAutZkei+ZYaSNjqhqStrnR0RtyXdojeokfkFiOiNtsj8mM7hL9nh4hUZ0Qu8UFocghqLopCjcX14ZfcBkEznkdgr1fg/WJn+PTtj5CpExE9cRhiXmqHxx/xw4Jhftj1RSDSzwUiP8cDBbl6EiAdkOGI0kx3INcJyKPPORogS4PSHAlFBWoUFtqgpIAgGSrO1qM4yw5Fudx7ZERRnhZF+aQ1lFb6mSB8tykBC3r744NXXfFjn3D0694UtZdNhfNFkr/8TGiKs6EpzYUG9KxKSVJKSUL4RYnFgFxYAqmQBYd7ffj9QiQsBL87SU0SJJEklU0Qp2daym/TLlXeJeSSeQWus2dBG1iHRMhIUlMLKmkMVLrjygssVWoWHUqHvptq3CtUiQjp/6UixPCcIlNPCGNtnpE1EWIs3w/EEmPeW2PCPA9rcUyrsPg699oMWNfihvtNmHpibpVnVerEaTV+Juh6HH6P0IC1zZX77rSeAoFAILgZDvTbSb+et9kQctDp9pIIcaPLImR6szSLUCmJUCmJUKkiQio5n+Kdgk4zlYQoDFqDDjWb+aLdsig02Vcdsftl1NujRcJeHaL3axC7V4243TLiicRdEurvMqDhDgc02uaCht+7o+G33oj9zA0ha2xRc74j6vZzR9DjXnBtHQC/p+LQdmB79Jr0GBYubYKDe0KRl+6Fkiw9SrNllOTqSG4kRXiQrSXoyBKk/E1CxOTSuTwblOZXQwkJT3GeTGhRmE/Q34XcU5THvUdqStcV6Rci8PWGUKR198PMV+LQfngneH73ERyys+CYUwCXnBy45OfAqTAP9oX5MPCk8MJCOhYpk8NlQuLtRYp5q5ECOhKlhSQ9xdDSed5GREvipCcJsi8shQOJk1vmZbjMng45OIQaPh0969okQmOh1h+DShEh+h7UeSSmuSRC9L1UJkK2VXuh4r+VqkqXQCAQCASWcPhrIsTDMMrQ2I17jf0pQoXlInSSRGgSJCkUWr0WNZuWiVCj/V6IPqhG4j4N4vbJiDigQvQ+G8TslhCzR0LcHjUS9pAQ7dYjcacBiduNqLfdDknbHRC1z4io/bZo+JUbmqwioZpRHTET/NBhVhQGL2+Bj7a3wPFLdZGZ40LSYkRplh1KcuxQlE9ik69CKYmMIkGKFLEE6elv7h2iz7k2JEP0WFiISHpK8tR0n4QCkqh8IpfSyCPyKX5ejjOuXgzGF2k10POVCLSf2h+Je79H4LGTqHH0HGodOoaAAz/D5+hv8Dl3Gl5Xz8M14zycM4nsi3DiFWB5GbDPS4ddPlGQpaykM+YXwJBfSCJUAC3ywSvmHApLYFtUDMfsy3CYOw1SjWASHC0961CoNONJhI6TCHFPkEmEcioUIdMcof+qCJnPm2EqW7ElEAgEAoE1ONwjEQI1zpS4IkJ5JELHoaWGWqOpDVkn3yhCh8pEKHafhIj9KkTttUE0iVA0iVAM9w6VS1LcXhnxJEXcU8Q9RmEHZdQ5JCNqpxH1t3ugyY5gNPo6GAkrq6PxTFd0WuKHcRv8sO4bD/x20h+5mf4ozHVCIQlMUZ6M0hw9oSMh0pYLEMN/swhR4VmGzCilc8VEEUmRIkSKDGmQWygjK98FR34Nw9xljfHGgk5ot3gYgscMQfVB/eDV/zV4DH8V1ef2QdD6sQjaMhU+30yB53eT4f3dFPh9PQPeX86C65fz4PzDMjjt+xgOx/fA8fIZuObmKCvm+JUBcimJS2nZFiPOJEIuM2dC61+b5MYWaptwEqGJUOv4PUIsOfeXCPHQkRgKEggEAsHtwuGORUirNQ2NVSZCdF3OgSwdhaweTSJUk0RIIhHyIxGKVkQo6qAaCSQ8igiZeoRIgqJIfKL2qemzifJr+0mU6BjN9yhSpCNhMiJ8nz0i97shabcvGn/ti6brvNFifnU8OcUPo1JqYvOOujhzJRC5ec4oyjailCjJMaAkT68MmSlClCuXiRD3FOVqlDlCTCnLUA49phwSIiZLTfdKKM7XoijXGenpNbHvRH0s3tIcb8ytjya9a6PG874I7OSOGj3sUGeYM6JmByJmZRiiNkQgbGMY6mwKVY6Ra6NQZ0U0AlIS4J3SEh4rn4Xz+r5w/nQaqv/wPgJ+PgLPy5mw49cFFBXDUFIEj8xL8JwxFTr/YGjUBhKcKKilqeWTpUlyNCQ8mjw63kKEtP/9oTGBQCAQCO4UDvdYhPKpcc4iAToCST0cGqmG0iNUq6k/2qXFoCGL0IE/RSjyoIpER4VYkqBoRYRUhI1C5P5qFLcaxSHoGLfXBom7VIjfUxYnjCQq7AAJ1D4DEnY7Imm7Cxp+7YOmq0PQbnoQuszzw6IvauDgHzWRme6OwiwDivNsUZRP5OmUuUCledwbxCLEPUYkOXSe5wbxarLSLBUhESRPWY4kQh7IuuyDXw6EYP2nYRiUVgNPzPdFq5muaDrLGU2WuKPpBlc0/twJjb5yQoPvXVCPypS0y5nK7YjEnfZI2mGP+j85oR5dS/zaHXGf+SBmU01ErY9G7bR4hCxpjZBVPeHzRTLc938F13Nn4JRXCLeMa3CbOQOGwGASTANkTRw0vKmtRCIkFZP00HdQLkI8b+t/sUdIIBAIBIK/Cod7K0IyNcbaDGqUD5EIDSURooZbEaGASkUobi8PizHc81MmQlH7SYYOEAdtEEFHpbdorwZRFI+JJuL2SEjYo0X8Xj2i9xsQc8ABjXa5o/nnrmieZocOs10xYk1N/HCoNq5c80ZBvjMKC+xRVEBSVMAixD1BJELZWmXYjFeIFeTLKMwlKco2Ij/TFZlZQThzORTbjoRg8Ue+6DHPBx2mV0fDBc6ot8oODTcZ0WQLidBPXmi4i+RnN4uZDjG7We4kxO6nclJd4/doEL9bg5g9MmKVyeJaiqtH4932aE73NfrOCQmfOSLifW8EroqA1/KO8Hp/HDx2bYHP74fhOY1EKCgcWo0LkQRJnk3Cc5q+A+4NghAhgUAgEAhuAYd7JELlk6VZhHTpJEAHSIQG0zHIqgjFm0TowJ8iFEuiELvH5roM8dBY1H41xVGTCGkQQUIRyffs05JM6JGwU496O0koSCyiDkioe1BCxEED4g7YIolEo9GPejRa74E2swLRY2EAPv4pCBfTfZFX4EyyY0RhvqQMgynDYzxxOptXmGnovAb5ebbIyvHGqau18dUvdTH1o2B0mu+FNjPcEL/UHVEfuSDxeyc02+6EptuNSNqpI9kxIH4/H0l2SNq47BEHNSRyXE/uuaJy7pURSURQnEiqdzQJXtwhEkOKl0B145V0cSRSUd/bI/wDT4SmRMJvySOovrI33Lo/A513IGTJnUSoISTtfKjksyQ9FiJUwdDY/8qqMYFAIBAI7hQOf02EZF6hZC5CpuXz1OASNixK2ixImiOQWYQ0AdRgSwghEWq7LBpN9ngq8394yXws9+qQ7MTusyEBMhMhRYZIkAiOyz1BUSQOUXRPNJ/bS/F2y0jYxcvtedK1CuEHbUiEVCQYMt2jR+x+FiQdmmz3RNMPA9B4gQeemeuOpZ8H49SFUOUdQ0U5MokPy5ABvK1GSQ6LkJYkyBlnrgbikz2BGPOBL7qs9sODKZ5olOqKRh+6o/42F8pDR+WQUX+3LUFSxnWi/GNJ2mKprNGK6GgQfkAmtAgjQQrbr0fEXi0id1NdeHiP60IyFEUyyLIXyaJH5Y7i8u+1o3Qd0PAbZ0Ru8EStxbXh9VwAdC4GEiEHer6NSGoWQSIRUvPQmMRDYyw/+cp3IkRIIBAIBIKb4XDHIqTT7YOOREhNDS43tubvEZJsikmG+DOJkpQPreYotOoh0Kj9qLHWILiJH1qnRqHFTk9liTwLTtlyeRXB8lO2fD6GPt9EuRTdeJ6EQ6HsGgtS2fwi/pvSZtHaLZEo2aHBdnc0+MYL8cu80XFKEBZ9WBcnTweR9Dgpk6Z5qX2xMm/IFtnZftj3ey3M+dgfz88n+Zntjobv+aHZ194kVfaK9PBwHPf4MPEkcwyLHfdkcVmUMlHZGC4Li9t1SPbKrpnVpbz8ZXEJFsJdurIVc5R2wi57NNnqj9rdPaFzkyBJRqg0jekZL4VeOgeNRJIjk/BIJfS8eeI0CaoQIYFAIBAIboLDXRKhG4fGWIQYboRVUgE10r+RCA1VREhmEWrqhzbLotFqp5cyPyh6P4sDz5vhyc+3EKGqcl0oWEi4l4lEZY8OCbttkbjTEY2+9UbTZdXxyFQXLPzYC2cuBKIkyx2lmQaU5DjgwkU/fPRTHfRbFoCHZ7mi+TJ3NPvCC412eCJxr+31PMp6s27EvBwsQpVhHvcmKH0+xu3iVwfQ8+DntEePpt9UR50eHtC6aUh8DPSMG0OnSYGBREi6LkKl9LzLvgMxR0ggEAgEgpvhcM9EqKxHyFyEynqEykTIv0yEdpEIcW/KAQ0JxI0iVPYeoXIZuAP+7H3hz+W9MywquzkfPRJ3GdHwGxKile54eLobUj+vjcsXYlBwrQZ+P1oDqZtC8MIcfzRf4IdWH/igGa/s2s0TsGVEH9Ij6gDJEA9b7ePhOEqX68ESxHlTPaLLh/WsyY8514WnIui6uQhFU9mbfO1NIuROIqQm4dELERIIBAKB4A7gcMcipNXuU+YI8Z5WVkVIVS5CGh4aM4mQL2StGsHN/NE2LaZMhFhYlK01/hQhniPEK6zKenQqxjQkxdx8nYedWKZYTnjCdbUyKP04Fpf9Mh2NSPreA4lLPfHc3ACs/ioJn/2UhNGptfDYND80TfNDky2+aLjNWXmhI69YCz+oQuR+I+XpRmV2oCPlYaUcUYoIWZcfcxTZMbv/RliE1CRC2htEqDGJUO233CCbREhzowiplAnTpfTd8MarlYiQeI+QVcw3URVvrBYIBIL/XTj8BRGqeNWYZFPyZ49QuQjJLEIaX7pPjRrNAtB2eSyJkCc18NS4c68Kz38hKYjnYSz6u2z5fLkoWKWsF8ayN8Z0rWxoTSZIiFiE9pEE7SeUIy/H1yFiP4nMHkdlEnKDxY5oN8ULj0z3R7PZXmi43gv1v+V3/hiU8kSTAEUdovsOcPn4DddGxO3micx/9gj9WY4yYqks1uTnBjie2f03UnY9fjfPESoXrj2G6yLEQ2NqDYtQozIRkk0ixD1BJD0q+k4qEyGlR+if23T178ZyN3lr8Maqo75oK0RIIBAI7gM40G89/drfZkPI4VYidH2OUAUi1I5FaOfNIsSwaCgiRKJQEab5OOb8eZ3/5vsZlhJ+71A1kh+GZUZNEqRD2F57um6PhiQ09T7XITzFFpHLnVD/S2ck0TnlXpKP6P2SsiQ/WlkFZkNltEES5VNW1pvLcQNc1oqwFt8cyjuORItXvCXw87hBhHho7EYRMt6JCP2Du8//3QgREggEAoE5HOi3nn7tb7Mh5HD7IjSURMjvbxIhFg1K00yEeFuOqP28NF1C5EGSngNaRFA+cbt0aLhDj8Y77JCwzZE+OyBxf/kS+H08DKahe7QkQvySRt7Og1eGaZBI+SnvP7oVSlkqwFp8c+6hCF1fNXYfiZAlFZVTDI0JBALB/QEH9qA7FKE9JEL5Ss9CmQiZls+zBBUp8PwUFTXAWmWvMX6PkD/dp0EIidADaXFovcubGnmWII0y9MMSFMfvEaJGv+xdQlbkwQTdo7x4kSGR4qEo8+Xp3BtUlgaLkIpESKW81DDqgExio1fkhnt4eI5S/Z16JO20R9QeI8mRHvG7Dai3U6a0Vcr+Z5EHNcp9PJwWRddjiFgFjmNFYExQ3qbyKq8G2K2itMuhz2Ww7NA1FkAeCrsBehYkP7zajZfOswjFkggpk6UtREhZPl8uQmr+HtQlUN1ChLTKHKHOyvdp7Xs2x1wOmJfGx1mNx1RFhHjT1JA41+vpqSUVOr4ddkMczrPxM0HX45hjnnb3hQ1uSqtDj7q33Ii1KiLUunMttOpU83ra1jZ4rUpdTHk9Pzr2Jsni8tep7379fsY8H1N5ON1eqY1veCameBynovo8OzxaOe9bx1FsTisQCARmcKDfR/qFrEJDaA4HrW43CU5euQgVkgiVUKPLvRC8dL4AkooliXsmCqCT+IWKA6FR85uQedNVf7RPiycR8lV6OhJJhurt5q0nbJS3Kys9IUqPDslABSg9JXRv/D6Snf0kP3QPv2QxShEhFhSGJatMSkxzhxRRont4gnb0QRvEkOjE7iMpIgmK2mukuEYk7WIR4nvL5gQxvMSf74vaq70OT+i27KEy75Xi3iiWIZYglp8EInGXDRJ329DfZcdEPk/Xee803lDWROz+ago8QTp2L4sQ1Yefy249mn1dHaGKCKlJcHRQSQ0hyUsga8/SkSSUnruk4rd703fCgmouQnSeRYhfuKjT7aySCFlKkImKZOhWItRzaaOb0jJhkoOK8jRhStvUyFujovxNVEWErGEevyp1YUx5mcPpVDZcZ8rndp8FD++N/bLdTfeK3i2BQCC4EQ70+0i/kLdoCC3hoGMR4i00lKExFiFqYK+LUD41xHythBppanDlw9CqB1BDHARJklGziS+JUCxa7vFRJCaBZKEevxWa5++QnMSRUPA+XNYEyEQ8iU3iPpIIuodRepLKl6vz/SxKJjmxKiksOXQf9/iE75cIHX02kGzolF4qlhZ+WWIsCU8c71+2h3e6Z7hcLDhl6USTzPDRah58njCJUBk2ZVBZFTmitMq2GCHRYtmi58E9P7yyLY7qV/aOJR3Vh3u++Lno0ZxEqK7yHiE1CY0WahIhjXYJJN0ZRYRkEiHZplTpnatQhKQi6PW7qiRC3ONhsJeuN7wmLAXCRGUiZN4wm/eavD63vpKHqRE35cmfB6xrocQxNfSmdM0lgs+ZekYe7xehnOMelN7Lm1zPw5KqiBCn0XlaonLOFN/Us1LVuvA5cxHiXiHzvJ4ZGo1+a5pdP8fXOZ7pfsvycJ3My2M6Z/48TJJqeo63ehYCgUBwP8KBfjPpV/MWDaElHG4lQhoSIf5sTYRCmvrgwRVRaLbfk8SHJYCkhoSAe0K4R6hMRCoXIRafeEWCWIjUZUKxi44kVHwvb2rKQlShCBH8ssVIyjuc7g8jAeEtMCIPaEg+uFeK8thtoDQdCTtKlzdP1Srp86733JsTR1QmQko5y4+Mcp4EzrTEXllZxsN6RBTlr8xf2q+lzyQ+exiZ/pbumQjp/gERqigtE6YGuyoiZOqNsWzkrQmBNaoiQua9KKb8LGWNz1nDvFyVPZMRn7ZRhrss07ImQublMc/fVE/LfMSwmEAgEFQMB/qNpF/JWzSElnC4HRHSyoeocS4XIU25CK2MRNP9Hog4xL0eJAwsESRBLEOJuyWSDp7f86dEWMJzfqL5RYwkDvF7SVL2GElYjIjbScfdPMSlVSSD5YEpW9JeJiIKlAbD+3yFU1phB4iD9Pch3uG+GqXNEqOjNG3paJoPRHJF8ZUhrt08TEVl4HQ4vet5/JkPl5PnASnlpc+R+3kPMd53rGzT1bIhOp63xPOQ1CRivJqNztE17oW6MxEqLBsau4UIqVlQ9Tw0duvJ0uYNsTl3MjRWVXmoKE/GlK+lmJjy+C+JUGVDY3ciQuZyyPOJrN0nEAgEgjI40G8k/UreoiG0hEOVREhTLkJSmQipVcHUcPPu837osCIWzfd6I4Iaf95ElSc9sxDw6i6lV2eXpMiRNbjnhTdf5V3oo0mEYkkO4kiCYnYZEL1bRxLDsFCQlJhh6olRemNYUEhmWGQiKU8eImMRCiMRC+dhM4rD+6DxZOZYZbUZnSf4WLbKjVeQ8eq2G/Mo6+Ghv5X7y0WI/mYJCicJCuPNVHlOEt1fJmtUFsqT5yGF0zGCUDafpXsYpQ63IUIaFiHlO2ARYukhGTIXIdNkafqsvFCxiqvGLMXkTgSDMTXelr04lpgEgeOZGnv+23xYqaIeIWuCYI27JUK3qgtTUV7W6mCZz+2IkLlYtXwp5PozvFX5BAKB4H6EA/1e0i9mFRpCczjcVo8Qi5BqIF2roYhQ7cYBeCylHtrsCKTGnrepIJGhxl5Z1cUitLNyEWJYQKKV4TAJSTt0Cgk7SRZIWqJ/ViHqsA0JCcmEIidl8U09NQosOCRCfFR6ayhflpUoFg6SDd6Co8EOPRru0iKJ5eYgidchG4QR4SRZvCt8jEWvE/8dp3ym+JQf9wTxajAuRwRJUF06X3cP3ctvit5hQD1KvwGJWz0SI57TpOxCT+Xglz7GlHO7c4SqKkL/1HuEzBtqvm4aruHG/slBkaiV6KacM8mAtTRMmIuAKS1Ox5S/ZU+RJX9VhKpaFz53KxHiNHkI0Fr5zctjkprK6mk5gVwMiwkEAoF1ONDvJP1S3mZDyOF2JktbilDdRsF4bnFzdPwxTNkANXanLcmHURk2KhOhsrk+1gSI4ff41N9li6bb3NDyRy+0/aE62tCxxXZnNNhDUnWA5OFAuQRRfGvzd0wruvhvnivEPUCx+2Qk7rUj+XFF8+3eaPedHx74zgfNf3JB/T1GxPIcngPce0P37SMxYTkxS58lyERZfjx/iNMmgSKhqUv3RJL4JOw0ovE2ezT/0REttrmixS53NNrlRHU2UnzuLeKVb9wbRPfeIxH6O94jZImpQbZsqM0xxaloyMgj0O6GickV5cXcajioIjmpqgjxuarUheNVlJe5zFliTYSscas0b/UcBAKB4H6FA/1O0i/lbTaEHBQRUpbPWxMhbnTz6XOxIkKydBiSmkWobGisRow/2gxOQP3Fgai73h6x3zkjYY9D+fyZaojbXdbTw6u2eBm9IkDc+0N/8/uGEkkmGn/rjvqrfBEz2RdxYwIRNbk64ld4oOG3rkggWVDeJWQB9yBdh9Jk+SnrgSmDX5aYtMMBcR+5IGyeK6LHUfpExAIXxH/mRPnaUjwSlP3c22RDssPDV3+KkLkMKSKkCBY1VPuqlQ25kUjF7DMg4TtbJGy0RVyqLaKSHRC+hGRwowuSfnSletojci8vzy+XIU6XV6xxHSjvuN1aEiFvhJZvuqrR6P5zIsRxeGWVb6jj9Wvc05HU0f/69coEgTEf8uLhMvO4LEvmQ2gVcTdEiLlVXZiK8mI4XVP5+d6nh0YpEmhNhPi9RubvEbLMhzGPL4bFBAKBoGI40G8l/VreZkPIQaczvVCRRejGFyryPmPKW43pM+8+L2l+JhEaRI1xADQSiVDd2niyzxN4bv6TqDcvHHEbqqPhTjdlSInf/sxCUrZqqmzIiJeXKy8fJEHilVv1dtqh6ebqaDorFM+OfgKDZgxBu74PouZQbyR87oG4/bw7PL9AkWRCmZRcBg97mYikvMKVoTiWGRKhAywsKtT/yQVx873Q5J0YdBnTGZ0mvoyGo6MQt9wbjXZ6UHy672A1BV5+r0yKLpcgRYSovCxu/DdLU1kPUjU6EofoPIlQ3EdOSJrph0emNsEr855Ai1FJCBvvhYSPqOwkhOEH+DmUiV/ZCjh+hxCd414ueiYtvvZF3R6ekN019DwNlYiQlcnSf4MI3Q1M4sANvekcr64yvbjwfurlqEjMKsP0/MSwmEAgEFQMB/qtvFMRsrbFBgtQKYkQv8yvFNV4uwc5H7L0a5kISX6QZBnx8Y2wODUN3xz5Fm+mdUGjBSFo860fGuzgJeq8oameGnwdeFm5Ms+HhENZLk8kkGjU221Aq62+eC61KdZ8mYIrF65g8pKpiO5fE/U+9ETSPrqfX5bIUsVDSwRPOr4OSQq/fDGae5d2ailfGUnc27RXRvPvfNBoUhB6TeqE3Xu2YfsvP+CtZS+j8eIaaPWTP+J3lfU2KSg9S9xrY4KHzLjMZSirwngFGIkXy1wCfW64wwmN3/XFE9ObIu2T+Tj02z7MWDUZLYcnoMm7wai/w1UROO5VqrdLh6SdvLkrD5kZKH36vMsBbbeGIPxNH2i9tCQ+xhtE6JbL5/9jImSN+62X43ZFyLw3TQyLCQQCQcVwoN9K+rW8zYaQgyJCsvW9xqyJkEY9ECqNLzSShAYJzbBpzSacOvcbRq/qh7bTI9Dx89po8a0rGv3oiPo/OSNhuxNid9ojdpcd4oj4nbZI2GGLxB12qL/NGa0/r4lnU1ph9bcpuJh+EZOXTUR8v9pouq4Gmn3vTWk4Imm7PZJ2lJG43e5PtjG2qP+jLZp+64QW37ii6Q8uaPCDM1psDkTiGF+8Oe0F7PttF/ad2YW3V3RF07l18eDWMDT5pjoafuepkPSjM2KpTDEkKwzPdeKylmGPuB0uSNjmhXo/eqLBj25o9IMb2nwViNZLQvHK1I74/IcPkJ5+BSs/XIaHhzVHm7RIEjGSLSpb0k9GNPzeie51o7/dqax8vwtaUv7tP6iLiNd8oPeRIOlv7BGqqgjdy8nSdwNu/HlrC/MhLxYg3lLC9F6h+4XbFSHTvCXLITyBQCAQ3AgH+r289yIkaX5RRMhG7UuNmYyaQXXxZqfumDB+FB7r/hAiXw1EzEgfhE5yQq0pDgiZ4oLgKe4ImuxORzcET3ZF8CRn1JjojJBJLqg10R3hI2sg/s1YvDSwMybOno7HujyBoMd8ETrIn9LxQa3JHqg5yY1wVwiZ6HYjk51Qc4od6kxyROgEV9SmPGpMcULtcR4I6OSKxi83xMCJozBo6hi0eKMVar0WiIhRwagz3hu1JnihFh1DqBxBdE/QFEeFYPr7RqjcUzwoXQ+ETKWy0Ofwcd4Ie9MPjV+sh16D+2DS1Ol45c1OiHq8LsJ6BVB5PBA4zUj3GVFzIj2Lyc50nzNCJzohfIITose4I26AP/zbuUHrIUGju3GO0P+KCAkEAoFAcK/h8BdEaB+JUOFtiNAgiusHjaSFh6sv6sc0RNuWD6BBy2aIeTARkU9GIezZCIQ/E42IpxIQ8WQ8nYtF5BOxiHoiBtFPRiPmyUjEPBGB2CciEfd4AuIebIjGLVvjgbaPomnTFohtGUNCEYmI5yKIKEQ8HUtpxSmEU1o38DTl91w4Ip6l/J5ORPizCQil/Os+Q/d2SEBSq7Zo0+ZZtG37JOq3ao6oBygtyrvu03WJMNR9isr6ZAydi6MyxlEZ4xFFZY5+MqGceMQ8FYOYp8MR+Ww46j4XhrAXQhH5TCiiHopEEtW7RavH0Kb1E2jW/AEkNW+MmIfjqdzhCPu/uoh+mutIaXPZn4lCJH2OojJHPBWL0I6x8IgKhOxoC7VspUdIUwKZnv8tReg23iMkEAgEAsH/Ghz+kgjpSITUmqoNjUmawYoIyVot3D0DkdSoHdo98jJadOyMZo92RtPHXqbjK2jxcDe07NCDjq+j2SOvoHlHPse8RDyPVh2fRaO2j6AhCUTr9p3xYPvX0aFDd7Tv8DraPdwZrR59Ec0efx5Nn3gJTZ7ojMaPv4rGj3VGo8c6WfAynX8ZTR+hfB7uSXRDUrsnkERpN3/4VUq7Nx58oC/aP9ALD7TvhtZUzuaPvoAmj/4fGtOx8aMvo0nHTnTfq1TGLlQP4pHXrtOSeICudXi4E9o+QnWkMjR/kvJs/xTqt3gSzdq+jlbte6E15dvu4a54oENXtKF4LR5/ES0fewkPUX0eeaAn1e8tOs/XXkWrx7qg2RPdUJ+eiV94fWhtnW6aLC1pi6AlEdKqQfLJ0kMyJHqEBAKBQCC4CQ5/kwgdJYZQXBIhnQ627iHwjnsCQS17w7/pQPg3G4oAIqjJcNRoOA41GkxGQKNx8G0yCr6NR8OPaTSSGILAJgPgnfQWvGJ6oUa9kajZdCxqNBuL4CYE3RPcaAzFGU5pjoBP8zGoTng3I5qOhpcZ1TltiuvXYCIC6k2mPEfCJ7Yrqse9guCmAxBA6QU2nIjghhOIcQhqRJ8pvj8d/RpT2RqPh0+T0cQw+DYlmg2Hnxn+REjjoajTcCiCG4+geo5AYLMh8Et4C94RXeCf1JfODaa4/aneAxHScBhqNBqGwKaDiCGo1WAMwhMnI6zeJNSlv0MbjkAtSqdGs5EIadof7iEPQKf3pOdqMVlaiJBAIBAIBFWCwz0XIRsWIblMhDSSH7QkQjqXurCr+xocEifBED8L+oS50CfycSb08XOgi1sIOW4BNIQUtwhy7CJo45Lp/By6PhW62HGwjZoEh5hZ0NE9mnqzoUlcADl+EcVZQHFm0vnZ0MUvVO7TxjKUpkIyJEJJM3YJkQp97GI4xE2FfVQ/2Ma8DWO9MZA5zaT5lO5cSAnzKO35SpkkSk8TvxjqBILS18TNVZDi51G8+deRCaUMXL6kOVATusQZsI8cA8fQoZTXKKr7RLo+DUaql33MQhhjKZ+E6RR/Ch1nQB83n+IshIHKYEiiOtWbQUyHY71RsAvuCFkRoZt7hGRNKWQSoTLpsS5C//ZVYwKBQCAQ3Gs43LEIabU8Wdo0R6iYRKhYObIIqZWJuoS6CCopH5pyEZLVJEKyDJ1TGBxqvwV7EgCJpEKTkAotiYW2XCY0CcmwiSfonE18ClRxKVCTEEkUX06YTFIyiu4dQ0ymuNOgImFRJ6TQ38sIkqFYkqpYSpvvIdnRxSyGLpqEKookho7qmEVKnuqE5UraUtw8kpHxMES9Ax2hjZmgyJI6YQlskhaiWr35dJxH+cyDTSL9nbCAjgvpOJ/un0vQNRIlFZ9LonInJkNF5VBRPBVJjJpET5M4j0RoLgncVNjVGQu78IlUxhlUF5a1ZVTmlSRly6gsXP8ZFH8myRPVqx6Vtx6lV5/Srk/Pqn4yido46Gq2h8reGSpZR8+4KdRyGsnQeXrWxZBIdiQV6LspIRm91fL5V5Tv09r3LBAIBALB/zIc/poIXX+PkIUIlcuQZFMEjSYfau1RZY6QzsYPOrUEyTkUxrBusE2cDh3Jgi4uGfbxC2AfOxO2cTNgR8LAPUTapNmQSTy0FEcfPxeG+Kl0HEUMIgkaDNv40ZAaTCHmQkvyIZM0aBrMhyFhFoyxs0msFpA4UfpK78wcSmcWdJQmo69P8lN/AaU5G3aUrlPiGBgj+0Ib+Q7dOwG2sXSde2PoPgP3VCVOo/JMg1x/JsnaTJKXWTDEzaY4lF4i90jNVJAJLV2XOQ7VT584GfqECcR42DIxY2AbMRKOUePgGDdF6b1i+VOTEHJvk5JmLJ8n6s+GoT7Vm9NU0p9LZZ8H+8TR0NVoD7W9O4mQkUSnOR1X0HO+ALVEsqN8B6DvowoiZCtESCAQCAT3JxzukgjdODRmEiHZXISkwdCbRMgtBIaYZ+HasD/86o2Cf9xI+JHY+Cb0I/ojIHEw/OPfgU98X3glDIRn/FD4JAyHb/xgeMf3hkNkFziEvw5XiuPUYAA8Gg6Cb73B8Kg/BM6Nh8O1wQh4JIyCGwmDS/2RcGo4FE6NBsKlUX94Up7Vk/rBL7EfApL6wz9xEDEEvkkD4ETpOsW+Cq9GfeBefwC86g2hcgxCjZgBCIrtR2XpB5cGg+GSNBRescMREMPlHgm3eiPgSHFdEwahOsX1jaZ84vpRGehYbyDcGg6gOH3gnfA23KPforJ3g2dUbwTE9qdzlGbSYBKxUXAm3JOGUbn7w5nK49ZwOLzrDUN1+uye1AfO9frClcrunfAWXALbQKv3JKFhEWoKlXYZ1LrzUMtlb/dWRKiSHqHrc4SECAkEAoHgPoXD3ypCph4hnbs/HOKaw73Bo6iR9CyaP9gD/9dtNB5/bRASH3wFtZs8izpMs+dQo/mLCGn2MmJbvY7HXhyBzm9PQfOnu6Ne+66IaNEFjuHt4RnRAT6h7eFBR+e4hxHY+Hm0e2E4Xuo9By/1m4UXB0zDk73HosFTb6BW06dRq9EzlP7/IZTyiGryIjo+Nxwv9pyKho90Rv2HX0DMQy/AMfoBOMc+Cs/IR+FftwMC6j6I+Dad8OgbY/B87+l47e05eLPXLHTtNQXP952MRs/3QkDDRxEQ3wGBcR3gm/gwCUtHhLZ4CQ91HopXe0/Bmz0m4cmn+6Bx21eR2LIzaic+TUL2OInZs6ie8BLxIgnd00h89A0802MCOrwwFJGN6VxcRxKoh+Aa/gBcQ9vBNbgJXNxqwaC3g0rSwUZuCJVuCYnQWRIh7u0p65mzIempJt1isvR9IkJ3sk2FQCAQCP634fDXRKiC9wjdLEK/KnOE9Cp/6DUynGvVRdArL6B2/7dR68VX8H99B2PdF19gTloKWr/6MkLf6II6QwehxvChCB4+BGH9+6HZW70wZUkaftq7B9MWzUK/caPwdL+BCH6xM0L7DEHNXkMR0mcganR/HU3f6opZq9Ow88A+7D18AHuPHMDGLzfjxWFDENnlNYT2G4SgwcNRa+AQxHXpgcHTk7H5+x8wbtpYvD2kL54Z2B/BnV9H8IBRCBg0CiH9B6FWly54YtAgvPv559h14AD2HTqIg4cPYt/Bvfh2z070mDwJtZ7/P9Tq8zYCBw5CwIBhqNm7L5r26okZqcuxf+8B/Lx3P95bmoaxQ8fghbfeRugLL6BGn74I7D+cyj4CkT0Gos7jT6HzgH744uutGDVxIuKffQa13+6JGn0HIrTXMIS/MQDVm7aB0dUJejs1VHoZNtpGUOuXQqU9o2xyq1GXlK8Yu4UI8XuE7qEImcvHvRKQinapN4ffsDzqi7ZChAQCgUBwAxyoXaCW4TYbQg6VrRpjNIQiQupyEZKHwqAOgEHSwrVhY9RZuQgJR35EZOoivDJjHnYc+hXvvf8hOgwYgIR1yxFyYBu8Du+C34EfEfPdZ2idPA9LNm9GZm4mNry/CtMXzEDftCVotG4NGv5+HJEnTiP66FHU//JjvLBiPj7f9R0K87KAgjyUFBZg+6+/4OWF8xG1LAW1d++Cx8EDqLF3L+KXvYshKzbgl99+w7pVSzB+xiS8uXoNEj76AlG//YGQkycp7SOI/mw9XlyRip9+/gXF+fkoKspBUUkOiovycflqBgYvTkP4pMmI3b0NQUd/QdAvxxC/cwceSFuEtC2bkZeXh3yK+/3XX2Ph7IV4ZfQYhM2ejNCd38PvyEHUIJrs2o7EUSPwzoTxOHb8KEbNnkRC2AORe79Bnd9/Q9TRM0ja+wsChwyBoYYv9PYSyY8eal1zaPQroJLPQ0XfAUuQRg36+5/tEbLcQf5ONgCtaMd3E0KEBAKBQHCncKB2gVqG22wIOdyeCJWtGjOo/GHQyHBq1grBn36EyKtnUWfterwycyn2HDyOde99gscHj0NDEocaZ0/B7dJZeF84hpgju/Hg6tVI++oH5GTnY/2aNZg2ZxZ6r16B2M2fomZmOtwKCuCbk4WoA7vx4qb12LL/AIryioH8UhQXluK7X37DcynLEPHxJ6h54SJcs7IQcjUdSR99g4GrP8fBX09izYo0jJoyDZ1Wb0DdL39A4JlLcD97DsHnTqDuV5/hBRKkbUeOoTSP0yxCQXEeHfNx5UoGBi1JQ9isGSRP++Fz6SR8z59F9M+H0GrVchK4r5BVUIyMkmJs/e5HTJ2ejKeHj0XY4oWoc/QwXM6fgsvFU4g79itiJ0xGv3HTcPTYSQyaOxPB44agxolD8MjIQPVreah5+iy8pk6CoXYdGIx20EhO0MgPQdKth1q+QvLDvUH8DiESIZKgavI/N0fItHFqy5dCFCG6k81SbyVClpjyjGjmdcN5MTQmEAgEAks4ULvwN4kQ9wipAmDUaOEa3QC1xs9E2Nr3ETZiHHpNmo2DP/+CDRs24vFuPRE3djxqpqah+soV8Fq9GHWSp6PD+NF4//MtyMvMwrp1qzFz3gz0mTcdETMo7hcfwevrr+D/1VbUXbkML6csxTeHfkZuYQmKi4tRXFKIHUcPodOsKYiYNAY116+B5ycfIHjjesSNmYqhye9i77HjSF6xCCPp+mskNLUnT0DI8uWoQYQtW4zocSPxxqyZ2H/4Z5TmF6CouBC5RTnIK8jG+csXMXLBAkS//Raikmeh5oqlqL0sDTHz5uGhcePw3uatyC3IRXZJNr7+/ktMnzwdL/bqh/i+fRG3aB5qrkxF0Mo0xC1ZjPjub2LY5Ck4duIExs6ZjajXX0PosqXw/WATam78BBHvrURg91fh5hsER60LiVB14knIuo9JhDKUXqA/RaiYRIi+F6ngJhG63VVjlsNcL42PsxrPhKmnhuWnV2rjSiXEJC/Pj469IZ61HehvJVNVEaHWnWspG7qa0uSNXC17qrg3KyTO9Xoczrfj22E3xKmo3Hyt+8IGqFPf/fr9jHk+pvKYnk/jZ4JuisdxKqqPaWPVO+llEwgEAkEZHOi3lH5Nq9AQmsNBq7W219ify+c16iJIPD+IG2D5KCR5OGR1LeglW3j61ELbl95C91mLMWjeYnzw6Wacv3gGe/dtx7ylyRiSPB+DU5bjneWr0P3dNDouwrwVKdh/YBcyc65gzYZVSE6eg0XLF6MrCcqrc+bg5YWL8XLyYrwyYwZmrnoXv506jVwSoEIUoLg0D6cunMDi91firVmT8PrShXhlxRJ0Sl2A3rNmYf1nm/HL2ZOYs3weZi2cjlUfb8CQ1IUYuioNw1atwNAVaRiycB5WbVqPs2dPoIQEqLAkj8SG5KY4F9cyLmPL1s2YunARxq5cjRHrN2Lku+9jdNoqLFi3Fgd+OYyCgiwUFKXjpx82Y960yZg2bTrGzZ+LscsWYdyK5Zi0/D3MWL4G0xcnY/M3n+PStbP49LOPMWL8FBK+xXidnkePlBS8PX8a2j31MAKc3OCocaDnG0hC0xV63Q/0nLMV6VGRnKpIePjInxURIvGRbMxESFVA398OGKrwHiFLCTJRmQyZenJMDXVlDbc14eGG/16JkDXM45vKbg1zkauo3JUN15nyqWp5rO0kb36v6N0SCASCO4cD/ZbSr+ktGkJLOFT2HiHuedBIeVDLOdRwFULSHoNGN5Gux0OWnOHp5oVXO7+Or775CSfPXEBGejaK8gqRk5mB85fP49Slszh7/jz+uHAJv1+5gtOXLuEKnUvPuYTLBelYtXYtlqUsw8+/HCF52oddew9gx/5D2HbgMLYfOIRjx/9Abk6u0hNUXFpExyLk5ufg1LlTOPzbLzh8/CgOnjiK/Sd+wy+nTuDC1Ss4d/USFqUtxar3VuMSf750ERcvX8CFy5dw9upVnKLjpfTLKCjMQmlpPooo7fziYpKtAuQXZiI/8xKyLlL5rmXhbE4+zmfkULoZuEh1ysrPRWFhPgoL8kiEvsPc2TNJnLbg7MVzVN9zuEz1u3YxA1cvZ5IAXUFm3lXkFWZQnc/h5LET+Pn4Kez/4xQOnfod2/b8gLe6d4GnoyN0kpFkJ5SEZiiM2iPKM68mZ6GalAMb7v0h2VGp8+m5k4xyDxCJEPfU2ZCkmkTIWAURspzrY8JSNswxSYKpoTalYU1kzIWCe1fMr92LoTEuQ+dpico5U3yToJnHM+8Ben1ufaX85uWoqNycxjNDo9FvTbPr5/g6xzPdb1kefibm5TGdM5cqk3hW9iwFAoFAUHU40O8r/cLeoiG0hENly+e5N4gbZX6rtIrkSNKehaRbChupDZ13gb2DHVo/0BYfb/4C+UWFKMgncgtIFAqQU5CLK3kZuJx7lcQnHdnZOSQZ2XQ9A9klWbhamIN3123CuyvWITsjWxn6yicpySIhySRyiosonWKUFpQAhaUoLS5BUVER8nhoKjcLubmZyMtKR34GkZlFeecjh0TpIp1bvmolNqxdj7w8lhsSl6IclBTno7SkmI5FlE4B5ZdPfxeipKgE5EN0fxHlnYucokySLyojlTcjNw/ZJGJZ2dkkQXnIo/sLCrlchdj+0zbMmT0b3/3wPQqo7oUsUlT+nJISZBDppYXILS1Q8iqktPJyMpGTn42cvDwiF3sP7sULnZ+H0dEWGq091Jp6JDQzoZeOK70+LEHVpNwqiZDuHomQ+bCYqaE2b/gtezEqkhfmXs8Rsky/orqaMK9TZeUe8WkbZbjLMi1rImReHvP8TeJjmY8YFhMIBIK7Awf6PaVf1Fs0hJZwqFyE8stEiCSI56xIcga0ui+oEXmJPntBp5dRs2YwJkwYh4P79uDw/r04fe4UsgvzsPvQAcxavgQjls7F2JRkzJi3CEvnL8WP33yNq5mXkEEitJpEaPXyDci6nIms9HScu3ASZy8cw/mLf+D8+dNIv5KOopwiEhWSoaJS5JGY7D18EEvXrcGUlMWYlLoEU5cuwYLFS/HVt9/hfFYGLhGrVqzExjVrFTm6nJuOXy78hqNnDuPc2aO4dOYYrlw6o8hUUSGJEaedQ66VV6oI2IHjP2PZqlWYNGshJi5IwdQFSzFz/kJ8+tVWXMq4RlJVhOKiYuzcvgOzZ83Ct999R7JViLz8XGSSQF3KvkrluIKLJH+ZhQXISM/Bd1//gKUpS5CSshTLFq/EskVrMXLYRCTWS4LBzkAC5ApJ04GO70LWnCX54e8hX4FFSKXiIbLKReheDI1VNrTEWDbg/2siVNnQ2J2IkKmMnPet5lsJBAKBoOpwoN9T+kW9RUNoCYfK3iOkUedBo8kl6aHGmEVIyqe4B0mOhkIl1YFRp4e/sxNeaPcA5vUbgNnv9MXHG1bjAolO6sb1aPNmN8QOH4Q6Y0chbsBQNHrmFYwbNwVnz/yBrIIsEqH1JC3rcP74Wfzw0UdYOW441gzvj7WjBiOF7vmal9lnZaOYhAIkIFmZ2Vj+/iY82rc/6g8eirAJExAxYQxiu72CPlPH4cipk0i/eg2rU9OUFWk8jLbv1/2YtmgSxozqgZRx/bB87ACsSZ6NgyRquQUkNfmlKCEJKiwsRUFpMT7a/AWeeK07El7riZjBYxA/iNL/v5fxzphR+P3UHyjkSduFRWUiNHs2vvnuW2RlZGLn5q14b9oUvDt1LJZPGYvVyQuxZ88B/HbiPIZPnYMmXbqg1cD+aNVvOB7oPgoJrZ6Fu6cf9HodCaYPJG1X+i6+hqS+SvJTjGokOYwNfQ8qEqOy78dChPh7os9VFSHGUoYqmx9kEoTKML//3yhCVRl2qigvc3ExpWGZz+2IkLlY8Qo8y942gUAgENwZHOi3lX5dq9AQmsOh0t3nVfmKDPGmn/x2Y7WmGLLmDGRpCdTaVnSvE9x0WjT3C8Tohi0xPqExVg0dhDNnjmPWhvfQauZkNNr1E0J+PYKwfbsROmYC3h4zBaf++IMkJQPr1q3B6tVr8dvBX5A6YCCGh4dhXkhNzKpZC2/VDUPylIm4mH0FuUXce5ODTBKOxes24f9mLsDjX36HhP0HEXN4N+osGIPnp4/E/t9/Q+7lTKxZtgJr1r+nyNb3X36Gfo+3R5+6wZgdXQeTImpjVIcH8MXG95GRn4+C4hKiGAUlxSgtKsamjZ/giYEj0Wjt+4g6cAAR+w6i5oSJ6EYi9OuJYyRC3CNUhF07dio9Ql998zUunjmL+SSC3QKDMK5mCMYG18KA+CZYt2g5dh09idcWLkRo8izE7fwSCTu/R8N1nyP4uTehd/OmZ6mDShsKtWE0JP0ResY5yo7/LED8zG3KN11Vdp+n78gkQrwhK/fUqUmQbkeEqoq1OS3WrpnLQ1VEqKoN/18VIcsymnqu+P4nB0WiVqLb9XO3EiFOc8C6Fsq9prjWRMhUN2vxTGmahsNMiGExgUAg+OtwoN9U+lW9zYaQQ2UiJKmKSIbomopFiHuFSITU16DVfAGN3IlkyAcGrQYxDg4YFRyORSHR+LjX2zh37GdMfn8NmqQuRP1Tx+Cffgk1Lp1CjQXz8eakGTjxxykU5Gdi47r3sGr1Gvy67wDefestLPEPwA+evvjKwx8T/YOwfNwoXMq5jJxiEqEiEqHMdKRs+AAvzpqPp778Fg0OHUH8r/tRa9EEPD9zDA79fhx5V7KwavlyrKT8WYT2ffIRUpq3xUZXb+z1rI4vq/tgaaPG+HrVKqTzvB8UI7e0EPlEaWEBPtr4MR4fOQ4JX25G0IXj8DtzDAHzZuP1CWNx5Pejynyg0pIS7Nm1GzNnzsTWr77EuVMnMb9bN4x1dsVmT2985eaHuTVisGbKHPz081F0SlmEoLVLUfvMboSfO4DwTz+H2xOvwODoBluVPT3PFtDoU6DWnaZnzMNh5QJkhiJFliIkFUND56o6R+h2sLbKyRxrDX1FQsFYDjPdSogqSquqIsTnLKXDHHMBqSivyobXrImQNW6VphgWEwgEgr8OB/pNpV/V22wIOVQqQsrO87xUu2wlGTfEsjoLes0+yNIwqOQ6kHQSAnUadHf1wPSAEGzq1wvHf92H8cuXocGYsWiwYRPqfvgZIt7fhDrvDETP0RNx6tRpFORmY917a5G6kkVoHzb1eAMbfDxxzNEFvzt7Is3HHx+MGY6MrCskHwUoITIzr2DNpvV4fnB/tBs9Eo1nz0GjBfOQ2L8X+kybjGMnTyPzagalmYYVG99FLsnWzx9+iI2NW2K7rTMu2TvgV1cXbKyXhG0kS7wKLB8FKCilf0tIcCiPzR9/gid69ELU5Imo8d4KBC9LQZ1ePfHWqOE4/BuJUCFPsC7Gnt27MWP6dGzZuhXnT5/Aste7ItXREcdcnPC7iztWhIRh7dTp2HvkZ/SeMQ11hr6D0BUzUHfVTAT0HwjbiPqw1dnCzsYTOs0L0Og+h43uCmzkPJKeYkV+eMPVP0WId6H/U4T4rdP3UoQqkxrGJB6MqcfoVveYVmxxHBYJ7mWxFo+5GyLEcJ6+oY7KNYYFLKmj/23NbTKVme99emiUInTWRIjfa2T+HiHLfBjz+FXtHRMIBAJB5XCg31X6Zb3NhpCDdREqXz5PIqRRlQ2/8JYPPGFXVufCqPkDWs0i+iFvAo1kgLvWBg+42qFbbX+kjBqA4yd+xafffoexae9i3NqPMX79Zxi/7iOMWZSCDR99jPQrV1GQk4c1azYgZdV7+HX/HnzYows+9HPDWUd7nLV3wTqP6vhsxFDkXruCksISkpQi5JPYHD56AGs/Xo9F761C8voNWLzxQ6Ru2Iivf9yGy9fScSUrHUveXYaV769GXl4GDn74AVY3a4rvHexw2UGPX12MeD8pjkQoDTm5OSgszUMxi1BxIYqK8/D7z4eRtmIVJq5YjfEffIwp6zZhZuoKfPDFFzh35YoyR6iIRWjPbkydMRWfb/0CZ88cx5LXX0Wa0YDzdnqccXLAe7VrY9O0aTj1x2l8snkLpi5LxcT1K/HG3CkIe7AD9M4e0EpaEspa0OhJKvUHYaPl9wflk/TQ86bnz+8KUt4jpPQG/dkjxHJatgfZnyJ0t4fGBFWjIjGrDJN4iWExgUAguDtwuEsidON7hNQkQSxHKt4FvXyFkqwqhFF9DTrN5yRCr5AIecEg28DfSYP4YHeMGzoMZ09fRHZ2Bi5cPo8Lly7j8pXLuHj1LC5eO4XM7MsoKixAflY+1q9+HytWrsXRfeUi5OuKUw72+MPWBWs8/fDpqFHIzbymLHnnpe5FJSwsvNdXnvI+n6J8OldQXP4eoCJklxTgUm4GlqxOw/J1q5Gdn43dn32M1JbN8S2le4kk5YirPdY2SMKPaSuQk5OLArqHX6pYREdOv6gwF7m8dD6LyM5HTlYBcnMLkc1L90tKKE4pCVMxdu/ZhWmzpuCzLz/BqVNHsZBEKMXWFhfsDDjpYovltQPx8aQJyLx6FVkkXFnp13D54iUsSF2OsIR46Gx1JDFGSLqmkIzLodJehkqiZ80iSs+anznPDTJhEiGeHK3hXjoePqO4LEJa3nRViNA/wu2KkPnQmBgWEwgEgrsDh7skQjcOjalUJajGw2Jq7p3g+UL54O02DKocEqF90MijqQGPgEonQbazgaunAwYPGomLFzJQyLJSnIPi4gLlxYXFyERhKUEiw/JSkFmAjavX493lq3F812580r0rPqzugROOTvjN2QNpfoHYOGEUMnKukKjQ/SwpTDHD0lJEFKOotITSLSGhYYopfjaWr1iJ1bxqLC8fez77HCtatMb3to64aLTDQTcXrG3cGDtWvIv87DwSqzIBKqX0FEqLUULpKFt6FPPWHgSlXVxaSsey9xmVFBZh386dmDVtKjZ/8QnOnfwNi7p2wRJ7B5xysccBTzvMrOmF98YORXo6SWFprrKFx6nT59B74BA4erpAq9dA0nhA1r0E2fh12UsrNSQ4vEJPkaAbUSZLm+81ZhIhOqfV7YBOiNA/wu2K0K3mXgkEAoHg9uFwj0SolESIGlw1N9C8vUMeJBtqeG3ySYT+gCyvhEp+CNX0DlDZqWBHktGtZ1/s/uUwfrt8FkcvXsDJ85dx5vxFnD5/Dn+cu4hTZ6+SEFzD8d/PYXHyYsybvwA7vvwKy7t0wrIAX2z38sKP3j6YGxKMtOHv4JeTh3H8wimcOncaZ8+exrnTp3D6zB84cf4Ufrt0Gr9fOotT5y/g7JkLOEMcP/YHFs5fjEXJS3Hi+GlsXb0OyU1b43Nnbxx19cbXXtWxsF4DbKY4Z3+ntE6fxh9nz+DkOS4rw2/CPodTFyjdcs6cP4NzlPf5M5T/Gfr7zDl8ueUrjBg5BiveW4eD+w5g1suvYoaTB3Z4emOzrycGBXlh8tvdcOiXAzhx6RR+Pf8H1n+xBa07doTWICvDYlp1GLTyOEiGn0ko70yE+I3fQoQEAoFAcD/D4Z6IEE/WVSbpcmPM+42pc6EhEZJsiqgRz4RO2gFZ05ca40Co9TIMTu6IbtwUXUb0Rp/kGXhr4SK8lZyCnouWoAdJT4/kVPRMXoWeC1ej+5xktOv9Jlr36YXOE6fi8WefxVPR4egdVht9wkLxdEwknuv0AvrNno6B02ag/8jxGDBwJAYPGoURYyZi5KxZGLRwDnonz0WPBQvxFonNm0TXOQvQtk8/PNhvEN5YuBjPDBqCx1q1Rd/wWEyLiMeA6Dg8SmX8vx790GcelycVbyxegq6LF+H1RQvpnnnouWAu+lLa/RfMxsAFszB0/gyMmDsdw+fMwNC5szFg3jy8MHo06nXtinYjh6MLfX74qefxbO0YDA+NRt+wCLSKCEfLZ57Gm1TO/osW4e1Z09DhtU7wqhFE8iNDr3GBTtUeWs37UOsuw0Zb/uJKCwEyUaEI0fcma4UICQQCgeD+hcM9E6GyTT957ko+/V1A5/haESR1EfTqs7BTLYXepjl9doVW7w6DtxcCW8ehYe+uqDdmPEJnzUHgornEbAQtno/gJUtRY2kqglMWwjd5Mnzmz0TQgiWoOX0GIscMR6OhA9Dsnb5I6tEHMb0GIqZrf4S17wS/6IfgHtAQ3oGNUCfxYTR4sitadO+PRsPHoe60mQikfILmzEPgvPkInDsXwQsXUl6L4TdvNmrMmIAGk0bjgXGj0WTiONScOgn+JEzBi5YjYNEyBMxfiBASljrTpiNi0mTEjBqLuIFDEf92P8S/0QvxXd9EUreeqNfjHST2HYzowcNRe8QoBE2cgMD5s+G/dCG8KZ+QKZOQMG4sYsaOht+U8XBZMBNeKcmoS6IU1bMH3OPDoLY30LOyg04dSiI0kERyP1S8lQZ9B7clQspkaf5eCspFqJPyfVr7ngUCgUAg+F+Gwz0RIX57sVp5f1ABwW+f5ka5TIo4vladTSL0HYw2PaG1iYBWcoPs5ADXqGCEPfM4IvoMR8CURfB7932EfLgJdT75GGGff4nwzT8gbOuPqLP1G4R+/hXqbNqC4FXrSWAWosb4yag1aCxqvzUStTuNRM0nhsOvxQC4xnaHQ+2X4FDzeXjEvobgtu+g7tPDEdF9EmoMmwaf0VPhM34G/KbOhf/8pQhMXY2QVetQc/37qPHhetTduBYxa9chdMP7CNz4AQLe+wB+S9fCc/YyeI9fiIChJE8DZ6NW35mo9eZkhHSmMrwwGqHPjkDo0yNQ59lR9HksQjpNQNBr4+HfYxIChs1ByPzVCN36A4KPHYXP+ZMIPPsHgs+cRPULJ+By6Xf4nv0NiXv2ImboSDiGBkNtkCGpPCGr2kNWr4KGZLLs+VofEjNRoQjxcnqZJ0sLERIIBALB/QmHeyhCLD48bMMixPOFKJ6UBRue3CsXQNKehCQvhqxpR2LkBp1WB9neHvYhYXCt/xTs2/SDy/OT4NNtIny7jYH3a+Pg8ep0uHaeB6cuC+HRfQGqd58Nl5fGw9ihPwwte0Df+C0YEt+EY/zbcEkYDofEKcQ02CVMgjF2LIzxo2FbbwwMCcOIfrBt2BOGht2ga9QN2mZvQv8QnXt6JJxfmgj3rlPh9cYk+L1OdJkGj9enw6UbnXt5IjweHwm7tgMgN+kLqf47kJP6QZ/YH/r4AcQg2MUPg3PiSLgkjYNj4gTYxo+FPnY4tNH9oYvvS+XsB7uHR8LznUXwWfkp3L/dBd+DJ1Hr94sIOX4GAcd+RfDO7QhJToNbuyegdXOFrJeh1dQkCeoHjbSdnvs1SNyro+Fl8tYliKlIhHgVmRAhgUAgENzPcLiLIsSNrqUI8e7z3PvAjW8hqsmZJELZsNFRfCP9beBVT92oMQ+EUTLCqHOEs2dt+IQ/Crf4nnCI6wnnhM5win4WDhEv0LEX7KOGQxc1HrrESSQyU+BYbxrs46bBGDOdJGQ2idA8Eo95MMQmk3Qsg5yQBk1iKtSJi+mYDG3SQmgT50IfNwN2cSRKcZRODMlUzDgSpimwqz+T0qU0Gs2DQ+MZcGk4DU4NZsG2yWwYm9LnRiRF9abCniRLmzCZ0qcjyZYuaSb0SbNJiGZTvrOhjZ0FOXY+sYRYRJ8pzxgqZ+xEunccbBNHwVh/MOzbD4PtK1Pg3CcVPsPWwGfsCniOmgu3bv0p/47QVw+F1taBpNFI4tKcSINa+wdUcgZ0JDc6EiGl960ChAgJBAKBQGAdDn9NhLS8IoxFiCSHG1w1v0eobGPPsqEx7pXgBpl7hFiUSIyoUbaRSYR0eVDrT0CjXQK19AAktTu0GiMcjB5w842HV7NXUOvF4ajzVD84xT4N21rPwDNhENyTppHAzIchfiHJzHzoo+dDF7kAUvhCqKMorTgShYQVkBJWkqSsgoawIVTKueXEUpKiBdAkzSKZmgi7pLGU3nDYxwyDY9x4kqKZ0MUsgTZ+JaREkqiEFGjiUxWZ0iTyeRYsyi9+Pp2ndBIWQZ20GKokyjueZCtmEaQYOsYuhjo2BeroVEjRdF8sCVgM5Rk7lYStDF38ZEpvLOS40TDEjVF6q/RNhkDf6HU4hLaFi2ttONhyb5CBZKYGSWM/aOQ9UGmvwYaQNHllW2ZUgvIeIUsRkspedskiZLDtrHyf1r5ngUAgEAj+l+Fw5yKk30sixCvCTCLEskMN7XURsmyUy4RIzUM5JEjVJJIoORuStJvODad7Y+i6EQbZCFtnHwS1fwrNR05DXLdRcEp6BYbQ1+AUNwoO8bNIGkiCEhYQs6CPnQJdxFjoI8ZAFz0ecuxEEphpMCTOobjJsEtYTNJB8WPmwjZuJgnUBLo+HMaWw+HVcRjqPDcSsS+ORt1HB8KjYQ8YIvvAQGnoE0l4SJqkuCWK1GjiCEqLxUei9GSSIF0sw3+XoYtZAEP0Ahhjk6FNSKa4c+j6ZNhHjYd9+BgYIkbT50kkYLNI0kiiEssESqL62MbMh33CbNjVHweHuDfg7N8ELkYv2Eo6EkVXqOQOJI1r6O+LJDI8STqTnhvJ5E3P+UZuEiF+/jKJEH1n/EJFoxAhgUAgENyncPgbRagMtQZQSSWoRo2xDaFRX4Sk/oDiv0TXfehvCbLWFi7h0Qho/yQ8WnSCXWIvGOPHkNDMgpYERCZJ0STOhj5pCozRQ6ELeQ3O4a/Bs96bcG7UE3bN+8K22RDYNyUBaTmJpGccjE2HwaFZf7g/2A/+/zcYcf2no82YRWg3bA6a9hiLiKf7wK3Rq9CGdyZZGQRD0mSSk0mwi5oA+7gpsCe5sk2aDmO9mcQsGJNmUbmmkGiNhZEETR8zgqRsJIz16XPzydC2ngSpLYnPw8Ng9zgJ3GNjYdt+HHStSNYaTaayz1R6tOSYxSRvKdDFLyGxm02yNhR2tZ+G0aUOjLItZLU9iWM8JHkYdLqddMyh583zsbg3joe4rD9nE5WJEK8aEyIkEAgEgvsVDv+QCFHG2lJFhrhXQ9b8Ssymv5vSfXbQaNRQO5AE+NeCXcTjcEgYQpIwF3JSKtRJKVAlLiTmQZswg2RlGAy1O8G7QWdEvciCMxV1R81DwLD58Bm2CK5jlsBx8lK4TF6EwCnJiJ22CInjZyFpyDTE95iGOv83Gp6te8Gh/htwSOoDY+wQGOJJcJJmwCGSxCm+B/weGAavR0bD8ZFRsH90LDEBdo+QJD0xDnbPkuQ8M5IYAbuXx8Lx7VnwGJ2K6lNWwWPeGriv/ADVP9iM6h99Bc/1W+Ayax2Mr5FMNScxI3GyjZ4BbdxCqtt86BImwBjWFXrvhtAa3SHL3BsUQM/lFeg0H0AvX4AkkUDScyx7azc97/KetoqwJkIsoDyJ/V6JkGlPLEtqxLqi87REq/cw3Rc2QJ367tfjW250eqfpCgQCgUBgDQ7UjlBLcpsNIQetbg+0ch41rCxCBVUWIcaGZKiatgTVdLlQ6bKoQb4MnfQNNOqedL0WNJIM2aCB5OgBvV9L2IX3gT52FqTEVKiSlqJa0kJUS1wCVdwSGOKmwzl+CLya9kHws0NRd/BchM9fi7D1nyLs++9Qc/921DiyCyE7f0SdDZ+gzrglCHpxJNxb9oEhqR+0icOgTxxF8jMexvgZMJKU6GJTYRubDNeo/vBv0wtRwxagbtp6eKxdD+cNH8Bj3afwXbsFnh9shdNnW+H2+Vfw2PItnL/7Ec5798Lzt1/gc+oY/C+cRPClU6h79hTCT59GrQtn4Efnvb/8Hl4jF8GlPclQA8q7wUToG4yhvHtAH9QGWsdAaGQjCaMTVNoW9HzmQM+yqCKZuf4c+V1NptVhNz5fc6zPEeKJ7GXvEboXc4QqEhYT1jYNbdWpptW4jGkLijtJVyAQCASCiuBA7Qe1ILfZEHLQ6nYrIsSbd96uCCmNOPds6DOgMl6CRp9OaZ2EpFlFDfZTUEvVSYYkqGVbaBzCYAx8Bg5RQ6En6VEnzoVN4nzYJCyDOu5dGKOWwiNmNqrHjYdr/GA4NR8GxycnwqXvbHgvWomg9z9G8Lsfo/rkFXB+dToMrUeQ+AyFbb3xMNSfBl29WdAnzYM+IRk6Eis5JhWa6GXQRyXDLXocvFoOQ9DQZaj73W4Ekth45pyDR+5leOdkwD0/F06F+XDJy4dDXh709FlXmAcjHV0zs+B39ix8vv8RHovfheeslfDcsAXeR35FyIVLqLPnVwTO2wiX58fB2KQ37BO6wq7WA9C61oBa70DP0hnVVJEkLX2g1X9Lophevmlq2Wow5Tnyijx6/jc/3z+xKkLKSr57t2rM2i7poze3ReNngq5Li/n+Wj2XNrp+PqKZ1w33sCBZilBV0xUIBAKBoDI4UNtBrcdtNoQc/ooI8TVJXUyyk00ydAUqfSY02mxotYchSbMpTjvCgxp5I1RaT+hcYuEY8jScYvopc3c0JC6q+tw7tBJy7DI4RC+Fa/RCYiYc4ybBkDAa+oZDYP8ASdEjY+DQYSzsmo+EbeJI6ON5MvVsaBosgFRvHmSSKjlxEeSEFCK1/LgY2th5JFkzYYidBG27yXDovRSeK7fAb9+v8L1yFa652bDPy4Vzbj7csvLhRNjm5sEpvwC+l3Lg9+2v8JixEQ7dpkPXYTC0rQdB/8wk2A9ZDveVXyF49++IO3gc0cnr4flIT9jXagt7l1okPXYkLvawUYVDpXqZBGYNJO1pes759GyLoFGT1FwXIX6hImH2bC25WyJkvkko89L4OKvxGGvCYnnNtHmoebq36tG5nXTNrwkEAoFAYA0O1HZQ61GFhtCcgqIiODjuvWMR4gaZd6OXVIVQSfmops0n4SmGJGdQ4/wjHUdBLTWguM50tIVscIXeNQwOIY+R6AyCbcNZ0DUhkWlEQpS4EOp4Xt21FJrYBdDEz4BcbwqMJEz2JEW66DGQYkfT54mwT5hKYjOD4s6DWplwzSu7FkNNAqSOTyOW0d/8eS79PQvq2DmQ4+aQWE2Csd4wOHUcA89+C+Gz+AN4f/otXL/9AW4/fg/Pn36C+84dcN67Ex7bt8N/3Wa4954DXbMhkEjKtPVIzgh7frlig1HQPToajqMWIXTjZ0hMexe+T7wGO49IOMnO0Ktkeo4+JC6PQSvNpedxmCSRX0zJb+XOpefNk6R5+TvJkPKepjsTodt5j5ClBJmoSIYqExZT7w/P/+m9vAmGfdQaBntJOXer3pzbSdf8mkAgEAgE1uBAbQe1HrdoCC25lH4FNWseooaaG2fTZGnL9whZb5gZbsgl7t1Qlb1niN9rw3CjrtFcIBH6lhhBnxtDLbtBo5Og0dtD51QXzkEd4Rn9Gtwa9IZtvcEkOWNJfmYr8qJJmAltPL9YcZayHN0hehEdeVn7bBKgmcryeT0hJZDk1ONepWSCl7Avhk18MmzieMhtLsnVDKjip0GO4aX680iEZsNIMmSbOBp2jYbC/oGhcHx2JBxeGQq7V/rD/tVBsO86DLZdR8Hu5dGwf2QkjA0HQ89li50NFcFHA6XvED+X0hkLffO+cHiyO9wefRp2ofEwGqrD3sYeehs3qntLSPopkLW8SiyDGnd+tjwExsvlTT1CLEJ8ruyFlRVxN0TIXFbM4WEsa/ErExbztFikLD+bx7XkdtI1vyYQCAQCgTU4ULtBLcctGkJLjpw5gPbtfycR4t4IFiHTm6VZhExvlrbeMJfBDblpom8ZNtSg25Ac2ai4x+MqZOknkqLxlGYr2MieJEQGEgNn2NsHw80nCj712sPv0Z5we2wsjA9Og64xiUr8WGW5uzFqDowkQYbYxdDFLYbMxNDfdI5fbCglzoeqHpMMTf0lkOvxu4HmKbIi81uhSZRkEiZt3FySoMXQJyyFTGnJMcnKknc7umYfMx62EYOhC+8DbURvog90Yf2grzsU2qiJJFtzoFbmMs1BNRIpG0pfonLYxi+CM0mVfXQXyDUaQPLwhmS0g6x2gK5aIHQ2D0IvT4LWsB0q3TXl2fIzsyGJsSFx5OPNz7NibiVCUdGDcO7KH1a/ZxP3UoTM5wcJERIIBALB38kdi9C3f6Rh2vQzFiJkudeY9Yb5T6zIkCJCnAY10uor0Kq3U1ozKK3HoNIEQSPbKnNobB284BOVgPjevRG3Yi18Uj+G85AVcH50Chzrj4YucQLU9eg+7vUh2VElLoUUm0qCtAS2/Cbq+BnQJE0hpkJOJPgNz7EToIsluYnnIbSJJEDjoak3HlIS/R0zGcbI6ZCiuHdnPtTKlhlLoeU3SMctgIp7kUh2pLhZdJ6PJFlJyahWbwGqJc0lGVpI8RbBSOddSNZcI1+BbVASNK4eUBn1JHp6ql8g1fUpaG1IttT81u4r0OhyoFKeMUvQn1h/nta51RyhLq8twd7TX1j9nk2IoTGBQCAQ/C9yxyKUcrgLTp5Jh4PdvREhFSFRurxSSiftIeGaA43UESq5OtQ6GVqSB0cPdwQ+2BI1F01B0P5vUWPfbtRd8zmCesyGfcNeMEYPhF38dNiTnNjHTYcTSY9TwwkwNhgMbdO+0LfpC0Obt6Fv/iZ0TbpB3/QN2LboDofWPeDcuiccWr4FY8vuMDTvCmOTLrBr/Ab0TfpA03goVA3Gw6bBLNjUW0Kyk4Zq9VNhU38JNPy26+i5sI2aS/I0lwSLRCxhMYnRMvqcDMeoUXCp+xwcAmKhd3aHpDNSnZxQTa4LG+1L0GiXQ5J+g6TirTPoGfCbo0lg7qUIfb51Fz48Ps7q92zOvZosPWVbezh56iuMb87tpGt+TSAQCAQCa9yxCDHfHFuPiZNzqEG9eyL0J2UNtSTlQStfhE77E7S6mSQKT0GtDYWN7AhZ0sPg7Ap94yS4De+NqM3r0eTrLQjpPx6usU/DI7wb3BJGwSlyAJzjesL7ieFwf3sKjENnwHlyKvwWrodfylp4L10Fz6Ur4JZShkfqSnilrEL1xavgl7waPsnL4bloCXwXLob/pAVw6TSWRKof9PVGwFBvdtm7jRqkkQilQp2wBLqYRSRCybCjo17ZgmMebGNnwS5iEAw1OkLnXQs6R2eqkzO0qkBo1DwPqicJ3npl7zWVNo+eYzHUNsWQCJYX0zO7XQliKhOhF18+in1/fGf1+/0rWBMW01J4Ps+Y9/48Ozz6+nnzFyiyfPE9fO5O0hUIBAKBoDL+kgjN2fcEfjl1AvUblAnQ3RUhplCZPK3W5JAQXYJOPkxStAEaeRBU0gPQqmvCTuMGo70rdMEBqP7Qg6jx3GvwaPY8vKKfgzvvXl9vOBxiesOpUTf4952Imps+gf/Bw/A/dgk1z+chJCMfPtk58MjNgXNeNhzLcaLPrjm58MzMI3LhnpMB78xLCDpxAiGf/IiAEavg+vAEOMSNhH30ZGgTpkHTYCbUDWZDnTgTUvwM6OrNhCFxLIyRPWGs/Sy0AQ2h9qgOG3sDyY4TlT8cBtWT0KnHU70+gUZ3HDbaXFST6TlKZQIk25Q9S+vPr2pUJELe1Qtx+sJlLDjwnNXv969gEpaKMJcdpqKhNxOmuUi3m65AIBAIBJXxl0SISTvyBo4ez0CdusV3XYR49VnZywOLlNVR/B4dSXOR2A5JToEsv0Ey0QA6yY8+GyHbOcLgUQv2gU3hEvY4HCO7wSVuBDwTR8C5YT+4vjAW1We+i4Avd6PG0QuoeTEHgRkF8MjOh0N+AfTFlEcplb+U8i4tgaakBFIxQUcNnZNK8mEsykb1rHTUOXIMntNXQd++D+ya9IT9Q4Pg+OQouD89Bm4PDoQx4VUYo/4PdmEdoPePhcbdFzaODrAxOpKUBJGUtCKx6wGjdgkMMr+P6Rw02nSoZN6dn+tPz6/Kz7FyrImQl08Rtu/OxLrfBlv9Xv8q1oSF5+5UthUGy9CTgyLhG+p4wz232mLjVukKBAKBQFARf1mEmDW/voMT5y9iyAge0ikTIQWLBvlmKhYhXh4u2ZRC4uX1Gu4lyabGPE+ZOKzRZJEEnYRk/AJqw2gSiA6QpABotXbQ2TlDdvSB3qM2HH2bwLPOC3CP7g77GN5LbCAc2wyHyytT4TUpDf4fbIH/roPwO3EW1a9lwDUvB3ZFeTAWF8BAUmRbVAj7wnw65pEklYmSHX12y86A/6UzCNizA17LVpBcLUSt1FUIT12JmCmzUbfzm3CNTIKDhx8cXNypTHaQ9EZoZE9IJG6yzZvQqVNIhL6FVvc7JG0WNFI+1SsHMh1lqr+G6l61Z3hrLEXoiaeKcOpC+j2TIIFAIBAI/ivcFRFieJjs++MfYtuuLLz8SimqV+dGmEXnzmAR4kZbwxOnSRBs5ExUk7JRjRpzlYbfSF0IjeEK1Ha7oDEugKx/meQonkTDm645QDbawujgAXvXcNiSENkGd4RzrZfgGdoV7rFvwK55d9g+3x8O70yA27Ql8Fm1Cf6ffYXAH3cgaPc+BB84hBoHif37ELh/L3z37YP39l3w3vItfD/8HP7rN6LW+xsQvmkDwjauRcT6VQhdMBNBb78Jz5YtYOflB3vZDnayIyQdlUkbReV7EjppEgzqrdCrT0EmoeOXSfJ8IH51gLKcnUSyTIRMvWFV4Wb5MYdFyMmtCM8+V4T3N+XgwB8H78lwmEAgEAgE/zXumgiZ4F6GPae/x7WsHCVxEf4dITu3APtO78SnJyZb/d4EAoFAILgf4XBXRUggEAgEAoHgv4IQIYFAIBAIBPctQoQEAoFAIBDctwgREggEAoFAcN8iREggEAgEAsF9ixAhgUAgEAgE9y1ChAQCgUAgENy3CBESCAQCgUBw3yJESCAQCAQCwX2LECHBPaGyXeJfGh93QxzTzvKWmDZhNdhL1+/lzVUHrGthNa757vXtuta+KY5AIBAIBJYIERLcdSylxJKqilBFMmUt/rCPWt8gTL51HK/vWC8QCAQCQUUIERLcdcxFqCLJYSoTIXOxMfXumHqIkjr63xTflFbLl0KU+9SSCr2XN7kpnkAgEAgE5ggRElQZy54eU89OZfHuhghVlI+JKdvaw8lTr8hPr9TG1/MWw2MCgUAguBVChARVoqLhLmuScjdEyCQ3fJ0Fp0OPuhUOdfVc2kiJZxoOe3Z49A2frd0jEAgEAgEjREhQJSzn4JiwJjEVSZNl/MpEiHl9bv2b7udhMUu5MaVj6gEylVUMjwkEAoHgVggRElSJf0KEmBGftkHjZ4JuSMO8p8d8WMwkPeb5i+ExgUAgEFSGECFBlfi7h8YsGb25LRo8HnBTvqZhsYoQw2MCgUAgqAwhQoIqYylD93KytDXM5w2ZenpMaVTGrSZbCwQCgeD+RYiQ4K5zN0SIe3osX55oPmeI5cZcjCxlx/xaVUVLIBAIBPcfQoQEd52KhtFMmKSlot4cHs56vF+E1WuMSWxMq8NkvRpjv2x3QxnM06/oukAgEAgEQoQE94TKhqyqIkITv39IeXmib6jj9fMegXY3LKOvrEeJMZ8/JIbHBAKBQGANIUICgUAgEAjuW4QICQQCgUAguG8RIiQQCAQCgeC+RYiQQCAQCASC+xYhQgKBQCAQCO5bhAgJBAKBQCC4bxEiJBAIBAKB4L5FiJBAIBAIBIL7FiFCAoFAIBAI7luECAkEAoFAILhvESIkEAgEAoHgvkWIkEAgEAgEgvsWIUKCe4JpZ3iGN1E1bZRqeb2iDVMFAoFAIPg7ECIkuCdY7ixvufu7ECGBQCAQ/BsQIiS4J5hEKDDSWTla9goJERIIBALBvwEhQoIqM33Xwwhr4qkIDGPZy2OOSYRad651/R7z+JYiNGVbezh56iuMZxIpUxnUkgo9FjdC42eClOtMUkd/5frj/SJgsJeUc/EP+d40LDfso9YIiXO9fh+n1fHtsBvimMr//OjY6+Vv17W2cq37wgaoU9/9+v2MtXxen1sfvqGO1+Nw+SZ+/9D1tC0l0LKu5tcEAoFAcG8QIiSoEpYSZKIiGTJv7HsubaT8bd7A/1UR4nNVxVw4TGWxhkl0GFP5zeF0zMtp7brpflO5LeG6ma7JejXGftlOiW9eL/NyCAQCgeDeIkRIUCW4F8XUy2KOeeNvjrkImTfyJsm5GyLEPTm9lze5SY64F4fPmcpg7V7zHiDuueG6mYuJuQhxeqa4nMYzQ6PRb02z6+f4Oscz3W9eF66fKe9WnWoqdbNWV9PzNdXJlLZAIBAI7i1ChARV4q+IEH823W+SkrshQtZ6cMzLY+r9MQlKRXUwYS4h1tIzMeLTNsqQnGValvlUJjWW6VvW0zK+QCAQCO4NQoQEVcJcQMwxlxZzrImE6Rzf818VIfNyWmLKxzJf8/tNmOJwnr1SG1utk0AgEAjuPUKEBFXGUoYqkiDGmkiY9wrxhGbz63+nCFVl+KkiETIXGFMad5KPeX1bvhSi/F2VcgkEAoHg7iJESHBPqEgkTOdNy+pN180Fh8+x9Jj34NwNETKXD1MepryfHBSJWolu18/dSoQ4zQHrWij3muJWlg/HY/kzn5tkkjwTYlhMIBAI/n6ECAnuCRWJhOXQkvl1SzEw526IUFXzqCg9prLhtarkY15my7TEsJhAIBD8/QgREtwTKhIJxlwSzBt/lhxeWWW6xu/mGbC2uSILd0uEGMv3+/CQFL/jx7w3prLyc7omgeF7nx4apcidZT68msw8nmUe5nURw2ICgUDwzyBESCD4BzEJlxgWEwgEgn8GIUICwT+E+dCYGBYTCASCfwYhQgLBP4RpiNBySE0gEAgEfx9ChAQCgUAgENy3CBESCAQCgUBw3yJESCAQCAQCwX2LECGBQCAQCAT3LUKEBAKBQCAQ3LcIERIIBAKBQHDfIkRIIBAIBALBfYsQIYFAIBAIBPct10WosDgvY9HBl6xGEggEAoFAIPhf5LoI5RdlHVv1Sy+rkQSC26WyTUstr4s9tgQCgUDwT7DgwHMoKinIVUQopzBj64fHx1mNKBDcLpWJEO+6bk2EKtotXiAQCASCewF3AHFHEHsQ9wilbj01z2pEgeB2uVWPkDWECAkEAoHg72Tj7yOQW5T+oyJCAIZvO7/aakSBgOGenLAmnoqsMC+Nj7Maj7mdoTHzz+aoJRV6L29y/R7erT0kzvWG6x3fDrt+3Tyd50fHXi+raWf37gsboE599+v3M/EP+d40NPf63PrwDXW8Hiepoz8mfv9QhXUybZ7qW8dRDPMJBALBf4gv/piJvOKs9+g3vFq10tLSp3/P2JZhLaJAYClBJiqSobstQqbeImuYRKeidDiPKdvaw8lTf9M103XT/SapsYTraW23ePPnYl4OgUAgEPz72XlhfRGA/vQbTr/igGd+cU6OtYgCAffGGOylG+SAqaroVOV6RUNj5rJh3gPEPTdcJvP45iLEvULmaTwzNBr91jS7fo6vm+dnLktcLu7d4ftadaqpiJD5dZMAmp6LZe+VQCAQCP79XM7741ppaWkS/a6XhdyijCNrfn3HamTB/c0/KUIV5W3CXEIqy3fEp23Q+Jmgm9Iy5VcVqbFMXwyLCQQCwX8TfmUQvzqIfsP/DEUlBaO3nX+3yNoNgvubez00xtxLEapsaMyUX1Uma5vicJ69UhuLYTGBQCD4j3LD/CBTABCVnn823doNAoGlDFUkQcy9EKGqDD9VlK+5wJjSsMyvKvmYC1XLl0KUv6tSLoFAIBD8uziZuSedvKcj/Z7fGMSLFQV3g78iQpZiYW3uDp9nMXtyUCRqJbpdP3crEWLpGbCuhXKvKa5JhCqaI/R4v4gb5iZZTqgWw2ICgUDw34KHxfKLsq+QCOnod/zGwHbElmTtRoGgqpgkwxKTNFgTFsvhK3Mhqmg1F2MuIhWJUGXDa+Y9UBXlYz70ZZmWGBYTCASC/xb7L3+cXVxa2Id+w60H0Ssk+KvciQgxppVgfM3Ue2N+zfz9PixK/I4f896YitJluFfIlDbf+/TQKEW8zEWI4dVk5vEs8zAfIrTsvRIIBALBv5tKe4NMgS42vZBz9Jq1BAQCwZ/CJYbFBAKB4L/FL9e+Sy8oznu1zHgqCWLvMYHAOuZDY2JYTCAQCP473LC32K0CgID0/HNnuAvJWmICwf2KtTdMCwQCgeDfzZx9T+BK3qnL5DdRZaZThcBvW7yYe+wS32wtUYFAIBAIBIL/Aqey9l0pQO4T5YpT9VBQmvv8sYztV60lKhAIBAKBQPBvZ8/FD9Kziq6MKVeb2w9ZBVfm7ji/Nsta4gKBQCAQCAT/Vjb/MTsnq/DKxnKlufOQU3h1MfcMiWEygUAgEAgE/wWUnqC7IUGmwMNkPGdITKAWCAQCgUDwb4U7bXhO0F8aDqso8ARqsqtz634bbDVzgUAgEAgEgn+KtCNvKKvD7mhidFUDAM/coow9vBUHZ2itIAKBQCAQCAR/FzxadejKlsz8oqwzt7VE/q8EyqgjZ/jLtW+yxHCZQCAQCASCv5sFB57D9vNr8njbjMLivDfLFeXvDSREL1HmGdxDtPXUPMXKrBVWIBAIBAKB4K/C8vPpicn4PWNbRl5R1jViPLlIxXuH/V2hvIcolaUoPf9s+s4L64t4mw6eTySG0AQCgUAgENwuKYe7KB6x8fcR2HZ+Nc5kH75WVFKQm1uY/lFpaenT5B6O5Rry7wpUsCiiP+9ZxvOJysfsRBBBBBFEEEEEEaocCopzL7FH5Bal/0gfh5P8tC1XDRFEEEEEEUQQQQQRRBBBBBFEEEEEEUQQQQQRRBBBBBFEEOF2Q7Vq/w84WZFZtrkRFQAAAABJRU5ErkJggg==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7298" t="23591" r="39120" b="18531"/>
          <a:stretch/>
        </p:blipFill>
        <p:spPr>
          <a:xfrm>
            <a:off x="3478133" y="160337"/>
            <a:ext cx="4780963" cy="660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643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CA727-ACE1-45DF-B410-FF6D411F5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258" y="705113"/>
            <a:ext cx="3627633" cy="5197498"/>
          </a:xfrm>
        </p:spPr>
        <p:txBody>
          <a:bodyPr/>
          <a:lstStyle/>
          <a:p>
            <a:r>
              <a:rPr lang="en-US" b="0" dirty="0">
                <a:ea typeface="+mj-lt"/>
                <a:cs typeface="+mj-lt"/>
                <a:hlinkClick r:id="rId2"/>
              </a:rPr>
              <a:t>https://www.youtube.com/watch?v=igQFXqDqPvk</a:t>
            </a:r>
            <a:endParaRPr lang="en-US" dirty="0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60F16AB7-D8AC-4046-8CAC-0101C25126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05377" y="1398861"/>
            <a:ext cx="5715000" cy="3810000"/>
          </a:xfrm>
        </p:spPr>
      </p:pic>
    </p:spTree>
    <p:extLst>
      <p:ext uri="{BB962C8B-B14F-4D97-AF65-F5344CB8AC3E}">
        <p14:creationId xmlns:p14="http://schemas.microsoft.com/office/powerpoint/2010/main" val="1404900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A8984-3B2F-4B34-B23E-E049B6547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4155679"/>
            <a:ext cx="3411973" cy="1746932"/>
          </a:xfrm>
        </p:spPr>
        <p:txBody>
          <a:bodyPr>
            <a:normAutofit fontScale="90000"/>
          </a:bodyPr>
          <a:lstStyle/>
          <a:p>
            <a:r>
              <a:rPr lang="en-US" dirty="0">
                <a:ea typeface="Meiryo"/>
              </a:rPr>
              <a:t>Project X Code – 25 children</a:t>
            </a:r>
            <a:endParaRPr lang="en-US" dirty="0"/>
          </a:p>
        </p:txBody>
      </p:sp>
      <p:pic>
        <p:nvPicPr>
          <p:cNvPr id="4" name="Picture 4" descr="A picture containing text, indoor, wall, several&#10;&#10;Description automatically generated">
            <a:extLst>
              <a:ext uri="{FF2B5EF4-FFF2-40B4-BE49-F238E27FC236}">
                <a16:creationId xmlns:a16="http://schemas.microsoft.com/office/drawing/2014/main" id="{5BFBE3EC-F168-48B0-8D1E-ED4EE890C9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58445" y="529132"/>
            <a:ext cx="7380109" cy="5535082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4C2D3933-449F-4CCA-AC5A-F8B5F084B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758" y="698035"/>
            <a:ext cx="2743200" cy="3219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68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803DC-EC34-4BE7-920F-27A63D369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1700" b="0" cap="all" dirty="0">
                <a:solidFill>
                  <a:schemeClr val="bg1"/>
                </a:solidFill>
              </a:rPr>
              <a:t>What is it?</a:t>
            </a:r>
            <a:br>
              <a:rPr lang="en-US" sz="1700" b="0" cap="all" dirty="0">
                <a:solidFill>
                  <a:schemeClr val="bg1"/>
                </a:solidFill>
              </a:rPr>
            </a:br>
            <a:r>
              <a:rPr lang="en-US" sz="1700" b="0" cap="all" dirty="0">
                <a:solidFill>
                  <a:schemeClr val="bg1"/>
                </a:solidFill>
                <a:hlinkClick r:id="rId2"/>
              </a:rPr>
              <a:t>https://www.youtube.com/watch?v=GKjB7YZ6m8E</a:t>
            </a:r>
            <a:r>
              <a:rPr lang="en-US" sz="1700" b="0" cap="all" dirty="0">
                <a:solidFill>
                  <a:schemeClr val="bg1"/>
                </a:solidFill>
              </a:rPr>
              <a:t> </a:t>
            </a:r>
            <a:br>
              <a:rPr lang="en-US" sz="1700" b="0" cap="all" dirty="0">
                <a:solidFill>
                  <a:schemeClr val="bg1"/>
                </a:solidFill>
              </a:rPr>
            </a:br>
            <a:r>
              <a:rPr lang="en-US" sz="1700" b="0" cap="all" dirty="0">
                <a:solidFill>
                  <a:schemeClr val="bg1"/>
                </a:solidFill>
              </a:rPr>
              <a:t>Intro for pupils</a:t>
            </a:r>
            <a:br>
              <a:rPr lang="en-US" sz="1700" b="0" cap="all" dirty="0">
                <a:solidFill>
                  <a:schemeClr val="bg1"/>
                </a:solidFill>
              </a:rPr>
            </a:br>
            <a:r>
              <a:rPr lang="en-US" sz="1700" b="0" cap="all" dirty="0">
                <a:solidFill>
                  <a:schemeClr val="bg1"/>
                </a:solidFill>
                <a:hlinkClick r:id="rId3"/>
              </a:rPr>
              <a:t>https://www.youtube.com/watch?v=iyCiLnDKg5Q</a:t>
            </a:r>
            <a:r>
              <a:rPr lang="en-US" sz="1700" b="0" cap="all" dirty="0">
                <a:solidFill>
                  <a:schemeClr val="bg1"/>
                </a:solidFill>
              </a:rPr>
              <a:t> </a:t>
            </a:r>
            <a:br>
              <a:rPr lang="en-US" sz="1700" b="0" cap="all" dirty="0">
                <a:solidFill>
                  <a:schemeClr val="bg1"/>
                </a:solidFill>
              </a:rPr>
            </a:br>
            <a:endParaRPr lang="en-US" sz="1700" b="0" cap="all" dirty="0">
              <a:solidFill>
                <a:schemeClr val="bg1"/>
              </a:solidFill>
            </a:endParaRPr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decorated, different, colorful&#10;&#10;Description automatically generated">
            <a:extLst>
              <a:ext uri="{FF2B5EF4-FFF2-40B4-BE49-F238E27FC236}">
                <a16:creationId xmlns:a16="http://schemas.microsoft.com/office/drawing/2014/main" id="{5307ABD9-6668-421B-9076-1B9538138E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549074" y="1095508"/>
            <a:ext cx="3762670" cy="5016894"/>
          </a:xfrm>
          <a:prstGeom prst="rect">
            <a:avLst/>
          </a:prstGeom>
        </p:spPr>
      </p:pic>
      <p:sp>
        <p:nvSpPr>
          <p:cNvPr id="16" name="Rectangle 2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8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A70F13C-CCF6-4366-A5F0-188B5EB3BC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55" b="23845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2EC74-92F4-4F4E-B7D1-4755696A5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03" y="532921"/>
            <a:ext cx="6007100" cy="1051740"/>
          </a:xfrm>
        </p:spPr>
        <p:txBody>
          <a:bodyPr vert="horz" lIns="109728" tIns="109728" rIns="109728" bIns="91440" rtlCol="0" anchor="b">
            <a:normAutofit fontScale="90000"/>
          </a:bodyPr>
          <a:lstStyle/>
          <a:p>
            <a:pPr>
              <a:lnSpc>
                <a:spcPct val="125000"/>
              </a:lnSpc>
            </a:pPr>
            <a:r>
              <a:rPr lang="en-US" sz="6000" b="0" cap="all" dirty="0">
                <a:solidFill>
                  <a:schemeClr val="bg1"/>
                </a:solidFill>
                <a:ea typeface="Meiryo"/>
              </a:rPr>
              <a:t>E.L.S.A.</a:t>
            </a:r>
            <a:endParaRPr lang="en-US" sz="6000" b="0" cap="all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0871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D499D-B9F2-41B4-9A4B-8E7CCBA84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22289" y="144396"/>
            <a:ext cx="5209141" cy="6203913"/>
          </a:xfrm>
        </p:spPr>
        <p:txBody>
          <a:bodyPr vert="horz" lIns="109728" tIns="109728" rIns="109728" bIns="91440" rtlCol="0" anchor="t">
            <a:normAutofit fontScale="90000"/>
          </a:bodyPr>
          <a:lstStyle/>
          <a:p>
            <a:r>
              <a:rPr lang="en-US" sz="2400" dirty="0">
                <a:ea typeface="Meiryo"/>
              </a:rPr>
              <a:t>What is it? T TV</a:t>
            </a:r>
            <a:br>
              <a:rPr lang="en-US" sz="2400" dirty="0">
                <a:ea typeface="Meiryo"/>
              </a:rPr>
            </a:br>
            <a:r>
              <a:rPr lang="en-US" sz="2400" b="0" dirty="0">
                <a:ea typeface="+mj-lt"/>
                <a:cs typeface="+mj-lt"/>
                <a:hlinkClick r:id="rId2"/>
              </a:rPr>
              <a:t>https://www.youtube.com/watch?v=wfkhA6_gzBs</a:t>
            </a:r>
            <a:r>
              <a:rPr lang="en-US" sz="2400" b="0" dirty="0">
                <a:ea typeface="+mj-lt"/>
                <a:cs typeface="+mj-lt"/>
              </a:rPr>
              <a:t> </a:t>
            </a: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br>
              <a:rPr lang="en-US" sz="2400" b="0" dirty="0">
                <a:ea typeface="+mj-lt"/>
                <a:cs typeface="+mj-lt"/>
              </a:rPr>
            </a:br>
            <a:r>
              <a:rPr lang="en-US" sz="2400" dirty="0">
                <a:ea typeface="Meiryo"/>
              </a:rPr>
              <a:t>The view of an ELS</a:t>
            </a:r>
            <a:r>
              <a:rPr lang="en-US" sz="2400" b="0" dirty="0">
                <a:ea typeface="Meiryo"/>
              </a:rPr>
              <a:t>A</a:t>
            </a:r>
            <a:br>
              <a:rPr lang="en-US" sz="2400" b="0" dirty="0">
                <a:ea typeface="Meiryo"/>
              </a:rPr>
            </a:br>
            <a:r>
              <a:rPr lang="en-US" sz="2400" b="0" dirty="0">
                <a:ea typeface="+mj-lt"/>
                <a:cs typeface="+mj-lt"/>
                <a:hlinkClick r:id="rId3"/>
              </a:rPr>
              <a:t>https://www.youtube.com/watch?v=o8dzs7o8i4Q</a:t>
            </a:r>
            <a:br>
              <a:rPr lang="en-US" sz="2400" b="0" dirty="0">
                <a:ea typeface="+mj-lt"/>
                <a:cs typeface="+mj-lt"/>
              </a:rPr>
            </a:br>
            <a:br>
              <a:rPr lang="en-US" b="0" dirty="0">
                <a:ea typeface="Meiryo"/>
              </a:rPr>
            </a:br>
            <a:endParaRPr lang="en-US" b="0" dirty="0">
              <a:ea typeface="Meiryo"/>
            </a:endParaRPr>
          </a:p>
        </p:txBody>
      </p:sp>
      <p:pic>
        <p:nvPicPr>
          <p:cNvPr id="4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4598F14C-D77F-49B1-8A1B-F3C3D7DCB4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766193" y="623"/>
            <a:ext cx="5465253" cy="6894024"/>
          </a:xfrm>
        </p:spPr>
      </p:pic>
    </p:spTree>
    <p:extLst>
      <p:ext uri="{BB962C8B-B14F-4D97-AF65-F5344CB8AC3E}">
        <p14:creationId xmlns:p14="http://schemas.microsoft.com/office/powerpoint/2010/main" val="599415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9D84F-CE4D-4258-B62B-595ED7D67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088" y="719490"/>
            <a:ext cx="4605292" cy="5197498"/>
          </a:xfrm>
        </p:spPr>
        <p:txBody>
          <a:bodyPr>
            <a:normAutofit/>
          </a:bodyPr>
          <a:lstStyle/>
          <a:p>
            <a:r>
              <a:rPr lang="en-US" dirty="0">
                <a:ea typeface="Meiryo"/>
              </a:rPr>
              <a:t>What are the Challenges to setting up an intervention and assessing the impact?</a:t>
            </a:r>
            <a:endParaRPr lang="en-US" dirty="0"/>
          </a:p>
        </p:txBody>
      </p:sp>
      <p:pic>
        <p:nvPicPr>
          <p:cNvPr id="10" name="Picture 10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8BF25C56-CA95-40C3-AACA-2645B3EEFC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16150" y="1544792"/>
            <a:ext cx="7221566" cy="3331233"/>
          </a:xfrm>
        </p:spPr>
      </p:pic>
    </p:spTree>
    <p:extLst>
      <p:ext uri="{BB962C8B-B14F-4D97-AF65-F5344CB8AC3E}">
        <p14:creationId xmlns:p14="http://schemas.microsoft.com/office/powerpoint/2010/main" val="974174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9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31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33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B3FA1-165D-4DB6-8A15-94767F00C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Meiryo"/>
              </a:rPr>
              <a:t>Some of the challenges could include;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1" name="Rectangle 35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7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15E7FBCB-B2B7-49E1-B5E5-CC55C0CF62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0790869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4040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1815A-C06E-4DC4-AF6B-008E92ECC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Meiryo"/>
              </a:rPr>
              <a:t>Costs</a:t>
            </a:r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2">
            <a:extLst>
              <a:ext uri="{FF2B5EF4-FFF2-40B4-BE49-F238E27FC236}">
                <a16:creationId xmlns:a16="http://schemas.microsoft.com/office/drawing/2014/main" id="{15D631AD-0DB5-49AE-A734-5804BAC1E1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1827670"/>
              </p:ext>
            </p:extLst>
          </p:nvPr>
        </p:nvGraphicFramePr>
        <p:xfrm>
          <a:off x="1624641" y="2516037"/>
          <a:ext cx="9977972" cy="2106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3984">
                  <a:extLst>
                    <a:ext uri="{9D8B030D-6E8A-4147-A177-3AD203B41FA5}">
                      <a16:colId xmlns:a16="http://schemas.microsoft.com/office/drawing/2014/main" val="3826187431"/>
                    </a:ext>
                  </a:extLst>
                </a:gridCol>
                <a:gridCol w="2271896">
                  <a:extLst>
                    <a:ext uri="{9D8B030D-6E8A-4147-A177-3AD203B41FA5}">
                      <a16:colId xmlns:a16="http://schemas.microsoft.com/office/drawing/2014/main" val="630454989"/>
                    </a:ext>
                  </a:extLst>
                </a:gridCol>
                <a:gridCol w="1813984">
                  <a:extLst>
                    <a:ext uri="{9D8B030D-6E8A-4147-A177-3AD203B41FA5}">
                      <a16:colId xmlns:a16="http://schemas.microsoft.com/office/drawing/2014/main" val="1451705830"/>
                    </a:ext>
                  </a:extLst>
                </a:gridCol>
                <a:gridCol w="1935922">
                  <a:extLst>
                    <a:ext uri="{9D8B030D-6E8A-4147-A177-3AD203B41FA5}">
                      <a16:colId xmlns:a16="http://schemas.microsoft.com/office/drawing/2014/main" val="1693650755"/>
                    </a:ext>
                  </a:extLst>
                </a:gridCol>
                <a:gridCol w="2142186">
                  <a:extLst>
                    <a:ext uri="{9D8B030D-6E8A-4147-A177-3AD203B41FA5}">
                      <a16:colId xmlns:a16="http://schemas.microsoft.com/office/drawing/2014/main" val="3507477349"/>
                    </a:ext>
                  </a:extLst>
                </a:gridCol>
              </a:tblGrid>
              <a:tr h="989455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5.6  FP - Afterschool literacy and numeracy intervention sessions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Identified FP children show improvements in focus areas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Jan ‘21 – March ‘22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A. Burns 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M. O’Grady - 1.5 hrs a wk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P. Galvin - 1.5 hrs a wk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3hrs @ £15 x 24 weeks - £1080 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£200 resources 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Total - £1280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extLst>
                  <a:ext uri="{0D108BD9-81ED-4DB2-BD59-A6C34878D82A}">
                    <a16:rowId xmlns:a16="http://schemas.microsoft.com/office/drawing/2014/main" val="1127135771"/>
                  </a:ext>
                </a:extLst>
              </a:tr>
              <a:tr h="102656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5.7   KS2 - Afterschool literacy and numeracy intervention sessions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Identified KS2 children show improvements in focus areas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Jan ‘21 – March ‘22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A. Burns 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N. Parkin - 1.5 hrs a wk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C. Powe - 1.5 hrs a wk </a:t>
                      </a:r>
                      <a:endParaRPr lang="en-GB" sz="1900" b="0" i="0">
                        <a:effectLst/>
                      </a:endParaRPr>
                    </a:p>
                  </a:txBody>
                  <a:tcPr marL="96431" marR="96431" marT="48216" marB="48216"/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200">
                          <a:effectLst/>
                        </a:rPr>
                        <a:t>3hrs @ £15 x 24 weeks - £1080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£200 resources 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r>
                        <a:rPr lang="en-GB" sz="1200">
                          <a:effectLst/>
                        </a:rPr>
                        <a:t>Total - £1280 </a:t>
                      </a:r>
                      <a:endParaRPr lang="en-GB" sz="1900">
                        <a:effectLst/>
                      </a:endParaRPr>
                    </a:p>
                    <a:p>
                      <a:pPr algn="l" rtl="0" fontAlgn="base"/>
                      <a:endParaRPr lang="en-GB" sz="1900" b="0" i="0" dirty="0">
                        <a:effectLst/>
                      </a:endParaRPr>
                    </a:p>
                  </a:txBody>
                  <a:tcPr marL="96431" marR="96431" marT="48216" marB="48216"/>
                </a:tc>
                <a:extLst>
                  <a:ext uri="{0D108BD9-81ED-4DB2-BD59-A6C34878D82A}">
                    <a16:rowId xmlns:a16="http://schemas.microsoft.com/office/drawing/2014/main" val="1053544205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FF49D740-296B-449C-897B-0E4AE0177F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191778"/>
              </p:ext>
            </p:extLst>
          </p:nvPr>
        </p:nvGraphicFramePr>
        <p:xfrm>
          <a:off x="1617542" y="4875937"/>
          <a:ext cx="9934575" cy="170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0275">
                  <a:extLst>
                    <a:ext uri="{9D8B030D-6E8A-4147-A177-3AD203B41FA5}">
                      <a16:colId xmlns:a16="http://schemas.microsoft.com/office/drawing/2014/main" val="2081230794"/>
                    </a:ext>
                  </a:extLst>
                </a:gridCol>
                <a:gridCol w="2343150">
                  <a:extLst>
                    <a:ext uri="{9D8B030D-6E8A-4147-A177-3AD203B41FA5}">
                      <a16:colId xmlns:a16="http://schemas.microsoft.com/office/drawing/2014/main" val="14678321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377831035"/>
                    </a:ext>
                  </a:extLst>
                </a:gridCol>
                <a:gridCol w="1514475">
                  <a:extLst>
                    <a:ext uri="{9D8B030D-6E8A-4147-A177-3AD203B41FA5}">
                      <a16:colId xmlns:a16="http://schemas.microsoft.com/office/drawing/2014/main" val="2892586870"/>
                    </a:ext>
                  </a:extLst>
                </a:gridCol>
                <a:gridCol w="2505075">
                  <a:extLst>
                    <a:ext uri="{9D8B030D-6E8A-4147-A177-3AD203B41FA5}">
                      <a16:colId xmlns:a16="http://schemas.microsoft.com/office/drawing/2014/main" val="2930868797"/>
                    </a:ext>
                  </a:extLst>
                </a:gridCol>
              </a:tblGrid>
              <a:tr h="0">
                <a:tc gridSpan="5"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Accelerated Learning Program grant - £28,096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5843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Actions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Expected Outcomes &amp; Measurable Targets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Time Scale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Responsible Individual and related personnel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Resources/ CPD/ Cost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22571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5.14 To provide additional staff support in class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Additional staff help support children in their learning 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Sept ’21 – July ‘22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Atlant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2 full time TAs - £32,000 (£3,067 school funded)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813520"/>
                  </a:ext>
                </a:extLst>
              </a:tr>
              <a:tr h="0">
                <a:tc gridSpan="4">
                  <a:txBody>
                    <a:bodyPr/>
                    <a:lstStyle/>
                    <a:p>
                      <a:pPr algn="r" rtl="0" fontAlgn="base"/>
                      <a:r>
                        <a:rPr lang="en-GB" sz="1100">
                          <a:effectLst/>
                        </a:rPr>
                        <a:t>ALP Total: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£32,000 (£3,067 school funded) </a:t>
                      </a:r>
                      <a:endParaRPr lang="en-GB">
                        <a:effectLst/>
                      </a:endParaRPr>
                    </a:p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419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5034716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DarkSeedLeftStep">
      <a:dk1>
        <a:srgbClr val="000000"/>
      </a:dk1>
      <a:lt1>
        <a:srgbClr val="FFFFFF"/>
      </a:lt1>
      <a:dk2>
        <a:srgbClr val="3E3423"/>
      </a:dk2>
      <a:lt2>
        <a:srgbClr val="E8E2E6"/>
      </a:lt2>
      <a:accent1>
        <a:srgbClr val="23B852"/>
      </a:accent1>
      <a:accent2>
        <a:srgbClr val="28B917"/>
      </a:accent2>
      <a:accent3>
        <a:srgbClr val="6DB222"/>
      </a:accent3>
      <a:accent4>
        <a:srgbClr val="9EA815"/>
      </a:accent4>
      <a:accent5>
        <a:srgbClr val="D29628"/>
      </a:accent5>
      <a:accent6>
        <a:srgbClr val="D2441A"/>
      </a:accent6>
      <a:hlink>
        <a:srgbClr val="938131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1515</TotalTime>
  <Words>739</Words>
  <Application>Microsoft Office PowerPoint</Application>
  <PresentationFormat>Widescreen</PresentationFormat>
  <Paragraphs>178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Atlanta</vt:lpstr>
      <vt:lpstr>Meiryo</vt:lpstr>
      <vt:lpstr>Arial</vt:lpstr>
      <vt:lpstr>Calibri</vt:lpstr>
      <vt:lpstr>Corbel</vt:lpstr>
      <vt:lpstr>ShojiVTI</vt:lpstr>
      <vt:lpstr>BA2 bRIDGING 25.1.23</vt:lpstr>
      <vt:lpstr>      </vt:lpstr>
      <vt:lpstr>School Context </vt:lpstr>
      <vt:lpstr>School Development Plan Priorities. </vt:lpstr>
      <vt:lpstr>Intervention Groups - The Process</vt:lpstr>
      <vt:lpstr>Data Analysis</vt:lpstr>
      <vt:lpstr>PowerPoint Presentation</vt:lpstr>
      <vt:lpstr>https://www.youtube.com/watch?v=igQFXqDqPvk</vt:lpstr>
      <vt:lpstr>Project X Code – 25 children</vt:lpstr>
      <vt:lpstr>What is it? https://www.youtube.com/watch?v=GKjB7YZ6m8E  Intro for pupils https://www.youtube.com/watch?v=iyCiLnDKg5Q  </vt:lpstr>
      <vt:lpstr>E.L.S.A.</vt:lpstr>
      <vt:lpstr>What is it? T TV https://www.youtube.com/watch?v=wfkhA6_gzBs    The view of an ELSA https://www.youtube.com/watch?v=o8dzs7o8i4Q  </vt:lpstr>
      <vt:lpstr>What are the Challenges to setting up an intervention and assessing the impact?</vt:lpstr>
      <vt:lpstr>Some of the challenges could include;</vt:lpstr>
      <vt:lpstr>Costs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BURNS</dc:creator>
  <cp:lastModifiedBy>Laura Emanuel</cp:lastModifiedBy>
  <cp:revision>406</cp:revision>
  <dcterms:created xsi:type="dcterms:W3CDTF">2022-01-07T13:51:35Z</dcterms:created>
  <dcterms:modified xsi:type="dcterms:W3CDTF">2023-02-02T09:14:20Z</dcterms:modified>
</cp:coreProperties>
</file>