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1"/>
  </p:handoutMasterIdLst>
  <p:sldIdLst>
    <p:sldId id="256" r:id="rId5"/>
    <p:sldId id="276" r:id="rId6"/>
    <p:sldId id="257" r:id="rId7"/>
    <p:sldId id="258" r:id="rId8"/>
    <p:sldId id="260" r:id="rId9"/>
    <p:sldId id="261" r:id="rId10"/>
    <p:sldId id="278" r:id="rId11"/>
    <p:sldId id="262" r:id="rId12"/>
    <p:sldId id="263" r:id="rId13"/>
    <p:sldId id="264" r:id="rId14"/>
    <p:sldId id="271" r:id="rId15"/>
    <p:sldId id="280" r:id="rId16"/>
    <p:sldId id="272" r:id="rId17"/>
    <p:sldId id="268" r:id="rId18"/>
    <p:sldId id="270" r:id="rId19"/>
    <p:sldId id="274" r:id="rId2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0CB39E-F059-4965-B2AA-1F314BD5BEE5}" v="38" dt="2021-08-10T13:53:37.0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y Williams" userId="65ac5bae-1706-4707-a5be-9d6b4304e4f0" providerId="ADAL" clId="{B457F4A3-F692-4471-84D9-E8982382D797}"/>
    <pc:docChg chg="undo custSel addSld delSld modSld modHandout">
      <pc:chgData name="Andy Williams" userId="65ac5bae-1706-4707-a5be-9d6b4304e4f0" providerId="ADAL" clId="{B457F4A3-F692-4471-84D9-E8982382D797}" dt="2021-06-28T08:06:41.635" v="1629" actId="20577"/>
      <pc:docMkLst>
        <pc:docMk/>
      </pc:docMkLst>
      <pc:sldChg chg="modSp">
        <pc:chgData name="Andy Williams" userId="65ac5bae-1706-4707-a5be-9d6b4304e4f0" providerId="ADAL" clId="{B457F4A3-F692-4471-84D9-E8982382D797}" dt="2021-06-28T07:55:31.419" v="1434" actId="20577"/>
        <pc:sldMkLst>
          <pc:docMk/>
          <pc:sldMk cId="1951310498" sldId="260"/>
        </pc:sldMkLst>
        <pc:spChg chg="mod">
          <ac:chgData name="Andy Williams" userId="65ac5bae-1706-4707-a5be-9d6b4304e4f0" providerId="ADAL" clId="{B457F4A3-F692-4471-84D9-E8982382D797}" dt="2021-06-28T07:55:31.419" v="1434" actId="20577"/>
          <ac:spMkLst>
            <pc:docMk/>
            <pc:sldMk cId="1951310498" sldId="260"/>
            <ac:spMk id="3" creationId="{00000000-0000-0000-0000-000000000000}"/>
          </ac:spMkLst>
        </pc:spChg>
      </pc:sldChg>
      <pc:sldChg chg="modSp">
        <pc:chgData name="Andy Williams" userId="65ac5bae-1706-4707-a5be-9d6b4304e4f0" providerId="ADAL" clId="{B457F4A3-F692-4471-84D9-E8982382D797}" dt="2021-06-23T09:30:33.970" v="189" actId="20577"/>
        <pc:sldMkLst>
          <pc:docMk/>
          <pc:sldMk cId="538575566" sldId="261"/>
        </pc:sldMkLst>
        <pc:spChg chg="mod">
          <ac:chgData name="Andy Williams" userId="65ac5bae-1706-4707-a5be-9d6b4304e4f0" providerId="ADAL" clId="{B457F4A3-F692-4471-84D9-E8982382D797}" dt="2021-06-23T09:30:33.970" v="189" actId="20577"/>
          <ac:spMkLst>
            <pc:docMk/>
            <pc:sldMk cId="538575566" sldId="261"/>
            <ac:spMk id="3" creationId="{00000000-0000-0000-0000-000000000000}"/>
          </ac:spMkLst>
        </pc:spChg>
      </pc:sldChg>
      <pc:sldChg chg="modSp">
        <pc:chgData name="Andy Williams" userId="65ac5bae-1706-4707-a5be-9d6b4304e4f0" providerId="ADAL" clId="{B457F4A3-F692-4471-84D9-E8982382D797}" dt="2021-06-28T07:59:01.745" v="1499" actId="14100"/>
        <pc:sldMkLst>
          <pc:docMk/>
          <pc:sldMk cId="3712941841" sldId="263"/>
        </pc:sldMkLst>
        <pc:spChg chg="mod">
          <ac:chgData name="Andy Williams" userId="65ac5bae-1706-4707-a5be-9d6b4304e4f0" providerId="ADAL" clId="{B457F4A3-F692-4471-84D9-E8982382D797}" dt="2021-06-28T07:58:48.745" v="1498" actId="20577"/>
          <ac:spMkLst>
            <pc:docMk/>
            <pc:sldMk cId="3712941841" sldId="263"/>
            <ac:spMk id="2" creationId="{00000000-0000-0000-0000-000000000000}"/>
          </ac:spMkLst>
        </pc:spChg>
        <pc:spChg chg="mod">
          <ac:chgData name="Andy Williams" userId="65ac5bae-1706-4707-a5be-9d6b4304e4f0" providerId="ADAL" clId="{B457F4A3-F692-4471-84D9-E8982382D797}" dt="2021-06-28T07:59:01.745" v="1499" actId="14100"/>
          <ac:spMkLst>
            <pc:docMk/>
            <pc:sldMk cId="3712941841" sldId="263"/>
            <ac:spMk id="3" creationId="{00000000-0000-0000-0000-000000000000}"/>
          </ac:spMkLst>
        </pc:spChg>
      </pc:sldChg>
      <pc:sldChg chg="modSp">
        <pc:chgData name="Andy Williams" userId="65ac5bae-1706-4707-a5be-9d6b4304e4f0" providerId="ADAL" clId="{B457F4A3-F692-4471-84D9-E8982382D797}" dt="2021-06-28T08:03:41.181" v="1593" actId="20577"/>
        <pc:sldMkLst>
          <pc:docMk/>
          <pc:sldMk cId="1802936153" sldId="264"/>
        </pc:sldMkLst>
        <pc:spChg chg="mod">
          <ac:chgData name="Andy Williams" userId="65ac5bae-1706-4707-a5be-9d6b4304e4f0" providerId="ADAL" clId="{B457F4A3-F692-4471-84D9-E8982382D797}" dt="2021-06-28T08:03:41.181" v="1593" actId="20577"/>
          <ac:spMkLst>
            <pc:docMk/>
            <pc:sldMk cId="1802936153" sldId="264"/>
            <ac:spMk id="3" creationId="{00000000-0000-0000-0000-000000000000}"/>
          </ac:spMkLst>
        </pc:spChg>
      </pc:sldChg>
      <pc:sldChg chg="modSp">
        <pc:chgData name="Andy Williams" userId="65ac5bae-1706-4707-a5be-9d6b4304e4f0" providerId="ADAL" clId="{B457F4A3-F692-4471-84D9-E8982382D797}" dt="2021-06-23T09:51:31.453" v="586" actId="20577"/>
        <pc:sldMkLst>
          <pc:docMk/>
          <pc:sldMk cId="2020673702" sldId="265"/>
        </pc:sldMkLst>
        <pc:spChg chg="mod">
          <ac:chgData name="Andy Williams" userId="65ac5bae-1706-4707-a5be-9d6b4304e4f0" providerId="ADAL" clId="{B457F4A3-F692-4471-84D9-E8982382D797}" dt="2021-06-23T09:44:53.990" v="321" actId="20577"/>
          <ac:spMkLst>
            <pc:docMk/>
            <pc:sldMk cId="2020673702" sldId="265"/>
            <ac:spMk id="2" creationId="{00000000-0000-0000-0000-000000000000}"/>
          </ac:spMkLst>
        </pc:spChg>
        <pc:spChg chg="mod">
          <ac:chgData name="Andy Williams" userId="65ac5bae-1706-4707-a5be-9d6b4304e4f0" providerId="ADAL" clId="{B457F4A3-F692-4471-84D9-E8982382D797}" dt="2021-06-23T09:51:31.453" v="586" actId="20577"/>
          <ac:spMkLst>
            <pc:docMk/>
            <pc:sldMk cId="2020673702" sldId="265"/>
            <ac:spMk id="3" creationId="{00000000-0000-0000-0000-000000000000}"/>
          </ac:spMkLst>
        </pc:spChg>
      </pc:sldChg>
      <pc:sldChg chg="del">
        <pc:chgData name="Andy Williams" userId="65ac5bae-1706-4707-a5be-9d6b4304e4f0" providerId="ADAL" clId="{B457F4A3-F692-4471-84D9-E8982382D797}" dt="2021-06-23T10:13:41.357" v="969" actId="2696"/>
        <pc:sldMkLst>
          <pc:docMk/>
          <pc:sldMk cId="1842450535" sldId="267"/>
        </pc:sldMkLst>
      </pc:sldChg>
      <pc:sldChg chg="modSp">
        <pc:chgData name="Andy Williams" userId="65ac5bae-1706-4707-a5be-9d6b4304e4f0" providerId="ADAL" clId="{B457F4A3-F692-4471-84D9-E8982382D797}" dt="2021-06-23T10:13:28.143" v="968" actId="20577"/>
        <pc:sldMkLst>
          <pc:docMk/>
          <pc:sldMk cId="3279749911" sldId="268"/>
        </pc:sldMkLst>
        <pc:spChg chg="mod">
          <ac:chgData name="Andy Williams" userId="65ac5bae-1706-4707-a5be-9d6b4304e4f0" providerId="ADAL" clId="{B457F4A3-F692-4471-84D9-E8982382D797}" dt="2021-06-23T10:13:28.143" v="968" actId="20577"/>
          <ac:spMkLst>
            <pc:docMk/>
            <pc:sldMk cId="3279749911" sldId="268"/>
            <ac:spMk id="3" creationId="{00000000-0000-0000-0000-000000000000}"/>
          </ac:spMkLst>
        </pc:spChg>
      </pc:sldChg>
      <pc:sldChg chg="modSp">
        <pc:chgData name="Andy Williams" userId="65ac5bae-1706-4707-a5be-9d6b4304e4f0" providerId="ADAL" clId="{B457F4A3-F692-4471-84D9-E8982382D797}" dt="2021-06-23T10:20:28.088" v="1186" actId="20577"/>
        <pc:sldMkLst>
          <pc:docMk/>
          <pc:sldMk cId="2195073118" sldId="270"/>
        </pc:sldMkLst>
        <pc:spChg chg="mod">
          <ac:chgData name="Andy Williams" userId="65ac5bae-1706-4707-a5be-9d6b4304e4f0" providerId="ADAL" clId="{B457F4A3-F692-4471-84D9-E8982382D797}" dt="2021-06-23T10:20:28.088" v="1186" actId="20577"/>
          <ac:spMkLst>
            <pc:docMk/>
            <pc:sldMk cId="2195073118" sldId="270"/>
            <ac:spMk id="3" creationId="{00000000-0000-0000-0000-000000000000}"/>
          </ac:spMkLst>
        </pc:spChg>
      </pc:sldChg>
      <pc:sldChg chg="modSp">
        <pc:chgData name="Andy Williams" userId="65ac5bae-1706-4707-a5be-9d6b4304e4f0" providerId="ADAL" clId="{B457F4A3-F692-4471-84D9-E8982382D797}" dt="2021-06-23T10:06:04.382" v="652" actId="207"/>
        <pc:sldMkLst>
          <pc:docMk/>
          <pc:sldMk cId="2966493885" sldId="271"/>
        </pc:sldMkLst>
        <pc:spChg chg="mod">
          <ac:chgData name="Andy Williams" userId="65ac5bae-1706-4707-a5be-9d6b4304e4f0" providerId="ADAL" clId="{B457F4A3-F692-4471-84D9-E8982382D797}" dt="2021-06-23T10:06:04.382" v="652" actId="207"/>
          <ac:spMkLst>
            <pc:docMk/>
            <pc:sldMk cId="2966493885" sldId="271"/>
            <ac:spMk id="3" creationId="{00000000-0000-0000-0000-000000000000}"/>
          </ac:spMkLst>
        </pc:spChg>
      </pc:sldChg>
      <pc:sldChg chg="modSp">
        <pc:chgData name="Andy Williams" userId="65ac5bae-1706-4707-a5be-9d6b4304e4f0" providerId="ADAL" clId="{B457F4A3-F692-4471-84D9-E8982382D797}" dt="2021-06-28T08:05:30.669" v="1603" actId="115"/>
        <pc:sldMkLst>
          <pc:docMk/>
          <pc:sldMk cId="2695983614" sldId="272"/>
        </pc:sldMkLst>
        <pc:spChg chg="mod">
          <ac:chgData name="Andy Williams" userId="65ac5bae-1706-4707-a5be-9d6b4304e4f0" providerId="ADAL" clId="{B457F4A3-F692-4471-84D9-E8982382D797}" dt="2021-06-23T10:11:26.142" v="934" actId="115"/>
          <ac:spMkLst>
            <pc:docMk/>
            <pc:sldMk cId="2695983614" sldId="272"/>
            <ac:spMk id="2" creationId="{00000000-0000-0000-0000-000000000000}"/>
          </ac:spMkLst>
        </pc:spChg>
        <pc:spChg chg="mod">
          <ac:chgData name="Andy Williams" userId="65ac5bae-1706-4707-a5be-9d6b4304e4f0" providerId="ADAL" clId="{B457F4A3-F692-4471-84D9-E8982382D797}" dt="2021-06-28T08:05:30.669" v="1603" actId="115"/>
          <ac:spMkLst>
            <pc:docMk/>
            <pc:sldMk cId="2695983614" sldId="272"/>
            <ac:spMk id="3" creationId="{00000000-0000-0000-0000-000000000000}"/>
          </ac:spMkLst>
        </pc:spChg>
      </pc:sldChg>
      <pc:sldChg chg="modSp">
        <pc:chgData name="Andy Williams" userId="65ac5bae-1706-4707-a5be-9d6b4304e4f0" providerId="ADAL" clId="{B457F4A3-F692-4471-84D9-E8982382D797}" dt="2021-06-23T10:16:01.892" v="1009" actId="20577"/>
        <pc:sldMkLst>
          <pc:docMk/>
          <pc:sldMk cId="4157805063" sldId="274"/>
        </pc:sldMkLst>
        <pc:spChg chg="mod">
          <ac:chgData name="Andy Williams" userId="65ac5bae-1706-4707-a5be-9d6b4304e4f0" providerId="ADAL" clId="{B457F4A3-F692-4471-84D9-E8982382D797}" dt="2021-06-23T10:16:01.892" v="1009" actId="20577"/>
          <ac:spMkLst>
            <pc:docMk/>
            <pc:sldMk cId="4157805063" sldId="274"/>
            <ac:spMk id="3" creationId="{00000000-0000-0000-0000-000000000000}"/>
          </ac:spMkLst>
        </pc:spChg>
      </pc:sldChg>
      <pc:sldChg chg="addSp delSp modSp add del">
        <pc:chgData name="Andy Williams" userId="65ac5bae-1706-4707-a5be-9d6b4304e4f0" providerId="ADAL" clId="{B457F4A3-F692-4471-84D9-E8982382D797}" dt="2021-06-23T10:23:57.879" v="1194" actId="2696"/>
        <pc:sldMkLst>
          <pc:docMk/>
          <pc:sldMk cId="484798545" sldId="275"/>
        </pc:sldMkLst>
        <pc:spChg chg="add del mod">
          <ac:chgData name="Andy Williams" userId="65ac5bae-1706-4707-a5be-9d6b4304e4f0" providerId="ADAL" clId="{B457F4A3-F692-4471-84D9-E8982382D797}" dt="2021-06-23T10:22:55.889" v="1191"/>
          <ac:spMkLst>
            <pc:docMk/>
            <pc:sldMk cId="484798545" sldId="275"/>
            <ac:spMk id="2" creationId="{A111086B-C238-428E-89CD-B578ADE3B434}"/>
          </ac:spMkLst>
        </pc:spChg>
      </pc:sldChg>
      <pc:sldChg chg="del">
        <pc:chgData name="Andy Williams" userId="65ac5bae-1706-4707-a5be-9d6b4304e4f0" providerId="ADAL" clId="{B457F4A3-F692-4471-84D9-E8982382D797}" dt="2021-06-23T10:13:46.879" v="970" actId="2696"/>
        <pc:sldMkLst>
          <pc:docMk/>
          <pc:sldMk cId="997300077" sldId="275"/>
        </pc:sldMkLst>
      </pc:sldChg>
      <pc:sldChg chg="modSp">
        <pc:chgData name="Andy Williams" userId="65ac5bae-1706-4707-a5be-9d6b4304e4f0" providerId="ADAL" clId="{B457F4A3-F692-4471-84D9-E8982382D797}" dt="2021-06-28T08:06:41.635" v="1629" actId="20577"/>
        <pc:sldMkLst>
          <pc:docMk/>
          <pc:sldMk cId="2974678310" sldId="275"/>
        </pc:sldMkLst>
        <pc:spChg chg="mod">
          <ac:chgData name="Andy Williams" userId="65ac5bae-1706-4707-a5be-9d6b4304e4f0" providerId="ADAL" clId="{B457F4A3-F692-4471-84D9-E8982382D797}" dt="2021-06-23T10:25:33.423" v="1218" actId="20577"/>
          <ac:spMkLst>
            <pc:docMk/>
            <pc:sldMk cId="2974678310" sldId="275"/>
            <ac:spMk id="2" creationId="{00000000-0000-0000-0000-000000000000}"/>
          </ac:spMkLst>
        </pc:spChg>
        <pc:spChg chg="mod">
          <ac:chgData name="Andy Williams" userId="65ac5bae-1706-4707-a5be-9d6b4304e4f0" providerId="ADAL" clId="{B457F4A3-F692-4471-84D9-E8982382D797}" dt="2021-06-28T08:06:41.635" v="1629" actId="20577"/>
          <ac:spMkLst>
            <pc:docMk/>
            <pc:sldMk cId="2974678310" sldId="275"/>
            <ac:spMk id="3" creationId="{00000000-0000-0000-0000-000000000000}"/>
          </ac:spMkLst>
        </pc:spChg>
      </pc:sldChg>
      <pc:sldChg chg="add del">
        <pc:chgData name="Andy Williams" userId="65ac5bae-1706-4707-a5be-9d6b4304e4f0" providerId="ADAL" clId="{B457F4A3-F692-4471-84D9-E8982382D797}" dt="2021-06-23T10:23:53.586" v="1193" actId="2696"/>
        <pc:sldMkLst>
          <pc:docMk/>
          <pc:sldMk cId="2050348055" sldId="276"/>
        </pc:sldMkLst>
      </pc:sldChg>
      <pc:sldChg chg="del">
        <pc:chgData name="Andy Williams" userId="65ac5bae-1706-4707-a5be-9d6b4304e4f0" providerId="ADAL" clId="{B457F4A3-F692-4471-84D9-E8982382D797}" dt="2021-06-23T10:13:52.738" v="971" actId="2696"/>
        <pc:sldMkLst>
          <pc:docMk/>
          <pc:sldMk cId="3605401806" sldId="276"/>
        </pc:sldMkLst>
      </pc:sldChg>
      <pc:sldChg chg="del">
        <pc:chgData name="Andy Williams" userId="65ac5bae-1706-4707-a5be-9d6b4304e4f0" providerId="ADAL" clId="{B457F4A3-F692-4471-84D9-E8982382D797}" dt="2021-06-23T10:14:01.767" v="972" actId="2696"/>
        <pc:sldMkLst>
          <pc:docMk/>
          <pc:sldMk cId="2723657347" sldId="277"/>
        </pc:sldMkLst>
      </pc:sldChg>
      <pc:sldChg chg="del">
        <pc:chgData name="Andy Williams" userId="65ac5bae-1706-4707-a5be-9d6b4304e4f0" providerId="ADAL" clId="{B457F4A3-F692-4471-84D9-E8982382D797}" dt="2021-06-23T10:14:06.042" v="973" actId="2696"/>
        <pc:sldMkLst>
          <pc:docMk/>
          <pc:sldMk cId="3053915642" sldId="278"/>
        </pc:sldMkLst>
      </pc:sldChg>
      <pc:sldChg chg="del">
        <pc:chgData name="Andy Williams" userId="65ac5bae-1706-4707-a5be-9d6b4304e4f0" providerId="ADAL" clId="{B457F4A3-F692-4471-84D9-E8982382D797}" dt="2021-06-23T10:14:09.680" v="974" actId="2696"/>
        <pc:sldMkLst>
          <pc:docMk/>
          <pc:sldMk cId="1818881060" sldId="279"/>
        </pc:sldMkLst>
      </pc:sldChg>
    </pc:docChg>
  </pc:docChgLst>
  <pc:docChgLst>
    <pc:chgData name="Andy Williams" userId="65ac5bae-1706-4707-a5be-9d6b4304e4f0" providerId="ADAL" clId="{F57AA458-F5F6-4E9B-81D2-4CD6A2400505}"/>
    <pc:docChg chg="modSld">
      <pc:chgData name="Andy Williams" userId="65ac5bae-1706-4707-a5be-9d6b4304e4f0" providerId="ADAL" clId="{F57AA458-F5F6-4E9B-81D2-4CD6A2400505}" dt="2021-06-14T14:26:49.404" v="2" actId="20577"/>
      <pc:docMkLst>
        <pc:docMk/>
      </pc:docMkLst>
      <pc:sldChg chg="modSp">
        <pc:chgData name="Andy Williams" userId="65ac5bae-1706-4707-a5be-9d6b4304e4f0" providerId="ADAL" clId="{F57AA458-F5F6-4E9B-81D2-4CD6A2400505}" dt="2021-06-14T14:26:49.404" v="2" actId="20577"/>
        <pc:sldMkLst>
          <pc:docMk/>
          <pc:sldMk cId="2966493885" sldId="271"/>
        </pc:sldMkLst>
        <pc:spChg chg="mod">
          <ac:chgData name="Andy Williams" userId="65ac5bae-1706-4707-a5be-9d6b4304e4f0" providerId="ADAL" clId="{F57AA458-F5F6-4E9B-81D2-4CD6A2400505}" dt="2021-06-14T14:26:49.404" v="2" actId="20577"/>
          <ac:spMkLst>
            <pc:docMk/>
            <pc:sldMk cId="2966493885" sldId="271"/>
            <ac:spMk id="3" creationId="{00000000-0000-0000-0000-000000000000}"/>
          </ac:spMkLst>
        </pc:spChg>
      </pc:sldChg>
    </pc:docChg>
  </pc:docChgLst>
  <pc:docChgLst>
    <pc:chgData name="Andy Williams" userId="65ac5bae-1706-4707-a5be-9d6b4304e4f0" providerId="ADAL" clId="{030CB39E-F059-4965-B2AA-1F314BD5BEE5}"/>
    <pc:docChg chg="undo custSel addSld delSld modSld sldOrd">
      <pc:chgData name="Andy Williams" userId="65ac5bae-1706-4707-a5be-9d6b4304e4f0" providerId="ADAL" clId="{030CB39E-F059-4965-B2AA-1F314BD5BEE5}" dt="2021-08-10T14:20:41.078" v="2124" actId="20577"/>
      <pc:docMkLst>
        <pc:docMk/>
      </pc:docMkLst>
      <pc:sldChg chg="modSp">
        <pc:chgData name="Andy Williams" userId="65ac5bae-1706-4707-a5be-9d6b4304e4f0" providerId="ADAL" clId="{030CB39E-F059-4965-B2AA-1F314BD5BEE5}" dt="2021-08-09T10:42:30.266" v="2102" actId="27636"/>
        <pc:sldMkLst>
          <pc:docMk/>
          <pc:sldMk cId="1947463288" sldId="257"/>
        </pc:sldMkLst>
        <pc:spChg chg="mod">
          <ac:chgData name="Andy Williams" userId="65ac5bae-1706-4707-a5be-9d6b4304e4f0" providerId="ADAL" clId="{030CB39E-F059-4965-B2AA-1F314BD5BEE5}" dt="2021-08-09T10:42:17.240" v="2098" actId="20577"/>
          <ac:spMkLst>
            <pc:docMk/>
            <pc:sldMk cId="1947463288" sldId="257"/>
            <ac:spMk id="2" creationId="{00000000-0000-0000-0000-000000000000}"/>
          </ac:spMkLst>
        </pc:spChg>
        <pc:spChg chg="mod">
          <ac:chgData name="Andy Williams" userId="65ac5bae-1706-4707-a5be-9d6b4304e4f0" providerId="ADAL" clId="{030CB39E-F059-4965-B2AA-1F314BD5BEE5}" dt="2021-08-09T10:42:30.266" v="2102" actId="27636"/>
          <ac:spMkLst>
            <pc:docMk/>
            <pc:sldMk cId="1947463288" sldId="257"/>
            <ac:spMk id="3" creationId="{00000000-0000-0000-0000-000000000000}"/>
          </ac:spMkLst>
        </pc:spChg>
      </pc:sldChg>
      <pc:sldChg chg="modSp">
        <pc:chgData name="Andy Williams" userId="65ac5bae-1706-4707-a5be-9d6b4304e4f0" providerId="ADAL" clId="{030CB39E-F059-4965-B2AA-1F314BD5BEE5}" dt="2021-08-09T09:24:26.793" v="1289" actId="20577"/>
        <pc:sldMkLst>
          <pc:docMk/>
          <pc:sldMk cId="1951310498" sldId="260"/>
        </pc:sldMkLst>
        <pc:spChg chg="mod">
          <ac:chgData name="Andy Williams" userId="65ac5bae-1706-4707-a5be-9d6b4304e4f0" providerId="ADAL" clId="{030CB39E-F059-4965-B2AA-1F314BD5BEE5}" dt="2021-08-09T09:24:21.072" v="1288" actId="20577"/>
          <ac:spMkLst>
            <pc:docMk/>
            <pc:sldMk cId="1951310498" sldId="260"/>
            <ac:spMk id="2" creationId="{00000000-0000-0000-0000-000000000000}"/>
          </ac:spMkLst>
        </pc:spChg>
        <pc:spChg chg="mod">
          <ac:chgData name="Andy Williams" userId="65ac5bae-1706-4707-a5be-9d6b4304e4f0" providerId="ADAL" clId="{030CB39E-F059-4965-B2AA-1F314BD5BEE5}" dt="2021-08-09T09:24:26.793" v="1289" actId="20577"/>
          <ac:spMkLst>
            <pc:docMk/>
            <pc:sldMk cId="1951310498" sldId="260"/>
            <ac:spMk id="3" creationId="{00000000-0000-0000-0000-000000000000}"/>
          </ac:spMkLst>
        </pc:spChg>
      </pc:sldChg>
      <pc:sldChg chg="modSp ord">
        <pc:chgData name="Andy Williams" userId="65ac5bae-1706-4707-a5be-9d6b4304e4f0" providerId="ADAL" clId="{030CB39E-F059-4965-B2AA-1F314BD5BEE5}" dt="2021-08-09T09:29:34.754" v="1420"/>
        <pc:sldMkLst>
          <pc:docMk/>
          <pc:sldMk cId="538575566" sldId="261"/>
        </pc:sldMkLst>
        <pc:spChg chg="mod">
          <ac:chgData name="Andy Williams" userId="65ac5bae-1706-4707-a5be-9d6b4304e4f0" providerId="ADAL" clId="{030CB39E-F059-4965-B2AA-1F314BD5BEE5}" dt="2021-08-09T08:46:04.420" v="29" actId="20577"/>
          <ac:spMkLst>
            <pc:docMk/>
            <pc:sldMk cId="538575566" sldId="261"/>
            <ac:spMk id="3" creationId="{00000000-0000-0000-0000-000000000000}"/>
          </ac:spMkLst>
        </pc:spChg>
      </pc:sldChg>
      <pc:sldChg chg="modSp ord">
        <pc:chgData name="Andy Williams" userId="65ac5bae-1706-4707-a5be-9d6b4304e4f0" providerId="ADAL" clId="{030CB39E-F059-4965-B2AA-1F314BD5BEE5}" dt="2021-08-09T10:01:52.041" v="2035"/>
        <pc:sldMkLst>
          <pc:docMk/>
          <pc:sldMk cId="4112983391" sldId="262"/>
        </pc:sldMkLst>
        <pc:spChg chg="mod">
          <ac:chgData name="Andy Williams" userId="65ac5bae-1706-4707-a5be-9d6b4304e4f0" providerId="ADAL" clId="{030CB39E-F059-4965-B2AA-1F314BD5BEE5}" dt="2021-08-09T09:47:22.803" v="1845" actId="207"/>
          <ac:spMkLst>
            <pc:docMk/>
            <pc:sldMk cId="4112983391" sldId="262"/>
            <ac:spMk id="2" creationId="{00000000-0000-0000-0000-000000000000}"/>
          </ac:spMkLst>
        </pc:spChg>
        <pc:spChg chg="mod">
          <ac:chgData name="Andy Williams" userId="65ac5bae-1706-4707-a5be-9d6b4304e4f0" providerId="ADAL" clId="{030CB39E-F059-4965-B2AA-1F314BD5BEE5}" dt="2021-08-09T09:28:11.114" v="1419" actId="20577"/>
          <ac:spMkLst>
            <pc:docMk/>
            <pc:sldMk cId="4112983391" sldId="262"/>
            <ac:spMk id="3" creationId="{00000000-0000-0000-0000-000000000000}"/>
          </ac:spMkLst>
        </pc:spChg>
      </pc:sldChg>
      <pc:sldChg chg="modSp ord">
        <pc:chgData name="Andy Williams" userId="65ac5bae-1706-4707-a5be-9d6b4304e4f0" providerId="ADAL" clId="{030CB39E-F059-4965-B2AA-1F314BD5BEE5}" dt="2021-08-09T09:31:55.058" v="1421"/>
        <pc:sldMkLst>
          <pc:docMk/>
          <pc:sldMk cId="3712941841" sldId="263"/>
        </pc:sldMkLst>
        <pc:spChg chg="mod">
          <ac:chgData name="Andy Williams" userId="65ac5bae-1706-4707-a5be-9d6b4304e4f0" providerId="ADAL" clId="{030CB39E-F059-4965-B2AA-1F314BD5BEE5}" dt="2021-08-09T08:47:28.822" v="32" actId="115"/>
          <ac:spMkLst>
            <pc:docMk/>
            <pc:sldMk cId="3712941841" sldId="263"/>
            <ac:spMk id="2" creationId="{00000000-0000-0000-0000-000000000000}"/>
          </ac:spMkLst>
        </pc:spChg>
      </pc:sldChg>
      <pc:sldChg chg="modSp ord">
        <pc:chgData name="Andy Williams" userId="65ac5bae-1706-4707-a5be-9d6b4304e4f0" providerId="ADAL" clId="{030CB39E-F059-4965-B2AA-1F314BD5BEE5}" dt="2021-08-10T14:18:45.433" v="2105" actId="20577"/>
        <pc:sldMkLst>
          <pc:docMk/>
          <pc:sldMk cId="1802936153" sldId="264"/>
        </pc:sldMkLst>
        <pc:spChg chg="mod">
          <ac:chgData name="Andy Williams" userId="65ac5bae-1706-4707-a5be-9d6b4304e4f0" providerId="ADAL" clId="{030CB39E-F059-4965-B2AA-1F314BD5BEE5}" dt="2021-08-09T08:55:02.138" v="401" actId="20577"/>
          <ac:spMkLst>
            <pc:docMk/>
            <pc:sldMk cId="1802936153" sldId="264"/>
            <ac:spMk id="2" creationId="{00000000-0000-0000-0000-000000000000}"/>
          </ac:spMkLst>
        </pc:spChg>
        <pc:spChg chg="mod">
          <ac:chgData name="Andy Williams" userId="65ac5bae-1706-4707-a5be-9d6b4304e4f0" providerId="ADAL" clId="{030CB39E-F059-4965-B2AA-1F314BD5BEE5}" dt="2021-08-10T14:18:45.433" v="2105" actId="20577"/>
          <ac:spMkLst>
            <pc:docMk/>
            <pc:sldMk cId="1802936153" sldId="264"/>
            <ac:spMk id="3" creationId="{00000000-0000-0000-0000-000000000000}"/>
          </ac:spMkLst>
        </pc:spChg>
      </pc:sldChg>
      <pc:sldChg chg="del">
        <pc:chgData name="Andy Williams" userId="65ac5bae-1706-4707-a5be-9d6b4304e4f0" providerId="ADAL" clId="{030CB39E-F059-4965-B2AA-1F314BD5BEE5}" dt="2021-08-09T08:57:43.154" v="437" actId="2696"/>
        <pc:sldMkLst>
          <pc:docMk/>
          <pc:sldMk cId="2020673702" sldId="265"/>
        </pc:sldMkLst>
      </pc:sldChg>
      <pc:sldChg chg="modSp">
        <pc:chgData name="Andy Williams" userId="65ac5bae-1706-4707-a5be-9d6b4304e4f0" providerId="ADAL" clId="{030CB39E-F059-4965-B2AA-1F314BD5BEE5}" dt="2021-08-09T09:47:06.221" v="1844" actId="207"/>
        <pc:sldMkLst>
          <pc:docMk/>
          <pc:sldMk cId="3279749911" sldId="268"/>
        </pc:sldMkLst>
        <pc:spChg chg="mod">
          <ac:chgData name="Andy Williams" userId="65ac5bae-1706-4707-a5be-9d6b4304e4f0" providerId="ADAL" clId="{030CB39E-F059-4965-B2AA-1F314BD5BEE5}" dt="2021-08-09T09:47:06.221" v="1844" actId="207"/>
          <ac:spMkLst>
            <pc:docMk/>
            <pc:sldMk cId="3279749911" sldId="268"/>
            <ac:spMk id="2" creationId="{00000000-0000-0000-0000-000000000000}"/>
          </ac:spMkLst>
        </pc:spChg>
        <pc:spChg chg="mod">
          <ac:chgData name="Andy Williams" userId="65ac5bae-1706-4707-a5be-9d6b4304e4f0" providerId="ADAL" clId="{030CB39E-F059-4965-B2AA-1F314BD5BEE5}" dt="2021-08-09T08:59:25.940" v="439" actId="207"/>
          <ac:spMkLst>
            <pc:docMk/>
            <pc:sldMk cId="3279749911" sldId="268"/>
            <ac:spMk id="3" creationId="{00000000-0000-0000-0000-000000000000}"/>
          </ac:spMkLst>
        </pc:spChg>
      </pc:sldChg>
      <pc:sldChg chg="modSp ord">
        <pc:chgData name="Andy Williams" userId="65ac5bae-1706-4707-a5be-9d6b4304e4f0" providerId="ADAL" clId="{030CB39E-F059-4965-B2AA-1F314BD5BEE5}" dt="2021-08-09T09:50:49.850" v="1917" actId="27636"/>
        <pc:sldMkLst>
          <pc:docMk/>
          <pc:sldMk cId="2195073118" sldId="270"/>
        </pc:sldMkLst>
        <pc:spChg chg="mod">
          <ac:chgData name="Andy Williams" userId="65ac5bae-1706-4707-a5be-9d6b4304e4f0" providerId="ADAL" clId="{030CB39E-F059-4965-B2AA-1F314BD5BEE5}" dt="2021-08-09T09:50:49.850" v="1917" actId="27636"/>
          <ac:spMkLst>
            <pc:docMk/>
            <pc:sldMk cId="2195073118" sldId="270"/>
            <ac:spMk id="3" creationId="{00000000-0000-0000-0000-000000000000}"/>
          </ac:spMkLst>
        </pc:spChg>
      </pc:sldChg>
      <pc:sldChg chg="modSp">
        <pc:chgData name="Andy Williams" userId="65ac5bae-1706-4707-a5be-9d6b4304e4f0" providerId="ADAL" clId="{030CB39E-F059-4965-B2AA-1F314BD5BEE5}" dt="2021-08-09T09:38:38.818" v="1609" actId="27636"/>
        <pc:sldMkLst>
          <pc:docMk/>
          <pc:sldMk cId="2966493885" sldId="271"/>
        </pc:sldMkLst>
        <pc:spChg chg="mod">
          <ac:chgData name="Andy Williams" userId="65ac5bae-1706-4707-a5be-9d6b4304e4f0" providerId="ADAL" clId="{030CB39E-F059-4965-B2AA-1F314BD5BEE5}" dt="2021-08-09T09:38:38.818" v="1609" actId="27636"/>
          <ac:spMkLst>
            <pc:docMk/>
            <pc:sldMk cId="2966493885" sldId="271"/>
            <ac:spMk id="3" creationId="{00000000-0000-0000-0000-000000000000}"/>
          </ac:spMkLst>
        </pc:spChg>
      </pc:sldChg>
      <pc:sldChg chg="modSp">
        <pc:chgData name="Andy Williams" userId="65ac5bae-1706-4707-a5be-9d6b4304e4f0" providerId="ADAL" clId="{030CB39E-F059-4965-B2AA-1F314BD5BEE5}" dt="2021-08-10T14:19:53.927" v="2113" actId="20577"/>
        <pc:sldMkLst>
          <pc:docMk/>
          <pc:sldMk cId="2695983614" sldId="272"/>
        </pc:sldMkLst>
        <pc:spChg chg="mod">
          <ac:chgData name="Andy Williams" userId="65ac5bae-1706-4707-a5be-9d6b4304e4f0" providerId="ADAL" clId="{030CB39E-F059-4965-B2AA-1F314BD5BEE5}" dt="2021-08-09T09:46:31.281" v="1830" actId="20577"/>
          <ac:spMkLst>
            <pc:docMk/>
            <pc:sldMk cId="2695983614" sldId="272"/>
            <ac:spMk id="2" creationId="{00000000-0000-0000-0000-000000000000}"/>
          </ac:spMkLst>
        </pc:spChg>
        <pc:spChg chg="mod">
          <ac:chgData name="Andy Williams" userId="65ac5bae-1706-4707-a5be-9d6b4304e4f0" providerId="ADAL" clId="{030CB39E-F059-4965-B2AA-1F314BD5BEE5}" dt="2021-08-10T14:19:53.927" v="2113" actId="20577"/>
          <ac:spMkLst>
            <pc:docMk/>
            <pc:sldMk cId="2695983614" sldId="272"/>
            <ac:spMk id="3" creationId="{00000000-0000-0000-0000-000000000000}"/>
          </ac:spMkLst>
        </pc:spChg>
      </pc:sldChg>
      <pc:sldChg chg="modSp">
        <pc:chgData name="Andy Williams" userId="65ac5bae-1706-4707-a5be-9d6b4304e4f0" providerId="ADAL" clId="{030CB39E-F059-4965-B2AA-1F314BD5BEE5}" dt="2021-08-10T14:20:41.078" v="2124" actId="20577"/>
        <pc:sldMkLst>
          <pc:docMk/>
          <pc:sldMk cId="4157805063" sldId="274"/>
        </pc:sldMkLst>
        <pc:spChg chg="mod">
          <ac:chgData name="Andy Williams" userId="65ac5bae-1706-4707-a5be-9d6b4304e4f0" providerId="ADAL" clId="{030CB39E-F059-4965-B2AA-1F314BD5BEE5}" dt="2021-08-10T14:20:41.078" v="2124" actId="20577"/>
          <ac:spMkLst>
            <pc:docMk/>
            <pc:sldMk cId="4157805063" sldId="274"/>
            <ac:spMk id="3" creationId="{00000000-0000-0000-0000-000000000000}"/>
          </ac:spMkLst>
        </pc:spChg>
      </pc:sldChg>
      <pc:sldChg chg="del">
        <pc:chgData name="Andy Williams" userId="65ac5bae-1706-4707-a5be-9d6b4304e4f0" providerId="ADAL" clId="{030CB39E-F059-4965-B2AA-1F314BD5BEE5}" dt="2021-08-09T09:47:41.551" v="1846" actId="2696"/>
        <pc:sldMkLst>
          <pc:docMk/>
          <pc:sldMk cId="2974678310" sldId="275"/>
        </pc:sldMkLst>
      </pc:sldChg>
      <pc:sldChg chg="modSp add">
        <pc:chgData name="Andy Williams" userId="65ac5bae-1706-4707-a5be-9d6b4304e4f0" providerId="ADAL" clId="{030CB39E-F059-4965-B2AA-1F314BD5BEE5}" dt="2021-08-09T10:00:40.574" v="2033" actId="20577"/>
        <pc:sldMkLst>
          <pc:docMk/>
          <pc:sldMk cId="2257024735" sldId="276"/>
        </pc:sldMkLst>
        <pc:spChg chg="mod">
          <ac:chgData name="Andy Williams" userId="65ac5bae-1706-4707-a5be-9d6b4304e4f0" providerId="ADAL" clId="{030CB39E-F059-4965-B2AA-1F314BD5BEE5}" dt="2021-08-09T08:43:37.535" v="26" actId="20577"/>
          <ac:spMkLst>
            <pc:docMk/>
            <pc:sldMk cId="2257024735" sldId="276"/>
            <ac:spMk id="2" creationId="{9EF68DB0-EFE8-4277-BD74-5A0D88436F5A}"/>
          </ac:spMkLst>
        </pc:spChg>
        <pc:spChg chg="mod">
          <ac:chgData name="Andy Williams" userId="65ac5bae-1706-4707-a5be-9d6b4304e4f0" providerId="ADAL" clId="{030CB39E-F059-4965-B2AA-1F314BD5BEE5}" dt="2021-08-09T10:00:40.574" v="2033" actId="20577"/>
          <ac:spMkLst>
            <pc:docMk/>
            <pc:sldMk cId="2257024735" sldId="276"/>
            <ac:spMk id="3" creationId="{4DBE05FD-A830-4FED-8496-94ADD1DB75DA}"/>
          </ac:spMkLst>
        </pc:spChg>
      </pc:sldChg>
      <pc:sldChg chg="modSp add del">
        <pc:chgData name="Andy Williams" userId="65ac5bae-1706-4707-a5be-9d6b4304e4f0" providerId="ADAL" clId="{030CB39E-F059-4965-B2AA-1F314BD5BEE5}" dt="2021-08-09T08:50:07.809" v="79"/>
        <pc:sldMkLst>
          <pc:docMk/>
          <pc:sldMk cId="149313739" sldId="277"/>
        </pc:sldMkLst>
        <pc:spChg chg="mod">
          <ac:chgData name="Andy Williams" userId="65ac5bae-1706-4707-a5be-9d6b4304e4f0" providerId="ADAL" clId="{030CB39E-F059-4965-B2AA-1F314BD5BEE5}" dt="2021-08-09T08:50:07.218" v="78" actId="20577"/>
          <ac:spMkLst>
            <pc:docMk/>
            <pc:sldMk cId="149313739" sldId="277"/>
            <ac:spMk id="2" creationId="{130EC25C-5B8E-48B0-8503-EB629A0AECAA}"/>
          </ac:spMkLst>
        </pc:spChg>
      </pc:sldChg>
      <pc:sldChg chg="modSp add del">
        <pc:chgData name="Andy Williams" userId="65ac5bae-1706-4707-a5be-9d6b4304e4f0" providerId="ADAL" clId="{030CB39E-F059-4965-B2AA-1F314BD5BEE5}" dt="2021-08-09T09:33:46.749" v="1423" actId="2696"/>
        <pc:sldMkLst>
          <pc:docMk/>
          <pc:sldMk cId="1837797556" sldId="277"/>
        </pc:sldMkLst>
        <pc:spChg chg="mod">
          <ac:chgData name="Andy Williams" userId="65ac5bae-1706-4707-a5be-9d6b4304e4f0" providerId="ADAL" clId="{030CB39E-F059-4965-B2AA-1F314BD5BEE5}" dt="2021-08-09T08:50:24.461" v="102" actId="20577"/>
          <ac:spMkLst>
            <pc:docMk/>
            <pc:sldMk cId="1837797556" sldId="277"/>
            <ac:spMk id="2" creationId="{53F8C8EF-064D-44E7-BEAC-3C4A8B6C64E1}"/>
          </ac:spMkLst>
        </pc:spChg>
        <pc:spChg chg="mod">
          <ac:chgData name="Andy Williams" userId="65ac5bae-1706-4707-a5be-9d6b4304e4f0" providerId="ADAL" clId="{030CB39E-F059-4965-B2AA-1F314BD5BEE5}" dt="2021-08-09T08:54:07.174" v="379" actId="207"/>
          <ac:spMkLst>
            <pc:docMk/>
            <pc:sldMk cId="1837797556" sldId="277"/>
            <ac:spMk id="3" creationId="{F58FB365-E925-4F32-9188-E0838A154A87}"/>
          </ac:spMkLst>
        </pc:spChg>
      </pc:sldChg>
      <pc:sldChg chg="modSp add ord">
        <pc:chgData name="Andy Williams" userId="65ac5bae-1706-4707-a5be-9d6b4304e4f0" providerId="ADAL" clId="{030CB39E-F059-4965-B2AA-1F314BD5BEE5}" dt="2021-08-09T10:01:20.722" v="2034"/>
        <pc:sldMkLst>
          <pc:docMk/>
          <pc:sldMk cId="3001440574" sldId="278"/>
        </pc:sldMkLst>
        <pc:spChg chg="mod">
          <ac:chgData name="Andy Williams" userId="65ac5bae-1706-4707-a5be-9d6b4304e4f0" providerId="ADAL" clId="{030CB39E-F059-4965-B2AA-1F314BD5BEE5}" dt="2021-08-09T09:19:24.839" v="1086" actId="20577"/>
          <ac:spMkLst>
            <pc:docMk/>
            <pc:sldMk cId="3001440574" sldId="278"/>
            <ac:spMk id="2" creationId="{FCF1C6AB-89E6-4BB3-9C74-56D869ECB85B}"/>
          </ac:spMkLst>
        </pc:spChg>
        <pc:spChg chg="mod">
          <ac:chgData name="Andy Williams" userId="65ac5bae-1706-4707-a5be-9d6b4304e4f0" providerId="ADAL" clId="{030CB39E-F059-4965-B2AA-1F314BD5BEE5}" dt="2021-08-09T09:23:53.845" v="1270" actId="20577"/>
          <ac:spMkLst>
            <pc:docMk/>
            <pc:sldMk cId="3001440574" sldId="278"/>
            <ac:spMk id="3" creationId="{69966FBA-387E-4F5D-B6DE-C2828EADEC5D}"/>
          </ac:spMkLst>
        </pc:spChg>
      </pc:sldChg>
      <pc:sldChg chg="addSp add del">
        <pc:chgData name="Andy Williams" userId="65ac5bae-1706-4707-a5be-9d6b4304e4f0" providerId="ADAL" clId="{030CB39E-F059-4965-B2AA-1F314BD5BEE5}" dt="2021-08-09T09:42:57.140" v="1714" actId="2696"/>
        <pc:sldMkLst>
          <pc:docMk/>
          <pc:sldMk cId="860875480" sldId="279"/>
        </pc:sldMkLst>
        <pc:spChg chg="add">
          <ac:chgData name="Andy Williams" userId="65ac5bae-1706-4707-a5be-9d6b4304e4f0" providerId="ADAL" clId="{030CB39E-F059-4965-B2AA-1F314BD5BEE5}" dt="2021-08-09T09:40:56.986" v="1611"/>
          <ac:spMkLst>
            <pc:docMk/>
            <pc:sldMk cId="860875480" sldId="279"/>
            <ac:spMk id="4" creationId="{B4551355-BC8A-4FE7-A68A-0C867B5BC1EB}"/>
          </ac:spMkLst>
        </pc:spChg>
      </pc:sldChg>
      <pc:sldChg chg="modSp add">
        <pc:chgData name="Andy Williams" userId="65ac5bae-1706-4707-a5be-9d6b4304e4f0" providerId="ADAL" clId="{030CB39E-F059-4965-B2AA-1F314BD5BEE5}" dt="2021-08-10T13:53:37.085" v="2103" actId="207"/>
        <pc:sldMkLst>
          <pc:docMk/>
          <pc:sldMk cId="3365327285" sldId="280"/>
        </pc:sldMkLst>
        <pc:spChg chg="mod">
          <ac:chgData name="Andy Williams" userId="65ac5bae-1706-4707-a5be-9d6b4304e4f0" providerId="ADAL" clId="{030CB39E-F059-4965-B2AA-1F314BD5BEE5}" dt="2021-08-09T09:46:04.674" v="1827" actId="20577"/>
          <ac:spMkLst>
            <pc:docMk/>
            <pc:sldMk cId="3365327285" sldId="280"/>
            <ac:spMk id="2" creationId="{EFEED402-7EAA-483E-A0E7-A397A9C821B1}"/>
          </ac:spMkLst>
        </pc:spChg>
        <pc:spChg chg="mod">
          <ac:chgData name="Andy Williams" userId="65ac5bae-1706-4707-a5be-9d6b4304e4f0" providerId="ADAL" clId="{030CB39E-F059-4965-B2AA-1F314BD5BEE5}" dt="2021-08-10T13:53:37.085" v="2103" actId="207"/>
          <ac:spMkLst>
            <pc:docMk/>
            <pc:sldMk cId="3365327285" sldId="280"/>
            <ac:spMk id="3" creationId="{4957EE11-E533-4BCD-9E3A-7A64BEEE29F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10/08/2021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10/08/2021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2" Type="http://schemas.openxmlformats.org/officeDocument/2006/relationships/hyperlink" Target="http://www.trinitysaintdavid.ac.uk/en/lrc/catalogue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Master’s Dissertations – Standards for Succeeding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68DB0-EFE8-4277-BD74-5A0D88436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 of the session?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E05FD-A830-4FED-8496-94ADD1DB75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4200" dirty="0"/>
          </a:p>
          <a:p>
            <a:pPr lvl="0"/>
            <a:r>
              <a:rPr lang="en-GB" sz="2600" dirty="0"/>
              <a:t>To familiarise students with Master’s degree grade descriptors </a:t>
            </a:r>
          </a:p>
          <a:p>
            <a:pPr lvl="0"/>
            <a:r>
              <a:rPr lang="en-GB" sz="2600" dirty="0"/>
              <a:t>To introduce UWTSD postgraduate study regulations and grading </a:t>
            </a:r>
          </a:p>
          <a:p>
            <a:pPr lvl="0"/>
            <a:r>
              <a:rPr lang="en-GB" sz="2600" dirty="0"/>
              <a:t>To consider Master’s dissertation responsibilities </a:t>
            </a:r>
          </a:p>
          <a:p>
            <a:pPr lvl="0"/>
            <a:r>
              <a:rPr lang="en-GB" sz="2600" dirty="0"/>
              <a:t>To share an indicative dissertation chapter word count and writing sequence</a:t>
            </a:r>
          </a:p>
          <a:p>
            <a:pPr lvl="0"/>
            <a:r>
              <a:rPr lang="en-GB" sz="2600" dirty="0"/>
              <a:t>To share Top Tips for succeeding</a:t>
            </a:r>
          </a:p>
          <a:p>
            <a:pPr lvl="0"/>
            <a:r>
              <a:rPr lang="en-GB" sz="2600" dirty="0"/>
              <a:t>To identify key further support opportunities</a:t>
            </a:r>
          </a:p>
          <a:p>
            <a:pPr lvl="0"/>
            <a:endParaRPr lang="en-GB" sz="4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024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Level 7 Grade Descriptors / Competencies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Master’s degrees are awarded to students who have demonstrated: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a systematic understanding of knowledge, and a critical awareness of current problems and/or new insights, much of which is at, or informed by, the forefront of their academic discipline, field of study or area of professional practice;</a:t>
            </a:r>
          </a:p>
          <a:p>
            <a:r>
              <a:rPr lang="en-GB" sz="2000" dirty="0"/>
              <a:t>a comprehensive understanding of techniques applicable to their own research or advanced scholarship;</a:t>
            </a:r>
          </a:p>
          <a:p>
            <a:r>
              <a:rPr lang="en-GB" sz="2000" dirty="0"/>
              <a:t>originality in the application of knowledge, together with a practical understanding of how established techniques of research and enquiry are used to create and interpret knowledge in the discipline;</a:t>
            </a:r>
          </a:p>
          <a:p>
            <a:r>
              <a:rPr lang="en-GB" sz="2000" dirty="0"/>
              <a:t>conceptual understanding that enables the student to evaluate critically current research and advanced scholarship in the discipline;</a:t>
            </a:r>
          </a:p>
          <a:p>
            <a:pPr marL="0" indent="0">
              <a:buNone/>
            </a:pPr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040561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conceptual understanding that enables the student to evaluate methodologies and develop critiques of them and, where appropriate to propose new hypotheses;</a:t>
            </a:r>
          </a:p>
          <a:p>
            <a:r>
              <a:rPr lang="en-GB" sz="2000" dirty="0"/>
              <a:t>deal with complex issues both systematically and creatively, make sound judgements in the absence of complete data, and communicate their conclusions clearly to specialist and non-specialist audiences;</a:t>
            </a:r>
          </a:p>
          <a:p>
            <a:r>
              <a:rPr lang="en-GB" sz="2000" dirty="0"/>
              <a:t>demonstrate self-direction and originality in tackling and solving problems, and act autonomously in planning and implementing tasks at a professional or equivalent level;</a:t>
            </a:r>
          </a:p>
          <a:p>
            <a:r>
              <a:rPr lang="en-GB" sz="2000" dirty="0"/>
              <a:t>continue to advance their knowledge and understanding, and to develop new skills to a high level;</a:t>
            </a:r>
          </a:p>
          <a:p>
            <a:r>
              <a:rPr lang="en-GB" sz="2000" dirty="0"/>
              <a:t>exercise initiative and personal responsibility;</a:t>
            </a:r>
          </a:p>
          <a:p>
            <a:r>
              <a:rPr lang="en-GB" sz="2000" dirty="0"/>
              <a:t>decision-making in complex and unpredictable situations;</a:t>
            </a:r>
          </a:p>
          <a:p>
            <a:r>
              <a:rPr lang="en-GB" sz="2000" dirty="0"/>
              <a:t>the independent learning ability required for continuing professional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1919682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Master’s degree Regulations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r>
              <a:rPr lang="en-GB" sz="2800" dirty="0"/>
              <a:t>1 – 2 years of study;</a:t>
            </a:r>
          </a:p>
          <a:p>
            <a:r>
              <a:rPr lang="en-GB" sz="2800" dirty="0"/>
              <a:t>15,000 words (not including references/ appendices);</a:t>
            </a:r>
          </a:p>
          <a:p>
            <a:r>
              <a:rPr lang="en-GB" sz="2800" dirty="0"/>
              <a:t>Appropriate grammar and referencing for level 7 academic writing;</a:t>
            </a:r>
          </a:p>
          <a:p>
            <a:r>
              <a:rPr lang="en-GB" sz="2800" dirty="0"/>
              <a:t>25 hrs supervision of which a maximum of 15 hrs group tutorials;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1310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Distinction = 70% +</a:t>
            </a:r>
          </a:p>
          <a:p>
            <a:r>
              <a:rPr lang="en-GB" dirty="0"/>
              <a:t>Merit	     = 60-69%</a:t>
            </a:r>
          </a:p>
          <a:p>
            <a:r>
              <a:rPr lang="en-GB" dirty="0"/>
              <a:t>Pass           = 50-59%</a:t>
            </a:r>
          </a:p>
          <a:p>
            <a:r>
              <a:rPr lang="en-GB" dirty="0"/>
              <a:t>Fail             = 0-49%</a:t>
            </a:r>
          </a:p>
        </p:txBody>
      </p:sp>
    </p:spTree>
    <p:extLst>
      <p:ext uri="{BB962C8B-B14F-4D97-AF65-F5344CB8AC3E}">
        <p14:creationId xmlns:p14="http://schemas.microsoft.com/office/powerpoint/2010/main" val="538575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1C6AB-89E6-4BB3-9C74-56D869ECB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Dissertation Responsibilities &amp;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66FBA-387E-4F5D-B6DE-C2828EADE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You drive </a:t>
            </a:r>
            <a:r>
              <a:rPr lang="en-GB" dirty="0"/>
              <a:t>the dissertation </a:t>
            </a:r>
          </a:p>
          <a:p>
            <a:pPr marL="0" indent="0">
              <a:buNone/>
            </a:pPr>
            <a:r>
              <a:rPr lang="en-GB" dirty="0"/>
              <a:t>	- momentum, objectives, deadlines, </a:t>
            </a:r>
          </a:p>
          <a:p>
            <a:pPr marL="0" indent="0">
              <a:buNone/>
            </a:pPr>
            <a:r>
              <a:rPr lang="en-GB" dirty="0"/>
              <a:t>	   tutorials</a:t>
            </a:r>
          </a:p>
          <a:p>
            <a:r>
              <a:rPr lang="en-GB" dirty="0"/>
              <a:t>The </a:t>
            </a:r>
            <a:r>
              <a:rPr lang="en-GB" dirty="0">
                <a:solidFill>
                  <a:srgbClr val="FF0000"/>
                </a:solidFill>
              </a:rPr>
              <a:t>Supervisor supports </a:t>
            </a:r>
            <a:r>
              <a:rPr lang="en-GB" dirty="0"/>
              <a:t>the study</a:t>
            </a:r>
          </a:p>
          <a:p>
            <a:pPr marL="0" indent="0">
              <a:buNone/>
            </a:pPr>
            <a:r>
              <a:rPr lang="en-GB" dirty="0"/>
              <a:t>	- </a:t>
            </a:r>
            <a:r>
              <a:rPr lang="en-GB" sz="2800" dirty="0"/>
              <a:t>Regular tutorials</a:t>
            </a:r>
          </a:p>
          <a:p>
            <a:pPr marL="0" indent="0">
              <a:buNone/>
            </a:pPr>
            <a:r>
              <a:rPr lang="en-GB" sz="2800" dirty="0"/>
              <a:t>	- Feedback on chapters (x 1) &amp; final  	 	dissertation (x 1)</a:t>
            </a:r>
          </a:p>
          <a:p>
            <a:pPr marL="914400" lvl="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1440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Task 1 </a:t>
            </a:r>
            <a:r>
              <a:rPr lang="en-GB" dirty="0">
                <a:solidFill>
                  <a:srgbClr val="002060"/>
                </a:solidFill>
              </a:rPr>
              <a:t>– Discuss Personal circumstances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Where?</a:t>
            </a:r>
          </a:p>
          <a:p>
            <a:r>
              <a:rPr lang="en-GB" dirty="0"/>
              <a:t>When?</a:t>
            </a:r>
          </a:p>
          <a:p>
            <a:r>
              <a:rPr lang="en-GB" dirty="0"/>
              <a:t>Other responsibilities …. family, friends, work, time out….</a:t>
            </a:r>
          </a:p>
        </p:txBody>
      </p:sp>
    </p:spTree>
    <p:extLst>
      <p:ext uri="{BB962C8B-B14F-4D97-AF65-F5344CB8AC3E}">
        <p14:creationId xmlns:p14="http://schemas.microsoft.com/office/powerpoint/2010/main" val="4112983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229600" cy="1296144"/>
          </a:xfrm>
        </p:spPr>
        <p:txBody>
          <a:bodyPr>
            <a:normAutofit fontScale="90000"/>
          </a:bodyPr>
          <a:lstStyle/>
          <a:p>
            <a:r>
              <a:rPr lang="en-GB" dirty="0"/>
              <a:t> Dissertation </a:t>
            </a:r>
            <a:r>
              <a:rPr lang="en-GB" u="sng" dirty="0"/>
              <a:t>approximate</a:t>
            </a:r>
            <a:r>
              <a:rPr lang="en-GB" dirty="0"/>
              <a:t> word count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Abstract 		   	300 words</a:t>
            </a:r>
          </a:p>
          <a:p>
            <a:r>
              <a:rPr lang="en-GB" dirty="0"/>
              <a:t>Introduction			2000</a:t>
            </a:r>
          </a:p>
          <a:p>
            <a:r>
              <a:rPr lang="en-GB" dirty="0"/>
              <a:t>Review of Literature	5000 (including Theoretical Framework)</a:t>
            </a:r>
          </a:p>
          <a:p>
            <a:r>
              <a:rPr lang="en-GB" dirty="0"/>
              <a:t>Methodology		2000</a:t>
            </a:r>
          </a:p>
          <a:p>
            <a:r>
              <a:rPr lang="en-GB" dirty="0"/>
              <a:t>Findings/Results		1500</a:t>
            </a:r>
          </a:p>
          <a:p>
            <a:r>
              <a:rPr lang="en-GB" dirty="0"/>
              <a:t>Discussion			3000</a:t>
            </a:r>
          </a:p>
          <a:p>
            <a:r>
              <a:rPr lang="en-GB" dirty="0"/>
              <a:t>Conclusion			1000</a:t>
            </a:r>
          </a:p>
        </p:txBody>
      </p:sp>
    </p:spTree>
    <p:extLst>
      <p:ext uri="{BB962C8B-B14F-4D97-AF65-F5344CB8AC3E}">
        <p14:creationId xmlns:p14="http://schemas.microsoft.com/office/powerpoint/2010/main" val="37129418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Writing your Dissertation – suggested sequence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rmAutofit fontScale="92500" lnSpcReduction="10000"/>
          </a:bodyPr>
          <a:lstStyle/>
          <a:p>
            <a:pPr marL="457200" lvl="1" indent="0">
              <a:buNone/>
            </a:pPr>
            <a:endParaRPr lang="en-GB" sz="3200" dirty="0"/>
          </a:p>
          <a:p>
            <a:pPr marL="457200" lvl="1" indent="0">
              <a:buNone/>
            </a:pPr>
            <a:r>
              <a:rPr lang="en-GB" sz="3200" dirty="0"/>
              <a:t>Methodology &amp; Research Design    	 	Review of Literature</a:t>
            </a:r>
          </a:p>
          <a:p>
            <a:pPr marL="457200" lvl="1" indent="0">
              <a:buNone/>
            </a:pPr>
            <a:r>
              <a:rPr lang="en-GB" sz="3200" dirty="0"/>
              <a:t>	    Results/Findings (&amp; Discussion) </a:t>
            </a:r>
            <a:r>
              <a:rPr lang="en-GB" sz="3200" dirty="0">
                <a:solidFill>
                  <a:srgbClr val="FF0000"/>
                </a:solidFill>
              </a:rPr>
              <a:t>OR </a:t>
            </a:r>
          </a:p>
          <a:p>
            <a:pPr marL="457200" lvl="1" indent="0">
              <a:buNone/>
            </a:pPr>
            <a:r>
              <a:rPr lang="en-GB" sz="3200" dirty="0"/>
              <a:t>		Discussion</a:t>
            </a:r>
          </a:p>
          <a:p>
            <a:pPr marL="457200" lvl="1" indent="0">
              <a:buNone/>
            </a:pPr>
            <a:r>
              <a:rPr lang="en-GB" sz="3200" dirty="0"/>
              <a:t>		    Conclusions</a:t>
            </a:r>
          </a:p>
          <a:p>
            <a:pPr marL="457200" lvl="1" indent="0">
              <a:buNone/>
            </a:pPr>
            <a:r>
              <a:rPr lang="en-GB" sz="3200" dirty="0"/>
              <a:t>			Introduction</a:t>
            </a:r>
          </a:p>
          <a:p>
            <a:pPr marL="457200" lvl="1" indent="0">
              <a:buNone/>
            </a:pPr>
            <a:r>
              <a:rPr lang="en-GB" sz="3200" dirty="0"/>
              <a:t>			   Abstract</a:t>
            </a:r>
          </a:p>
          <a:p>
            <a:pPr marL="457200" lvl="1" indent="0">
              <a:buNone/>
            </a:pPr>
            <a:r>
              <a:rPr lang="en-GB" sz="3200" dirty="0"/>
              <a:t>			       Appendices</a:t>
            </a:r>
          </a:p>
          <a:p>
            <a:pPr marL="457200" lvl="1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02936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Top 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en-GB" dirty="0"/>
              <a:t>Spend time formulating research question(s), aims / objectives…..they link DIRECTLY to your study findings and conclusions.</a:t>
            </a:r>
          </a:p>
          <a:p>
            <a:pPr marL="514350" indent="-51435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2. Locate your study in the area of learning.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3. Write economically.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64938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ED402-7EAA-483E-A0E7-A397A9C82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1. Formulating research questions, aims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7EE11-E533-4BCD-9E3A-7A64BEEE29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Summer school </a:t>
            </a:r>
          </a:p>
          <a:p>
            <a:r>
              <a:rPr lang="en-GB" dirty="0"/>
              <a:t>Research Proposal</a:t>
            </a:r>
          </a:p>
          <a:p>
            <a:r>
              <a:rPr lang="en-GB" dirty="0"/>
              <a:t>Supervisor support and regular tutorials</a:t>
            </a:r>
          </a:p>
          <a:p>
            <a:r>
              <a:rPr lang="en-GB" dirty="0"/>
              <a:t>Managing unexpected circumstances / change</a:t>
            </a:r>
          </a:p>
          <a:p>
            <a:r>
              <a:rPr lang="en-GB" dirty="0">
                <a:solidFill>
                  <a:srgbClr val="FF0000"/>
                </a:solidFill>
              </a:rPr>
              <a:t>See </a:t>
            </a:r>
            <a:r>
              <a:rPr lang="en-GB" u="sng" dirty="0" err="1">
                <a:solidFill>
                  <a:srgbClr val="FF0000"/>
                </a:solidFill>
              </a:rPr>
              <a:t>Biggam</a:t>
            </a:r>
            <a:r>
              <a:rPr lang="en-GB" u="sng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chapter 2 (ref at end)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53272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2. </a:t>
            </a:r>
            <a:r>
              <a:rPr lang="en-GB" sz="3200" u="sng" dirty="0"/>
              <a:t>Locating </a:t>
            </a:r>
            <a:r>
              <a:rPr lang="en-GB" sz="3200" dirty="0"/>
              <a:t>your study in the area of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u="sng" dirty="0"/>
              <a:t>Introduction</a:t>
            </a:r>
            <a:r>
              <a:rPr lang="en-GB" dirty="0"/>
              <a:t> chapter needs to provide the context &amp; background to the study.</a:t>
            </a:r>
          </a:p>
          <a:p>
            <a:pPr marL="0" indent="0">
              <a:buNone/>
            </a:pPr>
            <a:r>
              <a:rPr lang="en-GB" dirty="0"/>
              <a:t>   - Consider cultural reference points.</a:t>
            </a:r>
          </a:p>
          <a:p>
            <a:r>
              <a:rPr lang="en-GB" dirty="0"/>
              <a:t>In the </a:t>
            </a:r>
            <a:r>
              <a:rPr lang="en-GB" u="sng" dirty="0"/>
              <a:t>Literature Review </a:t>
            </a:r>
            <a:r>
              <a:rPr lang="en-GB" dirty="0"/>
              <a:t>periodically highlight how your study fits in / adds to / will explore the issues being discussed.</a:t>
            </a:r>
          </a:p>
        </p:txBody>
      </p:sp>
    </p:spTree>
    <p:extLst>
      <p:ext uri="{BB962C8B-B14F-4D97-AF65-F5344CB8AC3E}">
        <p14:creationId xmlns:p14="http://schemas.microsoft.com/office/powerpoint/2010/main" val="26959836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200" dirty="0"/>
              <a:t> 3. Writing economically </a:t>
            </a:r>
            <a:r>
              <a:rPr lang="en-GB" sz="3200" dirty="0">
                <a:solidFill>
                  <a:srgbClr val="FF0000"/>
                </a:solidFill>
              </a:rPr>
              <a:t>TASK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Writing needs to be succinct rather than descriptive.</a:t>
            </a:r>
          </a:p>
          <a:p>
            <a:r>
              <a:rPr lang="en-GB" dirty="0"/>
              <a:t>Look at every word, sentence, paragraph and ask yourself if it is needed. What does it contribute to the message?</a:t>
            </a:r>
          </a:p>
          <a:p>
            <a:r>
              <a:rPr lang="en-GB" u="sng" dirty="0"/>
              <a:t>Be ruthless. </a:t>
            </a:r>
            <a:r>
              <a:rPr lang="en-GB" dirty="0"/>
              <a:t>If it is repetitious and adds nothing </a:t>
            </a:r>
            <a:r>
              <a:rPr lang="en-GB" dirty="0">
                <a:solidFill>
                  <a:srgbClr val="FF0000"/>
                </a:solidFill>
              </a:rPr>
              <a:t>remove it  </a:t>
            </a:r>
            <a:r>
              <a:rPr lang="en-GB" dirty="0"/>
              <a:t>(Park it in a Miscellaneous folder for future consideration).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97499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 err="1"/>
              <a:t>Biggam</a:t>
            </a:r>
            <a:r>
              <a:rPr lang="en-GB" sz="2400" dirty="0"/>
              <a:t>, J. (2009) </a:t>
            </a:r>
            <a:r>
              <a:rPr lang="en-GB" sz="2400" i="1" dirty="0"/>
              <a:t>Succeeding with your Dissertation</a:t>
            </a:r>
            <a:r>
              <a:rPr lang="en-GB" sz="2400" dirty="0"/>
              <a:t>, New York: Open University Press. </a:t>
            </a:r>
          </a:p>
          <a:p>
            <a:endParaRPr lang="en-GB" sz="2400" b="1" u="sng" dirty="0"/>
          </a:p>
          <a:p>
            <a:r>
              <a:rPr lang="en-GB" sz="2400" b="1" dirty="0"/>
              <a:t> </a:t>
            </a:r>
            <a:r>
              <a:rPr lang="en-GB" sz="2400" dirty="0"/>
              <a:t>Access the LRC Catalogue of archived </a:t>
            </a:r>
            <a:r>
              <a:rPr lang="en-GB" sz="2400" dirty="0" err="1"/>
              <a:t>dissertatons</a:t>
            </a:r>
            <a:r>
              <a:rPr lang="en-GB" sz="2400" dirty="0"/>
              <a:t> online at:         	</a:t>
            </a:r>
            <a:r>
              <a:rPr lang="en-GB" sz="2400" dirty="0">
                <a:hlinkClick r:id="rId2"/>
              </a:rPr>
              <a:t>http://www.trinitysaintdavid.ac.uk/en/lrc/catalogue/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   				Or </a:t>
            </a:r>
          </a:p>
          <a:p>
            <a:pPr marL="0" indent="0">
              <a:buNone/>
            </a:pPr>
            <a:r>
              <a:rPr lang="en-GB" sz="2400" dirty="0"/>
              <a:t>     Contact Lisa Ellis (IMH postgraduate academic librarian) </a:t>
            </a:r>
          </a:p>
          <a:p>
            <a:pPr marL="0" indent="0">
              <a:buNone/>
            </a:pPr>
            <a:r>
              <a:rPr lang="en-GB" sz="2400" dirty="0"/>
              <a:t>	</a:t>
            </a:r>
            <a:r>
              <a:rPr lang="en-GB" sz="2400" dirty="0">
                <a:hlinkClick r:id="rId3"/>
              </a:rPr>
              <a:t>l.ellis@uwtsd.ac.uk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 </a:t>
            </a:r>
          </a:p>
          <a:p>
            <a:r>
              <a:rPr lang="en-GB" sz="2400" dirty="0"/>
              <a:t>BMOE7008 Master’s Dissertation page on Moodle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950731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 comments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dirty="0"/>
              <a:t>Start soon.</a:t>
            </a:r>
          </a:p>
          <a:p>
            <a:r>
              <a:rPr lang="en-GB" dirty="0"/>
              <a:t>Spend time on your Research Proposal </a:t>
            </a:r>
            <a:r>
              <a:rPr lang="en-GB"/>
              <a:t>(drafts?)</a:t>
            </a:r>
            <a:endParaRPr lang="en-GB" dirty="0"/>
          </a:p>
          <a:p>
            <a:r>
              <a:rPr lang="en-GB" dirty="0"/>
              <a:t>Plan your timeline and final submission date.</a:t>
            </a:r>
          </a:p>
          <a:p>
            <a:r>
              <a:rPr lang="en-GB" dirty="0"/>
              <a:t>Undertake data generation sooner rather than later.</a:t>
            </a:r>
          </a:p>
          <a:p>
            <a:r>
              <a:rPr lang="en-GB" dirty="0"/>
              <a:t>Maintain regular contact with your supervisor.</a:t>
            </a:r>
          </a:p>
          <a:p>
            <a:r>
              <a:rPr lang="en-GB" dirty="0"/>
              <a:t>READ, READ, READ around the topic.</a:t>
            </a:r>
          </a:p>
          <a:p>
            <a:r>
              <a:rPr lang="en-GB" dirty="0"/>
              <a:t>Submit draft chapters for detailed feedback.</a:t>
            </a:r>
          </a:p>
          <a:p>
            <a:r>
              <a:rPr lang="en-GB" dirty="0"/>
              <a:t>Submit complete dissertation for general feedback.</a:t>
            </a:r>
          </a:p>
        </p:txBody>
      </p:sp>
    </p:spTree>
    <p:extLst>
      <p:ext uri="{BB962C8B-B14F-4D97-AF65-F5344CB8AC3E}">
        <p14:creationId xmlns:p14="http://schemas.microsoft.com/office/powerpoint/2010/main" val="4157805063"/>
      </p:ext>
    </p:extLst>
  </p:cSld>
  <p:clrMapOvr>
    <a:masterClrMapping/>
  </p:clrMapOvr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B5CA0FEAA971049AA8B5C6ABCCF9662" ma:contentTypeVersion="13" ma:contentTypeDescription="Create a new document." ma:contentTypeScope="" ma:versionID="6acab4726be19704e9f7f22da9e44174">
  <xsd:schema xmlns:xsd="http://www.w3.org/2001/XMLSchema" xmlns:xs="http://www.w3.org/2001/XMLSchema" xmlns:p="http://schemas.microsoft.com/office/2006/metadata/properties" xmlns:ns3="2676ab72-9079-411c-83fb-ee6e21d36081" xmlns:ns4="fb6e3afc-5266-4630-9c28-28963f20a13f" targetNamespace="http://schemas.microsoft.com/office/2006/metadata/properties" ma:root="true" ma:fieldsID="50a22a5319e85224eefd4e5f127b1918" ns3:_="" ns4:_="">
    <xsd:import namespace="2676ab72-9079-411c-83fb-ee6e21d36081"/>
    <xsd:import namespace="fb6e3afc-5266-4630-9c28-28963f20a1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76ab72-9079-411c-83fb-ee6e21d3608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2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6e3afc-5266-4630-9c28-28963f20a13f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7AB6209-DC26-4808-BF2F-1814BEA20CE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1955E42-E4CA-4A7E-A74B-91DE3E9962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676ab72-9079-411c-83fb-ee6e21d36081"/>
    <ds:schemaRef ds:uri="fb6e3afc-5266-4630-9c28-28963f20a1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F416627-BCAB-4062-9754-3A120B522742}">
  <ds:schemaRefs>
    <ds:schemaRef ds:uri="http://schemas.microsoft.com/office/2006/documentManagement/types"/>
    <ds:schemaRef ds:uri="http://schemas.microsoft.com/office/infopath/2007/PartnerControls"/>
    <ds:schemaRef ds:uri="2676ab72-9079-411c-83fb-ee6e21d36081"/>
    <ds:schemaRef ds:uri="fb6e3afc-5266-4630-9c28-28963f20a13f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</Template>
  <TotalTime>1896</TotalTime>
  <Words>663</Words>
  <Application>Microsoft Office PowerPoint</Application>
  <PresentationFormat>On-screen Show (4:3)</PresentationFormat>
  <Paragraphs>106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Myriad Pro</vt:lpstr>
      <vt:lpstr>201500625PowerPointPresentationTemplate</vt:lpstr>
      <vt:lpstr>Master’s Dissertations – Standards for Succeeding</vt:lpstr>
      <vt:lpstr>Objectives of the session?</vt:lpstr>
      <vt:lpstr>Level 7 Grade Descriptors / Competencies</vt:lpstr>
      <vt:lpstr>PowerPoint Presentation</vt:lpstr>
      <vt:lpstr>Master’s degree Regulations</vt:lpstr>
      <vt:lpstr>Grading</vt:lpstr>
      <vt:lpstr>Dissertation Responsibilities &amp; Expectations</vt:lpstr>
      <vt:lpstr>Task 1 – Discuss Personal circumstances</vt:lpstr>
      <vt:lpstr> Dissertation approximate word count </vt:lpstr>
      <vt:lpstr>Writing your Dissertation – suggested sequence</vt:lpstr>
      <vt:lpstr>Three Top Tips</vt:lpstr>
      <vt:lpstr>1. Formulating research questions, aims &amp; objectives</vt:lpstr>
      <vt:lpstr>2. Locating your study in the area of learning</vt:lpstr>
      <vt:lpstr> 3. Writing economically TASK 2</vt:lpstr>
      <vt:lpstr>Support</vt:lpstr>
      <vt:lpstr>Final comments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Master’s Dissertations – Standards for Succedding</dc:title>
  <dc:creator>Administrator</dc:creator>
  <cp:lastModifiedBy>Andy Williams</cp:lastModifiedBy>
  <cp:revision>34</cp:revision>
  <cp:lastPrinted>2017-09-22T11:49:24Z</cp:lastPrinted>
  <dcterms:created xsi:type="dcterms:W3CDTF">2016-08-08T09:27:32Z</dcterms:created>
  <dcterms:modified xsi:type="dcterms:W3CDTF">2021-08-10T14:20:51Z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0x0101003B5CA0FEAA971049AA8B5C6ABCCF9662</vt:lpwstr>
  </property>
</Properties>
</file>