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7" r:id="rId1"/>
  </p:sldMasterIdLst>
  <p:sldIdLst>
    <p:sldId id="279" r:id="rId2"/>
    <p:sldId id="280" r:id="rId3"/>
    <p:sldId id="263" r:id="rId4"/>
    <p:sldId id="258" r:id="rId5"/>
    <p:sldId id="271" r:id="rId6"/>
    <p:sldId id="257" r:id="rId7"/>
    <p:sldId id="259" r:id="rId8"/>
    <p:sldId id="260" r:id="rId9"/>
    <p:sldId id="261" r:id="rId10"/>
    <p:sldId id="273" r:id="rId11"/>
    <p:sldId id="265" r:id="rId12"/>
    <p:sldId id="266" r:id="rId13"/>
    <p:sldId id="277" r:id="rId14"/>
    <p:sldId id="267" r:id="rId15"/>
    <p:sldId id="27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4B0A49A-8A09-4844-81BE-75CFF7FFD056}" v="91" dt="2022-08-22T13:01:41.97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72" autoAdjust="0"/>
    <p:restoredTop sz="94660"/>
  </p:normalViewPr>
  <p:slideViewPr>
    <p:cSldViewPr snapToGrid="0">
      <p:cViewPr varScale="1">
        <p:scale>
          <a:sx n="80" d="100"/>
          <a:sy n="80" d="100"/>
        </p:scale>
        <p:origin x="62" y="4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fred Fodor" userId="937a48177e4ca997" providerId="LiveId" clId="{74B0A49A-8A09-4844-81BE-75CFF7FFD056}"/>
    <pc:docChg chg="undo custSel addSld delSld modSld">
      <pc:chgData name="Alfred Fodor" userId="937a48177e4ca997" providerId="LiveId" clId="{74B0A49A-8A09-4844-81BE-75CFF7FFD056}" dt="2022-08-22T13:01:48.878" v="755" actId="26606"/>
      <pc:docMkLst>
        <pc:docMk/>
      </pc:docMkLst>
      <pc:sldChg chg="addSp delSp modSp mod">
        <pc:chgData name="Alfred Fodor" userId="937a48177e4ca997" providerId="LiveId" clId="{74B0A49A-8A09-4844-81BE-75CFF7FFD056}" dt="2022-08-22T12:58:25.102" v="742" actId="14100"/>
        <pc:sldMkLst>
          <pc:docMk/>
          <pc:sldMk cId="2392107786" sldId="257"/>
        </pc:sldMkLst>
        <pc:picChg chg="add del mod">
          <ac:chgData name="Alfred Fodor" userId="937a48177e4ca997" providerId="LiveId" clId="{74B0A49A-8A09-4844-81BE-75CFF7FFD056}" dt="2022-08-22T12:57:14.151" v="732" actId="478"/>
          <ac:picMkLst>
            <pc:docMk/>
            <pc:sldMk cId="2392107786" sldId="257"/>
            <ac:picMk id="2" creationId="{708ED3A3-2F6F-F77D-A101-5AF5562C8362}"/>
          </ac:picMkLst>
        </pc:picChg>
        <pc:picChg chg="del">
          <ac:chgData name="Alfred Fodor" userId="937a48177e4ca997" providerId="LiveId" clId="{74B0A49A-8A09-4844-81BE-75CFF7FFD056}" dt="2022-08-22T12:31:49.363" v="252" actId="478"/>
          <ac:picMkLst>
            <pc:docMk/>
            <pc:sldMk cId="2392107786" sldId="257"/>
            <ac:picMk id="3" creationId="{50DA64F9-0F85-4179-AA28-E609331E7CD0}"/>
          </ac:picMkLst>
        </pc:picChg>
        <pc:picChg chg="add mod">
          <ac:chgData name="Alfred Fodor" userId="937a48177e4ca997" providerId="LiveId" clId="{74B0A49A-8A09-4844-81BE-75CFF7FFD056}" dt="2022-08-22T12:57:24.602" v="734" actId="1076"/>
          <ac:picMkLst>
            <pc:docMk/>
            <pc:sldMk cId="2392107786" sldId="257"/>
            <ac:picMk id="3" creationId="{E14E83AC-030A-7B51-0967-10FDC8688258}"/>
          </ac:picMkLst>
        </pc:picChg>
        <pc:picChg chg="add mod">
          <ac:chgData name="Alfred Fodor" userId="937a48177e4ca997" providerId="LiveId" clId="{74B0A49A-8A09-4844-81BE-75CFF7FFD056}" dt="2022-08-22T12:58:25.102" v="742" actId="14100"/>
          <ac:picMkLst>
            <pc:docMk/>
            <pc:sldMk cId="2392107786" sldId="257"/>
            <ac:picMk id="4" creationId="{0B9730B5-E668-F36F-2109-3FF54D745CBC}"/>
          </ac:picMkLst>
        </pc:picChg>
        <pc:picChg chg="del">
          <ac:chgData name="Alfred Fodor" userId="937a48177e4ca997" providerId="LiveId" clId="{74B0A49A-8A09-4844-81BE-75CFF7FFD056}" dt="2022-08-22T12:32:13.159" v="258" actId="478"/>
          <ac:picMkLst>
            <pc:docMk/>
            <pc:sldMk cId="2392107786" sldId="257"/>
            <ac:picMk id="4" creationId="{29CA51F6-5A3E-4864-84E1-EA006F310D94}"/>
          </ac:picMkLst>
        </pc:picChg>
        <pc:picChg chg="add del mod">
          <ac:chgData name="Alfred Fodor" userId="937a48177e4ca997" providerId="LiveId" clId="{74B0A49A-8A09-4844-81BE-75CFF7FFD056}" dt="2022-08-22T12:57:58.128" v="735" actId="478"/>
          <ac:picMkLst>
            <pc:docMk/>
            <pc:sldMk cId="2392107786" sldId="257"/>
            <ac:picMk id="5" creationId="{6047DDAD-B9C6-E96B-4B3A-B8E23CB8D2DA}"/>
          </ac:picMkLst>
        </pc:picChg>
      </pc:sldChg>
      <pc:sldChg chg="addSp delSp modSp mod">
        <pc:chgData name="Alfred Fodor" userId="937a48177e4ca997" providerId="LiveId" clId="{74B0A49A-8A09-4844-81BE-75CFF7FFD056}" dt="2022-08-22T13:00:59.377" v="750" actId="14100"/>
        <pc:sldMkLst>
          <pc:docMk/>
          <pc:sldMk cId="949503370" sldId="258"/>
        </pc:sldMkLst>
        <pc:spChg chg="add del mod">
          <ac:chgData name="Alfred Fodor" userId="937a48177e4ca997" providerId="LiveId" clId="{74B0A49A-8A09-4844-81BE-75CFF7FFD056}" dt="2022-08-22T13:00:54.499" v="749"/>
          <ac:spMkLst>
            <pc:docMk/>
            <pc:sldMk cId="949503370" sldId="258"/>
            <ac:spMk id="5" creationId="{607F2207-0997-21E0-1DEA-70820F8426FD}"/>
          </ac:spMkLst>
        </pc:spChg>
        <pc:spChg chg="add del mod">
          <ac:chgData name="Alfred Fodor" userId="937a48177e4ca997" providerId="LiveId" clId="{74B0A49A-8A09-4844-81BE-75CFF7FFD056}" dt="2022-08-22T12:28:32.932" v="163"/>
          <ac:spMkLst>
            <pc:docMk/>
            <pc:sldMk cId="949503370" sldId="258"/>
            <ac:spMk id="6" creationId="{0519FA66-1BE6-F107-AE13-A93776BA5DB0}"/>
          </ac:spMkLst>
        </pc:spChg>
        <pc:picChg chg="del">
          <ac:chgData name="Alfred Fodor" userId="937a48177e4ca997" providerId="LiveId" clId="{74B0A49A-8A09-4844-81BE-75CFF7FFD056}" dt="2022-08-22T12:28:28.390" v="162" actId="478"/>
          <ac:picMkLst>
            <pc:docMk/>
            <pc:sldMk cId="949503370" sldId="258"/>
            <ac:picMk id="5" creationId="{41C32D82-B56A-497A-B242-6FC8A8BA2786}"/>
          </ac:picMkLst>
        </pc:picChg>
        <pc:picChg chg="add mod">
          <ac:chgData name="Alfred Fodor" userId="937a48177e4ca997" providerId="LiveId" clId="{74B0A49A-8A09-4844-81BE-75CFF7FFD056}" dt="2022-08-22T13:00:59.377" v="750" actId="14100"/>
          <ac:picMkLst>
            <pc:docMk/>
            <pc:sldMk cId="949503370" sldId="258"/>
            <ac:picMk id="6" creationId="{1B50C62A-B7F7-7046-FAC8-C7890C240163}"/>
          </ac:picMkLst>
        </pc:picChg>
        <pc:picChg chg="add del mod">
          <ac:chgData name="Alfred Fodor" userId="937a48177e4ca997" providerId="LiveId" clId="{74B0A49A-8A09-4844-81BE-75CFF7FFD056}" dt="2022-08-22T12:59:50.058" v="748" actId="478"/>
          <ac:picMkLst>
            <pc:docMk/>
            <pc:sldMk cId="949503370" sldId="258"/>
            <ac:picMk id="7" creationId="{068D43A1-B0C8-83B6-A0F2-DABEBEB417FE}"/>
          </ac:picMkLst>
        </pc:picChg>
      </pc:sldChg>
      <pc:sldChg chg="addSp delSp modSp mod">
        <pc:chgData name="Alfred Fodor" userId="937a48177e4ca997" providerId="LiveId" clId="{74B0A49A-8A09-4844-81BE-75CFF7FFD056}" dt="2022-08-22T12:35:23.024" v="607" actId="1076"/>
        <pc:sldMkLst>
          <pc:docMk/>
          <pc:sldMk cId="1099629218" sldId="259"/>
        </pc:sldMkLst>
        <pc:spChg chg="mod">
          <ac:chgData name="Alfred Fodor" userId="937a48177e4ca997" providerId="LiveId" clId="{74B0A49A-8A09-4844-81BE-75CFF7FFD056}" dt="2022-08-22T12:33:16.059" v="448" actId="27636"/>
          <ac:spMkLst>
            <pc:docMk/>
            <pc:sldMk cId="1099629218" sldId="259"/>
            <ac:spMk id="3" creationId="{FBB4AA44-274A-4642-A25F-0667E72CE853}"/>
          </ac:spMkLst>
        </pc:spChg>
        <pc:spChg chg="mod">
          <ac:chgData name="Alfred Fodor" userId="937a48177e4ca997" providerId="LiveId" clId="{74B0A49A-8A09-4844-81BE-75CFF7FFD056}" dt="2022-08-22T12:33:46.208" v="599"/>
          <ac:spMkLst>
            <pc:docMk/>
            <pc:sldMk cId="1099629218" sldId="259"/>
            <ac:spMk id="4" creationId="{839F69E8-BEED-4C65-8D31-1364AA4A12FB}"/>
          </ac:spMkLst>
        </pc:spChg>
        <pc:picChg chg="del">
          <ac:chgData name="Alfred Fodor" userId="937a48177e4ca997" providerId="LiveId" clId="{74B0A49A-8A09-4844-81BE-75CFF7FFD056}" dt="2022-08-22T12:35:10.022" v="603" actId="478"/>
          <ac:picMkLst>
            <pc:docMk/>
            <pc:sldMk cId="1099629218" sldId="259"/>
            <ac:picMk id="5" creationId="{5D633C9F-B6E0-4CB1-A1A4-37A32B72C431}"/>
          </ac:picMkLst>
        </pc:picChg>
        <pc:picChg chg="add mod">
          <ac:chgData name="Alfred Fodor" userId="937a48177e4ca997" providerId="LiveId" clId="{74B0A49A-8A09-4844-81BE-75CFF7FFD056}" dt="2022-08-22T12:35:23.024" v="607" actId="1076"/>
          <ac:picMkLst>
            <pc:docMk/>
            <pc:sldMk cId="1099629218" sldId="259"/>
            <ac:picMk id="6" creationId="{D0FA78AC-E80A-2277-9A4A-3960DE385B5E}"/>
          </ac:picMkLst>
        </pc:picChg>
      </pc:sldChg>
      <pc:sldChg chg="addSp delSp modSp mod">
        <pc:chgData name="Alfred Fodor" userId="937a48177e4ca997" providerId="LiveId" clId="{74B0A49A-8A09-4844-81BE-75CFF7FFD056}" dt="2022-08-22T12:37:37.141" v="622" actId="27636"/>
        <pc:sldMkLst>
          <pc:docMk/>
          <pc:sldMk cId="3105036866" sldId="260"/>
        </pc:sldMkLst>
        <pc:spChg chg="mod">
          <ac:chgData name="Alfred Fodor" userId="937a48177e4ca997" providerId="LiveId" clId="{74B0A49A-8A09-4844-81BE-75CFF7FFD056}" dt="2022-08-22T12:37:37.141" v="621" actId="27636"/>
          <ac:spMkLst>
            <pc:docMk/>
            <pc:sldMk cId="3105036866" sldId="260"/>
            <ac:spMk id="4" creationId="{1417D65F-CB86-4547-92C6-E2422CF043A8}"/>
          </ac:spMkLst>
        </pc:spChg>
        <pc:spChg chg="mod">
          <ac:chgData name="Alfred Fodor" userId="937a48177e4ca997" providerId="LiveId" clId="{74B0A49A-8A09-4844-81BE-75CFF7FFD056}" dt="2022-08-22T12:37:37.141" v="622" actId="27636"/>
          <ac:spMkLst>
            <pc:docMk/>
            <pc:sldMk cId="3105036866" sldId="260"/>
            <ac:spMk id="6" creationId="{4801168E-5118-4D56-BDA6-199C9496678B}"/>
          </ac:spMkLst>
        </pc:spChg>
        <pc:picChg chg="del">
          <ac:chgData name="Alfred Fodor" userId="937a48177e4ca997" providerId="LiveId" clId="{74B0A49A-8A09-4844-81BE-75CFF7FFD056}" dt="2022-08-22T12:35:57.894" v="608" actId="478"/>
          <ac:picMkLst>
            <pc:docMk/>
            <pc:sldMk cId="3105036866" sldId="260"/>
            <ac:picMk id="7" creationId="{25B3521B-5EEE-4E87-8165-F59D10D4C0F6}"/>
          </ac:picMkLst>
        </pc:picChg>
        <pc:picChg chg="add mod">
          <ac:chgData name="Alfred Fodor" userId="937a48177e4ca997" providerId="LiveId" clId="{74B0A49A-8A09-4844-81BE-75CFF7FFD056}" dt="2022-08-22T12:36:07.453" v="610" actId="1076"/>
          <ac:picMkLst>
            <pc:docMk/>
            <pc:sldMk cId="3105036866" sldId="260"/>
            <ac:picMk id="8" creationId="{961D469C-37C9-095F-1BA4-8E490F8472D0}"/>
          </ac:picMkLst>
        </pc:picChg>
      </pc:sldChg>
      <pc:sldChg chg="modSp mod">
        <pc:chgData name="Alfred Fodor" userId="937a48177e4ca997" providerId="LiveId" clId="{74B0A49A-8A09-4844-81BE-75CFF7FFD056}" dt="2022-08-22T12:39:38.494" v="630" actId="27636"/>
        <pc:sldMkLst>
          <pc:docMk/>
          <pc:sldMk cId="1037222469" sldId="261"/>
        </pc:sldMkLst>
        <pc:spChg chg="mod">
          <ac:chgData name="Alfred Fodor" userId="937a48177e4ca997" providerId="LiveId" clId="{74B0A49A-8A09-4844-81BE-75CFF7FFD056}" dt="2022-08-22T12:39:38.479" v="629" actId="27636"/>
          <ac:spMkLst>
            <pc:docMk/>
            <pc:sldMk cId="1037222469" sldId="261"/>
            <ac:spMk id="4" creationId="{BE827104-4818-4713-B297-BD6BE1423A8B}"/>
          </ac:spMkLst>
        </pc:spChg>
        <pc:spChg chg="mod">
          <ac:chgData name="Alfred Fodor" userId="937a48177e4ca997" providerId="LiveId" clId="{74B0A49A-8A09-4844-81BE-75CFF7FFD056}" dt="2022-08-22T12:39:38.494" v="630" actId="27636"/>
          <ac:spMkLst>
            <pc:docMk/>
            <pc:sldMk cId="1037222469" sldId="261"/>
            <ac:spMk id="6" creationId="{9B768523-7AE5-4923-B3DB-8215AD693CD5}"/>
          </ac:spMkLst>
        </pc:spChg>
      </pc:sldChg>
      <pc:sldChg chg="del">
        <pc:chgData name="Alfred Fodor" userId="937a48177e4ca997" providerId="LiveId" clId="{74B0A49A-8A09-4844-81BE-75CFF7FFD056}" dt="2022-08-22T12:56:23.865" v="731" actId="47"/>
        <pc:sldMkLst>
          <pc:docMk/>
          <pc:sldMk cId="2481899507" sldId="262"/>
        </pc:sldMkLst>
      </pc:sldChg>
      <pc:sldChg chg="addSp delSp modSp mod">
        <pc:chgData name="Alfred Fodor" userId="937a48177e4ca997" providerId="LiveId" clId="{74B0A49A-8A09-4844-81BE-75CFF7FFD056}" dt="2022-08-22T12:27:15.613" v="161" actId="20577"/>
        <pc:sldMkLst>
          <pc:docMk/>
          <pc:sldMk cId="3301708142" sldId="263"/>
        </pc:sldMkLst>
        <pc:spChg chg="mod">
          <ac:chgData name="Alfred Fodor" userId="937a48177e4ca997" providerId="LiveId" clId="{74B0A49A-8A09-4844-81BE-75CFF7FFD056}" dt="2022-08-22T12:27:15.613" v="161" actId="20577"/>
          <ac:spMkLst>
            <pc:docMk/>
            <pc:sldMk cId="3301708142" sldId="263"/>
            <ac:spMk id="2" creationId="{412E1274-A5B5-47C4-A8B3-6E327E750E4C}"/>
          </ac:spMkLst>
        </pc:spChg>
        <pc:spChg chg="mod">
          <ac:chgData name="Alfred Fodor" userId="937a48177e4ca997" providerId="LiveId" clId="{74B0A49A-8A09-4844-81BE-75CFF7FFD056}" dt="2022-08-22T12:26:47.103" v="112" actId="20577"/>
          <ac:spMkLst>
            <pc:docMk/>
            <pc:sldMk cId="3301708142" sldId="263"/>
            <ac:spMk id="3" creationId="{1B0C29A2-6796-4C84-BB85-04BBFCA0B513}"/>
          </ac:spMkLst>
        </pc:spChg>
        <pc:picChg chg="add mod">
          <ac:chgData name="Alfred Fodor" userId="937a48177e4ca997" providerId="LiveId" clId="{74B0A49A-8A09-4844-81BE-75CFF7FFD056}" dt="2022-08-22T12:25:34.791" v="62" actId="1076"/>
          <ac:picMkLst>
            <pc:docMk/>
            <pc:sldMk cId="3301708142" sldId="263"/>
            <ac:picMk id="4" creationId="{D7CA44BD-3AEC-EE61-E1CC-9EBB622126A2}"/>
          </ac:picMkLst>
        </pc:picChg>
        <pc:picChg chg="del">
          <ac:chgData name="Alfred Fodor" userId="937a48177e4ca997" providerId="LiveId" clId="{74B0A49A-8A09-4844-81BE-75CFF7FFD056}" dt="2022-08-22T12:24:02.497" v="58" actId="478"/>
          <ac:picMkLst>
            <pc:docMk/>
            <pc:sldMk cId="3301708142" sldId="263"/>
            <ac:picMk id="5" creationId="{10DD68E3-8751-43F8-B985-04813473731D}"/>
          </ac:picMkLst>
        </pc:picChg>
      </pc:sldChg>
      <pc:sldChg chg="addSp delSp modSp mod">
        <pc:chgData name="Alfred Fodor" userId="937a48177e4ca997" providerId="LiveId" clId="{74B0A49A-8A09-4844-81BE-75CFF7FFD056}" dt="2022-08-22T12:47:54.733" v="684" actId="14100"/>
        <pc:sldMkLst>
          <pc:docMk/>
          <pc:sldMk cId="1894141055" sldId="265"/>
        </pc:sldMkLst>
        <pc:spChg chg="del mod">
          <ac:chgData name="Alfred Fodor" userId="937a48177e4ca997" providerId="LiveId" clId="{74B0A49A-8A09-4844-81BE-75CFF7FFD056}" dt="2022-08-22T12:42:29.895" v="645" actId="478"/>
          <ac:spMkLst>
            <pc:docMk/>
            <pc:sldMk cId="1894141055" sldId="265"/>
            <ac:spMk id="4" creationId="{2FCE4609-A7D6-4578-8FCD-34F83B4CB832}"/>
          </ac:spMkLst>
        </pc:spChg>
        <pc:spChg chg="add mod ord">
          <ac:chgData name="Alfred Fodor" userId="937a48177e4ca997" providerId="LiveId" clId="{74B0A49A-8A09-4844-81BE-75CFF7FFD056}" dt="2022-08-22T12:47:54.733" v="684" actId="14100"/>
          <ac:spMkLst>
            <pc:docMk/>
            <pc:sldMk cId="1894141055" sldId="265"/>
            <ac:spMk id="5" creationId="{E2E7E45F-5535-407F-D8E3-121FA5D6AECE}"/>
          </ac:spMkLst>
        </pc:spChg>
        <pc:spChg chg="add del mod">
          <ac:chgData name="Alfred Fodor" userId="937a48177e4ca997" providerId="LiveId" clId="{74B0A49A-8A09-4844-81BE-75CFF7FFD056}" dt="2022-08-22T12:44:09.241" v="652"/>
          <ac:spMkLst>
            <pc:docMk/>
            <pc:sldMk cId="1894141055" sldId="265"/>
            <ac:spMk id="8" creationId="{12FEE3B7-E078-DF1F-374F-1465A5F1B72D}"/>
          </ac:spMkLst>
        </pc:spChg>
        <pc:spChg chg="del">
          <ac:chgData name="Alfred Fodor" userId="937a48177e4ca997" providerId="LiveId" clId="{74B0A49A-8A09-4844-81BE-75CFF7FFD056}" dt="2022-08-22T12:47:13.386" v="675" actId="26606"/>
          <ac:spMkLst>
            <pc:docMk/>
            <pc:sldMk cId="1894141055" sldId="265"/>
            <ac:spMk id="11" creationId="{BC40AE45-0F40-4658-AECB-189ADDFFCD61}"/>
          </ac:spMkLst>
        </pc:spChg>
        <pc:spChg chg="add del mod">
          <ac:chgData name="Alfred Fodor" userId="937a48177e4ca997" providerId="LiveId" clId="{74B0A49A-8A09-4844-81BE-75CFF7FFD056}" dt="2022-08-22T12:44:30.704" v="654" actId="478"/>
          <ac:spMkLst>
            <pc:docMk/>
            <pc:sldMk cId="1894141055" sldId="265"/>
            <ac:spMk id="15" creationId="{BAF4EFBB-715B-FB41-861F-B05CD7D01DE1}"/>
          </ac:spMkLst>
        </pc:spChg>
        <pc:spChg chg="add">
          <ac:chgData name="Alfred Fodor" userId="937a48177e4ca997" providerId="LiveId" clId="{74B0A49A-8A09-4844-81BE-75CFF7FFD056}" dt="2022-08-22T12:47:13.386" v="675" actId="26606"/>
          <ac:spMkLst>
            <pc:docMk/>
            <pc:sldMk cId="1894141055" sldId="265"/>
            <ac:spMk id="21" creationId="{2D6BCA94-FEDC-4F9B-820A-BA138802E29E}"/>
          </ac:spMkLst>
        </pc:spChg>
        <pc:graphicFrameChg chg="add del">
          <ac:chgData name="Alfred Fodor" userId="937a48177e4ca997" providerId="LiveId" clId="{74B0A49A-8A09-4844-81BE-75CFF7FFD056}" dt="2022-08-22T12:44:22.872" v="653" actId="478"/>
          <ac:graphicFrameMkLst>
            <pc:docMk/>
            <pc:sldMk cId="1894141055" sldId="265"/>
            <ac:graphicFrameMk id="12" creationId="{68B71192-C993-600F-DC37-4981151A699B}"/>
          </ac:graphicFrameMkLst>
        </pc:graphicFrameChg>
        <pc:picChg chg="del">
          <ac:chgData name="Alfred Fodor" userId="937a48177e4ca997" providerId="LiveId" clId="{74B0A49A-8A09-4844-81BE-75CFF7FFD056}" dt="2022-08-22T12:43:49.308" v="651" actId="478"/>
          <ac:picMkLst>
            <pc:docMk/>
            <pc:sldMk cId="1894141055" sldId="265"/>
            <ac:picMk id="6" creationId="{595906ED-302D-427C-8930-1FAACC9D6BE0}"/>
          </ac:picMkLst>
        </pc:picChg>
        <pc:picChg chg="add mod">
          <ac:chgData name="Alfred Fodor" userId="937a48177e4ca997" providerId="LiveId" clId="{74B0A49A-8A09-4844-81BE-75CFF7FFD056}" dt="2022-08-22T12:47:13.386" v="675" actId="26606"/>
          <ac:picMkLst>
            <pc:docMk/>
            <pc:sldMk cId="1894141055" sldId="265"/>
            <ac:picMk id="16" creationId="{9D7AF360-91F6-E4FC-85E3-B814D9AB8257}"/>
          </ac:picMkLst>
        </pc:picChg>
        <pc:cxnChg chg="del">
          <ac:chgData name="Alfred Fodor" userId="937a48177e4ca997" providerId="LiveId" clId="{74B0A49A-8A09-4844-81BE-75CFF7FFD056}" dt="2022-08-22T12:47:13.386" v="675" actId="26606"/>
          <ac:cxnSpMkLst>
            <pc:docMk/>
            <pc:sldMk cId="1894141055" sldId="265"/>
            <ac:cxnSpMk id="13" creationId="{B32E796E-8D19-4926-B7B8-653B01939010}"/>
          </ac:cxnSpMkLst>
        </pc:cxnChg>
        <pc:cxnChg chg="add">
          <ac:chgData name="Alfred Fodor" userId="937a48177e4ca997" providerId="LiveId" clId="{74B0A49A-8A09-4844-81BE-75CFF7FFD056}" dt="2022-08-22T12:47:13.386" v="675" actId="26606"/>
          <ac:cxnSpMkLst>
            <pc:docMk/>
            <pc:sldMk cId="1894141055" sldId="265"/>
            <ac:cxnSpMk id="23" creationId="{B32E796E-8D19-4926-B7B8-653B01939010}"/>
          </ac:cxnSpMkLst>
        </pc:cxnChg>
      </pc:sldChg>
      <pc:sldChg chg="addSp delSp modSp mod">
        <pc:chgData name="Alfred Fodor" userId="937a48177e4ca997" providerId="LiveId" clId="{74B0A49A-8A09-4844-81BE-75CFF7FFD056}" dt="2022-08-22T12:49:20.567" v="691" actId="26606"/>
        <pc:sldMkLst>
          <pc:docMk/>
          <pc:sldMk cId="1255811019" sldId="266"/>
        </pc:sldMkLst>
        <pc:spChg chg="ord">
          <ac:chgData name="Alfred Fodor" userId="937a48177e4ca997" providerId="LiveId" clId="{74B0A49A-8A09-4844-81BE-75CFF7FFD056}" dt="2022-08-22T12:49:20.567" v="691" actId="26606"/>
          <ac:spMkLst>
            <pc:docMk/>
            <pc:sldMk cId="1255811019" sldId="266"/>
            <ac:spMk id="4" creationId="{D63AA5D4-78B2-4DFD-8063-380EB5F1CEF8}"/>
          </ac:spMkLst>
        </pc:spChg>
        <pc:spChg chg="add del mod">
          <ac:chgData name="Alfred Fodor" userId="937a48177e4ca997" providerId="LiveId" clId="{74B0A49A-8A09-4844-81BE-75CFF7FFD056}" dt="2022-08-22T12:48:18.478" v="687" actId="478"/>
          <ac:spMkLst>
            <pc:docMk/>
            <pc:sldMk cId="1255811019" sldId="266"/>
            <ac:spMk id="5" creationId="{D3E2B28A-0625-53A5-81C2-B47FFEEAF2A4}"/>
          </ac:spMkLst>
        </pc:spChg>
        <pc:spChg chg="del">
          <ac:chgData name="Alfred Fodor" userId="937a48177e4ca997" providerId="LiveId" clId="{74B0A49A-8A09-4844-81BE-75CFF7FFD056}" dt="2022-08-22T12:49:20.567" v="691" actId="26606"/>
          <ac:spMkLst>
            <pc:docMk/>
            <pc:sldMk cId="1255811019" sldId="266"/>
            <ac:spMk id="32" creationId="{DA1AEDF7-1A2B-4639-9399-2717938FF39A}"/>
          </ac:spMkLst>
        </pc:spChg>
        <pc:spChg chg="add">
          <ac:chgData name="Alfred Fodor" userId="937a48177e4ca997" providerId="LiveId" clId="{74B0A49A-8A09-4844-81BE-75CFF7FFD056}" dt="2022-08-22T12:49:20.567" v="691" actId="26606"/>
          <ac:spMkLst>
            <pc:docMk/>
            <pc:sldMk cId="1255811019" sldId="266"/>
            <ac:spMk id="39" creationId="{BC40AE45-0F40-4658-AECB-189ADDFFCD61}"/>
          </ac:spMkLst>
        </pc:spChg>
        <pc:picChg chg="add mod">
          <ac:chgData name="Alfred Fodor" userId="937a48177e4ca997" providerId="LiveId" clId="{74B0A49A-8A09-4844-81BE-75CFF7FFD056}" dt="2022-08-22T12:49:20.567" v="691" actId="26606"/>
          <ac:picMkLst>
            <pc:docMk/>
            <pc:sldMk cId="1255811019" sldId="266"/>
            <ac:picMk id="6" creationId="{3A90F6DD-0671-56BB-B99C-6FA99F4CEAD1}"/>
          </ac:picMkLst>
        </pc:picChg>
        <pc:picChg chg="del">
          <ac:chgData name="Alfred Fodor" userId="937a48177e4ca997" providerId="LiveId" clId="{74B0A49A-8A09-4844-81BE-75CFF7FFD056}" dt="2022-08-22T12:48:08.183" v="686" actId="478"/>
          <ac:picMkLst>
            <pc:docMk/>
            <pc:sldMk cId="1255811019" sldId="266"/>
            <ac:picMk id="8" creationId="{2DA093F4-A101-474E-B9CD-1B2412BCE0AD}"/>
          </ac:picMkLst>
        </pc:picChg>
        <pc:picChg chg="del">
          <ac:chgData name="Alfred Fodor" userId="937a48177e4ca997" providerId="LiveId" clId="{74B0A49A-8A09-4844-81BE-75CFF7FFD056}" dt="2022-08-22T12:48:05.949" v="685" actId="478"/>
          <ac:picMkLst>
            <pc:docMk/>
            <pc:sldMk cId="1255811019" sldId="266"/>
            <ac:picMk id="10" creationId="{64EFCC65-F82F-42A9-AB93-B6D3EA617FDB}"/>
          </ac:picMkLst>
        </pc:picChg>
        <pc:picChg chg="del">
          <ac:chgData name="Alfred Fodor" userId="937a48177e4ca997" providerId="LiveId" clId="{74B0A49A-8A09-4844-81BE-75CFF7FFD056}" dt="2022-08-22T12:48:21.461" v="688" actId="478"/>
          <ac:picMkLst>
            <pc:docMk/>
            <pc:sldMk cId="1255811019" sldId="266"/>
            <ac:picMk id="11" creationId="{808769FF-197F-487F-846A-681166EC2BDE}"/>
          </ac:picMkLst>
        </pc:picChg>
        <pc:cxnChg chg="del">
          <ac:chgData name="Alfred Fodor" userId="937a48177e4ca997" providerId="LiveId" clId="{74B0A49A-8A09-4844-81BE-75CFF7FFD056}" dt="2022-08-22T12:49:20.567" v="691" actId="26606"/>
          <ac:cxnSpMkLst>
            <pc:docMk/>
            <pc:sldMk cId="1255811019" sldId="266"/>
            <ac:cxnSpMk id="34" creationId="{B32E796E-8D19-4926-B7B8-653B01939010}"/>
          </ac:cxnSpMkLst>
        </pc:cxnChg>
        <pc:cxnChg chg="add">
          <ac:chgData name="Alfred Fodor" userId="937a48177e4ca997" providerId="LiveId" clId="{74B0A49A-8A09-4844-81BE-75CFF7FFD056}" dt="2022-08-22T12:49:20.567" v="691" actId="26606"/>
          <ac:cxnSpMkLst>
            <pc:docMk/>
            <pc:sldMk cId="1255811019" sldId="266"/>
            <ac:cxnSpMk id="41" creationId="{B32E796E-8D19-4926-B7B8-653B01939010}"/>
          </ac:cxnSpMkLst>
        </pc:cxnChg>
      </pc:sldChg>
      <pc:sldChg chg="addSp delSp modSp mod">
        <pc:chgData name="Alfred Fodor" userId="937a48177e4ca997" providerId="LiveId" clId="{74B0A49A-8A09-4844-81BE-75CFF7FFD056}" dt="2022-08-22T12:55:33.911" v="729" actId="1076"/>
        <pc:sldMkLst>
          <pc:docMk/>
          <pc:sldMk cId="1347206396" sldId="267"/>
        </pc:sldMkLst>
        <pc:spChg chg="mod">
          <ac:chgData name="Alfred Fodor" userId="937a48177e4ca997" providerId="LiveId" clId="{74B0A49A-8A09-4844-81BE-75CFF7FFD056}" dt="2022-08-22T12:53:08.766" v="718" actId="27636"/>
          <ac:spMkLst>
            <pc:docMk/>
            <pc:sldMk cId="1347206396" sldId="267"/>
            <ac:spMk id="3" creationId="{28208C40-044D-41E0-BD66-C923F99521EB}"/>
          </ac:spMkLst>
        </pc:spChg>
        <pc:spChg chg="add del">
          <ac:chgData name="Alfred Fodor" userId="937a48177e4ca997" providerId="LiveId" clId="{74B0A49A-8A09-4844-81BE-75CFF7FFD056}" dt="2022-08-22T12:53:52.131" v="720" actId="478"/>
          <ac:spMkLst>
            <pc:docMk/>
            <pc:sldMk cId="1347206396" sldId="267"/>
            <ac:spMk id="4" creationId="{4A3C236B-B307-66F9-3760-58DED5B2AB37}"/>
          </ac:spMkLst>
        </pc:spChg>
        <pc:spChg chg="add mod">
          <ac:chgData name="Alfred Fodor" userId="937a48177e4ca997" providerId="LiveId" clId="{74B0A49A-8A09-4844-81BE-75CFF7FFD056}" dt="2022-08-22T12:55:33.911" v="729" actId="1076"/>
          <ac:spMkLst>
            <pc:docMk/>
            <pc:sldMk cId="1347206396" sldId="267"/>
            <ac:spMk id="6" creationId="{17809B14-AE95-77C0-369A-F893D7A1EE87}"/>
          </ac:spMkLst>
        </pc:spChg>
      </pc:sldChg>
      <pc:sldChg chg="del">
        <pc:chgData name="Alfred Fodor" userId="937a48177e4ca997" providerId="LiveId" clId="{74B0A49A-8A09-4844-81BE-75CFF7FFD056}" dt="2022-08-22T12:55:38.410" v="730" actId="47"/>
        <pc:sldMkLst>
          <pc:docMk/>
          <pc:sldMk cId="3670731465" sldId="269"/>
        </pc:sldMkLst>
      </pc:sldChg>
      <pc:sldChg chg="addSp delSp modSp add del mod">
        <pc:chgData name="Alfred Fodor" userId="937a48177e4ca997" providerId="LiveId" clId="{74B0A49A-8A09-4844-81BE-75CFF7FFD056}" dt="2022-08-22T12:59:43.466" v="747" actId="26606"/>
        <pc:sldMkLst>
          <pc:docMk/>
          <pc:sldMk cId="2705505902" sldId="271"/>
        </pc:sldMkLst>
        <pc:spChg chg="mod ord">
          <ac:chgData name="Alfred Fodor" userId="937a48177e4ca997" providerId="LiveId" clId="{74B0A49A-8A09-4844-81BE-75CFF7FFD056}" dt="2022-08-22T12:59:43.466" v="747" actId="26606"/>
          <ac:spMkLst>
            <pc:docMk/>
            <pc:sldMk cId="2705505902" sldId="271"/>
            <ac:spMk id="2" creationId="{ACDDFB54-2EB7-43B5-BACD-1E907AC8C329}"/>
          </ac:spMkLst>
        </pc:spChg>
        <pc:spChg chg="add del mod">
          <ac:chgData name="Alfred Fodor" userId="937a48177e4ca997" providerId="LiveId" clId="{74B0A49A-8A09-4844-81BE-75CFF7FFD056}" dt="2022-08-22T12:59:39.950" v="746"/>
          <ac:spMkLst>
            <pc:docMk/>
            <pc:sldMk cId="2705505902" sldId="271"/>
            <ac:spMk id="3" creationId="{49CFDE7F-FB02-F68F-FB78-4EF14ABEF964}"/>
          </ac:spMkLst>
        </pc:spChg>
        <pc:spChg chg="add del mod">
          <ac:chgData name="Alfred Fodor" userId="937a48177e4ca997" providerId="LiveId" clId="{74B0A49A-8A09-4844-81BE-75CFF7FFD056}" dt="2022-08-22T12:30:52.391" v="248"/>
          <ac:spMkLst>
            <pc:docMk/>
            <pc:sldMk cId="2705505902" sldId="271"/>
            <ac:spMk id="4" creationId="{5F814523-2EB0-09AD-10BF-38844B3DAD7A}"/>
          </ac:spMkLst>
        </pc:spChg>
        <pc:spChg chg="del">
          <ac:chgData name="Alfred Fodor" userId="937a48177e4ca997" providerId="LiveId" clId="{74B0A49A-8A09-4844-81BE-75CFF7FFD056}" dt="2022-08-22T12:31:00.040" v="249" actId="26606"/>
          <ac:spMkLst>
            <pc:docMk/>
            <pc:sldMk cId="2705505902" sldId="271"/>
            <ac:spMk id="1032" creationId="{8C448D53-ACA1-4CA4-B08A-09FB0780C79A}"/>
          </ac:spMkLst>
        </pc:spChg>
        <pc:spChg chg="add del">
          <ac:chgData name="Alfred Fodor" userId="937a48177e4ca997" providerId="LiveId" clId="{74B0A49A-8A09-4844-81BE-75CFF7FFD056}" dt="2022-08-22T12:59:43.466" v="747" actId="26606"/>
          <ac:spMkLst>
            <pc:docMk/>
            <pc:sldMk cId="2705505902" sldId="271"/>
            <ac:spMk id="1040" creationId="{F2E5B6AE-5EFE-45F0-A2AE-ED771CA3D7DD}"/>
          </ac:spMkLst>
        </pc:spChg>
        <pc:spChg chg="add">
          <ac:chgData name="Alfred Fodor" userId="937a48177e4ca997" providerId="LiveId" clId="{74B0A49A-8A09-4844-81BE-75CFF7FFD056}" dt="2022-08-22T12:59:43.466" v="747" actId="26606"/>
          <ac:spMkLst>
            <pc:docMk/>
            <pc:sldMk cId="2705505902" sldId="271"/>
            <ac:spMk id="1049" creationId="{662A1B21-D61E-46FC-BDD1-2FAE49F8B5E2}"/>
          </ac:spMkLst>
        </pc:spChg>
        <pc:spChg chg="add">
          <ac:chgData name="Alfred Fodor" userId="937a48177e4ca997" providerId="LiveId" clId="{74B0A49A-8A09-4844-81BE-75CFF7FFD056}" dt="2022-08-22T12:59:43.466" v="747" actId="26606"/>
          <ac:spMkLst>
            <pc:docMk/>
            <pc:sldMk cId="2705505902" sldId="271"/>
            <ac:spMk id="1051" creationId="{339A0505-A6DD-4BC1-9CA6-9D202A949F72}"/>
          </ac:spMkLst>
        </pc:spChg>
        <pc:picChg chg="add mod">
          <ac:chgData name="Alfred Fodor" userId="937a48177e4ca997" providerId="LiveId" clId="{74B0A49A-8A09-4844-81BE-75CFF7FFD056}" dt="2022-08-22T12:59:43.466" v="747" actId="26606"/>
          <ac:picMkLst>
            <pc:docMk/>
            <pc:sldMk cId="2705505902" sldId="271"/>
            <ac:picMk id="4" creationId="{A9EF0AE1-4B27-03AF-67C8-AA563C19FE77}"/>
          </ac:picMkLst>
        </pc:picChg>
        <pc:picChg chg="del">
          <ac:chgData name="Alfred Fodor" userId="937a48177e4ca997" providerId="LiveId" clId="{74B0A49A-8A09-4844-81BE-75CFF7FFD056}" dt="2022-08-22T12:30:17.729" v="246" actId="478"/>
          <ac:picMkLst>
            <pc:docMk/>
            <pc:sldMk cId="2705505902" sldId="271"/>
            <ac:picMk id="5" creationId="{992145CE-962C-4538-8750-2762A3D112E8}"/>
          </ac:picMkLst>
        </pc:picChg>
        <pc:picChg chg="add del mod">
          <ac:chgData name="Alfred Fodor" userId="937a48177e4ca997" providerId="LiveId" clId="{74B0A49A-8A09-4844-81BE-75CFF7FFD056}" dt="2022-08-22T12:59:34.139" v="745" actId="478"/>
          <ac:picMkLst>
            <pc:docMk/>
            <pc:sldMk cId="2705505902" sldId="271"/>
            <ac:picMk id="6" creationId="{42A8D33D-B69C-D4F5-09F8-151927E35CA8}"/>
          </ac:picMkLst>
        </pc:picChg>
        <pc:picChg chg="del">
          <ac:chgData name="Alfred Fodor" userId="937a48177e4ca997" providerId="LiveId" clId="{74B0A49A-8A09-4844-81BE-75CFF7FFD056}" dt="2022-08-22T12:30:20.994" v="247" actId="478"/>
          <ac:picMkLst>
            <pc:docMk/>
            <pc:sldMk cId="2705505902" sldId="271"/>
            <ac:picMk id="1026" creationId="{08BB7342-C5F7-4BC7-AD15-8ED2551C61C4}"/>
          </ac:picMkLst>
        </pc:picChg>
        <pc:cxnChg chg="del">
          <ac:chgData name="Alfred Fodor" userId="937a48177e4ca997" providerId="LiveId" clId="{74B0A49A-8A09-4844-81BE-75CFF7FFD056}" dt="2022-08-22T12:31:00.040" v="249" actId="26606"/>
          <ac:cxnSpMkLst>
            <pc:docMk/>
            <pc:sldMk cId="2705505902" sldId="271"/>
            <ac:cxnSpMk id="71" creationId="{C66CC717-08C5-4F3E-B8AA-BA93C8755982}"/>
          </ac:cxnSpMkLst>
        </pc:cxnChg>
        <pc:cxnChg chg="del">
          <ac:chgData name="Alfred Fodor" userId="937a48177e4ca997" providerId="LiveId" clId="{74B0A49A-8A09-4844-81BE-75CFF7FFD056}" dt="2022-08-22T12:31:00.040" v="249" actId="26606"/>
          <ac:cxnSpMkLst>
            <pc:docMk/>
            <pc:sldMk cId="2705505902" sldId="271"/>
            <ac:cxnSpMk id="1033" creationId="{3B5719CE-F76F-4313-9A48-ADF79E67BB39}"/>
          </ac:cxnSpMkLst>
        </pc:cxnChg>
        <pc:cxnChg chg="add del">
          <ac:chgData name="Alfred Fodor" userId="937a48177e4ca997" providerId="LiveId" clId="{74B0A49A-8A09-4844-81BE-75CFF7FFD056}" dt="2022-08-22T12:59:43.466" v="747" actId="26606"/>
          <ac:cxnSpMkLst>
            <pc:docMk/>
            <pc:sldMk cId="2705505902" sldId="271"/>
            <ac:cxnSpMk id="1038" creationId="{C66CC717-08C5-4F3E-B8AA-BA93C8755982}"/>
          </ac:cxnSpMkLst>
        </pc:cxnChg>
        <pc:cxnChg chg="add del">
          <ac:chgData name="Alfred Fodor" userId="937a48177e4ca997" providerId="LiveId" clId="{74B0A49A-8A09-4844-81BE-75CFF7FFD056}" dt="2022-08-22T12:59:43.466" v="747" actId="26606"/>
          <ac:cxnSpMkLst>
            <pc:docMk/>
            <pc:sldMk cId="2705505902" sldId="271"/>
            <ac:cxnSpMk id="1042" creationId="{D255B435-D9F3-4A31-B89E-36741390DB4B}"/>
          </ac:cxnSpMkLst>
        </pc:cxnChg>
        <pc:cxnChg chg="add">
          <ac:chgData name="Alfred Fodor" userId="937a48177e4ca997" providerId="LiveId" clId="{74B0A49A-8A09-4844-81BE-75CFF7FFD056}" dt="2022-08-22T12:59:43.466" v="747" actId="26606"/>
          <ac:cxnSpMkLst>
            <pc:docMk/>
            <pc:sldMk cId="2705505902" sldId="271"/>
            <ac:cxnSpMk id="1047" creationId="{C66CC717-08C5-4F3E-B8AA-BA93C8755982}"/>
          </ac:cxnSpMkLst>
        </pc:cxnChg>
        <pc:cxnChg chg="add">
          <ac:chgData name="Alfred Fodor" userId="937a48177e4ca997" providerId="LiveId" clId="{74B0A49A-8A09-4844-81BE-75CFF7FFD056}" dt="2022-08-22T12:59:43.466" v="747" actId="26606"/>
          <ac:cxnSpMkLst>
            <pc:docMk/>
            <pc:sldMk cId="2705505902" sldId="271"/>
            <ac:cxnSpMk id="1053" creationId="{D2CC4060-6621-49EA-A90C-71567A92265C}"/>
          </ac:cxnSpMkLst>
        </pc:cxnChg>
      </pc:sldChg>
      <pc:sldChg chg="modSp">
        <pc:chgData name="Alfred Fodor" userId="937a48177e4ca997" providerId="LiveId" clId="{74B0A49A-8A09-4844-81BE-75CFF7FFD056}" dt="2022-08-22T12:40:51.800" v="633"/>
        <pc:sldMkLst>
          <pc:docMk/>
          <pc:sldMk cId="1356759729" sldId="273"/>
        </pc:sldMkLst>
        <pc:graphicFrameChg chg="mod">
          <ac:chgData name="Alfred Fodor" userId="937a48177e4ca997" providerId="LiveId" clId="{74B0A49A-8A09-4844-81BE-75CFF7FFD056}" dt="2022-08-22T12:40:51.800" v="633"/>
          <ac:graphicFrameMkLst>
            <pc:docMk/>
            <pc:sldMk cId="1356759729" sldId="273"/>
            <ac:graphicFrameMk id="6" creationId="{AFB51D94-2387-4116-A78B-DF8F577DD745}"/>
          </ac:graphicFrameMkLst>
        </pc:graphicFrameChg>
        <pc:graphicFrameChg chg="mod">
          <ac:chgData name="Alfred Fodor" userId="937a48177e4ca997" providerId="LiveId" clId="{74B0A49A-8A09-4844-81BE-75CFF7FFD056}" dt="2022-08-22T12:40:39.850" v="632"/>
          <ac:graphicFrameMkLst>
            <pc:docMk/>
            <pc:sldMk cId="1356759729" sldId="273"/>
            <ac:graphicFrameMk id="12" creationId="{AC420E78-9D33-48E1-B4BC-73DFB5D3D717}"/>
          </ac:graphicFrameMkLst>
        </pc:graphicFrameChg>
      </pc:sldChg>
      <pc:sldChg chg="del">
        <pc:chgData name="Alfred Fodor" userId="937a48177e4ca997" providerId="LiveId" clId="{74B0A49A-8A09-4844-81BE-75CFF7FFD056}" dt="2022-08-22T12:52:19.480" v="716" actId="47"/>
        <pc:sldMkLst>
          <pc:docMk/>
          <pc:sldMk cId="2501720272" sldId="276"/>
        </pc:sldMkLst>
      </pc:sldChg>
      <pc:sldChg chg="addSp delSp modSp mod">
        <pc:chgData name="Alfred Fodor" userId="937a48177e4ca997" providerId="LiveId" clId="{74B0A49A-8A09-4844-81BE-75CFF7FFD056}" dt="2022-08-22T12:51:53.517" v="715" actId="20577"/>
        <pc:sldMkLst>
          <pc:docMk/>
          <pc:sldMk cId="1675248204" sldId="277"/>
        </pc:sldMkLst>
        <pc:spChg chg="add del mod">
          <ac:chgData name="Alfred Fodor" userId="937a48177e4ca997" providerId="LiveId" clId="{74B0A49A-8A09-4844-81BE-75CFF7FFD056}" dt="2022-08-22T12:50:59.966" v="696" actId="1957"/>
          <ac:spMkLst>
            <pc:docMk/>
            <pc:sldMk cId="1675248204" sldId="277"/>
            <ac:spMk id="5" creationId="{57EBC0CE-5A4E-7A39-92E8-594E71B16ACD}"/>
          </ac:spMkLst>
        </pc:spChg>
        <pc:graphicFrameChg chg="del">
          <ac:chgData name="Alfred Fodor" userId="937a48177e4ca997" providerId="LiveId" clId="{74B0A49A-8A09-4844-81BE-75CFF7FFD056}" dt="2022-08-22T12:50:37.878" v="694" actId="478"/>
          <ac:graphicFrameMkLst>
            <pc:docMk/>
            <pc:sldMk cId="1675248204" sldId="277"/>
            <ac:graphicFrameMk id="8" creationId="{57071734-1B8D-4C6C-85E6-090DA838B2AF}"/>
          </ac:graphicFrameMkLst>
        </pc:graphicFrameChg>
        <pc:graphicFrameChg chg="add mod">
          <ac:chgData name="Alfred Fodor" userId="937a48177e4ca997" providerId="LiveId" clId="{74B0A49A-8A09-4844-81BE-75CFF7FFD056}" dt="2022-08-22T12:51:53.517" v="715" actId="20577"/>
          <ac:graphicFrameMkLst>
            <pc:docMk/>
            <pc:sldMk cId="1675248204" sldId="277"/>
            <ac:graphicFrameMk id="9" creationId="{DE330F9D-2FF0-40FD-7158-72FEAD85206D}"/>
          </ac:graphicFrameMkLst>
        </pc:graphicFrameChg>
      </pc:sldChg>
      <pc:sldChg chg="addSp delSp modSp mod">
        <pc:chgData name="Alfred Fodor" userId="937a48177e4ca997" providerId="LiveId" clId="{74B0A49A-8A09-4844-81BE-75CFF7FFD056}" dt="2022-08-22T13:01:48.878" v="755" actId="26606"/>
        <pc:sldMkLst>
          <pc:docMk/>
          <pc:sldMk cId="2764600607" sldId="280"/>
        </pc:sldMkLst>
        <pc:spChg chg="mod">
          <ac:chgData name="Alfred Fodor" userId="937a48177e4ca997" providerId="LiveId" clId="{74B0A49A-8A09-4844-81BE-75CFF7FFD056}" dt="2022-08-22T13:01:48.878" v="755" actId="26606"/>
          <ac:spMkLst>
            <pc:docMk/>
            <pc:sldMk cId="2764600607" sldId="280"/>
            <ac:spMk id="2" creationId="{412E1274-A5B5-47C4-A8B3-6E327E750E4C}"/>
          </ac:spMkLst>
        </pc:spChg>
        <pc:spChg chg="mod ord">
          <ac:chgData name="Alfred Fodor" userId="937a48177e4ca997" providerId="LiveId" clId="{74B0A49A-8A09-4844-81BE-75CFF7FFD056}" dt="2022-08-22T13:01:48.878" v="755" actId="26606"/>
          <ac:spMkLst>
            <pc:docMk/>
            <pc:sldMk cId="2764600607" sldId="280"/>
            <ac:spMk id="3" creationId="{1B0C29A2-6796-4C84-BB85-04BBFCA0B513}"/>
          </ac:spMkLst>
        </pc:spChg>
        <pc:spChg chg="del">
          <ac:chgData name="Alfred Fodor" userId="937a48177e4ca997" providerId="LiveId" clId="{74B0A49A-8A09-4844-81BE-75CFF7FFD056}" dt="2022-08-22T12:23:02.833" v="17" actId="26606"/>
          <ac:spMkLst>
            <pc:docMk/>
            <pc:sldMk cId="2764600607" sldId="280"/>
            <ac:spMk id="64" creationId="{8C448D53-ACA1-4CA4-B08A-09FB0780C79A}"/>
          </ac:spMkLst>
        </pc:spChg>
        <pc:spChg chg="add del">
          <ac:chgData name="Alfred Fodor" userId="937a48177e4ca997" providerId="LiveId" clId="{74B0A49A-8A09-4844-81BE-75CFF7FFD056}" dt="2022-08-22T12:23:42.625" v="47" actId="26606"/>
          <ac:spMkLst>
            <pc:docMk/>
            <pc:sldMk cId="2764600607" sldId="280"/>
            <ac:spMk id="71" creationId="{BC40AE45-0F40-4658-AECB-189ADDFFCD61}"/>
          </ac:spMkLst>
        </pc:spChg>
        <pc:spChg chg="add del">
          <ac:chgData name="Alfred Fodor" userId="937a48177e4ca997" providerId="LiveId" clId="{74B0A49A-8A09-4844-81BE-75CFF7FFD056}" dt="2022-08-22T12:23:42.625" v="46" actId="26606"/>
          <ac:spMkLst>
            <pc:docMk/>
            <pc:sldMk cId="2764600607" sldId="280"/>
            <ac:spMk id="78" creationId="{BC40AE45-0F40-4658-AECB-189ADDFFCD61}"/>
          </ac:spMkLst>
        </pc:spChg>
        <pc:spChg chg="add del">
          <ac:chgData name="Alfred Fodor" userId="937a48177e4ca997" providerId="LiveId" clId="{74B0A49A-8A09-4844-81BE-75CFF7FFD056}" dt="2022-08-22T13:01:48.878" v="755" actId="26606"/>
          <ac:spMkLst>
            <pc:docMk/>
            <pc:sldMk cId="2764600607" sldId="280"/>
            <ac:spMk id="82" creationId="{192E4E9A-E992-419C-B03A-5686FEC1DB47}"/>
          </ac:spMkLst>
        </pc:spChg>
        <pc:spChg chg="add del">
          <ac:chgData name="Alfred Fodor" userId="937a48177e4ca997" providerId="LiveId" clId="{74B0A49A-8A09-4844-81BE-75CFF7FFD056}" dt="2022-08-22T13:01:48.863" v="754" actId="26606"/>
          <ac:spMkLst>
            <pc:docMk/>
            <pc:sldMk cId="2764600607" sldId="280"/>
            <ac:spMk id="88" creationId="{F2E5B6AE-5EFE-45F0-A2AE-ED771CA3D7DD}"/>
          </ac:spMkLst>
        </pc:spChg>
        <pc:spChg chg="add">
          <ac:chgData name="Alfred Fodor" userId="937a48177e4ca997" providerId="LiveId" clId="{74B0A49A-8A09-4844-81BE-75CFF7FFD056}" dt="2022-08-22T13:01:48.878" v="755" actId="26606"/>
          <ac:spMkLst>
            <pc:docMk/>
            <pc:sldMk cId="2764600607" sldId="280"/>
            <ac:spMk id="93" creationId="{F2E5B6AE-5EFE-45F0-A2AE-ED771CA3D7DD}"/>
          </ac:spMkLst>
        </pc:spChg>
        <pc:spChg chg="add">
          <ac:chgData name="Alfred Fodor" userId="937a48177e4ca997" providerId="LiveId" clId="{74B0A49A-8A09-4844-81BE-75CFF7FFD056}" dt="2022-08-22T13:01:48.878" v="755" actId="26606"/>
          <ac:spMkLst>
            <pc:docMk/>
            <pc:sldMk cId="2764600607" sldId="280"/>
            <ac:spMk id="94" creationId="{54B995A6-4802-435A-B06E-30007550573C}"/>
          </ac:spMkLst>
        </pc:spChg>
        <pc:picChg chg="add mod ord">
          <ac:chgData name="Alfred Fodor" userId="937a48177e4ca997" providerId="LiveId" clId="{74B0A49A-8A09-4844-81BE-75CFF7FFD056}" dt="2022-08-22T13:01:48.878" v="755" actId="26606"/>
          <ac:picMkLst>
            <pc:docMk/>
            <pc:sldMk cId="2764600607" sldId="280"/>
            <ac:picMk id="4" creationId="{C1F272F9-910B-B10B-80AD-E67350AE0067}"/>
          </ac:picMkLst>
        </pc:picChg>
        <pc:picChg chg="del">
          <ac:chgData name="Alfred Fodor" userId="937a48177e4ca997" providerId="LiveId" clId="{74B0A49A-8A09-4844-81BE-75CFF7FFD056}" dt="2022-08-22T12:22:14.936" v="14" actId="478"/>
          <ac:picMkLst>
            <pc:docMk/>
            <pc:sldMk cId="2764600607" sldId="280"/>
            <ac:picMk id="4" creationId="{C3926F4D-DE9D-4464-9030-374170766FDD}"/>
          </ac:picMkLst>
        </pc:picChg>
        <pc:picChg chg="add del mod">
          <ac:chgData name="Alfred Fodor" userId="937a48177e4ca997" providerId="LiveId" clId="{74B0A49A-8A09-4844-81BE-75CFF7FFD056}" dt="2022-08-22T13:01:38.891" v="751" actId="478"/>
          <ac:picMkLst>
            <pc:docMk/>
            <pc:sldMk cId="2764600607" sldId="280"/>
            <ac:picMk id="5" creationId="{B6FF3E65-F5EA-8E13-3B22-506691323288}"/>
          </ac:picMkLst>
        </pc:picChg>
        <pc:cxnChg chg="del">
          <ac:chgData name="Alfred Fodor" userId="937a48177e4ca997" providerId="LiveId" clId="{74B0A49A-8A09-4844-81BE-75CFF7FFD056}" dt="2022-08-22T12:23:02.833" v="17" actId="26606"/>
          <ac:cxnSpMkLst>
            <pc:docMk/>
            <pc:sldMk cId="2764600607" sldId="280"/>
            <ac:cxnSpMk id="66" creationId="{3B5719CE-F76F-4313-9A48-ADF79E67BB39}"/>
          </ac:cxnSpMkLst>
        </pc:cxnChg>
        <pc:cxnChg chg="add del">
          <ac:chgData name="Alfred Fodor" userId="937a48177e4ca997" providerId="LiveId" clId="{74B0A49A-8A09-4844-81BE-75CFF7FFD056}" dt="2022-08-22T12:23:42.625" v="47" actId="26606"/>
          <ac:cxnSpMkLst>
            <pc:docMk/>
            <pc:sldMk cId="2764600607" sldId="280"/>
            <ac:cxnSpMk id="73" creationId="{B32E796E-8D19-4926-B7B8-653B01939010}"/>
          </ac:cxnSpMkLst>
        </pc:cxnChg>
        <pc:cxnChg chg="add del">
          <ac:chgData name="Alfred Fodor" userId="937a48177e4ca997" providerId="LiveId" clId="{74B0A49A-8A09-4844-81BE-75CFF7FFD056}" dt="2022-08-22T12:23:42.625" v="46" actId="26606"/>
          <ac:cxnSpMkLst>
            <pc:docMk/>
            <pc:sldMk cId="2764600607" sldId="280"/>
            <ac:cxnSpMk id="80" creationId="{B32E796E-8D19-4926-B7B8-653B01939010}"/>
          </ac:cxnSpMkLst>
        </pc:cxnChg>
        <pc:cxnChg chg="add del">
          <ac:chgData name="Alfred Fodor" userId="937a48177e4ca997" providerId="LiveId" clId="{74B0A49A-8A09-4844-81BE-75CFF7FFD056}" dt="2022-08-22T13:01:48.878" v="755" actId="26606"/>
          <ac:cxnSpMkLst>
            <pc:docMk/>
            <pc:sldMk cId="2764600607" sldId="280"/>
            <ac:cxnSpMk id="83" creationId="{B32E796E-8D19-4926-B7B8-653B01939010}"/>
          </ac:cxnSpMkLst>
        </pc:cxnChg>
        <pc:cxnChg chg="add del">
          <ac:chgData name="Alfred Fodor" userId="937a48177e4ca997" providerId="LiveId" clId="{74B0A49A-8A09-4844-81BE-75CFF7FFD056}" dt="2022-08-22T13:01:48.863" v="754" actId="26606"/>
          <ac:cxnSpMkLst>
            <pc:docMk/>
            <pc:sldMk cId="2764600607" sldId="280"/>
            <ac:cxnSpMk id="90" creationId="{D255B435-D9F3-4A31-B89E-36741390DB4B}"/>
          </ac:cxnSpMkLst>
        </pc:cxnChg>
        <pc:cxnChg chg="add">
          <ac:chgData name="Alfred Fodor" userId="937a48177e4ca997" providerId="LiveId" clId="{74B0A49A-8A09-4844-81BE-75CFF7FFD056}" dt="2022-08-22T13:01:48.878" v="755" actId="26606"/>
          <ac:cxnSpMkLst>
            <pc:docMk/>
            <pc:sldMk cId="2764600607" sldId="280"/>
            <ac:cxnSpMk id="92" creationId="{D255B435-D9F3-4A31-B89E-36741390DB4B}"/>
          </ac:cxnSpMkLst>
        </pc:cxn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.xlsx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cap="none" spc="2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Customers groups by Age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cap="none" spc="20" baseline="0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pie3D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Customers groups</c:v>
                </c:pt>
              </c:strCache>
            </c:strRef>
          </c:tx>
          <c:dPt>
            <c:idx val="0"/>
            <c:bubble3D val="0"/>
            <c:spPr>
              <a:solidFill>
                <a:schemeClr val="accent1">
                  <a:tint val="65000"/>
                </a:schemeClr>
              </a:solidFill>
              <a:ln>
                <a:noFill/>
              </a:ln>
              <a:effectLst/>
              <a:sp3d/>
            </c:spPr>
            <c:extLst>
              <c:ext xmlns:c16="http://schemas.microsoft.com/office/drawing/2014/chart" uri="{C3380CC4-5D6E-409C-BE32-E72D297353CC}">
                <c16:uniqueId val="{00000001-1166-42E1-9A81-13D41AAAFD10}"/>
              </c:ext>
            </c:extLst>
          </c:dPt>
          <c:dPt>
            <c:idx val="1"/>
            <c:bubble3D val="0"/>
            <c:spPr>
              <a:solidFill>
                <a:schemeClr val="accent2">
                  <a:tint val="65000"/>
                </a:schemeClr>
              </a:solidFill>
              <a:ln>
                <a:noFill/>
              </a:ln>
              <a:effectLst/>
              <a:sp3d/>
            </c:spPr>
            <c:extLst>
              <c:ext xmlns:c16="http://schemas.microsoft.com/office/drawing/2014/chart" uri="{C3380CC4-5D6E-409C-BE32-E72D297353CC}">
                <c16:uniqueId val="{00000003-1166-42E1-9A81-13D41AAAFD10}"/>
              </c:ext>
            </c:extLst>
          </c:dPt>
          <c:dPt>
            <c:idx val="2"/>
            <c:bubble3D val="0"/>
            <c:spPr>
              <a:solidFill>
                <a:schemeClr val="accent3">
                  <a:tint val="65000"/>
                </a:schemeClr>
              </a:solidFill>
              <a:ln>
                <a:noFill/>
              </a:ln>
              <a:effectLst/>
              <a:sp3d/>
            </c:spPr>
            <c:extLst>
              <c:ext xmlns:c16="http://schemas.microsoft.com/office/drawing/2014/chart" uri="{C3380CC4-5D6E-409C-BE32-E72D297353CC}">
                <c16:uniqueId val="{00000005-1166-42E1-9A81-13D41AAAFD10}"/>
              </c:ext>
            </c:extLst>
          </c:dPt>
          <c:dPt>
            <c:idx val="3"/>
            <c:bubble3D val="0"/>
            <c:spPr>
              <a:solidFill>
                <a:schemeClr val="accent4">
                  <a:tint val="65000"/>
                </a:schemeClr>
              </a:solidFill>
              <a:ln>
                <a:noFill/>
              </a:ln>
              <a:effectLst/>
              <a:sp3d/>
            </c:spPr>
            <c:extLst>
              <c:ext xmlns:c16="http://schemas.microsoft.com/office/drawing/2014/chart" uri="{C3380CC4-5D6E-409C-BE32-E72D297353CC}">
                <c16:uniqueId val="{00000007-1166-42E1-9A81-13D41AAAFD10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ctr"/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leaderLines>
              <c:spPr>
                <a:ln w="9525">
                  <a:solidFill>
                    <a:schemeClr val="tx1">
                      <a:lumMod val="35000"/>
                      <a:lumOff val="65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Sheet1!$A$2:$A$5</c:f>
              <c:strCache>
                <c:ptCount val="3"/>
                <c:pt idx="0">
                  <c:v>Age 16-29</c:v>
                </c:pt>
                <c:pt idx="1">
                  <c:v>Age 30-64</c:v>
                </c:pt>
                <c:pt idx="2">
                  <c:v>Seniors 65+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15.9</c:v>
                </c:pt>
                <c:pt idx="1">
                  <c:v>45.6</c:v>
                </c:pt>
                <c:pt idx="2">
                  <c:v>16.100000000000001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F10-4C6F-9088-EEA3EB9E3EA1}"/>
            </c:ext>
          </c:extLst>
        </c:ser>
        <c:dLbls>
          <c:dLblPos val="ctr"/>
          <c:showLegendKey val="0"/>
          <c:showVal val="0"/>
          <c:showCatName val="0"/>
          <c:showSerName val="0"/>
          <c:showPercent val="1"/>
          <c:showBubbleSize val="0"/>
          <c:showLeaderLines val="1"/>
        </c:dLbls>
      </c:pie3D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layout>
        <c:manualLayout>
          <c:xMode val="edge"/>
          <c:yMode val="edge"/>
          <c:x val="0.27707012795275598"/>
          <c:y val="1.212921433491673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200" b="1" i="0" u="none" strike="noStrike" kern="1200" cap="all" spc="150" baseline="0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Customers groups by Gender</c:v>
                </c:pt>
              </c:strCache>
            </c:strRef>
          </c:tx>
          <c:dPt>
            <c:idx val="0"/>
            <c:bubble3D val="0"/>
            <c:spPr>
              <a:pattFill prst="ltUpDiag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ln w="19050">
                <a:solidFill>
                  <a:schemeClr val="lt1"/>
                </a:solidFill>
              </a:ln>
              <a:effectLst>
                <a:innerShdw blurRad="114300">
                  <a:schemeClr val="accent1"/>
                </a:innerShdw>
              </a:effectLst>
            </c:spPr>
            <c:extLst>
              <c:ext xmlns:c16="http://schemas.microsoft.com/office/drawing/2014/chart" uri="{C3380CC4-5D6E-409C-BE32-E72D297353CC}">
                <c16:uniqueId val="{00000001-44EA-4665-BB3C-5EF493FCDFB2}"/>
              </c:ext>
            </c:extLst>
          </c:dPt>
          <c:dPt>
            <c:idx val="1"/>
            <c:bubble3D val="0"/>
            <c:spPr>
              <a:pattFill prst="ltUpDiag">
                <a:fgClr>
                  <a:schemeClr val="accent2"/>
                </a:fgClr>
                <a:bgClr>
                  <a:schemeClr val="accent2">
                    <a:lumMod val="20000"/>
                    <a:lumOff val="80000"/>
                  </a:schemeClr>
                </a:bgClr>
              </a:pattFill>
              <a:ln w="19050">
                <a:solidFill>
                  <a:schemeClr val="lt1"/>
                </a:solidFill>
              </a:ln>
              <a:effectLst>
                <a:innerShdw blurRad="114300">
                  <a:schemeClr val="accent2"/>
                </a:innerShdw>
              </a:effectLst>
            </c:spPr>
            <c:extLst>
              <c:ext xmlns:c16="http://schemas.microsoft.com/office/drawing/2014/chart" uri="{C3380CC4-5D6E-409C-BE32-E72D297353CC}">
                <c16:uniqueId val="{00000003-44EA-4665-BB3C-5EF493FCDFB2}"/>
              </c:ext>
            </c:extLst>
          </c:dPt>
          <c:dPt>
            <c:idx val="2"/>
            <c:bubble3D val="0"/>
            <c:spPr>
              <a:pattFill prst="ltUpDiag">
                <a:fgClr>
                  <a:schemeClr val="accent3"/>
                </a:fgClr>
                <a:bgClr>
                  <a:schemeClr val="accent3">
                    <a:lumMod val="20000"/>
                    <a:lumOff val="80000"/>
                  </a:schemeClr>
                </a:bgClr>
              </a:pattFill>
              <a:ln w="19050">
                <a:solidFill>
                  <a:schemeClr val="lt1"/>
                </a:solidFill>
              </a:ln>
              <a:effectLst>
                <a:innerShdw blurRad="114300">
                  <a:schemeClr val="accent3"/>
                </a:innerShdw>
              </a:effectLst>
            </c:spPr>
            <c:extLst>
              <c:ext xmlns:c16="http://schemas.microsoft.com/office/drawing/2014/chart" uri="{C3380CC4-5D6E-409C-BE32-E72D297353CC}">
                <c16:uniqueId val="{00000005-44EA-4665-BB3C-5EF493FCDFB2}"/>
              </c:ext>
            </c:extLst>
          </c:dPt>
          <c:dPt>
            <c:idx val="3"/>
            <c:bubble3D val="0"/>
            <c:spPr>
              <a:pattFill prst="ltUpDiag">
                <a:fgClr>
                  <a:schemeClr val="accent4"/>
                </a:fgClr>
                <a:bgClr>
                  <a:schemeClr val="accent4">
                    <a:lumMod val="20000"/>
                    <a:lumOff val="80000"/>
                  </a:schemeClr>
                </a:bgClr>
              </a:pattFill>
              <a:ln w="19050">
                <a:solidFill>
                  <a:schemeClr val="lt1"/>
                </a:solidFill>
              </a:ln>
              <a:effectLst>
                <a:innerShdw blurRad="114300">
                  <a:schemeClr val="accent4"/>
                </a:innerShdw>
              </a:effectLst>
            </c:spPr>
            <c:extLst>
              <c:ext xmlns:c16="http://schemas.microsoft.com/office/drawing/2014/chart" uri="{C3380CC4-5D6E-409C-BE32-E72D297353CC}">
                <c16:uniqueId val="{00000007-44EA-4665-BB3C-5EF493FCDFB2}"/>
              </c:ext>
            </c:extLst>
          </c:dPt>
          <c:cat>
            <c:strRef>
              <c:f>Sheet1!$A$2:$A$5</c:f>
              <c:strCache>
                <c:ptCount val="2"/>
                <c:pt idx="0">
                  <c:v>Females</c:v>
                </c:pt>
                <c:pt idx="1">
                  <c:v>Men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71247</c:v>
                </c:pt>
                <c:pt idx="1">
                  <c:v>65764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036-4B55-AC8A-28E2CF25CB3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dirty="0"/>
              <a:t>Start</a:t>
            </a:r>
            <a:r>
              <a:rPr lang="en-GB" baseline="0" dirty="0"/>
              <a:t> up costs</a:t>
            </a:r>
            <a:endParaRPr lang="en-GB" dirty="0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Column1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Sheet1!$A$2:$A$10</c:f>
              <c:strCache>
                <c:ptCount val="9"/>
                <c:pt idx="0">
                  <c:v>Internet / 6 months</c:v>
                </c:pt>
                <c:pt idx="1">
                  <c:v>Phone / 6 months</c:v>
                </c:pt>
                <c:pt idx="2">
                  <c:v>GOOGLE SITE</c:v>
                </c:pt>
                <c:pt idx="3">
                  <c:v>Business cards </c:v>
                </c:pt>
                <c:pt idx="4">
                  <c:v>OTHER ACCESORIES</c:v>
                </c:pt>
                <c:pt idx="5">
                  <c:v>Space / 6 months</c:v>
                </c:pt>
                <c:pt idx="6">
                  <c:v>ADVERTISING AND PROMO</c:v>
                </c:pt>
                <c:pt idx="8">
                  <c:v>Total</c:v>
                </c:pt>
              </c:strCache>
            </c:strRef>
          </c:cat>
          <c:val>
            <c:numRef>
              <c:f>Sheet1!$B$2:$B$10</c:f>
              <c:numCache>
                <c:formatCode>General</c:formatCode>
                <c:ptCount val="9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428-43BA-ABFF-1B9AAEF935AD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Owned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Sheet1!$A$2:$A$10</c:f>
              <c:strCache>
                <c:ptCount val="9"/>
                <c:pt idx="0">
                  <c:v>Internet / 6 months</c:v>
                </c:pt>
                <c:pt idx="1">
                  <c:v>Phone / 6 months</c:v>
                </c:pt>
                <c:pt idx="2">
                  <c:v>GOOGLE SITE</c:v>
                </c:pt>
                <c:pt idx="3">
                  <c:v>Business cards </c:v>
                </c:pt>
                <c:pt idx="4">
                  <c:v>OTHER ACCESORIES</c:v>
                </c:pt>
                <c:pt idx="5">
                  <c:v>Space / 6 months</c:v>
                </c:pt>
                <c:pt idx="6">
                  <c:v>ADVERTISING AND PROMO</c:v>
                </c:pt>
                <c:pt idx="8">
                  <c:v>Total</c:v>
                </c:pt>
              </c:strCache>
            </c:strRef>
          </c:cat>
          <c:val>
            <c:numRef>
              <c:f>Sheet1!$C$2:$C$10</c:f>
              <c:numCache>
                <c:formatCode>General</c:formatCode>
                <c:ptCount val="9"/>
                <c:pt idx="0">
                  <c:v>204</c:v>
                </c:pt>
                <c:pt idx="1">
                  <c:v>360</c:v>
                </c:pt>
                <c:pt idx="2">
                  <c:v>300</c:v>
                </c:pt>
                <c:pt idx="3">
                  <c:v>35</c:v>
                </c:pt>
                <c:pt idx="4">
                  <c:v>200</c:v>
                </c:pt>
                <c:pt idx="5">
                  <c:v>5600</c:v>
                </c:pt>
                <c:pt idx="6">
                  <c:v>500</c:v>
                </c:pt>
                <c:pt idx="8">
                  <c:v>7199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4428-43BA-ABFF-1B9AAEF935AD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Series 3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cat>
            <c:strRef>
              <c:f>Sheet1!$A$2:$A$10</c:f>
              <c:strCache>
                <c:ptCount val="9"/>
                <c:pt idx="0">
                  <c:v>Internet / 6 months</c:v>
                </c:pt>
                <c:pt idx="1">
                  <c:v>Phone / 6 months</c:v>
                </c:pt>
                <c:pt idx="2">
                  <c:v>GOOGLE SITE</c:v>
                </c:pt>
                <c:pt idx="3">
                  <c:v>Business cards </c:v>
                </c:pt>
                <c:pt idx="4">
                  <c:v>OTHER ACCESORIES</c:v>
                </c:pt>
                <c:pt idx="5">
                  <c:v>Space / 6 months</c:v>
                </c:pt>
                <c:pt idx="6">
                  <c:v>ADVERTISING AND PROMO</c:v>
                </c:pt>
                <c:pt idx="8">
                  <c:v>Total</c:v>
                </c:pt>
              </c:strCache>
            </c:strRef>
          </c:cat>
          <c:val>
            <c:numRef>
              <c:f>Sheet1!$D$2:$D$10</c:f>
              <c:numCache>
                <c:formatCode>General</c:formatCode>
                <c:ptCount val="9"/>
                <c:pt idx="0">
                  <c:v>2</c:v>
                </c:pt>
                <c:pt idx="1">
                  <c:v>2</c:v>
                </c:pt>
                <c:pt idx="2">
                  <c:v>3</c:v>
                </c:pt>
                <c:pt idx="3">
                  <c:v>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4428-43BA-ABFF-1B9AAEF935A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116417391"/>
        <c:axId val="1116416559"/>
      </c:barChart>
      <c:catAx>
        <c:axId val="1116417391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116416559"/>
        <c:crosses val="autoZero"/>
        <c:auto val="1"/>
        <c:lblAlgn val="ctr"/>
        <c:lblOffset val="100"/>
        <c:noMultiLvlLbl val="0"/>
      </c:catAx>
      <c:valAx>
        <c:axId val="1116416559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116417391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65">
  <cs:axisTitle>
    <cs:lnRef idx="0"/>
    <cs:fillRef idx="0"/>
    <cs:effectRef idx="0"/>
    <cs:fontRef idx="minor">
      <a:schemeClr val="tx1">
        <a:lumMod val="50000"/>
        <a:lumOff val="50000"/>
      </a:schemeClr>
    </cs:fontRef>
    <cs:defRPr sz="1197" kern="1200" cap="all"/>
  </cs:axisTitle>
  <cs:category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>
  <cs:dataPoint3D>
    <cs:lnRef idx="0"/>
    <cs:fillRef idx="2">
      <cs:styleClr val="auto"/>
    </cs:fillRef>
    <cs:effectRef idx="1"/>
    <cs:fontRef idx="minor">
      <a:schemeClr val="dk1"/>
    </cs:fontRef>
    <cs:spPr/>
  </cs:dataPoint3D>
  <cs:dataPointLine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158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Marker>
  <cs:dataPointMarkerLayout symbol="circle" size="4"/>
  <cs:dataPointWirefram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50000"/>
        <a:lumOff val="50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tx1">
        <a:lumMod val="50000"/>
        <a:lumOff val="50000"/>
      </a:schemeClr>
    </cs:fontRef>
    <cs:defRPr sz="1862" kern="1200" cap="none" spc="20" baseline="0"/>
  </cs:title>
  <cs:trendlin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50000"/>
            <a:lumOff val="50000"/>
          </a:schemeClr>
        </a:solidFill>
      </a:ln>
    </cs:spPr>
  </cs:upBar>
  <cs:valueAxis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charts/style2.xml><?xml version="1.0" encoding="utf-8"?>
<cs:chartStyle xmlns:cs="http://schemas.microsoft.com/office/drawing/2012/chartStyle" xmlns:a="http://schemas.openxmlformats.org/drawingml/2006/main" id="25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b="1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19050" cap="flat" cmpd="sng" algn="ctr">
        <a:solidFill>
          <a:schemeClr val="tx1">
            <a:lumMod val="25000"/>
            <a:lumOff val="7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>
      <cs:styleClr val="auto"/>
    </cs:effectRef>
    <cs:fontRef idx="minor">
      <a:schemeClr val="dk1"/>
    </cs:fontRef>
    <cs:spPr>
      <a:pattFill prst="ltUpDiag">
        <a:fgClr>
          <a:schemeClr val="phClr"/>
        </a:fgClr>
        <a:bgClr>
          <a:schemeClr val="phClr">
            <a:lumMod val="20000"/>
            <a:lumOff val="80000"/>
          </a:schemeClr>
        </a:bgClr>
      </a:pattFill>
      <a:ln w="19050">
        <a:solidFill>
          <a:schemeClr val="lt1"/>
        </a:solidFill>
      </a:ln>
      <a:effectLst>
        <a:innerShdw blurRad="114300">
          <a:schemeClr val="phClr"/>
        </a:inn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pattFill prst="ltUpDiag">
        <a:fgClr>
          <a:schemeClr val="phClr"/>
        </a:fgClr>
        <a:bgClr>
          <a:schemeClr val="phClr">
            <a:lumMod val="20000"/>
            <a:lumOff val="80000"/>
          </a:schemeClr>
        </a:bgClr>
      </a:pattFill>
      <a:ln w="19050">
        <a:solidFill>
          <a:schemeClr val="lt1"/>
        </a:solidFill>
      </a:ln>
      <a:effectLst>
        <a:innerShdw blurRad="114300">
          <a:schemeClr val="phClr"/>
        </a:innerShdw>
      </a:effectLst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>
        <a:solidFill>
          <a:schemeClr val="tx1">
            <a:lumMod val="15000"/>
            <a:lumOff val="85000"/>
          </a:schemeClr>
        </a:solidFill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50000"/>
        <a:lumOff val="50000"/>
      </a:schemeClr>
    </cs:fontRef>
    <cs:defRPr sz="2200" b="1" kern="1200" cap="all" spc="15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50000"/>
            <a:lumOff val="50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charts/style3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A21818-E75A-458F-AC5B-0E9A2C76B8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8056" y="448056"/>
            <a:ext cx="11292840" cy="3401568"/>
          </a:xfrm>
        </p:spPr>
        <p:txBody>
          <a:bodyPr anchor="b">
            <a:normAutofit/>
          </a:bodyPr>
          <a:lstStyle>
            <a:lvl1pPr algn="l">
              <a:defRPr sz="6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EE64DE-978B-4F95-BB3C-D027D800874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8056" y="4471416"/>
            <a:ext cx="11292840" cy="1481328"/>
          </a:xfrm>
        </p:spPr>
        <p:txBody>
          <a:bodyPr/>
          <a:lstStyle>
            <a:lvl1pPr marL="0" indent="0" algn="l">
              <a:lnSpc>
                <a:spcPct val="120000"/>
              </a:lnSpc>
              <a:buNone/>
              <a:defRPr sz="2400">
                <a:solidFill>
                  <a:schemeClr val="tx2">
                    <a:alpha val="5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C66CC717-08C5-4F3E-B8AA-BA93C8755982}"/>
              </a:ext>
            </a:extLst>
          </p:cNvPr>
          <p:cNvCxnSpPr>
            <a:cxnSpLocks/>
          </p:cNvCxnSpPr>
          <p:nvPr/>
        </p:nvCxnSpPr>
        <p:spPr>
          <a:xfrm>
            <a:off x="449400" y="4122000"/>
            <a:ext cx="11293200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896B5700-AA45-4E20-8BE5-27620411303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0832" y="6153912"/>
            <a:ext cx="5397056" cy="502920"/>
          </a:xfrm>
          <a:prstGeom prst="rect">
            <a:avLst/>
          </a:prstGeom>
        </p:spPr>
        <p:txBody>
          <a:bodyPr vert="horz" lIns="0" tIns="0" rIns="91440" bIns="0" rtlCol="0" anchor="ctr"/>
          <a:lstStyle>
            <a:lvl1pPr algn="l">
              <a:defRPr sz="900" cap="all" spc="200" baseline="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r>
              <a:rPr lang="en-US" spc="200" dirty="0"/>
              <a:t>Sample Footer Text</a:t>
            </a: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7C5B7199-CC00-4D38-8B48-F8A53911298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38232" y="6153912"/>
            <a:ext cx="1510856" cy="502920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90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fld id="{0D309695-DEC3-40DA-9DF5-330280C9D0E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16BC76EC-3453-4CE0-A71D-BD21940757B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42912" y="6152968"/>
            <a:ext cx="3457576" cy="502920"/>
          </a:xfrm>
          <a:prstGeom prst="rect">
            <a:avLst/>
          </a:prstGeom>
        </p:spPr>
        <p:txBody>
          <a:bodyPr wrap="square" lIns="0" tIns="0" rIns="0" bIns="0" anchor="ctr" anchorCtr="0">
            <a:normAutofit/>
          </a:bodyPr>
          <a:lstStyle>
            <a:lvl1pPr>
              <a:defRPr sz="900" cap="all" spc="200" baseline="0">
                <a:solidFill>
                  <a:schemeClr val="tx1">
                    <a:alpha val="55000"/>
                  </a:schemeClr>
                </a:solidFill>
              </a:defRPr>
            </a:lvl1pPr>
          </a:lstStyle>
          <a:p>
            <a:fld id="{8256C2ED-54A4-480D-B5C8-65C0D62359B9}" type="datetime2">
              <a:rPr lang="en-US" smtClean="0"/>
              <a:pPr/>
              <a:t>Monday, August 22, 2022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4716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9B7685-BDD9-488F-B082-33592E0F13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9CB5FF-7FB5-4B8A-BF1C-48765D40B4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6" y="1735200"/>
            <a:ext cx="11293200" cy="3783013"/>
          </a:xfrm>
        </p:spPr>
        <p:txBody>
          <a:bodyPr wrap="square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BDA03860-F8F0-4186-B5D0-72C935B2C2A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0832" y="6153912"/>
            <a:ext cx="5397056" cy="502920"/>
          </a:xfrm>
          <a:prstGeom prst="rect">
            <a:avLst/>
          </a:prstGeom>
        </p:spPr>
        <p:txBody>
          <a:bodyPr vert="horz" lIns="0" tIns="0" rIns="91440" bIns="0" rtlCol="0" anchor="ctr"/>
          <a:lstStyle>
            <a:lvl1pPr algn="l">
              <a:defRPr sz="900" cap="all" spc="200" baseline="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r>
              <a:rPr lang="en-US" spc="200" dirty="0"/>
              <a:t>Sample Footer Text</a:t>
            </a:r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60B9D802-9E36-42DA-B6CA-6C937CBE8A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38232" y="6153912"/>
            <a:ext cx="1510856" cy="502920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90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fld id="{0D309695-DEC3-40DA-9DF5-330280C9D0E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C227B5A7-BF66-4C50-9DAD-A24070310B8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42912" y="6152968"/>
            <a:ext cx="3457576" cy="502920"/>
          </a:xfrm>
          <a:prstGeom prst="rect">
            <a:avLst/>
          </a:prstGeom>
        </p:spPr>
        <p:txBody>
          <a:bodyPr wrap="square" lIns="0" tIns="0" rIns="0" bIns="0" anchor="ctr" anchorCtr="0">
            <a:normAutofit/>
          </a:bodyPr>
          <a:lstStyle>
            <a:lvl1pPr>
              <a:defRPr sz="900" cap="all" spc="200" baseline="0">
                <a:solidFill>
                  <a:schemeClr val="tx1">
                    <a:alpha val="55000"/>
                  </a:schemeClr>
                </a:solidFill>
              </a:defRPr>
            </a:lvl1pPr>
          </a:lstStyle>
          <a:p>
            <a:fld id="{8256C2ED-54A4-480D-B5C8-65C0D62359B9}" type="datetime2">
              <a:rPr lang="en-US" smtClean="0"/>
              <a:pPr/>
              <a:t>Monday, August 22, 2022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4132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E2B8D-DB20-44D1-84BC-F766859133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448056"/>
            <a:ext cx="11311128" cy="3401568"/>
          </a:xfrm>
        </p:spPr>
        <p:txBody>
          <a:bodyPr anchor="b">
            <a:normAutofit/>
          </a:bodyPr>
          <a:lstStyle>
            <a:lvl1pPr>
              <a:defRPr sz="6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94C298-618E-4642-8F2B-8DD253ED5C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48056" y="4471416"/>
            <a:ext cx="11292840" cy="1481328"/>
          </a:xfrm>
        </p:spPr>
        <p:txBody>
          <a:bodyPr/>
          <a:lstStyle>
            <a:lvl1pPr marL="0" indent="0">
              <a:lnSpc>
                <a:spcPct val="120000"/>
              </a:lnSpc>
              <a:buNone/>
              <a:defRPr sz="2400">
                <a:solidFill>
                  <a:schemeClr val="tx2">
                    <a:alpha val="5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B3ECD5-2EEA-457B-9C93-36F8AF368EC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10EDCA73-0A86-4195-A787-75037827079D}" type="datetime2">
              <a:rPr lang="en-US" smtClean="0"/>
              <a:t>Monday, August 22,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9A15D4-F172-4025-9290-C8F5D41972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26CD73-9984-4E1D-BD74-37115C1F4C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Ins="219456"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E99FAD47-5E44-4EE5-A422-A77593F8F3A3}"/>
              </a:ext>
            </a:extLst>
          </p:cNvPr>
          <p:cNvCxnSpPr>
            <a:cxnSpLocks/>
          </p:cNvCxnSpPr>
          <p:nvPr/>
        </p:nvCxnSpPr>
        <p:spPr>
          <a:xfrm>
            <a:off x="449400" y="4122000"/>
            <a:ext cx="11293200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29178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974E41-AB27-418C-AA9E-8F863DDE36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B9E10A-E18D-4122-A71B-0A22F695E0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8056" y="1735200"/>
            <a:ext cx="5431536" cy="4214750"/>
          </a:xfrm>
        </p:spPr>
        <p:txBody>
          <a:bodyPr/>
          <a:lstStyle>
            <a:lvl1pPr marL="450000">
              <a:defRPr/>
            </a:lvl1pPr>
            <a:lvl2pPr marL="900000">
              <a:defRPr/>
            </a:lvl2pPr>
            <a:lvl3pPr marL="1350000">
              <a:defRPr/>
            </a:lvl3pPr>
            <a:lvl4pPr marL="1800000">
              <a:defRPr/>
            </a:lvl4pPr>
            <a:lvl5pPr marL="2250000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CB980D-2720-431B-88C8-4D837023BB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9360" y="1735200"/>
            <a:ext cx="5431536" cy="4214750"/>
          </a:xfrm>
        </p:spPr>
        <p:txBody>
          <a:bodyPr/>
          <a:lstStyle>
            <a:lvl2pPr marL="900000">
              <a:defRPr/>
            </a:lvl2pPr>
            <a:lvl3pPr marL="1350000">
              <a:defRPr/>
            </a:lvl3pPr>
            <a:lvl4pPr marL="1800000">
              <a:defRPr/>
            </a:lvl4pPr>
            <a:lvl5pPr marL="2430000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8EB211-F6F7-4C53-B25F-F1EBF7A8BF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83C75374-B296-498E-A935-80631EA9020D}" type="datetime2">
              <a:rPr lang="en-US" smtClean="0"/>
              <a:t>Monday, August 22,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AA830D-482E-415E-B855-D561B94BDC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7FB2AC-9F49-4D35-8C5E-ECECC6B131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Ins="219456"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64634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25D59-DC0A-4295-8714-902B54B983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11311128" cy="11412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7A33E2-E7AE-4E37-9DF1-69697E45D2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48056" y="1774952"/>
            <a:ext cx="5431536" cy="612648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2000" b="0" i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2E79D5-E651-4B82-AFAA-DE6E16AC3E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8056" y="2752344"/>
            <a:ext cx="5431536" cy="3200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1A91196-F771-42C3-A726-A4ECF561FF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09360" y="1774952"/>
            <a:ext cx="5431536" cy="612648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2000" b="0" i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76BA18-D373-4B5F-B812-5D5E4C2378E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09360" y="2752344"/>
            <a:ext cx="5431536" cy="3200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395D0EB-9F99-4C95-ADA6-AC6B493CCA9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B098B728-214A-4ABC-8432-5B3A5A66A987}" type="datetime2">
              <a:rPr lang="en-US" smtClean="0"/>
              <a:t>Monday, August 22, 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7EB69A9-1E48-4683-8873-D888C39E6E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7E419C-3010-4562-BA4B-ECBC2DBE62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Ins="219456"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39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D58066-A255-4886-A4B0-2AC829A768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11311128" cy="5559552"/>
          </a:xfrm>
        </p:spPr>
        <p:txBody>
          <a:bodyPr wrap="square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8D80A-6560-46E3-AF30-9CEC54EA747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015F02D0-6806-43AF-9888-2359BF40C204}" type="datetime2">
              <a:rPr lang="en-US" smtClean="0"/>
              <a:t>Monday, August 22, 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AB673C2-FB1E-46F5-8CFB-93B9DB8070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1E2120-410F-4382-81AB-37F161F721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Ins="219456"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7203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2802222-E41B-48E7-BF06-5C5509D621C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8EE14D2D-B1AF-4197-82D6-FC1F8BD05681}" type="datetime2">
              <a:rPr lang="en-US" smtClean="0"/>
              <a:t>Monday, August 22, 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7A636E3-B721-46E8-882F-C123530F0F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FC1178-3E0E-449A-B799-009C04C069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6649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C23392-4FF4-4922-A14E-8AA23A9BDD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3447288" cy="1069848"/>
          </a:xfrm>
        </p:spPr>
        <p:txBody>
          <a:bodyPr wrap="square"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4FB38E-5055-4C9B-9A3B-A7B3A48879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0832" y="393192"/>
            <a:ext cx="7379208" cy="5559552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2EC2DB-2ED3-408C-BFF2-F413C9D8F91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48056" y="1733550"/>
            <a:ext cx="3447288" cy="421919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374FDF-3000-4B2C-AC88-8CE34D68059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98771CEB-9838-4245-91B8-EFBAFE2D8B44}" type="datetime2">
              <a:rPr lang="en-US" smtClean="0"/>
              <a:t>Monday, August 22,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A0B7F4-5B8C-49BD-9BDA-FCBD13E242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02BC00-0803-4A53-8657-91CE0DB80E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1706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5C2A98-C272-40D9-B75A-77A3D58678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3447288" cy="1069848"/>
          </a:xfrm>
        </p:spPr>
        <p:txBody>
          <a:bodyPr wrap="square"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AD50DAC-9AC3-4A9A-91B7-6C95E436256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370832" y="441324"/>
            <a:ext cx="7373112" cy="551141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3721B04-C243-49A9-B5D3-4833792909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48056" y="1735200"/>
            <a:ext cx="3447288" cy="421475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8E949C-DD35-44F6-B45A-35134D7E129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51D3F6BF-A585-41F8-88DF-7E5D069F892A}" type="datetime2">
              <a:rPr lang="en-US" smtClean="0"/>
              <a:t>Monday, August 22,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C70102-4B8E-4FEC-9BB7-97FDC1EABF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6693AF-08A9-4388-A9B8-174D539559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7692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733FC-38A1-463C-BF3D-0D99784E02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AFD076A-A004-4560-A43B-028624E20D1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48056" y="1956816"/>
            <a:ext cx="11301984" cy="399592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CFBA60-9309-4F2A-9FA9-305C4AFBEC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53CF612A-4CB0-4F57-9A87-F049CECB184D}" type="datetime2">
              <a:rPr lang="en-US" smtClean="0"/>
              <a:t>Monday, August 22,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1BF451-928F-4E55-8A76-111D0E2112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5EC161-BA80-4E93-AEB1-B61E38C098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9462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EA44E3E-5EFE-4FCB-86A2-5E20CC6525E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10232136" y="448056"/>
            <a:ext cx="1581912" cy="550468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95005E-2E0C-4200-BF29-1135A35EE9B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38912" y="438912"/>
            <a:ext cx="9436608" cy="550468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2BBBED-3B21-4271-BC0F-BBA258B59D4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8F397F40-C8F7-4897-A6B8-241042F913A9}" type="datetime2">
              <a:rPr lang="en-US" smtClean="0"/>
              <a:t>Monday, August 22,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89CED5-56F3-4943-8143-918F7A860C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C87180-7248-4741-8E3B-9AAFB414DD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7272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DDBCE8-F60C-4E3A-83C0-BDE8DD2DE1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11301984" cy="1141200"/>
          </a:xfrm>
          <a:prstGeom prst="rect">
            <a:avLst/>
          </a:prstGeom>
        </p:spPr>
        <p:txBody>
          <a:bodyPr vert="horz" lIns="0" tIns="0" rIns="0" bIns="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BBC57F-72F2-48BC-B1EE-1F2C6155D7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48056" y="1733550"/>
            <a:ext cx="11293200" cy="3783013"/>
          </a:xfrm>
          <a:prstGeom prst="rect">
            <a:avLst/>
          </a:prstGeom>
        </p:spPr>
        <p:txBody>
          <a:bodyPr vert="horz" lIns="0" tIns="0" rIns="9144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0FBC45-A4BC-4EE5-82B1-8BC79122559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0832" y="6153912"/>
            <a:ext cx="5397056" cy="502920"/>
          </a:xfrm>
          <a:prstGeom prst="rect">
            <a:avLst/>
          </a:prstGeom>
        </p:spPr>
        <p:txBody>
          <a:bodyPr vert="horz" lIns="0" tIns="0" rIns="91440" bIns="0" rtlCol="0" anchor="ctr"/>
          <a:lstStyle>
            <a:lvl1pPr algn="l">
              <a:defRPr sz="900" cap="all" spc="200" baseline="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r>
              <a:rPr lang="en-US" spc="200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5E1300-1995-409E-B058-59180872B6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38232" y="6153912"/>
            <a:ext cx="1510856" cy="502920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90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fld id="{0D309695-DEC3-40DA-9DF5-330280C9D0E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639030E9-7F3B-403F-96B2-7C2C627C30A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42912" y="6152968"/>
            <a:ext cx="3457576" cy="502920"/>
          </a:xfrm>
          <a:prstGeom prst="rect">
            <a:avLst/>
          </a:prstGeom>
        </p:spPr>
        <p:txBody>
          <a:bodyPr wrap="square" lIns="0" tIns="0" rIns="0" bIns="0" anchor="ctr" anchorCtr="0">
            <a:normAutofit/>
          </a:bodyPr>
          <a:lstStyle>
            <a:lvl1pPr>
              <a:defRPr sz="900" cap="all" spc="200" baseline="0">
                <a:solidFill>
                  <a:schemeClr val="tx1">
                    <a:alpha val="55000"/>
                  </a:schemeClr>
                </a:solidFill>
              </a:defRPr>
            </a:lvl1pPr>
          </a:lstStyle>
          <a:p>
            <a:fld id="{8256C2ED-54A4-480D-B5C8-65C0D62359B9}" type="datetime2">
              <a:rPr lang="en-US" smtClean="0"/>
              <a:pPr/>
              <a:t>Monday, August 22, 2022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987673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22" r:id="rId1"/>
    <p:sldLayoutId id="2147483823" r:id="rId2"/>
    <p:sldLayoutId id="2147483824" r:id="rId3"/>
    <p:sldLayoutId id="2147483825" r:id="rId4"/>
    <p:sldLayoutId id="2147483826" r:id="rId5"/>
    <p:sldLayoutId id="2147483820" r:id="rId6"/>
    <p:sldLayoutId id="2147483816" r:id="rId7"/>
    <p:sldLayoutId id="2147483817" r:id="rId8"/>
    <p:sldLayoutId id="2147483818" r:id="rId9"/>
    <p:sldLayoutId id="2147483819" r:id="rId10"/>
    <p:sldLayoutId id="2147483821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i="1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450000" indent="-448056" algn="l" defTabSz="914400" rtl="0" eaLnBrk="1" latinLnBrk="0" hangingPunct="1">
        <a:lnSpc>
          <a:spcPct val="120000"/>
        </a:lnSpc>
        <a:spcBef>
          <a:spcPts val="1000"/>
        </a:spcBef>
        <a:buFont typeface="Calibri Light" panose="020F0302020204030204" pitchFamily="34" charset="0"/>
        <a:buChar char="→"/>
        <a:defRPr sz="2200" kern="1200">
          <a:solidFill>
            <a:schemeClr val="tx2">
              <a:alpha val="55000"/>
            </a:schemeClr>
          </a:solidFill>
          <a:latin typeface="+mn-lt"/>
          <a:ea typeface="+mn-ea"/>
          <a:cs typeface="+mn-cs"/>
        </a:defRPr>
      </a:lvl1pPr>
      <a:lvl2pPr marL="900000" indent="-448056" algn="l" defTabSz="914400" rtl="0" eaLnBrk="1" latinLnBrk="0" hangingPunct="1">
        <a:lnSpc>
          <a:spcPct val="120000"/>
        </a:lnSpc>
        <a:spcBef>
          <a:spcPts val="500"/>
        </a:spcBef>
        <a:buFont typeface="Calibri Light" panose="020F0302020204030204" pitchFamily="34" charset="0"/>
        <a:buChar char="→"/>
        <a:defRPr sz="2200" kern="1200">
          <a:solidFill>
            <a:schemeClr val="tx2">
              <a:alpha val="55000"/>
            </a:schemeClr>
          </a:solidFill>
          <a:latin typeface="+mn-lt"/>
          <a:ea typeface="+mn-ea"/>
          <a:cs typeface="+mn-cs"/>
        </a:defRPr>
      </a:lvl2pPr>
      <a:lvl3pPr marL="1350000" indent="-448056" algn="l" defTabSz="914400" rtl="0" eaLnBrk="1" latinLnBrk="0" hangingPunct="1">
        <a:lnSpc>
          <a:spcPct val="120000"/>
        </a:lnSpc>
        <a:spcBef>
          <a:spcPts val="500"/>
        </a:spcBef>
        <a:buFont typeface="Calibri Light" panose="020F0302020204030204" pitchFamily="34" charset="0"/>
        <a:buChar char="→"/>
        <a:defRPr sz="2200" kern="1200">
          <a:solidFill>
            <a:schemeClr val="tx2">
              <a:alpha val="55000"/>
            </a:schemeClr>
          </a:solidFill>
          <a:latin typeface="+mn-lt"/>
          <a:ea typeface="+mn-ea"/>
          <a:cs typeface="+mn-cs"/>
        </a:defRPr>
      </a:lvl3pPr>
      <a:lvl4pPr marL="1800000" indent="-448056" algn="l" defTabSz="914400" rtl="0" eaLnBrk="1" latinLnBrk="0" hangingPunct="1">
        <a:lnSpc>
          <a:spcPct val="120000"/>
        </a:lnSpc>
        <a:spcBef>
          <a:spcPts val="500"/>
        </a:spcBef>
        <a:buFont typeface="Calibri Light" panose="020F0302020204030204" pitchFamily="34" charset="0"/>
        <a:buChar char="→"/>
        <a:defRPr sz="2200" kern="1200">
          <a:solidFill>
            <a:schemeClr val="tx2">
              <a:alpha val="55000"/>
            </a:schemeClr>
          </a:solidFill>
          <a:latin typeface="+mn-lt"/>
          <a:ea typeface="+mn-ea"/>
          <a:cs typeface="+mn-cs"/>
        </a:defRPr>
      </a:lvl4pPr>
      <a:lvl5pPr marL="2250000" indent="-448056" algn="l" defTabSz="914400" rtl="0" eaLnBrk="1" latinLnBrk="0" hangingPunct="1">
        <a:lnSpc>
          <a:spcPct val="120000"/>
        </a:lnSpc>
        <a:spcBef>
          <a:spcPts val="500"/>
        </a:spcBef>
        <a:buFont typeface="Calibri Light" panose="020F0302020204030204" pitchFamily="34" charset="0"/>
        <a:buChar char="→"/>
        <a:defRPr sz="2200" kern="1200">
          <a:solidFill>
            <a:schemeClr val="tx2">
              <a:alpha val="5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4" name="Straight Connector 17">
            <a:extLst>
              <a:ext uri="{FF2B5EF4-FFF2-40B4-BE49-F238E27FC236}">
                <a16:creationId xmlns:a16="http://schemas.microsoft.com/office/drawing/2014/main" id="{C66CC717-08C5-4F3E-B8AA-BA93C87559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49400" y="4122000"/>
            <a:ext cx="11293200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5" name="Rectangle 19">
            <a:extLst>
              <a:ext uri="{FF2B5EF4-FFF2-40B4-BE49-F238E27FC236}">
                <a16:creationId xmlns:a16="http://schemas.microsoft.com/office/drawing/2014/main" id="{8C448D53-ACA1-4CA4-B08A-09FB0780C7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159285-3FA0-4BE5-ACBF-E6E5407F6B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1900" y="448056"/>
            <a:ext cx="5428996" cy="3401568"/>
          </a:xfrm>
        </p:spPr>
        <p:txBody>
          <a:bodyPr vert="horz" lIns="0" tIns="0" rIns="0" bIns="0" rtlCol="0" anchor="b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6400" dirty="0"/>
              <a:t>Good afternoon!</a:t>
            </a:r>
          </a:p>
        </p:txBody>
      </p:sp>
      <p:cxnSp>
        <p:nvCxnSpPr>
          <p:cNvPr id="26" name="Straight Connector 21">
            <a:extLst>
              <a:ext uri="{FF2B5EF4-FFF2-40B4-BE49-F238E27FC236}">
                <a16:creationId xmlns:a16="http://schemas.microsoft.com/office/drawing/2014/main" id="{3B5719CE-F76F-4313-9A48-ADF79E67BB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318321" y="4122000"/>
            <a:ext cx="5447091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04CB5141-B152-5A37-B10B-8DF63122F24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93812" y="1540668"/>
            <a:ext cx="4789486" cy="30789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472478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p14:dur="10" advClick="0">
        <p15:prstTrans prst="fracture"/>
      </p:transition>
    </mc:Choice>
    <mc:Fallback xmlns="">
      <p:transition advClick="0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3" name="Rectangle 87">
            <a:extLst>
              <a:ext uri="{FF2B5EF4-FFF2-40B4-BE49-F238E27FC236}">
                <a16:creationId xmlns:a16="http://schemas.microsoft.com/office/drawing/2014/main" id="{F2E5B6AE-5EFE-45F0-A2AE-ED771CA3D7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1F272F9-910B-B10B-80AD-E67350AE006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111"/>
          <a:stretch/>
        </p:blipFill>
        <p:spPr>
          <a:xfrm>
            <a:off x="1" y="1"/>
            <a:ext cx="12192000" cy="6857999"/>
          </a:xfrm>
          <a:prstGeom prst="rect">
            <a:avLst/>
          </a:prstGeom>
        </p:spPr>
      </p:pic>
      <p:sp>
        <p:nvSpPr>
          <p:cNvPr id="94" name="Rectangle 89">
            <a:extLst>
              <a:ext uri="{FF2B5EF4-FFF2-40B4-BE49-F238E27FC236}">
                <a16:creationId xmlns:a16="http://schemas.microsoft.com/office/drawing/2014/main" id="{54B995A6-4802-435A-B06E-3000755057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6311901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2E1274-A5B5-47C4-A8B3-6E327E750E4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8056" y="655200"/>
            <a:ext cx="5432044" cy="1969200"/>
          </a:xfrm>
        </p:spPr>
        <p:txBody>
          <a:bodyPr vert="horz" lIns="0" tIns="0" rIns="0" bIns="0" rtlCol="0" anchor="b">
            <a:normAutofit/>
          </a:bodyPr>
          <a:lstStyle/>
          <a:p>
            <a:r>
              <a:rPr lang="en-US" sz="4500"/>
              <a:t>Managing Enterprise in the 21</a:t>
            </a:r>
            <a:r>
              <a:rPr lang="en-US" sz="4500" baseline="30000"/>
              <a:t>st</a:t>
            </a:r>
            <a:r>
              <a:rPr lang="en-US" sz="4500"/>
              <a:t> Century</a:t>
            </a:r>
            <a:br>
              <a:rPr lang="en-US" sz="4500"/>
            </a:br>
            <a:r>
              <a:rPr lang="en-US" sz="4500"/>
              <a:t>(BMSW4006_CARD)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B0C29A2-6796-4C84-BB85-04BBFCA0B5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8056" y="2624400"/>
            <a:ext cx="5432044" cy="2955600"/>
          </a:xfrm>
        </p:spPr>
        <p:txBody>
          <a:bodyPr vert="horz" lIns="0" tIns="0" rIns="91440" bIns="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2600" i="1"/>
              <a:t>DREAM TRAVEL DMC _ BUSINESS PLAN </a:t>
            </a:r>
          </a:p>
          <a:p>
            <a:pPr>
              <a:lnSpc>
                <a:spcPct val="110000"/>
              </a:lnSpc>
            </a:pPr>
            <a:r>
              <a:rPr lang="en-US" sz="2600"/>
              <a:t>						COSMIN TUDUREANU						                        2109533</a:t>
            </a:r>
          </a:p>
          <a:p>
            <a:pPr indent="-448056">
              <a:lnSpc>
                <a:spcPct val="110000"/>
              </a:lnSpc>
              <a:buFont typeface="Calibri Light" panose="020F0302020204030204" pitchFamily="34" charset="0"/>
              <a:buChar char="→"/>
            </a:pPr>
            <a:endParaRPr lang="en-US" sz="2600" i="1"/>
          </a:p>
        </p:txBody>
      </p:sp>
      <p:cxnSp>
        <p:nvCxnSpPr>
          <p:cNvPr id="92" name="Straight Connector 91">
            <a:extLst>
              <a:ext uri="{FF2B5EF4-FFF2-40B4-BE49-F238E27FC236}">
                <a16:creationId xmlns:a16="http://schemas.microsoft.com/office/drawing/2014/main" id="{D255B435-D9F3-4A31-B89E-36741390DB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0000" y="450000"/>
            <a:ext cx="5430100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6460060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8C448D53-ACA1-4CA4-B08A-09FB0780C7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2E1274-A5B5-47C4-A8B3-6E327E750E4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86116" y="448056"/>
            <a:ext cx="5554780" cy="4950880"/>
          </a:xfrm>
        </p:spPr>
        <p:txBody>
          <a:bodyPr>
            <a:normAutofit/>
          </a:bodyPr>
          <a:lstStyle/>
          <a:p>
            <a:r>
              <a:rPr lang="en-GB" sz="2700" dirty="0"/>
              <a:t>Follow your dream</a:t>
            </a:r>
            <a:br>
              <a:rPr lang="en-GB" sz="2700" dirty="0"/>
            </a:br>
            <a:br>
              <a:rPr lang="en-GB" sz="2700" dirty="0"/>
            </a:br>
            <a:r>
              <a:rPr lang="en-GB" sz="2700" dirty="0"/>
              <a:t>*My business plan proposal</a:t>
            </a:r>
            <a:br>
              <a:rPr lang="en-GB" sz="2700" dirty="0"/>
            </a:br>
            <a:r>
              <a:rPr lang="en-GB" sz="2700" dirty="0"/>
              <a:t>*Benefits and my unique point of sale</a:t>
            </a:r>
            <a:br>
              <a:rPr lang="en-GB" sz="2700" dirty="0"/>
            </a:br>
            <a:r>
              <a:rPr lang="en-GB" sz="2700" dirty="0"/>
              <a:t>*My marketing strategies</a:t>
            </a:r>
            <a:br>
              <a:rPr lang="en-GB" sz="2700" dirty="0"/>
            </a:br>
            <a:r>
              <a:rPr lang="en-GB" sz="2700" dirty="0"/>
              <a:t>*Marketing research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B0C29A2-6796-4C84-BB85-04BBFCA0B5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11900" y="4828978"/>
            <a:ext cx="5428996" cy="661022"/>
          </a:xfrm>
        </p:spPr>
        <p:txBody>
          <a:bodyPr>
            <a:normAutofit/>
          </a:bodyPr>
          <a:lstStyle/>
          <a:p>
            <a:r>
              <a:rPr lang="en-GB" dirty="0"/>
              <a:t>DREAM VACATION</a:t>
            </a:r>
          </a:p>
        </p:txBody>
      </p: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3B5719CE-F76F-4313-9A48-ADF79E67BB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318321" y="4122000"/>
            <a:ext cx="5447091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D7CA44BD-3AEC-EE61-E1CC-9EBB622126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621" y="1282654"/>
            <a:ext cx="5329175" cy="3546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1708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DD6A30-008F-4F74-ABA0-D33BA6377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707922"/>
            <a:ext cx="4669634" cy="750725"/>
          </a:xfrm>
        </p:spPr>
        <p:txBody>
          <a:bodyPr>
            <a:noAutofit/>
          </a:bodyPr>
          <a:lstStyle/>
          <a:p>
            <a:r>
              <a:rPr lang="en-GB" sz="400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Business operation</a:t>
            </a:r>
            <a:endParaRPr lang="en-GB" sz="400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53F44D-8CBE-48C4-8194-C268FDBD67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6262" y="2462982"/>
            <a:ext cx="3447288" cy="2772695"/>
          </a:xfrm>
        </p:spPr>
        <p:txBody>
          <a:bodyPr>
            <a:no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3600"/>
              <a:t>SERVICES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3600"/>
              <a:t>MARKETS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3600"/>
              <a:t>DELIVER</a:t>
            </a:r>
            <a:endParaRPr lang="en-GB" sz="3600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1B50C62A-B7F7-7046-FAC8-C7890C2401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31531" y="1554162"/>
            <a:ext cx="6858000" cy="39893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9503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7" name="Straight Connector 1046">
            <a:extLst>
              <a:ext uri="{FF2B5EF4-FFF2-40B4-BE49-F238E27FC236}">
                <a16:creationId xmlns:a16="http://schemas.microsoft.com/office/drawing/2014/main" id="{C66CC717-08C5-4F3E-B8AA-BA93C87559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49400" y="4122000"/>
            <a:ext cx="11293200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49" name="Rectangle 1048">
            <a:extLst>
              <a:ext uri="{FF2B5EF4-FFF2-40B4-BE49-F238E27FC236}">
                <a16:creationId xmlns:a16="http://schemas.microsoft.com/office/drawing/2014/main" id="{662A1B21-D61E-46FC-BDD1-2FAE49F8B5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9EF0AE1-4B27-03AF-67C8-AA563C19FE7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51" name="Rectangle 1050">
            <a:extLst>
              <a:ext uri="{FF2B5EF4-FFF2-40B4-BE49-F238E27FC236}">
                <a16:creationId xmlns:a16="http://schemas.microsoft.com/office/drawing/2014/main" id="{339A0505-A6DD-4BC1-9CA6-9D202A949F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450000"/>
            <a:ext cx="6311901" cy="5544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DDFB54-2EB7-43B5-BACD-1E907AC8C3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0000" y="894969"/>
            <a:ext cx="5430100" cy="2954655"/>
          </a:xfrm>
        </p:spPr>
        <p:txBody>
          <a:bodyPr vert="horz" lIns="0" tIns="0" rIns="0" bIns="0" rtlCol="0" anchor="b">
            <a:normAutofit/>
          </a:bodyPr>
          <a:lstStyle/>
          <a:p>
            <a:pPr>
              <a:spcAft>
                <a:spcPts val="800"/>
              </a:spcAft>
            </a:pPr>
            <a:r>
              <a:rPr lang="en-US" sz="2600">
                <a:effectLst/>
              </a:rPr>
              <a:t>Our profile would be B2B with clients from the local travel agents and agencies on the local UK markets.</a:t>
            </a:r>
            <a:br>
              <a:rPr lang="en-US" sz="2600">
                <a:effectLst/>
              </a:rPr>
            </a:br>
            <a:r>
              <a:rPr lang="en-US" sz="2600">
                <a:effectLst/>
              </a:rPr>
              <a:t>  Our destinations are Eastern European countries – Romania, Bulgaria, Croatia, Hungary, Greece, Montenegro, Albania, Slovakia and Poland</a:t>
            </a:r>
            <a:br>
              <a:rPr lang="en-US" sz="2600">
                <a:effectLst/>
              </a:rPr>
            </a:br>
            <a:endParaRPr lang="en-US" sz="2600"/>
          </a:p>
        </p:txBody>
      </p:sp>
      <p:cxnSp>
        <p:nvCxnSpPr>
          <p:cNvPr id="1053" name="Straight Connector 1052">
            <a:extLst>
              <a:ext uri="{FF2B5EF4-FFF2-40B4-BE49-F238E27FC236}">
                <a16:creationId xmlns:a16="http://schemas.microsoft.com/office/drawing/2014/main" id="{D2CC4060-6621-49EA-A90C-71567A9226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0000" y="4122000"/>
            <a:ext cx="5430100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5505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14E83AC-030A-7B51-0967-10FDC86882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791" y="0"/>
            <a:ext cx="5486400" cy="68580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B9730B5-E668-F36F-2109-3FF54D745C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38190" y="1"/>
            <a:ext cx="651476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210778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wind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77467F-CD8B-4B01-BABD-07A4B0616B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dirty="0"/>
              <a:t>              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B4AA44-274A-4642-A25F-0667E72CE85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8056" y="2084250"/>
            <a:ext cx="5431536" cy="421475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SHORT THERM OBJECTIVE</a:t>
            </a:r>
          </a:p>
          <a:p>
            <a:pPr marL="1944" indent="0">
              <a:buNone/>
            </a:pPr>
            <a:r>
              <a:rPr lang="en-GB" dirty="0"/>
              <a:t>                  (6 MONTHS)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*"/>
            </a:pP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create a portfolio of 50 services and travel products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*"/>
            </a:pP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advertise our services on the online platforms 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*"/>
            </a:pP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building own website and platform for our services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*"/>
            </a:pP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achieve 10 clients – agencies and corporate customers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achieve £8000 rollover / month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9F69E8-BEED-4C65-8D31-1364AA4A12F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77369" y="2084250"/>
            <a:ext cx="5431536" cy="421475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LONG TERM OBJECTIVES </a:t>
            </a:r>
          </a:p>
          <a:p>
            <a:pPr marL="1944" indent="0">
              <a:buNone/>
            </a:pPr>
            <a:r>
              <a:rPr lang="en-GB" dirty="0"/>
              <a:t>                        ( 1YEAR)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The company goals are to </a:t>
            </a:r>
            <a:r>
              <a:rPr lang="en-GB" sz="18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fulfill</a:t>
            </a: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the following milestones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*"/>
            </a:pP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achieve profitability of 50% 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*"/>
            </a:pP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achieve a monthly target of 1000 tourists 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achieve a turnover £20000 / month</a:t>
            </a:r>
            <a:endParaRPr lang="en-GB" dirty="0"/>
          </a:p>
          <a:p>
            <a:pPr marL="1944" indent="0">
              <a:buNone/>
            </a:pP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0FA78AC-E80A-2277-9A4A-3960DE385B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44190" y="100323"/>
            <a:ext cx="3883261" cy="17068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9629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8CABC1-BAF7-4801-AFF1-F80AD17D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					SWOT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E16DC8-C405-4BA9-8A32-6C3FD35B9AE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                        STRENGHTS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17D65F-CB86-4547-92C6-E2422CF043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8056" y="2632552"/>
            <a:ext cx="5431536" cy="3320192"/>
          </a:xfrm>
        </p:spPr>
        <p:txBody>
          <a:bodyPr>
            <a:normAutofit fontScale="85000" lnSpcReduction="20000"/>
          </a:bodyPr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*"/>
            </a:pP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 large, diversified, and potentially lucrative market with little unspecialized competition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*"/>
            </a:pP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Diversified unique products and services range. 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*"/>
            </a:pP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Cheap services costs and competitive prices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*"/>
            </a:pP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Specialized expertise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*"/>
            </a:pP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Vast network of collaborators and an extensive experience. 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Low capital investment. 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5CB5FDE-B8F4-448E-AE6A-43276B06587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                       WEEKNESSES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801168E-5118-4D56-BDA6-199C9496678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09360" y="2632552"/>
            <a:ext cx="5431536" cy="3320192"/>
          </a:xfrm>
        </p:spPr>
        <p:txBody>
          <a:bodyPr>
            <a:normAutofit fontScale="85000" lnSpcReduction="20000"/>
          </a:bodyPr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*"/>
            </a:pP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New business 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*"/>
            </a:pP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Unawareness about us and our services. 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*"/>
            </a:pP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Inadequate information about the destinations available to potential customers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*"/>
            </a:pP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Instability of travel industry. 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*"/>
            </a:pP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Lack of skilled </a:t>
            </a:r>
            <a:r>
              <a:rPr lang="en-GB" sz="18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labor</a:t>
            </a: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. 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*"/>
            </a:pP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Lack of services and destinations advertising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Lack of information and support from the authorities in destination countries</a:t>
            </a:r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61D469C-37C9-095F-1BA4-8E490F8472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4117" y="143848"/>
            <a:ext cx="3790950" cy="1209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5036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56A5D2-3E42-4246-95B6-3981CE5A3F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					   SWOT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B465A0-5BDA-4BA3-B2F1-6B47C18DF90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                          OPORTUNITIES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827104-4818-4713-B297-BD6BE1423A8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*"/>
            </a:pPr>
            <a:r>
              <a:rPr lang="en-GB" dirty="0"/>
              <a:t>•	Restart of the travel sector with increase in demand for cheap and new destinations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*"/>
            </a:pPr>
            <a:r>
              <a:rPr lang="en-GB" dirty="0"/>
              <a:t>•	Lack of diverse and complete services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*"/>
            </a:pPr>
            <a:r>
              <a:rPr lang="en-GB" dirty="0"/>
              <a:t>•	E-Commerce and Internet are emerged as promissory distribution channels to market and sell the services.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*"/>
            </a:pP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7E2D919-5D8C-41D0-8A89-6D903BDB239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                                THREATS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B768523-7AE5-4923-B3DB-8215AD693CD5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fontScale="85000" lnSpcReduction="20000"/>
          </a:bodyPr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*"/>
            </a:pPr>
            <a:r>
              <a:rPr lang="en-GB" dirty="0"/>
              <a:t>•	Competition in domestic market.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*"/>
            </a:pPr>
            <a:r>
              <a:rPr lang="en-GB" dirty="0"/>
              <a:t>•	Balance between high demand and supply.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*"/>
            </a:pPr>
            <a:r>
              <a:rPr lang="en-GB" dirty="0"/>
              <a:t>•	Better deals and better quality offered by competition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*"/>
            </a:pPr>
            <a:r>
              <a:rPr lang="en-GB" dirty="0"/>
              <a:t>•	Increase in legal demands and requirements for </a:t>
            </a:r>
            <a:r>
              <a:rPr lang="en-GB" dirty="0" err="1"/>
              <a:t>travelers</a:t>
            </a:r>
            <a:r>
              <a:rPr lang="en-GB" dirty="0"/>
              <a:t> (VISA, travel conditions, etc.)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*"/>
            </a:pPr>
            <a:r>
              <a:rPr lang="en-GB" dirty="0"/>
              <a:t>•	Instability of the airline industry (flight cancelations and delays)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*"/>
            </a:pP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C7931F7-B7F5-48A2-8043-601FD5278A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8926" y="300164"/>
            <a:ext cx="4991100" cy="1474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72224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805772-7CC6-4358-A873-A8FAA6A62D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Marketing research</a:t>
            </a:r>
            <a:br>
              <a:rPr lang="en-GB" dirty="0"/>
            </a:br>
            <a:br>
              <a:rPr lang="en-GB" dirty="0"/>
            </a:br>
            <a:r>
              <a:rPr lang="en-GB" dirty="0"/>
              <a:t>How many they are?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AFB51D94-2387-4116-A78B-DF8F577DD7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81745262"/>
              </p:ext>
            </p:extLst>
          </p:nvPr>
        </p:nvGraphicFramePr>
        <p:xfrm>
          <a:off x="447675" y="1819468"/>
          <a:ext cx="5467933" cy="369868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12" name="Chart 11">
            <a:extLst>
              <a:ext uri="{FF2B5EF4-FFF2-40B4-BE49-F238E27FC236}">
                <a16:creationId xmlns:a16="http://schemas.microsoft.com/office/drawing/2014/main" id="{AC420E78-9D33-48E1-B4BC-73DFB5D3D71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19598562"/>
              </p:ext>
            </p:extLst>
          </p:nvPr>
        </p:nvGraphicFramePr>
        <p:xfrm>
          <a:off x="6557347" y="1329914"/>
          <a:ext cx="4064000" cy="418823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135675972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2D6BCA94-FEDC-4F9B-820A-BA138802E2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19E1B8-5853-491E-82D8-AC47A2A6C0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11300532" cy="986400"/>
          </a:xfrm>
        </p:spPr>
        <p:txBody>
          <a:bodyPr vert="horz" wrap="square" lIns="0" tIns="0" rIns="0" bIns="0" rtlCol="0" anchor="b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6400"/>
              <a:t>Marketing strategies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B32E796E-8D19-4926-B7B8-653B019390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0000" y="1609200"/>
            <a:ext cx="11300400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Picture 15">
            <a:extLst>
              <a:ext uri="{FF2B5EF4-FFF2-40B4-BE49-F238E27FC236}">
                <a16:creationId xmlns:a16="http://schemas.microsoft.com/office/drawing/2014/main" id="{9D7AF360-91F6-E4FC-85E3-B814D9AB82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999" y="2590729"/>
            <a:ext cx="5430101" cy="2828541"/>
          </a:xfrm>
          <a:prstGeom prst="rect">
            <a:avLst/>
          </a:prstGeo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2E7E45F-5535-407F-D8E3-121FA5D6AEC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19137" y="1764001"/>
            <a:ext cx="5931673" cy="4962800"/>
          </a:xfrm>
        </p:spPr>
        <p:txBody>
          <a:bodyPr vert="horz" wrap="square" lIns="0" tIns="0" rIns="91440" bIns="0" rtlCol="0">
            <a:normAutofit fontScale="92500" lnSpcReduction="20000"/>
          </a:bodyPr>
          <a:lstStyle/>
          <a:p>
            <a:pPr indent="-448056">
              <a:buFont typeface="Calibri Light" panose="020F0302020204030204" pitchFamily="34" charset="0"/>
              <a:buChar char="→"/>
            </a:pPr>
            <a:r>
              <a:rPr lang="en-US" sz="500" dirty="0"/>
              <a:t>1.	</a:t>
            </a:r>
            <a:r>
              <a:rPr lang="en-US" sz="1050" dirty="0"/>
              <a:t>Single adults</a:t>
            </a:r>
          </a:p>
          <a:p>
            <a:pPr indent="-448056">
              <a:buFont typeface="Calibri Light" panose="020F0302020204030204" pitchFamily="34" charset="0"/>
              <a:buChar char="→"/>
            </a:pPr>
            <a:r>
              <a:rPr lang="en-US" sz="1050" dirty="0"/>
              <a:t>	Ages 18-55 </a:t>
            </a:r>
            <a:r>
              <a:rPr lang="en-US" sz="1050" dirty="0" err="1"/>
              <a:t>yo</a:t>
            </a:r>
            <a:endParaRPr lang="en-US" sz="1050" dirty="0"/>
          </a:p>
          <a:p>
            <a:pPr indent="-448056">
              <a:buFont typeface="Calibri Light" panose="020F0302020204030204" pitchFamily="34" charset="0"/>
              <a:buChar char="→"/>
            </a:pPr>
            <a:r>
              <a:rPr lang="en-US" sz="1050" dirty="0"/>
              <a:t>	Main profiles</a:t>
            </a:r>
          </a:p>
          <a:p>
            <a:pPr indent="-448056">
              <a:buFont typeface="Calibri Light" panose="020F0302020204030204" pitchFamily="34" charset="0"/>
              <a:buChar char="→"/>
            </a:pPr>
            <a:r>
              <a:rPr lang="en-US" sz="1050" dirty="0"/>
              <a:t>	Leisure travelers – traveling for holidays and leisure time. Main interests are city breaks, multiday tours, thematic tours, events (concerts).</a:t>
            </a:r>
          </a:p>
          <a:p>
            <a:pPr indent="-448056">
              <a:buFont typeface="Calibri Light" panose="020F0302020204030204" pitchFamily="34" charset="0"/>
              <a:buChar char="→"/>
            </a:pPr>
            <a:r>
              <a:rPr lang="en-US" sz="1050" dirty="0"/>
              <a:t>	Employees - average annual income £24,000 per person</a:t>
            </a:r>
          </a:p>
          <a:p>
            <a:pPr indent="-448056">
              <a:buFont typeface="Calibri Light" panose="020F0302020204030204" pitchFamily="34" charset="0"/>
              <a:buChar char="→"/>
            </a:pPr>
            <a:r>
              <a:rPr lang="en-US" sz="1050" dirty="0"/>
              <a:t>	Students – average annual income £12,000 per person</a:t>
            </a:r>
          </a:p>
          <a:p>
            <a:pPr indent="-448056">
              <a:buFont typeface="Calibri Light" panose="020F0302020204030204" pitchFamily="34" charset="0"/>
              <a:buChar char="→"/>
            </a:pPr>
            <a:r>
              <a:rPr lang="en-US" sz="1050" dirty="0"/>
              <a:t>	Business travelers – travelling mainly for business meetings, conferences, events, fairs</a:t>
            </a:r>
          </a:p>
          <a:p>
            <a:pPr indent="-448056">
              <a:buFont typeface="Calibri Light" panose="020F0302020204030204" pitchFamily="34" charset="0"/>
              <a:buChar char="→"/>
            </a:pPr>
            <a:r>
              <a:rPr lang="en-US" sz="1050" dirty="0"/>
              <a:t>	Investors looking for business opportunities</a:t>
            </a:r>
          </a:p>
          <a:p>
            <a:pPr indent="-448056">
              <a:buFont typeface="Calibri Light" panose="020F0302020204030204" pitchFamily="34" charset="0"/>
              <a:buChar char="→"/>
            </a:pPr>
            <a:r>
              <a:rPr lang="en-US" sz="1050" dirty="0"/>
              <a:t>	Delegates from companies travelling in workplace interest</a:t>
            </a:r>
          </a:p>
          <a:p>
            <a:pPr indent="-448056">
              <a:buFont typeface="Calibri Light" panose="020F0302020204030204" pitchFamily="34" charset="0"/>
              <a:buChar char="→"/>
            </a:pPr>
            <a:r>
              <a:rPr lang="en-US" sz="1050" dirty="0"/>
              <a:t>2.	Families </a:t>
            </a:r>
          </a:p>
          <a:p>
            <a:pPr indent="-448056">
              <a:buFont typeface="Calibri Light" panose="020F0302020204030204" pitchFamily="34" charset="0"/>
              <a:buChar char="→"/>
            </a:pPr>
            <a:r>
              <a:rPr lang="en-US" sz="1050" dirty="0"/>
              <a:t>	Ages 25-55 </a:t>
            </a:r>
            <a:r>
              <a:rPr lang="en-US" sz="1050" dirty="0" err="1"/>
              <a:t>yo</a:t>
            </a:r>
            <a:endParaRPr lang="en-US" sz="1050" dirty="0"/>
          </a:p>
          <a:p>
            <a:pPr indent="-448056">
              <a:buFont typeface="Calibri Light" panose="020F0302020204030204" pitchFamily="34" charset="0"/>
              <a:buChar char="→"/>
            </a:pPr>
            <a:r>
              <a:rPr lang="en-US" sz="1050" dirty="0"/>
              <a:t>	Median annual household income is £48,000</a:t>
            </a:r>
          </a:p>
          <a:p>
            <a:pPr indent="-448056">
              <a:buFont typeface="Calibri Light" panose="020F0302020204030204" pitchFamily="34" charset="0"/>
              <a:buChar char="→"/>
            </a:pPr>
            <a:r>
              <a:rPr lang="en-US" sz="1050" dirty="0"/>
              <a:t>	Main interest are resorts, thematic trips, city tours, guided tours</a:t>
            </a:r>
          </a:p>
          <a:p>
            <a:pPr indent="-448056">
              <a:buFont typeface="Calibri Light" panose="020F0302020204030204" pitchFamily="34" charset="0"/>
              <a:buChar char="→"/>
            </a:pPr>
            <a:r>
              <a:rPr lang="en-US" sz="1050" dirty="0"/>
              <a:t>3.	Seniors</a:t>
            </a:r>
          </a:p>
          <a:p>
            <a:pPr indent="-448056">
              <a:buFont typeface="Calibri Light" panose="020F0302020204030204" pitchFamily="34" charset="0"/>
              <a:buChar char="→"/>
            </a:pPr>
            <a:r>
              <a:rPr lang="en-US" sz="1050" dirty="0"/>
              <a:t>	Ages 55-74 </a:t>
            </a:r>
          </a:p>
          <a:p>
            <a:pPr indent="-448056">
              <a:buFont typeface="Calibri Light" panose="020F0302020204030204" pitchFamily="34" charset="0"/>
              <a:buChar char="→"/>
            </a:pPr>
            <a:r>
              <a:rPr lang="en-US" sz="1050" dirty="0"/>
              <a:t>	Median annual individual income £15,000</a:t>
            </a:r>
          </a:p>
          <a:p>
            <a:pPr indent="-448056">
              <a:buFont typeface="Calibri Light" panose="020F0302020204030204" pitchFamily="34" charset="0"/>
              <a:buChar char="→"/>
            </a:pPr>
            <a:r>
              <a:rPr lang="en-US" sz="1050" dirty="0"/>
              <a:t>	Main interests are river cruises, multiday guided tours, historical and culture tours</a:t>
            </a:r>
          </a:p>
          <a:p>
            <a:pPr indent="-448056">
              <a:lnSpc>
                <a:spcPct val="130000"/>
              </a:lnSpc>
              <a:buFont typeface="Calibri Light" panose="020F0302020204030204" pitchFamily="34" charset="0"/>
              <a:buChar char="→"/>
            </a:pPr>
            <a:endParaRPr lang="en-US" sz="500" dirty="0"/>
          </a:p>
        </p:txBody>
      </p:sp>
    </p:spTree>
    <p:extLst>
      <p:ext uri="{BB962C8B-B14F-4D97-AF65-F5344CB8AC3E}">
        <p14:creationId xmlns:p14="http://schemas.microsoft.com/office/powerpoint/2010/main" val="189414105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airplane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BC40AE45-0F40-4658-AECB-189ADDFFC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F1C939-A1FE-4F03-9783-48082446E1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11300532" cy="986400"/>
          </a:xfrm>
        </p:spPr>
        <p:txBody>
          <a:bodyPr vert="horz" wrap="square" lIns="0" tIns="0" rIns="0" bIns="0" rtlCol="0" anchor="b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6400"/>
              <a:t>Marketing strategies</a:t>
            </a:r>
          </a:p>
        </p:txBody>
      </p: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B32E796E-8D19-4926-B7B8-653B019390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0000" y="1609200"/>
            <a:ext cx="11300400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3A90F6DD-0671-56BB-B99C-6FA99F4CEA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999" y="2614671"/>
            <a:ext cx="7374789" cy="2780658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63AA5D4-78B2-4DFD-8063-380EB5F1CEF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256588" y="1944000"/>
            <a:ext cx="3490212" cy="4006800"/>
          </a:xfrm>
        </p:spPr>
        <p:txBody>
          <a:bodyPr vert="horz" wrap="square" lIns="0" tIns="0" rIns="91440" bIns="0" rtlCol="0">
            <a:normAutofit/>
          </a:bodyPr>
          <a:lstStyle/>
          <a:p>
            <a:pPr marL="285750" indent="-448056">
              <a:lnSpc>
                <a:spcPct val="140000"/>
              </a:lnSpc>
              <a:buFont typeface="Calibri Light" panose="020F0302020204030204" pitchFamily="34" charset="0"/>
              <a:buChar char="→"/>
            </a:pPr>
            <a:r>
              <a:rPr lang="en-US"/>
              <a:t>Google</a:t>
            </a:r>
          </a:p>
          <a:p>
            <a:pPr marL="285750" indent="-448056">
              <a:lnSpc>
                <a:spcPct val="140000"/>
              </a:lnSpc>
              <a:buFont typeface="Calibri Light" panose="020F0302020204030204" pitchFamily="34" charset="0"/>
              <a:buChar char="→"/>
            </a:pPr>
            <a:r>
              <a:rPr lang="en-US"/>
              <a:t>Instagram</a:t>
            </a:r>
          </a:p>
          <a:p>
            <a:pPr marL="285750" indent="-448056">
              <a:lnSpc>
                <a:spcPct val="140000"/>
              </a:lnSpc>
              <a:buFont typeface="Calibri Light" panose="020F0302020204030204" pitchFamily="34" charset="0"/>
              <a:buChar char="→"/>
            </a:pPr>
            <a:r>
              <a:rPr lang="en-US"/>
              <a:t>Facebook</a:t>
            </a:r>
          </a:p>
          <a:p>
            <a:pPr marL="285750" indent="-448056">
              <a:lnSpc>
                <a:spcPct val="140000"/>
              </a:lnSpc>
              <a:buFont typeface="Calibri Light" panose="020F0302020204030204" pitchFamily="34" charset="0"/>
              <a:buChar char="→"/>
            </a:pPr>
            <a:r>
              <a:rPr lang="en-US"/>
              <a:t>YouTube</a:t>
            </a:r>
          </a:p>
          <a:p>
            <a:pPr marL="285750" indent="-448056">
              <a:lnSpc>
                <a:spcPct val="140000"/>
              </a:lnSpc>
              <a:buFont typeface="Calibri Light" panose="020F0302020204030204" pitchFamily="34" charset="0"/>
              <a:buChar char="→"/>
            </a:pPr>
            <a:r>
              <a:rPr lang="en-US"/>
              <a:t>Flyers</a:t>
            </a:r>
          </a:p>
        </p:txBody>
      </p:sp>
    </p:spTree>
    <p:extLst>
      <p:ext uri="{BB962C8B-B14F-4D97-AF65-F5344CB8AC3E}">
        <p14:creationId xmlns:p14="http://schemas.microsoft.com/office/powerpoint/2010/main" val="125581101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76CF35-2187-4119-A246-CC8816325F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Start up costs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84C4392-0DBA-4827-B0D6-6EF7A7670593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Plan of Action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Expenses for research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Costs of Borrowing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Insurance, License, and Permit Fees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Equipment and Supplies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Advertising and Promotion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DE330F9D-2FF0-40FD-7158-72FEAD8520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34934525"/>
              </p:ext>
            </p:extLst>
          </p:nvPr>
        </p:nvGraphicFramePr>
        <p:xfrm>
          <a:off x="4370388" y="393700"/>
          <a:ext cx="7380287" cy="555942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67524820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AC5B5-FC3B-4B10-A06B-9D3432E96C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2782" y="90221"/>
            <a:ext cx="11301984" cy="1141200"/>
          </a:xfrm>
        </p:spPr>
        <p:txBody>
          <a:bodyPr/>
          <a:lstStyle/>
          <a:p>
            <a:r>
              <a:rPr lang="en-GB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208C40-044D-41E0-BD66-C923F99521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5008" y="670346"/>
            <a:ext cx="11301984" cy="6097433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44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7809B14-AE95-77C0-369A-F893D7A1EE87}"/>
              </a:ext>
            </a:extLst>
          </p:cNvPr>
          <p:cNvSpPr txBox="1"/>
          <p:nvPr/>
        </p:nvSpPr>
        <p:spPr>
          <a:xfrm>
            <a:off x="350224" y="572046"/>
            <a:ext cx="11396768" cy="62940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/>
              <a:t>References</a:t>
            </a:r>
          </a:p>
          <a:p>
            <a:r>
              <a:rPr lang="en-GB" sz="1100" dirty="0"/>
              <a:t>Anon., 1999. https://www.capterra.com/. [Online] </a:t>
            </a:r>
          </a:p>
          <a:p>
            <a:r>
              <a:rPr lang="en-GB" sz="1100" dirty="0"/>
              <a:t>Available at: https://www.capterra.com/sem-compare/advertising-agency-software/?utm_source=ps-google&amp;utm_medium=ppc&amp;gclid=CjwKCAiA1JGRBhBSEiwAxXblwV5CCZsojq-O2ea3LnwD3hP_r1NrYU372tfN-xcXOUUGytHapJbHShoCzNUQAvD_BwE</a:t>
            </a:r>
          </a:p>
          <a:p>
            <a:r>
              <a:rPr lang="en-GB" sz="1100" dirty="0"/>
              <a:t>[Accessed 04 03 2022].</a:t>
            </a:r>
          </a:p>
          <a:p>
            <a:r>
              <a:rPr lang="en-GB" sz="1100" dirty="0"/>
              <a:t>Anon., 2022. https://www.moneysupermarket.com/. [Online] </a:t>
            </a:r>
          </a:p>
          <a:p>
            <a:r>
              <a:rPr lang="en-GB" sz="1100" dirty="0"/>
              <a:t>Available at: https://www.moneysupermarket.com/business-insurance/business-insurance/?gclsrc=aw.ds&amp;&amp;cicp1=&amp;source=GOO-0X0000048C29CD4152&amp;mckv=s|dc_pcrid_576513536798_mtype_e_kword_business%20insurance%20quotes_2764ri918980_slid__pgrid_55245518390_ptaid_kwd-23670413&amp;uui</a:t>
            </a:r>
          </a:p>
          <a:p>
            <a:r>
              <a:rPr lang="en-GB" sz="1100" dirty="0"/>
              <a:t>[Accessed 05 03 2022].</a:t>
            </a:r>
          </a:p>
          <a:p>
            <a:r>
              <a:rPr lang="en-GB" sz="1100" dirty="0"/>
              <a:t>Anon., 2022. www.gov.uk. [Online] </a:t>
            </a:r>
          </a:p>
          <a:p>
            <a:r>
              <a:rPr lang="en-GB" sz="1100" dirty="0"/>
              <a:t>Available at: https://www.gov.uk/log-in-file-self-assessment-tax-return</a:t>
            </a:r>
          </a:p>
          <a:p>
            <a:r>
              <a:rPr lang="en-GB" sz="1100" dirty="0"/>
              <a:t>[Accessed 04 03 2022].</a:t>
            </a:r>
          </a:p>
          <a:p>
            <a:r>
              <a:rPr lang="en-GB" sz="1100" dirty="0"/>
              <a:t>Census, 2., 2021. www.statistics.gov.uk. [Online] </a:t>
            </a:r>
          </a:p>
          <a:p>
            <a:r>
              <a:rPr lang="en-GB" sz="1100" dirty="0"/>
              <a:t>Available at: https://www.newport.gov.uk/_dc//index.cfm?fuseaction=population.keystats</a:t>
            </a:r>
          </a:p>
          <a:p>
            <a:r>
              <a:rPr lang="en-GB" sz="1100" dirty="0"/>
              <a:t>[Accessed 03 March 2022].</a:t>
            </a:r>
          </a:p>
          <a:p>
            <a:r>
              <a:rPr lang="en-GB" sz="1100" dirty="0"/>
              <a:t>FRYE, C., 2019. https://www.kolabtree.com/blog/how-to-conduct-market-research-for-a-new-product/?utm_source=google&amp;utm_medium=cpc&amp;utm_term=&amp;keyword=&amp;utm_campaign=2020_US_DSA&amp;gclid=CjwKCAiA1JGRBhBSEiwAxXblwTsamuYs4hnrCsN0zEyYYS29w67liM9LomqaOxsuaCMTzFawNiBeixoC6eEQAvD_BwE. [Online] </a:t>
            </a:r>
          </a:p>
          <a:p>
            <a:r>
              <a:rPr lang="en-GB" sz="1100" dirty="0"/>
              <a:t>Available at: https://www.kolabtree.com/blog/how-to-conduct-market-research-for-a-new-product/?utm_source=google&amp;utm_medium=cpc&amp;utm_term=&amp;keyword=&amp;utm_campaign=2020_US_DSA&amp;gclid=CjwKCAiA1JGRBhBSEiwAxXblwTsamuYs4hnrCsN0zEyYYS29w67liM9LomqaOxsuaCMTzFawNiBeixoC6eEQAvD_BwE</a:t>
            </a:r>
          </a:p>
          <a:p>
            <a:r>
              <a:rPr lang="en-GB" sz="1100" dirty="0"/>
              <a:t>[Accessed 04 03 2022].</a:t>
            </a:r>
          </a:p>
          <a:p>
            <a:r>
              <a:rPr lang="en-GB" sz="1100" dirty="0"/>
              <a:t>https://www.newport.gov.uk/_dc//index.cfm?fuseaction=population.keystats, 2021. https://www.newport.gov.uk/. [Online] </a:t>
            </a:r>
          </a:p>
          <a:p>
            <a:r>
              <a:rPr lang="en-GB" sz="1100" dirty="0"/>
              <a:t>Available at: https://www.newport.gov.uk/_dc//index.cfm?fuseaction=population.keystats</a:t>
            </a:r>
          </a:p>
          <a:p>
            <a:r>
              <a:rPr lang="en-GB" sz="1100" dirty="0"/>
              <a:t>[Accessed 03 March 2022].</a:t>
            </a:r>
          </a:p>
          <a:p>
            <a:r>
              <a:rPr lang="en-GB" sz="1100" dirty="0"/>
              <a:t>MORAH, C., 2021. Business </a:t>
            </a:r>
            <a:r>
              <a:rPr lang="en-GB" sz="1100" dirty="0" err="1"/>
              <a:t>Startup</a:t>
            </a:r>
            <a:r>
              <a:rPr lang="en-GB" sz="1100" dirty="0"/>
              <a:t> Costs: It’s in the Details. [Online] </a:t>
            </a:r>
          </a:p>
          <a:p>
            <a:r>
              <a:rPr lang="en-GB" sz="1100" dirty="0"/>
              <a:t>Available at: https://www.investopedia.com/articles/pf/09/business-startup-costs.asp#:~:text=Startup%20costs%20are%20the%20expenses,%2C%20promotion%2C%20and%20employee%20expenses.</a:t>
            </a:r>
          </a:p>
          <a:p>
            <a:r>
              <a:rPr lang="en-GB" sz="1100" dirty="0"/>
              <a:t>[Accessed 05 03 2022].</a:t>
            </a:r>
          </a:p>
          <a:p>
            <a:r>
              <a:rPr lang="en-GB" sz="1100" dirty="0"/>
              <a:t>Osborn, A., 2022. Office for National Statistics. [Online] </a:t>
            </a:r>
          </a:p>
          <a:p>
            <a:r>
              <a:rPr lang="en-GB" sz="1100" dirty="0"/>
              <a:t>Available at: https://www.ons.gov.uk/peoplepopulationandcommunity/leisureandtourism/datasets/internationalpassengersurveytimeseriesspreadsheet</a:t>
            </a:r>
          </a:p>
          <a:p>
            <a:r>
              <a:rPr lang="en-GB" sz="1100" dirty="0"/>
              <a:t>[Accessed 2022].</a:t>
            </a:r>
          </a:p>
          <a:p>
            <a:r>
              <a:rPr lang="en-GB" sz="1100" dirty="0"/>
              <a:t>Shewan, D., 2017. https://www.wordstream.com/blog/ws/2017/12/20/swot-analysis. [Online] </a:t>
            </a:r>
          </a:p>
          <a:p>
            <a:r>
              <a:rPr lang="en-GB" sz="1100" dirty="0"/>
              <a:t>Available at: https://www.wordstream.com/blog/ws/2017/12/20/swot-analysis</a:t>
            </a:r>
          </a:p>
          <a:p>
            <a:r>
              <a:rPr lang="en-GB" sz="1100" dirty="0"/>
              <a:t>[Accessed 02/03/2022 march 2022].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7206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66CC717-08C5-4F3E-B8AA-BA93C87559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49400" y="4122000"/>
            <a:ext cx="11293200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C448D53-ACA1-4CA4-B08A-09FB0780C7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D771DA-F9B3-497F-82F8-66D0F5074C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1900" y="448056"/>
            <a:ext cx="5428996" cy="3401568"/>
          </a:xfrm>
        </p:spPr>
        <p:txBody>
          <a:bodyPr vert="horz" lIns="0" tIns="0" rIns="0" bIns="0" rtlCol="0" anchor="b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6400"/>
              <a:t>					Thank you!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9B4EEAA-7EFA-4331-92B5-AF7144291F5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190"/>
          <a:stretch/>
        </p:blipFill>
        <p:spPr>
          <a:xfrm>
            <a:off x="451104" y="450000"/>
            <a:ext cx="5422576" cy="5544000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B5719CE-F76F-4313-9A48-ADF79E67BB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318321" y="4122000"/>
            <a:ext cx="5447091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7000922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ThinLineVTI">
  <a:themeElements>
    <a:clrScheme name="ThinLines Color Scheme">
      <a:dk1>
        <a:sysClr val="windowText" lastClr="000000"/>
      </a:dk1>
      <a:lt1>
        <a:sysClr val="window" lastClr="FFFFFF"/>
      </a:lt1>
      <a:dk2>
        <a:srgbClr val="000000"/>
      </a:dk2>
      <a:lt2>
        <a:srgbClr val="FFFFFF"/>
      </a:lt2>
      <a:accent1>
        <a:srgbClr val="00BAC8"/>
      </a:accent1>
      <a:accent2>
        <a:srgbClr val="794DFF"/>
      </a:accent2>
      <a:accent3>
        <a:srgbClr val="00D17D"/>
      </a:accent3>
      <a:accent4>
        <a:srgbClr val="404040"/>
      </a:accent4>
      <a:accent5>
        <a:srgbClr val="FE5D21"/>
      </a:accent5>
      <a:accent6>
        <a:srgbClr val="B3B3B3"/>
      </a:accent6>
      <a:hlink>
        <a:srgbClr val="3E8FF1"/>
      </a:hlink>
      <a:folHlink>
        <a:srgbClr val="939393"/>
      </a:folHlink>
    </a:clrScheme>
    <a:fontScheme name="Custom 3">
      <a:majorFont>
        <a:latin typeface="Bell MT"/>
        <a:ea typeface=""/>
        <a:cs typeface=""/>
      </a:majorFont>
      <a:minorFont>
        <a:latin typeface="Bell MT"/>
        <a:ea typeface=""/>
        <a:cs typeface=""/>
      </a:minorFont>
    </a:fontScheme>
    <a:fmtScheme name="Subtle 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inLineVTI" id="{DA2A884B-D36C-4F63-9FE8-3C89F2B99A40}" vid="{62C1F77B-42AE-47B9-869B-5CE48C8ED8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3794</TotalTime>
  <Words>1170</Words>
  <Application>Microsoft Office PowerPoint</Application>
  <PresentationFormat>Widescreen</PresentationFormat>
  <Paragraphs>117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Bell MT</vt:lpstr>
      <vt:lpstr>Calibri</vt:lpstr>
      <vt:lpstr>Calibri Light</vt:lpstr>
      <vt:lpstr>Wingdings</vt:lpstr>
      <vt:lpstr>ThinLineVTI</vt:lpstr>
      <vt:lpstr>Good afternoon!</vt:lpstr>
      <vt:lpstr>Managing Enterprise in the 21st Century (BMSW4006_CARD)</vt:lpstr>
      <vt:lpstr>Follow your dream  *My business plan proposal *Benefits and my unique point of sale *My marketing strategies *Marketing research  </vt:lpstr>
      <vt:lpstr>Business operation</vt:lpstr>
      <vt:lpstr>Our profile would be B2B with clients from the local travel agents and agencies on the local UK markets.   Our destinations are Eastern European countries – Romania, Bulgaria, Croatia, Hungary, Greece, Montenegro, Albania, Slovakia and Poland </vt:lpstr>
      <vt:lpstr>PowerPoint Presentation</vt:lpstr>
      <vt:lpstr>                 </vt:lpstr>
      <vt:lpstr>     SWOT</vt:lpstr>
      <vt:lpstr>        SWOT</vt:lpstr>
      <vt:lpstr>Marketing research  How many they are?</vt:lpstr>
      <vt:lpstr>Marketing strategies</vt:lpstr>
      <vt:lpstr>Marketing strategies</vt:lpstr>
      <vt:lpstr>Start up costs</vt:lpstr>
      <vt:lpstr>References:</vt:lpstr>
      <vt:lpstr>     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Enchanted your beauty</dc:title>
  <dc:creator>Alfred Fodor</dc:creator>
  <cp:lastModifiedBy>Alfred Fodor</cp:lastModifiedBy>
  <cp:revision>4</cp:revision>
  <dcterms:created xsi:type="dcterms:W3CDTF">2022-02-23T10:06:45Z</dcterms:created>
  <dcterms:modified xsi:type="dcterms:W3CDTF">2022-08-22T13:01:56Z</dcterms:modified>
</cp:coreProperties>
</file>