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827" r:id="rId1"/>
  </p:sldMasterIdLst>
  <p:sldIdLst>
    <p:sldId id="256" r:id="rId2"/>
    <p:sldId id="263" r:id="rId3"/>
    <p:sldId id="262" r:id="rId4"/>
    <p:sldId id="265" r:id="rId5"/>
    <p:sldId id="257" r:id="rId6"/>
    <p:sldId id="258" r:id="rId7"/>
    <p:sldId id="261" r:id="rId8"/>
    <p:sldId id="264" r:id="rId9"/>
    <p:sldId id="267" r:id="rId10"/>
    <p:sldId id="268" r:id="rId11"/>
    <p:sldId id="269" r:id="rId12"/>
    <p:sldId id="260" r:id="rId13"/>
    <p:sldId id="266" r:id="rId1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07A0A85F-AC40-423A-AD24-000CAB729990}" v="2" dt="2024-03-15T13:24:36.937"/>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snapToGrid="0">
      <p:cViewPr varScale="1">
        <p:scale>
          <a:sx n="69" d="100"/>
          <a:sy n="69" d="100"/>
        </p:scale>
        <p:origin x="780" y="6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viewProps" Target="viewProps.xml"/><Relationship Id="rId20" Type="http://schemas.microsoft.com/office/2015/10/relationships/revisionInfo" Target="revisionInfo.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presProps" Target="presProps.xml"/><Relationship Id="rId10" Type="http://schemas.openxmlformats.org/officeDocument/2006/relationships/slide" Target="slides/slide9.xml"/><Relationship Id="rId19" Type="http://schemas.microsoft.com/office/2016/11/relationships/changesInfo" Target="changesInfos/changesInfo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Elaine Robinson" userId="570c6c558e620f66" providerId="LiveId" clId="{07A0A85F-AC40-423A-AD24-000CAB729990}"/>
    <pc:docChg chg="undo custSel addSld delSld modSld sldOrd">
      <pc:chgData name="Elaine Robinson" userId="570c6c558e620f66" providerId="LiveId" clId="{07A0A85F-AC40-423A-AD24-000CAB729990}" dt="2024-03-15T20:00:14.206" v="10409" actId="20577"/>
      <pc:docMkLst>
        <pc:docMk/>
      </pc:docMkLst>
      <pc:sldChg chg="modSp mod">
        <pc:chgData name="Elaine Robinson" userId="570c6c558e620f66" providerId="LiveId" clId="{07A0A85F-AC40-423A-AD24-000CAB729990}" dt="2024-03-15T19:33:32.897" v="9837" actId="255"/>
        <pc:sldMkLst>
          <pc:docMk/>
          <pc:sldMk cId="1445566739" sldId="256"/>
        </pc:sldMkLst>
        <pc:spChg chg="mod">
          <ac:chgData name="Elaine Robinson" userId="570c6c558e620f66" providerId="LiveId" clId="{07A0A85F-AC40-423A-AD24-000CAB729990}" dt="2024-03-15T19:33:32.897" v="9837" actId="255"/>
          <ac:spMkLst>
            <pc:docMk/>
            <pc:sldMk cId="1445566739" sldId="256"/>
            <ac:spMk id="3" creationId="{7B8D15F3-7716-5CAA-EE6C-D034790DB027}"/>
          </ac:spMkLst>
        </pc:spChg>
      </pc:sldChg>
      <pc:sldChg chg="modSp mod ord">
        <pc:chgData name="Elaine Robinson" userId="570c6c558e620f66" providerId="LiveId" clId="{07A0A85F-AC40-423A-AD24-000CAB729990}" dt="2024-03-15T19:04:50.104" v="8580" actId="20577"/>
        <pc:sldMkLst>
          <pc:docMk/>
          <pc:sldMk cId="2049870759" sldId="257"/>
        </pc:sldMkLst>
        <pc:spChg chg="mod">
          <ac:chgData name="Elaine Robinson" userId="570c6c558e620f66" providerId="LiveId" clId="{07A0A85F-AC40-423A-AD24-000CAB729990}" dt="2024-03-15T19:04:50.104" v="8580" actId="20577"/>
          <ac:spMkLst>
            <pc:docMk/>
            <pc:sldMk cId="2049870759" sldId="257"/>
            <ac:spMk id="3" creationId="{203CC765-A336-7A78-3B30-87FD842E28DA}"/>
          </ac:spMkLst>
        </pc:spChg>
      </pc:sldChg>
      <pc:sldChg chg="modSp mod ord">
        <pc:chgData name="Elaine Robinson" userId="570c6c558e620f66" providerId="LiveId" clId="{07A0A85F-AC40-423A-AD24-000CAB729990}" dt="2024-03-15T19:03:52.488" v="8579" actId="27636"/>
        <pc:sldMkLst>
          <pc:docMk/>
          <pc:sldMk cId="1773368481" sldId="258"/>
        </pc:sldMkLst>
        <pc:spChg chg="mod">
          <ac:chgData name="Elaine Robinson" userId="570c6c558e620f66" providerId="LiveId" clId="{07A0A85F-AC40-423A-AD24-000CAB729990}" dt="2024-03-15T18:58:32.514" v="8333" actId="20577"/>
          <ac:spMkLst>
            <pc:docMk/>
            <pc:sldMk cId="1773368481" sldId="258"/>
            <ac:spMk id="2" creationId="{0CF1C17E-C8DF-FB14-CFF2-26F0A6F2A5AD}"/>
          </ac:spMkLst>
        </pc:spChg>
        <pc:spChg chg="mod">
          <ac:chgData name="Elaine Robinson" userId="570c6c558e620f66" providerId="LiveId" clId="{07A0A85F-AC40-423A-AD24-000CAB729990}" dt="2024-03-15T19:03:52.488" v="8579" actId="27636"/>
          <ac:spMkLst>
            <pc:docMk/>
            <pc:sldMk cId="1773368481" sldId="258"/>
            <ac:spMk id="3" creationId="{2B57F3F1-2BD5-064E-4C1A-D1C6B9714041}"/>
          </ac:spMkLst>
        </pc:spChg>
      </pc:sldChg>
      <pc:sldChg chg="modSp del mod">
        <pc:chgData name="Elaine Robinson" userId="570c6c558e620f66" providerId="LiveId" clId="{07A0A85F-AC40-423A-AD24-000CAB729990}" dt="2024-03-15T13:32:43.493" v="2149" actId="2696"/>
        <pc:sldMkLst>
          <pc:docMk/>
          <pc:sldMk cId="1753642595" sldId="259"/>
        </pc:sldMkLst>
        <pc:spChg chg="mod">
          <ac:chgData name="Elaine Robinson" userId="570c6c558e620f66" providerId="LiveId" clId="{07A0A85F-AC40-423A-AD24-000CAB729990}" dt="2024-03-07T17:01:19.445" v="352" actId="20577"/>
          <ac:spMkLst>
            <pc:docMk/>
            <pc:sldMk cId="1753642595" sldId="259"/>
            <ac:spMk id="3" creationId="{20A5DF7C-C2BA-D4BA-F93C-D78F9ED8EEB8}"/>
          </ac:spMkLst>
        </pc:spChg>
      </pc:sldChg>
      <pc:sldChg chg="modSp mod">
        <pc:chgData name="Elaine Robinson" userId="570c6c558e620f66" providerId="LiveId" clId="{07A0A85F-AC40-423A-AD24-000CAB729990}" dt="2024-03-15T19:43:18.294" v="10068" actId="114"/>
        <pc:sldMkLst>
          <pc:docMk/>
          <pc:sldMk cId="2403700957" sldId="260"/>
        </pc:sldMkLst>
        <pc:spChg chg="mod">
          <ac:chgData name="Elaine Robinson" userId="570c6c558e620f66" providerId="LiveId" clId="{07A0A85F-AC40-423A-AD24-000CAB729990}" dt="2024-03-15T19:43:18.294" v="10068" actId="114"/>
          <ac:spMkLst>
            <pc:docMk/>
            <pc:sldMk cId="2403700957" sldId="260"/>
            <ac:spMk id="3" creationId="{822A0949-C20D-E15E-EE75-A9816F2C4EAF}"/>
          </ac:spMkLst>
        </pc:spChg>
      </pc:sldChg>
      <pc:sldChg chg="modSp new mod ord">
        <pc:chgData name="Elaine Robinson" userId="570c6c558e620f66" providerId="LiveId" clId="{07A0A85F-AC40-423A-AD24-000CAB729990}" dt="2024-03-15T17:33:31.360" v="5904"/>
        <pc:sldMkLst>
          <pc:docMk/>
          <pc:sldMk cId="1339064572" sldId="261"/>
        </pc:sldMkLst>
        <pc:spChg chg="mod">
          <ac:chgData name="Elaine Robinson" userId="570c6c558e620f66" providerId="LiveId" clId="{07A0A85F-AC40-423A-AD24-000CAB729990}" dt="2024-03-14T16:18:47.062" v="432" actId="1076"/>
          <ac:spMkLst>
            <pc:docMk/>
            <pc:sldMk cId="1339064572" sldId="261"/>
            <ac:spMk id="2" creationId="{5D2300FB-C595-99FF-32D7-E40FF5E8FF00}"/>
          </ac:spMkLst>
        </pc:spChg>
        <pc:spChg chg="mod">
          <ac:chgData name="Elaine Robinson" userId="570c6c558e620f66" providerId="LiveId" clId="{07A0A85F-AC40-423A-AD24-000CAB729990}" dt="2024-03-15T14:06:51.907" v="2813" actId="20577"/>
          <ac:spMkLst>
            <pc:docMk/>
            <pc:sldMk cId="1339064572" sldId="261"/>
            <ac:spMk id="3" creationId="{3B9FF26B-4A8B-817B-7346-AE47D84CEDE0}"/>
          </ac:spMkLst>
        </pc:spChg>
      </pc:sldChg>
      <pc:sldChg chg="modSp new mod ord">
        <pc:chgData name="Elaine Robinson" userId="570c6c558e620f66" providerId="LiveId" clId="{07A0A85F-AC40-423A-AD24-000CAB729990}" dt="2024-03-15T17:58:25.467" v="6693"/>
        <pc:sldMkLst>
          <pc:docMk/>
          <pc:sldMk cId="727142458" sldId="262"/>
        </pc:sldMkLst>
        <pc:spChg chg="mod">
          <ac:chgData name="Elaine Robinson" userId="570c6c558e620f66" providerId="LiveId" clId="{07A0A85F-AC40-423A-AD24-000CAB729990}" dt="2024-03-15T11:46:15.253" v="661" actId="20577"/>
          <ac:spMkLst>
            <pc:docMk/>
            <pc:sldMk cId="727142458" sldId="262"/>
            <ac:spMk id="2" creationId="{EE9B8C92-31F8-457E-CF4C-3F515AD8349C}"/>
          </ac:spMkLst>
        </pc:spChg>
        <pc:spChg chg="mod">
          <ac:chgData name="Elaine Robinson" userId="570c6c558e620f66" providerId="LiveId" clId="{07A0A85F-AC40-423A-AD24-000CAB729990}" dt="2024-03-15T15:23:02.028" v="3600" actId="20577"/>
          <ac:spMkLst>
            <pc:docMk/>
            <pc:sldMk cId="727142458" sldId="262"/>
            <ac:spMk id="3" creationId="{64BFF1C7-4FB9-4BAD-3C00-29C3D5BCBF51}"/>
          </ac:spMkLst>
        </pc:spChg>
      </pc:sldChg>
      <pc:sldChg chg="modSp new mod ord">
        <pc:chgData name="Elaine Robinson" userId="570c6c558e620f66" providerId="LiveId" clId="{07A0A85F-AC40-423A-AD24-000CAB729990}" dt="2024-03-15T18:49:59.784" v="8261" actId="1076"/>
        <pc:sldMkLst>
          <pc:docMk/>
          <pc:sldMk cId="2125752268" sldId="263"/>
        </pc:sldMkLst>
        <pc:spChg chg="mod">
          <ac:chgData name="Elaine Robinson" userId="570c6c558e620f66" providerId="LiveId" clId="{07A0A85F-AC40-423A-AD24-000CAB729990}" dt="2024-03-15T18:49:59.784" v="8261" actId="1076"/>
          <ac:spMkLst>
            <pc:docMk/>
            <pc:sldMk cId="2125752268" sldId="263"/>
            <ac:spMk id="2" creationId="{AD7A0CB0-CFEE-4FE1-28D3-4A8A97C2CC27}"/>
          </ac:spMkLst>
        </pc:spChg>
        <pc:spChg chg="mod">
          <ac:chgData name="Elaine Robinson" userId="570c6c558e620f66" providerId="LiveId" clId="{07A0A85F-AC40-423A-AD24-000CAB729990}" dt="2024-03-15T18:11:20.751" v="7003" actId="20577"/>
          <ac:spMkLst>
            <pc:docMk/>
            <pc:sldMk cId="2125752268" sldId="263"/>
            <ac:spMk id="3" creationId="{A6859E9B-074C-AD40-492E-0ADA95FCCD3B}"/>
          </ac:spMkLst>
        </pc:spChg>
      </pc:sldChg>
      <pc:sldChg chg="modSp new mod">
        <pc:chgData name="Elaine Robinson" userId="570c6c558e620f66" providerId="LiveId" clId="{07A0A85F-AC40-423A-AD24-000CAB729990}" dt="2024-03-15T19:49:51.424" v="10266" actId="20577"/>
        <pc:sldMkLst>
          <pc:docMk/>
          <pc:sldMk cId="1976580089" sldId="264"/>
        </pc:sldMkLst>
        <pc:spChg chg="mod">
          <ac:chgData name="Elaine Robinson" userId="570c6c558e620f66" providerId="LiveId" clId="{07A0A85F-AC40-423A-AD24-000CAB729990}" dt="2024-03-15T18:47:42.254" v="8218" actId="27636"/>
          <ac:spMkLst>
            <pc:docMk/>
            <pc:sldMk cId="1976580089" sldId="264"/>
            <ac:spMk id="2" creationId="{00381BC6-A142-3D1A-D0F5-B9313E1B012E}"/>
          </ac:spMkLst>
        </pc:spChg>
        <pc:spChg chg="mod">
          <ac:chgData name="Elaine Robinson" userId="570c6c558e620f66" providerId="LiveId" clId="{07A0A85F-AC40-423A-AD24-000CAB729990}" dt="2024-03-15T19:49:51.424" v="10266" actId="20577"/>
          <ac:spMkLst>
            <pc:docMk/>
            <pc:sldMk cId="1976580089" sldId="264"/>
            <ac:spMk id="3" creationId="{4443901D-7A5B-7820-E711-D9F7431449ED}"/>
          </ac:spMkLst>
        </pc:spChg>
      </pc:sldChg>
      <pc:sldChg chg="modSp new del mod">
        <pc:chgData name="Elaine Robinson" userId="570c6c558e620f66" providerId="LiveId" clId="{07A0A85F-AC40-423A-AD24-000CAB729990}" dt="2024-03-15T14:34:54.353" v="3004" actId="2696"/>
        <pc:sldMkLst>
          <pc:docMk/>
          <pc:sldMk cId="2314524824" sldId="264"/>
        </pc:sldMkLst>
        <pc:spChg chg="mod">
          <ac:chgData name="Elaine Robinson" userId="570c6c558e620f66" providerId="LiveId" clId="{07A0A85F-AC40-423A-AD24-000CAB729990}" dt="2024-03-15T14:34:44.732" v="3003" actId="20577"/>
          <ac:spMkLst>
            <pc:docMk/>
            <pc:sldMk cId="2314524824" sldId="264"/>
            <ac:spMk id="2" creationId="{5C0CD659-7570-DC6C-34AF-D46FAE3F0564}"/>
          </ac:spMkLst>
        </pc:spChg>
      </pc:sldChg>
      <pc:sldChg chg="modSp new mod ord">
        <pc:chgData name="Elaine Robinson" userId="570c6c558e620f66" providerId="LiveId" clId="{07A0A85F-AC40-423A-AD24-000CAB729990}" dt="2024-03-15T17:58:38.908" v="6695"/>
        <pc:sldMkLst>
          <pc:docMk/>
          <pc:sldMk cId="630752220" sldId="265"/>
        </pc:sldMkLst>
        <pc:spChg chg="mod">
          <ac:chgData name="Elaine Robinson" userId="570c6c558e620f66" providerId="LiveId" clId="{07A0A85F-AC40-423A-AD24-000CAB729990}" dt="2024-03-15T15:23:41.063" v="3648" actId="20577"/>
          <ac:spMkLst>
            <pc:docMk/>
            <pc:sldMk cId="630752220" sldId="265"/>
            <ac:spMk id="2" creationId="{269B491A-970C-D1FA-ED77-A8F1A4B87F8D}"/>
          </ac:spMkLst>
        </pc:spChg>
        <pc:spChg chg="mod">
          <ac:chgData name="Elaine Robinson" userId="570c6c558e620f66" providerId="LiveId" clId="{07A0A85F-AC40-423A-AD24-000CAB729990}" dt="2024-03-15T16:24:54.560" v="4576" actId="255"/>
          <ac:spMkLst>
            <pc:docMk/>
            <pc:sldMk cId="630752220" sldId="265"/>
            <ac:spMk id="3" creationId="{2E50504E-5F4C-055E-A5DD-A5FA9EED6063}"/>
          </ac:spMkLst>
        </pc:spChg>
      </pc:sldChg>
      <pc:sldChg chg="modSp new mod">
        <pc:chgData name="Elaine Robinson" userId="570c6c558e620f66" providerId="LiveId" clId="{07A0A85F-AC40-423A-AD24-000CAB729990}" dt="2024-03-15T19:50:58.819" v="10268" actId="27636"/>
        <pc:sldMkLst>
          <pc:docMk/>
          <pc:sldMk cId="2078739651" sldId="266"/>
        </pc:sldMkLst>
        <pc:spChg chg="mod">
          <ac:chgData name="Elaine Robinson" userId="570c6c558e620f66" providerId="LiveId" clId="{07A0A85F-AC40-423A-AD24-000CAB729990}" dt="2024-03-15T17:03:44.472" v="5504" actId="20577"/>
          <ac:spMkLst>
            <pc:docMk/>
            <pc:sldMk cId="2078739651" sldId="266"/>
            <ac:spMk id="2" creationId="{F9AF7850-FEC7-313C-D75A-96083317D9F5}"/>
          </ac:spMkLst>
        </pc:spChg>
        <pc:spChg chg="mod">
          <ac:chgData name="Elaine Robinson" userId="570c6c558e620f66" providerId="LiveId" clId="{07A0A85F-AC40-423A-AD24-000CAB729990}" dt="2024-03-15T19:50:58.819" v="10268" actId="27636"/>
          <ac:spMkLst>
            <pc:docMk/>
            <pc:sldMk cId="2078739651" sldId="266"/>
            <ac:spMk id="3" creationId="{35267543-17FC-300E-7C77-BB73CA2C0E8D}"/>
          </ac:spMkLst>
        </pc:spChg>
      </pc:sldChg>
      <pc:sldChg chg="modSp new mod">
        <pc:chgData name="Elaine Robinson" userId="570c6c558e620f66" providerId="LiveId" clId="{07A0A85F-AC40-423A-AD24-000CAB729990}" dt="2024-03-15T19:24:57.714" v="9631" actId="20577"/>
        <pc:sldMkLst>
          <pc:docMk/>
          <pc:sldMk cId="3738547308" sldId="267"/>
        </pc:sldMkLst>
        <pc:spChg chg="mod">
          <ac:chgData name="Elaine Robinson" userId="570c6c558e620f66" providerId="LiveId" clId="{07A0A85F-AC40-423A-AD24-000CAB729990}" dt="2024-03-15T18:08:40.615" v="6957" actId="20577"/>
          <ac:spMkLst>
            <pc:docMk/>
            <pc:sldMk cId="3738547308" sldId="267"/>
            <ac:spMk id="2" creationId="{C57BF610-00B8-7D21-AB58-0A8E2098D83E}"/>
          </ac:spMkLst>
        </pc:spChg>
        <pc:spChg chg="mod">
          <ac:chgData name="Elaine Robinson" userId="570c6c558e620f66" providerId="LiveId" clId="{07A0A85F-AC40-423A-AD24-000CAB729990}" dt="2024-03-15T19:24:57.714" v="9631" actId="20577"/>
          <ac:spMkLst>
            <pc:docMk/>
            <pc:sldMk cId="3738547308" sldId="267"/>
            <ac:spMk id="3" creationId="{9702465B-3B88-1714-3698-2D2770665295}"/>
          </ac:spMkLst>
        </pc:spChg>
      </pc:sldChg>
      <pc:sldChg chg="modSp new mod">
        <pc:chgData name="Elaine Robinson" userId="570c6c558e620f66" providerId="LiveId" clId="{07A0A85F-AC40-423A-AD24-000CAB729990}" dt="2024-03-15T20:00:14.206" v="10409" actId="20577"/>
        <pc:sldMkLst>
          <pc:docMk/>
          <pc:sldMk cId="908482025" sldId="268"/>
        </pc:sldMkLst>
        <pc:spChg chg="mod">
          <ac:chgData name="Elaine Robinson" userId="570c6c558e620f66" providerId="LiveId" clId="{07A0A85F-AC40-423A-AD24-000CAB729990}" dt="2024-03-15T18:10:33.135" v="6990" actId="20577"/>
          <ac:spMkLst>
            <pc:docMk/>
            <pc:sldMk cId="908482025" sldId="268"/>
            <ac:spMk id="2" creationId="{20F307DC-521D-7317-A5D0-387E0C50AA00}"/>
          </ac:spMkLst>
        </pc:spChg>
        <pc:spChg chg="mod">
          <ac:chgData name="Elaine Robinson" userId="570c6c558e620f66" providerId="LiveId" clId="{07A0A85F-AC40-423A-AD24-000CAB729990}" dt="2024-03-15T20:00:14.206" v="10409" actId="20577"/>
          <ac:spMkLst>
            <pc:docMk/>
            <pc:sldMk cId="908482025" sldId="268"/>
            <ac:spMk id="3" creationId="{C339A749-296A-8287-0A47-F7DD61203CCB}"/>
          </ac:spMkLst>
        </pc:spChg>
      </pc:sldChg>
      <pc:sldChg chg="modSp new mod">
        <pc:chgData name="Elaine Robinson" userId="570c6c558e620f66" providerId="LiveId" clId="{07A0A85F-AC40-423A-AD24-000CAB729990}" dt="2024-03-15T19:57:17.778" v="10345" actId="20577"/>
        <pc:sldMkLst>
          <pc:docMk/>
          <pc:sldMk cId="2300866761" sldId="269"/>
        </pc:sldMkLst>
        <pc:spChg chg="mod">
          <ac:chgData name="Elaine Robinson" userId="570c6c558e620f66" providerId="LiveId" clId="{07A0A85F-AC40-423A-AD24-000CAB729990}" dt="2024-03-15T18:21:55.727" v="7176" actId="20577"/>
          <ac:spMkLst>
            <pc:docMk/>
            <pc:sldMk cId="2300866761" sldId="269"/>
            <ac:spMk id="2" creationId="{41132571-AB12-FE07-8981-264FA84EAFC0}"/>
          </ac:spMkLst>
        </pc:spChg>
        <pc:spChg chg="mod">
          <ac:chgData name="Elaine Robinson" userId="570c6c558e620f66" providerId="LiveId" clId="{07A0A85F-AC40-423A-AD24-000CAB729990}" dt="2024-03-15T19:57:17.778" v="10345" actId="20577"/>
          <ac:spMkLst>
            <pc:docMk/>
            <pc:sldMk cId="2300866761" sldId="269"/>
            <ac:spMk id="3" creationId="{3B2AC384-D813-1186-DEDD-34EB10C9D3A4}"/>
          </ac:spMkLst>
        </pc:spChg>
      </pc:sldChg>
      <pc:sldChg chg="modSp new del mod">
        <pc:chgData name="Elaine Robinson" userId="570c6c558e620f66" providerId="LiveId" clId="{07A0A85F-AC40-423A-AD24-000CAB729990}" dt="2024-03-15T19:52:05.270" v="10302" actId="2696"/>
        <pc:sldMkLst>
          <pc:docMk/>
          <pc:sldMk cId="833708531" sldId="270"/>
        </pc:sldMkLst>
        <pc:spChg chg="mod">
          <ac:chgData name="Elaine Robinson" userId="570c6c558e620f66" providerId="LiveId" clId="{07A0A85F-AC40-423A-AD24-000CAB729990}" dt="2024-03-15T19:51:57.273" v="10301" actId="20577"/>
          <ac:spMkLst>
            <pc:docMk/>
            <pc:sldMk cId="833708531" sldId="270"/>
            <ac:spMk id="2" creationId="{A9335965-F57E-CA69-590B-56DE57406014}"/>
          </ac:spMkLst>
        </pc:spChg>
      </pc:sldChg>
      <pc:sldChg chg="new del">
        <pc:chgData name="Elaine Robinson" userId="570c6c558e620f66" providerId="LiveId" clId="{07A0A85F-AC40-423A-AD24-000CAB729990}" dt="2024-03-15T19:56:00.386" v="10304" actId="2696"/>
        <pc:sldMkLst>
          <pc:docMk/>
          <pc:sldMk cId="4255366748" sldId="270"/>
        </pc:sldMkLst>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39E3965E-AC41-4711-9D10-E25ABB132D86}"/>
              </a:ext>
            </a:extLst>
          </p:cNvPr>
          <p:cNvSpPr/>
          <p:nvPr/>
        </p:nvSpPr>
        <p:spPr>
          <a:xfrm>
            <a:off x="3175" y="6400800"/>
            <a:ext cx="12188825" cy="457200"/>
          </a:xfrm>
          <a:prstGeom prst="rect">
            <a:avLst/>
          </a:prstGeom>
          <a:solidFill>
            <a:srgbClr val="262626"/>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1097280" y="758952"/>
            <a:ext cx="10058400" cy="3566160"/>
          </a:xfrm>
        </p:spPr>
        <p:txBody>
          <a:bodyPr anchor="b">
            <a:normAutofit/>
          </a:bodyPr>
          <a:lstStyle>
            <a:lvl1pPr algn="l">
              <a:lnSpc>
                <a:spcPct val="90000"/>
              </a:lnSpc>
              <a:defRPr sz="8000" spc="-50" baseline="0">
                <a:solidFill>
                  <a:schemeClr val="tx1">
                    <a:lumMod val="85000"/>
                    <a:lumOff val="15000"/>
                  </a:schemeClr>
                </a:solidFill>
              </a:defRPr>
            </a:lvl1pPr>
          </a:lstStyle>
          <a:p>
            <a:r>
              <a:rPr lang="en-US"/>
              <a:t>Click to edit Master title style</a:t>
            </a:r>
            <a:endParaRPr lang="en-US" dirty="0"/>
          </a:p>
        </p:txBody>
      </p:sp>
      <p:sp>
        <p:nvSpPr>
          <p:cNvPr id="3" name="Subtitle 2"/>
          <p:cNvSpPr>
            <a:spLocks noGrp="1"/>
          </p:cNvSpPr>
          <p:nvPr>
            <p:ph type="subTitle" idx="1"/>
          </p:nvPr>
        </p:nvSpPr>
        <p:spPr>
          <a:xfrm>
            <a:off x="1100051" y="4645152"/>
            <a:ext cx="10058400" cy="1143000"/>
          </a:xfrm>
        </p:spPr>
        <p:txBody>
          <a:bodyPr lIns="91440" rIns="91440">
            <a:normAutofit/>
          </a:bodyPr>
          <a:lstStyle>
            <a:lvl1pPr marL="0" indent="0" algn="l">
              <a:buNone/>
              <a:defRPr sz="2400" cap="all" spc="200" baseline="0">
                <a:solidFill>
                  <a:schemeClr val="tx1"/>
                </a:solidFill>
                <a:latin typeface="+mn-lt"/>
              </a:defRPr>
            </a:lvl1pPr>
            <a:lvl2pPr marL="457200" indent="0" algn="ctr">
              <a:buNone/>
              <a:defRPr sz="2400"/>
            </a:lvl2pPr>
            <a:lvl3pPr marL="914400" indent="0" algn="ctr">
              <a:buNone/>
              <a:defRPr sz="2400"/>
            </a:lvl3pPr>
            <a:lvl4pPr marL="1371600" indent="0" algn="ctr">
              <a:buNone/>
              <a:defRPr sz="2000"/>
            </a:lvl4pPr>
            <a:lvl5pPr marL="1828800" indent="0" algn="ctr">
              <a:buNone/>
              <a:defRPr sz="2000"/>
            </a:lvl5pPr>
            <a:lvl6pPr marL="2286000" indent="0" algn="ctr">
              <a:buNone/>
              <a:defRPr sz="2000"/>
            </a:lvl6pPr>
            <a:lvl7pPr marL="2743200" indent="0" algn="ctr">
              <a:buNone/>
              <a:defRPr sz="2000"/>
            </a:lvl7pPr>
            <a:lvl8pPr marL="3200400" indent="0" algn="ctr">
              <a:buNone/>
              <a:defRPr sz="2000"/>
            </a:lvl8pPr>
            <a:lvl9pPr marL="3657600" indent="0" algn="ctr">
              <a:buNone/>
              <a:defRPr sz="2000"/>
            </a:lvl9pPr>
          </a:lstStyle>
          <a:p>
            <a:r>
              <a:rPr lang="en-US"/>
              <a:t>Click to edit Master subtitle style</a:t>
            </a:r>
            <a:endParaRPr lang="en-US" dirty="0"/>
          </a:p>
        </p:txBody>
      </p:sp>
      <p:cxnSp>
        <p:nvCxnSpPr>
          <p:cNvPr id="9" name="Straight Connector 8">
            <a:extLst>
              <a:ext uri="{FF2B5EF4-FFF2-40B4-BE49-F238E27FC236}">
                <a16:creationId xmlns:a16="http://schemas.microsoft.com/office/drawing/2014/main" id="{1F5DC8C3-BA5F-4EED-BB9A-A14272BD82A1}"/>
              </a:ext>
            </a:extLst>
          </p:cNvPr>
          <p:cNvCxnSpPr/>
          <p:nvPr/>
        </p:nvCxnSpPr>
        <p:spPr>
          <a:xfrm>
            <a:off x="1207658" y="4474741"/>
            <a:ext cx="9875520" cy="0"/>
          </a:xfrm>
          <a:prstGeom prst="line">
            <a:avLst/>
          </a:prstGeom>
          <a:ln w="12700">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sp>
        <p:nvSpPr>
          <p:cNvPr id="4" name="Date Placeholder 3">
            <a:extLst>
              <a:ext uri="{FF2B5EF4-FFF2-40B4-BE49-F238E27FC236}">
                <a16:creationId xmlns:a16="http://schemas.microsoft.com/office/drawing/2014/main" id="{9925CCF1-92C0-4AF3-BFAF-4921631915AB}"/>
              </a:ext>
            </a:extLst>
          </p:cNvPr>
          <p:cNvSpPr>
            <a:spLocks noGrp="1"/>
          </p:cNvSpPr>
          <p:nvPr>
            <p:ph type="dt" sz="half" idx="10"/>
          </p:nvPr>
        </p:nvSpPr>
        <p:spPr/>
        <p:txBody>
          <a:bodyPr/>
          <a:lstStyle/>
          <a:p>
            <a:fld id="{9184DA70-C731-4C70-880D-CCD4705E623C}" type="datetime1">
              <a:rPr lang="en-US" smtClean="0"/>
              <a:t>3/15/2024</a:t>
            </a:fld>
            <a:endParaRPr lang="en-US" dirty="0"/>
          </a:p>
        </p:txBody>
      </p:sp>
      <p:sp>
        <p:nvSpPr>
          <p:cNvPr id="5" name="Footer Placeholder 4">
            <a:extLst>
              <a:ext uri="{FF2B5EF4-FFF2-40B4-BE49-F238E27FC236}">
                <a16:creationId xmlns:a16="http://schemas.microsoft.com/office/drawing/2014/main" id="{051A78A9-3DFF-4937-A9F2-5D8CF495F367}"/>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5FAEB271-5CC0-4759-BC6E-8BE53AB227C0}"/>
              </a:ext>
            </a:extLst>
          </p:cNvPr>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21424371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a:extLst>
              <a:ext uri="{FF2B5EF4-FFF2-40B4-BE49-F238E27FC236}">
                <a16:creationId xmlns:a16="http://schemas.microsoft.com/office/drawing/2014/main" id="{354D8B55-9EA8-4B81-8E84-9B93B0A27559}"/>
              </a:ext>
            </a:extLst>
          </p:cNvPr>
          <p:cNvSpPr>
            <a:spLocks noGrp="1"/>
          </p:cNvSpPr>
          <p:nvPr>
            <p:ph type="dt" sz="half" idx="10"/>
          </p:nvPr>
        </p:nvSpPr>
        <p:spPr/>
        <p:txBody>
          <a:bodyPr/>
          <a:lstStyle/>
          <a:p>
            <a:fld id="{4BE1D723-8F53-4F53-90B0-1982A396982E}" type="datetime1">
              <a:rPr lang="en-US" smtClean="0"/>
              <a:t>3/15/2024</a:t>
            </a:fld>
            <a:endParaRPr lang="en-US" dirty="0"/>
          </a:p>
        </p:txBody>
      </p:sp>
      <p:sp>
        <p:nvSpPr>
          <p:cNvPr id="8" name="Footer Placeholder 7">
            <a:extLst>
              <a:ext uri="{FF2B5EF4-FFF2-40B4-BE49-F238E27FC236}">
                <a16:creationId xmlns:a16="http://schemas.microsoft.com/office/drawing/2014/main" id="{062CA021-2578-47CB-822C-BDDFF7223B28}"/>
              </a:ext>
            </a:extLst>
          </p:cNvPr>
          <p:cNvSpPr>
            <a:spLocks noGrp="1"/>
          </p:cNvSpPr>
          <p:nvPr>
            <p:ph type="ftr" sz="quarter" idx="11"/>
          </p:nvPr>
        </p:nvSpPr>
        <p:spPr/>
        <p:txBody>
          <a:bodyPr/>
          <a:lstStyle/>
          <a:p>
            <a:endParaRPr lang="en-US" dirty="0"/>
          </a:p>
        </p:txBody>
      </p:sp>
      <p:sp>
        <p:nvSpPr>
          <p:cNvPr id="9" name="Slide Number Placeholder 8">
            <a:extLst>
              <a:ext uri="{FF2B5EF4-FFF2-40B4-BE49-F238E27FC236}">
                <a16:creationId xmlns:a16="http://schemas.microsoft.com/office/drawing/2014/main" id="{C4AAB51D-4141-4682-9375-DAFD5FB9DD10}"/>
              </a:ext>
            </a:extLst>
          </p:cNvPr>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282082156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Pr>
        <a:solidFill>
          <a:schemeClr val="bg1"/>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A585C21A-8B93-4657-B5DF-7EAEAD3BE127}"/>
              </a:ext>
            </a:extLst>
          </p:cNvPr>
          <p:cNvSpPr/>
          <p:nvPr/>
        </p:nvSpPr>
        <p:spPr>
          <a:xfrm>
            <a:off x="3175" y="6400800"/>
            <a:ext cx="12188825" cy="457200"/>
          </a:xfrm>
          <a:prstGeom prst="rect">
            <a:avLst/>
          </a:prstGeom>
          <a:solidFill>
            <a:srgbClr val="262626"/>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097280" y="758952"/>
            <a:ext cx="10058400" cy="3566160"/>
          </a:xfrm>
        </p:spPr>
        <p:txBody>
          <a:bodyPr anchor="b" anchorCtr="0">
            <a:normAutofit/>
          </a:bodyPr>
          <a:lstStyle>
            <a:lvl1pPr>
              <a:lnSpc>
                <a:spcPct val="90000"/>
              </a:lnSpc>
              <a:defRPr sz="8000" b="0">
                <a:solidFill>
                  <a:schemeClr val="tx1">
                    <a:lumMod val="85000"/>
                    <a:lumOff val="15000"/>
                  </a:schemeClr>
                </a:solidFill>
              </a:defRPr>
            </a:lvl1pPr>
          </a:lstStyle>
          <a:p>
            <a:r>
              <a:rPr lang="en-US"/>
              <a:t>Click to edit Master title style</a:t>
            </a:r>
            <a:endParaRPr lang="en-US" dirty="0"/>
          </a:p>
        </p:txBody>
      </p:sp>
      <p:sp>
        <p:nvSpPr>
          <p:cNvPr id="3" name="Text Placeholder 2"/>
          <p:cNvSpPr>
            <a:spLocks noGrp="1"/>
          </p:cNvSpPr>
          <p:nvPr>
            <p:ph type="body" idx="1"/>
          </p:nvPr>
        </p:nvSpPr>
        <p:spPr>
          <a:xfrm>
            <a:off x="1097280" y="4663440"/>
            <a:ext cx="10058400" cy="1143000"/>
          </a:xfrm>
        </p:spPr>
        <p:txBody>
          <a:bodyPr lIns="91440" rIns="91440" anchor="t" anchorCtr="0">
            <a:normAutofit/>
          </a:bodyPr>
          <a:lstStyle>
            <a:lvl1pPr marL="0" indent="0">
              <a:buNone/>
              <a:defRPr sz="2400" cap="all" spc="200" baseline="0">
                <a:solidFill>
                  <a:schemeClr val="tx1"/>
                </a:solidFill>
                <a:latin typeface="+mn-lt"/>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cxnSp>
        <p:nvCxnSpPr>
          <p:cNvPr id="9" name="Straight Connector 8">
            <a:extLst>
              <a:ext uri="{FF2B5EF4-FFF2-40B4-BE49-F238E27FC236}">
                <a16:creationId xmlns:a16="http://schemas.microsoft.com/office/drawing/2014/main" id="{459DE2C1-4C52-40A3-8959-27B2C1BEBFF6}"/>
              </a:ext>
            </a:extLst>
          </p:cNvPr>
          <p:cNvCxnSpPr/>
          <p:nvPr/>
        </p:nvCxnSpPr>
        <p:spPr>
          <a:xfrm>
            <a:off x="1207658" y="4485132"/>
            <a:ext cx="9875520" cy="0"/>
          </a:xfrm>
          <a:prstGeom prst="line">
            <a:avLst/>
          </a:prstGeom>
          <a:ln w="12700">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sp>
        <p:nvSpPr>
          <p:cNvPr id="7" name="Date Placeholder 6">
            <a:extLst>
              <a:ext uri="{FF2B5EF4-FFF2-40B4-BE49-F238E27FC236}">
                <a16:creationId xmlns:a16="http://schemas.microsoft.com/office/drawing/2014/main" id="{AAF2E137-EC28-48F8-9198-1F02539029B6}"/>
              </a:ext>
            </a:extLst>
          </p:cNvPr>
          <p:cNvSpPr>
            <a:spLocks noGrp="1"/>
          </p:cNvSpPr>
          <p:nvPr>
            <p:ph type="dt" sz="half" idx="10"/>
          </p:nvPr>
        </p:nvSpPr>
        <p:spPr/>
        <p:txBody>
          <a:bodyPr/>
          <a:lstStyle/>
          <a:p>
            <a:fld id="{97669AF7-7BEB-44E4-9852-375E34362B5B}" type="datetime1">
              <a:rPr lang="en-US" smtClean="0"/>
              <a:t>3/15/2024</a:t>
            </a:fld>
            <a:endParaRPr lang="en-US" dirty="0"/>
          </a:p>
        </p:txBody>
      </p:sp>
      <p:sp>
        <p:nvSpPr>
          <p:cNvPr id="8" name="Footer Placeholder 7">
            <a:extLst>
              <a:ext uri="{FF2B5EF4-FFF2-40B4-BE49-F238E27FC236}">
                <a16:creationId xmlns:a16="http://schemas.microsoft.com/office/drawing/2014/main" id="{189422CD-6F62-4DD6-89EF-07A60B42D219}"/>
              </a:ext>
            </a:extLst>
          </p:cNvPr>
          <p:cNvSpPr>
            <a:spLocks noGrp="1"/>
          </p:cNvSpPr>
          <p:nvPr>
            <p:ph type="ftr" sz="quarter" idx="11"/>
          </p:nvPr>
        </p:nvSpPr>
        <p:spPr/>
        <p:txBody>
          <a:bodyPr/>
          <a:lstStyle/>
          <a:p>
            <a:endParaRPr lang="en-US" dirty="0"/>
          </a:p>
        </p:txBody>
      </p:sp>
      <p:sp>
        <p:nvSpPr>
          <p:cNvPr id="11" name="Slide Number Placeholder 10">
            <a:extLst>
              <a:ext uri="{FF2B5EF4-FFF2-40B4-BE49-F238E27FC236}">
                <a16:creationId xmlns:a16="http://schemas.microsoft.com/office/drawing/2014/main" id="{69C6AFF8-42B4-4D05-969B-9F5FB3355555}"/>
              </a:ext>
            </a:extLst>
          </p:cNvPr>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273660656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a:xfrm>
            <a:off x="1097280" y="286603"/>
            <a:ext cx="10058400" cy="1450757"/>
          </a:xfrm>
        </p:spPr>
        <p:txBody>
          <a:bodyPr/>
          <a:lstStyle/>
          <a:p>
            <a:r>
              <a:rPr lang="en-US"/>
              <a:t>Click to edit Master title style</a:t>
            </a:r>
            <a:endParaRPr lang="en-US" dirty="0"/>
          </a:p>
        </p:txBody>
      </p:sp>
      <p:sp>
        <p:nvSpPr>
          <p:cNvPr id="3" name="Content Placeholder 2"/>
          <p:cNvSpPr>
            <a:spLocks noGrp="1"/>
          </p:cNvSpPr>
          <p:nvPr>
            <p:ph sz="half" idx="1"/>
          </p:nvPr>
        </p:nvSpPr>
        <p:spPr>
          <a:xfrm>
            <a:off x="1097280" y="2120900"/>
            <a:ext cx="4639736" cy="374819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515944" y="2120900"/>
            <a:ext cx="4639736" cy="3748194"/>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2" name="Date Placeholder 1">
            <a:extLst>
              <a:ext uri="{FF2B5EF4-FFF2-40B4-BE49-F238E27FC236}">
                <a16:creationId xmlns:a16="http://schemas.microsoft.com/office/drawing/2014/main" id="{5782D47D-B0DC-4C40-BCC6-BBBA32584A38}"/>
              </a:ext>
            </a:extLst>
          </p:cNvPr>
          <p:cNvSpPr>
            <a:spLocks noGrp="1"/>
          </p:cNvSpPr>
          <p:nvPr>
            <p:ph type="dt" sz="half" idx="10"/>
          </p:nvPr>
        </p:nvSpPr>
        <p:spPr/>
        <p:txBody>
          <a:bodyPr/>
          <a:lstStyle/>
          <a:p>
            <a:fld id="{BAAAC38D-0552-4C82-B593-E6124DFADBE2}" type="datetime1">
              <a:rPr lang="en-US" smtClean="0"/>
              <a:t>3/15/2024</a:t>
            </a:fld>
            <a:endParaRPr lang="en-US" dirty="0"/>
          </a:p>
        </p:txBody>
      </p:sp>
      <p:sp>
        <p:nvSpPr>
          <p:cNvPr id="9" name="Footer Placeholder 8">
            <a:extLst>
              <a:ext uri="{FF2B5EF4-FFF2-40B4-BE49-F238E27FC236}">
                <a16:creationId xmlns:a16="http://schemas.microsoft.com/office/drawing/2014/main" id="{4690D34E-7EBD-44B2-83CA-4C126A18D7EF}"/>
              </a:ext>
            </a:extLst>
          </p:cNvPr>
          <p:cNvSpPr>
            <a:spLocks noGrp="1"/>
          </p:cNvSpPr>
          <p:nvPr>
            <p:ph type="ftr" sz="quarter" idx="11"/>
          </p:nvPr>
        </p:nvSpPr>
        <p:spPr/>
        <p:txBody>
          <a:bodyPr/>
          <a:lstStyle/>
          <a:p>
            <a:endParaRPr lang="en-US" dirty="0"/>
          </a:p>
        </p:txBody>
      </p:sp>
      <p:sp>
        <p:nvSpPr>
          <p:cNvPr id="10" name="Slide Number Placeholder 9">
            <a:extLst>
              <a:ext uri="{FF2B5EF4-FFF2-40B4-BE49-F238E27FC236}">
                <a16:creationId xmlns:a16="http://schemas.microsoft.com/office/drawing/2014/main" id="{2AC511A1-9BBD-42DE-92FB-2AF44F8E97A9}"/>
              </a:ext>
            </a:extLst>
          </p:cNvPr>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410386241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a:xfrm>
            <a:off x="1097280" y="286603"/>
            <a:ext cx="10058400" cy="1450757"/>
          </a:xfrm>
        </p:spPr>
        <p:txBody>
          <a:bodyPr/>
          <a:lstStyle/>
          <a:p>
            <a:r>
              <a:rPr lang="en-US"/>
              <a:t>Click to edit Master title style</a:t>
            </a:r>
            <a:endParaRPr lang="en-US" dirty="0"/>
          </a:p>
        </p:txBody>
      </p:sp>
      <p:sp>
        <p:nvSpPr>
          <p:cNvPr id="3" name="Text Placeholder 2"/>
          <p:cNvSpPr>
            <a:spLocks noGrp="1"/>
          </p:cNvSpPr>
          <p:nvPr>
            <p:ph type="body" idx="1"/>
          </p:nvPr>
        </p:nvSpPr>
        <p:spPr>
          <a:xfrm>
            <a:off x="1097280" y="2057400"/>
            <a:ext cx="4639736" cy="736282"/>
          </a:xfrm>
        </p:spPr>
        <p:txBody>
          <a:bodyPr lIns="91440" rIns="91440" anchor="ctr">
            <a:normAutofit/>
          </a:bodyPr>
          <a:lstStyle>
            <a:lvl1pPr marL="0" indent="0">
              <a:buNone/>
              <a:defRPr sz="20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097280" y="2958274"/>
            <a:ext cx="4639736" cy="2910821"/>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515944" y="2057400"/>
            <a:ext cx="4639736" cy="736282"/>
          </a:xfrm>
        </p:spPr>
        <p:txBody>
          <a:bodyPr lIns="91440" rIns="91440" anchor="ctr">
            <a:normAutofit/>
          </a:bodyPr>
          <a:lstStyle>
            <a:lvl1pPr marL="0" indent="0">
              <a:buNone/>
              <a:defRPr sz="20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515944" y="2958273"/>
            <a:ext cx="4639736" cy="2910821"/>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2" name="Date Placeholder 1">
            <a:extLst>
              <a:ext uri="{FF2B5EF4-FFF2-40B4-BE49-F238E27FC236}">
                <a16:creationId xmlns:a16="http://schemas.microsoft.com/office/drawing/2014/main" id="{8AF8A515-AA94-45D1-9223-5C2272618D85}"/>
              </a:ext>
            </a:extLst>
          </p:cNvPr>
          <p:cNvSpPr>
            <a:spLocks noGrp="1"/>
          </p:cNvSpPr>
          <p:nvPr>
            <p:ph type="dt" sz="half" idx="10"/>
          </p:nvPr>
        </p:nvSpPr>
        <p:spPr/>
        <p:txBody>
          <a:bodyPr/>
          <a:lstStyle/>
          <a:p>
            <a:fld id="{D9DF0F1C-5577-4ACB-BB62-DF8F3C494C7E}" type="datetime1">
              <a:rPr lang="en-US" smtClean="0"/>
              <a:t>3/15/2024</a:t>
            </a:fld>
            <a:endParaRPr lang="en-US" dirty="0"/>
          </a:p>
        </p:txBody>
      </p:sp>
      <p:sp>
        <p:nvSpPr>
          <p:cNvPr id="11" name="Footer Placeholder 10">
            <a:extLst>
              <a:ext uri="{FF2B5EF4-FFF2-40B4-BE49-F238E27FC236}">
                <a16:creationId xmlns:a16="http://schemas.microsoft.com/office/drawing/2014/main" id="{D052F5BC-98E0-4D60-AD67-9547738B7DD4}"/>
              </a:ext>
            </a:extLst>
          </p:cNvPr>
          <p:cNvSpPr>
            <a:spLocks noGrp="1"/>
          </p:cNvSpPr>
          <p:nvPr>
            <p:ph type="ftr" sz="quarter" idx="11"/>
          </p:nvPr>
        </p:nvSpPr>
        <p:spPr/>
        <p:txBody>
          <a:bodyPr/>
          <a:lstStyle/>
          <a:p>
            <a:endParaRPr lang="en-US" dirty="0"/>
          </a:p>
        </p:txBody>
      </p:sp>
      <p:sp>
        <p:nvSpPr>
          <p:cNvPr id="12" name="Slide Number Placeholder 11">
            <a:extLst>
              <a:ext uri="{FF2B5EF4-FFF2-40B4-BE49-F238E27FC236}">
                <a16:creationId xmlns:a16="http://schemas.microsoft.com/office/drawing/2014/main" id="{A38552DC-952E-41EA-AAAF-C2187523C0B0}"/>
              </a:ext>
            </a:extLst>
          </p:cNvPr>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154378287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6" name="Date Placeholder 5">
            <a:extLst>
              <a:ext uri="{FF2B5EF4-FFF2-40B4-BE49-F238E27FC236}">
                <a16:creationId xmlns:a16="http://schemas.microsoft.com/office/drawing/2014/main" id="{7392073F-158F-44A3-8913-917AFFC1BC20}"/>
              </a:ext>
            </a:extLst>
          </p:cNvPr>
          <p:cNvSpPr>
            <a:spLocks noGrp="1"/>
          </p:cNvSpPr>
          <p:nvPr>
            <p:ph type="dt" sz="half" idx="10"/>
          </p:nvPr>
        </p:nvSpPr>
        <p:spPr/>
        <p:txBody>
          <a:bodyPr/>
          <a:lstStyle/>
          <a:p>
            <a:fld id="{1775B394-D9F9-4F0C-B15D-605F45CB9E9F}" type="datetime1">
              <a:rPr lang="en-US" smtClean="0"/>
              <a:t>3/15/2024</a:t>
            </a:fld>
            <a:endParaRPr lang="en-US" dirty="0"/>
          </a:p>
        </p:txBody>
      </p:sp>
      <p:sp>
        <p:nvSpPr>
          <p:cNvPr id="7" name="Footer Placeholder 6">
            <a:extLst>
              <a:ext uri="{FF2B5EF4-FFF2-40B4-BE49-F238E27FC236}">
                <a16:creationId xmlns:a16="http://schemas.microsoft.com/office/drawing/2014/main" id="{EED72207-24CA-42B7-A975-2F8E41CBA904}"/>
              </a:ext>
            </a:extLst>
          </p:cNvPr>
          <p:cNvSpPr>
            <a:spLocks noGrp="1"/>
          </p:cNvSpPr>
          <p:nvPr>
            <p:ph type="ftr" sz="quarter" idx="11"/>
          </p:nvPr>
        </p:nvSpPr>
        <p:spPr/>
        <p:txBody>
          <a:bodyPr/>
          <a:lstStyle/>
          <a:p>
            <a:endParaRPr lang="en-US" dirty="0"/>
          </a:p>
        </p:txBody>
      </p:sp>
      <p:sp>
        <p:nvSpPr>
          <p:cNvPr id="8" name="Slide Number Placeholder 7">
            <a:extLst>
              <a:ext uri="{FF2B5EF4-FFF2-40B4-BE49-F238E27FC236}">
                <a16:creationId xmlns:a16="http://schemas.microsoft.com/office/drawing/2014/main" id="{D01080F2-251A-4B88-9A62-16F46D724F83}"/>
              </a:ext>
            </a:extLst>
          </p:cNvPr>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330150684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A8E9C91B-7EAD-4562-AB0E-DFB9663AECE3}"/>
              </a:ext>
            </a:extLst>
          </p:cNvPr>
          <p:cNvSpPr/>
          <p:nvPr/>
        </p:nvSpPr>
        <p:spPr>
          <a:xfrm>
            <a:off x="3175" y="6400800"/>
            <a:ext cx="12188825" cy="457200"/>
          </a:xfrm>
          <a:prstGeom prst="rect">
            <a:avLst/>
          </a:prstGeom>
          <a:solidFill>
            <a:srgbClr val="262626"/>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Date Placeholder 1">
            <a:extLst>
              <a:ext uri="{FF2B5EF4-FFF2-40B4-BE49-F238E27FC236}">
                <a16:creationId xmlns:a16="http://schemas.microsoft.com/office/drawing/2014/main" id="{94E9223F-721F-47BF-9FD5-0F8D12FF0DE1}"/>
              </a:ext>
            </a:extLst>
          </p:cNvPr>
          <p:cNvSpPr>
            <a:spLocks noGrp="1"/>
          </p:cNvSpPr>
          <p:nvPr>
            <p:ph type="dt" sz="half" idx="10"/>
          </p:nvPr>
        </p:nvSpPr>
        <p:spPr/>
        <p:txBody>
          <a:bodyPr/>
          <a:lstStyle/>
          <a:p>
            <a:fld id="{39667345-2558-425A-8533-9BFDBCE15005}" type="datetime1">
              <a:rPr lang="en-US" smtClean="0"/>
              <a:t>3/15/2024</a:t>
            </a:fld>
            <a:endParaRPr lang="en-US" dirty="0"/>
          </a:p>
        </p:txBody>
      </p:sp>
      <p:sp>
        <p:nvSpPr>
          <p:cNvPr id="3" name="Footer Placeholder 2">
            <a:extLst>
              <a:ext uri="{FF2B5EF4-FFF2-40B4-BE49-F238E27FC236}">
                <a16:creationId xmlns:a16="http://schemas.microsoft.com/office/drawing/2014/main" id="{05915714-6BBA-4593-8591-4E26F7D58D9F}"/>
              </a:ext>
            </a:extLst>
          </p:cNvPr>
          <p:cNvSpPr>
            <a:spLocks noGrp="1"/>
          </p:cNvSpPr>
          <p:nvPr>
            <p:ph type="ftr" sz="quarter" idx="11"/>
          </p:nvPr>
        </p:nvSpPr>
        <p:spPr/>
        <p:txBody>
          <a:bodyPr/>
          <a:lstStyle/>
          <a:p>
            <a:endParaRPr lang="en-US" dirty="0"/>
          </a:p>
        </p:txBody>
      </p:sp>
      <p:sp>
        <p:nvSpPr>
          <p:cNvPr id="4" name="Slide Number Placeholder 3">
            <a:extLst>
              <a:ext uri="{FF2B5EF4-FFF2-40B4-BE49-F238E27FC236}">
                <a16:creationId xmlns:a16="http://schemas.microsoft.com/office/drawing/2014/main" id="{BE06F857-D2E1-44DD-ABDD-EBB739645B67}"/>
              </a:ext>
            </a:extLst>
          </p:cNvPr>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308589717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16D90D66-BCB9-4229-A829-628874352AC0}"/>
              </a:ext>
            </a:extLst>
          </p:cNvPr>
          <p:cNvSpPr/>
          <p:nvPr/>
        </p:nvSpPr>
        <p:spPr>
          <a:xfrm>
            <a:off x="16" y="0"/>
            <a:ext cx="4654296" cy="6858000"/>
          </a:xfrm>
          <a:prstGeom prst="rect">
            <a:avLst/>
          </a:prstGeom>
          <a:solidFill>
            <a:srgbClr val="262626"/>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643466" y="786383"/>
            <a:ext cx="3517567" cy="2093975"/>
          </a:xfrm>
        </p:spPr>
        <p:txBody>
          <a:bodyPr anchor="b">
            <a:normAutofit/>
          </a:bodyPr>
          <a:lstStyle>
            <a:lvl1pPr>
              <a:lnSpc>
                <a:spcPct val="90000"/>
              </a:lnSpc>
              <a:defRPr sz="3600" b="0">
                <a:solidFill>
                  <a:srgbClr val="FFFFFF"/>
                </a:solidFill>
              </a:defRPr>
            </a:lvl1pPr>
          </a:lstStyle>
          <a:p>
            <a:r>
              <a:rPr lang="en-US"/>
              <a:t>Click to edit Master title style</a:t>
            </a:r>
            <a:endParaRPr lang="en-US" dirty="0"/>
          </a:p>
        </p:txBody>
      </p:sp>
      <p:sp>
        <p:nvSpPr>
          <p:cNvPr id="3" name="Content Placeholder 2"/>
          <p:cNvSpPr>
            <a:spLocks noGrp="1"/>
          </p:cNvSpPr>
          <p:nvPr>
            <p:ph idx="1"/>
          </p:nvPr>
        </p:nvSpPr>
        <p:spPr>
          <a:xfrm>
            <a:off x="5458984" y="812799"/>
            <a:ext cx="5928344" cy="5294757"/>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43465" y="3043050"/>
            <a:ext cx="3517567" cy="3064505"/>
          </a:xfrm>
        </p:spPr>
        <p:txBody>
          <a:bodyPr lIns="91440" rIns="91440">
            <a:normAutofit/>
          </a:bodyPr>
          <a:lstStyle>
            <a:lvl1pPr marL="0" indent="0">
              <a:buNone/>
              <a:defRPr sz="18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a:xfrm>
            <a:off x="643464" y="6446520"/>
            <a:ext cx="3517568" cy="365125"/>
          </a:xfrm>
        </p:spPr>
        <p:txBody>
          <a:bodyPr/>
          <a:lstStyle>
            <a:lvl1pPr algn="l">
              <a:defRPr/>
            </a:lvl1pPr>
          </a:lstStyle>
          <a:p>
            <a:fld id="{92BEA474-078D-4E9B-9B14-09A87B19DC46}" type="datetime1">
              <a:rPr lang="en-US" smtClean="0"/>
              <a:t>3/15/2024</a:t>
            </a:fld>
            <a:endParaRPr lang="en-US" dirty="0"/>
          </a:p>
        </p:txBody>
      </p:sp>
      <p:sp>
        <p:nvSpPr>
          <p:cNvPr id="6" name="Footer Placeholder 5"/>
          <p:cNvSpPr>
            <a:spLocks noGrp="1"/>
          </p:cNvSpPr>
          <p:nvPr>
            <p:ph type="ftr" sz="quarter" idx="11"/>
          </p:nvPr>
        </p:nvSpPr>
        <p:spPr>
          <a:xfrm>
            <a:off x="5458983" y="6446520"/>
            <a:ext cx="5334019" cy="365125"/>
          </a:xfrm>
        </p:spPr>
        <p:txBody>
          <a:bodyPr/>
          <a:lstStyle>
            <a:lvl1pPr algn="l">
              <a:defRPr>
                <a:solidFill>
                  <a:schemeClr val="tx2"/>
                </a:solidFill>
              </a:defRPr>
            </a:lvl1pPr>
          </a:lstStyle>
          <a:p>
            <a:endParaRPr lang="en-US" dirty="0"/>
          </a:p>
        </p:txBody>
      </p:sp>
      <p:sp>
        <p:nvSpPr>
          <p:cNvPr id="7" name="Slide Number Placeholder 6"/>
          <p:cNvSpPr>
            <a:spLocks noGrp="1"/>
          </p:cNvSpPr>
          <p:nvPr>
            <p:ph type="sldNum" sz="quarter" idx="12"/>
          </p:nvPr>
        </p:nvSpPr>
        <p:spPr/>
        <p:txBody>
          <a:bodyPr/>
          <a:lstStyle>
            <a:lvl1pPr>
              <a:defRPr>
                <a:solidFill>
                  <a:schemeClr val="tx2"/>
                </a:solidFill>
              </a:defRPr>
            </a:lvl1pPr>
          </a:lstStyle>
          <a:p>
            <a:fld id="{3A98EE3D-8CD1-4C3F-BD1C-C98C9596463C}" type="slidenum">
              <a:rPr lang="en-US" smtClean="0"/>
              <a:pPr/>
              <a:t>‹#›</a:t>
            </a:fld>
            <a:endParaRPr lang="en-US" dirty="0"/>
          </a:p>
        </p:txBody>
      </p:sp>
    </p:spTree>
    <p:extLst>
      <p:ext uri="{BB962C8B-B14F-4D97-AF65-F5344CB8AC3E}">
        <p14:creationId xmlns:p14="http://schemas.microsoft.com/office/powerpoint/2010/main" val="66401212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DA134939-39C0-4522-A125-A13DFDA66490}"/>
              </a:ext>
            </a:extLst>
          </p:cNvPr>
          <p:cNvSpPr/>
          <p:nvPr/>
        </p:nvSpPr>
        <p:spPr>
          <a:xfrm>
            <a:off x="0" y="4578350"/>
            <a:ext cx="12188825" cy="2279650"/>
          </a:xfrm>
          <a:prstGeom prst="rect">
            <a:avLst/>
          </a:prstGeom>
          <a:solidFill>
            <a:srgbClr val="262626"/>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3" name="Picture Placeholder 2"/>
          <p:cNvSpPr>
            <a:spLocks noGrp="1" noChangeAspect="1"/>
          </p:cNvSpPr>
          <p:nvPr>
            <p:ph type="pic" idx="1"/>
          </p:nvPr>
        </p:nvSpPr>
        <p:spPr>
          <a:xfrm>
            <a:off x="15" y="0"/>
            <a:ext cx="12191985" cy="4578350"/>
          </a:xfrm>
          <a:solidFill>
            <a:schemeClr val="bg1">
              <a:lumMod val="85000"/>
            </a:schemeClr>
          </a:solidFill>
        </p:spPr>
        <p:txBody>
          <a:bodyPr lIns="457200" tIns="457200"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2" name="Title 1"/>
          <p:cNvSpPr>
            <a:spLocks noGrp="1"/>
          </p:cNvSpPr>
          <p:nvPr>
            <p:ph type="title"/>
          </p:nvPr>
        </p:nvSpPr>
        <p:spPr>
          <a:xfrm>
            <a:off x="1097279" y="4799362"/>
            <a:ext cx="10113645" cy="743682"/>
          </a:xfrm>
        </p:spPr>
        <p:txBody>
          <a:bodyPr tIns="0" bIns="0" anchor="b">
            <a:noAutofit/>
          </a:bodyPr>
          <a:lstStyle>
            <a:lvl1pPr>
              <a:defRPr sz="3600" b="0">
                <a:solidFill>
                  <a:srgbClr val="FFFFFF"/>
                </a:solidFill>
              </a:defRPr>
            </a:lvl1pPr>
          </a:lstStyle>
          <a:p>
            <a:r>
              <a:rPr lang="en-US"/>
              <a:t>Click to edit Master title style</a:t>
            </a:r>
            <a:endParaRPr lang="en-US" dirty="0"/>
          </a:p>
        </p:txBody>
      </p:sp>
      <p:sp>
        <p:nvSpPr>
          <p:cNvPr id="4" name="Text Placeholder 3"/>
          <p:cNvSpPr>
            <a:spLocks noGrp="1"/>
          </p:cNvSpPr>
          <p:nvPr>
            <p:ph type="body" sz="half" idx="2"/>
          </p:nvPr>
        </p:nvSpPr>
        <p:spPr>
          <a:xfrm>
            <a:off x="1097279" y="5715000"/>
            <a:ext cx="10113264" cy="609600"/>
          </a:xfrm>
        </p:spPr>
        <p:txBody>
          <a:bodyPr lIns="91440" tIns="0" rIns="91440" bIns="0">
            <a:normAutofit/>
          </a:bodyPr>
          <a:lstStyle>
            <a:lvl1pPr marL="0" indent="0">
              <a:spcBef>
                <a:spcPts val="0"/>
              </a:spcBef>
              <a:spcAft>
                <a:spcPts val="600"/>
              </a:spcAft>
              <a:buNone/>
              <a:defRPr sz="18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lvl1pPr>
              <a:defRPr/>
            </a:lvl1pPr>
          </a:lstStyle>
          <a:p>
            <a:fld id="{4907D986-8816-4272-A432-0437A28A9828}" type="datetime1">
              <a:rPr lang="en-US" smtClean="0"/>
              <a:t>3/15/2024</a:t>
            </a:fld>
            <a:endParaRPr lang="en-US" dirty="0"/>
          </a:p>
        </p:txBody>
      </p:sp>
      <p:sp>
        <p:nvSpPr>
          <p:cNvPr id="6" name="Footer Placeholder 5"/>
          <p:cNvSpPr>
            <a:spLocks noGrp="1"/>
          </p:cNvSpPr>
          <p:nvPr>
            <p:ph type="ftr" sz="quarter" idx="11"/>
          </p:nvPr>
        </p:nvSpPr>
        <p:spPr>
          <a:xfrm>
            <a:off x="1097279" y="6446838"/>
            <a:ext cx="6818262" cy="365125"/>
          </a:xfrm>
        </p:spPr>
        <p:txBody>
          <a:bodyPr/>
          <a:lstStyle/>
          <a:p>
            <a:pPr algn="l"/>
            <a:endParaRPr lang="en-US" dirty="0"/>
          </a:p>
        </p:txBody>
      </p:sp>
      <p:sp>
        <p:nvSpPr>
          <p:cNvPr id="7" name="Slide Number Placeholder 6"/>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35367113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lIns="45720" tIns="0" rIns="45720" bIns="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a:extLst>
              <a:ext uri="{FF2B5EF4-FFF2-40B4-BE49-F238E27FC236}">
                <a16:creationId xmlns:a16="http://schemas.microsoft.com/office/drawing/2014/main" id="{7D5506EE-1026-4F35-9ACC-BD05BE0F9B36}"/>
              </a:ext>
            </a:extLst>
          </p:cNvPr>
          <p:cNvSpPr>
            <a:spLocks noGrp="1"/>
          </p:cNvSpPr>
          <p:nvPr>
            <p:ph type="dt" sz="half" idx="10"/>
          </p:nvPr>
        </p:nvSpPr>
        <p:spPr/>
        <p:txBody>
          <a:bodyPr/>
          <a:lstStyle/>
          <a:p>
            <a:fld id="{B612A279-0833-481D-8C56-F67FD0AC6C50}" type="datetime1">
              <a:rPr lang="en-US" smtClean="0"/>
              <a:t>3/15/2024</a:t>
            </a:fld>
            <a:endParaRPr lang="en-US" dirty="0"/>
          </a:p>
        </p:txBody>
      </p:sp>
      <p:sp>
        <p:nvSpPr>
          <p:cNvPr id="8" name="Footer Placeholder 7">
            <a:extLst>
              <a:ext uri="{FF2B5EF4-FFF2-40B4-BE49-F238E27FC236}">
                <a16:creationId xmlns:a16="http://schemas.microsoft.com/office/drawing/2014/main" id="{B7696E5F-8D95-4450-AE52-5438E6EDE2BF}"/>
              </a:ext>
            </a:extLst>
          </p:cNvPr>
          <p:cNvSpPr>
            <a:spLocks noGrp="1"/>
          </p:cNvSpPr>
          <p:nvPr>
            <p:ph type="ftr" sz="quarter" idx="11"/>
          </p:nvPr>
        </p:nvSpPr>
        <p:spPr/>
        <p:txBody>
          <a:bodyPr/>
          <a:lstStyle/>
          <a:p>
            <a:endParaRPr lang="en-US" dirty="0"/>
          </a:p>
        </p:txBody>
      </p:sp>
      <p:sp>
        <p:nvSpPr>
          <p:cNvPr id="9" name="Slide Number Placeholder 8">
            <a:extLst>
              <a:ext uri="{FF2B5EF4-FFF2-40B4-BE49-F238E27FC236}">
                <a16:creationId xmlns:a16="http://schemas.microsoft.com/office/drawing/2014/main" id="{999B2253-74CC-409E-BEB0-F8EFCFCB5629}"/>
              </a:ext>
            </a:extLst>
          </p:cNvPr>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81484596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E1B68A5B-D9FA-424B-A4EB-30E7223836B3}"/>
              </a:ext>
            </a:extLst>
          </p:cNvPr>
          <p:cNvSpPr/>
          <p:nvPr/>
        </p:nvSpPr>
        <p:spPr>
          <a:xfrm>
            <a:off x="3175" y="6400800"/>
            <a:ext cx="12188825" cy="457200"/>
          </a:xfrm>
          <a:prstGeom prst="rect">
            <a:avLst/>
          </a:prstGeom>
          <a:solidFill>
            <a:srgbClr val="262626"/>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Vertical Title 1"/>
          <p:cNvSpPr>
            <a:spLocks noGrp="1"/>
          </p:cNvSpPr>
          <p:nvPr>
            <p:ph type="title" orient="vert"/>
          </p:nvPr>
        </p:nvSpPr>
        <p:spPr>
          <a:xfrm>
            <a:off x="8724900" y="412302"/>
            <a:ext cx="2628900" cy="5759898"/>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838200" y="412302"/>
            <a:ext cx="7734300" cy="5759898"/>
          </a:xfrm>
        </p:spPr>
        <p:txBody>
          <a:bodyPr vert="eaVert" lIns="45720" tIns="0" rIns="45720" bIns="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a:extLst>
              <a:ext uri="{FF2B5EF4-FFF2-40B4-BE49-F238E27FC236}">
                <a16:creationId xmlns:a16="http://schemas.microsoft.com/office/drawing/2014/main" id="{AF33D6B0-F070-45C4-A472-19F432BE3932}"/>
              </a:ext>
            </a:extLst>
          </p:cNvPr>
          <p:cNvSpPr>
            <a:spLocks noGrp="1"/>
          </p:cNvSpPr>
          <p:nvPr>
            <p:ph type="dt" sz="half" idx="10"/>
          </p:nvPr>
        </p:nvSpPr>
        <p:spPr/>
        <p:txBody>
          <a:bodyPr/>
          <a:lstStyle/>
          <a:p>
            <a:fld id="{6587DA83-5663-4C9C-B9AA-0B40A3DAFF81}" type="datetime1">
              <a:rPr lang="en-US" smtClean="0"/>
              <a:t>3/15/2024</a:t>
            </a:fld>
            <a:endParaRPr lang="en-US" dirty="0"/>
          </a:p>
        </p:txBody>
      </p:sp>
      <p:sp>
        <p:nvSpPr>
          <p:cNvPr id="8" name="Footer Placeholder 7">
            <a:extLst>
              <a:ext uri="{FF2B5EF4-FFF2-40B4-BE49-F238E27FC236}">
                <a16:creationId xmlns:a16="http://schemas.microsoft.com/office/drawing/2014/main" id="{9975399F-DAB2-410D-967F-ED17E6F796E7}"/>
              </a:ext>
            </a:extLst>
          </p:cNvPr>
          <p:cNvSpPr>
            <a:spLocks noGrp="1"/>
          </p:cNvSpPr>
          <p:nvPr>
            <p:ph type="ftr" sz="quarter" idx="11"/>
          </p:nvPr>
        </p:nvSpPr>
        <p:spPr/>
        <p:txBody>
          <a:bodyPr/>
          <a:lstStyle/>
          <a:p>
            <a:endParaRPr lang="en-US" dirty="0"/>
          </a:p>
        </p:txBody>
      </p:sp>
      <p:sp>
        <p:nvSpPr>
          <p:cNvPr id="10" name="Slide Number Placeholder 9">
            <a:extLst>
              <a:ext uri="{FF2B5EF4-FFF2-40B4-BE49-F238E27FC236}">
                <a16:creationId xmlns:a16="http://schemas.microsoft.com/office/drawing/2014/main" id="{F762A46F-6BE5-4D12-9412-5CA7672EA8EC}"/>
              </a:ext>
            </a:extLst>
          </p:cNvPr>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423204023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416A0E3C-60E6-4F39-BC55-5F7C224E1F7C}"/>
              </a:ext>
            </a:extLst>
          </p:cNvPr>
          <p:cNvSpPr/>
          <p:nvPr/>
        </p:nvSpPr>
        <p:spPr>
          <a:xfrm>
            <a:off x="3175" y="6400800"/>
            <a:ext cx="12188825" cy="457200"/>
          </a:xfrm>
          <a:prstGeom prst="rect">
            <a:avLst/>
          </a:prstGeom>
          <a:solidFill>
            <a:srgbClr val="262626"/>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Placeholder 1"/>
          <p:cNvSpPr>
            <a:spLocks noGrp="1"/>
          </p:cNvSpPr>
          <p:nvPr>
            <p:ph type="title"/>
          </p:nvPr>
        </p:nvSpPr>
        <p:spPr>
          <a:xfrm>
            <a:off x="1097280" y="286603"/>
            <a:ext cx="10058400" cy="1450757"/>
          </a:xfrm>
          <a:prstGeom prst="rect">
            <a:avLst/>
          </a:prstGeom>
        </p:spPr>
        <p:txBody>
          <a:bodyPr vert="horz" lIns="91440" tIns="45720" rIns="91440" bIns="45720" rtlCol="0" anchor="b">
            <a:normAutofit/>
          </a:bodyPr>
          <a:lstStyle/>
          <a:p>
            <a:r>
              <a:rPr lang="en-US"/>
              <a:t>Click to edit Master title style</a:t>
            </a:r>
            <a:endParaRPr lang="en-US" dirty="0"/>
          </a:p>
        </p:txBody>
      </p:sp>
      <p:sp>
        <p:nvSpPr>
          <p:cNvPr id="3" name="Text Placeholder 2"/>
          <p:cNvSpPr>
            <a:spLocks noGrp="1"/>
          </p:cNvSpPr>
          <p:nvPr>
            <p:ph type="body" idx="1"/>
          </p:nvPr>
        </p:nvSpPr>
        <p:spPr>
          <a:xfrm>
            <a:off x="1097280" y="2108201"/>
            <a:ext cx="10058400" cy="3760891"/>
          </a:xfrm>
          <a:prstGeom prst="rect">
            <a:avLst/>
          </a:prstGeom>
        </p:spPr>
        <p:txBody>
          <a:bodyPr vert="horz" lIns="0" tIns="45720" rIns="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8218426" y="6446838"/>
            <a:ext cx="2584850" cy="365125"/>
          </a:xfrm>
          <a:prstGeom prst="rect">
            <a:avLst/>
          </a:prstGeom>
        </p:spPr>
        <p:txBody>
          <a:bodyPr vert="horz" lIns="91440" tIns="45720" rIns="91440" bIns="45720" rtlCol="0" anchor="ctr"/>
          <a:lstStyle>
            <a:lvl1pPr algn="r">
              <a:defRPr sz="800">
                <a:solidFill>
                  <a:srgbClr val="FFFFFF"/>
                </a:solidFill>
              </a:defRPr>
            </a:lvl1pPr>
          </a:lstStyle>
          <a:p>
            <a:fld id="{62D6E202-B606-4609-B914-27C9371A1F6D}" type="datetime1">
              <a:rPr lang="en-US" smtClean="0"/>
              <a:t>3/15/2024</a:t>
            </a:fld>
            <a:endParaRPr lang="en-US" dirty="0"/>
          </a:p>
        </p:txBody>
      </p:sp>
      <p:sp>
        <p:nvSpPr>
          <p:cNvPr id="5" name="Footer Placeholder 4"/>
          <p:cNvSpPr>
            <a:spLocks noGrp="1"/>
          </p:cNvSpPr>
          <p:nvPr>
            <p:ph type="ftr" sz="quarter" idx="3"/>
          </p:nvPr>
        </p:nvSpPr>
        <p:spPr>
          <a:xfrm>
            <a:off x="1097279" y="6446838"/>
            <a:ext cx="6818262" cy="365125"/>
          </a:xfrm>
          <a:prstGeom prst="rect">
            <a:avLst/>
          </a:prstGeom>
        </p:spPr>
        <p:txBody>
          <a:bodyPr vert="horz" lIns="91440" tIns="45720" rIns="91440" bIns="45720" rtlCol="0" anchor="ctr"/>
          <a:lstStyle>
            <a:lvl1pPr algn="l">
              <a:defRPr sz="800" cap="all" baseline="0">
                <a:solidFill>
                  <a:srgbClr val="FFFFFF"/>
                </a:solidFill>
              </a:defRPr>
            </a:lvl1pPr>
          </a:lstStyle>
          <a:p>
            <a:endParaRPr lang="en-US" dirty="0"/>
          </a:p>
        </p:txBody>
      </p:sp>
      <p:sp>
        <p:nvSpPr>
          <p:cNvPr id="6" name="Slide Number Placeholder 5"/>
          <p:cNvSpPr>
            <a:spLocks noGrp="1"/>
          </p:cNvSpPr>
          <p:nvPr>
            <p:ph type="sldNum" sz="quarter" idx="4"/>
          </p:nvPr>
        </p:nvSpPr>
        <p:spPr>
          <a:xfrm>
            <a:off x="10993582" y="6446838"/>
            <a:ext cx="780010" cy="365125"/>
          </a:xfrm>
          <a:prstGeom prst="rect">
            <a:avLst/>
          </a:prstGeom>
        </p:spPr>
        <p:txBody>
          <a:bodyPr vert="horz" lIns="91440" tIns="45720" rIns="91440" bIns="45720" rtlCol="0" anchor="ctr"/>
          <a:lstStyle>
            <a:lvl1pPr algn="l">
              <a:defRPr sz="800">
                <a:solidFill>
                  <a:srgbClr val="FFFFFF"/>
                </a:solidFill>
              </a:defRPr>
            </a:lvl1pPr>
          </a:lstStyle>
          <a:p>
            <a:fld id="{3A98EE3D-8CD1-4C3F-BD1C-C98C9596463C}" type="slidenum">
              <a:rPr lang="en-US" smtClean="0"/>
              <a:t>‹#›</a:t>
            </a:fld>
            <a:endParaRPr lang="en-US" dirty="0"/>
          </a:p>
        </p:txBody>
      </p:sp>
      <p:cxnSp>
        <p:nvCxnSpPr>
          <p:cNvPr id="10" name="Straight Connector 9">
            <a:extLst>
              <a:ext uri="{FF2B5EF4-FFF2-40B4-BE49-F238E27FC236}">
                <a16:creationId xmlns:a16="http://schemas.microsoft.com/office/drawing/2014/main" id="{C5025DAC-8B93-4160-B017-3A274A5828C0}"/>
              </a:ext>
            </a:extLst>
          </p:cNvPr>
          <p:cNvCxnSpPr/>
          <p:nvPr/>
        </p:nvCxnSpPr>
        <p:spPr>
          <a:xfrm>
            <a:off x="1193532" y="1897380"/>
            <a:ext cx="9966960" cy="0"/>
          </a:xfrm>
          <a:prstGeom prst="line">
            <a:avLst/>
          </a:prstGeom>
          <a:ln w="12700">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041884041"/>
      </p:ext>
    </p:extLst>
  </p:cSld>
  <p:clrMap bg1="lt1" tx1="dk1" bg2="lt2" tx2="dk2" accent1="accent1" accent2="accent2" accent3="accent3" accent4="accent4" accent5="accent5" accent6="accent6" hlink="hlink" folHlink="folHlink"/>
  <p:sldLayoutIdLst>
    <p:sldLayoutId id="2147483822" r:id="rId1"/>
    <p:sldLayoutId id="2147483823" r:id="rId2"/>
    <p:sldLayoutId id="2147483824" r:id="rId3"/>
    <p:sldLayoutId id="2147483825" r:id="rId4"/>
    <p:sldLayoutId id="2147483826" r:id="rId5"/>
    <p:sldLayoutId id="2147483820" r:id="rId6"/>
    <p:sldLayoutId id="2147483816" r:id="rId7"/>
    <p:sldLayoutId id="2147483817" r:id="rId8"/>
    <p:sldLayoutId id="2147483818" r:id="rId9"/>
    <p:sldLayoutId id="2147483819" r:id="rId10"/>
    <p:sldLayoutId id="2147483821" r:id="rId11"/>
  </p:sldLayoutIdLst>
  <p:hf sldNum="0" hdr="0" ftr="0" dt="0"/>
  <p:txStyles>
    <p:titleStyle>
      <a:lvl1pPr algn="l" defTabSz="914400" rtl="0" eaLnBrk="1" latinLnBrk="0" hangingPunct="1">
        <a:lnSpc>
          <a:spcPct val="90000"/>
        </a:lnSpc>
        <a:spcBef>
          <a:spcPct val="0"/>
        </a:spcBef>
        <a:buNone/>
        <a:defRPr sz="4400" i="0" kern="1200" spc="-50" baseline="0">
          <a:solidFill>
            <a:schemeClr val="tx1">
              <a:lumMod val="75000"/>
              <a:lumOff val="25000"/>
            </a:schemeClr>
          </a:solidFill>
          <a:latin typeface="+mj-lt"/>
          <a:ea typeface="+mj-ea"/>
          <a:cs typeface="+mj-cs"/>
        </a:defRPr>
      </a:lvl1pPr>
    </p:titleStyle>
    <p:bodyStyle>
      <a:lvl1pPr marL="91440" indent="-91440" algn="l" defTabSz="914400" rtl="0" eaLnBrk="1" latinLnBrk="0" hangingPunct="1">
        <a:lnSpc>
          <a:spcPct val="120000"/>
        </a:lnSpc>
        <a:spcBef>
          <a:spcPts val="1200"/>
        </a:spcBef>
        <a:spcAft>
          <a:spcPts val="200"/>
        </a:spcAft>
        <a:buClr>
          <a:schemeClr val="accent1"/>
        </a:buClr>
        <a:buSzPct val="100000"/>
        <a:buFont typeface="Calibri" panose="020F0502020204030204" pitchFamily="34" charset="0"/>
        <a:buChar char=" "/>
        <a:defRPr sz="1900" kern="1200">
          <a:solidFill>
            <a:schemeClr val="tx1">
              <a:lumMod val="75000"/>
              <a:lumOff val="25000"/>
            </a:schemeClr>
          </a:solidFill>
          <a:latin typeface="+mn-lt"/>
          <a:ea typeface="+mn-ea"/>
          <a:cs typeface="+mn-cs"/>
        </a:defRPr>
      </a:lvl1pPr>
      <a:lvl2pPr marL="384048" indent="-182880" algn="l" defTabSz="914400" rtl="0" eaLnBrk="1" latinLnBrk="0" hangingPunct="1">
        <a:lnSpc>
          <a:spcPct val="120000"/>
        </a:lnSpc>
        <a:spcBef>
          <a:spcPts val="200"/>
        </a:spcBef>
        <a:spcAft>
          <a:spcPts val="400"/>
        </a:spcAft>
        <a:buClrTx/>
        <a:buFont typeface="Calibri" pitchFamily="34" charset="0"/>
        <a:buChar char="◦"/>
        <a:defRPr sz="1700" kern="1200">
          <a:solidFill>
            <a:schemeClr val="tx1">
              <a:lumMod val="75000"/>
              <a:lumOff val="25000"/>
            </a:schemeClr>
          </a:solidFill>
          <a:latin typeface="+mn-lt"/>
          <a:ea typeface="+mn-ea"/>
          <a:cs typeface="+mn-cs"/>
        </a:defRPr>
      </a:lvl2pPr>
      <a:lvl3pPr marL="566928" indent="-182880" algn="l" defTabSz="914400" rtl="0" eaLnBrk="1" latinLnBrk="0" hangingPunct="1">
        <a:lnSpc>
          <a:spcPct val="120000"/>
        </a:lnSpc>
        <a:spcBef>
          <a:spcPts val="200"/>
        </a:spcBef>
        <a:spcAft>
          <a:spcPts val="400"/>
        </a:spcAft>
        <a:buClrTx/>
        <a:buFont typeface="Calibri" pitchFamily="34" charset="0"/>
        <a:buChar char="◦"/>
        <a:defRPr sz="1300" kern="1200">
          <a:solidFill>
            <a:schemeClr val="tx1">
              <a:lumMod val="75000"/>
              <a:lumOff val="25000"/>
            </a:schemeClr>
          </a:solidFill>
          <a:latin typeface="+mn-lt"/>
          <a:ea typeface="+mn-ea"/>
          <a:cs typeface="+mn-cs"/>
        </a:defRPr>
      </a:lvl3pPr>
      <a:lvl4pPr marL="749808" indent="-182880" algn="l" defTabSz="914400" rtl="0" eaLnBrk="1" latinLnBrk="0" hangingPunct="1">
        <a:lnSpc>
          <a:spcPct val="120000"/>
        </a:lnSpc>
        <a:spcBef>
          <a:spcPts val="200"/>
        </a:spcBef>
        <a:spcAft>
          <a:spcPts val="400"/>
        </a:spcAft>
        <a:buClrTx/>
        <a:buFont typeface="Calibri" pitchFamily="34" charset="0"/>
        <a:buChar char="◦"/>
        <a:defRPr sz="1300" kern="1200">
          <a:solidFill>
            <a:schemeClr val="tx1">
              <a:lumMod val="75000"/>
              <a:lumOff val="25000"/>
            </a:schemeClr>
          </a:solidFill>
          <a:latin typeface="+mn-lt"/>
          <a:ea typeface="+mn-ea"/>
          <a:cs typeface="+mn-cs"/>
        </a:defRPr>
      </a:lvl4pPr>
      <a:lvl5pPr marL="932688" indent="-182880" algn="l" defTabSz="914400" rtl="0" eaLnBrk="1" latinLnBrk="0" hangingPunct="1">
        <a:lnSpc>
          <a:spcPct val="120000"/>
        </a:lnSpc>
        <a:spcBef>
          <a:spcPts val="200"/>
        </a:spcBef>
        <a:spcAft>
          <a:spcPts val="400"/>
        </a:spcAft>
        <a:buClrTx/>
        <a:buFont typeface="Calibri" pitchFamily="34" charset="0"/>
        <a:buChar char="◦"/>
        <a:defRPr sz="1300" kern="1200">
          <a:solidFill>
            <a:schemeClr val="tx1">
              <a:lumMod val="75000"/>
              <a:lumOff val="25000"/>
            </a:schemeClr>
          </a:solidFill>
          <a:latin typeface="+mn-lt"/>
          <a:ea typeface="+mn-ea"/>
          <a:cs typeface="+mn-cs"/>
        </a:defRPr>
      </a:lvl5pPr>
      <a:lvl6pPr marL="11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6pPr>
      <a:lvl7pPr marL="13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7pPr>
      <a:lvl8pPr marL="15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8pPr>
      <a:lvl9pPr marL="17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76" name="Rectangle 75">
            <a:extLst>
              <a:ext uri="{FF2B5EF4-FFF2-40B4-BE49-F238E27FC236}">
                <a16:creationId xmlns:a16="http://schemas.microsoft.com/office/drawing/2014/main" id="{A9286AD2-18A9-4868-A4E3-7A2097A2081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
            <a:ext cx="12192001" cy="6857999"/>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8AAE7473-B98A-5AED-DD9F-5D777ADBEAAB}"/>
              </a:ext>
            </a:extLst>
          </p:cNvPr>
          <p:cNvSpPr>
            <a:spLocks noGrp="1"/>
          </p:cNvSpPr>
          <p:nvPr>
            <p:ph type="ctrTitle"/>
          </p:nvPr>
        </p:nvSpPr>
        <p:spPr>
          <a:xfrm>
            <a:off x="5289754" y="639097"/>
            <a:ext cx="6253317" cy="3686015"/>
          </a:xfrm>
        </p:spPr>
        <p:txBody>
          <a:bodyPr>
            <a:normAutofit/>
          </a:bodyPr>
          <a:lstStyle/>
          <a:p>
            <a:r>
              <a:rPr lang="en-GB" sz="4400" dirty="0"/>
              <a:t>Explore how Person-Centred Approaches develop inclusive practice with a cohort of your choice</a:t>
            </a:r>
          </a:p>
        </p:txBody>
      </p:sp>
      <p:sp>
        <p:nvSpPr>
          <p:cNvPr id="3" name="Subtitle 2">
            <a:extLst>
              <a:ext uri="{FF2B5EF4-FFF2-40B4-BE49-F238E27FC236}">
                <a16:creationId xmlns:a16="http://schemas.microsoft.com/office/drawing/2014/main" id="{7B8D15F3-7716-5CAA-EE6C-D034790DB027}"/>
              </a:ext>
            </a:extLst>
          </p:cNvPr>
          <p:cNvSpPr>
            <a:spLocks noGrp="1"/>
          </p:cNvSpPr>
          <p:nvPr>
            <p:ph type="subTitle" idx="1"/>
          </p:nvPr>
        </p:nvSpPr>
        <p:spPr>
          <a:xfrm>
            <a:off x="5289753" y="4672739"/>
            <a:ext cx="6269347" cy="1021498"/>
          </a:xfrm>
        </p:spPr>
        <p:txBody>
          <a:bodyPr>
            <a:noAutofit/>
          </a:bodyPr>
          <a:lstStyle/>
          <a:p>
            <a:pPr>
              <a:lnSpc>
                <a:spcPct val="110000"/>
              </a:lnSpc>
            </a:pPr>
            <a:r>
              <a:rPr lang="en-GB" sz="1600" dirty="0">
                <a:solidFill>
                  <a:schemeClr val="tx1">
                    <a:lumMod val="85000"/>
                    <a:lumOff val="15000"/>
                  </a:schemeClr>
                </a:solidFill>
              </a:rPr>
              <a:t>ECAY6003 Ass. 2</a:t>
            </a:r>
          </a:p>
          <a:p>
            <a:pPr>
              <a:lnSpc>
                <a:spcPct val="110000"/>
              </a:lnSpc>
            </a:pPr>
            <a:r>
              <a:rPr lang="en-GB" sz="1600" dirty="0">
                <a:solidFill>
                  <a:schemeClr val="tx1">
                    <a:lumMod val="85000"/>
                    <a:lumOff val="15000"/>
                  </a:schemeClr>
                </a:solidFill>
              </a:rPr>
              <a:t>Elaine Avsar</a:t>
            </a:r>
          </a:p>
          <a:p>
            <a:pPr>
              <a:lnSpc>
                <a:spcPct val="110000"/>
              </a:lnSpc>
            </a:pPr>
            <a:r>
              <a:rPr lang="en-GB" sz="1600" dirty="0">
                <a:solidFill>
                  <a:schemeClr val="tx1">
                    <a:lumMod val="85000"/>
                    <a:lumOff val="15000"/>
                  </a:schemeClr>
                </a:solidFill>
              </a:rPr>
              <a:t>2017445</a:t>
            </a:r>
          </a:p>
        </p:txBody>
      </p:sp>
      <p:pic>
        <p:nvPicPr>
          <p:cNvPr id="18" name="Picture 17" descr="White structure">
            <a:extLst>
              <a:ext uri="{FF2B5EF4-FFF2-40B4-BE49-F238E27FC236}">
                <a16:creationId xmlns:a16="http://schemas.microsoft.com/office/drawing/2014/main" id="{7F6046BB-8CDF-87F2-D710-0DE9931BD0F5}"/>
              </a:ext>
            </a:extLst>
          </p:cNvPr>
          <p:cNvPicPr>
            <a:picLocks noChangeAspect="1"/>
          </p:cNvPicPr>
          <p:nvPr/>
        </p:nvPicPr>
        <p:blipFill rotWithShape="1">
          <a:blip r:embed="rId2"/>
          <a:srcRect l="12083" r="37732"/>
          <a:stretch/>
        </p:blipFill>
        <p:spPr>
          <a:xfrm>
            <a:off x="-1" y="1"/>
            <a:ext cx="4635315" cy="6857999"/>
          </a:xfrm>
          <a:prstGeom prst="rect">
            <a:avLst/>
          </a:prstGeom>
        </p:spPr>
      </p:pic>
      <p:cxnSp>
        <p:nvCxnSpPr>
          <p:cNvPr id="77" name="Straight Connector 76">
            <a:extLst>
              <a:ext uri="{FF2B5EF4-FFF2-40B4-BE49-F238E27FC236}">
                <a16:creationId xmlns:a16="http://schemas.microsoft.com/office/drawing/2014/main" id="{E7A7CD63-7EC3-44F3-95D0-595C4019FF24}"/>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5427754" y="4498925"/>
            <a:ext cx="5636107" cy="0"/>
          </a:xfrm>
          <a:prstGeom prst="line">
            <a:avLst/>
          </a:prstGeom>
          <a:ln w="12700">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44556673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D7A0CB0-CFEE-4FE1-28D3-4A8A97C2CC27}"/>
              </a:ext>
            </a:extLst>
          </p:cNvPr>
          <p:cNvSpPr>
            <a:spLocks noGrp="1"/>
          </p:cNvSpPr>
          <p:nvPr>
            <p:ph type="title"/>
          </p:nvPr>
        </p:nvSpPr>
        <p:spPr>
          <a:xfrm>
            <a:off x="1097280" y="476289"/>
            <a:ext cx="10058400" cy="748452"/>
          </a:xfrm>
        </p:spPr>
        <p:txBody>
          <a:bodyPr/>
          <a:lstStyle/>
          <a:p>
            <a:r>
              <a:rPr lang="en-GB" dirty="0"/>
              <a:t>Cohort</a:t>
            </a:r>
          </a:p>
        </p:txBody>
      </p:sp>
      <p:sp>
        <p:nvSpPr>
          <p:cNvPr id="3" name="Content Placeholder 2">
            <a:extLst>
              <a:ext uri="{FF2B5EF4-FFF2-40B4-BE49-F238E27FC236}">
                <a16:creationId xmlns:a16="http://schemas.microsoft.com/office/drawing/2014/main" id="{A6859E9B-074C-AD40-492E-0ADA95FCCD3B}"/>
              </a:ext>
            </a:extLst>
          </p:cNvPr>
          <p:cNvSpPr>
            <a:spLocks noGrp="1"/>
          </p:cNvSpPr>
          <p:nvPr>
            <p:ph idx="1"/>
          </p:nvPr>
        </p:nvSpPr>
        <p:spPr>
          <a:xfrm>
            <a:off x="1097280" y="1496291"/>
            <a:ext cx="10058400" cy="4372801"/>
          </a:xfrm>
        </p:spPr>
        <p:txBody>
          <a:bodyPr>
            <a:normAutofit fontScale="92500" lnSpcReduction="10000"/>
          </a:bodyPr>
          <a:lstStyle/>
          <a:p>
            <a:pPr marL="0" indent="0">
              <a:buClr>
                <a:schemeClr val="tx1"/>
              </a:buClr>
              <a:buNone/>
            </a:pPr>
            <a:r>
              <a:rPr lang="en-GB" dirty="0">
                <a:solidFill>
                  <a:schemeClr val="tx1">
                    <a:lumMod val="85000"/>
                    <a:lumOff val="15000"/>
                  </a:schemeClr>
                </a:solidFill>
              </a:rPr>
              <a:t>This presentation will be addressing the question as it applies to unpaid carers</a:t>
            </a:r>
          </a:p>
          <a:p>
            <a:pPr>
              <a:buClr>
                <a:schemeClr val="tx1"/>
              </a:buClr>
              <a:buFont typeface="Arial" panose="020B0604020202020204" pitchFamily="34" charset="0"/>
              <a:buChar char="•"/>
            </a:pPr>
            <a:r>
              <a:rPr lang="en-GB" dirty="0">
                <a:solidFill>
                  <a:schemeClr val="tx1">
                    <a:lumMod val="85000"/>
                    <a:lumOff val="15000"/>
                  </a:schemeClr>
                </a:solidFill>
              </a:rPr>
              <a:t> The Welsh Government defines a carer, including an unpaid carer, as:</a:t>
            </a:r>
          </a:p>
          <a:p>
            <a:r>
              <a:rPr lang="en-GB" sz="1800" dirty="0">
                <a:ea typeface="Calibri" panose="020F0502020204030204" pitchFamily="34" charset="0"/>
              </a:rPr>
              <a:t> </a:t>
            </a:r>
            <a:r>
              <a:rPr lang="en-GB" sz="1800" dirty="0">
                <a:solidFill>
                  <a:schemeClr val="tx1">
                    <a:lumMod val="85000"/>
                    <a:lumOff val="15000"/>
                  </a:schemeClr>
                </a:solidFill>
                <a:ea typeface="Calibri" panose="020F0502020204030204" pitchFamily="34" charset="0"/>
              </a:rPr>
              <a:t>‘[A]</a:t>
            </a:r>
            <a:r>
              <a:rPr lang="en-GB" sz="1800" dirty="0">
                <a:solidFill>
                  <a:schemeClr val="tx1">
                    <a:lumMod val="85000"/>
                    <a:lumOff val="15000"/>
                  </a:schemeClr>
                </a:solidFill>
                <a:effectLst/>
                <a:ea typeface="Calibri" panose="020F0502020204030204" pitchFamily="34" charset="0"/>
              </a:rPr>
              <a:t> person who provides or intends to provide care for an adult or disabled child </a:t>
            </a:r>
            <a:r>
              <a:rPr lang="en-GB" sz="1800" dirty="0">
                <a:solidFill>
                  <a:schemeClr val="tx1">
                    <a:lumMod val="85000"/>
                    <a:lumOff val="15000"/>
                  </a:schemeClr>
                </a:solidFill>
                <a:effectLst/>
                <a:ea typeface="Frutiger-Light"/>
                <a:cs typeface="Frutiger-Light"/>
              </a:rPr>
              <a:t>(but excludes paid carers and those undertaking voluntary work)’ </a:t>
            </a:r>
            <a:r>
              <a:rPr lang="en-GB" sz="1600" dirty="0">
                <a:solidFill>
                  <a:schemeClr val="tx1">
                    <a:lumMod val="50000"/>
                    <a:lumOff val="50000"/>
                  </a:schemeClr>
                </a:solidFill>
                <a:effectLst/>
                <a:ea typeface="Frutiger-Light"/>
                <a:cs typeface="Frutiger-Light"/>
              </a:rPr>
              <a:t>Social Services and Well-being (Wales) Act (2014, Explanatory </a:t>
            </a:r>
            <a:r>
              <a:rPr lang="en-GB" sz="1600" dirty="0">
                <a:solidFill>
                  <a:schemeClr val="tx1">
                    <a:lumMod val="50000"/>
                    <a:lumOff val="50000"/>
                  </a:schemeClr>
                </a:solidFill>
                <a:ea typeface="Frutiger-Light"/>
                <a:cs typeface="Frutiger-Light"/>
              </a:rPr>
              <a:t>N</a:t>
            </a:r>
            <a:r>
              <a:rPr lang="en-GB" sz="1600" dirty="0">
                <a:solidFill>
                  <a:schemeClr val="tx1">
                    <a:lumMod val="50000"/>
                    <a:lumOff val="50000"/>
                  </a:schemeClr>
                </a:solidFill>
                <a:effectLst/>
                <a:ea typeface="Frutiger-Light"/>
                <a:cs typeface="Frutiger-Light"/>
              </a:rPr>
              <a:t>otes, Section 3).</a:t>
            </a:r>
          </a:p>
          <a:p>
            <a:pPr>
              <a:buClr>
                <a:schemeClr val="tx1"/>
              </a:buClr>
              <a:buFont typeface="Arial" panose="020B0604020202020204" pitchFamily="34" charset="0"/>
              <a:buChar char="•"/>
            </a:pPr>
            <a:r>
              <a:rPr lang="en-GB" sz="1800" dirty="0">
                <a:solidFill>
                  <a:schemeClr val="tx1">
                    <a:lumMod val="85000"/>
                    <a:lumOff val="15000"/>
                  </a:schemeClr>
                </a:solidFill>
              </a:rPr>
              <a:t> </a:t>
            </a:r>
            <a:r>
              <a:rPr lang="en-GB" dirty="0">
                <a:solidFill>
                  <a:schemeClr val="tx1">
                    <a:lumMod val="85000"/>
                    <a:lumOff val="15000"/>
                  </a:schemeClr>
                </a:solidFill>
              </a:rPr>
              <a:t>Carers Wales (part of Carers UK) expand on this definition:</a:t>
            </a:r>
          </a:p>
          <a:p>
            <a:r>
              <a:rPr lang="en-GB" b="0" i="0" dirty="0">
                <a:solidFill>
                  <a:schemeClr val="tx1">
                    <a:lumMod val="85000"/>
                    <a:lumOff val="15000"/>
                  </a:schemeClr>
                </a:solidFill>
                <a:effectLst/>
              </a:rPr>
              <a:t>‘An unpaid carer is anyone who cares for someone who is ill, disabled, older, has mental health concerns or is experiencing addiction and is not paid by a company or local authority to do this. Primarily, this is a family member or friend.’ </a:t>
            </a:r>
            <a:r>
              <a:rPr lang="en-GB" sz="1600" b="0" i="0" dirty="0">
                <a:solidFill>
                  <a:schemeClr val="tx1">
                    <a:lumMod val="50000"/>
                    <a:lumOff val="50000"/>
                  </a:schemeClr>
                </a:solidFill>
                <a:effectLst/>
              </a:rPr>
              <a:t>Carers Wales (no date, no page).</a:t>
            </a:r>
          </a:p>
          <a:p>
            <a:pPr>
              <a:buClr>
                <a:schemeClr val="tx1"/>
              </a:buClr>
              <a:buSzPct val="150000"/>
              <a:buFont typeface="Arial" panose="020B0604020202020204" pitchFamily="34" charset="0"/>
              <a:buChar char="•"/>
            </a:pPr>
            <a:r>
              <a:rPr lang="en-GB" sz="1600" dirty="0">
                <a:solidFill>
                  <a:schemeClr val="tx1">
                    <a:lumMod val="50000"/>
                    <a:lumOff val="50000"/>
                  </a:schemeClr>
                </a:solidFill>
              </a:rPr>
              <a:t> </a:t>
            </a:r>
            <a:r>
              <a:rPr lang="en-GB" dirty="0">
                <a:solidFill>
                  <a:schemeClr val="tx1">
                    <a:lumMod val="85000"/>
                    <a:lumOff val="15000"/>
                  </a:schemeClr>
                </a:solidFill>
              </a:rPr>
              <a:t>The Welsh Government has legislated that carers have ‘the same rights as those they care for’ </a:t>
            </a:r>
            <a:r>
              <a:rPr lang="en-GB" sz="1600" dirty="0">
                <a:solidFill>
                  <a:schemeClr val="tx1">
                    <a:lumMod val="50000"/>
                    <a:lumOff val="50000"/>
                  </a:schemeClr>
                </a:solidFill>
              </a:rPr>
              <a:t>Social Care Wales (2022, no page).</a:t>
            </a:r>
            <a:endParaRPr lang="en-GB" sz="1600" dirty="0">
              <a:solidFill>
                <a:schemeClr val="tx1"/>
              </a:solidFill>
            </a:endParaRPr>
          </a:p>
        </p:txBody>
      </p:sp>
    </p:spTree>
    <p:extLst>
      <p:ext uri="{BB962C8B-B14F-4D97-AF65-F5344CB8AC3E}">
        <p14:creationId xmlns:p14="http://schemas.microsoft.com/office/powerpoint/2010/main" val="212575226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E9B8C92-31F8-457E-CF4C-3F515AD8349C}"/>
              </a:ext>
            </a:extLst>
          </p:cNvPr>
          <p:cNvSpPr>
            <a:spLocks noGrp="1"/>
          </p:cNvSpPr>
          <p:nvPr>
            <p:ph type="title"/>
          </p:nvPr>
        </p:nvSpPr>
        <p:spPr>
          <a:xfrm>
            <a:off x="1097280" y="328819"/>
            <a:ext cx="10058400" cy="748452"/>
          </a:xfrm>
        </p:spPr>
        <p:txBody>
          <a:bodyPr>
            <a:normAutofit/>
          </a:bodyPr>
          <a:lstStyle/>
          <a:p>
            <a:r>
              <a:rPr lang="en-GB" sz="3600" dirty="0"/>
              <a:t>A Healthier Wales</a:t>
            </a:r>
          </a:p>
        </p:txBody>
      </p:sp>
      <p:sp>
        <p:nvSpPr>
          <p:cNvPr id="3" name="Content Placeholder 2">
            <a:extLst>
              <a:ext uri="{FF2B5EF4-FFF2-40B4-BE49-F238E27FC236}">
                <a16:creationId xmlns:a16="http://schemas.microsoft.com/office/drawing/2014/main" id="{64BFF1C7-4FB9-4BAD-3C00-29C3D5BCBF51}"/>
              </a:ext>
            </a:extLst>
          </p:cNvPr>
          <p:cNvSpPr>
            <a:spLocks noGrp="1"/>
          </p:cNvSpPr>
          <p:nvPr>
            <p:ph idx="1"/>
          </p:nvPr>
        </p:nvSpPr>
        <p:spPr>
          <a:xfrm>
            <a:off x="1097280" y="1399309"/>
            <a:ext cx="10058400" cy="4469783"/>
          </a:xfrm>
        </p:spPr>
        <p:txBody>
          <a:bodyPr/>
          <a:lstStyle/>
          <a:p>
            <a:r>
              <a:rPr lang="en-GB" sz="2400" dirty="0"/>
              <a:t>‘Wellness’</a:t>
            </a:r>
          </a:p>
          <a:p>
            <a:pPr>
              <a:buClrTx/>
              <a:buFont typeface="Arial" panose="020B0604020202020204" pitchFamily="34" charset="0"/>
              <a:buChar char="•"/>
            </a:pPr>
            <a:r>
              <a:rPr lang="en-GB" sz="2400" dirty="0"/>
              <a:t>‘Over the next decade, we will see a shift of services from hospitals to communities, and from communities to homes. People will be supported to remain active and independent, in their own homes, for as long as possible.’ </a:t>
            </a:r>
          </a:p>
          <a:p>
            <a:pPr>
              <a:buClrTx/>
              <a:buFont typeface="Arial" panose="020B0604020202020204" pitchFamily="34" charset="0"/>
              <a:buChar char="•"/>
            </a:pPr>
            <a:r>
              <a:rPr lang="en-GB" sz="2400" dirty="0"/>
              <a:t>‘There will be a whole system approach to health and social care, in which services are only one element of supporting people to have better health and wellbeing throughout their whole lives.  It will be a ‘wellness’ system…’				           </a:t>
            </a:r>
            <a:r>
              <a:rPr lang="en-GB" sz="1600" dirty="0">
                <a:solidFill>
                  <a:schemeClr val="tx1">
                    <a:lumMod val="50000"/>
                    <a:lumOff val="50000"/>
                  </a:schemeClr>
                </a:solidFill>
              </a:rPr>
              <a:t>Welsh Government (2021, p.4).</a:t>
            </a:r>
          </a:p>
          <a:p>
            <a:endParaRPr lang="en-GB" dirty="0"/>
          </a:p>
          <a:p>
            <a:endParaRPr lang="en-GB" dirty="0"/>
          </a:p>
        </p:txBody>
      </p:sp>
    </p:spTree>
    <p:extLst>
      <p:ext uri="{BB962C8B-B14F-4D97-AF65-F5344CB8AC3E}">
        <p14:creationId xmlns:p14="http://schemas.microsoft.com/office/powerpoint/2010/main" val="72714245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69B491A-970C-D1FA-ED77-A8F1A4B87F8D}"/>
              </a:ext>
            </a:extLst>
          </p:cNvPr>
          <p:cNvSpPr>
            <a:spLocks noGrp="1"/>
          </p:cNvSpPr>
          <p:nvPr>
            <p:ph type="title"/>
          </p:nvPr>
        </p:nvSpPr>
        <p:spPr/>
        <p:txBody>
          <a:bodyPr/>
          <a:lstStyle/>
          <a:p>
            <a:r>
              <a:rPr lang="en-GB" dirty="0"/>
              <a:t>Social Services and Well-being (Wales) Act 2014</a:t>
            </a:r>
          </a:p>
        </p:txBody>
      </p:sp>
      <p:sp>
        <p:nvSpPr>
          <p:cNvPr id="3" name="Content Placeholder 2">
            <a:extLst>
              <a:ext uri="{FF2B5EF4-FFF2-40B4-BE49-F238E27FC236}">
                <a16:creationId xmlns:a16="http://schemas.microsoft.com/office/drawing/2014/main" id="{2E50504E-5F4C-055E-A5DD-A5FA9EED6063}"/>
              </a:ext>
            </a:extLst>
          </p:cNvPr>
          <p:cNvSpPr>
            <a:spLocks noGrp="1"/>
          </p:cNvSpPr>
          <p:nvPr>
            <p:ph idx="1"/>
          </p:nvPr>
        </p:nvSpPr>
        <p:spPr>
          <a:xfrm>
            <a:off x="1097280" y="1870364"/>
            <a:ext cx="10058400" cy="4433453"/>
          </a:xfrm>
        </p:spPr>
        <p:txBody>
          <a:bodyPr>
            <a:normAutofit lnSpcReduction="10000"/>
          </a:bodyPr>
          <a:lstStyle/>
          <a:p>
            <a:pPr>
              <a:buClr>
                <a:schemeClr val="tx1"/>
              </a:buClr>
              <a:buFont typeface="Arial" panose="020B0604020202020204" pitchFamily="34" charset="0"/>
              <a:buChar char="•"/>
            </a:pPr>
            <a:r>
              <a:rPr lang="en-GB" dirty="0"/>
              <a:t> Created to address demographic changes across Wales, the increased expectations of those accessing care and support, alongside harsh economic realities </a:t>
            </a:r>
            <a:r>
              <a:rPr lang="en-GB" sz="1600" dirty="0">
                <a:solidFill>
                  <a:schemeClr val="tx1">
                    <a:lumMod val="50000"/>
                    <a:lumOff val="50000"/>
                  </a:schemeClr>
                </a:solidFill>
              </a:rPr>
              <a:t>(Social Care Wales, 2023, no page).</a:t>
            </a:r>
          </a:p>
          <a:p>
            <a:pPr>
              <a:buClr>
                <a:schemeClr val="tx1"/>
              </a:buClr>
              <a:buFont typeface="Arial" panose="020B0604020202020204" pitchFamily="34" charset="0"/>
              <a:buChar char="•"/>
            </a:pPr>
            <a:r>
              <a:rPr lang="en-GB" dirty="0">
                <a:solidFill>
                  <a:schemeClr val="tx1">
                    <a:lumMod val="85000"/>
                    <a:lumOff val="15000"/>
                  </a:schemeClr>
                </a:solidFill>
              </a:rPr>
              <a:t>  Created to ‘transform the way social services are delivered, promoting people’s independence to give them stronger voice and control’ </a:t>
            </a:r>
            <a:r>
              <a:rPr lang="en-GB" sz="1600" dirty="0">
                <a:solidFill>
                  <a:schemeClr val="tx1">
                    <a:lumMod val="50000"/>
                    <a:lumOff val="50000"/>
                  </a:schemeClr>
                </a:solidFill>
              </a:rPr>
              <a:t>(Social Care Wales, 2023, no page). </a:t>
            </a:r>
          </a:p>
          <a:p>
            <a:pPr>
              <a:buClr>
                <a:schemeClr val="tx1"/>
              </a:buClr>
              <a:buFont typeface="Arial" panose="020B0604020202020204" pitchFamily="34" charset="0"/>
              <a:buChar char="•"/>
            </a:pPr>
            <a:r>
              <a:rPr lang="en-GB" dirty="0">
                <a:solidFill>
                  <a:schemeClr val="tx1">
                    <a:lumMod val="85000"/>
                    <a:lumOff val="15000"/>
                  </a:schemeClr>
                </a:solidFill>
              </a:rPr>
              <a:t> Four fundamental principles of the Act:</a:t>
            </a:r>
          </a:p>
          <a:p>
            <a:pPr marL="457200" indent="-457200">
              <a:lnSpc>
                <a:spcPct val="110000"/>
              </a:lnSpc>
              <a:buClr>
                <a:schemeClr val="tx1"/>
              </a:buClr>
              <a:buFont typeface="+mj-lt"/>
              <a:buAutoNum type="arabicPeriod"/>
            </a:pPr>
            <a:r>
              <a:rPr lang="en-GB" dirty="0">
                <a:solidFill>
                  <a:schemeClr val="tx1">
                    <a:lumMod val="85000"/>
                    <a:lumOff val="15000"/>
                  </a:schemeClr>
                </a:solidFill>
              </a:rPr>
              <a:t>Voice and control</a:t>
            </a:r>
          </a:p>
          <a:p>
            <a:pPr marL="457200" indent="-457200">
              <a:lnSpc>
                <a:spcPct val="110000"/>
              </a:lnSpc>
              <a:buClr>
                <a:schemeClr val="tx1"/>
              </a:buClr>
              <a:buFont typeface="+mj-lt"/>
              <a:buAutoNum type="arabicPeriod"/>
            </a:pPr>
            <a:r>
              <a:rPr lang="en-GB" dirty="0">
                <a:solidFill>
                  <a:schemeClr val="tx1">
                    <a:lumMod val="85000"/>
                    <a:lumOff val="15000"/>
                  </a:schemeClr>
                </a:solidFill>
              </a:rPr>
              <a:t>Prevention and early intervention</a:t>
            </a:r>
          </a:p>
          <a:p>
            <a:pPr marL="457200" indent="-457200">
              <a:lnSpc>
                <a:spcPct val="110000"/>
              </a:lnSpc>
              <a:buClr>
                <a:schemeClr val="tx1"/>
              </a:buClr>
              <a:buFont typeface="+mj-lt"/>
              <a:buAutoNum type="arabicPeriod"/>
            </a:pPr>
            <a:r>
              <a:rPr lang="en-GB" dirty="0">
                <a:solidFill>
                  <a:schemeClr val="tx1">
                    <a:lumMod val="85000"/>
                    <a:lumOff val="15000"/>
                  </a:schemeClr>
                </a:solidFill>
              </a:rPr>
              <a:t>Well-being</a:t>
            </a:r>
          </a:p>
          <a:p>
            <a:pPr marL="457200" indent="-457200">
              <a:lnSpc>
                <a:spcPct val="110000"/>
              </a:lnSpc>
              <a:buClr>
                <a:schemeClr val="tx1"/>
              </a:buClr>
              <a:buFont typeface="+mj-lt"/>
              <a:buAutoNum type="arabicPeriod"/>
            </a:pPr>
            <a:r>
              <a:rPr lang="en-GB" dirty="0">
                <a:solidFill>
                  <a:schemeClr val="tx1">
                    <a:lumMod val="85000"/>
                    <a:lumOff val="15000"/>
                  </a:schemeClr>
                </a:solidFill>
              </a:rPr>
              <a:t>Co-production					</a:t>
            </a:r>
            <a:r>
              <a:rPr lang="en-GB" sz="1600" dirty="0">
                <a:solidFill>
                  <a:schemeClr val="tx1">
                    <a:lumMod val="50000"/>
                    <a:lumOff val="50000"/>
                  </a:schemeClr>
                </a:solidFill>
              </a:rPr>
              <a:t>(Social Care Wales, 2023, no page).</a:t>
            </a:r>
          </a:p>
          <a:p>
            <a:pPr>
              <a:buClr>
                <a:schemeClr val="tx1"/>
              </a:buClr>
              <a:buFont typeface="Arial" panose="020B0604020202020204" pitchFamily="34" charset="0"/>
              <a:buChar char="•"/>
            </a:pPr>
            <a:endParaRPr lang="en-GB" dirty="0">
              <a:solidFill>
                <a:schemeClr val="tx1">
                  <a:lumMod val="85000"/>
                  <a:lumOff val="15000"/>
                </a:schemeClr>
              </a:solidFill>
            </a:endParaRPr>
          </a:p>
          <a:p>
            <a:pPr>
              <a:buClr>
                <a:schemeClr val="tx1"/>
              </a:buClr>
              <a:buFont typeface="Arial" panose="020B0604020202020204" pitchFamily="34" charset="0"/>
              <a:buChar char="•"/>
            </a:pPr>
            <a:endParaRPr lang="en-GB" sz="1600" dirty="0">
              <a:solidFill>
                <a:schemeClr val="tx1">
                  <a:lumMod val="50000"/>
                  <a:lumOff val="50000"/>
                </a:schemeClr>
              </a:solidFill>
            </a:endParaRPr>
          </a:p>
        </p:txBody>
      </p:sp>
    </p:spTree>
    <p:extLst>
      <p:ext uri="{BB962C8B-B14F-4D97-AF65-F5344CB8AC3E}">
        <p14:creationId xmlns:p14="http://schemas.microsoft.com/office/powerpoint/2010/main" val="63075222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BD283CC-12C5-6685-99E7-00E122876CAA}"/>
              </a:ext>
            </a:extLst>
          </p:cNvPr>
          <p:cNvSpPr>
            <a:spLocks noGrp="1"/>
          </p:cNvSpPr>
          <p:nvPr>
            <p:ph type="title"/>
          </p:nvPr>
        </p:nvSpPr>
        <p:spPr/>
        <p:txBody>
          <a:bodyPr/>
          <a:lstStyle/>
          <a:p>
            <a:r>
              <a:rPr lang="en-GB" dirty="0"/>
              <a:t>Person-Centred Approaches</a:t>
            </a:r>
          </a:p>
        </p:txBody>
      </p:sp>
      <p:sp>
        <p:nvSpPr>
          <p:cNvPr id="3" name="Content Placeholder 2">
            <a:extLst>
              <a:ext uri="{FF2B5EF4-FFF2-40B4-BE49-F238E27FC236}">
                <a16:creationId xmlns:a16="http://schemas.microsoft.com/office/drawing/2014/main" id="{203CC765-A336-7A78-3B30-87FD842E28DA}"/>
              </a:ext>
            </a:extLst>
          </p:cNvPr>
          <p:cNvSpPr>
            <a:spLocks noGrp="1"/>
          </p:cNvSpPr>
          <p:nvPr>
            <p:ph idx="1"/>
          </p:nvPr>
        </p:nvSpPr>
        <p:spPr/>
        <p:txBody>
          <a:bodyPr>
            <a:normAutofit/>
          </a:bodyPr>
          <a:lstStyle/>
          <a:p>
            <a:pPr>
              <a:buClrTx/>
              <a:buFont typeface="Arial" panose="020B0604020202020204" pitchFamily="34" charset="0"/>
              <a:buChar char="•"/>
            </a:pPr>
            <a:r>
              <a:rPr lang="en-GB" dirty="0"/>
              <a:t> The concept has a long history and tradition in health care</a:t>
            </a:r>
            <a:r>
              <a:rPr lang="en-GB" sz="1600" dirty="0"/>
              <a:t> </a:t>
            </a:r>
            <a:r>
              <a:rPr lang="en-GB" sz="1600" dirty="0">
                <a:solidFill>
                  <a:schemeClr val="tx1">
                    <a:lumMod val="50000"/>
                    <a:lumOff val="50000"/>
                  </a:schemeClr>
                </a:solidFill>
              </a:rPr>
              <a:t>(Morgan and Yoder, 2012, p. 7)</a:t>
            </a:r>
          </a:p>
          <a:p>
            <a:pPr>
              <a:buClrTx/>
              <a:buFont typeface="Arial" panose="020B0604020202020204" pitchFamily="34" charset="0"/>
              <a:buChar char="•"/>
            </a:pPr>
            <a:r>
              <a:rPr lang="en-GB" sz="1800" dirty="0"/>
              <a:t> The American psychologist Carl Rogers presented his theory of person-centeredness in the early 1940s.  Presented three principles which apply to every individual:</a:t>
            </a:r>
          </a:p>
          <a:p>
            <a:pPr marL="342900" indent="-342900">
              <a:buClrTx/>
              <a:buFont typeface="+mj-lt"/>
              <a:buAutoNum type="alphaLcParenR"/>
            </a:pPr>
            <a:r>
              <a:rPr lang="en-GB" sz="1800" dirty="0"/>
              <a:t>That they possess considerable qualities, and</a:t>
            </a:r>
          </a:p>
          <a:p>
            <a:pPr marL="342900" indent="-342900">
              <a:buClrTx/>
              <a:buFont typeface="+mj-lt"/>
              <a:buAutoNum type="alphaLcParenR"/>
            </a:pPr>
            <a:r>
              <a:rPr lang="en-GB" sz="1800" dirty="0"/>
              <a:t>Can draw strength from reliable resources, and</a:t>
            </a:r>
          </a:p>
          <a:p>
            <a:pPr marL="342900" indent="-342900">
              <a:buClrTx/>
              <a:buFont typeface="+mj-lt"/>
              <a:buAutoNum type="alphaLcParenR"/>
            </a:pPr>
            <a:r>
              <a:rPr lang="en-GB" sz="1800" dirty="0"/>
              <a:t>Can find a way to remedy difficulties. </a:t>
            </a:r>
            <a:r>
              <a:rPr lang="en-GB" sz="1600" dirty="0">
                <a:solidFill>
                  <a:schemeClr val="tx1">
                    <a:lumMod val="50000"/>
                    <a:lumOff val="50000"/>
                  </a:schemeClr>
                </a:solidFill>
              </a:rPr>
              <a:t>(Rogers, 1961).</a:t>
            </a:r>
          </a:p>
          <a:p>
            <a:pPr>
              <a:buClr>
                <a:schemeClr val="tx1"/>
              </a:buClr>
              <a:buFont typeface="Arial" panose="020B0604020202020204" pitchFamily="34" charset="0"/>
              <a:buChar char="•"/>
            </a:pPr>
            <a:r>
              <a:rPr lang="en-GB" sz="1600" dirty="0">
                <a:solidFill>
                  <a:schemeClr val="tx1">
                    <a:lumMod val="85000"/>
                    <a:lumOff val="15000"/>
                  </a:schemeClr>
                </a:solidFill>
              </a:rPr>
              <a:t> </a:t>
            </a:r>
            <a:r>
              <a:rPr lang="en-GB" sz="1800" dirty="0">
                <a:solidFill>
                  <a:schemeClr val="tx1">
                    <a:lumMod val="85000"/>
                    <a:lumOff val="15000"/>
                  </a:schemeClr>
                </a:solidFill>
              </a:rPr>
              <a:t>‘The term ‘individualized’ is the most frequently acknowledged attribute of PCC’ </a:t>
            </a:r>
            <a:r>
              <a:rPr lang="en-GB" sz="1600" dirty="0">
                <a:solidFill>
                  <a:schemeClr val="tx1">
                    <a:lumMod val="50000"/>
                    <a:lumOff val="50000"/>
                  </a:schemeClr>
                </a:solidFill>
              </a:rPr>
              <a:t>(person-centred care, [Morgan and Yoder, 2012, p.  8]). </a:t>
            </a:r>
          </a:p>
          <a:p>
            <a:pPr marL="0" indent="0">
              <a:buClrTx/>
              <a:buNone/>
            </a:pPr>
            <a:endParaRPr lang="en-GB" dirty="0"/>
          </a:p>
        </p:txBody>
      </p:sp>
    </p:spTree>
    <p:extLst>
      <p:ext uri="{BB962C8B-B14F-4D97-AF65-F5344CB8AC3E}">
        <p14:creationId xmlns:p14="http://schemas.microsoft.com/office/powerpoint/2010/main" val="204987075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CF1C17E-C8DF-FB14-CFF2-26F0A6F2A5AD}"/>
              </a:ext>
            </a:extLst>
          </p:cNvPr>
          <p:cNvSpPr>
            <a:spLocks noGrp="1"/>
          </p:cNvSpPr>
          <p:nvPr>
            <p:ph type="title"/>
          </p:nvPr>
        </p:nvSpPr>
        <p:spPr/>
        <p:txBody>
          <a:bodyPr/>
          <a:lstStyle/>
          <a:p>
            <a:r>
              <a:rPr lang="en-GB" dirty="0"/>
              <a:t>Fostering inclusive practice for carers</a:t>
            </a:r>
          </a:p>
        </p:txBody>
      </p:sp>
      <p:sp>
        <p:nvSpPr>
          <p:cNvPr id="3" name="Content Placeholder 2">
            <a:extLst>
              <a:ext uri="{FF2B5EF4-FFF2-40B4-BE49-F238E27FC236}">
                <a16:creationId xmlns:a16="http://schemas.microsoft.com/office/drawing/2014/main" id="{2B57F3F1-2BD5-064E-4C1A-D1C6B9714041}"/>
              </a:ext>
            </a:extLst>
          </p:cNvPr>
          <p:cNvSpPr>
            <a:spLocks noGrp="1"/>
          </p:cNvSpPr>
          <p:nvPr>
            <p:ph idx="1"/>
          </p:nvPr>
        </p:nvSpPr>
        <p:spPr/>
        <p:txBody>
          <a:bodyPr>
            <a:normAutofit lnSpcReduction="10000"/>
          </a:bodyPr>
          <a:lstStyle/>
          <a:p>
            <a:pPr>
              <a:buClrTx/>
              <a:buFont typeface="Arial" panose="020B0604020202020204" pitchFamily="34" charset="0"/>
              <a:buChar char="•"/>
            </a:pPr>
            <a:r>
              <a:rPr lang="en-GB" dirty="0"/>
              <a:t> ‘Social inclusion is defined as the process of improving the terms of participation in society, particularly for people who are disadvantaged, through enhancing opportunities, access to resources, voice and respect for rights’ </a:t>
            </a:r>
            <a:r>
              <a:rPr lang="en-GB" sz="1600" dirty="0">
                <a:solidFill>
                  <a:schemeClr val="tx1">
                    <a:lumMod val="50000"/>
                    <a:lumOff val="50000"/>
                  </a:schemeClr>
                </a:solidFill>
              </a:rPr>
              <a:t>United Nations (2016, p.17).</a:t>
            </a:r>
          </a:p>
          <a:p>
            <a:pPr>
              <a:buClrTx/>
              <a:buFont typeface="Arial" panose="020B0604020202020204" pitchFamily="34" charset="0"/>
              <a:buChar char="•"/>
            </a:pPr>
            <a:r>
              <a:rPr lang="en-GB" dirty="0"/>
              <a:t> In practice, this can be observed by the Welsh Government’s inclusion of unpaid carers within legislation and the acknowledgment that unpaid carers have equal entitlement to access services, including Advocacy.                   </a:t>
            </a:r>
            <a:r>
              <a:rPr lang="en-GB" sz="1600" dirty="0">
                <a:solidFill>
                  <a:schemeClr val="tx1">
                    <a:lumMod val="50000"/>
                    <a:lumOff val="50000"/>
                  </a:schemeClr>
                </a:solidFill>
              </a:rPr>
              <a:t>(Social Services and Well-being [Wales] Act, 2014).</a:t>
            </a:r>
          </a:p>
          <a:p>
            <a:pPr>
              <a:buClrTx/>
              <a:buFont typeface="Arial" panose="020B0604020202020204" pitchFamily="34" charset="0"/>
              <a:buChar char="•"/>
            </a:pPr>
            <a:r>
              <a:rPr lang="en-GB" sz="1600" dirty="0">
                <a:solidFill>
                  <a:schemeClr val="tx1">
                    <a:lumMod val="85000"/>
                    <a:lumOff val="15000"/>
                  </a:schemeClr>
                </a:solidFill>
              </a:rPr>
              <a:t> </a:t>
            </a:r>
            <a:r>
              <a:rPr lang="en-GB" dirty="0">
                <a:solidFill>
                  <a:schemeClr val="tx1">
                    <a:lumMod val="85000"/>
                    <a:lumOff val="15000"/>
                  </a:schemeClr>
                </a:solidFill>
              </a:rPr>
              <a:t>The practical means of determining the help available for carers is made through individualized Carers Assessments, as mandated in Section 24 of the Social Services and Well-being (Wales) Act 2014.</a:t>
            </a:r>
          </a:p>
        </p:txBody>
      </p:sp>
    </p:spTree>
    <p:extLst>
      <p:ext uri="{BB962C8B-B14F-4D97-AF65-F5344CB8AC3E}">
        <p14:creationId xmlns:p14="http://schemas.microsoft.com/office/powerpoint/2010/main" val="177336848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D2300FB-C595-99FF-32D7-E40FF5E8FF00}"/>
              </a:ext>
            </a:extLst>
          </p:cNvPr>
          <p:cNvSpPr>
            <a:spLocks noGrp="1"/>
          </p:cNvSpPr>
          <p:nvPr>
            <p:ph type="title"/>
          </p:nvPr>
        </p:nvSpPr>
        <p:spPr>
          <a:xfrm>
            <a:off x="1097280" y="240456"/>
            <a:ext cx="10058400" cy="748452"/>
          </a:xfrm>
        </p:spPr>
        <p:txBody>
          <a:bodyPr>
            <a:normAutofit/>
          </a:bodyPr>
          <a:lstStyle/>
          <a:p>
            <a:r>
              <a:rPr lang="en-GB" sz="3600" dirty="0"/>
              <a:t>Social Services and Well-being (Wales) Act 2014</a:t>
            </a:r>
          </a:p>
        </p:txBody>
      </p:sp>
      <p:sp>
        <p:nvSpPr>
          <p:cNvPr id="3" name="Content Placeholder 2">
            <a:extLst>
              <a:ext uri="{FF2B5EF4-FFF2-40B4-BE49-F238E27FC236}">
                <a16:creationId xmlns:a16="http://schemas.microsoft.com/office/drawing/2014/main" id="{3B9FF26B-4A8B-817B-7346-AE47D84CEDE0}"/>
              </a:ext>
            </a:extLst>
          </p:cNvPr>
          <p:cNvSpPr>
            <a:spLocks noGrp="1"/>
          </p:cNvSpPr>
          <p:nvPr>
            <p:ph idx="1"/>
          </p:nvPr>
        </p:nvSpPr>
        <p:spPr>
          <a:xfrm>
            <a:off x="1097280" y="1191492"/>
            <a:ext cx="10058400" cy="4821382"/>
          </a:xfrm>
        </p:spPr>
        <p:txBody>
          <a:bodyPr>
            <a:normAutofit fontScale="77500" lnSpcReduction="20000"/>
          </a:bodyPr>
          <a:lstStyle/>
          <a:p>
            <a:r>
              <a:rPr lang="en-GB" b="0" i="1" dirty="0">
                <a:solidFill>
                  <a:srgbClr val="000000"/>
                </a:solidFill>
                <a:effectLst/>
                <a:latin typeface="arial" panose="020B0604020202020204" pitchFamily="34" charset="0"/>
              </a:rPr>
              <a:t>                                                                 Assessing carers</a:t>
            </a:r>
            <a:endParaRPr lang="en-GB" b="0" i="0" dirty="0">
              <a:solidFill>
                <a:srgbClr val="000000"/>
              </a:solidFill>
              <a:effectLst/>
              <a:latin typeface="arial" panose="020B0604020202020204" pitchFamily="34" charset="0"/>
            </a:endParaRPr>
          </a:p>
          <a:p>
            <a:r>
              <a:rPr lang="en-GB" b="1" i="0" dirty="0">
                <a:solidFill>
                  <a:srgbClr val="000000"/>
                </a:solidFill>
                <a:effectLst/>
                <a:latin typeface="arial" panose="020B0604020202020204" pitchFamily="34" charset="0"/>
              </a:rPr>
              <a:t>24  Duty to assess the needs of a carer for support</a:t>
            </a:r>
          </a:p>
          <a:p>
            <a:r>
              <a:rPr lang="en-GB" b="0" i="0" dirty="0">
                <a:solidFill>
                  <a:srgbClr val="1E1E1E"/>
                </a:solidFill>
                <a:effectLst/>
                <a:latin typeface="arial" panose="020B0604020202020204" pitchFamily="34" charset="0"/>
              </a:rPr>
              <a:t>  (1) Where it appears to a local authority that a carer may have needs for support, the authority must assess—</a:t>
            </a:r>
          </a:p>
          <a:p>
            <a:r>
              <a:rPr lang="en-GB" b="0" i="0" dirty="0">
                <a:solidFill>
                  <a:srgbClr val="1E1E1E"/>
                </a:solidFill>
                <a:effectLst/>
                <a:latin typeface="arial" panose="020B0604020202020204" pitchFamily="34" charset="0"/>
              </a:rPr>
              <a:t>      (a) whether the carer does have needs for support (or is likely to do so in the future), and</a:t>
            </a:r>
          </a:p>
          <a:p>
            <a:r>
              <a:rPr lang="en-GB" b="0" i="0" dirty="0">
                <a:solidFill>
                  <a:srgbClr val="1E1E1E"/>
                </a:solidFill>
                <a:effectLst/>
                <a:latin typeface="arial" panose="020B0604020202020204" pitchFamily="34" charset="0"/>
              </a:rPr>
              <a:t>      (b) if the carer does, what those needs are (or are likely to be in the future).</a:t>
            </a:r>
          </a:p>
          <a:p>
            <a:r>
              <a:rPr lang="en-GB" b="0" i="0" dirty="0">
                <a:solidFill>
                  <a:srgbClr val="1E1E1E"/>
                </a:solidFill>
                <a:effectLst/>
                <a:latin typeface="arial" panose="020B0604020202020204" pitchFamily="34" charset="0"/>
              </a:rPr>
              <a:t> (2)The duty under subsection (1) applies in relation to a carer who is providing or intends to provide care for—</a:t>
            </a:r>
          </a:p>
          <a:p>
            <a:r>
              <a:rPr lang="en-GB" b="0" i="0" dirty="0">
                <a:solidFill>
                  <a:srgbClr val="1E1E1E"/>
                </a:solidFill>
                <a:effectLst/>
                <a:latin typeface="arial" panose="020B0604020202020204" pitchFamily="34" charset="0"/>
              </a:rPr>
              <a:t>     (a) an adult or disabled child who is ordinarily resident in the authority’s area, or</a:t>
            </a:r>
          </a:p>
          <a:p>
            <a:r>
              <a:rPr lang="en-GB" b="0" i="0" dirty="0">
                <a:solidFill>
                  <a:srgbClr val="1E1E1E"/>
                </a:solidFill>
                <a:effectLst/>
                <a:latin typeface="arial" panose="020B0604020202020204" pitchFamily="34" charset="0"/>
              </a:rPr>
              <a:t>     (b) any other adult or disabled child who is within the authority’s area.</a:t>
            </a:r>
          </a:p>
          <a:p>
            <a:r>
              <a:rPr lang="en-GB" b="0" i="0" dirty="0">
                <a:solidFill>
                  <a:srgbClr val="1E1E1E"/>
                </a:solidFill>
                <a:effectLst/>
                <a:latin typeface="arial" panose="020B0604020202020204" pitchFamily="34" charset="0"/>
              </a:rPr>
              <a:t> (3) The duty under subsection (1) applies regardless of the authority’s view of—</a:t>
            </a:r>
          </a:p>
          <a:p>
            <a:r>
              <a:rPr lang="en-GB" b="0" i="0" dirty="0">
                <a:solidFill>
                  <a:srgbClr val="1E1E1E"/>
                </a:solidFill>
                <a:effectLst/>
                <a:latin typeface="arial" panose="020B0604020202020204" pitchFamily="34" charset="0"/>
              </a:rPr>
              <a:t>     (a) the level of the carer’s needs for support, or</a:t>
            </a:r>
          </a:p>
          <a:p>
            <a:r>
              <a:rPr lang="en-GB" b="0" i="0" dirty="0">
                <a:solidFill>
                  <a:srgbClr val="1E1E1E"/>
                </a:solidFill>
                <a:effectLst/>
                <a:latin typeface="arial" panose="020B0604020202020204" pitchFamily="34" charset="0"/>
              </a:rPr>
              <a:t>     (b) the level of the financial resources of the carer or the person for whom the carer provides or intends to provide care.					                    </a:t>
            </a:r>
            <a:r>
              <a:rPr lang="en-GB" b="0" i="0" dirty="0">
                <a:solidFill>
                  <a:schemeClr val="tx1">
                    <a:lumMod val="50000"/>
                    <a:lumOff val="50000"/>
                  </a:schemeClr>
                </a:solidFill>
                <a:effectLst/>
                <a:latin typeface="arial" panose="020B0604020202020204" pitchFamily="34" charset="0"/>
              </a:rPr>
              <a:t>Social Services and Well-being (Wales) Act (2014).</a:t>
            </a:r>
          </a:p>
          <a:p>
            <a:pPr algn="ctr"/>
            <a:endParaRPr lang="en-GB" dirty="0"/>
          </a:p>
        </p:txBody>
      </p:sp>
    </p:spTree>
    <p:extLst>
      <p:ext uri="{BB962C8B-B14F-4D97-AF65-F5344CB8AC3E}">
        <p14:creationId xmlns:p14="http://schemas.microsoft.com/office/powerpoint/2010/main" val="133906457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0381BC6-A142-3D1A-D0F5-B9313E1B012E}"/>
              </a:ext>
            </a:extLst>
          </p:cNvPr>
          <p:cNvSpPr>
            <a:spLocks noGrp="1"/>
          </p:cNvSpPr>
          <p:nvPr>
            <p:ph type="title"/>
          </p:nvPr>
        </p:nvSpPr>
        <p:spPr>
          <a:xfrm>
            <a:off x="1097280" y="822347"/>
            <a:ext cx="10058400" cy="867908"/>
          </a:xfrm>
        </p:spPr>
        <p:txBody>
          <a:bodyPr>
            <a:normAutofit/>
          </a:bodyPr>
          <a:lstStyle/>
          <a:p>
            <a:r>
              <a:rPr lang="en-GB" dirty="0"/>
              <a:t>Is the Act working for carers?</a:t>
            </a:r>
          </a:p>
        </p:txBody>
      </p:sp>
      <p:sp>
        <p:nvSpPr>
          <p:cNvPr id="3" name="Content Placeholder 2">
            <a:extLst>
              <a:ext uri="{FF2B5EF4-FFF2-40B4-BE49-F238E27FC236}">
                <a16:creationId xmlns:a16="http://schemas.microsoft.com/office/drawing/2014/main" id="{4443901D-7A5B-7820-E711-D9F7431449ED}"/>
              </a:ext>
            </a:extLst>
          </p:cNvPr>
          <p:cNvSpPr>
            <a:spLocks noGrp="1"/>
          </p:cNvSpPr>
          <p:nvPr>
            <p:ph idx="1"/>
          </p:nvPr>
        </p:nvSpPr>
        <p:spPr>
          <a:xfrm>
            <a:off x="1097280" y="1884218"/>
            <a:ext cx="10058400" cy="3971020"/>
          </a:xfrm>
        </p:spPr>
        <p:txBody>
          <a:bodyPr>
            <a:normAutofit/>
          </a:bodyPr>
          <a:lstStyle/>
          <a:p>
            <a:pPr marL="0" indent="0" algn="just">
              <a:buClr>
                <a:schemeClr val="tx1"/>
              </a:buClr>
              <a:buNone/>
            </a:pPr>
            <a:r>
              <a:rPr lang="en-GB" sz="2000" dirty="0">
                <a:solidFill>
                  <a:schemeClr val="tx1">
                    <a:lumMod val="85000"/>
                    <a:lumOff val="15000"/>
                  </a:schemeClr>
                </a:solidFill>
              </a:rPr>
              <a:t> ‘The Act is ambitious in terms of the entitlements it promises to carers. With this, comes a reasonable expectation that services will be provided to those considered to be in need’ </a:t>
            </a:r>
            <a:r>
              <a:rPr lang="en-GB" sz="1600" dirty="0">
                <a:solidFill>
                  <a:schemeClr val="tx1">
                    <a:lumMod val="50000"/>
                    <a:lumOff val="50000"/>
                  </a:schemeClr>
                </a:solidFill>
              </a:rPr>
              <a:t>Health, Social Care and Sport Committee (2019, p. 55).</a:t>
            </a:r>
          </a:p>
          <a:p>
            <a:pPr>
              <a:buClr>
                <a:schemeClr val="tx1"/>
              </a:buClr>
              <a:buFont typeface="Arial" panose="020B0604020202020204" pitchFamily="34" charset="0"/>
              <a:buChar char="•"/>
            </a:pPr>
            <a:r>
              <a:rPr lang="en-GB" dirty="0"/>
              <a:t>‘Carers’ services need to be flexible and person-centred.  But carers have told us they have to “fight” for services’ </a:t>
            </a:r>
            <a:r>
              <a:rPr lang="en-GB" sz="1600" dirty="0">
                <a:solidFill>
                  <a:schemeClr val="tx1">
                    <a:lumMod val="50000"/>
                    <a:lumOff val="50000"/>
                  </a:schemeClr>
                </a:solidFill>
              </a:rPr>
              <a:t>Health, Social Care and Sport Committee (2019, p. 45).</a:t>
            </a:r>
          </a:p>
          <a:p>
            <a:pPr>
              <a:buClr>
                <a:schemeClr val="tx1"/>
              </a:buClr>
              <a:buFont typeface="Arial" panose="020B0604020202020204" pitchFamily="34" charset="0"/>
              <a:buChar char="•"/>
            </a:pPr>
            <a:r>
              <a:rPr lang="en-GB" sz="1800" dirty="0"/>
              <a:t> Greatest hurdle is reaching those in most need, especially those who do not consider themselves carers</a:t>
            </a:r>
          </a:p>
          <a:p>
            <a:pPr>
              <a:buClr>
                <a:schemeClr val="tx1"/>
              </a:buClr>
              <a:buFont typeface="Arial" panose="020B0604020202020204" pitchFamily="34" charset="0"/>
              <a:buChar char="•"/>
            </a:pPr>
            <a:r>
              <a:rPr lang="en-GB" sz="1800" dirty="0"/>
              <a:t> Most carers are unaware of their rights or of the legislation</a:t>
            </a:r>
          </a:p>
          <a:p>
            <a:pPr>
              <a:buClr>
                <a:schemeClr val="tx1"/>
              </a:buClr>
              <a:buFont typeface="Arial" panose="020B0604020202020204" pitchFamily="34" charset="0"/>
              <a:buChar char="•"/>
            </a:pPr>
            <a:endParaRPr lang="en-GB" sz="1800" dirty="0">
              <a:solidFill>
                <a:schemeClr val="tx1">
                  <a:lumMod val="85000"/>
                  <a:lumOff val="15000"/>
                </a:schemeClr>
              </a:solidFill>
            </a:endParaRPr>
          </a:p>
        </p:txBody>
      </p:sp>
    </p:spTree>
    <p:extLst>
      <p:ext uri="{BB962C8B-B14F-4D97-AF65-F5344CB8AC3E}">
        <p14:creationId xmlns:p14="http://schemas.microsoft.com/office/powerpoint/2010/main" val="197658008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7BF610-00B8-7D21-AB58-0A8E2098D83E}"/>
              </a:ext>
            </a:extLst>
          </p:cNvPr>
          <p:cNvSpPr>
            <a:spLocks noGrp="1"/>
          </p:cNvSpPr>
          <p:nvPr>
            <p:ph type="title"/>
          </p:nvPr>
        </p:nvSpPr>
        <p:spPr/>
        <p:txBody>
          <a:bodyPr/>
          <a:lstStyle/>
          <a:p>
            <a:r>
              <a:rPr lang="en-GB" dirty="0"/>
              <a:t>Is the Act working for carers? Cont.</a:t>
            </a:r>
          </a:p>
        </p:txBody>
      </p:sp>
      <p:sp>
        <p:nvSpPr>
          <p:cNvPr id="3" name="Content Placeholder 2">
            <a:extLst>
              <a:ext uri="{FF2B5EF4-FFF2-40B4-BE49-F238E27FC236}">
                <a16:creationId xmlns:a16="http://schemas.microsoft.com/office/drawing/2014/main" id="{9702465B-3B88-1714-3698-2D2770665295}"/>
              </a:ext>
            </a:extLst>
          </p:cNvPr>
          <p:cNvSpPr>
            <a:spLocks noGrp="1"/>
          </p:cNvSpPr>
          <p:nvPr>
            <p:ph idx="1"/>
          </p:nvPr>
        </p:nvSpPr>
        <p:spPr>
          <a:xfrm>
            <a:off x="1097280" y="2108201"/>
            <a:ext cx="10058400" cy="4195617"/>
          </a:xfrm>
        </p:spPr>
        <p:txBody>
          <a:bodyPr>
            <a:normAutofit fontScale="92500"/>
          </a:bodyPr>
          <a:lstStyle/>
          <a:p>
            <a:pPr>
              <a:buClr>
                <a:schemeClr val="tx1"/>
              </a:buClr>
              <a:buFont typeface="Arial" panose="020B0604020202020204" pitchFamily="34" charset="0"/>
              <a:buChar char="•"/>
            </a:pPr>
            <a:r>
              <a:rPr lang="en-GB" dirty="0"/>
              <a:t> Many find it difficult to get a carer’s assessment; </a:t>
            </a:r>
            <a:r>
              <a:rPr lang="en-GB" sz="2000" dirty="0">
                <a:solidFill>
                  <a:schemeClr val="tx1">
                    <a:lumMod val="85000"/>
                    <a:lumOff val="15000"/>
                  </a:schemeClr>
                </a:solidFill>
              </a:rPr>
              <a:t>difficulty meeting the eligibility for social services help, bar set too high</a:t>
            </a:r>
          </a:p>
          <a:p>
            <a:pPr>
              <a:buClr>
                <a:schemeClr val="tx1"/>
              </a:buClr>
              <a:buFont typeface="Arial" panose="020B0604020202020204" pitchFamily="34" charset="0"/>
              <a:buChar char="•"/>
            </a:pPr>
            <a:r>
              <a:rPr lang="en-GB" dirty="0"/>
              <a:t> Many are reliant on social services staff and their attitude towards and knowledge of assessment</a:t>
            </a:r>
          </a:p>
          <a:p>
            <a:pPr>
              <a:buClr>
                <a:schemeClr val="tx1"/>
              </a:buClr>
              <a:buFont typeface="Arial" panose="020B0604020202020204" pitchFamily="34" charset="0"/>
              <a:buChar char="•"/>
            </a:pPr>
            <a:r>
              <a:rPr lang="en-GB" dirty="0"/>
              <a:t> Some do not want an assessment but would just prefer some help</a:t>
            </a:r>
          </a:p>
          <a:p>
            <a:pPr>
              <a:buClr>
                <a:schemeClr val="tx1"/>
              </a:buClr>
              <a:buFont typeface="Arial" panose="020B0604020202020204" pitchFamily="34" charset="0"/>
              <a:buChar char="•"/>
            </a:pPr>
            <a:r>
              <a:rPr lang="en-GB" sz="2000" dirty="0">
                <a:solidFill>
                  <a:schemeClr val="tx1">
                    <a:lumMod val="85000"/>
                    <a:lumOff val="15000"/>
                  </a:schemeClr>
                </a:solidFill>
              </a:rPr>
              <a:t> Respite for carers is lacking,  inflexible, and at times inappropriate</a:t>
            </a:r>
          </a:p>
          <a:p>
            <a:pPr>
              <a:buClr>
                <a:schemeClr val="tx1"/>
              </a:buClr>
              <a:buFont typeface="Arial" panose="020B0604020202020204" pitchFamily="34" charset="0"/>
              <a:buChar char="•"/>
            </a:pPr>
            <a:r>
              <a:rPr lang="en-GB" sz="2000" dirty="0">
                <a:solidFill>
                  <a:schemeClr val="tx1">
                    <a:lumMod val="85000"/>
                    <a:lumOff val="15000"/>
                  </a:schemeClr>
                </a:solidFill>
              </a:rPr>
              <a:t> More difficult to access services in rural areas</a:t>
            </a:r>
          </a:p>
          <a:p>
            <a:pPr>
              <a:buClr>
                <a:schemeClr val="tx1"/>
              </a:buClr>
              <a:buFont typeface="Arial" panose="020B0604020202020204" pitchFamily="34" charset="0"/>
              <a:buChar char="•"/>
            </a:pPr>
            <a:r>
              <a:rPr lang="en-GB" sz="2000" dirty="0">
                <a:solidFill>
                  <a:schemeClr val="tx1">
                    <a:lumMod val="85000"/>
                    <a:lumOff val="15000"/>
                  </a:schemeClr>
                </a:solidFill>
              </a:rPr>
              <a:t>Direct payments beneficial to some but not all, lack of awareness of funding amongst the cohort				            </a:t>
            </a:r>
            <a:r>
              <a:rPr lang="en-GB" sz="1700" dirty="0">
                <a:solidFill>
                  <a:schemeClr val="tx1">
                    <a:lumMod val="50000"/>
                    <a:lumOff val="50000"/>
                  </a:schemeClr>
                </a:solidFill>
              </a:rPr>
              <a:t>(Health, Social Care and Sport Committee, 2019).</a:t>
            </a:r>
            <a:endParaRPr lang="en-GB" sz="1700" dirty="0">
              <a:solidFill>
                <a:schemeClr val="tx1">
                  <a:lumMod val="85000"/>
                  <a:lumOff val="15000"/>
                </a:schemeClr>
              </a:solidFill>
            </a:endParaRPr>
          </a:p>
          <a:p>
            <a:pPr>
              <a:buClr>
                <a:schemeClr val="tx1"/>
              </a:buClr>
              <a:buFont typeface="Arial" panose="020B0604020202020204" pitchFamily="34" charset="0"/>
              <a:buChar char="•"/>
            </a:pPr>
            <a:endParaRPr lang="en-GB" dirty="0"/>
          </a:p>
          <a:p>
            <a:pPr marL="0" indent="0">
              <a:buClr>
                <a:schemeClr val="tx1"/>
              </a:buClr>
              <a:buNone/>
            </a:pPr>
            <a:endParaRPr lang="en-GB" dirty="0"/>
          </a:p>
          <a:p>
            <a:pPr>
              <a:buClr>
                <a:schemeClr val="tx1"/>
              </a:buClr>
              <a:buFont typeface="Arial" panose="020B0604020202020204" pitchFamily="34" charset="0"/>
              <a:buChar char="•"/>
            </a:pPr>
            <a:endParaRPr lang="en-GB" dirty="0"/>
          </a:p>
        </p:txBody>
      </p:sp>
    </p:spTree>
    <p:extLst>
      <p:ext uri="{BB962C8B-B14F-4D97-AF65-F5344CB8AC3E}">
        <p14:creationId xmlns:p14="http://schemas.microsoft.com/office/powerpoint/2010/main" val="373854730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0F307DC-521D-7317-A5D0-387E0C50AA00}"/>
              </a:ext>
            </a:extLst>
          </p:cNvPr>
          <p:cNvSpPr>
            <a:spLocks noGrp="1"/>
          </p:cNvSpPr>
          <p:nvPr>
            <p:ph type="title"/>
          </p:nvPr>
        </p:nvSpPr>
        <p:spPr/>
        <p:txBody>
          <a:bodyPr/>
          <a:lstStyle/>
          <a:p>
            <a:r>
              <a:rPr lang="en-GB" dirty="0"/>
              <a:t>State of caring report 2023</a:t>
            </a:r>
          </a:p>
        </p:txBody>
      </p:sp>
      <p:sp>
        <p:nvSpPr>
          <p:cNvPr id="3" name="Content Placeholder 2">
            <a:extLst>
              <a:ext uri="{FF2B5EF4-FFF2-40B4-BE49-F238E27FC236}">
                <a16:creationId xmlns:a16="http://schemas.microsoft.com/office/drawing/2014/main" id="{C339A749-296A-8287-0A47-F7DD61203CCB}"/>
              </a:ext>
            </a:extLst>
          </p:cNvPr>
          <p:cNvSpPr>
            <a:spLocks noGrp="1"/>
          </p:cNvSpPr>
          <p:nvPr>
            <p:ph idx="1"/>
          </p:nvPr>
        </p:nvSpPr>
        <p:spPr/>
        <p:txBody>
          <a:bodyPr>
            <a:normAutofit/>
          </a:bodyPr>
          <a:lstStyle/>
          <a:p>
            <a:pPr>
              <a:buClr>
                <a:schemeClr val="tx1"/>
              </a:buClr>
              <a:buFont typeface="Arial" panose="020B0604020202020204" pitchFamily="34" charset="0"/>
              <a:buChar char="•"/>
            </a:pPr>
            <a:r>
              <a:rPr lang="en-GB" dirty="0"/>
              <a:t> Carers Wales </a:t>
            </a:r>
            <a:r>
              <a:rPr lang="en-GB" sz="1600" dirty="0">
                <a:solidFill>
                  <a:schemeClr val="tx1">
                    <a:lumMod val="50000"/>
                    <a:lumOff val="50000"/>
                  </a:schemeClr>
                </a:solidFill>
              </a:rPr>
              <a:t>(Carers Wales, 2023, p. 20) </a:t>
            </a:r>
            <a:r>
              <a:rPr lang="en-GB" dirty="0"/>
              <a:t>asked carers what, if anything,  improved their well-being.  The responses, listed below could all be achieved through a rigorous, fully implemented person-centred approach:</a:t>
            </a:r>
          </a:p>
          <a:p>
            <a:r>
              <a:rPr lang="en-GB" i="1" dirty="0"/>
              <a:t>A good night’s sleep    	 Spending time with family, friends       	Being valued as a carer</a:t>
            </a:r>
          </a:p>
          <a:p>
            <a:r>
              <a:rPr lang="en-GB" i="1" dirty="0"/>
              <a:t>Taking a break	       	Engaging in hobbies, interests              	Physical activity</a:t>
            </a:r>
          </a:p>
          <a:p>
            <a:r>
              <a:rPr lang="en-GB" i="1" dirty="0"/>
              <a:t>Knowing good care available   	       Having a pet                       Eating a balanced diet</a:t>
            </a:r>
          </a:p>
          <a:p>
            <a:r>
              <a:rPr lang="en-GB" i="1" dirty="0"/>
              <a:t>Paid employment      	Speaking with other carers      	Therapy, listening services</a:t>
            </a:r>
          </a:p>
          <a:p>
            <a:r>
              <a:rPr lang="en-GB" i="1" dirty="0"/>
              <a:t>Education, training opportunities       	Having a faith, religion</a:t>
            </a:r>
          </a:p>
        </p:txBody>
      </p:sp>
    </p:spTree>
    <p:extLst>
      <p:ext uri="{BB962C8B-B14F-4D97-AF65-F5344CB8AC3E}">
        <p14:creationId xmlns:p14="http://schemas.microsoft.com/office/powerpoint/2010/main" val="90848202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1132571-AB12-FE07-8981-264FA84EAFC0}"/>
              </a:ext>
            </a:extLst>
          </p:cNvPr>
          <p:cNvSpPr>
            <a:spLocks noGrp="1"/>
          </p:cNvSpPr>
          <p:nvPr>
            <p:ph type="title"/>
          </p:nvPr>
        </p:nvSpPr>
        <p:spPr/>
        <p:txBody>
          <a:bodyPr/>
          <a:lstStyle/>
          <a:p>
            <a:r>
              <a:rPr lang="en-GB" dirty="0"/>
              <a:t>Person-centred approaches for carers and inclusive practice</a:t>
            </a:r>
          </a:p>
        </p:txBody>
      </p:sp>
      <p:sp>
        <p:nvSpPr>
          <p:cNvPr id="3" name="Content Placeholder 2">
            <a:extLst>
              <a:ext uri="{FF2B5EF4-FFF2-40B4-BE49-F238E27FC236}">
                <a16:creationId xmlns:a16="http://schemas.microsoft.com/office/drawing/2014/main" id="{3B2AC384-D813-1186-DEDD-34EB10C9D3A4}"/>
              </a:ext>
            </a:extLst>
          </p:cNvPr>
          <p:cNvSpPr>
            <a:spLocks noGrp="1"/>
          </p:cNvSpPr>
          <p:nvPr>
            <p:ph idx="1"/>
          </p:nvPr>
        </p:nvSpPr>
        <p:spPr>
          <a:xfrm>
            <a:off x="1097280" y="1928092"/>
            <a:ext cx="10058400" cy="4181763"/>
          </a:xfrm>
        </p:spPr>
        <p:txBody>
          <a:bodyPr>
            <a:normAutofit fontScale="92500" lnSpcReduction="20000"/>
          </a:bodyPr>
          <a:lstStyle/>
          <a:p>
            <a:pPr>
              <a:buClr>
                <a:schemeClr val="tx1"/>
              </a:buClr>
              <a:buFont typeface="Arial" panose="020B0604020202020204" pitchFamily="34" charset="0"/>
              <a:buChar char="•"/>
            </a:pPr>
            <a:r>
              <a:rPr lang="en-GB" dirty="0"/>
              <a:t> There are approximately 500, 000 unpaid carers in Wales</a:t>
            </a:r>
          </a:p>
          <a:p>
            <a:pPr>
              <a:buClr>
                <a:schemeClr val="tx1"/>
              </a:buClr>
              <a:buFont typeface="Arial" panose="020B0604020202020204" pitchFamily="34" charset="0"/>
              <a:buChar char="•"/>
            </a:pPr>
            <a:r>
              <a:rPr lang="en-GB" dirty="0"/>
              <a:t> Unpaid carers labour was valued at £33 million per day during the pandemic  </a:t>
            </a:r>
            <a:r>
              <a:rPr lang="en-GB" sz="1700" dirty="0">
                <a:solidFill>
                  <a:schemeClr val="tx1">
                    <a:lumMod val="50000"/>
                    <a:lumOff val="50000"/>
                  </a:schemeClr>
                </a:solidFill>
              </a:rPr>
              <a:t>(Carers Wales, 2022, p. 4)</a:t>
            </a:r>
          </a:p>
          <a:p>
            <a:pPr>
              <a:buClr>
                <a:schemeClr val="tx1"/>
              </a:buClr>
              <a:buFont typeface="Arial" panose="020B0604020202020204" pitchFamily="34" charset="0"/>
              <a:buChar char="•"/>
            </a:pPr>
            <a:r>
              <a:rPr lang="en-GB" dirty="0"/>
              <a:t> To alleviate stresses on services, legislation has been brought in with a view to protecting the well-being of carers</a:t>
            </a:r>
          </a:p>
          <a:p>
            <a:pPr>
              <a:buClr>
                <a:schemeClr val="tx1"/>
              </a:buClr>
              <a:buFont typeface="Arial" panose="020B0604020202020204" pitchFamily="34" charset="0"/>
              <a:buChar char="•"/>
            </a:pPr>
            <a:r>
              <a:rPr lang="en-GB" dirty="0">
                <a:solidFill>
                  <a:schemeClr val="tx1">
                    <a:lumMod val="85000"/>
                    <a:lumOff val="15000"/>
                  </a:schemeClr>
                </a:solidFill>
              </a:rPr>
              <a:t> </a:t>
            </a:r>
            <a:r>
              <a:rPr lang="en-GB" dirty="0"/>
              <a:t>The approach is not working because the system is not actually benefitting all carers</a:t>
            </a:r>
          </a:p>
          <a:p>
            <a:pPr>
              <a:buClr>
                <a:schemeClr val="tx1"/>
              </a:buClr>
              <a:buFont typeface="Arial" panose="020B0604020202020204" pitchFamily="34" charset="0"/>
              <a:buChar char="•"/>
            </a:pPr>
            <a:r>
              <a:rPr lang="en-GB" dirty="0"/>
              <a:t> For those carers able to access services they invariably are not individualised, not flexible and therefore not person-centred</a:t>
            </a:r>
          </a:p>
          <a:p>
            <a:pPr>
              <a:buClr>
                <a:schemeClr val="tx1"/>
              </a:buClr>
              <a:buFont typeface="Arial" panose="020B0604020202020204" pitchFamily="34" charset="0"/>
              <a:buChar char="•"/>
            </a:pPr>
            <a:r>
              <a:rPr lang="en-GB" dirty="0"/>
              <a:t> Subsequently there is only partial inclusive practice in social care for carers</a:t>
            </a:r>
          </a:p>
          <a:p>
            <a:pPr>
              <a:buClr>
                <a:schemeClr val="tx1"/>
              </a:buClr>
              <a:buFont typeface="Arial" panose="020B0604020202020204" pitchFamily="34" charset="0"/>
              <a:buChar char="•"/>
            </a:pPr>
            <a:r>
              <a:rPr lang="en-GB" dirty="0"/>
              <a:t> With sufficient and efficient funding and recruitment, the implementation of meeting the needs of carers, as mandated by law, would see greater inclusive practice.</a:t>
            </a:r>
          </a:p>
        </p:txBody>
      </p:sp>
    </p:spTree>
    <p:extLst>
      <p:ext uri="{BB962C8B-B14F-4D97-AF65-F5344CB8AC3E}">
        <p14:creationId xmlns:p14="http://schemas.microsoft.com/office/powerpoint/2010/main" val="230086676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7164233-5840-CA48-740E-7FB1F4098FB4}"/>
              </a:ext>
            </a:extLst>
          </p:cNvPr>
          <p:cNvSpPr>
            <a:spLocks noGrp="1"/>
          </p:cNvSpPr>
          <p:nvPr>
            <p:ph type="title"/>
          </p:nvPr>
        </p:nvSpPr>
        <p:spPr/>
        <p:txBody>
          <a:bodyPr/>
          <a:lstStyle/>
          <a:p>
            <a:r>
              <a:rPr lang="en-GB" dirty="0"/>
              <a:t>References</a:t>
            </a:r>
          </a:p>
        </p:txBody>
      </p:sp>
      <p:sp>
        <p:nvSpPr>
          <p:cNvPr id="3" name="Content Placeholder 2">
            <a:extLst>
              <a:ext uri="{FF2B5EF4-FFF2-40B4-BE49-F238E27FC236}">
                <a16:creationId xmlns:a16="http://schemas.microsoft.com/office/drawing/2014/main" id="{822A0949-C20D-E15E-EE75-A9816F2C4EAF}"/>
              </a:ext>
            </a:extLst>
          </p:cNvPr>
          <p:cNvSpPr>
            <a:spLocks noGrp="1"/>
          </p:cNvSpPr>
          <p:nvPr>
            <p:ph idx="1"/>
          </p:nvPr>
        </p:nvSpPr>
        <p:spPr/>
        <p:txBody>
          <a:bodyPr>
            <a:normAutofit fontScale="92500" lnSpcReduction="20000"/>
          </a:bodyPr>
          <a:lstStyle/>
          <a:p>
            <a:r>
              <a:rPr lang="en-GB" sz="1600" dirty="0"/>
              <a:t>Carers Wales (2022) </a:t>
            </a:r>
            <a:r>
              <a:rPr lang="en-GB" sz="1600" i="1" dirty="0"/>
              <a:t>State of Caring in Wales 2022</a:t>
            </a:r>
            <a:r>
              <a:rPr lang="en-GB" sz="1600" dirty="0"/>
              <a:t>. Available at: https://www.carersuk.org/media/lrzlhf5p/compressed-carers-wales-state-of-caring-in-wales-2022-report-english-final.pdf  (Accessed: 14 March 2024).</a:t>
            </a:r>
          </a:p>
          <a:p>
            <a:r>
              <a:rPr lang="en-GB" sz="1600" dirty="0"/>
              <a:t>Carers Wales (2023) </a:t>
            </a:r>
            <a:r>
              <a:rPr lang="en-GB" sz="1600" i="1" dirty="0"/>
              <a:t>State of Caring 2023. </a:t>
            </a:r>
            <a:r>
              <a:rPr lang="en-GB" sz="1600" dirty="0"/>
              <a:t>Available at: https://www.carersuk.org/media/wrnfh0mg/sociw23-health-design-final-eng-compressed.pdf  (Accessed: 14 March 2024). </a:t>
            </a:r>
          </a:p>
          <a:p>
            <a:r>
              <a:rPr lang="en-GB" sz="1600" dirty="0"/>
              <a:t>Carers Wales (2023) </a:t>
            </a:r>
            <a:r>
              <a:rPr lang="en-GB" sz="1600" i="1" dirty="0"/>
              <a:t>State of Caring 2023. </a:t>
            </a:r>
            <a:r>
              <a:rPr lang="en-GB" sz="1600" dirty="0"/>
              <a:t>Available at: https://www.carersuk.org/media/wrnfh0mg/sociw23-health-design-final-eng-compressed.pdf  (Accessed: 14 March 2024). </a:t>
            </a:r>
          </a:p>
          <a:p>
            <a:r>
              <a:rPr lang="en-GB" sz="1600" dirty="0"/>
              <a:t>Health, Social Care and Sport Committee (2019) </a:t>
            </a:r>
            <a:r>
              <a:rPr lang="en-GB" sz="1600" i="1" dirty="0"/>
              <a:t>Caring for our future. An inquiry into the impact of the Social Services and Well-being (Wales) Act 2014</a:t>
            </a:r>
            <a:r>
              <a:rPr lang="en-GB" sz="1600" dirty="0"/>
              <a:t>. Available at: https://carers.org/downloads/resources-pdfs/the-impact-of-the-social-services-and-wellbeing-act-report.pdf (Accessed: 12 March 2024). </a:t>
            </a:r>
          </a:p>
          <a:p>
            <a:r>
              <a:rPr lang="en-GB" sz="1600" dirty="0"/>
              <a:t>Morgan, S.,  Yoder,  L. H. (2012) ‘A Concept Analysis of Person-Centred Care.’ </a:t>
            </a:r>
            <a:r>
              <a:rPr lang="en-GB" sz="1600" i="1" dirty="0"/>
              <a:t>Journal of Holistic Nursing, </a:t>
            </a:r>
            <a:r>
              <a:rPr lang="en-GB" sz="1600" dirty="0"/>
              <a:t>30(1), pp. 6-15. </a:t>
            </a:r>
          </a:p>
          <a:p>
            <a:endParaRPr lang="en-GB" sz="1600" dirty="0"/>
          </a:p>
          <a:p>
            <a:endParaRPr lang="en-GB" sz="1200" dirty="0"/>
          </a:p>
        </p:txBody>
      </p:sp>
    </p:spTree>
    <p:extLst>
      <p:ext uri="{BB962C8B-B14F-4D97-AF65-F5344CB8AC3E}">
        <p14:creationId xmlns:p14="http://schemas.microsoft.com/office/powerpoint/2010/main" val="240370095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9AF7850-FEC7-313C-D75A-96083317D9F5}"/>
              </a:ext>
            </a:extLst>
          </p:cNvPr>
          <p:cNvSpPr>
            <a:spLocks noGrp="1"/>
          </p:cNvSpPr>
          <p:nvPr>
            <p:ph type="title"/>
          </p:nvPr>
        </p:nvSpPr>
        <p:spPr/>
        <p:txBody>
          <a:bodyPr/>
          <a:lstStyle/>
          <a:p>
            <a:r>
              <a:rPr lang="en-GB" dirty="0"/>
              <a:t>References continued</a:t>
            </a:r>
          </a:p>
        </p:txBody>
      </p:sp>
      <p:sp>
        <p:nvSpPr>
          <p:cNvPr id="3" name="Content Placeholder 2">
            <a:extLst>
              <a:ext uri="{FF2B5EF4-FFF2-40B4-BE49-F238E27FC236}">
                <a16:creationId xmlns:a16="http://schemas.microsoft.com/office/drawing/2014/main" id="{35267543-17FC-300E-7C77-BB73CA2C0E8D}"/>
              </a:ext>
            </a:extLst>
          </p:cNvPr>
          <p:cNvSpPr>
            <a:spLocks noGrp="1"/>
          </p:cNvSpPr>
          <p:nvPr>
            <p:ph idx="1"/>
          </p:nvPr>
        </p:nvSpPr>
        <p:spPr>
          <a:xfrm>
            <a:off x="1097280" y="2108201"/>
            <a:ext cx="10058400" cy="4015508"/>
          </a:xfrm>
        </p:spPr>
        <p:txBody>
          <a:bodyPr>
            <a:normAutofit fontScale="70000" lnSpcReduction="20000"/>
          </a:bodyPr>
          <a:lstStyle/>
          <a:p>
            <a:r>
              <a:rPr lang="en-GB" sz="2000" dirty="0"/>
              <a:t>Rogers, C. R. (1961) </a:t>
            </a:r>
            <a:r>
              <a:rPr lang="en-GB" sz="2000" i="1" dirty="0"/>
              <a:t>On becoming a person</a:t>
            </a:r>
            <a:r>
              <a:rPr lang="en-GB" sz="2000" dirty="0"/>
              <a:t>. New York, NY: Houghton Mifflin.</a:t>
            </a:r>
          </a:p>
          <a:p>
            <a:r>
              <a:rPr lang="en-GB" sz="2000" i="1" dirty="0"/>
              <a:t>Social Services and Well-being (Wales) Act 2014, </a:t>
            </a:r>
            <a:r>
              <a:rPr lang="en-GB" sz="2000" i="1" dirty="0" err="1"/>
              <a:t>anaw</a:t>
            </a:r>
            <a:r>
              <a:rPr lang="en-GB" sz="2000" i="1" dirty="0"/>
              <a:t> 4. </a:t>
            </a:r>
            <a:r>
              <a:rPr lang="en-GB" sz="2000" dirty="0"/>
              <a:t>Available at: https://www.legislation.gov.uk/anaw/2014/4/introduction/enacted  (Accessed: 10 March 2024).</a:t>
            </a:r>
          </a:p>
          <a:p>
            <a:r>
              <a:rPr lang="en-GB" sz="2000" dirty="0"/>
              <a:t>Social Care Wales (2022) </a:t>
            </a:r>
            <a:r>
              <a:rPr lang="en-GB" sz="2000" i="1" dirty="0"/>
              <a:t>Carers and the Act.  </a:t>
            </a:r>
            <a:r>
              <a:rPr lang="en-GB" sz="2000" dirty="0"/>
              <a:t>Available at: https://socialcare.wales/resources-guidance/information-and-learning-hub/learning-resources/social-services-and-well-being-wales-act-2014/working-with-carers/carers-and-the-act  (Accessed: 12 March 2024). </a:t>
            </a:r>
          </a:p>
          <a:p>
            <a:r>
              <a:rPr lang="en-GB" sz="2000" dirty="0"/>
              <a:t>Social Care Wales (2023) </a:t>
            </a:r>
            <a:r>
              <a:rPr lang="en-GB" sz="2000" i="1" dirty="0"/>
              <a:t>Overview</a:t>
            </a:r>
            <a:r>
              <a:rPr lang="en-GB" sz="2000" dirty="0"/>
              <a:t>.  Available </a:t>
            </a:r>
            <a:r>
              <a:rPr lang="en-GB" sz="2000" dirty="0" err="1"/>
              <a:t>at:https</a:t>
            </a:r>
            <a:r>
              <a:rPr lang="en-GB" sz="2000" dirty="0"/>
              <a:t>://</a:t>
            </a:r>
            <a:r>
              <a:rPr lang="en-GB" sz="2000" dirty="0" err="1"/>
              <a:t>socialcare.wales</a:t>
            </a:r>
            <a:r>
              <a:rPr lang="en-GB" sz="2000" dirty="0"/>
              <a:t>/resources-guidance/information-and-learning-hub/</a:t>
            </a:r>
            <a:r>
              <a:rPr lang="en-GB" sz="2000" dirty="0" err="1"/>
              <a:t>sswbact</a:t>
            </a:r>
            <a:r>
              <a:rPr lang="en-GB" sz="2000" dirty="0"/>
              <a:t>/overview (Accessed: 10 March 2024).</a:t>
            </a:r>
          </a:p>
          <a:p>
            <a:r>
              <a:rPr lang="en-GB" sz="2000" dirty="0"/>
              <a:t>United Nations (2016) </a:t>
            </a:r>
            <a:r>
              <a:rPr lang="en-GB" sz="2000" i="1" dirty="0"/>
              <a:t>Identifying social inclusion and exclusion</a:t>
            </a:r>
            <a:r>
              <a:rPr lang="en-GB" sz="2000" dirty="0"/>
              <a:t>.  Available at: https://www.un.org/esa/socdev/rwss/2016/chapter1.pdf  (Accessed: 10 March 2024). </a:t>
            </a:r>
          </a:p>
          <a:p>
            <a:r>
              <a:rPr lang="en-GB" sz="2000" dirty="0"/>
              <a:t>Welsh Government (2021) </a:t>
            </a:r>
            <a:r>
              <a:rPr lang="en-GB" sz="2000" i="1" dirty="0"/>
              <a:t>A Healthier Wales</a:t>
            </a:r>
            <a:r>
              <a:rPr lang="en-GB" sz="2000" dirty="0"/>
              <a:t>.  Available at: https://www.gov.wales/sites/default/files/publications/2021-09/a-healthier-wales-our-plan-for-health-and-social-care.pdf (Accessed: 10 March 2024).</a:t>
            </a:r>
          </a:p>
          <a:p>
            <a:endParaRPr lang="en-GB" dirty="0"/>
          </a:p>
        </p:txBody>
      </p:sp>
    </p:spTree>
    <p:extLst>
      <p:ext uri="{BB962C8B-B14F-4D97-AF65-F5344CB8AC3E}">
        <p14:creationId xmlns:p14="http://schemas.microsoft.com/office/powerpoint/2010/main" val="2078739651"/>
      </p:ext>
    </p:extLst>
  </p:cSld>
  <p:clrMapOvr>
    <a:masterClrMapping/>
  </p:clrMapOvr>
</p:sld>
</file>

<file path=ppt/theme/theme1.xml><?xml version="1.0" encoding="utf-8"?>
<a:theme xmlns:a="http://schemas.openxmlformats.org/drawingml/2006/main" name="RetrospectVTI">
  <a:themeElements>
    <a:clrScheme name="Retrospect">
      <a:dk1>
        <a:sysClr val="windowText" lastClr="000000"/>
      </a:dk1>
      <a:lt1>
        <a:sysClr val="window" lastClr="FFFFFF"/>
      </a:lt1>
      <a:dk2>
        <a:srgbClr val="344068"/>
      </a:dk2>
      <a:lt2>
        <a:srgbClr val="D9E0E6"/>
      </a:lt2>
      <a:accent1>
        <a:srgbClr val="1CADE4"/>
      </a:accent1>
      <a:accent2>
        <a:srgbClr val="2683C6"/>
      </a:accent2>
      <a:accent3>
        <a:srgbClr val="28C4CC"/>
      </a:accent3>
      <a:accent4>
        <a:srgbClr val="42BA97"/>
      </a:accent4>
      <a:accent5>
        <a:srgbClr val="3E8853"/>
      </a:accent5>
      <a:accent6>
        <a:srgbClr val="62A39F"/>
      </a:accent6>
      <a:hlink>
        <a:srgbClr val="6EAC1C"/>
      </a:hlink>
      <a:folHlink>
        <a:srgbClr val="B26B02"/>
      </a:folHlink>
    </a:clrScheme>
    <a:fontScheme name="Retrospect">
      <a:majorFont>
        <a:latin typeface="Sagona Extra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Sagona Book"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Retrospect">
      <a:fillStyleLst>
        <a:solidFill>
          <a:schemeClr val="phClr"/>
        </a:solidFill>
        <a:gradFill rotWithShape="1">
          <a:gsLst>
            <a:gs pos="0">
              <a:schemeClr val="phClr">
                <a:tint val="65000"/>
                <a:shade val="92000"/>
                <a:satMod val="130000"/>
              </a:schemeClr>
            </a:gs>
            <a:gs pos="45000">
              <a:schemeClr val="phClr">
                <a:tint val="60000"/>
                <a:shade val="99000"/>
                <a:satMod val="120000"/>
              </a:schemeClr>
            </a:gs>
            <a:gs pos="100000">
              <a:schemeClr val="phClr">
                <a:tint val="55000"/>
                <a:satMod val="140000"/>
              </a:schemeClr>
            </a:gs>
          </a:gsLst>
          <a:path path="circle">
            <a:fillToRect l="100000" t="100000" r="100000" b="100000"/>
          </a:path>
        </a:gradFill>
        <a:gradFill rotWithShape="1">
          <a:gsLst>
            <a:gs pos="0">
              <a:schemeClr val="phClr">
                <a:shade val="85000"/>
                <a:satMod val="130000"/>
              </a:schemeClr>
            </a:gs>
            <a:gs pos="34000">
              <a:schemeClr val="phClr">
                <a:shade val="87000"/>
                <a:satMod val="125000"/>
              </a:schemeClr>
            </a:gs>
            <a:gs pos="70000">
              <a:schemeClr val="phClr">
                <a:tint val="100000"/>
                <a:shade val="90000"/>
                <a:satMod val="130000"/>
              </a:schemeClr>
            </a:gs>
            <a:gs pos="100000">
              <a:schemeClr val="phClr">
                <a:tint val="100000"/>
                <a:shade val="100000"/>
                <a:satMod val="110000"/>
              </a:schemeClr>
            </a:gs>
          </a:gsLst>
          <a:path path="circle">
            <a:fillToRect l="100000" t="100000" r="100000" b="100000"/>
          </a:path>
        </a:gradFill>
      </a:fillStyleLst>
      <a:lnStyleLst>
        <a:ln w="12700" cap="flat" cmpd="sng" algn="ctr">
          <a:solidFill>
            <a:schemeClr val="phClr"/>
          </a:solidFill>
          <a:prstDash val="solid"/>
        </a:ln>
        <a:ln w="15875"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outerShdw blurRad="38100" dist="25400" dir="2700000" algn="br" rotWithShape="0">
              <a:srgbClr val="000000">
                <a:alpha val="60000"/>
              </a:srgbClr>
            </a:outerShdw>
          </a:effectLst>
        </a:effectStyle>
        <a:effectStyle>
          <a:effectLst>
            <a:outerShdw blurRad="44450" dist="25400" dir="2700000" algn="br" rotWithShape="0">
              <a:srgbClr val="000000">
                <a:alpha val="60000"/>
              </a:srgbClr>
            </a:outerShdw>
          </a:effectLst>
          <a:scene3d>
            <a:camera prst="orthographicFront">
              <a:rot lat="0" lon="0" rev="0"/>
            </a:camera>
            <a:lightRig rig="threePt" dir="t">
              <a:rot lat="0" lon="0" rev="19800000"/>
            </a:lightRig>
          </a:scene3d>
          <a:sp3d prstMaterial="flat">
            <a:bevelT w="25400" h="31750"/>
          </a:sp3d>
        </a:effectStyle>
      </a:effectStyleLst>
      <a:bgFillStyleLst>
        <a:solidFill>
          <a:schemeClr val="phClr"/>
        </a:solidFill>
        <a:solidFill>
          <a:schemeClr val="phClr">
            <a:tint val="90000"/>
            <a:shade val="97000"/>
            <a:satMod val="130000"/>
          </a:schemeClr>
        </a:solidFill>
        <a:gradFill rotWithShape="1">
          <a:gsLst>
            <a:gs pos="0">
              <a:schemeClr val="phClr">
                <a:tint val="96000"/>
                <a:shade val="99000"/>
                <a:satMod val="140000"/>
              </a:schemeClr>
            </a:gs>
            <a:gs pos="65000">
              <a:schemeClr val="phClr">
                <a:tint val="100000"/>
                <a:shade val="80000"/>
                <a:satMod val="130000"/>
              </a:schemeClr>
            </a:gs>
            <a:gs pos="100000">
              <a:schemeClr val="phClr">
                <a:tint val="100000"/>
                <a:shade val="48000"/>
                <a:satMod val="120000"/>
              </a:schemeClr>
            </a:gs>
          </a:gsLst>
          <a:lin ang="16200000" scaled="0"/>
        </a:gradFill>
      </a:bgFillStyleLst>
    </a:fmtScheme>
  </a:themeElements>
  <a:objectDefaults/>
  <a:extraClrSchemeLst/>
  <a:extLst>
    <a:ext uri="{05A4C25C-085E-4340-85A3-A5531E510DB2}">
      <thm15:themeFamily xmlns:thm15="http://schemas.microsoft.com/office/thememl/2012/main" name="RetrospectVTI" id="{ABE3C30C-0FC0-4450-828E-52DE70F1BCCB}" vid="{A6E2497D-935A-4CFD-B9FD-6DCB15FA68BF}"/>
    </a:ext>
  </a:extLst>
</a:theme>
</file>

<file path=docProps/app.xml><?xml version="1.0" encoding="utf-8"?>
<Properties xmlns="http://schemas.openxmlformats.org/officeDocument/2006/extended-properties" xmlns:vt="http://schemas.openxmlformats.org/officeDocument/2006/docPropsVTypes">
  <TotalTime>5400</TotalTime>
  <Words>1796</Words>
  <Application>Microsoft Office PowerPoint</Application>
  <PresentationFormat>Widescreen</PresentationFormat>
  <Paragraphs>87</Paragraphs>
  <Slides>13</Slides>
  <Notes>0</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13</vt:i4>
      </vt:variant>
    </vt:vector>
  </HeadingPairs>
  <TitlesOfParts>
    <vt:vector size="20" baseType="lpstr">
      <vt:lpstr>Arial</vt:lpstr>
      <vt:lpstr>Arial</vt:lpstr>
      <vt:lpstr>Calibri</vt:lpstr>
      <vt:lpstr>Frutiger-Light</vt:lpstr>
      <vt:lpstr>Sagona Book</vt:lpstr>
      <vt:lpstr>Sagona ExtraLight</vt:lpstr>
      <vt:lpstr>RetrospectVTI</vt:lpstr>
      <vt:lpstr>Explore how Person-Centred Approaches develop inclusive practice with a cohort of your choice</vt:lpstr>
      <vt:lpstr>Cohort</vt:lpstr>
      <vt:lpstr>A Healthier Wales</vt:lpstr>
      <vt:lpstr>Social Services and Well-being (Wales) Act 2014</vt:lpstr>
      <vt:lpstr>Person-Centred Approaches</vt:lpstr>
      <vt:lpstr>Fostering inclusive practice for carers</vt:lpstr>
      <vt:lpstr>Social Services and Well-being (Wales) Act 2014</vt:lpstr>
      <vt:lpstr>Is the Act working for carers?</vt:lpstr>
      <vt:lpstr>Is the Act working for carers? Cont.</vt:lpstr>
      <vt:lpstr>State of caring report 2023</vt:lpstr>
      <vt:lpstr>Person-centred approaches for carers and inclusive practice</vt:lpstr>
      <vt:lpstr>References</vt:lpstr>
      <vt:lpstr>References continued</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Explore how Person-Centred Approaches develop inclusive practice with a cohort of your choice</dc:title>
  <dc:creator>Elaine Avsar (2017445)</dc:creator>
  <cp:lastModifiedBy>Elaine Avsar (2017445)</cp:lastModifiedBy>
  <cp:revision>1</cp:revision>
  <dcterms:created xsi:type="dcterms:W3CDTF">2024-03-07T10:23:50Z</dcterms:created>
  <dcterms:modified xsi:type="dcterms:W3CDTF">2024-03-15T20:00:21Z</dcterms:modified>
</cp:coreProperties>
</file>