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4" r:id="rId3"/>
    <p:sldId id="262" r:id="rId4"/>
    <p:sldId id="263" r:id="rId5"/>
    <p:sldId id="265" r:id="rId6"/>
    <p:sldId id="266" r:id="rId7"/>
    <p:sldId id="267" r:id="rId8"/>
    <p:sldId id="268" r:id="rId9"/>
    <p:sldId id="269" r:id="rId10"/>
    <p:sldId id="270" r:id="rId11"/>
    <p:sldId id="272" r:id="rId12"/>
    <p:sldId id="27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124F686-5748-46B7-82E4-21DB9503E4F0}" v="11" dt="2026-02-24T17:31:41.5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62" y="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iktoria Benko" userId="e70b84cc1a1cc5c7" providerId="LiveId" clId="{1F053A6A-5268-4D10-A045-E64C3CC59606}"/>
    <pc:docChg chg="undo custSel modSld">
      <pc:chgData name="Viktoria Benko" userId="e70b84cc1a1cc5c7" providerId="LiveId" clId="{1F053A6A-5268-4D10-A045-E64C3CC59606}" dt="2026-02-24T17:31:55.371" v="45" actId="14100"/>
      <pc:docMkLst>
        <pc:docMk/>
      </pc:docMkLst>
      <pc:sldChg chg="addSp delSp modSp mod">
        <pc:chgData name="Viktoria Benko" userId="e70b84cc1a1cc5c7" providerId="LiveId" clId="{1F053A6A-5268-4D10-A045-E64C3CC59606}" dt="2026-02-24T17:31:55.371" v="45" actId="14100"/>
        <pc:sldMkLst>
          <pc:docMk/>
          <pc:sldMk cId="2969326815" sldId="263"/>
        </pc:sldMkLst>
        <pc:spChg chg="mod">
          <ac:chgData name="Viktoria Benko" userId="e70b84cc1a1cc5c7" providerId="LiveId" clId="{1F053A6A-5268-4D10-A045-E64C3CC59606}" dt="2026-02-24T17:28:28.254" v="37" actId="14100"/>
          <ac:spMkLst>
            <pc:docMk/>
            <pc:sldMk cId="2969326815" sldId="263"/>
            <ac:spMk id="4" creationId="{D1059572-AFC0-2729-3951-EB94C53468AC}"/>
          </ac:spMkLst>
        </pc:spChg>
        <pc:spChg chg="del">
          <ac:chgData name="Viktoria Benko" userId="e70b84cc1a1cc5c7" providerId="LiveId" clId="{1F053A6A-5268-4D10-A045-E64C3CC59606}" dt="2026-02-24T17:25:44.905" v="10" actId="26606"/>
          <ac:spMkLst>
            <pc:docMk/>
            <pc:sldMk cId="2969326815" sldId="263"/>
            <ac:spMk id="5207" creationId="{743AA782-23D1-4521-8CAD-47662984AA08}"/>
          </ac:spMkLst>
        </pc:spChg>
        <pc:spChg chg="del">
          <ac:chgData name="Viktoria Benko" userId="e70b84cc1a1cc5c7" providerId="LiveId" clId="{1F053A6A-5268-4D10-A045-E64C3CC59606}" dt="2026-02-24T17:25:44.905" v="10" actId="26606"/>
          <ac:spMkLst>
            <pc:docMk/>
            <pc:sldMk cId="2969326815" sldId="263"/>
            <ac:spMk id="5208" creationId="{71877DBC-BB60-40F0-AC93-2ACDBAAE60CE}"/>
          </ac:spMkLst>
        </pc:spChg>
        <pc:spChg chg="add del">
          <ac:chgData name="Viktoria Benko" userId="e70b84cc1a1cc5c7" providerId="LiveId" clId="{1F053A6A-5268-4D10-A045-E64C3CC59606}" dt="2026-02-24T17:27:54.378" v="31" actId="26606"/>
          <ac:spMkLst>
            <pc:docMk/>
            <pc:sldMk cId="2969326815" sldId="263"/>
            <ac:spMk id="5213" creationId="{3C2FC81D-C43B-D6D3-660A-B463918C2AB1}"/>
          </ac:spMkLst>
        </pc:spChg>
        <pc:spChg chg="add">
          <ac:chgData name="Viktoria Benko" userId="e70b84cc1a1cc5c7" providerId="LiveId" clId="{1F053A6A-5268-4D10-A045-E64C3CC59606}" dt="2026-02-24T17:27:54.378" v="31" actId="26606"/>
          <ac:spMkLst>
            <pc:docMk/>
            <pc:sldMk cId="2969326815" sldId="263"/>
            <ac:spMk id="5226" creationId="{5EF17487-C386-4F99-B5EB-4FD3DF4236B2}"/>
          </ac:spMkLst>
        </pc:spChg>
        <pc:spChg chg="add">
          <ac:chgData name="Viktoria Benko" userId="e70b84cc1a1cc5c7" providerId="LiveId" clId="{1F053A6A-5268-4D10-A045-E64C3CC59606}" dt="2026-02-24T17:27:54.378" v="31" actId="26606"/>
          <ac:spMkLst>
            <pc:docMk/>
            <pc:sldMk cId="2969326815" sldId="263"/>
            <ac:spMk id="5227" creationId="{A0DE92DF-4769-4DE9-93FD-EE31271850CA}"/>
          </ac:spMkLst>
        </pc:spChg>
        <pc:grpChg chg="add mod">
          <ac:chgData name="Viktoria Benko" userId="e70b84cc1a1cc5c7" providerId="LiveId" clId="{1F053A6A-5268-4D10-A045-E64C3CC59606}" dt="2026-02-24T17:31:41.583" v="44" actId="14100"/>
          <ac:grpSpMkLst>
            <pc:docMk/>
            <pc:sldMk cId="2969326815" sldId="263"/>
            <ac:grpSpMk id="2" creationId="{102E972F-733D-D2C8-4F8C-19A11A21C01D}"/>
          </ac:grpSpMkLst>
        </pc:grpChg>
        <pc:grpChg chg="add del">
          <ac:chgData name="Viktoria Benko" userId="e70b84cc1a1cc5c7" providerId="LiveId" clId="{1F053A6A-5268-4D10-A045-E64C3CC59606}" dt="2026-02-24T17:27:54.378" v="31" actId="26606"/>
          <ac:grpSpMkLst>
            <pc:docMk/>
            <pc:sldMk cId="2969326815" sldId="263"/>
            <ac:grpSpMk id="5215" creationId="{BDDB3F1B-9976-8542-B149-C66F2061F229}"/>
          </ac:grpSpMkLst>
        </pc:grpChg>
        <pc:grpChg chg="add del">
          <ac:chgData name="Viktoria Benko" userId="e70b84cc1a1cc5c7" providerId="LiveId" clId="{1F053A6A-5268-4D10-A045-E64C3CC59606}" dt="2026-02-24T17:27:54.327" v="30" actId="26606"/>
          <ac:grpSpMkLst>
            <pc:docMk/>
            <pc:sldMk cId="2969326815" sldId="263"/>
            <ac:grpSpMk id="5222" creationId="{AD0C1AE9-D8C2-E885-B89B-037A69B0E947}"/>
          </ac:grpSpMkLst>
        </pc:grpChg>
        <pc:picChg chg="add mod ord">
          <ac:chgData name="Viktoria Benko" userId="e70b84cc1a1cc5c7" providerId="LiveId" clId="{1F053A6A-5268-4D10-A045-E64C3CC59606}" dt="2026-02-24T17:31:55.371" v="45" actId="14100"/>
          <ac:picMkLst>
            <pc:docMk/>
            <pc:sldMk cId="2969326815" sldId="263"/>
            <ac:picMk id="5" creationId="{DD5E38C7-A0A7-8E41-25B3-8262F915AAB1}"/>
          </ac:picMkLst>
        </pc:picChg>
        <pc:picChg chg="mod">
          <ac:chgData name="Viktoria Benko" userId="e70b84cc1a1cc5c7" providerId="LiveId" clId="{1F053A6A-5268-4D10-A045-E64C3CC59606}" dt="2026-02-24T17:31:41.583" v="44" actId="14100"/>
          <ac:picMkLst>
            <pc:docMk/>
            <pc:sldMk cId="2969326815" sldId="263"/>
            <ac:picMk id="5126" creationId="{B0E5725A-D1E1-DC0D-5C35-77E653154444}"/>
          </ac:picMkLst>
        </pc:picChg>
        <pc:picChg chg="mod">
          <ac:chgData name="Viktoria Benko" userId="e70b84cc1a1cc5c7" providerId="LiveId" clId="{1F053A6A-5268-4D10-A045-E64C3CC59606}" dt="2026-02-24T17:31:41.583" v="44" actId="14100"/>
          <ac:picMkLst>
            <pc:docMk/>
            <pc:sldMk cId="2969326815" sldId="263"/>
            <ac:picMk id="5128" creationId="{5CD76D07-561E-3441-5628-9622EF809D7E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24D8E5F-F33B-4088-B1F5-F416442E69ED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7D3D1B3-19E1-453E-8B83-A18B3CC6762E}">
      <dgm:prSet custT="1"/>
      <dgm:spPr/>
      <dgm:t>
        <a:bodyPr/>
        <a:lstStyle/>
        <a:p>
          <a:pPr>
            <a:buNone/>
          </a:pPr>
          <a:r>
            <a:rPr lang="en-GB" sz="2800" b="1" dirty="0"/>
            <a:t>Industry Context &amp; Strategic Shift</a:t>
          </a:r>
          <a:endParaRPr lang="en-GB" sz="2800" dirty="0"/>
        </a:p>
      </dgm:t>
    </dgm:pt>
    <dgm:pt modelId="{BF93DDD6-12DC-439C-8DA6-F8880A4A4AFB}" type="parTrans" cxnId="{28703126-8C3C-49DE-AA07-C5E3DF1338F5}">
      <dgm:prSet/>
      <dgm:spPr/>
      <dgm:t>
        <a:bodyPr/>
        <a:lstStyle/>
        <a:p>
          <a:endParaRPr lang="en-GB"/>
        </a:p>
      </dgm:t>
    </dgm:pt>
    <dgm:pt modelId="{7E978592-7937-44DE-ABB6-BE8E5A16DF1C}" type="sibTrans" cxnId="{28703126-8C3C-49DE-AA07-C5E3DF1338F5}">
      <dgm:prSet/>
      <dgm:spPr/>
      <dgm:t>
        <a:bodyPr/>
        <a:lstStyle/>
        <a:p>
          <a:endParaRPr lang="en-GB"/>
        </a:p>
      </dgm:t>
    </dgm:pt>
    <dgm:pt modelId="{529B21A0-1009-4238-A1B5-3AD192378E97}">
      <dgm:prSet custT="1"/>
      <dgm:spPr/>
      <dgm:t>
        <a:bodyPr/>
        <a:lstStyle/>
        <a:p>
          <a:pPr>
            <a:buNone/>
          </a:pPr>
          <a:r>
            <a:rPr lang="en-GB" sz="2400" dirty="0"/>
            <a:t>Hospitality transitioning from efficiency-driven models to experience-based differentiation</a:t>
          </a:r>
        </a:p>
      </dgm:t>
    </dgm:pt>
    <dgm:pt modelId="{791185CA-7EA9-4E3F-B5C3-0888BAD7880E}" type="parTrans" cxnId="{D0E2324C-1D0E-42BC-A7D6-A29CAFAACD63}">
      <dgm:prSet/>
      <dgm:spPr/>
      <dgm:t>
        <a:bodyPr/>
        <a:lstStyle/>
        <a:p>
          <a:endParaRPr lang="en-GB"/>
        </a:p>
      </dgm:t>
    </dgm:pt>
    <dgm:pt modelId="{99D92892-6E3D-4770-A97C-633D4E8CD7CC}" type="sibTrans" cxnId="{D0E2324C-1D0E-42BC-A7D6-A29CAFAACD63}">
      <dgm:prSet/>
      <dgm:spPr/>
      <dgm:t>
        <a:bodyPr/>
        <a:lstStyle/>
        <a:p>
          <a:endParaRPr lang="en-GB"/>
        </a:p>
      </dgm:t>
    </dgm:pt>
    <dgm:pt modelId="{94F71225-B7D0-4D2B-A66C-B773D9D46929}">
      <dgm:prSet custT="1"/>
      <dgm:spPr/>
      <dgm:t>
        <a:bodyPr/>
        <a:lstStyle/>
        <a:p>
          <a:pPr>
            <a:buNone/>
          </a:pPr>
          <a:r>
            <a:rPr lang="en-GB" sz="2400" dirty="0"/>
            <a:t>Globalisation and digital transformation reshaping guest expectations</a:t>
          </a:r>
        </a:p>
      </dgm:t>
    </dgm:pt>
    <dgm:pt modelId="{8681AF8F-8CB9-4879-A420-C049CD3CA96B}" type="parTrans" cxnId="{7A0FEE2B-82ED-416E-8E10-78B6308792BA}">
      <dgm:prSet/>
      <dgm:spPr/>
      <dgm:t>
        <a:bodyPr/>
        <a:lstStyle/>
        <a:p>
          <a:endParaRPr lang="en-GB"/>
        </a:p>
      </dgm:t>
    </dgm:pt>
    <dgm:pt modelId="{C821B2AF-61EB-4ACF-A055-A0262786451F}" type="sibTrans" cxnId="{7A0FEE2B-82ED-416E-8E10-78B6308792BA}">
      <dgm:prSet/>
      <dgm:spPr/>
      <dgm:t>
        <a:bodyPr/>
        <a:lstStyle/>
        <a:p>
          <a:endParaRPr lang="en-GB"/>
        </a:p>
      </dgm:t>
    </dgm:pt>
    <dgm:pt modelId="{55206EA3-0DFE-4B09-83F7-C3328C6FEE05}">
      <dgm:prSet custT="1"/>
      <dgm:spPr/>
      <dgm:t>
        <a:bodyPr/>
        <a:lstStyle/>
        <a:p>
          <a:pPr>
            <a:buNone/>
          </a:pPr>
          <a:r>
            <a:rPr lang="en-GB" sz="2400" dirty="0"/>
            <a:t>Competitive advantage increasingly derived from emotional and experiential value  (Pine, 1999)</a:t>
          </a:r>
        </a:p>
      </dgm:t>
    </dgm:pt>
    <dgm:pt modelId="{9898D2DC-9615-4C83-9D54-62C694FC8756}" type="parTrans" cxnId="{C71F7E6B-9279-4C38-9A9D-2C06B29C9756}">
      <dgm:prSet/>
      <dgm:spPr/>
      <dgm:t>
        <a:bodyPr/>
        <a:lstStyle/>
        <a:p>
          <a:endParaRPr lang="en-GB"/>
        </a:p>
      </dgm:t>
    </dgm:pt>
    <dgm:pt modelId="{D30B0981-35A4-4F35-9D32-280923F2E852}" type="sibTrans" cxnId="{C71F7E6B-9279-4C38-9A9D-2C06B29C9756}">
      <dgm:prSet/>
      <dgm:spPr/>
      <dgm:t>
        <a:bodyPr/>
        <a:lstStyle/>
        <a:p>
          <a:endParaRPr lang="en-GB"/>
        </a:p>
      </dgm:t>
    </dgm:pt>
    <dgm:pt modelId="{B84160FB-802B-415B-8562-4250F1D3E1F1}">
      <dgm:prSet custT="1"/>
      <dgm:spPr/>
      <dgm:t>
        <a:bodyPr/>
        <a:lstStyle/>
        <a:p>
          <a:pPr>
            <a:buNone/>
          </a:pPr>
          <a:r>
            <a:rPr lang="en-GB" sz="2400" dirty="0"/>
            <a:t>Personalisation emerging as a core strategic capability (Dixit, 2020)</a:t>
          </a:r>
        </a:p>
      </dgm:t>
    </dgm:pt>
    <dgm:pt modelId="{2162222F-F314-4F17-B914-67611120DBE0}" type="parTrans" cxnId="{BB54E036-5510-4B43-832D-3E3C690FF3BF}">
      <dgm:prSet/>
      <dgm:spPr/>
      <dgm:t>
        <a:bodyPr/>
        <a:lstStyle/>
        <a:p>
          <a:endParaRPr lang="en-GB"/>
        </a:p>
      </dgm:t>
    </dgm:pt>
    <dgm:pt modelId="{7BC96C75-DB01-4463-85F7-846D0B1CEA94}" type="sibTrans" cxnId="{BB54E036-5510-4B43-832D-3E3C690FF3BF}">
      <dgm:prSet/>
      <dgm:spPr/>
      <dgm:t>
        <a:bodyPr/>
        <a:lstStyle/>
        <a:p>
          <a:endParaRPr lang="en-GB"/>
        </a:p>
      </dgm:t>
    </dgm:pt>
    <dgm:pt modelId="{7A77DF82-CAA0-4C06-BB23-21B915F39624}" type="pres">
      <dgm:prSet presAssocID="{524D8E5F-F33B-4088-B1F5-F416442E69ED}" presName="vert0" presStyleCnt="0">
        <dgm:presLayoutVars>
          <dgm:dir/>
          <dgm:animOne val="branch"/>
          <dgm:animLvl val="lvl"/>
        </dgm:presLayoutVars>
      </dgm:prSet>
      <dgm:spPr/>
    </dgm:pt>
    <dgm:pt modelId="{B9725120-A69C-4B48-8452-367DB58E970E}" type="pres">
      <dgm:prSet presAssocID="{F7D3D1B3-19E1-453E-8B83-A18B3CC6762E}" presName="thickLine" presStyleLbl="alignNode1" presStyleIdx="0" presStyleCnt="1"/>
      <dgm:spPr/>
    </dgm:pt>
    <dgm:pt modelId="{ABCE7579-F15C-4128-943B-D101C9418265}" type="pres">
      <dgm:prSet presAssocID="{F7D3D1B3-19E1-453E-8B83-A18B3CC6762E}" presName="horz1" presStyleCnt="0"/>
      <dgm:spPr/>
    </dgm:pt>
    <dgm:pt modelId="{D184A8D8-37B8-4494-B88E-17AC92FC63A8}" type="pres">
      <dgm:prSet presAssocID="{F7D3D1B3-19E1-453E-8B83-A18B3CC6762E}" presName="tx1" presStyleLbl="revTx" presStyleIdx="0" presStyleCnt="5"/>
      <dgm:spPr/>
    </dgm:pt>
    <dgm:pt modelId="{A0609091-3F85-4750-885E-17E426C431E7}" type="pres">
      <dgm:prSet presAssocID="{F7D3D1B3-19E1-453E-8B83-A18B3CC6762E}" presName="vert1" presStyleCnt="0"/>
      <dgm:spPr/>
    </dgm:pt>
    <dgm:pt modelId="{09B09751-D855-45E9-AFA3-46B44AE97DA6}" type="pres">
      <dgm:prSet presAssocID="{529B21A0-1009-4238-A1B5-3AD192378E97}" presName="vertSpace2a" presStyleCnt="0"/>
      <dgm:spPr/>
    </dgm:pt>
    <dgm:pt modelId="{DAFC47AD-7406-49A2-B719-F9C167567F27}" type="pres">
      <dgm:prSet presAssocID="{529B21A0-1009-4238-A1B5-3AD192378E97}" presName="horz2" presStyleCnt="0"/>
      <dgm:spPr/>
    </dgm:pt>
    <dgm:pt modelId="{47B64F0F-277C-43C0-BE0D-16570CF2FDAA}" type="pres">
      <dgm:prSet presAssocID="{529B21A0-1009-4238-A1B5-3AD192378E97}" presName="horzSpace2" presStyleCnt="0"/>
      <dgm:spPr/>
    </dgm:pt>
    <dgm:pt modelId="{E4AACCB4-805E-4C08-A170-E9EFDB4B9BC5}" type="pres">
      <dgm:prSet presAssocID="{529B21A0-1009-4238-A1B5-3AD192378E97}" presName="tx2" presStyleLbl="revTx" presStyleIdx="1" presStyleCnt="5"/>
      <dgm:spPr/>
    </dgm:pt>
    <dgm:pt modelId="{B311FBEB-3890-4902-8040-59F69731A6C6}" type="pres">
      <dgm:prSet presAssocID="{529B21A0-1009-4238-A1B5-3AD192378E97}" presName="vert2" presStyleCnt="0"/>
      <dgm:spPr/>
    </dgm:pt>
    <dgm:pt modelId="{CFBE558B-9FF4-4EE6-883A-6257836D41DB}" type="pres">
      <dgm:prSet presAssocID="{529B21A0-1009-4238-A1B5-3AD192378E97}" presName="thinLine2b" presStyleLbl="callout" presStyleIdx="0" presStyleCnt="4"/>
      <dgm:spPr/>
    </dgm:pt>
    <dgm:pt modelId="{18B98FC2-53BF-4E2A-B6A7-C93F8D781E13}" type="pres">
      <dgm:prSet presAssocID="{529B21A0-1009-4238-A1B5-3AD192378E97}" presName="vertSpace2b" presStyleCnt="0"/>
      <dgm:spPr/>
    </dgm:pt>
    <dgm:pt modelId="{33285E5F-F140-4544-994A-82528BB389B3}" type="pres">
      <dgm:prSet presAssocID="{94F71225-B7D0-4D2B-A66C-B773D9D46929}" presName="horz2" presStyleCnt="0"/>
      <dgm:spPr/>
    </dgm:pt>
    <dgm:pt modelId="{0196A7C4-BB76-496F-8FF0-8C4936C5224A}" type="pres">
      <dgm:prSet presAssocID="{94F71225-B7D0-4D2B-A66C-B773D9D46929}" presName="horzSpace2" presStyleCnt="0"/>
      <dgm:spPr/>
    </dgm:pt>
    <dgm:pt modelId="{92855746-BA59-48F1-883A-9638DB6A4233}" type="pres">
      <dgm:prSet presAssocID="{94F71225-B7D0-4D2B-A66C-B773D9D46929}" presName="tx2" presStyleLbl="revTx" presStyleIdx="2" presStyleCnt="5"/>
      <dgm:spPr/>
    </dgm:pt>
    <dgm:pt modelId="{F9B260AD-509E-4E35-8AB8-5F34AED99555}" type="pres">
      <dgm:prSet presAssocID="{94F71225-B7D0-4D2B-A66C-B773D9D46929}" presName="vert2" presStyleCnt="0"/>
      <dgm:spPr/>
    </dgm:pt>
    <dgm:pt modelId="{155942E0-6780-48D3-9E9E-361321454148}" type="pres">
      <dgm:prSet presAssocID="{94F71225-B7D0-4D2B-A66C-B773D9D46929}" presName="thinLine2b" presStyleLbl="callout" presStyleIdx="1" presStyleCnt="4"/>
      <dgm:spPr/>
    </dgm:pt>
    <dgm:pt modelId="{6BF5051C-A705-4937-9B41-349EA40D4A39}" type="pres">
      <dgm:prSet presAssocID="{94F71225-B7D0-4D2B-A66C-B773D9D46929}" presName="vertSpace2b" presStyleCnt="0"/>
      <dgm:spPr/>
    </dgm:pt>
    <dgm:pt modelId="{E49D6392-3CE8-4CDC-A603-A82AF23B57D9}" type="pres">
      <dgm:prSet presAssocID="{55206EA3-0DFE-4B09-83F7-C3328C6FEE05}" presName="horz2" presStyleCnt="0"/>
      <dgm:spPr/>
    </dgm:pt>
    <dgm:pt modelId="{C916DB6B-EF9B-4CB6-A422-38802E2A33AA}" type="pres">
      <dgm:prSet presAssocID="{55206EA3-0DFE-4B09-83F7-C3328C6FEE05}" presName="horzSpace2" presStyleCnt="0"/>
      <dgm:spPr/>
    </dgm:pt>
    <dgm:pt modelId="{E55BA9EC-21D7-4E7A-A9B6-8E43D147CD55}" type="pres">
      <dgm:prSet presAssocID="{55206EA3-0DFE-4B09-83F7-C3328C6FEE05}" presName="tx2" presStyleLbl="revTx" presStyleIdx="3" presStyleCnt="5"/>
      <dgm:spPr/>
    </dgm:pt>
    <dgm:pt modelId="{5EC8CCF2-A3D1-4AF6-8529-BDB8B6C59160}" type="pres">
      <dgm:prSet presAssocID="{55206EA3-0DFE-4B09-83F7-C3328C6FEE05}" presName="vert2" presStyleCnt="0"/>
      <dgm:spPr/>
    </dgm:pt>
    <dgm:pt modelId="{0E5A41D8-0327-4E5C-BD0C-0CDD3277C3E9}" type="pres">
      <dgm:prSet presAssocID="{55206EA3-0DFE-4B09-83F7-C3328C6FEE05}" presName="thinLine2b" presStyleLbl="callout" presStyleIdx="2" presStyleCnt="4"/>
      <dgm:spPr/>
    </dgm:pt>
    <dgm:pt modelId="{C6060AA8-119E-46D5-B0F0-7031D2A4738B}" type="pres">
      <dgm:prSet presAssocID="{55206EA3-0DFE-4B09-83F7-C3328C6FEE05}" presName="vertSpace2b" presStyleCnt="0"/>
      <dgm:spPr/>
    </dgm:pt>
    <dgm:pt modelId="{54CD6062-CD94-45E6-8475-FE37222C2942}" type="pres">
      <dgm:prSet presAssocID="{B84160FB-802B-415B-8562-4250F1D3E1F1}" presName="horz2" presStyleCnt="0"/>
      <dgm:spPr/>
    </dgm:pt>
    <dgm:pt modelId="{E17B7ECC-9761-47F1-BBD3-D9DF9D26134D}" type="pres">
      <dgm:prSet presAssocID="{B84160FB-802B-415B-8562-4250F1D3E1F1}" presName="horzSpace2" presStyleCnt="0"/>
      <dgm:spPr/>
    </dgm:pt>
    <dgm:pt modelId="{7482CDB5-C529-49BC-8AF7-430D014A033F}" type="pres">
      <dgm:prSet presAssocID="{B84160FB-802B-415B-8562-4250F1D3E1F1}" presName="tx2" presStyleLbl="revTx" presStyleIdx="4" presStyleCnt="5"/>
      <dgm:spPr/>
    </dgm:pt>
    <dgm:pt modelId="{EB81688D-C597-4965-9014-64CD4C80A8E9}" type="pres">
      <dgm:prSet presAssocID="{B84160FB-802B-415B-8562-4250F1D3E1F1}" presName="vert2" presStyleCnt="0"/>
      <dgm:spPr/>
    </dgm:pt>
    <dgm:pt modelId="{9451BEEC-3C57-4496-8F85-410421F73201}" type="pres">
      <dgm:prSet presAssocID="{B84160FB-802B-415B-8562-4250F1D3E1F1}" presName="thinLine2b" presStyleLbl="callout" presStyleIdx="3" presStyleCnt="4"/>
      <dgm:spPr/>
    </dgm:pt>
    <dgm:pt modelId="{BC14D56E-944D-4638-9E2D-FA4944E26602}" type="pres">
      <dgm:prSet presAssocID="{B84160FB-802B-415B-8562-4250F1D3E1F1}" presName="vertSpace2b" presStyleCnt="0"/>
      <dgm:spPr/>
    </dgm:pt>
  </dgm:ptLst>
  <dgm:cxnLst>
    <dgm:cxn modelId="{28703126-8C3C-49DE-AA07-C5E3DF1338F5}" srcId="{524D8E5F-F33B-4088-B1F5-F416442E69ED}" destId="{F7D3D1B3-19E1-453E-8B83-A18B3CC6762E}" srcOrd="0" destOrd="0" parTransId="{BF93DDD6-12DC-439C-8DA6-F8880A4A4AFB}" sibTransId="{7E978592-7937-44DE-ABB6-BE8E5A16DF1C}"/>
    <dgm:cxn modelId="{7A0FEE2B-82ED-416E-8E10-78B6308792BA}" srcId="{F7D3D1B3-19E1-453E-8B83-A18B3CC6762E}" destId="{94F71225-B7D0-4D2B-A66C-B773D9D46929}" srcOrd="1" destOrd="0" parTransId="{8681AF8F-8CB9-4879-A420-C049CD3CA96B}" sibTransId="{C821B2AF-61EB-4ACF-A055-A0262786451F}"/>
    <dgm:cxn modelId="{A4AFE430-119C-4ED0-A2EB-018DFB705D6B}" type="presOf" srcId="{524D8E5F-F33B-4088-B1F5-F416442E69ED}" destId="{7A77DF82-CAA0-4C06-BB23-21B915F39624}" srcOrd="0" destOrd="0" presId="urn:microsoft.com/office/officeart/2008/layout/LinedList"/>
    <dgm:cxn modelId="{BB54E036-5510-4B43-832D-3E3C690FF3BF}" srcId="{F7D3D1B3-19E1-453E-8B83-A18B3CC6762E}" destId="{B84160FB-802B-415B-8562-4250F1D3E1F1}" srcOrd="3" destOrd="0" parTransId="{2162222F-F314-4F17-B914-67611120DBE0}" sibTransId="{7BC96C75-DB01-4463-85F7-846D0B1CEA94}"/>
    <dgm:cxn modelId="{7874885D-F7BA-46D5-BD3E-911DFD7974CC}" type="presOf" srcId="{B84160FB-802B-415B-8562-4250F1D3E1F1}" destId="{7482CDB5-C529-49BC-8AF7-430D014A033F}" srcOrd="0" destOrd="0" presId="urn:microsoft.com/office/officeart/2008/layout/LinedList"/>
    <dgm:cxn modelId="{AB46416A-36BB-4D6B-AF82-402B5B27AFFD}" type="presOf" srcId="{55206EA3-0DFE-4B09-83F7-C3328C6FEE05}" destId="{E55BA9EC-21D7-4E7A-A9B6-8E43D147CD55}" srcOrd="0" destOrd="0" presId="urn:microsoft.com/office/officeart/2008/layout/LinedList"/>
    <dgm:cxn modelId="{C71F7E6B-9279-4C38-9A9D-2C06B29C9756}" srcId="{F7D3D1B3-19E1-453E-8B83-A18B3CC6762E}" destId="{55206EA3-0DFE-4B09-83F7-C3328C6FEE05}" srcOrd="2" destOrd="0" parTransId="{9898D2DC-9615-4C83-9D54-62C694FC8756}" sibTransId="{D30B0981-35A4-4F35-9D32-280923F2E852}"/>
    <dgm:cxn modelId="{D0E2324C-1D0E-42BC-A7D6-A29CAFAACD63}" srcId="{F7D3D1B3-19E1-453E-8B83-A18B3CC6762E}" destId="{529B21A0-1009-4238-A1B5-3AD192378E97}" srcOrd="0" destOrd="0" parTransId="{791185CA-7EA9-4E3F-B5C3-0888BAD7880E}" sibTransId="{99D92892-6E3D-4770-A97C-633D4E8CD7CC}"/>
    <dgm:cxn modelId="{650C68B9-9B7B-4C91-B397-A30CB589A298}" type="presOf" srcId="{94F71225-B7D0-4D2B-A66C-B773D9D46929}" destId="{92855746-BA59-48F1-883A-9638DB6A4233}" srcOrd="0" destOrd="0" presId="urn:microsoft.com/office/officeart/2008/layout/LinedList"/>
    <dgm:cxn modelId="{BA5B2CBD-C8B1-48DF-9DE3-4C8F8130CD18}" type="presOf" srcId="{F7D3D1B3-19E1-453E-8B83-A18B3CC6762E}" destId="{D184A8D8-37B8-4494-B88E-17AC92FC63A8}" srcOrd="0" destOrd="0" presId="urn:microsoft.com/office/officeart/2008/layout/LinedList"/>
    <dgm:cxn modelId="{C47671EB-5546-43DD-981A-DFE2EC9514BB}" type="presOf" srcId="{529B21A0-1009-4238-A1B5-3AD192378E97}" destId="{E4AACCB4-805E-4C08-A170-E9EFDB4B9BC5}" srcOrd="0" destOrd="0" presId="urn:microsoft.com/office/officeart/2008/layout/LinedList"/>
    <dgm:cxn modelId="{255D8EB2-3C9A-4258-8F13-D12D4B92B2EB}" type="presParOf" srcId="{7A77DF82-CAA0-4C06-BB23-21B915F39624}" destId="{B9725120-A69C-4B48-8452-367DB58E970E}" srcOrd="0" destOrd="0" presId="urn:microsoft.com/office/officeart/2008/layout/LinedList"/>
    <dgm:cxn modelId="{87968A62-4AFC-43C1-BB91-961BBBA97169}" type="presParOf" srcId="{7A77DF82-CAA0-4C06-BB23-21B915F39624}" destId="{ABCE7579-F15C-4128-943B-D101C9418265}" srcOrd="1" destOrd="0" presId="urn:microsoft.com/office/officeart/2008/layout/LinedList"/>
    <dgm:cxn modelId="{6B19C526-5AD3-4AAA-8981-27B96725FE2F}" type="presParOf" srcId="{ABCE7579-F15C-4128-943B-D101C9418265}" destId="{D184A8D8-37B8-4494-B88E-17AC92FC63A8}" srcOrd="0" destOrd="0" presId="urn:microsoft.com/office/officeart/2008/layout/LinedList"/>
    <dgm:cxn modelId="{7B1090F1-FC0D-4412-8B97-0202F5940943}" type="presParOf" srcId="{ABCE7579-F15C-4128-943B-D101C9418265}" destId="{A0609091-3F85-4750-885E-17E426C431E7}" srcOrd="1" destOrd="0" presId="urn:microsoft.com/office/officeart/2008/layout/LinedList"/>
    <dgm:cxn modelId="{D66306FE-F855-4E2B-BC11-295051FD250F}" type="presParOf" srcId="{A0609091-3F85-4750-885E-17E426C431E7}" destId="{09B09751-D855-45E9-AFA3-46B44AE97DA6}" srcOrd="0" destOrd="0" presId="urn:microsoft.com/office/officeart/2008/layout/LinedList"/>
    <dgm:cxn modelId="{93FA47C6-2F5F-42F6-93F4-E5D47E35E15B}" type="presParOf" srcId="{A0609091-3F85-4750-885E-17E426C431E7}" destId="{DAFC47AD-7406-49A2-B719-F9C167567F27}" srcOrd="1" destOrd="0" presId="urn:microsoft.com/office/officeart/2008/layout/LinedList"/>
    <dgm:cxn modelId="{51E65B2C-8974-47DF-8ECE-EE0F0224274D}" type="presParOf" srcId="{DAFC47AD-7406-49A2-B719-F9C167567F27}" destId="{47B64F0F-277C-43C0-BE0D-16570CF2FDAA}" srcOrd="0" destOrd="0" presId="urn:microsoft.com/office/officeart/2008/layout/LinedList"/>
    <dgm:cxn modelId="{9340999D-8E53-4F9B-8234-33D70D7FBC21}" type="presParOf" srcId="{DAFC47AD-7406-49A2-B719-F9C167567F27}" destId="{E4AACCB4-805E-4C08-A170-E9EFDB4B9BC5}" srcOrd="1" destOrd="0" presId="urn:microsoft.com/office/officeart/2008/layout/LinedList"/>
    <dgm:cxn modelId="{D55AD2A1-0277-4C25-9459-CB5DDDF8628F}" type="presParOf" srcId="{DAFC47AD-7406-49A2-B719-F9C167567F27}" destId="{B311FBEB-3890-4902-8040-59F69731A6C6}" srcOrd="2" destOrd="0" presId="urn:microsoft.com/office/officeart/2008/layout/LinedList"/>
    <dgm:cxn modelId="{F7881626-D477-450B-BB98-A83D1F437DF5}" type="presParOf" srcId="{A0609091-3F85-4750-885E-17E426C431E7}" destId="{CFBE558B-9FF4-4EE6-883A-6257836D41DB}" srcOrd="2" destOrd="0" presId="urn:microsoft.com/office/officeart/2008/layout/LinedList"/>
    <dgm:cxn modelId="{6A4F2612-E783-4AD9-B542-07E11570F007}" type="presParOf" srcId="{A0609091-3F85-4750-885E-17E426C431E7}" destId="{18B98FC2-53BF-4E2A-B6A7-C93F8D781E13}" srcOrd="3" destOrd="0" presId="urn:microsoft.com/office/officeart/2008/layout/LinedList"/>
    <dgm:cxn modelId="{98D8B869-5CFB-473B-8B28-CEE4C1A9EC11}" type="presParOf" srcId="{A0609091-3F85-4750-885E-17E426C431E7}" destId="{33285E5F-F140-4544-994A-82528BB389B3}" srcOrd="4" destOrd="0" presId="urn:microsoft.com/office/officeart/2008/layout/LinedList"/>
    <dgm:cxn modelId="{1BB68E94-79F1-40F3-AD78-888FFEE927AC}" type="presParOf" srcId="{33285E5F-F140-4544-994A-82528BB389B3}" destId="{0196A7C4-BB76-496F-8FF0-8C4936C5224A}" srcOrd="0" destOrd="0" presId="urn:microsoft.com/office/officeart/2008/layout/LinedList"/>
    <dgm:cxn modelId="{B815C0CA-5B9E-4D6A-88E7-8FC4403773C9}" type="presParOf" srcId="{33285E5F-F140-4544-994A-82528BB389B3}" destId="{92855746-BA59-48F1-883A-9638DB6A4233}" srcOrd="1" destOrd="0" presId="urn:microsoft.com/office/officeart/2008/layout/LinedList"/>
    <dgm:cxn modelId="{599390D2-E0E7-4F4F-8FCF-89EAF815D3C8}" type="presParOf" srcId="{33285E5F-F140-4544-994A-82528BB389B3}" destId="{F9B260AD-509E-4E35-8AB8-5F34AED99555}" srcOrd="2" destOrd="0" presId="urn:microsoft.com/office/officeart/2008/layout/LinedList"/>
    <dgm:cxn modelId="{5D0B3060-7800-4E1C-AD07-E633E0A57258}" type="presParOf" srcId="{A0609091-3F85-4750-885E-17E426C431E7}" destId="{155942E0-6780-48D3-9E9E-361321454148}" srcOrd="5" destOrd="0" presId="urn:microsoft.com/office/officeart/2008/layout/LinedList"/>
    <dgm:cxn modelId="{D07888CD-E4C6-497F-B206-943E71B69050}" type="presParOf" srcId="{A0609091-3F85-4750-885E-17E426C431E7}" destId="{6BF5051C-A705-4937-9B41-349EA40D4A39}" srcOrd="6" destOrd="0" presId="urn:microsoft.com/office/officeart/2008/layout/LinedList"/>
    <dgm:cxn modelId="{82AA2744-A1BB-41A7-8FFA-C6E4A177801F}" type="presParOf" srcId="{A0609091-3F85-4750-885E-17E426C431E7}" destId="{E49D6392-3CE8-4CDC-A603-A82AF23B57D9}" srcOrd="7" destOrd="0" presId="urn:microsoft.com/office/officeart/2008/layout/LinedList"/>
    <dgm:cxn modelId="{0C9718FD-A512-48EA-9E85-5E4FB9C0796E}" type="presParOf" srcId="{E49D6392-3CE8-4CDC-A603-A82AF23B57D9}" destId="{C916DB6B-EF9B-4CB6-A422-38802E2A33AA}" srcOrd="0" destOrd="0" presId="urn:microsoft.com/office/officeart/2008/layout/LinedList"/>
    <dgm:cxn modelId="{79D8C3C1-C42F-407A-BA0B-80D7F8E5F535}" type="presParOf" srcId="{E49D6392-3CE8-4CDC-A603-A82AF23B57D9}" destId="{E55BA9EC-21D7-4E7A-A9B6-8E43D147CD55}" srcOrd="1" destOrd="0" presId="urn:microsoft.com/office/officeart/2008/layout/LinedList"/>
    <dgm:cxn modelId="{B71B51BB-78ED-4D9E-902F-078101CE3698}" type="presParOf" srcId="{E49D6392-3CE8-4CDC-A603-A82AF23B57D9}" destId="{5EC8CCF2-A3D1-4AF6-8529-BDB8B6C59160}" srcOrd="2" destOrd="0" presId="urn:microsoft.com/office/officeart/2008/layout/LinedList"/>
    <dgm:cxn modelId="{8BC81ABF-71AD-43E1-840E-E47B1066FF68}" type="presParOf" srcId="{A0609091-3F85-4750-885E-17E426C431E7}" destId="{0E5A41D8-0327-4E5C-BD0C-0CDD3277C3E9}" srcOrd="8" destOrd="0" presId="urn:microsoft.com/office/officeart/2008/layout/LinedList"/>
    <dgm:cxn modelId="{448939D4-8EE1-412A-B139-59BECB9AEBC8}" type="presParOf" srcId="{A0609091-3F85-4750-885E-17E426C431E7}" destId="{C6060AA8-119E-46D5-B0F0-7031D2A4738B}" srcOrd="9" destOrd="0" presId="urn:microsoft.com/office/officeart/2008/layout/LinedList"/>
    <dgm:cxn modelId="{46181B90-98FF-4ACA-B546-027265D72ED6}" type="presParOf" srcId="{A0609091-3F85-4750-885E-17E426C431E7}" destId="{54CD6062-CD94-45E6-8475-FE37222C2942}" srcOrd="10" destOrd="0" presId="urn:microsoft.com/office/officeart/2008/layout/LinedList"/>
    <dgm:cxn modelId="{0BF2C7D5-DE8B-4FCE-8C45-AEF81CC10975}" type="presParOf" srcId="{54CD6062-CD94-45E6-8475-FE37222C2942}" destId="{E17B7ECC-9761-47F1-BBD3-D9DF9D26134D}" srcOrd="0" destOrd="0" presId="urn:microsoft.com/office/officeart/2008/layout/LinedList"/>
    <dgm:cxn modelId="{15C46C55-30F4-487D-A85A-A582D19B1BF1}" type="presParOf" srcId="{54CD6062-CD94-45E6-8475-FE37222C2942}" destId="{7482CDB5-C529-49BC-8AF7-430D014A033F}" srcOrd="1" destOrd="0" presId="urn:microsoft.com/office/officeart/2008/layout/LinedList"/>
    <dgm:cxn modelId="{F45525EB-611F-4591-A6CC-1A3DB5E50D8A}" type="presParOf" srcId="{54CD6062-CD94-45E6-8475-FE37222C2942}" destId="{EB81688D-C597-4965-9014-64CD4C80A8E9}" srcOrd="2" destOrd="0" presId="urn:microsoft.com/office/officeart/2008/layout/LinedList"/>
    <dgm:cxn modelId="{76C6897D-62DA-4234-8449-7FAD4025081B}" type="presParOf" srcId="{A0609091-3F85-4750-885E-17E426C431E7}" destId="{9451BEEC-3C57-4496-8F85-410421F73201}" srcOrd="11" destOrd="0" presId="urn:microsoft.com/office/officeart/2008/layout/LinedList"/>
    <dgm:cxn modelId="{10C7BA46-E876-4ACA-AB8A-F4601F0CDF3B}" type="presParOf" srcId="{A0609091-3F85-4750-885E-17E426C431E7}" destId="{BC14D56E-944D-4638-9E2D-FA4944E26602}" srcOrd="12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725120-A69C-4B48-8452-367DB58E970E}">
      <dsp:nvSpPr>
        <dsp:cNvPr id="0" name=""/>
        <dsp:cNvSpPr/>
      </dsp:nvSpPr>
      <dsp:spPr>
        <a:xfrm>
          <a:off x="0" y="0"/>
          <a:ext cx="836022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84A8D8-37B8-4494-B88E-17AC92FC63A8}">
      <dsp:nvSpPr>
        <dsp:cNvPr id="0" name=""/>
        <dsp:cNvSpPr/>
      </dsp:nvSpPr>
      <dsp:spPr>
        <a:xfrm>
          <a:off x="0" y="0"/>
          <a:ext cx="1672045" cy="53546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/>
            <a:t>Industry Context &amp; Strategic Shift</a:t>
          </a:r>
          <a:endParaRPr lang="en-GB" sz="2800" kern="1200" dirty="0"/>
        </a:p>
      </dsp:txBody>
      <dsp:txXfrm>
        <a:off x="0" y="0"/>
        <a:ext cx="1672045" cy="5354689"/>
      </dsp:txXfrm>
    </dsp:sp>
    <dsp:sp modelId="{E4AACCB4-805E-4C08-A170-E9EFDB4B9BC5}">
      <dsp:nvSpPr>
        <dsp:cNvPr id="0" name=""/>
        <dsp:cNvSpPr/>
      </dsp:nvSpPr>
      <dsp:spPr>
        <a:xfrm>
          <a:off x="1797449" y="62946"/>
          <a:ext cx="6562778" cy="12589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Hospitality transitioning from efficiency-driven models to experience-based differentiation</a:t>
          </a:r>
        </a:p>
      </dsp:txBody>
      <dsp:txXfrm>
        <a:off x="1797449" y="62946"/>
        <a:ext cx="6562778" cy="1258927"/>
      </dsp:txXfrm>
    </dsp:sp>
    <dsp:sp modelId="{CFBE558B-9FF4-4EE6-883A-6257836D41DB}">
      <dsp:nvSpPr>
        <dsp:cNvPr id="0" name=""/>
        <dsp:cNvSpPr/>
      </dsp:nvSpPr>
      <dsp:spPr>
        <a:xfrm>
          <a:off x="1672045" y="1321873"/>
          <a:ext cx="668818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855746-BA59-48F1-883A-9638DB6A4233}">
      <dsp:nvSpPr>
        <dsp:cNvPr id="0" name=""/>
        <dsp:cNvSpPr/>
      </dsp:nvSpPr>
      <dsp:spPr>
        <a:xfrm>
          <a:off x="1797449" y="1384820"/>
          <a:ext cx="6562778" cy="12589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Globalisation and digital transformation reshaping guest expectations</a:t>
          </a:r>
        </a:p>
      </dsp:txBody>
      <dsp:txXfrm>
        <a:off x="1797449" y="1384820"/>
        <a:ext cx="6562778" cy="1258927"/>
      </dsp:txXfrm>
    </dsp:sp>
    <dsp:sp modelId="{155942E0-6780-48D3-9E9E-361321454148}">
      <dsp:nvSpPr>
        <dsp:cNvPr id="0" name=""/>
        <dsp:cNvSpPr/>
      </dsp:nvSpPr>
      <dsp:spPr>
        <a:xfrm>
          <a:off x="1672045" y="2643747"/>
          <a:ext cx="668818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5BA9EC-21D7-4E7A-A9B6-8E43D147CD55}">
      <dsp:nvSpPr>
        <dsp:cNvPr id="0" name=""/>
        <dsp:cNvSpPr/>
      </dsp:nvSpPr>
      <dsp:spPr>
        <a:xfrm>
          <a:off x="1797449" y="2706693"/>
          <a:ext cx="6562778" cy="12589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Competitive advantage increasingly derived from emotional and experiential value  (Pine, 1999)</a:t>
          </a:r>
        </a:p>
      </dsp:txBody>
      <dsp:txXfrm>
        <a:off x="1797449" y="2706693"/>
        <a:ext cx="6562778" cy="1258927"/>
      </dsp:txXfrm>
    </dsp:sp>
    <dsp:sp modelId="{0E5A41D8-0327-4E5C-BD0C-0CDD3277C3E9}">
      <dsp:nvSpPr>
        <dsp:cNvPr id="0" name=""/>
        <dsp:cNvSpPr/>
      </dsp:nvSpPr>
      <dsp:spPr>
        <a:xfrm>
          <a:off x="1672045" y="3965621"/>
          <a:ext cx="668818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82CDB5-C529-49BC-8AF7-430D014A033F}">
      <dsp:nvSpPr>
        <dsp:cNvPr id="0" name=""/>
        <dsp:cNvSpPr/>
      </dsp:nvSpPr>
      <dsp:spPr>
        <a:xfrm>
          <a:off x="1797449" y="4028567"/>
          <a:ext cx="6562778" cy="12589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Personalisation emerging as a core strategic capability (Dixit, 2020)</a:t>
          </a:r>
        </a:p>
      </dsp:txBody>
      <dsp:txXfrm>
        <a:off x="1797449" y="4028567"/>
        <a:ext cx="6562778" cy="1258927"/>
      </dsp:txXfrm>
    </dsp:sp>
    <dsp:sp modelId="{9451BEEC-3C57-4496-8F85-410421F73201}">
      <dsp:nvSpPr>
        <dsp:cNvPr id="0" name=""/>
        <dsp:cNvSpPr/>
      </dsp:nvSpPr>
      <dsp:spPr>
        <a:xfrm>
          <a:off x="1672045" y="5287494"/>
          <a:ext cx="668818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B76B96-1E40-0B65-3CC6-653873F928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5842A5-6F74-9B20-2E61-DD0BA3FD04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AC15B6-50DA-C9C0-4657-2CB9D2469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6EB37-4F9D-41B0-B760-B4146463DC1E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019F85-89C3-3572-A20B-79E6E1E12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4376D2-9CA5-BEE5-1326-9D119F669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BBF54-CD34-4C42-B14E-0BC32CF6E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506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E667E-C36A-E06C-C0CC-85DE8DB9C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8143E5-53C9-2F42-1EEE-B95E826AD5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A2E0E3-6E51-89BD-5098-509B57547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6EB37-4F9D-41B0-B760-B4146463DC1E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6FD5BB-B6E8-7DA8-9916-69FAFDD64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E9C44F-1484-5FC4-8746-AF4673C380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BBF54-CD34-4C42-B14E-0BC32CF6E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8396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EF4BBE-7B6B-A6BF-97CB-15230A5C9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1444FE-7EF9-6387-AC01-9FF1B4E269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9B26B9-0290-C0DF-5E1C-848255701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6EB37-4F9D-41B0-B760-B4146463DC1E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B7A9CE-52F1-C9B3-03BB-B34719EAF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CD5FCD-5B3A-343E-46E0-99F841B76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BBF54-CD34-4C42-B14E-0BC32CF6E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169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E57CB3-BD9D-C817-D799-CC1FFE531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DF7D48-2631-E6D4-EC83-04CC50F4F4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1CE1E8-B9F4-A952-F725-E4C831B211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3A284A-15B2-FE22-C9F2-FD7FB3459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6EB37-4F9D-41B0-B760-B4146463DC1E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B9F584-6700-9D5F-DE1B-BAA4E76AF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6B5BE6-E4C1-BF79-DC10-6C08B10D9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BBF54-CD34-4C42-B14E-0BC32CF6E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785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C87BDD-8E39-C2F0-0899-0DA36A08D6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F39590-A39F-D6AC-78D0-C6FB83C0EC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EE1A0A-ABFB-5B4C-2ED3-63A4055252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FEC296A-D753-2B71-ED34-FEC27A8CCD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23744A-97DF-EC72-4076-136E484683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026FAD2-143A-9EA0-9D71-68464A621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6EB37-4F9D-41B0-B760-B4146463DC1E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5B94E81-81AA-37BB-1289-4E4681DE0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CDCA136-347B-E69F-E90D-0D25A6C50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BBF54-CD34-4C42-B14E-0BC32CF6E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166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31392B-2BCD-08D0-2266-2B0190023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70E6A9-DD27-8362-98C8-56128E9C7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6EB37-4F9D-41B0-B760-B4146463DC1E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CEC683-DFE6-CBEB-434F-CDAB77882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FE18AD-B025-A2BA-C0C5-3DF973349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BBF54-CD34-4C42-B14E-0BC32CF6E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382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8EC148-A933-73ED-D600-DC2CD43DA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6EB37-4F9D-41B0-B760-B4146463DC1E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2AA71B-36C8-5F8B-B1CF-D493FFC91A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A54273-1736-51FC-9A9D-E07202BCE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BBF54-CD34-4C42-B14E-0BC32CF6E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686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11C355-9D07-2F46-4081-77761E1D7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C4C687-44EF-9D1D-1EE3-DE01B4EECB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B5BE08-0EE9-DB6E-0F97-48C8E38372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0C4D6B-45A1-EB7A-4465-0301E2E1E4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6EB37-4F9D-41B0-B760-B4146463DC1E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16CD86-B921-A919-F277-284B3C5FA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851FEE-FB33-EA6B-6E52-2B7003F5AD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BBF54-CD34-4C42-B14E-0BC32CF6E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8849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88643-3326-1CF3-5307-A64C9EC864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B50BCC4-7063-F4EA-F58E-909D7A33CD7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A84E9B-CAC9-5337-0374-2AB861D7FF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3C6EEF-DC15-5045-7A23-B58E96FAE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6EB37-4F9D-41B0-B760-B4146463DC1E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4C625E-9703-CF00-C5DC-8F3B934DD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07536F-5BAB-EEBA-1866-88143B28E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BBF54-CD34-4C42-B14E-0BC32CF6E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97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B6816C-41BB-E53E-BAB3-DF631159C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BD6830-BBC2-DAF0-12BE-B73735C6A3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750D8D-E63F-3196-D302-8D7406D33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6EB37-4F9D-41B0-B760-B4146463DC1E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733FB9-6A9F-168B-DFCA-16A539595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D0AFBD-489D-5F13-2179-6F0828BA5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BBF54-CD34-4C42-B14E-0BC32CF6E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494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1B462CB-F2D4-9D5C-4E87-A35B57596D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CF4CCE-E634-E611-2B77-B151322FAE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4AC6A5-F01B-B2A8-4DEF-7F94F890E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6EB37-4F9D-41B0-B760-B4146463DC1E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7F5D0C-6512-FE14-4F46-ED9A85746D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FE4E30-ABA9-FCE5-7C26-FDCE9B113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BBF54-CD34-4C42-B14E-0BC32CF6E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785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E72A3C4-DD70-7FA1-258A-B40918F1B0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F1B0C8-B5DC-586D-7D8B-4451E05D4E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7C676-2FEF-3C5A-2C5B-BB2917D533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136EB37-4F9D-41B0-B760-B4146463DC1E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571ED3-8364-5F11-9B51-DDE21B0D10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3E3A48-3A2A-E034-6710-470AA11388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FDBBF54-CD34-4C42-B14E-0BC32CF6E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1552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5.jpeg"/><Relationship Id="rId7" Type="http://schemas.openxmlformats.org/officeDocument/2006/relationships/diagramLayout" Target="../diagrams/layout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5" Type="http://schemas.openxmlformats.org/officeDocument/2006/relationships/image" Target="../media/image7.jpeg"/><Relationship Id="rId10" Type="http://schemas.microsoft.com/office/2007/relationships/diagramDrawing" Target="../diagrams/drawing1.xml"/><Relationship Id="rId4" Type="http://schemas.openxmlformats.org/officeDocument/2006/relationships/image" Target="../media/image6.jpeg"/><Relationship Id="rId9" Type="http://schemas.openxmlformats.org/officeDocument/2006/relationships/diagramColors" Target="../diagrams/colors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25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0" name="Rectangle 1039">
            <a:extLst>
              <a:ext uri="{FF2B5EF4-FFF2-40B4-BE49-F238E27FC236}">
                <a16:creationId xmlns:a16="http://schemas.microsoft.com/office/drawing/2014/main" id="{DE85DFFE-C3E0-4030-AE7F-A60F0A82AA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8E394C5-1F1A-5C7E-3A8D-C375DC4B60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" r="6474" b="-1"/>
          <a:stretch>
            <a:fillRect/>
          </a:stretch>
        </p:blipFill>
        <p:spPr bwMode="auto">
          <a:xfrm>
            <a:off x="-3048" y="2297575"/>
            <a:ext cx="12352472" cy="4482956"/>
          </a:xfrm>
          <a:custGeom>
            <a:avLst/>
            <a:gdLst/>
            <a:ahLst/>
            <a:cxnLst/>
            <a:rect l="l" t="t" r="r" b="b"/>
            <a:pathLst>
              <a:path w="8279548" h="6044817">
                <a:moveTo>
                  <a:pt x="8670" y="3353401"/>
                </a:moveTo>
                <a:lnTo>
                  <a:pt x="9145" y="3371492"/>
                </a:lnTo>
                <a:cubicBezTo>
                  <a:pt x="9699" y="3387565"/>
                  <a:pt x="10447" y="3405952"/>
                  <a:pt x="11359" y="3425479"/>
                </a:cubicBezTo>
                <a:lnTo>
                  <a:pt x="12840" y="3453616"/>
                </a:lnTo>
                <a:lnTo>
                  <a:pt x="10088" y="3453505"/>
                </a:lnTo>
                <a:cubicBezTo>
                  <a:pt x="-1786" y="3446192"/>
                  <a:pt x="-2668" y="3413238"/>
                  <a:pt x="4780" y="3369666"/>
                </a:cubicBezTo>
                <a:close/>
                <a:moveTo>
                  <a:pt x="8372" y="3312218"/>
                </a:moveTo>
                <a:cubicBezTo>
                  <a:pt x="8874" y="3309151"/>
                  <a:pt x="9584" y="3310642"/>
                  <a:pt x="10474" y="3315559"/>
                </a:cubicBezTo>
                <a:lnTo>
                  <a:pt x="13062" y="3335036"/>
                </a:lnTo>
                <a:lnTo>
                  <a:pt x="8670" y="3353401"/>
                </a:lnTo>
                <a:lnTo>
                  <a:pt x="8092" y="3331389"/>
                </a:lnTo>
                <a:cubicBezTo>
                  <a:pt x="7953" y="3321118"/>
                  <a:pt x="8037" y="3314336"/>
                  <a:pt x="8372" y="3312218"/>
                </a:cubicBezTo>
                <a:close/>
                <a:moveTo>
                  <a:pt x="7241326" y="1569777"/>
                </a:moveTo>
                <a:cubicBezTo>
                  <a:pt x="7223035" y="1582267"/>
                  <a:pt x="7204746" y="1594758"/>
                  <a:pt x="7186456" y="1607248"/>
                </a:cubicBezTo>
                <a:cubicBezTo>
                  <a:pt x="7196717" y="1604126"/>
                  <a:pt x="7207869" y="1601003"/>
                  <a:pt x="7218575" y="1597880"/>
                </a:cubicBezTo>
                <a:cubicBezTo>
                  <a:pt x="7227497" y="1590296"/>
                  <a:pt x="7236865" y="1583160"/>
                  <a:pt x="7245787" y="1575129"/>
                </a:cubicBezTo>
                <a:cubicBezTo>
                  <a:pt x="7244449" y="1573345"/>
                  <a:pt x="7242665" y="1571561"/>
                  <a:pt x="7241326" y="1569777"/>
                </a:cubicBezTo>
                <a:close/>
                <a:moveTo>
                  <a:pt x="6913001" y="943907"/>
                </a:moveTo>
                <a:cubicBezTo>
                  <a:pt x="6803262" y="1018851"/>
                  <a:pt x="6693523" y="1094241"/>
                  <a:pt x="6583784" y="1169185"/>
                </a:cubicBezTo>
                <a:cubicBezTo>
                  <a:pt x="6585569" y="1170969"/>
                  <a:pt x="6586907" y="1172754"/>
                  <a:pt x="6588692" y="1174538"/>
                </a:cubicBezTo>
                <a:cubicBezTo>
                  <a:pt x="6709136" y="1111193"/>
                  <a:pt x="6822890" y="1040710"/>
                  <a:pt x="6913001" y="943907"/>
                </a:cubicBezTo>
                <a:close/>
                <a:moveTo>
                  <a:pt x="7619780" y="253"/>
                </a:moveTo>
                <a:cubicBezTo>
                  <a:pt x="7623962" y="-472"/>
                  <a:pt x="7628088" y="197"/>
                  <a:pt x="7631657" y="4435"/>
                </a:cubicBezTo>
                <a:cubicBezTo>
                  <a:pt x="7637902" y="11572"/>
                  <a:pt x="7632550" y="20049"/>
                  <a:pt x="7628088" y="26294"/>
                </a:cubicBezTo>
                <a:cubicBezTo>
                  <a:pt x="7620059" y="37446"/>
                  <a:pt x="7612921" y="48152"/>
                  <a:pt x="7609799" y="61535"/>
                </a:cubicBezTo>
                <a:cubicBezTo>
                  <a:pt x="7607569" y="70457"/>
                  <a:pt x="7605337" y="80271"/>
                  <a:pt x="7611583" y="86962"/>
                </a:cubicBezTo>
                <a:cubicBezTo>
                  <a:pt x="7637456" y="115512"/>
                  <a:pt x="7618720" y="128895"/>
                  <a:pt x="7596416" y="144062"/>
                </a:cubicBezTo>
                <a:cubicBezTo>
                  <a:pt x="7565636" y="164583"/>
                  <a:pt x="7553591" y="194916"/>
                  <a:pt x="7560728" y="231050"/>
                </a:cubicBezTo>
                <a:cubicBezTo>
                  <a:pt x="7563405" y="245772"/>
                  <a:pt x="7561621" y="254693"/>
                  <a:pt x="7543330" y="254247"/>
                </a:cubicBezTo>
                <a:cubicBezTo>
                  <a:pt x="7536194" y="254247"/>
                  <a:pt x="7534409" y="259155"/>
                  <a:pt x="7531732" y="264507"/>
                </a:cubicBezTo>
                <a:cubicBezTo>
                  <a:pt x="7474633" y="390752"/>
                  <a:pt x="7392105" y="501383"/>
                  <a:pt x="7295303" y="603092"/>
                </a:cubicBezTo>
                <a:cubicBezTo>
                  <a:pt x="7216791" y="685620"/>
                  <a:pt x="7130248" y="760117"/>
                  <a:pt x="7040584" y="832385"/>
                </a:cubicBezTo>
                <a:cubicBezTo>
                  <a:pt x="7037908" y="834615"/>
                  <a:pt x="7035231" y="837291"/>
                  <a:pt x="7033892" y="841752"/>
                </a:cubicBezTo>
                <a:cubicBezTo>
                  <a:pt x="7076271" y="832831"/>
                  <a:pt x="7112851" y="814540"/>
                  <a:pt x="7148093" y="794021"/>
                </a:cubicBezTo>
                <a:cubicBezTo>
                  <a:pt x="7241772" y="739597"/>
                  <a:pt x="7320730" y="669114"/>
                  <a:pt x="7400581" y="599969"/>
                </a:cubicBezTo>
                <a:cubicBezTo>
                  <a:pt x="7449206" y="557591"/>
                  <a:pt x="7499167" y="516550"/>
                  <a:pt x="7552699" y="479079"/>
                </a:cubicBezTo>
                <a:cubicBezTo>
                  <a:pt x="7561621" y="472833"/>
                  <a:pt x="7567866" y="464803"/>
                  <a:pt x="7574111" y="456774"/>
                </a:cubicBezTo>
                <a:cubicBezTo>
                  <a:pt x="7577680" y="452313"/>
                  <a:pt x="7582140" y="448298"/>
                  <a:pt x="7589278" y="450083"/>
                </a:cubicBezTo>
                <a:cubicBezTo>
                  <a:pt x="7598201" y="452313"/>
                  <a:pt x="7599092" y="459004"/>
                  <a:pt x="7599985" y="465696"/>
                </a:cubicBezTo>
                <a:cubicBezTo>
                  <a:pt x="7602661" y="487108"/>
                  <a:pt x="7596862" y="506290"/>
                  <a:pt x="7585709" y="524580"/>
                </a:cubicBezTo>
                <a:cubicBezTo>
                  <a:pt x="7556713" y="571419"/>
                  <a:pt x="7513889" y="607553"/>
                  <a:pt x="7469725" y="641903"/>
                </a:cubicBezTo>
                <a:cubicBezTo>
                  <a:pt x="7412626" y="686066"/>
                  <a:pt x="7357310" y="732014"/>
                  <a:pt x="7306902" y="782422"/>
                </a:cubicBezTo>
                <a:cubicBezTo>
                  <a:pt x="7303333" y="785991"/>
                  <a:pt x="7296642" y="788221"/>
                  <a:pt x="7298872" y="798481"/>
                </a:cubicBezTo>
                <a:cubicBezTo>
                  <a:pt x="7330544" y="774838"/>
                  <a:pt x="7360433" y="751642"/>
                  <a:pt x="7390767" y="729336"/>
                </a:cubicBezTo>
                <a:cubicBezTo>
                  <a:pt x="7420655" y="707032"/>
                  <a:pt x="7450990" y="684727"/>
                  <a:pt x="7480878" y="662869"/>
                </a:cubicBezTo>
                <a:cubicBezTo>
                  <a:pt x="7488016" y="657516"/>
                  <a:pt x="7495599" y="649932"/>
                  <a:pt x="7505859" y="656624"/>
                </a:cubicBezTo>
                <a:cubicBezTo>
                  <a:pt x="7516565" y="663315"/>
                  <a:pt x="7515227" y="674467"/>
                  <a:pt x="7512550" y="683389"/>
                </a:cubicBezTo>
                <a:cubicBezTo>
                  <a:pt x="7504075" y="709708"/>
                  <a:pt x="7489353" y="732905"/>
                  <a:pt x="7469725" y="753426"/>
                </a:cubicBezTo>
                <a:cubicBezTo>
                  <a:pt x="7402812" y="821232"/>
                  <a:pt x="7325638" y="879670"/>
                  <a:pt x="7253816" y="943015"/>
                </a:cubicBezTo>
                <a:cubicBezTo>
                  <a:pt x="7215006" y="977365"/>
                  <a:pt x="7179319" y="1013945"/>
                  <a:pt x="7145415" y="1051862"/>
                </a:cubicBezTo>
                <a:cubicBezTo>
                  <a:pt x="7137832" y="1060338"/>
                  <a:pt x="7138279" y="1068368"/>
                  <a:pt x="7140509" y="1078182"/>
                </a:cubicBezTo>
                <a:cubicBezTo>
                  <a:pt x="7149430" y="1117885"/>
                  <a:pt x="7135602" y="1131267"/>
                  <a:pt x="7090992" y="1123684"/>
                </a:cubicBezTo>
                <a:cubicBezTo>
                  <a:pt x="7077164" y="1121452"/>
                  <a:pt x="7067796" y="1123684"/>
                  <a:pt x="7059320" y="1133051"/>
                </a:cubicBezTo>
                <a:cubicBezTo>
                  <a:pt x="6956718" y="1249035"/>
                  <a:pt x="6835381" y="1346730"/>
                  <a:pt x="6702891" y="1433718"/>
                </a:cubicBezTo>
                <a:cubicBezTo>
                  <a:pt x="6648914" y="1468959"/>
                  <a:pt x="6593152" y="1502417"/>
                  <a:pt x="6536499" y="1533643"/>
                </a:cubicBezTo>
                <a:cubicBezTo>
                  <a:pt x="6536499" y="1535873"/>
                  <a:pt x="6536499" y="1538551"/>
                  <a:pt x="6536499" y="1540781"/>
                </a:cubicBezTo>
                <a:cubicBezTo>
                  <a:pt x="6536945" y="1543903"/>
                  <a:pt x="6537391" y="1545687"/>
                  <a:pt x="6537836" y="1548365"/>
                </a:cubicBezTo>
                <a:cubicBezTo>
                  <a:pt x="6617688" y="1500186"/>
                  <a:pt x="6696646" y="1450670"/>
                  <a:pt x="6773821" y="1398477"/>
                </a:cubicBezTo>
                <a:cubicBezTo>
                  <a:pt x="6983038" y="1257066"/>
                  <a:pt x="7182888" y="1105393"/>
                  <a:pt x="7385860" y="957290"/>
                </a:cubicBezTo>
                <a:cubicBezTo>
                  <a:pt x="7454112" y="907327"/>
                  <a:pt x="7508089" y="843536"/>
                  <a:pt x="7569650" y="787329"/>
                </a:cubicBezTo>
                <a:cubicBezTo>
                  <a:pt x="7610691" y="749857"/>
                  <a:pt x="7649948" y="710601"/>
                  <a:pt x="7697679" y="679821"/>
                </a:cubicBezTo>
                <a:cubicBezTo>
                  <a:pt x="7717307" y="667330"/>
                  <a:pt x="7737827" y="656177"/>
                  <a:pt x="7764147" y="659300"/>
                </a:cubicBezTo>
                <a:cubicBezTo>
                  <a:pt x="7774407" y="660639"/>
                  <a:pt x="7786005" y="663315"/>
                  <a:pt x="7789574" y="674913"/>
                </a:cubicBezTo>
                <a:cubicBezTo>
                  <a:pt x="7792698" y="686512"/>
                  <a:pt x="7783329" y="691865"/>
                  <a:pt x="7774853" y="696771"/>
                </a:cubicBezTo>
                <a:cubicBezTo>
                  <a:pt x="7772623" y="698110"/>
                  <a:pt x="7770392" y="699895"/>
                  <a:pt x="7768162" y="699895"/>
                </a:cubicBezTo>
                <a:cubicBezTo>
                  <a:pt x="7725783" y="702571"/>
                  <a:pt x="7715969" y="736474"/>
                  <a:pt x="7695894" y="761010"/>
                </a:cubicBezTo>
                <a:cubicBezTo>
                  <a:pt x="7689649" y="768593"/>
                  <a:pt x="7689203" y="776177"/>
                  <a:pt x="7695894" y="785098"/>
                </a:cubicBezTo>
                <a:cubicBezTo>
                  <a:pt x="7707940" y="801157"/>
                  <a:pt x="7699463" y="808295"/>
                  <a:pt x="7683404" y="812756"/>
                </a:cubicBezTo>
                <a:cubicBezTo>
                  <a:pt x="7667345" y="817217"/>
                  <a:pt x="7649948" y="818555"/>
                  <a:pt x="7632550" y="828816"/>
                </a:cubicBezTo>
                <a:cubicBezTo>
                  <a:pt x="7660207" y="837291"/>
                  <a:pt x="7679389" y="828370"/>
                  <a:pt x="7697233" y="817217"/>
                </a:cubicBezTo>
                <a:cubicBezTo>
                  <a:pt x="7737382" y="792682"/>
                  <a:pt x="7763254" y="756548"/>
                  <a:pt x="7787790" y="719522"/>
                </a:cubicBezTo>
                <a:cubicBezTo>
                  <a:pt x="7792698" y="712385"/>
                  <a:pt x="7796712" y="704355"/>
                  <a:pt x="7803403" y="698556"/>
                </a:cubicBezTo>
                <a:cubicBezTo>
                  <a:pt x="7815894" y="686958"/>
                  <a:pt x="7829277" y="685620"/>
                  <a:pt x="7844443" y="699895"/>
                </a:cubicBezTo>
                <a:cubicBezTo>
                  <a:pt x="7864518" y="718631"/>
                  <a:pt x="7871655" y="717292"/>
                  <a:pt x="7878347" y="693204"/>
                </a:cubicBezTo>
                <a:cubicBezTo>
                  <a:pt x="7887269" y="660639"/>
                  <a:pt x="7907343" y="637888"/>
                  <a:pt x="7941692" y="625844"/>
                </a:cubicBezTo>
                <a:cubicBezTo>
                  <a:pt x="7948829" y="623166"/>
                  <a:pt x="7956413" y="619597"/>
                  <a:pt x="7963996" y="625397"/>
                </a:cubicBezTo>
                <a:cubicBezTo>
                  <a:pt x="7972026" y="632089"/>
                  <a:pt x="7966674" y="638779"/>
                  <a:pt x="7963551" y="645026"/>
                </a:cubicBezTo>
                <a:cubicBezTo>
                  <a:pt x="7959090" y="654840"/>
                  <a:pt x="7953737" y="664653"/>
                  <a:pt x="7949722" y="674913"/>
                </a:cubicBezTo>
                <a:cubicBezTo>
                  <a:pt x="7942584" y="691419"/>
                  <a:pt x="7941245" y="708817"/>
                  <a:pt x="7954628" y="724876"/>
                </a:cubicBezTo>
                <a:cubicBezTo>
                  <a:pt x="7964443" y="736474"/>
                  <a:pt x="7963551" y="744058"/>
                  <a:pt x="7950614" y="752087"/>
                </a:cubicBezTo>
                <a:cubicBezTo>
                  <a:pt x="7909127" y="777069"/>
                  <a:pt x="7882808" y="809634"/>
                  <a:pt x="7897083" y="860488"/>
                </a:cubicBezTo>
                <a:cubicBezTo>
                  <a:pt x="7899313" y="867626"/>
                  <a:pt x="7896636" y="874764"/>
                  <a:pt x="7888161" y="874317"/>
                </a:cubicBezTo>
                <a:cubicBezTo>
                  <a:pt x="7869425" y="872979"/>
                  <a:pt x="7866303" y="884578"/>
                  <a:pt x="7860949" y="896622"/>
                </a:cubicBezTo>
                <a:cubicBezTo>
                  <a:pt x="7808757" y="1012160"/>
                  <a:pt x="7733367" y="1112977"/>
                  <a:pt x="7646379" y="1207549"/>
                </a:cubicBezTo>
                <a:cubicBezTo>
                  <a:pt x="7560282" y="1301229"/>
                  <a:pt x="7463480" y="1385094"/>
                  <a:pt x="7360433" y="1465391"/>
                </a:cubicBezTo>
                <a:cubicBezTo>
                  <a:pt x="7389429" y="1462714"/>
                  <a:pt x="7426901" y="1446209"/>
                  <a:pt x="7463034" y="1427027"/>
                </a:cubicBezTo>
                <a:cubicBezTo>
                  <a:pt x="7558498" y="1375726"/>
                  <a:pt x="7637011" y="1306135"/>
                  <a:pt x="7716861" y="1237883"/>
                </a:cubicBezTo>
                <a:cubicBezTo>
                  <a:pt x="7772623" y="1190151"/>
                  <a:pt x="7827046" y="1141081"/>
                  <a:pt x="7889500" y="1100040"/>
                </a:cubicBezTo>
                <a:cubicBezTo>
                  <a:pt x="7896636" y="1095579"/>
                  <a:pt x="7901544" y="1089780"/>
                  <a:pt x="7905559" y="1082642"/>
                </a:cubicBezTo>
                <a:cubicBezTo>
                  <a:pt x="7909127" y="1076397"/>
                  <a:pt x="7914481" y="1070598"/>
                  <a:pt x="7923848" y="1073274"/>
                </a:cubicBezTo>
                <a:cubicBezTo>
                  <a:pt x="7933216" y="1076397"/>
                  <a:pt x="7934109" y="1084427"/>
                  <a:pt x="7934109" y="1091565"/>
                </a:cubicBezTo>
                <a:cubicBezTo>
                  <a:pt x="7932770" y="1118330"/>
                  <a:pt x="7925186" y="1142419"/>
                  <a:pt x="7908682" y="1163831"/>
                </a:cubicBezTo>
                <a:cubicBezTo>
                  <a:pt x="7876563" y="1206657"/>
                  <a:pt x="7833738" y="1240114"/>
                  <a:pt x="7790913" y="1273570"/>
                </a:cubicBezTo>
                <a:cubicBezTo>
                  <a:pt x="7731582" y="1319518"/>
                  <a:pt x="7676712" y="1369481"/>
                  <a:pt x="7627197" y="1425243"/>
                </a:cubicBezTo>
                <a:cubicBezTo>
                  <a:pt x="7662883" y="1398031"/>
                  <a:pt x="7698572" y="1370372"/>
                  <a:pt x="7734705" y="1343161"/>
                </a:cubicBezTo>
                <a:cubicBezTo>
                  <a:pt x="7761917" y="1322641"/>
                  <a:pt x="7790020" y="1303012"/>
                  <a:pt x="7817678" y="1282938"/>
                </a:cubicBezTo>
                <a:cubicBezTo>
                  <a:pt x="7824370" y="1278032"/>
                  <a:pt x="7831507" y="1272679"/>
                  <a:pt x="7840874" y="1279370"/>
                </a:cubicBezTo>
                <a:cubicBezTo>
                  <a:pt x="7849351" y="1285169"/>
                  <a:pt x="7848012" y="1293645"/>
                  <a:pt x="7846228" y="1301675"/>
                </a:cubicBezTo>
                <a:cubicBezTo>
                  <a:pt x="7839537" y="1333347"/>
                  <a:pt x="7820801" y="1358774"/>
                  <a:pt x="7797604" y="1381525"/>
                </a:cubicBezTo>
                <a:cubicBezTo>
                  <a:pt x="7769501" y="1408737"/>
                  <a:pt x="7740058" y="1434611"/>
                  <a:pt x="7709724" y="1460484"/>
                </a:cubicBezTo>
                <a:cubicBezTo>
                  <a:pt x="7742288" y="1453346"/>
                  <a:pt x="7774853" y="1446209"/>
                  <a:pt x="7807418" y="1440410"/>
                </a:cubicBezTo>
                <a:cubicBezTo>
                  <a:pt x="7792698" y="1492156"/>
                  <a:pt x="7758348" y="1502417"/>
                  <a:pt x="7727568" y="1510446"/>
                </a:cubicBezTo>
                <a:cubicBezTo>
                  <a:pt x="7686080" y="1520706"/>
                  <a:pt x="7646379" y="1533643"/>
                  <a:pt x="7607122" y="1548365"/>
                </a:cubicBezTo>
                <a:cubicBezTo>
                  <a:pt x="7590617" y="1563085"/>
                  <a:pt x="7574111" y="1577361"/>
                  <a:pt x="7558052" y="1592527"/>
                </a:cubicBezTo>
                <a:cubicBezTo>
                  <a:pt x="7541546" y="1608141"/>
                  <a:pt x="7525933" y="1623754"/>
                  <a:pt x="7510320" y="1640259"/>
                </a:cubicBezTo>
                <a:cubicBezTo>
                  <a:pt x="7499167" y="1652303"/>
                  <a:pt x="7485785" y="1662564"/>
                  <a:pt x="7498721" y="1683084"/>
                </a:cubicBezTo>
                <a:cubicBezTo>
                  <a:pt x="7504521" y="1692452"/>
                  <a:pt x="7466603" y="1743307"/>
                  <a:pt x="7454558" y="1746429"/>
                </a:cubicBezTo>
                <a:cubicBezTo>
                  <a:pt x="7452773" y="1746875"/>
                  <a:pt x="7450990" y="1747322"/>
                  <a:pt x="7449652" y="1747322"/>
                </a:cubicBezTo>
                <a:cubicBezTo>
                  <a:pt x="7423777" y="1745538"/>
                  <a:pt x="7417978" y="1760705"/>
                  <a:pt x="7417532" y="1779887"/>
                </a:cubicBezTo>
                <a:cubicBezTo>
                  <a:pt x="7417087" y="1798622"/>
                  <a:pt x="7421547" y="1821819"/>
                  <a:pt x="7386306" y="1812451"/>
                </a:cubicBezTo>
                <a:cubicBezTo>
                  <a:pt x="7382291" y="1811559"/>
                  <a:pt x="7381399" y="1814235"/>
                  <a:pt x="7379615" y="1817358"/>
                </a:cubicBezTo>
                <a:cubicBezTo>
                  <a:pt x="7341251" y="1897208"/>
                  <a:pt x="7276567" y="1958770"/>
                  <a:pt x="7212776" y="2020331"/>
                </a:cubicBezTo>
                <a:cubicBezTo>
                  <a:pt x="7209207" y="2023454"/>
                  <a:pt x="7205638" y="2026576"/>
                  <a:pt x="7202070" y="2029699"/>
                </a:cubicBezTo>
                <a:cubicBezTo>
                  <a:pt x="7268983" y="2014086"/>
                  <a:pt x="7489800" y="1994011"/>
                  <a:pt x="7554483" y="2000703"/>
                </a:cubicBezTo>
                <a:cubicBezTo>
                  <a:pt x="7612029" y="2006502"/>
                  <a:pt x="7937231" y="1909254"/>
                  <a:pt x="8004591" y="1851708"/>
                </a:cubicBezTo>
                <a:cubicBezTo>
                  <a:pt x="8013959" y="1896763"/>
                  <a:pt x="7993885" y="1914606"/>
                  <a:pt x="7977825" y="1935127"/>
                </a:cubicBezTo>
                <a:cubicBezTo>
                  <a:pt x="7955075" y="1964123"/>
                  <a:pt x="7951506" y="1984644"/>
                  <a:pt x="7994331" y="2007840"/>
                </a:cubicBezTo>
                <a:cubicBezTo>
                  <a:pt x="8117007" y="2073862"/>
                  <a:pt x="8115669" y="2076092"/>
                  <a:pt x="8000576" y="2165757"/>
                </a:cubicBezTo>
                <a:cubicBezTo>
                  <a:pt x="7995223" y="2169772"/>
                  <a:pt x="7997900" y="2182708"/>
                  <a:pt x="7996561" y="2191631"/>
                </a:cubicBezTo>
                <a:cubicBezTo>
                  <a:pt x="8026450" y="2205014"/>
                  <a:pt x="8061691" y="2170218"/>
                  <a:pt x="8097378" y="2207690"/>
                </a:cubicBezTo>
                <a:cubicBezTo>
                  <a:pt x="7943477" y="2372298"/>
                  <a:pt x="7709277" y="2528878"/>
                  <a:pt x="7496937" y="2652445"/>
                </a:cubicBezTo>
                <a:cubicBezTo>
                  <a:pt x="7668683" y="2693040"/>
                  <a:pt x="7771731" y="2550290"/>
                  <a:pt x="7897975" y="2568579"/>
                </a:cubicBezTo>
                <a:cubicBezTo>
                  <a:pt x="7960875" y="2613189"/>
                  <a:pt x="7773515" y="2685456"/>
                  <a:pt x="7952398" y="2706423"/>
                </a:cubicBezTo>
                <a:cubicBezTo>
                  <a:pt x="7874778" y="2745678"/>
                  <a:pt x="7817232" y="2784043"/>
                  <a:pt x="7763701" y="2829098"/>
                </a:cubicBezTo>
                <a:cubicBezTo>
                  <a:pt x="7668683" y="2909841"/>
                  <a:pt x="7649948" y="2963373"/>
                  <a:pt x="7693664" y="3071773"/>
                </a:cubicBezTo>
                <a:cubicBezTo>
                  <a:pt x="7722660" y="3143148"/>
                  <a:pt x="7764593" y="3208723"/>
                  <a:pt x="7727568" y="3293927"/>
                </a:cubicBezTo>
                <a:cubicBezTo>
                  <a:pt x="7702141" y="3352365"/>
                  <a:pt x="7711954" y="3390729"/>
                  <a:pt x="7808311" y="3364409"/>
                </a:cubicBezTo>
                <a:cubicBezTo>
                  <a:pt x="7912249" y="3336306"/>
                  <a:pt x="7951506" y="3388945"/>
                  <a:pt x="7925186" y="3491100"/>
                </a:cubicBezTo>
                <a:cubicBezTo>
                  <a:pt x="7908235" y="3556676"/>
                  <a:pt x="7926079" y="3577197"/>
                  <a:pt x="7997454" y="3569613"/>
                </a:cubicBezTo>
                <a:cubicBezTo>
                  <a:pt x="8076413" y="3561136"/>
                  <a:pt x="8151355" y="3518312"/>
                  <a:pt x="8249050" y="3538832"/>
                </a:cubicBezTo>
                <a:cubicBezTo>
                  <a:pt x="8170985" y="3658385"/>
                  <a:pt x="8004145" y="3624482"/>
                  <a:pt x="7913142" y="3738236"/>
                </a:cubicBezTo>
                <a:cubicBezTo>
                  <a:pt x="8021543" y="3738682"/>
                  <a:pt x="8104516" y="3738236"/>
                  <a:pt x="8184813" y="3713254"/>
                </a:cubicBezTo>
                <a:cubicBezTo>
                  <a:pt x="8218270" y="3702995"/>
                  <a:pt x="8254850" y="3692735"/>
                  <a:pt x="8273586" y="3727083"/>
                </a:cubicBezTo>
                <a:cubicBezTo>
                  <a:pt x="8295890" y="3768570"/>
                  <a:pt x="8250389" y="3784184"/>
                  <a:pt x="8223177" y="3791767"/>
                </a:cubicBezTo>
                <a:cubicBezTo>
                  <a:pt x="8146449" y="3812734"/>
                  <a:pt x="8087564" y="3862249"/>
                  <a:pt x="8023773" y="3901059"/>
                </a:cubicBezTo>
                <a:cubicBezTo>
                  <a:pt x="7884146" y="3986264"/>
                  <a:pt x="7730689" y="4057192"/>
                  <a:pt x="7612475" y="4197266"/>
                </a:cubicBezTo>
                <a:cubicBezTo>
                  <a:pt x="7761024" y="4161579"/>
                  <a:pt x="7872102" y="4078159"/>
                  <a:pt x="8010390" y="4061208"/>
                </a:cubicBezTo>
                <a:cubicBezTo>
                  <a:pt x="7890391" y="4189236"/>
                  <a:pt x="7736489" y="4272656"/>
                  <a:pt x="7590617" y="4365889"/>
                </a:cubicBezTo>
                <a:cubicBezTo>
                  <a:pt x="7549130" y="4392209"/>
                  <a:pt x="7506751" y="4410052"/>
                  <a:pt x="7497384" y="4467153"/>
                </a:cubicBezTo>
                <a:cubicBezTo>
                  <a:pt x="7479093" y="4577783"/>
                  <a:pt x="7425116" y="4669679"/>
                  <a:pt x="7308686" y="4718303"/>
                </a:cubicBezTo>
                <a:cubicBezTo>
                  <a:pt x="7307793" y="4718749"/>
                  <a:pt x="7314039" y="4735255"/>
                  <a:pt x="7318054" y="4746853"/>
                </a:cubicBezTo>
                <a:cubicBezTo>
                  <a:pt x="7388982" y="4750422"/>
                  <a:pt x="7444744" y="4684845"/>
                  <a:pt x="7535747" y="4706259"/>
                </a:cubicBezTo>
                <a:cubicBezTo>
                  <a:pt x="7449206" y="4795031"/>
                  <a:pt x="7376492" y="4874882"/>
                  <a:pt x="7253370" y="4917261"/>
                </a:cubicBezTo>
                <a:cubicBezTo>
                  <a:pt x="7154784" y="4951164"/>
                  <a:pt x="7033000" y="4970345"/>
                  <a:pt x="6961625" y="5079638"/>
                </a:cubicBezTo>
                <a:cubicBezTo>
                  <a:pt x="7044599" y="5101051"/>
                  <a:pt x="7106605" y="5074285"/>
                  <a:pt x="7168612" y="5055104"/>
                </a:cubicBezTo>
                <a:cubicBezTo>
                  <a:pt x="7264077" y="5025661"/>
                  <a:pt x="7357756" y="4992204"/>
                  <a:pt x="7453220" y="4962316"/>
                </a:cubicBezTo>
                <a:cubicBezTo>
                  <a:pt x="7489353" y="4951164"/>
                  <a:pt x="7529056" y="4942688"/>
                  <a:pt x="7552253" y="4997111"/>
                </a:cubicBezTo>
                <a:cubicBezTo>
                  <a:pt x="7431361" y="5008709"/>
                  <a:pt x="7358649" y="5081869"/>
                  <a:pt x="7282812" y="5150568"/>
                </a:cubicBezTo>
                <a:cubicBezTo>
                  <a:pt x="7239987" y="5189378"/>
                  <a:pt x="7205192" y="5241125"/>
                  <a:pt x="7128464" y="5221497"/>
                </a:cubicBezTo>
                <a:cubicBezTo>
                  <a:pt x="7087869" y="5211236"/>
                  <a:pt x="7061996" y="5240233"/>
                  <a:pt x="7066457" y="5275920"/>
                </a:cubicBezTo>
                <a:cubicBezTo>
                  <a:pt x="7081624" y="5401718"/>
                  <a:pt x="6987498" y="5445881"/>
                  <a:pt x="6889805" y="5469970"/>
                </a:cubicBezTo>
                <a:cubicBezTo>
                  <a:pt x="6705122" y="5515918"/>
                  <a:pt x="6551219" y="5623426"/>
                  <a:pt x="6371444" y="5682310"/>
                </a:cubicBezTo>
                <a:cubicBezTo>
                  <a:pt x="6196576" y="5739411"/>
                  <a:pt x="4884170" y="6004390"/>
                  <a:pt x="4551831" y="6030710"/>
                </a:cubicBezTo>
                <a:cubicBezTo>
                  <a:pt x="2518092" y="6191749"/>
                  <a:pt x="1055352" y="4921275"/>
                  <a:pt x="1048661" y="4903878"/>
                </a:cubicBezTo>
                <a:cubicBezTo>
                  <a:pt x="1017880" y="4822243"/>
                  <a:pt x="941599" y="4787001"/>
                  <a:pt x="872455" y="4743284"/>
                </a:cubicBezTo>
                <a:cubicBezTo>
                  <a:pt x="812231" y="4704920"/>
                  <a:pt x="747994" y="4664326"/>
                  <a:pt x="723013" y="4598750"/>
                </a:cubicBezTo>
                <a:cubicBezTo>
                  <a:pt x="690002" y="4511762"/>
                  <a:pt x="783682" y="4583137"/>
                  <a:pt x="801080" y="4549680"/>
                </a:cubicBezTo>
                <a:cubicBezTo>
                  <a:pt x="765392" y="4504624"/>
                  <a:pt x="710077" y="4463138"/>
                  <a:pt x="695355" y="4411837"/>
                </a:cubicBezTo>
                <a:cubicBezTo>
                  <a:pt x="642715" y="4226262"/>
                  <a:pt x="529409" y="4091096"/>
                  <a:pt x="359893" y="3986264"/>
                </a:cubicBezTo>
                <a:cubicBezTo>
                  <a:pt x="311269" y="3955930"/>
                  <a:pt x="279150" y="3901506"/>
                  <a:pt x="212682" y="3892584"/>
                </a:cubicBezTo>
                <a:cubicBezTo>
                  <a:pt x="65025" y="3873402"/>
                  <a:pt x="111866" y="3723515"/>
                  <a:pt x="33799" y="3657047"/>
                </a:cubicBezTo>
                <a:cubicBezTo>
                  <a:pt x="26438" y="3650802"/>
                  <a:pt x="19412" y="3568832"/>
                  <a:pt x="14561" y="3486305"/>
                </a:cubicBezTo>
                <a:lnTo>
                  <a:pt x="12840" y="3453616"/>
                </a:lnTo>
                <a:lnTo>
                  <a:pt x="21095" y="3453948"/>
                </a:lnTo>
                <a:lnTo>
                  <a:pt x="25905" y="3450639"/>
                </a:lnTo>
                <a:lnTo>
                  <a:pt x="27770" y="3466411"/>
                </a:lnTo>
                <a:cubicBezTo>
                  <a:pt x="33262" y="3508951"/>
                  <a:pt x="39263" y="3541509"/>
                  <a:pt x="44951" y="3533479"/>
                </a:cubicBezTo>
                <a:cubicBezTo>
                  <a:pt x="60119" y="3511621"/>
                  <a:pt x="83315" y="3492439"/>
                  <a:pt x="72163" y="3463889"/>
                </a:cubicBezTo>
                <a:cubicBezTo>
                  <a:pt x="67702" y="3451844"/>
                  <a:pt x="70824" y="3410804"/>
                  <a:pt x="36475" y="3443368"/>
                </a:cubicBezTo>
                <a:lnTo>
                  <a:pt x="25905" y="3450639"/>
                </a:lnTo>
                <a:lnTo>
                  <a:pt x="22479" y="3421677"/>
                </a:lnTo>
                <a:cubicBezTo>
                  <a:pt x="19106" y="3391148"/>
                  <a:pt x="16081" y="3360716"/>
                  <a:pt x="13648" y="3339450"/>
                </a:cubicBezTo>
                <a:lnTo>
                  <a:pt x="13062" y="3335036"/>
                </a:lnTo>
                <a:lnTo>
                  <a:pt x="21866" y="3298221"/>
                </a:lnTo>
                <a:cubicBezTo>
                  <a:pt x="52089" y="3197348"/>
                  <a:pt x="110303" y="3084040"/>
                  <a:pt x="175210" y="3078464"/>
                </a:cubicBezTo>
                <a:cubicBezTo>
                  <a:pt x="127925" y="2954896"/>
                  <a:pt x="127925" y="2954896"/>
                  <a:pt x="282273" y="2937945"/>
                </a:cubicBezTo>
                <a:cubicBezTo>
                  <a:pt x="222942" y="2859432"/>
                  <a:pt x="222942" y="2839357"/>
                  <a:pt x="294764" y="2812593"/>
                </a:cubicBezTo>
                <a:cubicBezTo>
                  <a:pt x="363908" y="2786719"/>
                  <a:pt x="440636" y="2778244"/>
                  <a:pt x="504427" y="2738541"/>
                </a:cubicBezTo>
                <a:cubicBezTo>
                  <a:pt x="445542" y="2638170"/>
                  <a:pt x="429038" y="2522185"/>
                  <a:pt x="307254" y="2473116"/>
                </a:cubicBezTo>
                <a:cubicBezTo>
                  <a:pt x="288072" y="2465532"/>
                  <a:pt x="275135" y="2435197"/>
                  <a:pt x="287626" y="2418246"/>
                </a:cubicBezTo>
                <a:cubicBezTo>
                  <a:pt x="331790" y="2355347"/>
                  <a:pt x="268444" y="2234901"/>
                  <a:pt x="405841" y="2221965"/>
                </a:cubicBezTo>
                <a:cubicBezTo>
                  <a:pt x="422793" y="2220181"/>
                  <a:pt x="438406" y="2207690"/>
                  <a:pt x="425023" y="2190292"/>
                </a:cubicBezTo>
                <a:cubicBezTo>
                  <a:pt x="379075" y="2130962"/>
                  <a:pt x="434837" y="2134976"/>
                  <a:pt x="468739" y="2127394"/>
                </a:cubicBezTo>
                <a:cubicBezTo>
                  <a:pt x="509781" y="2118471"/>
                  <a:pt x="556174" y="2144344"/>
                  <a:pt x="594091" y="2112226"/>
                </a:cubicBezTo>
                <a:cubicBezTo>
                  <a:pt x="585170" y="2078323"/>
                  <a:pt x="552160" y="2078769"/>
                  <a:pt x="528963" y="2068063"/>
                </a:cubicBezTo>
                <a:cubicBezTo>
                  <a:pt x="461157" y="2036390"/>
                  <a:pt x="405841" y="1998918"/>
                  <a:pt x="402718" y="1917729"/>
                </a:cubicBezTo>
                <a:cubicBezTo>
                  <a:pt x="400042" y="1852153"/>
                  <a:pt x="392904" y="1794162"/>
                  <a:pt x="486584" y="1774087"/>
                </a:cubicBezTo>
                <a:cubicBezTo>
                  <a:pt x="501304" y="1770965"/>
                  <a:pt x="508888" y="1762489"/>
                  <a:pt x="511565" y="1751337"/>
                </a:cubicBezTo>
                <a:cubicBezTo>
                  <a:pt x="500858" y="1740630"/>
                  <a:pt x="490599" y="1729477"/>
                  <a:pt x="478109" y="1721448"/>
                </a:cubicBezTo>
                <a:cubicBezTo>
                  <a:pt x="436175" y="1695129"/>
                  <a:pt x="421900" y="1656318"/>
                  <a:pt x="409410" y="1615724"/>
                </a:cubicBezTo>
                <a:cubicBezTo>
                  <a:pt x="401380" y="1589851"/>
                  <a:pt x="392012" y="1564424"/>
                  <a:pt x="373722" y="1542118"/>
                </a:cubicBezTo>
                <a:cubicBezTo>
                  <a:pt x="362569" y="1528290"/>
                  <a:pt x="348740" y="1518030"/>
                  <a:pt x="331343" y="1512231"/>
                </a:cubicBezTo>
                <a:cubicBezTo>
                  <a:pt x="316177" y="1506877"/>
                  <a:pt x="311715" y="1499739"/>
                  <a:pt x="321976" y="1486804"/>
                </a:cubicBezTo>
                <a:cubicBezTo>
                  <a:pt x="350972" y="1449777"/>
                  <a:pt x="362569" y="1409182"/>
                  <a:pt x="343388" y="1361897"/>
                </a:cubicBezTo>
                <a:cubicBezTo>
                  <a:pt x="337588" y="1347623"/>
                  <a:pt x="341602" y="1335131"/>
                  <a:pt x="355432" y="1329778"/>
                </a:cubicBezTo>
                <a:cubicBezTo>
                  <a:pt x="412979" y="1307028"/>
                  <a:pt x="427253" y="1254388"/>
                  <a:pt x="451789" y="1209779"/>
                </a:cubicBezTo>
                <a:cubicBezTo>
                  <a:pt x="486584" y="1146434"/>
                  <a:pt x="518256" y="1081751"/>
                  <a:pt x="542344" y="1013052"/>
                </a:cubicBezTo>
                <a:cubicBezTo>
                  <a:pt x="556620" y="972012"/>
                  <a:pt x="570449" y="931417"/>
                  <a:pt x="560635" y="885915"/>
                </a:cubicBezTo>
                <a:cubicBezTo>
                  <a:pt x="558405" y="874764"/>
                  <a:pt x="562419" y="865395"/>
                  <a:pt x="568219" y="856919"/>
                </a:cubicBezTo>
                <a:cubicBezTo>
                  <a:pt x="592754" y="819893"/>
                  <a:pt x="589631" y="780638"/>
                  <a:pt x="570895" y="740043"/>
                </a:cubicBezTo>
                <a:cubicBezTo>
                  <a:pt x="559296" y="715508"/>
                  <a:pt x="560635" y="712385"/>
                  <a:pt x="590077" y="713277"/>
                </a:cubicBezTo>
                <a:cubicBezTo>
                  <a:pt x="649853" y="714616"/>
                  <a:pt x="709184" y="716846"/>
                  <a:pt x="768069" y="709263"/>
                </a:cubicBezTo>
                <a:cubicBezTo>
                  <a:pt x="834090" y="700786"/>
                  <a:pt x="855503" y="681158"/>
                  <a:pt x="805540" y="624505"/>
                </a:cubicBezTo>
                <a:cubicBezTo>
                  <a:pt x="794833" y="612461"/>
                  <a:pt x="785466" y="599078"/>
                  <a:pt x="780559" y="583910"/>
                </a:cubicBezTo>
                <a:cubicBezTo>
                  <a:pt x="776990" y="571866"/>
                  <a:pt x="780113" y="563390"/>
                  <a:pt x="790819" y="557591"/>
                </a:cubicBezTo>
                <a:cubicBezTo>
                  <a:pt x="803310" y="550454"/>
                  <a:pt x="810001" y="560268"/>
                  <a:pt x="817139" y="567404"/>
                </a:cubicBezTo>
                <a:cubicBezTo>
                  <a:pt x="855949" y="605769"/>
                  <a:pt x="904572" y="632089"/>
                  <a:pt x="950966" y="661085"/>
                </a:cubicBezTo>
                <a:cubicBezTo>
                  <a:pt x="1017435" y="703018"/>
                  <a:pt x="1087471" y="740043"/>
                  <a:pt x="1146802" y="790897"/>
                </a:cubicBezTo>
                <a:cubicBezTo>
                  <a:pt x="1161968" y="803835"/>
                  <a:pt x="1186503" y="794021"/>
                  <a:pt x="1188288" y="772161"/>
                </a:cubicBezTo>
                <a:cubicBezTo>
                  <a:pt x="1190072" y="750303"/>
                  <a:pt x="1202116" y="750303"/>
                  <a:pt x="1219960" y="755656"/>
                </a:cubicBezTo>
                <a:cubicBezTo>
                  <a:pt x="1241373" y="761901"/>
                  <a:pt x="1262786" y="768146"/>
                  <a:pt x="1283752" y="775284"/>
                </a:cubicBezTo>
                <a:cubicBezTo>
                  <a:pt x="1305611" y="782868"/>
                  <a:pt x="1315424" y="798927"/>
                  <a:pt x="1317655" y="819002"/>
                </a:cubicBezTo>
                <a:cubicBezTo>
                  <a:pt x="1318101" y="822794"/>
                  <a:pt x="1318213" y="827031"/>
                  <a:pt x="1317209" y="830488"/>
                </a:cubicBezTo>
                <a:lnTo>
                  <a:pt x="1312784" y="834706"/>
                </a:lnTo>
                <a:lnTo>
                  <a:pt x="1307604" y="836392"/>
                </a:lnTo>
                <a:cubicBezTo>
                  <a:pt x="1302209" y="838239"/>
                  <a:pt x="1301818" y="838741"/>
                  <a:pt x="1310071" y="837291"/>
                </a:cubicBezTo>
                <a:lnTo>
                  <a:pt x="1312784" y="834706"/>
                </a:lnTo>
                <a:lnTo>
                  <a:pt x="1335164" y="827421"/>
                </a:lnTo>
                <a:cubicBezTo>
                  <a:pt x="1358695" y="819559"/>
                  <a:pt x="1387691" y="808741"/>
                  <a:pt x="1393044" y="799820"/>
                </a:cubicBezTo>
                <a:cubicBezTo>
                  <a:pt x="1393490" y="798927"/>
                  <a:pt x="1657132" y="863165"/>
                  <a:pt x="1737429" y="903760"/>
                </a:cubicBezTo>
                <a:cubicBezTo>
                  <a:pt x="1787390" y="929187"/>
                  <a:pt x="2773257" y="1331562"/>
                  <a:pt x="4138303" y="1231638"/>
                </a:cubicBezTo>
                <a:cubicBezTo>
                  <a:pt x="4186481" y="1228070"/>
                  <a:pt x="4231982" y="1225838"/>
                  <a:pt x="4278375" y="1224055"/>
                </a:cubicBezTo>
                <a:cubicBezTo>
                  <a:pt x="4688781" y="1205764"/>
                  <a:pt x="5091603" y="1196842"/>
                  <a:pt x="5261564" y="1174984"/>
                </a:cubicBezTo>
                <a:cubicBezTo>
                  <a:pt x="5394500" y="1157586"/>
                  <a:pt x="6074346" y="1010376"/>
                  <a:pt x="6273750" y="885915"/>
                </a:cubicBezTo>
                <a:cubicBezTo>
                  <a:pt x="6477614" y="758332"/>
                  <a:pt x="6669881" y="617367"/>
                  <a:pt x="6861254" y="475956"/>
                </a:cubicBezTo>
                <a:cubicBezTo>
                  <a:pt x="6944228" y="414841"/>
                  <a:pt x="7032555" y="359079"/>
                  <a:pt x="7107498" y="289043"/>
                </a:cubicBezTo>
                <a:cubicBezTo>
                  <a:pt x="7182441" y="218560"/>
                  <a:pt x="7253816" y="145401"/>
                  <a:pt x="7335005" y="80271"/>
                </a:cubicBezTo>
                <a:cubicBezTo>
                  <a:pt x="7358202" y="61535"/>
                  <a:pt x="7381399" y="41461"/>
                  <a:pt x="7415302" y="38338"/>
                </a:cubicBezTo>
                <a:cubicBezTo>
                  <a:pt x="7422886" y="37446"/>
                  <a:pt x="7430915" y="37892"/>
                  <a:pt x="7438499" y="38784"/>
                </a:cubicBezTo>
                <a:cubicBezTo>
                  <a:pt x="7446974" y="39677"/>
                  <a:pt x="7453666" y="44137"/>
                  <a:pt x="7456789" y="51721"/>
                </a:cubicBezTo>
                <a:cubicBezTo>
                  <a:pt x="7459911" y="60197"/>
                  <a:pt x="7454558" y="65104"/>
                  <a:pt x="7448313" y="69564"/>
                </a:cubicBezTo>
                <a:cubicBezTo>
                  <a:pt x="7443852" y="72687"/>
                  <a:pt x="7439392" y="77595"/>
                  <a:pt x="7433593" y="78487"/>
                </a:cubicBezTo>
                <a:cubicBezTo>
                  <a:pt x="7396566" y="83840"/>
                  <a:pt x="7382737" y="111052"/>
                  <a:pt x="7365340" y="135140"/>
                </a:cubicBezTo>
                <a:cubicBezTo>
                  <a:pt x="7357756" y="145401"/>
                  <a:pt x="7349726" y="153430"/>
                  <a:pt x="7363555" y="168151"/>
                </a:cubicBezTo>
                <a:cubicBezTo>
                  <a:pt x="7375599" y="181088"/>
                  <a:pt x="7363109" y="187780"/>
                  <a:pt x="7350619" y="191349"/>
                </a:cubicBezTo>
                <a:cubicBezTo>
                  <a:pt x="7333222" y="196255"/>
                  <a:pt x="7312701" y="195364"/>
                  <a:pt x="7293073" y="211422"/>
                </a:cubicBezTo>
                <a:cubicBezTo>
                  <a:pt x="7366678" y="212761"/>
                  <a:pt x="7397905" y="170382"/>
                  <a:pt x="7431361" y="131125"/>
                </a:cubicBezTo>
                <a:cubicBezTo>
                  <a:pt x="7443852" y="116851"/>
                  <a:pt x="7452328" y="99899"/>
                  <a:pt x="7463034" y="83840"/>
                </a:cubicBezTo>
                <a:cubicBezTo>
                  <a:pt x="7476417" y="64212"/>
                  <a:pt x="7492030" y="63319"/>
                  <a:pt x="7511658" y="80717"/>
                </a:cubicBezTo>
                <a:cubicBezTo>
                  <a:pt x="7529056" y="96330"/>
                  <a:pt x="7537531" y="94993"/>
                  <a:pt x="7543330" y="73579"/>
                </a:cubicBezTo>
                <a:cubicBezTo>
                  <a:pt x="7552253" y="40122"/>
                  <a:pt x="7572773" y="16480"/>
                  <a:pt x="7607569" y="4435"/>
                </a:cubicBezTo>
                <a:cubicBezTo>
                  <a:pt x="7611361" y="3097"/>
                  <a:pt x="7615598" y="978"/>
                  <a:pt x="7619780" y="253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>
            <a:extLst>
              <a:ext uri="{FF2B5EF4-FFF2-40B4-BE49-F238E27FC236}">
                <a16:creationId xmlns:a16="http://schemas.microsoft.com/office/drawing/2014/main" id="{9ED17006-0368-FEF2-E47F-CA36BDA3011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063803" y="3103266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2E0950-3E32-19F0-F59B-67B5F8594694}"/>
              </a:ext>
            </a:extLst>
          </p:cNvPr>
          <p:cNvSpPr txBox="1"/>
          <p:nvPr/>
        </p:nvSpPr>
        <p:spPr>
          <a:xfrm>
            <a:off x="142556" y="77469"/>
            <a:ext cx="11903839" cy="39518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4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Experience-Led and Personalised Hospitality</a:t>
            </a:r>
          </a:p>
          <a:p>
            <a:pPr algn="ctr"/>
            <a:r>
              <a:rPr lang="en-GB" sz="4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Transforming Guest Experiences in Modern Hotels </a:t>
            </a:r>
          </a:p>
          <a:p>
            <a:pPr algn="ctr"/>
            <a:r>
              <a:rPr lang="en-GB" sz="4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4000" b="1" dirty="0"/>
              <a:t>Presented by Viktoria Benko </a:t>
            </a:r>
            <a:r>
              <a:rPr lang="en-GB" sz="4000" dirty="0"/>
              <a:t>(2130343)</a:t>
            </a:r>
          </a:p>
          <a:p>
            <a:pPr algn="ctr"/>
            <a:r>
              <a:rPr lang="en-GB" sz="4000" dirty="0"/>
              <a:t>Contemporary Themes in the Hotel and Hospitality Sector (BMIH6001)</a:t>
            </a:r>
          </a:p>
          <a:p>
            <a:pPr marL="228600">
              <a:lnSpc>
                <a:spcPct val="107000"/>
              </a:lnSpc>
              <a:spcAft>
                <a:spcPts val="800"/>
              </a:spcAft>
              <a:buNone/>
            </a:pPr>
            <a:endParaRPr lang="en-GB" sz="4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82247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4" name="Rectangle 6163">
            <a:extLst>
              <a:ext uri="{FF2B5EF4-FFF2-40B4-BE49-F238E27FC236}">
                <a16:creationId xmlns:a16="http://schemas.microsoft.com/office/drawing/2014/main" id="{9C6777B5-64F4-4200-B099-34168B69FE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8" name="Picture 4">
            <a:extLst>
              <a:ext uri="{FF2B5EF4-FFF2-40B4-BE49-F238E27FC236}">
                <a16:creationId xmlns:a16="http://schemas.microsoft.com/office/drawing/2014/main" id="{28A14435-C535-CC2F-4DF7-DC1FC430CF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13"/>
          <a:stretch>
            <a:fillRect/>
          </a:stretch>
        </p:blipFill>
        <p:spPr bwMode="auto">
          <a:xfrm>
            <a:off x="20" y="10"/>
            <a:ext cx="12191980" cy="6095990"/>
          </a:xfrm>
          <a:custGeom>
            <a:avLst/>
            <a:gdLst/>
            <a:ahLst/>
            <a:cxnLst/>
            <a:rect l="l" t="t" r="r" b="b"/>
            <a:pathLst>
              <a:path w="12192000" h="6096000">
                <a:moveTo>
                  <a:pt x="7230262" y="5906862"/>
                </a:moveTo>
                <a:lnTo>
                  <a:pt x="7197115" y="5913338"/>
                </a:lnTo>
                <a:lnTo>
                  <a:pt x="7214545" y="5911744"/>
                </a:lnTo>
                <a:cubicBezTo>
                  <a:pt x="7220308" y="5910958"/>
                  <a:pt x="7225785" y="5909624"/>
                  <a:pt x="7230262" y="5906862"/>
                </a:cubicBezTo>
                <a:close/>
                <a:moveTo>
                  <a:pt x="7009120" y="5850263"/>
                </a:moveTo>
                <a:lnTo>
                  <a:pt x="7021563" y="5861355"/>
                </a:lnTo>
                <a:lnTo>
                  <a:pt x="7021563" y="5861354"/>
                </a:lnTo>
                <a:close/>
                <a:moveTo>
                  <a:pt x="7768443" y="5742074"/>
                </a:moveTo>
                <a:lnTo>
                  <a:pt x="7768443" y="5742075"/>
                </a:lnTo>
                <a:lnTo>
                  <a:pt x="7792447" y="5764553"/>
                </a:lnTo>
                <a:cubicBezTo>
                  <a:pt x="7785969" y="5758457"/>
                  <a:pt x="7779301" y="5752361"/>
                  <a:pt x="7768443" y="5742074"/>
                </a:cubicBezTo>
                <a:close/>
                <a:moveTo>
                  <a:pt x="4038748" y="5739955"/>
                </a:moveTo>
                <a:lnTo>
                  <a:pt x="4030517" y="5751599"/>
                </a:lnTo>
                <a:cubicBezTo>
                  <a:pt x="4026230" y="5759505"/>
                  <a:pt x="4021242" y="5765745"/>
                  <a:pt x="4015609" y="5770450"/>
                </a:cubicBezTo>
                <a:lnTo>
                  <a:pt x="3996845" y="5780104"/>
                </a:lnTo>
                <a:cubicBezTo>
                  <a:pt x="4010562" y="5776555"/>
                  <a:pt x="4021944" y="5767411"/>
                  <a:pt x="4030518" y="5751599"/>
                </a:cubicBezTo>
                <a:close/>
                <a:moveTo>
                  <a:pt x="6245343" y="5736549"/>
                </a:moveTo>
                <a:lnTo>
                  <a:pt x="6274406" y="5743345"/>
                </a:lnTo>
                <a:lnTo>
                  <a:pt x="6291247" y="5749662"/>
                </a:lnTo>
                <a:lnTo>
                  <a:pt x="6291385" y="5749714"/>
                </a:lnTo>
                <a:lnTo>
                  <a:pt x="6306284" y="5755552"/>
                </a:lnTo>
                <a:lnTo>
                  <a:pt x="6308075" y="5755968"/>
                </a:lnTo>
                <a:lnTo>
                  <a:pt x="6313855" y="5758133"/>
                </a:lnTo>
                <a:cubicBezTo>
                  <a:pt x="6321454" y="5760521"/>
                  <a:pt x="6329151" y="5762258"/>
                  <a:pt x="6337048" y="5762696"/>
                </a:cubicBezTo>
                <a:lnTo>
                  <a:pt x="6308075" y="5755968"/>
                </a:lnTo>
                <a:lnTo>
                  <a:pt x="6291385" y="5749714"/>
                </a:lnTo>
                <a:lnTo>
                  <a:pt x="6276197" y="5743764"/>
                </a:lnTo>
                <a:lnTo>
                  <a:pt x="6274406" y="5743345"/>
                </a:lnTo>
                <a:lnTo>
                  <a:pt x="6268613" y="5741171"/>
                </a:lnTo>
                <a:cubicBezTo>
                  <a:pt x="6260996" y="5738770"/>
                  <a:pt x="6253273" y="5737013"/>
                  <a:pt x="6245343" y="5736549"/>
                </a:cubicBezTo>
                <a:close/>
                <a:moveTo>
                  <a:pt x="6558837" y="5706717"/>
                </a:moveTo>
                <a:cubicBezTo>
                  <a:pt x="6548970" y="5706068"/>
                  <a:pt x="6539355" y="5706473"/>
                  <a:pt x="6529984" y="5708163"/>
                </a:cubicBezTo>
                <a:lnTo>
                  <a:pt x="6589207" y="5711593"/>
                </a:lnTo>
                <a:cubicBezTo>
                  <a:pt x="6578825" y="5709068"/>
                  <a:pt x="6568705" y="5707366"/>
                  <a:pt x="6558837" y="5706717"/>
                </a:cubicBezTo>
                <a:close/>
                <a:moveTo>
                  <a:pt x="4834454" y="5646059"/>
                </a:moveTo>
                <a:cubicBezTo>
                  <a:pt x="4849504" y="5662538"/>
                  <a:pt x="4866316" y="5668776"/>
                  <a:pt x="4883986" y="5670301"/>
                </a:cubicBezTo>
                <a:lnTo>
                  <a:pt x="4858238" y="5663787"/>
                </a:lnTo>
                <a:cubicBezTo>
                  <a:pt x="4849945" y="5659978"/>
                  <a:pt x="4841980" y="5654298"/>
                  <a:pt x="4834454" y="5646059"/>
                </a:cubicBezTo>
                <a:close/>
                <a:moveTo>
                  <a:pt x="5056443" y="5643725"/>
                </a:moveTo>
                <a:lnTo>
                  <a:pt x="5072588" y="5644505"/>
                </a:lnTo>
                <a:cubicBezTo>
                  <a:pt x="5078053" y="5645963"/>
                  <a:pt x="5083590" y="5648726"/>
                  <a:pt x="5089162" y="5653107"/>
                </a:cubicBezTo>
                <a:cubicBezTo>
                  <a:pt x="5078019" y="5644344"/>
                  <a:pt x="5067015" y="5642058"/>
                  <a:pt x="5056443" y="5643725"/>
                </a:cubicBezTo>
                <a:close/>
                <a:moveTo>
                  <a:pt x="739852" y="5343843"/>
                </a:moveTo>
                <a:cubicBezTo>
                  <a:pt x="733899" y="5350392"/>
                  <a:pt x="728660" y="5358013"/>
                  <a:pt x="724278" y="5365062"/>
                </a:cubicBezTo>
                <a:cubicBezTo>
                  <a:pt x="719849" y="5372206"/>
                  <a:pt x="714527" y="5377552"/>
                  <a:pt x="708621" y="5381222"/>
                </a:cubicBezTo>
                <a:lnTo>
                  <a:pt x="691439" y="5386697"/>
                </a:lnTo>
                <a:lnTo>
                  <a:pt x="708622" y="5381222"/>
                </a:lnTo>
                <a:cubicBezTo>
                  <a:pt x="714527" y="5377552"/>
                  <a:pt x="719849" y="5372206"/>
                  <a:pt x="724279" y="5365062"/>
                </a:cubicBezTo>
                <a:cubicBezTo>
                  <a:pt x="728660" y="5358013"/>
                  <a:pt x="733899" y="5350392"/>
                  <a:pt x="739852" y="5343843"/>
                </a:cubicBezTo>
                <a:close/>
                <a:moveTo>
                  <a:pt x="8934151" y="5275333"/>
                </a:moveTo>
                <a:cubicBezTo>
                  <a:pt x="8940248" y="5280573"/>
                  <a:pt x="8947058" y="5285906"/>
                  <a:pt x="8954249" y="5290264"/>
                </a:cubicBezTo>
                <a:lnTo>
                  <a:pt x="8962389" y="5293563"/>
                </a:lnTo>
                <a:lnTo>
                  <a:pt x="8954250" y="5290264"/>
                </a:lnTo>
                <a:cubicBezTo>
                  <a:pt x="8947058" y="5285906"/>
                  <a:pt x="8940248" y="5280573"/>
                  <a:pt x="8934151" y="5275333"/>
                </a:cubicBezTo>
                <a:close/>
                <a:moveTo>
                  <a:pt x="2314816" y="5273737"/>
                </a:moveTo>
                <a:cubicBezTo>
                  <a:pt x="2309720" y="5274714"/>
                  <a:pt x="2304339" y="5276762"/>
                  <a:pt x="2300909" y="5279143"/>
                </a:cubicBezTo>
                <a:cubicBezTo>
                  <a:pt x="2267856" y="5302385"/>
                  <a:pt x="2242281" y="5314291"/>
                  <a:pt x="2216515" y="5314887"/>
                </a:cubicBezTo>
                <a:cubicBezTo>
                  <a:pt x="2242281" y="5314291"/>
                  <a:pt x="2267856" y="5302385"/>
                  <a:pt x="2300910" y="5279143"/>
                </a:cubicBezTo>
                <a:close/>
                <a:moveTo>
                  <a:pt x="1916629" y="5252000"/>
                </a:moveTo>
                <a:lnTo>
                  <a:pt x="1907132" y="5255330"/>
                </a:lnTo>
                <a:lnTo>
                  <a:pt x="1866619" y="5265015"/>
                </a:lnTo>
                <a:lnTo>
                  <a:pt x="1907133" y="5255330"/>
                </a:lnTo>
                <a:close/>
                <a:moveTo>
                  <a:pt x="2058204" y="5241232"/>
                </a:moveTo>
                <a:cubicBezTo>
                  <a:pt x="2076636" y="5242946"/>
                  <a:pt x="2095174" y="5243803"/>
                  <a:pt x="2108194" y="5255939"/>
                </a:cubicBezTo>
                <a:cubicBezTo>
                  <a:pt x="2095175" y="5243803"/>
                  <a:pt x="2076636" y="5242946"/>
                  <a:pt x="2058204" y="5241232"/>
                </a:cubicBezTo>
                <a:close/>
                <a:moveTo>
                  <a:pt x="0" y="0"/>
                </a:moveTo>
                <a:lnTo>
                  <a:pt x="12191456" y="0"/>
                </a:lnTo>
                <a:lnTo>
                  <a:pt x="12191456" y="873938"/>
                </a:lnTo>
                <a:lnTo>
                  <a:pt x="12192000" y="873938"/>
                </a:lnTo>
                <a:lnTo>
                  <a:pt x="12192000" y="3249107"/>
                </a:lnTo>
                <a:cubicBezTo>
                  <a:pt x="12192000" y="3264730"/>
                  <a:pt x="12192000" y="3274255"/>
                  <a:pt x="12192000" y="3283970"/>
                </a:cubicBezTo>
                <a:lnTo>
                  <a:pt x="12192000" y="3681702"/>
                </a:lnTo>
                <a:lnTo>
                  <a:pt x="12160947" y="3710323"/>
                </a:lnTo>
                <a:cubicBezTo>
                  <a:pt x="12118083" y="3731849"/>
                  <a:pt x="12072360" y="3751282"/>
                  <a:pt x="12026448" y="3770523"/>
                </a:cubicBezTo>
                <a:cubicBezTo>
                  <a:pt x="12013114" y="3776049"/>
                  <a:pt x="11998443" y="3779097"/>
                  <a:pt x="11986443" y="3786526"/>
                </a:cubicBezTo>
                <a:cubicBezTo>
                  <a:pt x="11931195" y="3820436"/>
                  <a:pt x="11877664" y="3857014"/>
                  <a:pt x="11821656" y="3889591"/>
                </a:cubicBezTo>
                <a:cubicBezTo>
                  <a:pt x="11763931" y="3923310"/>
                  <a:pt x="11712304" y="3963126"/>
                  <a:pt x="11672489" y="4017039"/>
                </a:cubicBezTo>
                <a:cubicBezTo>
                  <a:pt x="11635529" y="4067143"/>
                  <a:pt x="11599714" y="4118007"/>
                  <a:pt x="11562947" y="4168300"/>
                </a:cubicBezTo>
                <a:cubicBezTo>
                  <a:pt x="11553613" y="4181065"/>
                  <a:pt x="11545039" y="4196115"/>
                  <a:pt x="11532275" y="4204307"/>
                </a:cubicBezTo>
                <a:cubicBezTo>
                  <a:pt x="11505795" y="4221452"/>
                  <a:pt x="11476838" y="4235359"/>
                  <a:pt x="11448453" y="4249457"/>
                </a:cubicBezTo>
                <a:cubicBezTo>
                  <a:pt x="11424069" y="4261459"/>
                  <a:pt x="11398160" y="4270411"/>
                  <a:pt x="11374346" y="4283366"/>
                </a:cubicBezTo>
                <a:cubicBezTo>
                  <a:pt x="11355296" y="4293655"/>
                  <a:pt x="11338339" y="4307943"/>
                  <a:pt x="11320623" y="4320897"/>
                </a:cubicBezTo>
                <a:cubicBezTo>
                  <a:pt x="11305192" y="4332136"/>
                  <a:pt x="11288238" y="4341852"/>
                  <a:pt x="11275283" y="4355378"/>
                </a:cubicBezTo>
                <a:cubicBezTo>
                  <a:pt x="11243658" y="4388145"/>
                  <a:pt x="11211843" y="4420340"/>
                  <a:pt x="11172600" y="4444536"/>
                </a:cubicBezTo>
                <a:cubicBezTo>
                  <a:pt x="11133927" y="4468538"/>
                  <a:pt x="11097350" y="4495401"/>
                  <a:pt x="11058869" y="4519786"/>
                </a:cubicBezTo>
                <a:cubicBezTo>
                  <a:pt x="11021146" y="4543599"/>
                  <a:pt x="10987046" y="4569697"/>
                  <a:pt x="10967423" y="4611991"/>
                </a:cubicBezTo>
                <a:cubicBezTo>
                  <a:pt x="10958661" y="4630659"/>
                  <a:pt x="10946279" y="4651044"/>
                  <a:pt x="10929704" y="4661903"/>
                </a:cubicBezTo>
                <a:cubicBezTo>
                  <a:pt x="10906081" y="4677334"/>
                  <a:pt x="10876171" y="4682859"/>
                  <a:pt x="10850453" y="4696003"/>
                </a:cubicBezTo>
                <a:cubicBezTo>
                  <a:pt x="10820162" y="4711434"/>
                  <a:pt x="10785111" y="4724770"/>
                  <a:pt x="10764534" y="4749345"/>
                </a:cubicBezTo>
                <a:cubicBezTo>
                  <a:pt x="10746246" y="4771255"/>
                  <a:pt x="10727767" y="4788399"/>
                  <a:pt x="10703573" y="4802305"/>
                </a:cubicBezTo>
                <a:cubicBezTo>
                  <a:pt x="10686617" y="4812022"/>
                  <a:pt x="10674046" y="4829738"/>
                  <a:pt x="10656519" y="4837740"/>
                </a:cubicBezTo>
                <a:cubicBezTo>
                  <a:pt x="10633467" y="4848409"/>
                  <a:pt x="10610225" y="4856791"/>
                  <a:pt x="10590031" y="4873366"/>
                </a:cubicBezTo>
                <a:cubicBezTo>
                  <a:pt x="10569075" y="4890510"/>
                  <a:pt x="10545263" y="4904036"/>
                  <a:pt x="10523354" y="4920039"/>
                </a:cubicBezTo>
                <a:cubicBezTo>
                  <a:pt x="10511734" y="4928611"/>
                  <a:pt x="10502208" y="4939851"/>
                  <a:pt x="10490969" y="4948806"/>
                </a:cubicBezTo>
                <a:cubicBezTo>
                  <a:pt x="10470394" y="4965188"/>
                  <a:pt x="10449438" y="4981191"/>
                  <a:pt x="10428291" y="4996622"/>
                </a:cubicBezTo>
                <a:cubicBezTo>
                  <a:pt x="10407146" y="5012055"/>
                  <a:pt x="10386952" y="5029961"/>
                  <a:pt x="10363709" y="5041201"/>
                </a:cubicBezTo>
                <a:cubicBezTo>
                  <a:pt x="10324086" y="5060251"/>
                  <a:pt x="10280840" y="5071682"/>
                  <a:pt x="10242357" y="5092257"/>
                </a:cubicBezTo>
                <a:cubicBezTo>
                  <a:pt x="10203304" y="5113211"/>
                  <a:pt x="10166536" y="5139503"/>
                  <a:pt x="10131863" y="5167315"/>
                </a:cubicBezTo>
                <a:cubicBezTo>
                  <a:pt x="10104430" y="5189224"/>
                  <a:pt x="10078713" y="5210943"/>
                  <a:pt x="10044230" y="5222182"/>
                </a:cubicBezTo>
                <a:cubicBezTo>
                  <a:pt x="10024990" y="5228470"/>
                  <a:pt x="10004797" y="5242186"/>
                  <a:pt x="9993175" y="5258189"/>
                </a:cubicBezTo>
                <a:cubicBezTo>
                  <a:pt x="9968027" y="5293049"/>
                  <a:pt x="9935832" y="5317626"/>
                  <a:pt x="9899446" y="5338582"/>
                </a:cubicBezTo>
                <a:cubicBezTo>
                  <a:pt x="9850865" y="5366776"/>
                  <a:pt x="9802858" y="5395543"/>
                  <a:pt x="9754088" y="5423166"/>
                </a:cubicBezTo>
                <a:cubicBezTo>
                  <a:pt x="9725323" y="5439551"/>
                  <a:pt x="9696749" y="5456885"/>
                  <a:pt x="9666265" y="5468888"/>
                </a:cubicBezTo>
                <a:cubicBezTo>
                  <a:pt x="9603971" y="5493655"/>
                  <a:pt x="9540152" y="5514799"/>
                  <a:pt x="9477283" y="5537851"/>
                </a:cubicBezTo>
                <a:cubicBezTo>
                  <a:pt x="9456709" y="5545280"/>
                  <a:pt x="9437278" y="5555949"/>
                  <a:pt x="9416321" y="5562426"/>
                </a:cubicBezTo>
                <a:cubicBezTo>
                  <a:pt x="9393650" y="5569475"/>
                  <a:pt x="9369267" y="5571571"/>
                  <a:pt x="9346597" y="5578619"/>
                </a:cubicBezTo>
                <a:cubicBezTo>
                  <a:pt x="9308875" y="5590240"/>
                  <a:pt x="9272298" y="5605101"/>
                  <a:pt x="9234579" y="5616911"/>
                </a:cubicBezTo>
                <a:cubicBezTo>
                  <a:pt x="9161805" y="5639582"/>
                  <a:pt x="9088840" y="5661299"/>
                  <a:pt x="9015878" y="5682826"/>
                </a:cubicBezTo>
                <a:cubicBezTo>
                  <a:pt x="9000257" y="5687399"/>
                  <a:pt x="8983301" y="5687970"/>
                  <a:pt x="8967871" y="5692923"/>
                </a:cubicBezTo>
                <a:cubicBezTo>
                  <a:pt x="8926911" y="5706259"/>
                  <a:pt x="8886142" y="5720736"/>
                  <a:pt x="8845565" y="5735407"/>
                </a:cubicBezTo>
                <a:cubicBezTo>
                  <a:pt x="8820990" y="5744361"/>
                  <a:pt x="8796985" y="5755409"/>
                  <a:pt x="8772219" y="5763982"/>
                </a:cubicBezTo>
                <a:cubicBezTo>
                  <a:pt x="8752407" y="5770840"/>
                  <a:pt x="8732023" y="5776174"/>
                  <a:pt x="8711448" y="5780366"/>
                </a:cubicBezTo>
                <a:cubicBezTo>
                  <a:pt x="8693731" y="5783986"/>
                  <a:pt x="8675253" y="5783603"/>
                  <a:pt x="8657726" y="5787986"/>
                </a:cubicBezTo>
                <a:cubicBezTo>
                  <a:pt x="8610288" y="5799797"/>
                  <a:pt x="8563425" y="5813133"/>
                  <a:pt x="8516369" y="5825705"/>
                </a:cubicBezTo>
                <a:cubicBezTo>
                  <a:pt x="8497511" y="5830659"/>
                  <a:pt x="8478269" y="5834280"/>
                  <a:pt x="8459979" y="5840566"/>
                </a:cubicBezTo>
                <a:cubicBezTo>
                  <a:pt x="8411019" y="5857141"/>
                  <a:pt x="8362822" y="5875999"/>
                  <a:pt x="8313671" y="5891622"/>
                </a:cubicBezTo>
                <a:cubicBezTo>
                  <a:pt x="8272903" y="5904576"/>
                  <a:pt x="8230992" y="5913910"/>
                  <a:pt x="8189651" y="5925341"/>
                </a:cubicBezTo>
                <a:cubicBezTo>
                  <a:pt x="8172124" y="5930295"/>
                  <a:pt x="8155359" y="5937343"/>
                  <a:pt x="8137835" y="5941534"/>
                </a:cubicBezTo>
                <a:cubicBezTo>
                  <a:pt x="8098590" y="5951059"/>
                  <a:pt x="8058774" y="5959059"/>
                  <a:pt x="8019339" y="5968586"/>
                </a:cubicBezTo>
                <a:cubicBezTo>
                  <a:pt x="7996859" y="5974110"/>
                  <a:pt x="7975142" y="5984017"/>
                  <a:pt x="7952280" y="5987637"/>
                </a:cubicBezTo>
                <a:cubicBezTo>
                  <a:pt x="7897987" y="5996209"/>
                  <a:pt x="7843311" y="6002305"/>
                  <a:pt x="7788636" y="6009163"/>
                </a:cubicBezTo>
                <a:cubicBezTo>
                  <a:pt x="7732247" y="6016211"/>
                  <a:pt x="7676047" y="6023642"/>
                  <a:pt x="7619655" y="6029928"/>
                </a:cubicBezTo>
                <a:cubicBezTo>
                  <a:pt x="7588795" y="6033168"/>
                  <a:pt x="7557742" y="6033738"/>
                  <a:pt x="7526880" y="6036786"/>
                </a:cubicBezTo>
                <a:cubicBezTo>
                  <a:pt x="7499828" y="6039455"/>
                  <a:pt x="7472967" y="6044407"/>
                  <a:pt x="7445916" y="6047647"/>
                </a:cubicBezTo>
                <a:cubicBezTo>
                  <a:pt x="7422483" y="6050313"/>
                  <a:pt x="7398860" y="6051837"/>
                  <a:pt x="7375428" y="6054505"/>
                </a:cubicBezTo>
                <a:cubicBezTo>
                  <a:pt x="7337899" y="6058885"/>
                  <a:pt x="7300559" y="6063839"/>
                  <a:pt x="7263220" y="6068411"/>
                </a:cubicBezTo>
                <a:cubicBezTo>
                  <a:pt x="7247599" y="6070126"/>
                  <a:pt x="7231214" y="6074888"/>
                  <a:pt x="7216547" y="6072032"/>
                </a:cubicBezTo>
                <a:cubicBezTo>
                  <a:pt x="7179587" y="6064791"/>
                  <a:pt x="7143199" y="6066887"/>
                  <a:pt x="7106432" y="6071840"/>
                </a:cubicBezTo>
                <a:cubicBezTo>
                  <a:pt x="7093860" y="6073555"/>
                  <a:pt x="7080334" y="6073174"/>
                  <a:pt x="7068141" y="6069936"/>
                </a:cubicBezTo>
                <a:cubicBezTo>
                  <a:pt x="7043184" y="6063457"/>
                  <a:pt x="7018991" y="6054313"/>
                  <a:pt x="6994415" y="6046313"/>
                </a:cubicBezTo>
                <a:cubicBezTo>
                  <a:pt x="6991747" y="6045361"/>
                  <a:pt x="6988509" y="6045169"/>
                  <a:pt x="6985653" y="6044599"/>
                </a:cubicBezTo>
                <a:cubicBezTo>
                  <a:pt x="6969457" y="6041359"/>
                  <a:pt x="6953457" y="6038120"/>
                  <a:pt x="6937263" y="6035263"/>
                </a:cubicBezTo>
                <a:cubicBezTo>
                  <a:pt x="6928501" y="6033738"/>
                  <a:pt x="6919547" y="6033549"/>
                  <a:pt x="6910782" y="6032214"/>
                </a:cubicBezTo>
                <a:cubicBezTo>
                  <a:pt x="6876872" y="6026880"/>
                  <a:pt x="6839534" y="6035834"/>
                  <a:pt x="6810195" y="6012784"/>
                </a:cubicBezTo>
                <a:cubicBezTo>
                  <a:pt x="6791144" y="5997923"/>
                  <a:pt x="6772665" y="6001353"/>
                  <a:pt x="6752283" y="6003639"/>
                </a:cubicBezTo>
                <a:cubicBezTo>
                  <a:pt x="6736851" y="6005353"/>
                  <a:pt x="6721038" y="6004782"/>
                  <a:pt x="6705417" y="6004974"/>
                </a:cubicBezTo>
                <a:cubicBezTo>
                  <a:pt x="6677984" y="6005543"/>
                  <a:pt x="6650551" y="6005735"/>
                  <a:pt x="6623118" y="6006687"/>
                </a:cubicBezTo>
                <a:cubicBezTo>
                  <a:pt x="6614353" y="6007067"/>
                  <a:pt x="6605401" y="6011832"/>
                  <a:pt x="6596828" y="6011070"/>
                </a:cubicBezTo>
                <a:cubicBezTo>
                  <a:pt x="6557201" y="6007449"/>
                  <a:pt x="6517576" y="6001734"/>
                  <a:pt x="6477951" y="5998495"/>
                </a:cubicBezTo>
                <a:cubicBezTo>
                  <a:pt x="6455472" y="5996591"/>
                  <a:pt x="6432420" y="6000209"/>
                  <a:pt x="6410131" y="5997543"/>
                </a:cubicBezTo>
                <a:cubicBezTo>
                  <a:pt x="6384414" y="5994495"/>
                  <a:pt x="6359268" y="5986685"/>
                  <a:pt x="6333739" y="5981920"/>
                </a:cubicBezTo>
                <a:cubicBezTo>
                  <a:pt x="6326691" y="5980589"/>
                  <a:pt x="6318880" y="5982303"/>
                  <a:pt x="6311449" y="5982682"/>
                </a:cubicBezTo>
                <a:cubicBezTo>
                  <a:pt x="6303068" y="5983064"/>
                  <a:pt x="6294876" y="5983826"/>
                  <a:pt x="6286493" y="5984017"/>
                </a:cubicBezTo>
                <a:cubicBezTo>
                  <a:pt x="6260964" y="5984399"/>
                  <a:pt x="6235437" y="5983826"/>
                  <a:pt x="6209909" y="5985161"/>
                </a:cubicBezTo>
                <a:cubicBezTo>
                  <a:pt x="6194288" y="5985922"/>
                  <a:pt x="6177905" y="5993733"/>
                  <a:pt x="6163425" y="5990874"/>
                </a:cubicBezTo>
                <a:cubicBezTo>
                  <a:pt x="6133897" y="5985351"/>
                  <a:pt x="6104368" y="5997733"/>
                  <a:pt x="6074842" y="5987447"/>
                </a:cubicBezTo>
                <a:cubicBezTo>
                  <a:pt x="6065695" y="5984399"/>
                  <a:pt x="6053124" y="5992019"/>
                  <a:pt x="6042072" y="5992399"/>
                </a:cubicBezTo>
                <a:cubicBezTo>
                  <a:pt x="6014449" y="5993351"/>
                  <a:pt x="5986828" y="5993161"/>
                  <a:pt x="5959204" y="5992971"/>
                </a:cubicBezTo>
                <a:cubicBezTo>
                  <a:pt x="5934438" y="5992781"/>
                  <a:pt x="5908719" y="5995447"/>
                  <a:pt x="5884906" y="5990113"/>
                </a:cubicBezTo>
                <a:cubicBezTo>
                  <a:pt x="5859949" y="5984399"/>
                  <a:pt x="5837471" y="5985161"/>
                  <a:pt x="5813275" y="5991637"/>
                </a:cubicBezTo>
                <a:cubicBezTo>
                  <a:pt x="5796702" y="5996019"/>
                  <a:pt x="5779174" y="5996591"/>
                  <a:pt x="5762029" y="5997923"/>
                </a:cubicBezTo>
                <a:cubicBezTo>
                  <a:pt x="5743551" y="5999447"/>
                  <a:pt x="5723166" y="5995447"/>
                  <a:pt x="5706401" y="6001734"/>
                </a:cubicBezTo>
                <a:cubicBezTo>
                  <a:pt x="5656488" y="6020403"/>
                  <a:pt x="5605244" y="6024403"/>
                  <a:pt x="5553045" y="6024403"/>
                </a:cubicBezTo>
                <a:cubicBezTo>
                  <a:pt x="5543518" y="6024403"/>
                  <a:pt x="5533802" y="6021738"/>
                  <a:pt x="5524660" y="6018880"/>
                </a:cubicBezTo>
                <a:cubicBezTo>
                  <a:pt x="5471316" y="6001734"/>
                  <a:pt x="5417784" y="6003257"/>
                  <a:pt x="5363491" y="6013736"/>
                </a:cubicBezTo>
                <a:cubicBezTo>
                  <a:pt x="5352250" y="6016022"/>
                  <a:pt x="5339677" y="6016403"/>
                  <a:pt x="5328438" y="6014118"/>
                </a:cubicBezTo>
                <a:cubicBezTo>
                  <a:pt x="5296812" y="6007449"/>
                  <a:pt x="5266141" y="5996399"/>
                  <a:pt x="5234326" y="5991637"/>
                </a:cubicBezTo>
                <a:cubicBezTo>
                  <a:pt x="5181748" y="5983826"/>
                  <a:pt x="5136216" y="6010115"/>
                  <a:pt x="5089162" y="6027262"/>
                </a:cubicBezTo>
                <a:cubicBezTo>
                  <a:pt x="5044391" y="6043455"/>
                  <a:pt x="5006292" y="6080032"/>
                  <a:pt x="4953328" y="6071840"/>
                </a:cubicBezTo>
                <a:cubicBezTo>
                  <a:pt x="4947996" y="6071078"/>
                  <a:pt x="4942089" y="6076222"/>
                  <a:pt x="4936184" y="6077555"/>
                </a:cubicBezTo>
                <a:cubicBezTo>
                  <a:pt x="4919991" y="6081176"/>
                  <a:pt x="4903799" y="6085555"/>
                  <a:pt x="4887415" y="6087272"/>
                </a:cubicBezTo>
                <a:cubicBezTo>
                  <a:pt x="4867412" y="6089558"/>
                  <a:pt x="4847027" y="6088797"/>
                  <a:pt x="4827024" y="6090701"/>
                </a:cubicBezTo>
                <a:cubicBezTo>
                  <a:pt x="4814165" y="6091844"/>
                  <a:pt x="4801401" y="6093939"/>
                  <a:pt x="4788661" y="6095749"/>
                </a:cubicBezTo>
                <a:lnTo>
                  <a:pt x="4785776" y="6096000"/>
                </a:lnTo>
                <a:lnTo>
                  <a:pt x="4726469" y="6096000"/>
                </a:lnTo>
                <a:lnTo>
                  <a:pt x="4719697" y="6095130"/>
                </a:lnTo>
                <a:cubicBezTo>
                  <a:pt x="4709481" y="6092939"/>
                  <a:pt x="4699289" y="6090320"/>
                  <a:pt x="4689098" y="6088605"/>
                </a:cubicBezTo>
                <a:cubicBezTo>
                  <a:pt x="4660331" y="6083842"/>
                  <a:pt x="4628705" y="6085176"/>
                  <a:pt x="4603368" y="6072984"/>
                </a:cubicBezTo>
                <a:cubicBezTo>
                  <a:pt x="4576318" y="6060029"/>
                  <a:pt x="4550599" y="6054123"/>
                  <a:pt x="4522596" y="6058123"/>
                </a:cubicBezTo>
                <a:cubicBezTo>
                  <a:pt x="4513260" y="6059457"/>
                  <a:pt x="4501257" y="6067459"/>
                  <a:pt x="4497068" y="6075649"/>
                </a:cubicBezTo>
                <a:cubicBezTo>
                  <a:pt x="4487731" y="6093938"/>
                  <a:pt x="4474969" y="6097178"/>
                  <a:pt x="4457632" y="6090890"/>
                </a:cubicBezTo>
                <a:cubicBezTo>
                  <a:pt x="4442581" y="6085555"/>
                  <a:pt x="4424104" y="6082890"/>
                  <a:pt x="4413817" y="6072601"/>
                </a:cubicBezTo>
                <a:cubicBezTo>
                  <a:pt x="4384668" y="6043455"/>
                  <a:pt x="4347518" y="6042503"/>
                  <a:pt x="4311323" y="6034693"/>
                </a:cubicBezTo>
                <a:cubicBezTo>
                  <a:pt x="4289227" y="6029928"/>
                  <a:pt x="4268649" y="6029738"/>
                  <a:pt x="4246551" y="6032976"/>
                </a:cubicBezTo>
                <a:cubicBezTo>
                  <a:pt x="4198546" y="6040216"/>
                  <a:pt x="4151870" y="6029928"/>
                  <a:pt x="4105766" y="6016784"/>
                </a:cubicBezTo>
                <a:cubicBezTo>
                  <a:pt x="4075285" y="6008022"/>
                  <a:pt x="4044043" y="6002687"/>
                  <a:pt x="4013753" y="5993733"/>
                </a:cubicBezTo>
                <a:cubicBezTo>
                  <a:pt x="3991083" y="5986874"/>
                  <a:pt x="3968414" y="5978682"/>
                  <a:pt x="3947648" y="5967634"/>
                </a:cubicBezTo>
                <a:cubicBezTo>
                  <a:pt x="3917546" y="5951440"/>
                  <a:pt x="3891259" y="5927055"/>
                  <a:pt x="3852966" y="5933533"/>
                </a:cubicBezTo>
                <a:cubicBezTo>
                  <a:pt x="3819245" y="5939247"/>
                  <a:pt x="3788766" y="5927247"/>
                  <a:pt x="3757902" y="5915816"/>
                </a:cubicBezTo>
                <a:cubicBezTo>
                  <a:pt x="3735231" y="5907434"/>
                  <a:pt x="3712565" y="5898859"/>
                  <a:pt x="3689131" y="5893526"/>
                </a:cubicBezTo>
                <a:cubicBezTo>
                  <a:pt x="3661315" y="5887239"/>
                  <a:pt x="3629882" y="5889907"/>
                  <a:pt x="3605116" y="5878285"/>
                </a:cubicBezTo>
                <a:cubicBezTo>
                  <a:pt x="3579206" y="5866093"/>
                  <a:pt x="3557682" y="5874285"/>
                  <a:pt x="3534629" y="5877715"/>
                </a:cubicBezTo>
                <a:cubicBezTo>
                  <a:pt x="3497862" y="5883049"/>
                  <a:pt x="3461282" y="5892955"/>
                  <a:pt x="3424135" y="5880382"/>
                </a:cubicBezTo>
                <a:cubicBezTo>
                  <a:pt x="3378986" y="5865141"/>
                  <a:pt x="3334216" y="5848758"/>
                  <a:pt x="3288877" y="5834280"/>
                </a:cubicBezTo>
                <a:cubicBezTo>
                  <a:pt x="3271348" y="5828753"/>
                  <a:pt x="3252492" y="5826467"/>
                  <a:pt x="3234202" y="5823991"/>
                </a:cubicBezTo>
                <a:cubicBezTo>
                  <a:pt x="3216867" y="5821895"/>
                  <a:pt x="3196102" y="5827230"/>
                  <a:pt x="3182763" y="5819229"/>
                </a:cubicBezTo>
                <a:cubicBezTo>
                  <a:pt x="3148472" y="5798655"/>
                  <a:pt x="3113231" y="5788558"/>
                  <a:pt x="3073604" y="5788558"/>
                </a:cubicBezTo>
                <a:cubicBezTo>
                  <a:pt x="3058743" y="5788558"/>
                  <a:pt x="3044264" y="5779984"/>
                  <a:pt x="3029216" y="5778459"/>
                </a:cubicBezTo>
                <a:cubicBezTo>
                  <a:pt x="3008639" y="5776555"/>
                  <a:pt x="2985016" y="5771411"/>
                  <a:pt x="2967110" y="5778651"/>
                </a:cubicBezTo>
                <a:cubicBezTo>
                  <a:pt x="2925008" y="5795797"/>
                  <a:pt x="2890910" y="5781507"/>
                  <a:pt x="2854140" y="5764553"/>
                </a:cubicBezTo>
                <a:cubicBezTo>
                  <a:pt x="2817943" y="5747789"/>
                  <a:pt x="2779842" y="5734455"/>
                  <a:pt x="2741360" y="5723403"/>
                </a:cubicBezTo>
                <a:cubicBezTo>
                  <a:pt x="2726882" y="5719403"/>
                  <a:pt x="2709548" y="5726072"/>
                  <a:pt x="2693543" y="5727405"/>
                </a:cubicBezTo>
                <a:cubicBezTo>
                  <a:pt x="2687827" y="5727786"/>
                  <a:pt x="2681540" y="5728358"/>
                  <a:pt x="2676398" y="5726453"/>
                </a:cubicBezTo>
                <a:cubicBezTo>
                  <a:pt x="2626677" y="5708163"/>
                  <a:pt x="2576191" y="5694257"/>
                  <a:pt x="2522279" y="5703782"/>
                </a:cubicBezTo>
                <a:cubicBezTo>
                  <a:pt x="2517327" y="5704735"/>
                  <a:pt x="2511800" y="5702639"/>
                  <a:pt x="2506847" y="5701305"/>
                </a:cubicBezTo>
                <a:cubicBezTo>
                  <a:pt x="2482652" y="5694447"/>
                  <a:pt x="2459029" y="5683589"/>
                  <a:pt x="2434456" y="5681112"/>
                </a:cubicBezTo>
                <a:cubicBezTo>
                  <a:pt x="2373874" y="5675016"/>
                  <a:pt x="2312915" y="5672538"/>
                  <a:pt x="2251948" y="5668538"/>
                </a:cubicBezTo>
                <a:cubicBezTo>
                  <a:pt x="2248138" y="5668349"/>
                  <a:pt x="2244137" y="5668349"/>
                  <a:pt x="2240710" y="5667014"/>
                </a:cubicBezTo>
                <a:cubicBezTo>
                  <a:pt x="2218229" y="5658822"/>
                  <a:pt x="2198608" y="5661490"/>
                  <a:pt x="2179556" y="5677111"/>
                </a:cubicBezTo>
                <a:cubicBezTo>
                  <a:pt x="2171173" y="5683969"/>
                  <a:pt x="2159743" y="5687589"/>
                  <a:pt x="2149267" y="5691399"/>
                </a:cubicBezTo>
                <a:cubicBezTo>
                  <a:pt x="2133834" y="5697115"/>
                  <a:pt x="2118023" y="5702639"/>
                  <a:pt x="2102021" y="5706259"/>
                </a:cubicBezTo>
                <a:cubicBezTo>
                  <a:pt x="2086208" y="5709688"/>
                  <a:pt x="2069254" y="5714449"/>
                  <a:pt x="2054013" y="5711784"/>
                </a:cubicBezTo>
                <a:cubicBezTo>
                  <a:pt x="2026581" y="5707022"/>
                  <a:pt x="2000479" y="5696353"/>
                  <a:pt x="1973429" y="5689303"/>
                </a:cubicBezTo>
                <a:cubicBezTo>
                  <a:pt x="1964094" y="5686826"/>
                  <a:pt x="1953806" y="5687209"/>
                  <a:pt x="1944092" y="5687017"/>
                </a:cubicBezTo>
                <a:cubicBezTo>
                  <a:pt x="1921800" y="5686447"/>
                  <a:pt x="1898940" y="5691971"/>
                  <a:pt x="1878748" y="5676159"/>
                </a:cubicBezTo>
                <a:cubicBezTo>
                  <a:pt x="1860079" y="5661299"/>
                  <a:pt x="1841216" y="5665680"/>
                  <a:pt x="1821596" y="5676920"/>
                </a:cubicBezTo>
                <a:cubicBezTo>
                  <a:pt x="1807497" y="5684922"/>
                  <a:pt x="1791496" y="5691209"/>
                  <a:pt x="1775684" y="5694257"/>
                </a:cubicBezTo>
                <a:cubicBezTo>
                  <a:pt x="1753965" y="5698447"/>
                  <a:pt x="1732439" y="5700163"/>
                  <a:pt x="1709006" y="5697685"/>
                </a:cubicBezTo>
                <a:cubicBezTo>
                  <a:pt x="1692431" y="5695971"/>
                  <a:pt x="1678904" y="5695209"/>
                  <a:pt x="1665950" y="5685113"/>
                </a:cubicBezTo>
                <a:cubicBezTo>
                  <a:pt x="1663856" y="5683589"/>
                  <a:pt x="1660046" y="5683207"/>
                  <a:pt x="1657188" y="5683399"/>
                </a:cubicBezTo>
                <a:cubicBezTo>
                  <a:pt x="1619658" y="5686637"/>
                  <a:pt x="1582510" y="5684922"/>
                  <a:pt x="1544598" y="5682634"/>
                </a:cubicBezTo>
                <a:cubicBezTo>
                  <a:pt x="1496403" y="5679589"/>
                  <a:pt x="1445725" y="5688541"/>
                  <a:pt x="1404006" y="5720546"/>
                </a:cubicBezTo>
                <a:cubicBezTo>
                  <a:pt x="1397909" y="5725310"/>
                  <a:pt x="1388765" y="5727405"/>
                  <a:pt x="1380762" y="5728549"/>
                </a:cubicBezTo>
                <a:cubicBezTo>
                  <a:pt x="1343044" y="5733501"/>
                  <a:pt x="1305132" y="5736930"/>
                  <a:pt x="1267411" y="5742455"/>
                </a:cubicBezTo>
                <a:cubicBezTo>
                  <a:pt x="1246837" y="5745503"/>
                  <a:pt x="1225310" y="5748170"/>
                  <a:pt x="1206641" y="5756553"/>
                </a:cubicBezTo>
                <a:cubicBezTo>
                  <a:pt x="1188354" y="5764743"/>
                  <a:pt x="1173681" y="5774459"/>
                  <a:pt x="1162823" y="5757315"/>
                </a:cubicBezTo>
                <a:cubicBezTo>
                  <a:pt x="1143394" y="5766459"/>
                  <a:pt x="1126437" y="5774080"/>
                  <a:pt x="1109865" y="5782270"/>
                </a:cubicBezTo>
                <a:cubicBezTo>
                  <a:pt x="1103767" y="5785318"/>
                  <a:pt x="1098623" y="5790272"/>
                  <a:pt x="1092527" y="5793130"/>
                </a:cubicBezTo>
                <a:cubicBezTo>
                  <a:pt x="1086048" y="5796178"/>
                  <a:pt x="1078810" y="5798082"/>
                  <a:pt x="1071762" y="5799607"/>
                </a:cubicBezTo>
                <a:cubicBezTo>
                  <a:pt x="1040327" y="5806465"/>
                  <a:pt x="1008894" y="5812751"/>
                  <a:pt x="977653" y="5820182"/>
                </a:cubicBezTo>
                <a:cubicBezTo>
                  <a:pt x="971554" y="5821705"/>
                  <a:pt x="966411" y="5827801"/>
                  <a:pt x="960887" y="5831801"/>
                </a:cubicBezTo>
                <a:cubicBezTo>
                  <a:pt x="957266" y="5834470"/>
                  <a:pt x="953648" y="5838470"/>
                  <a:pt x="949646" y="5839042"/>
                </a:cubicBezTo>
                <a:cubicBezTo>
                  <a:pt x="919165" y="5843614"/>
                  <a:pt x="888877" y="5848949"/>
                  <a:pt x="858205" y="5851234"/>
                </a:cubicBezTo>
                <a:cubicBezTo>
                  <a:pt x="832486" y="5853138"/>
                  <a:pt x="807719" y="5852568"/>
                  <a:pt x="801053" y="5885715"/>
                </a:cubicBezTo>
                <a:cubicBezTo>
                  <a:pt x="799909" y="5891432"/>
                  <a:pt x="791717" y="5897528"/>
                  <a:pt x="785432" y="5900384"/>
                </a:cubicBezTo>
                <a:cubicBezTo>
                  <a:pt x="767524" y="5908576"/>
                  <a:pt x="748471" y="5914101"/>
                  <a:pt x="730754" y="5922482"/>
                </a:cubicBezTo>
                <a:cubicBezTo>
                  <a:pt x="672650" y="5950488"/>
                  <a:pt x="611880" y="5968205"/>
                  <a:pt x="546917" y="5964966"/>
                </a:cubicBezTo>
                <a:cubicBezTo>
                  <a:pt x="526724" y="5964014"/>
                  <a:pt x="507102" y="5953726"/>
                  <a:pt x="494337" y="5949915"/>
                </a:cubicBezTo>
                <a:cubicBezTo>
                  <a:pt x="457572" y="5964966"/>
                  <a:pt x="426709" y="5979445"/>
                  <a:pt x="394511" y="5990303"/>
                </a:cubicBezTo>
                <a:cubicBezTo>
                  <a:pt x="366127" y="6000019"/>
                  <a:pt x="336408" y="6006115"/>
                  <a:pt x="307259" y="6013163"/>
                </a:cubicBezTo>
                <a:cubicBezTo>
                  <a:pt x="296590" y="6015832"/>
                  <a:pt x="285732" y="6017355"/>
                  <a:pt x="274873" y="6018690"/>
                </a:cubicBezTo>
                <a:cubicBezTo>
                  <a:pt x="240965" y="6022880"/>
                  <a:pt x="205529" y="6012784"/>
                  <a:pt x="172384" y="6028786"/>
                </a:cubicBezTo>
                <a:cubicBezTo>
                  <a:pt x="155046" y="6037168"/>
                  <a:pt x="137898" y="6047265"/>
                  <a:pt x="119613" y="6051647"/>
                </a:cubicBezTo>
                <a:cubicBezTo>
                  <a:pt x="99990" y="6056409"/>
                  <a:pt x="80794" y="6063839"/>
                  <a:pt x="61197" y="6069150"/>
                </a:cubicBezTo>
                <a:lnTo>
                  <a:pt x="544" y="6073921"/>
                </a:lnTo>
                <a:lnTo>
                  <a:pt x="544" y="5946682"/>
                </a:lnTo>
                <a:lnTo>
                  <a:pt x="0" y="5946682"/>
                </a:lnTo>
                <a:lnTo>
                  <a:pt x="0" y="1335314"/>
                </a:lnTo>
                <a:lnTo>
                  <a:pt x="0" y="873938"/>
                </a:lnTo>
                <a:close/>
              </a:path>
            </a:pathLst>
          </a:custGeom>
          <a:noFill/>
          <a:effectLst>
            <a:outerShdw blurRad="381000" dist="152400" dir="5400000" algn="t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166" name="Group 6165">
            <a:extLst>
              <a:ext uri="{FF2B5EF4-FFF2-40B4-BE49-F238E27FC236}">
                <a16:creationId xmlns:a16="http://schemas.microsoft.com/office/drawing/2014/main" id="{4252769E-B9F0-4068-A645-5BBEF16E9C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4" y="3296010"/>
            <a:ext cx="12191456" cy="2849976"/>
            <a:chOff x="476" y="-3923157"/>
            <a:chExt cx="10667524" cy="2493729"/>
          </a:xfrm>
        </p:grpSpPr>
        <p:sp>
          <p:nvSpPr>
            <p:cNvPr id="6167" name="Freeform: Shape 6166">
              <a:extLst>
                <a:ext uri="{FF2B5EF4-FFF2-40B4-BE49-F238E27FC236}">
                  <a16:creationId xmlns:a16="http://schemas.microsoft.com/office/drawing/2014/main" id="{1E12D6AD-7096-45BB-9C02-468B2704C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6" y="-3923156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168" name="Freeform: Shape 6167">
              <a:extLst>
                <a:ext uri="{FF2B5EF4-FFF2-40B4-BE49-F238E27FC236}">
                  <a16:creationId xmlns:a16="http://schemas.microsoft.com/office/drawing/2014/main" id="{39953252-97DE-4766-B2F6-E4FDA2FDA6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6" y="-3923157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666527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99" name="Rectangle 4298">
            <a:extLst>
              <a:ext uri="{FF2B5EF4-FFF2-40B4-BE49-F238E27FC236}">
                <a16:creationId xmlns:a16="http://schemas.microsoft.com/office/drawing/2014/main" id="{8C4161AE-11A2-4436-A7FB-4433458658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01" name="Rectangle 4300">
            <a:extLst>
              <a:ext uri="{FF2B5EF4-FFF2-40B4-BE49-F238E27FC236}">
                <a16:creationId xmlns:a16="http://schemas.microsoft.com/office/drawing/2014/main" id="{178229D1-C16F-4EBF-AA2C-B7ECDCC851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9EABF149-04FB-81DF-4189-D00FDC48ED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57" r="6" b="2274"/>
          <a:stretch>
            <a:fillRect/>
          </a:stretch>
        </p:blipFill>
        <p:spPr bwMode="auto">
          <a:xfrm>
            <a:off x="8610600" y="10"/>
            <a:ext cx="3581400" cy="1677587"/>
          </a:xfrm>
          <a:custGeom>
            <a:avLst/>
            <a:gdLst/>
            <a:ahLst/>
            <a:cxnLst/>
            <a:rect l="l" t="t" r="r" b="b"/>
            <a:pathLst>
              <a:path w="3581400" h="1677597">
                <a:moveTo>
                  <a:pt x="161395" y="0"/>
                </a:moveTo>
                <a:lnTo>
                  <a:pt x="3581400" y="0"/>
                </a:lnTo>
                <a:lnTo>
                  <a:pt x="3581400" y="1677597"/>
                </a:lnTo>
                <a:lnTo>
                  <a:pt x="16028" y="1677597"/>
                </a:lnTo>
                <a:lnTo>
                  <a:pt x="14520" y="1674742"/>
                </a:lnTo>
                <a:cubicBezTo>
                  <a:pt x="19077" y="1661158"/>
                  <a:pt x="13236" y="1655969"/>
                  <a:pt x="11870" y="1634532"/>
                </a:cubicBezTo>
                <a:cubicBezTo>
                  <a:pt x="15960" y="1627315"/>
                  <a:pt x="14857" y="1619871"/>
                  <a:pt x="12123" y="1611974"/>
                </a:cubicBezTo>
                <a:cubicBezTo>
                  <a:pt x="14601" y="1592532"/>
                  <a:pt x="11088" y="1572641"/>
                  <a:pt x="10881" y="1549670"/>
                </a:cubicBezTo>
                <a:lnTo>
                  <a:pt x="1421" y="1487568"/>
                </a:lnTo>
                <a:lnTo>
                  <a:pt x="2231" y="1428268"/>
                </a:lnTo>
                <a:cubicBezTo>
                  <a:pt x="3846" y="1420887"/>
                  <a:pt x="5650" y="1413843"/>
                  <a:pt x="7559" y="1407245"/>
                </a:cubicBezTo>
                <a:cubicBezTo>
                  <a:pt x="2335" y="1397680"/>
                  <a:pt x="12971" y="1375400"/>
                  <a:pt x="1223" y="1371658"/>
                </a:cubicBezTo>
                <a:cubicBezTo>
                  <a:pt x="3461" y="1362565"/>
                  <a:pt x="8956" y="1359484"/>
                  <a:pt x="1070" y="1358381"/>
                </a:cubicBezTo>
                <a:cubicBezTo>
                  <a:pt x="1593" y="1355266"/>
                  <a:pt x="1218" y="1352935"/>
                  <a:pt x="412" y="1350955"/>
                </a:cubicBezTo>
                <a:lnTo>
                  <a:pt x="0" y="1350276"/>
                </a:lnTo>
                <a:lnTo>
                  <a:pt x="5162" y="1330155"/>
                </a:lnTo>
                <a:lnTo>
                  <a:pt x="4981" y="1326976"/>
                </a:lnTo>
                <a:lnTo>
                  <a:pt x="9454" y="1314508"/>
                </a:lnTo>
                <a:lnTo>
                  <a:pt x="17855" y="1287115"/>
                </a:lnTo>
                <a:cubicBezTo>
                  <a:pt x="19212" y="1284856"/>
                  <a:pt x="26250" y="1256761"/>
                  <a:pt x="28140" y="1255674"/>
                </a:cubicBezTo>
                <a:cubicBezTo>
                  <a:pt x="23472" y="1220662"/>
                  <a:pt x="37878" y="1249642"/>
                  <a:pt x="40706" y="1216246"/>
                </a:cubicBezTo>
                <a:cubicBezTo>
                  <a:pt x="29115" y="1194325"/>
                  <a:pt x="44888" y="1197089"/>
                  <a:pt x="48102" y="1147300"/>
                </a:cubicBezTo>
                <a:cubicBezTo>
                  <a:pt x="54707" y="1121708"/>
                  <a:pt x="50727" y="1107942"/>
                  <a:pt x="63890" y="1070753"/>
                </a:cubicBezTo>
                <a:cubicBezTo>
                  <a:pt x="68816" y="1034410"/>
                  <a:pt x="75171" y="958324"/>
                  <a:pt x="77661" y="929239"/>
                </a:cubicBezTo>
                <a:cubicBezTo>
                  <a:pt x="69046" y="901681"/>
                  <a:pt x="78084" y="919168"/>
                  <a:pt x="78834" y="896242"/>
                </a:cubicBezTo>
                <a:cubicBezTo>
                  <a:pt x="88537" y="908295"/>
                  <a:pt x="76451" y="866480"/>
                  <a:pt x="88448" y="872205"/>
                </a:cubicBezTo>
                <a:cubicBezTo>
                  <a:pt x="88206" y="867852"/>
                  <a:pt x="87591" y="863453"/>
                  <a:pt x="86885" y="858997"/>
                </a:cubicBezTo>
                <a:cubicBezTo>
                  <a:pt x="86765" y="858219"/>
                  <a:pt x="86642" y="857442"/>
                  <a:pt x="86522" y="856664"/>
                </a:cubicBezTo>
                <a:lnTo>
                  <a:pt x="87113" y="848522"/>
                </a:lnTo>
                <a:lnTo>
                  <a:pt x="84722" y="844735"/>
                </a:lnTo>
                <a:lnTo>
                  <a:pt x="83780" y="831413"/>
                </a:lnTo>
                <a:cubicBezTo>
                  <a:pt x="83822" y="826652"/>
                  <a:pt x="84330" y="821802"/>
                  <a:pt x="85585" y="816845"/>
                </a:cubicBezTo>
                <a:cubicBezTo>
                  <a:pt x="94144" y="803184"/>
                  <a:pt x="85848" y="765821"/>
                  <a:pt x="97019" y="749378"/>
                </a:cubicBezTo>
                <a:cubicBezTo>
                  <a:pt x="100233" y="742498"/>
                  <a:pt x="104715" y="716106"/>
                  <a:pt x="102234" y="708014"/>
                </a:cubicBezTo>
                <a:cubicBezTo>
                  <a:pt x="102481" y="701872"/>
                  <a:pt x="104818" y="696611"/>
                  <a:pt x="101661" y="690731"/>
                </a:cubicBezTo>
                <a:cubicBezTo>
                  <a:pt x="98063" y="682521"/>
                  <a:pt x="108190" y="669704"/>
                  <a:pt x="102578" y="667652"/>
                </a:cubicBezTo>
                <a:cubicBezTo>
                  <a:pt x="105340" y="642306"/>
                  <a:pt x="115874" y="560911"/>
                  <a:pt x="118234" y="538657"/>
                </a:cubicBezTo>
                <a:cubicBezTo>
                  <a:pt x="117638" y="537302"/>
                  <a:pt x="117131" y="535775"/>
                  <a:pt x="116730" y="534128"/>
                </a:cubicBezTo>
                <a:cubicBezTo>
                  <a:pt x="114402" y="524544"/>
                  <a:pt x="116056" y="512942"/>
                  <a:pt x="120423" y="508217"/>
                </a:cubicBezTo>
                <a:cubicBezTo>
                  <a:pt x="135842" y="482476"/>
                  <a:pt x="140032" y="452305"/>
                  <a:pt x="146490" y="425691"/>
                </a:cubicBezTo>
                <a:cubicBezTo>
                  <a:pt x="152632" y="394798"/>
                  <a:pt x="137378" y="407838"/>
                  <a:pt x="153347" y="374828"/>
                </a:cubicBezTo>
                <a:cubicBezTo>
                  <a:pt x="149818" y="367784"/>
                  <a:pt x="150382" y="362614"/>
                  <a:pt x="153662" y="355448"/>
                </a:cubicBezTo>
                <a:cubicBezTo>
                  <a:pt x="156334" y="340231"/>
                  <a:pt x="145653" y="334489"/>
                  <a:pt x="154323" y="323061"/>
                </a:cubicBezTo>
                <a:cubicBezTo>
                  <a:pt x="148259" y="322134"/>
                  <a:pt x="156546" y="292315"/>
                  <a:pt x="149604" y="295584"/>
                </a:cubicBezTo>
                <a:cubicBezTo>
                  <a:pt x="145978" y="282129"/>
                  <a:pt x="155190" y="282737"/>
                  <a:pt x="152223" y="269800"/>
                </a:cubicBezTo>
                <a:cubicBezTo>
                  <a:pt x="152875" y="257840"/>
                  <a:pt x="157283" y="280242"/>
                  <a:pt x="159574" y="268040"/>
                </a:cubicBezTo>
                <a:cubicBezTo>
                  <a:pt x="161332" y="252572"/>
                  <a:pt x="171677" y="259420"/>
                  <a:pt x="160187" y="239084"/>
                </a:cubicBezTo>
                <a:cubicBezTo>
                  <a:pt x="165715" y="225322"/>
                  <a:pt x="160228" y="218349"/>
                  <a:pt x="160377" y="194696"/>
                </a:cubicBezTo>
                <a:lnTo>
                  <a:pt x="162286" y="188429"/>
                </a:lnTo>
                <a:lnTo>
                  <a:pt x="156932" y="180431"/>
                </a:lnTo>
                <a:cubicBezTo>
                  <a:pt x="154788" y="175986"/>
                  <a:pt x="153490" y="170658"/>
                  <a:pt x="154246" y="163556"/>
                </a:cubicBezTo>
                <a:cubicBezTo>
                  <a:pt x="168756" y="121106"/>
                  <a:pt x="144558" y="160910"/>
                  <a:pt x="153818" y="90171"/>
                </a:cubicBezTo>
                <a:cubicBezTo>
                  <a:pt x="155960" y="86805"/>
                  <a:pt x="154719" y="77320"/>
                  <a:pt x="152128" y="77275"/>
                </a:cubicBezTo>
                <a:cubicBezTo>
                  <a:pt x="153243" y="72994"/>
                  <a:pt x="158878" y="63894"/>
                  <a:pt x="154912" y="61293"/>
                </a:cubicBezTo>
                <a:cubicBezTo>
                  <a:pt x="155507" y="49699"/>
                  <a:pt x="156808" y="38400"/>
                  <a:pt x="158770" y="27665"/>
                </a:cubicBezTo>
                <a:lnTo>
                  <a:pt x="164401" y="5871"/>
                </a:lnTo>
                <a:lnTo>
                  <a:pt x="161421" y="241"/>
                </a:lnTo>
                <a:cubicBezTo>
                  <a:pt x="161412" y="161"/>
                  <a:pt x="161403" y="80"/>
                  <a:pt x="161395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08A0D86D-7961-2B9A-8300-4277626925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53" r="4" b="9196"/>
          <a:stretch>
            <a:fillRect/>
          </a:stretch>
        </p:blipFill>
        <p:spPr bwMode="auto">
          <a:xfrm>
            <a:off x="8617346" y="1657844"/>
            <a:ext cx="3574654" cy="1752443"/>
          </a:xfrm>
          <a:custGeom>
            <a:avLst/>
            <a:gdLst/>
            <a:ahLst/>
            <a:cxnLst/>
            <a:rect l="l" t="t" r="r" b="b"/>
            <a:pathLst>
              <a:path w="3574654" h="1752443">
                <a:moveTo>
                  <a:pt x="8656" y="0"/>
                </a:moveTo>
                <a:lnTo>
                  <a:pt x="3574654" y="0"/>
                </a:lnTo>
                <a:lnTo>
                  <a:pt x="3574654" y="1752443"/>
                </a:lnTo>
                <a:lnTo>
                  <a:pt x="174206" y="1752443"/>
                </a:lnTo>
                <a:lnTo>
                  <a:pt x="173520" y="1742722"/>
                </a:lnTo>
                <a:cubicBezTo>
                  <a:pt x="166693" y="1740806"/>
                  <a:pt x="168850" y="1709464"/>
                  <a:pt x="158494" y="1720158"/>
                </a:cubicBezTo>
                <a:cubicBezTo>
                  <a:pt x="157707" y="1709842"/>
                  <a:pt x="161192" y="1700765"/>
                  <a:pt x="154638" y="1709133"/>
                </a:cubicBezTo>
                <a:cubicBezTo>
                  <a:pt x="154175" y="1705884"/>
                  <a:pt x="153224" y="1704360"/>
                  <a:pt x="152028" y="1703639"/>
                </a:cubicBezTo>
                <a:lnTo>
                  <a:pt x="151510" y="1703552"/>
                </a:lnTo>
                <a:lnTo>
                  <a:pt x="149939" y="1680484"/>
                </a:lnTo>
                <a:lnTo>
                  <a:pt x="148900" y="1678015"/>
                </a:lnTo>
                <a:cubicBezTo>
                  <a:pt x="148913" y="1672749"/>
                  <a:pt x="148924" y="1667484"/>
                  <a:pt x="148936" y="1662218"/>
                </a:cubicBezTo>
                <a:lnTo>
                  <a:pt x="148390" y="1654463"/>
                </a:lnTo>
                <a:lnTo>
                  <a:pt x="149402" y="1651435"/>
                </a:lnTo>
                <a:cubicBezTo>
                  <a:pt x="149846" y="1648628"/>
                  <a:pt x="149650" y="1645207"/>
                  <a:pt x="148002" y="1640413"/>
                </a:cubicBezTo>
                <a:lnTo>
                  <a:pt x="147401" y="1639463"/>
                </a:lnTo>
                <a:lnTo>
                  <a:pt x="147883" y="1629196"/>
                </a:lnTo>
                <a:cubicBezTo>
                  <a:pt x="148324" y="1625687"/>
                  <a:pt x="149076" y="1622319"/>
                  <a:pt x="150267" y="1619175"/>
                </a:cubicBezTo>
                <a:cubicBezTo>
                  <a:pt x="136723" y="1595128"/>
                  <a:pt x="139317" y="1561402"/>
                  <a:pt x="132165" y="1529881"/>
                </a:cubicBezTo>
                <a:cubicBezTo>
                  <a:pt x="133186" y="1488865"/>
                  <a:pt x="141785" y="1480519"/>
                  <a:pt x="131022" y="1453616"/>
                </a:cubicBezTo>
                <a:cubicBezTo>
                  <a:pt x="127310" y="1440813"/>
                  <a:pt x="129541" y="1421555"/>
                  <a:pt x="120754" y="1389024"/>
                </a:cubicBezTo>
                <a:cubicBezTo>
                  <a:pt x="114227" y="1358388"/>
                  <a:pt x="111705" y="1330175"/>
                  <a:pt x="105496" y="1302691"/>
                </a:cubicBezTo>
                <a:cubicBezTo>
                  <a:pt x="99430" y="1269937"/>
                  <a:pt x="99163" y="1277652"/>
                  <a:pt x="95268" y="1258284"/>
                </a:cubicBezTo>
                <a:cubicBezTo>
                  <a:pt x="93851" y="1254897"/>
                  <a:pt x="86672" y="1222305"/>
                  <a:pt x="84858" y="1219376"/>
                </a:cubicBezTo>
                <a:cubicBezTo>
                  <a:pt x="80520" y="1201736"/>
                  <a:pt x="73502" y="1179721"/>
                  <a:pt x="69245" y="1152443"/>
                </a:cubicBezTo>
                <a:cubicBezTo>
                  <a:pt x="72181" y="1130820"/>
                  <a:pt x="55102" y="1109065"/>
                  <a:pt x="59323" y="1082021"/>
                </a:cubicBezTo>
                <a:cubicBezTo>
                  <a:pt x="59933" y="1072426"/>
                  <a:pt x="56059" y="1044866"/>
                  <a:pt x="51817" y="1040962"/>
                </a:cubicBezTo>
                <a:cubicBezTo>
                  <a:pt x="50286" y="1035485"/>
                  <a:pt x="50657" y="1028293"/>
                  <a:pt x="46503" y="1027051"/>
                </a:cubicBezTo>
                <a:cubicBezTo>
                  <a:pt x="41346" y="1024363"/>
                  <a:pt x="45759" y="1001606"/>
                  <a:pt x="40736" y="1006491"/>
                </a:cubicBezTo>
                <a:cubicBezTo>
                  <a:pt x="43694" y="990397"/>
                  <a:pt x="32609" y="982630"/>
                  <a:pt x="28654" y="971512"/>
                </a:cubicBezTo>
                <a:cubicBezTo>
                  <a:pt x="30316" y="964989"/>
                  <a:pt x="28253" y="959112"/>
                  <a:pt x="25191" y="951644"/>
                </a:cubicBezTo>
                <a:lnTo>
                  <a:pt x="21142" y="941381"/>
                </a:lnTo>
                <a:cubicBezTo>
                  <a:pt x="21020" y="939810"/>
                  <a:pt x="20896" y="938238"/>
                  <a:pt x="20773" y="936667"/>
                </a:cubicBezTo>
                <a:cubicBezTo>
                  <a:pt x="19874" y="928278"/>
                  <a:pt x="16398" y="900629"/>
                  <a:pt x="15745" y="891045"/>
                </a:cubicBezTo>
                <a:lnTo>
                  <a:pt x="16852" y="879166"/>
                </a:lnTo>
                <a:cubicBezTo>
                  <a:pt x="16064" y="875445"/>
                  <a:pt x="11752" y="871879"/>
                  <a:pt x="11024" y="868721"/>
                </a:cubicBezTo>
                <a:lnTo>
                  <a:pt x="12485" y="860219"/>
                </a:lnTo>
                <a:cubicBezTo>
                  <a:pt x="8271" y="861111"/>
                  <a:pt x="11740" y="851094"/>
                  <a:pt x="11850" y="843525"/>
                </a:cubicBezTo>
                <a:cubicBezTo>
                  <a:pt x="11730" y="828022"/>
                  <a:pt x="11612" y="812518"/>
                  <a:pt x="11493" y="797015"/>
                </a:cubicBezTo>
                <a:lnTo>
                  <a:pt x="9000" y="768303"/>
                </a:lnTo>
                <a:lnTo>
                  <a:pt x="10494" y="759507"/>
                </a:lnTo>
                <a:cubicBezTo>
                  <a:pt x="10852" y="740351"/>
                  <a:pt x="4936" y="719172"/>
                  <a:pt x="9764" y="705570"/>
                </a:cubicBezTo>
                <a:cubicBezTo>
                  <a:pt x="10332" y="700041"/>
                  <a:pt x="10202" y="695038"/>
                  <a:pt x="9638" y="690388"/>
                </a:cubicBezTo>
                <a:lnTo>
                  <a:pt x="7047" y="677974"/>
                </a:lnTo>
                <a:lnTo>
                  <a:pt x="0" y="653388"/>
                </a:lnTo>
                <a:cubicBezTo>
                  <a:pt x="12182" y="652146"/>
                  <a:pt x="-4668" y="595337"/>
                  <a:pt x="6127" y="601549"/>
                </a:cubicBezTo>
                <a:cubicBezTo>
                  <a:pt x="3933" y="578838"/>
                  <a:pt x="25694" y="557816"/>
                  <a:pt x="13968" y="535919"/>
                </a:cubicBezTo>
                <a:cubicBezTo>
                  <a:pt x="14926" y="501851"/>
                  <a:pt x="11016" y="453329"/>
                  <a:pt x="11875" y="420166"/>
                </a:cubicBezTo>
                <a:cubicBezTo>
                  <a:pt x="6938" y="426282"/>
                  <a:pt x="8070" y="396529"/>
                  <a:pt x="8209" y="392858"/>
                </a:cubicBezTo>
                <a:cubicBezTo>
                  <a:pt x="10678" y="370586"/>
                  <a:pt x="9897" y="351343"/>
                  <a:pt x="13049" y="312846"/>
                </a:cubicBezTo>
                <a:cubicBezTo>
                  <a:pt x="11510" y="278783"/>
                  <a:pt x="19654" y="249172"/>
                  <a:pt x="10752" y="217790"/>
                </a:cubicBezTo>
                <a:cubicBezTo>
                  <a:pt x="12418" y="215662"/>
                  <a:pt x="13704" y="213034"/>
                  <a:pt x="14712" y="210066"/>
                </a:cubicBezTo>
                <a:lnTo>
                  <a:pt x="16900" y="200849"/>
                </a:lnTo>
                <a:lnTo>
                  <a:pt x="16484" y="199564"/>
                </a:lnTo>
                <a:cubicBezTo>
                  <a:pt x="15715" y="194009"/>
                  <a:pt x="16101" y="190699"/>
                  <a:pt x="16998" y="188389"/>
                </a:cubicBezTo>
                <a:lnTo>
                  <a:pt x="18474" y="186250"/>
                </a:lnTo>
                <a:lnTo>
                  <a:pt x="19253" y="178676"/>
                </a:lnTo>
                <a:lnTo>
                  <a:pt x="23738" y="138548"/>
                </a:lnTo>
                <a:lnTo>
                  <a:pt x="23258" y="138123"/>
                </a:lnTo>
                <a:cubicBezTo>
                  <a:pt x="22237" y="136655"/>
                  <a:pt x="21585" y="134605"/>
                  <a:pt x="21688" y="131277"/>
                </a:cubicBezTo>
                <a:cubicBezTo>
                  <a:pt x="14019" y="134681"/>
                  <a:pt x="18874" y="128568"/>
                  <a:pt x="19855" y="118460"/>
                </a:cubicBezTo>
                <a:cubicBezTo>
                  <a:pt x="8164" y="121490"/>
                  <a:pt x="15490" y="93803"/>
                  <a:pt x="9287" y="87467"/>
                </a:cubicBezTo>
                <a:cubicBezTo>
                  <a:pt x="10272" y="79974"/>
                  <a:pt x="11100" y="72101"/>
                  <a:pt x="11706" y="64012"/>
                </a:cubicBezTo>
                <a:cubicBezTo>
                  <a:pt x="11774" y="62414"/>
                  <a:pt x="11844" y="60817"/>
                  <a:pt x="11913" y="59219"/>
                </a:cubicBezTo>
                <a:lnTo>
                  <a:pt x="11800" y="59091"/>
                </a:lnTo>
                <a:cubicBezTo>
                  <a:pt x="11601" y="57983"/>
                  <a:pt x="11577" y="56382"/>
                  <a:pt x="11792" y="53973"/>
                </a:cubicBezTo>
                <a:lnTo>
                  <a:pt x="12291" y="50475"/>
                </a:lnTo>
                <a:lnTo>
                  <a:pt x="12694" y="41175"/>
                </a:lnTo>
                <a:lnTo>
                  <a:pt x="12068" y="37768"/>
                </a:lnTo>
                <a:lnTo>
                  <a:pt x="10718" y="36122"/>
                </a:lnTo>
                <a:cubicBezTo>
                  <a:pt x="10782" y="35853"/>
                  <a:pt x="10846" y="35583"/>
                  <a:pt x="10911" y="35314"/>
                </a:cubicBezTo>
                <a:cubicBezTo>
                  <a:pt x="13618" y="29654"/>
                  <a:pt x="17224" y="28942"/>
                  <a:pt x="7774" y="16898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>
            <a:extLst>
              <a:ext uri="{FF2B5EF4-FFF2-40B4-BE49-F238E27FC236}">
                <a16:creationId xmlns:a16="http://schemas.microsoft.com/office/drawing/2014/main" id="{E92F13BB-4C06-D8EF-BFEF-C0C878A6CB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" b="8100"/>
          <a:stretch>
            <a:fillRect/>
          </a:stretch>
        </p:blipFill>
        <p:spPr bwMode="auto">
          <a:xfrm>
            <a:off x="8786988" y="3390534"/>
            <a:ext cx="3405012" cy="1752443"/>
          </a:xfrm>
          <a:custGeom>
            <a:avLst/>
            <a:gdLst/>
            <a:ahLst/>
            <a:cxnLst/>
            <a:rect l="l" t="t" r="r" b="b"/>
            <a:pathLst>
              <a:path w="3405012" h="1752443">
                <a:moveTo>
                  <a:pt x="0" y="0"/>
                </a:moveTo>
                <a:lnTo>
                  <a:pt x="3405012" y="0"/>
                </a:lnTo>
                <a:lnTo>
                  <a:pt x="3405012" y="1752443"/>
                </a:lnTo>
                <a:lnTo>
                  <a:pt x="150701" y="1752443"/>
                </a:lnTo>
                <a:lnTo>
                  <a:pt x="151133" y="1747002"/>
                </a:lnTo>
                <a:cubicBezTo>
                  <a:pt x="148082" y="1720397"/>
                  <a:pt x="138162" y="1706976"/>
                  <a:pt x="141124" y="1679782"/>
                </a:cubicBezTo>
                <a:cubicBezTo>
                  <a:pt x="138233" y="1654888"/>
                  <a:pt x="132497" y="1634841"/>
                  <a:pt x="132620" y="1612573"/>
                </a:cubicBezTo>
                <a:cubicBezTo>
                  <a:pt x="129044" y="1605219"/>
                  <a:pt x="127104" y="1597620"/>
                  <a:pt x="130223" y="1587920"/>
                </a:cubicBezTo>
                <a:lnTo>
                  <a:pt x="118649" y="1517306"/>
                </a:lnTo>
                <a:cubicBezTo>
                  <a:pt x="118727" y="1504116"/>
                  <a:pt x="126587" y="1522582"/>
                  <a:pt x="125184" y="1510721"/>
                </a:cubicBezTo>
                <a:cubicBezTo>
                  <a:pt x="120254" y="1500337"/>
                  <a:pt x="128918" y="1494774"/>
                  <a:pt x="123286" y="1484337"/>
                </a:cubicBezTo>
                <a:cubicBezTo>
                  <a:pt x="117384" y="1492089"/>
                  <a:pt x="120076" y="1448204"/>
                  <a:pt x="114286" y="1451361"/>
                </a:cubicBezTo>
                <a:cubicBezTo>
                  <a:pt x="120422" y="1434659"/>
                  <a:pt x="109532" y="1426428"/>
                  <a:pt x="109458" y="1410107"/>
                </a:cubicBezTo>
                <a:cubicBezTo>
                  <a:pt x="111304" y="1401070"/>
                  <a:pt x="116414" y="1379312"/>
                  <a:pt x="111952" y="1374933"/>
                </a:cubicBezTo>
                <a:cubicBezTo>
                  <a:pt x="121247" y="1332742"/>
                  <a:pt x="111990" y="1355376"/>
                  <a:pt x="112507" y="1321763"/>
                </a:cubicBezTo>
                <a:cubicBezTo>
                  <a:pt x="114038" y="1292024"/>
                  <a:pt x="104680" y="1296583"/>
                  <a:pt x="114684" y="1261703"/>
                </a:cubicBezTo>
                <a:cubicBezTo>
                  <a:pt x="117951" y="1254272"/>
                  <a:pt x="117538" y="1242085"/>
                  <a:pt x="113764" y="1234482"/>
                </a:cubicBezTo>
                <a:cubicBezTo>
                  <a:pt x="113115" y="1233173"/>
                  <a:pt x="112388" y="1232054"/>
                  <a:pt x="111607" y="1231156"/>
                </a:cubicBezTo>
                <a:cubicBezTo>
                  <a:pt x="119170" y="1209268"/>
                  <a:pt x="112520" y="1202536"/>
                  <a:pt x="118230" y="1191103"/>
                </a:cubicBezTo>
                <a:cubicBezTo>
                  <a:pt x="116952" y="1164152"/>
                  <a:pt x="106928" y="1147748"/>
                  <a:pt x="111866" y="1137301"/>
                </a:cubicBezTo>
                <a:cubicBezTo>
                  <a:pt x="109070" y="1117917"/>
                  <a:pt x="103766" y="1087902"/>
                  <a:pt x="101461" y="1074796"/>
                </a:cubicBezTo>
                <a:cubicBezTo>
                  <a:pt x="97539" y="1071283"/>
                  <a:pt x="98827" y="1064698"/>
                  <a:pt x="98024" y="1058665"/>
                </a:cubicBezTo>
                <a:cubicBezTo>
                  <a:pt x="94360" y="1052587"/>
                  <a:pt x="94092" y="1024379"/>
                  <a:pt x="95922" y="1015662"/>
                </a:cubicBezTo>
                <a:lnTo>
                  <a:pt x="91333" y="988711"/>
                </a:lnTo>
                <a:cubicBezTo>
                  <a:pt x="98562" y="941987"/>
                  <a:pt x="70330" y="921576"/>
                  <a:pt x="96654" y="884719"/>
                </a:cubicBezTo>
                <a:cubicBezTo>
                  <a:pt x="96548" y="867680"/>
                  <a:pt x="88256" y="880245"/>
                  <a:pt x="88150" y="863206"/>
                </a:cubicBezTo>
                <a:cubicBezTo>
                  <a:pt x="84996" y="840798"/>
                  <a:pt x="96332" y="851480"/>
                  <a:pt x="83698" y="830894"/>
                </a:cubicBezTo>
                <a:cubicBezTo>
                  <a:pt x="86835" y="790339"/>
                  <a:pt x="74016" y="769075"/>
                  <a:pt x="83164" y="732509"/>
                </a:cubicBezTo>
                <a:cubicBezTo>
                  <a:pt x="78466" y="739607"/>
                  <a:pt x="78936" y="653434"/>
                  <a:pt x="79811" y="641624"/>
                </a:cubicBezTo>
                <a:cubicBezTo>
                  <a:pt x="79592" y="616474"/>
                  <a:pt x="81385" y="589914"/>
                  <a:pt x="81852" y="551694"/>
                </a:cubicBezTo>
                <a:cubicBezTo>
                  <a:pt x="78871" y="517898"/>
                  <a:pt x="88476" y="533562"/>
                  <a:pt x="78257" y="503221"/>
                </a:cubicBezTo>
                <a:cubicBezTo>
                  <a:pt x="78107" y="484544"/>
                  <a:pt x="80125" y="442761"/>
                  <a:pt x="80950" y="439631"/>
                </a:cubicBezTo>
                <a:lnTo>
                  <a:pt x="80482" y="438394"/>
                </a:lnTo>
                <a:cubicBezTo>
                  <a:pt x="79478" y="432938"/>
                  <a:pt x="79723" y="429594"/>
                  <a:pt x="80521" y="427195"/>
                </a:cubicBezTo>
                <a:lnTo>
                  <a:pt x="81904" y="424907"/>
                </a:lnTo>
                <a:cubicBezTo>
                  <a:pt x="82057" y="422363"/>
                  <a:pt x="82210" y="419819"/>
                  <a:pt x="82363" y="417275"/>
                </a:cubicBezTo>
                <a:lnTo>
                  <a:pt x="84426" y="402379"/>
                </a:lnTo>
                <a:lnTo>
                  <a:pt x="83723" y="399462"/>
                </a:lnTo>
                <a:lnTo>
                  <a:pt x="85140" y="376794"/>
                </a:lnTo>
                <a:lnTo>
                  <a:pt x="84643" y="376419"/>
                </a:lnTo>
                <a:cubicBezTo>
                  <a:pt x="83560" y="375065"/>
                  <a:pt x="82822" y="373090"/>
                  <a:pt x="82783" y="369762"/>
                </a:cubicBezTo>
                <a:cubicBezTo>
                  <a:pt x="75270" y="373969"/>
                  <a:pt x="79859" y="367360"/>
                  <a:pt x="80411" y="357178"/>
                </a:cubicBezTo>
                <a:cubicBezTo>
                  <a:pt x="68864" y="361439"/>
                  <a:pt x="75006" y="333058"/>
                  <a:pt x="68544" y="327402"/>
                </a:cubicBezTo>
                <a:cubicBezTo>
                  <a:pt x="69211" y="319824"/>
                  <a:pt x="69703" y="311889"/>
                  <a:pt x="69965" y="303760"/>
                </a:cubicBezTo>
                <a:cubicBezTo>
                  <a:pt x="69966" y="302159"/>
                  <a:pt x="69968" y="300559"/>
                  <a:pt x="69969" y="298958"/>
                </a:cubicBezTo>
                <a:lnTo>
                  <a:pt x="69852" y="298844"/>
                </a:lnTo>
                <a:cubicBezTo>
                  <a:pt x="69606" y="297762"/>
                  <a:pt x="69513" y="296167"/>
                  <a:pt x="69626" y="293743"/>
                </a:cubicBezTo>
                <a:lnTo>
                  <a:pt x="69977" y="290202"/>
                </a:lnTo>
                <a:lnTo>
                  <a:pt x="69984" y="280887"/>
                </a:lnTo>
                <a:lnTo>
                  <a:pt x="69214" y="277557"/>
                </a:lnTo>
                <a:cubicBezTo>
                  <a:pt x="64253" y="266466"/>
                  <a:pt x="49047" y="274944"/>
                  <a:pt x="54630" y="251845"/>
                </a:cubicBezTo>
                <a:cubicBezTo>
                  <a:pt x="50339" y="228523"/>
                  <a:pt x="39950" y="218978"/>
                  <a:pt x="41532" y="193531"/>
                </a:cubicBezTo>
                <a:cubicBezTo>
                  <a:pt x="37482" y="171719"/>
                  <a:pt x="30875" y="155057"/>
                  <a:pt x="29911" y="134827"/>
                </a:cubicBezTo>
                <a:cubicBezTo>
                  <a:pt x="26044" y="129106"/>
                  <a:pt x="23769" y="122729"/>
                  <a:pt x="26358" y="113105"/>
                </a:cubicBezTo>
                <a:cubicBezTo>
                  <a:pt x="21488" y="93532"/>
                  <a:pt x="15187" y="92470"/>
                  <a:pt x="17140" y="76451"/>
                </a:cubicBezTo>
                <a:cubicBezTo>
                  <a:pt x="6336" y="71246"/>
                  <a:pt x="9567" y="68160"/>
                  <a:pt x="11130" y="60946"/>
                </a:cubicBezTo>
                <a:cubicBezTo>
                  <a:pt x="11146" y="60646"/>
                  <a:pt x="11160" y="60347"/>
                  <a:pt x="11175" y="60047"/>
                </a:cubicBezTo>
                <a:lnTo>
                  <a:pt x="9643" y="59374"/>
                </a:lnTo>
                <a:lnTo>
                  <a:pt x="8490" y="56536"/>
                </a:lnTo>
                <a:lnTo>
                  <a:pt x="7301" y="47381"/>
                </a:lnTo>
                <a:cubicBezTo>
                  <a:pt x="7260" y="46156"/>
                  <a:pt x="7219" y="44931"/>
                  <a:pt x="7178" y="43706"/>
                </a:cubicBezTo>
                <a:cubicBezTo>
                  <a:pt x="6973" y="41260"/>
                  <a:pt x="6682" y="39746"/>
                  <a:pt x="6309" y="38823"/>
                </a:cubicBezTo>
                <a:cubicBezTo>
                  <a:pt x="6268" y="38807"/>
                  <a:pt x="6228" y="38790"/>
                  <a:pt x="6186" y="38775"/>
                </a:cubicBezTo>
                <a:lnTo>
                  <a:pt x="5573" y="34055"/>
                </a:lnTo>
                <a:cubicBezTo>
                  <a:pt x="4775" y="25924"/>
                  <a:pt x="4222" y="17849"/>
                  <a:pt x="3878" y="10032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>
            <a:extLst>
              <a:ext uri="{FF2B5EF4-FFF2-40B4-BE49-F238E27FC236}">
                <a16:creationId xmlns:a16="http://schemas.microsoft.com/office/drawing/2014/main" id="{8A4D1A4E-0D7B-9FA8-C60B-C6AC93E23A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70" r="6" b="3663"/>
          <a:stretch>
            <a:fillRect/>
          </a:stretch>
        </p:blipFill>
        <p:spPr bwMode="auto">
          <a:xfrm>
            <a:off x="8936987" y="5151813"/>
            <a:ext cx="3255014" cy="1715021"/>
          </a:xfrm>
          <a:custGeom>
            <a:avLst/>
            <a:gdLst/>
            <a:ahLst/>
            <a:cxnLst/>
            <a:rect l="l" t="t" r="r" b="b"/>
            <a:pathLst>
              <a:path w="3255014" h="1715021">
                <a:moveTo>
                  <a:pt x="703" y="0"/>
                </a:moveTo>
                <a:lnTo>
                  <a:pt x="3255014" y="0"/>
                </a:lnTo>
                <a:lnTo>
                  <a:pt x="3255014" y="1715021"/>
                </a:lnTo>
                <a:lnTo>
                  <a:pt x="20680" y="1715021"/>
                </a:lnTo>
                <a:lnTo>
                  <a:pt x="27488" y="1676166"/>
                </a:lnTo>
                <a:cubicBezTo>
                  <a:pt x="30060" y="1660248"/>
                  <a:pt x="32104" y="1646802"/>
                  <a:pt x="33656" y="1637755"/>
                </a:cubicBezTo>
                <a:cubicBezTo>
                  <a:pt x="39029" y="1635240"/>
                  <a:pt x="39060" y="1630227"/>
                  <a:pt x="36785" y="1620849"/>
                </a:cubicBezTo>
                <a:cubicBezTo>
                  <a:pt x="38105" y="1551256"/>
                  <a:pt x="100227" y="1472104"/>
                  <a:pt x="76656" y="1455842"/>
                </a:cubicBezTo>
                <a:cubicBezTo>
                  <a:pt x="77016" y="1439452"/>
                  <a:pt x="56490" y="1383714"/>
                  <a:pt x="62616" y="1345149"/>
                </a:cubicBezTo>
                <a:cubicBezTo>
                  <a:pt x="75519" y="1331119"/>
                  <a:pt x="65286" y="1248289"/>
                  <a:pt x="66967" y="1229214"/>
                </a:cubicBezTo>
                <a:cubicBezTo>
                  <a:pt x="75027" y="1226771"/>
                  <a:pt x="69197" y="1193906"/>
                  <a:pt x="80884" y="1198474"/>
                </a:cubicBezTo>
                <a:cubicBezTo>
                  <a:pt x="85953" y="1195255"/>
                  <a:pt x="86179" y="1185792"/>
                  <a:pt x="81857" y="1180728"/>
                </a:cubicBezTo>
                <a:cubicBezTo>
                  <a:pt x="83204" y="1169547"/>
                  <a:pt x="89262" y="1163440"/>
                  <a:pt x="82257" y="1151133"/>
                </a:cubicBezTo>
                <a:cubicBezTo>
                  <a:pt x="83837" y="1135715"/>
                  <a:pt x="101636" y="1122513"/>
                  <a:pt x="90618" y="1108407"/>
                </a:cubicBezTo>
                <a:cubicBezTo>
                  <a:pt x="108621" y="1097725"/>
                  <a:pt x="92049" y="1049300"/>
                  <a:pt x="95940" y="1018477"/>
                </a:cubicBezTo>
                <a:cubicBezTo>
                  <a:pt x="114997" y="965378"/>
                  <a:pt x="94883" y="900337"/>
                  <a:pt x="128252" y="875323"/>
                </a:cubicBezTo>
                <a:cubicBezTo>
                  <a:pt x="120042" y="819830"/>
                  <a:pt x="132154" y="777393"/>
                  <a:pt x="134499" y="734639"/>
                </a:cubicBezTo>
                <a:cubicBezTo>
                  <a:pt x="138830" y="715422"/>
                  <a:pt x="127012" y="702516"/>
                  <a:pt x="137671" y="686595"/>
                </a:cubicBezTo>
                <a:cubicBezTo>
                  <a:pt x="135031" y="648181"/>
                  <a:pt x="154500" y="566929"/>
                  <a:pt x="118662" y="504151"/>
                </a:cubicBezTo>
                <a:lnTo>
                  <a:pt x="70076" y="334867"/>
                </a:lnTo>
                <a:cubicBezTo>
                  <a:pt x="53138" y="284991"/>
                  <a:pt x="46242" y="268345"/>
                  <a:pt x="38295" y="239789"/>
                </a:cubicBezTo>
                <a:cubicBezTo>
                  <a:pt x="35440" y="214890"/>
                  <a:pt x="43757" y="197719"/>
                  <a:pt x="36565" y="163529"/>
                </a:cubicBezTo>
                <a:cubicBezTo>
                  <a:pt x="37934" y="145766"/>
                  <a:pt x="25190" y="110716"/>
                  <a:pt x="25258" y="98318"/>
                </a:cubicBezTo>
                <a:cubicBezTo>
                  <a:pt x="23374" y="99154"/>
                  <a:pt x="21566" y="92403"/>
                  <a:pt x="22800" y="89141"/>
                </a:cubicBezTo>
                <a:cubicBezTo>
                  <a:pt x="22768" y="32571"/>
                  <a:pt x="9002" y="70779"/>
                  <a:pt x="15482" y="33826"/>
                </a:cubicBezTo>
                <a:cubicBezTo>
                  <a:pt x="15094" y="16959"/>
                  <a:pt x="2812" y="18391"/>
                  <a:pt x="0" y="8846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200" name="TextBox 3">
            <a:extLst>
              <a:ext uri="{FF2B5EF4-FFF2-40B4-BE49-F238E27FC236}">
                <a16:creationId xmlns:a16="http://schemas.microsoft.com/office/drawing/2014/main" id="{6E088068-1DBD-51F7-C94A-D43DB13CDCC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28578250"/>
              </p:ext>
            </p:extLst>
          </p:nvPr>
        </p:nvGraphicFramePr>
        <p:xfrm>
          <a:off x="1" y="865240"/>
          <a:ext cx="8360228" cy="53546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9959392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226" name="Rectangle 5225">
            <a:extLst>
              <a:ext uri="{FF2B5EF4-FFF2-40B4-BE49-F238E27FC236}">
                <a16:creationId xmlns:a16="http://schemas.microsoft.com/office/drawing/2014/main" id="{5EF17487-C386-4F99-B5EB-4FD3DF4236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27" name="Freeform: Shape 5226">
            <a:extLst>
              <a:ext uri="{FF2B5EF4-FFF2-40B4-BE49-F238E27FC236}">
                <a16:creationId xmlns:a16="http://schemas.microsoft.com/office/drawing/2014/main" id="{A0DE92DF-4769-4DE9-93FD-EE3127185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0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059572-AFC0-2729-3951-EB94C53468AC}"/>
              </a:ext>
            </a:extLst>
          </p:cNvPr>
          <p:cNvSpPr txBox="1"/>
          <p:nvPr/>
        </p:nvSpPr>
        <p:spPr>
          <a:xfrm>
            <a:off x="472273" y="1426867"/>
            <a:ext cx="5547525" cy="4750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2000" b="1" dirty="0">
                <a:effectLst/>
              </a:rPr>
              <a:t>Experience Economy Framework</a:t>
            </a:r>
          </a:p>
          <a:p>
            <a:pPr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sz="2000" b="1" dirty="0">
              <a:effectLst/>
            </a:endParaRPr>
          </a:p>
          <a:p>
            <a:pPr marL="571500" indent="-342900">
              <a:lnSpc>
                <a:spcPct val="9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000" dirty="0">
                <a:effectLst/>
              </a:rPr>
              <a:t>Economic progression: commodities → goods → services → experiences  (Pine, 1999)</a:t>
            </a:r>
          </a:p>
          <a:p>
            <a:pPr marL="571500" indent="-342900">
              <a:lnSpc>
                <a:spcPct val="9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000" dirty="0">
                <a:effectLst/>
              </a:rPr>
              <a:t>Memorable experiences generate emotional and economic value (Pine, 2011)</a:t>
            </a:r>
          </a:p>
          <a:p>
            <a:pPr marL="571500" indent="-342900">
              <a:lnSpc>
                <a:spcPct val="9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000" dirty="0">
                <a:effectLst/>
              </a:rPr>
              <a:t>Hotels stage immersive journeys beyond functional accommodation</a:t>
            </a:r>
          </a:p>
          <a:p>
            <a:pPr marL="571500" indent="-342900">
              <a:lnSpc>
                <a:spcPct val="9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000" dirty="0">
                <a:effectLst/>
              </a:rPr>
              <a:t>Experience-led strategies enhance loyalty and premium pricing potential (Pine, 2011)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D5E38C7-A0A7-8E41-25B3-8262F915AA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459" y="3429000"/>
            <a:ext cx="4594360" cy="3022042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102E972F-733D-D2C8-4F8C-19A11A21C01D}"/>
              </a:ext>
            </a:extLst>
          </p:cNvPr>
          <p:cNvGrpSpPr/>
          <p:nvPr/>
        </p:nvGrpSpPr>
        <p:grpSpPr>
          <a:xfrm>
            <a:off x="6953459" y="261257"/>
            <a:ext cx="4595074" cy="3014506"/>
            <a:chOff x="2660670" y="-3"/>
            <a:chExt cx="9531330" cy="6858005"/>
          </a:xfrm>
        </p:grpSpPr>
        <p:pic>
          <p:nvPicPr>
            <p:cNvPr id="5128" name="Picture 8">
              <a:extLst>
                <a:ext uri="{FF2B5EF4-FFF2-40B4-BE49-F238E27FC236}">
                  <a16:creationId xmlns:a16="http://schemas.microsoft.com/office/drawing/2014/main" id="{5CD76D07-561E-3441-5628-9622EF809D7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492" r="2" b="22585"/>
            <a:stretch>
              <a:fillRect/>
            </a:stretch>
          </p:blipFill>
          <p:spPr bwMode="auto">
            <a:xfrm>
              <a:off x="2664288" y="-3"/>
              <a:ext cx="9526232" cy="3405190"/>
            </a:xfrm>
            <a:custGeom>
              <a:avLst/>
              <a:gdLst/>
              <a:ahLst/>
              <a:cxnLst/>
              <a:rect l="l" t="t" r="r" b="b"/>
              <a:pathLst>
                <a:path w="9526226" h="3405188">
                  <a:moveTo>
                    <a:pt x="1617925" y="0"/>
                  </a:moveTo>
                  <a:lnTo>
                    <a:pt x="2711158" y="0"/>
                  </a:lnTo>
                  <a:lnTo>
                    <a:pt x="3027357" y="0"/>
                  </a:lnTo>
                  <a:lnTo>
                    <a:pt x="3491324" y="0"/>
                  </a:lnTo>
                  <a:lnTo>
                    <a:pt x="5200853" y="0"/>
                  </a:lnTo>
                  <a:lnTo>
                    <a:pt x="9526226" y="0"/>
                  </a:lnTo>
                  <a:lnTo>
                    <a:pt x="9526226" y="3405188"/>
                  </a:lnTo>
                  <a:lnTo>
                    <a:pt x="0" y="3405188"/>
                  </a:lnTo>
                  <a:lnTo>
                    <a:pt x="1596" y="3337395"/>
                  </a:lnTo>
                  <a:cubicBezTo>
                    <a:pt x="68390" y="1928213"/>
                    <a:pt x="632836" y="708413"/>
                    <a:pt x="1595801" y="14997"/>
                  </a:cubicBez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26" name="Picture 6" descr="Top Picks - 10 Boutique Hotels Designed As Living Galleries | World Archi  Design Magazine">
              <a:extLst>
                <a:ext uri="{FF2B5EF4-FFF2-40B4-BE49-F238E27FC236}">
                  <a16:creationId xmlns:a16="http://schemas.microsoft.com/office/drawing/2014/main" id="{B0E5725A-D1E1-DC0D-5C35-77E6531544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9494" r="-1" b="2870"/>
            <a:stretch>
              <a:fillRect/>
            </a:stretch>
          </p:blipFill>
          <p:spPr bwMode="auto">
            <a:xfrm>
              <a:off x="2660670" y="3452813"/>
              <a:ext cx="9531330" cy="3405189"/>
            </a:xfrm>
            <a:custGeom>
              <a:avLst/>
              <a:gdLst/>
              <a:ahLst/>
              <a:cxnLst/>
              <a:rect l="l" t="t" r="r" b="b"/>
              <a:pathLst>
                <a:path w="9531324" h="3405187">
                  <a:moveTo>
                    <a:pt x="3977" y="0"/>
                  </a:moveTo>
                  <a:lnTo>
                    <a:pt x="9531324" y="0"/>
                  </a:lnTo>
                  <a:lnTo>
                    <a:pt x="9531324" y="3405187"/>
                  </a:lnTo>
                  <a:lnTo>
                    <a:pt x="5205951" y="3405187"/>
                  </a:lnTo>
                  <a:lnTo>
                    <a:pt x="3496422" y="3405187"/>
                  </a:lnTo>
                  <a:lnTo>
                    <a:pt x="3032455" y="3405187"/>
                  </a:lnTo>
                  <a:lnTo>
                    <a:pt x="2716256" y="3405187"/>
                  </a:lnTo>
                  <a:lnTo>
                    <a:pt x="2502754" y="3405187"/>
                  </a:lnTo>
                  <a:lnTo>
                    <a:pt x="2390998" y="3327786"/>
                  </a:lnTo>
                  <a:cubicBezTo>
                    <a:pt x="2217180" y="3200295"/>
                    <a:pt x="2046553" y="3062584"/>
                    <a:pt x="1874350" y="2922001"/>
                  </a:cubicBezTo>
                  <a:cubicBezTo>
                    <a:pt x="928725" y="2150026"/>
                    <a:pt x="0" y="1516318"/>
                    <a:pt x="0" y="168843"/>
                  </a:cubicBez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69326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73" name="Rectangle 9272">
            <a:extLst>
              <a:ext uri="{FF2B5EF4-FFF2-40B4-BE49-F238E27FC236}">
                <a16:creationId xmlns:a16="http://schemas.microsoft.com/office/drawing/2014/main" id="{AD96FDFD-4E42-4A06-B8B5-768A1DB9C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61" name="TextBox 9260">
            <a:extLst>
              <a:ext uri="{FF2B5EF4-FFF2-40B4-BE49-F238E27FC236}">
                <a16:creationId xmlns:a16="http://schemas.microsoft.com/office/drawing/2014/main" id="{360D61AD-F4B5-863F-FF92-4AA41DD673A5}"/>
              </a:ext>
            </a:extLst>
          </p:cNvPr>
          <p:cNvSpPr txBox="1"/>
          <p:nvPr/>
        </p:nvSpPr>
        <p:spPr>
          <a:xfrm>
            <a:off x="108155" y="501445"/>
            <a:ext cx="6892413" cy="6037007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/>
          <a:p>
            <a:pPr>
              <a:lnSpc>
                <a:spcPct val="150000"/>
              </a:lnSpc>
            </a:pPr>
            <a:r>
              <a:rPr lang="en-GB" sz="4500" b="1" dirty="0"/>
              <a:t>Competitive Strategy &amp; Value Co-Creation</a:t>
            </a:r>
          </a:p>
          <a:p>
            <a:pPr>
              <a:lnSpc>
                <a:spcPct val="150000"/>
              </a:lnSpc>
            </a:pPr>
            <a:endParaRPr lang="en-GB" dirty="0"/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3800" dirty="0"/>
              <a:t>Experience differentiation reduces price-based rivalry  (Porter, 2008)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3800" dirty="0"/>
              <a:t>Digital platforms increase buyer power and transparency (Porter, 2008)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3800" dirty="0"/>
              <a:t>Sustainable advantage depends on relational value creation (Vargo, 2008)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3800" dirty="0"/>
              <a:t>Guests act as active co-creators of personalised experiences (Vargo, 2008)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3800" dirty="0"/>
              <a:t>Competitive positioning increasingly shaped by experience-based engagement rather than cost leadership</a:t>
            </a:r>
          </a:p>
          <a:p>
            <a:pPr marL="571500" lvl="0" indent="-342900">
              <a:lnSpc>
                <a:spcPct val="12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endParaRPr lang="en-US" sz="6000" dirty="0">
              <a:effectLst/>
            </a:endParaRPr>
          </a:p>
        </p:txBody>
      </p:sp>
      <p:pic>
        <p:nvPicPr>
          <p:cNvPr id="7" name="Picture 10" descr="Two hands holding plant Vector Images &amp; Graphics for Commercial Use |  VectorStock">
            <a:extLst>
              <a:ext uri="{FF2B5EF4-FFF2-40B4-BE49-F238E27FC236}">
                <a16:creationId xmlns:a16="http://schemas.microsoft.com/office/drawing/2014/main" id="{BB1C9E1D-D667-C328-8EF6-EDE8C0D34D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7" r="19805" b="-1"/>
          <a:stretch>
            <a:fillRect/>
          </a:stretch>
        </p:blipFill>
        <p:spPr bwMode="auto">
          <a:xfrm>
            <a:off x="9222658" y="4333812"/>
            <a:ext cx="2978242" cy="2524194"/>
          </a:xfrm>
          <a:custGeom>
            <a:avLst/>
            <a:gdLst/>
            <a:ahLst/>
            <a:cxnLst/>
            <a:rect l="l" t="t" r="r" b="b"/>
            <a:pathLst>
              <a:path w="3747932" h="3176541">
                <a:moveTo>
                  <a:pt x="3239865" y="21"/>
                </a:moveTo>
                <a:cubicBezTo>
                  <a:pt x="3261821" y="112"/>
                  <a:pt x="3278837" y="498"/>
                  <a:pt x="3290337" y="938"/>
                </a:cubicBezTo>
                <a:cubicBezTo>
                  <a:pt x="3401766" y="5376"/>
                  <a:pt x="3510165" y="23128"/>
                  <a:pt x="3616543" y="49449"/>
                </a:cubicBezTo>
                <a:lnTo>
                  <a:pt x="3747932" y="87091"/>
                </a:lnTo>
                <a:lnTo>
                  <a:pt x="3747932" y="3176541"/>
                </a:lnTo>
                <a:lnTo>
                  <a:pt x="401358" y="3176541"/>
                </a:lnTo>
                <a:lnTo>
                  <a:pt x="398780" y="3136258"/>
                </a:lnTo>
                <a:cubicBezTo>
                  <a:pt x="400956" y="3079023"/>
                  <a:pt x="437945" y="3052703"/>
                  <a:pt x="483325" y="3030665"/>
                </a:cubicBezTo>
                <a:cubicBezTo>
                  <a:pt x="498866" y="3023015"/>
                  <a:pt x="520932" y="3023320"/>
                  <a:pt x="526840" y="2999447"/>
                </a:cubicBezTo>
                <a:cubicBezTo>
                  <a:pt x="501352" y="2976798"/>
                  <a:pt x="470270" y="2995161"/>
                  <a:pt x="442916" y="2988735"/>
                </a:cubicBezTo>
                <a:cubicBezTo>
                  <a:pt x="420228" y="2983533"/>
                  <a:pt x="382618" y="2986286"/>
                  <a:pt x="413701" y="2944662"/>
                </a:cubicBezTo>
                <a:cubicBezTo>
                  <a:pt x="422716" y="2932726"/>
                  <a:pt x="412147" y="2923542"/>
                  <a:pt x="400645" y="2922625"/>
                </a:cubicBezTo>
                <a:cubicBezTo>
                  <a:pt x="308644" y="2913137"/>
                  <a:pt x="350915" y="2828968"/>
                  <a:pt x="321386" y="2784590"/>
                </a:cubicBezTo>
                <a:cubicBezTo>
                  <a:pt x="313307" y="2772348"/>
                  <a:pt x="322010" y="2751230"/>
                  <a:pt x="334753" y="2746027"/>
                </a:cubicBezTo>
                <a:cubicBezTo>
                  <a:pt x="416187" y="2711746"/>
                  <a:pt x="427377" y="2630027"/>
                  <a:pt x="466852" y="2559632"/>
                </a:cubicBezTo>
                <a:cubicBezTo>
                  <a:pt x="423957" y="2531782"/>
                  <a:pt x="372673" y="2525661"/>
                  <a:pt x="326361" y="2507602"/>
                </a:cubicBezTo>
                <a:cubicBezTo>
                  <a:pt x="278183" y="2488626"/>
                  <a:pt x="278183" y="2474547"/>
                  <a:pt x="317968" y="2419457"/>
                </a:cubicBezTo>
                <a:cubicBezTo>
                  <a:pt x="214465" y="2407519"/>
                  <a:pt x="214465" y="2407519"/>
                  <a:pt x="246479" y="2320903"/>
                </a:cubicBezTo>
                <a:cubicBezTo>
                  <a:pt x="159758" y="2312945"/>
                  <a:pt x="102570" y="2271933"/>
                  <a:pt x="89205" y="2182255"/>
                </a:cubicBezTo>
                <a:cubicBezTo>
                  <a:pt x="82677" y="2138795"/>
                  <a:pt x="43514" y="2118290"/>
                  <a:pt x="0" y="2089213"/>
                </a:cubicBezTo>
                <a:cubicBezTo>
                  <a:pt x="54081" y="2061053"/>
                  <a:pt x="90759" y="2002290"/>
                  <a:pt x="153855" y="2064423"/>
                </a:cubicBezTo>
                <a:cubicBezTo>
                  <a:pt x="176855" y="2087070"/>
                  <a:pt x="174683" y="2058300"/>
                  <a:pt x="177788" y="2050037"/>
                </a:cubicBezTo>
                <a:cubicBezTo>
                  <a:pt x="185247" y="2029838"/>
                  <a:pt x="169707" y="2016369"/>
                  <a:pt x="159450" y="2001067"/>
                </a:cubicBezTo>
                <a:cubicBezTo>
                  <a:pt x="149504" y="1985763"/>
                  <a:pt x="137691" y="1969543"/>
                  <a:pt x="134895" y="1952400"/>
                </a:cubicBezTo>
                <a:cubicBezTo>
                  <a:pt x="133031" y="1940465"/>
                  <a:pt x="142044" y="1923021"/>
                  <a:pt x="151990" y="1914144"/>
                </a:cubicBezTo>
                <a:cubicBezTo>
                  <a:pt x="204209" y="1867316"/>
                  <a:pt x="173127" y="1762030"/>
                  <a:pt x="271969" y="1748562"/>
                </a:cubicBezTo>
                <a:cubicBezTo>
                  <a:pt x="316415" y="1742443"/>
                  <a:pt x="337860" y="1703878"/>
                  <a:pt x="370497" y="1682760"/>
                </a:cubicBezTo>
                <a:cubicBezTo>
                  <a:pt x="483946" y="1608999"/>
                  <a:pt x="559787" y="1514119"/>
                  <a:pt x="594908" y="1383735"/>
                </a:cubicBezTo>
                <a:cubicBezTo>
                  <a:pt x="604543" y="1347620"/>
                  <a:pt x="641532" y="1318542"/>
                  <a:pt x="665465" y="1286713"/>
                </a:cubicBezTo>
                <a:cubicBezTo>
                  <a:pt x="653963" y="1263452"/>
                  <a:pt x="591178" y="1313647"/>
                  <a:pt x="613246" y="1252435"/>
                </a:cubicBezTo>
                <a:cubicBezTo>
                  <a:pt x="630030" y="1206524"/>
                  <a:pt x="672925" y="1178060"/>
                  <a:pt x="713332" y="1150820"/>
                </a:cubicBezTo>
                <a:cubicBezTo>
                  <a:pt x="759333" y="1119908"/>
                  <a:pt x="810307" y="1095117"/>
                  <a:pt x="831133" y="1037883"/>
                </a:cubicBezTo>
                <a:cubicBezTo>
                  <a:pt x="835485" y="1025640"/>
                  <a:pt x="849470" y="1012785"/>
                  <a:pt x="861903" y="1007887"/>
                </a:cubicBezTo>
                <a:cubicBezTo>
                  <a:pt x="1469751" y="63584"/>
                  <a:pt x="2910527" y="-1353"/>
                  <a:pt x="3239865" y="2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>
            <a:extLst>
              <a:ext uri="{FF2B5EF4-FFF2-40B4-BE49-F238E27FC236}">
                <a16:creationId xmlns:a16="http://schemas.microsoft.com/office/drawing/2014/main" id="{47F5F9FF-4234-D5A4-53B5-A27586344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8" r="28257" b="2"/>
          <a:stretch>
            <a:fillRect/>
          </a:stretch>
        </p:blipFill>
        <p:spPr bwMode="auto">
          <a:xfrm>
            <a:off x="6784258" y="2282566"/>
            <a:ext cx="3569110" cy="3476265"/>
          </a:xfrm>
          <a:custGeom>
            <a:avLst/>
            <a:gdLst/>
            <a:ahLst/>
            <a:cxnLst/>
            <a:rect l="l" t="t" r="r" b="b"/>
            <a:pathLst>
              <a:path w="3458367" h="3476265">
                <a:moveTo>
                  <a:pt x="549716" y="15"/>
                </a:moveTo>
                <a:cubicBezTo>
                  <a:pt x="557611" y="271"/>
                  <a:pt x="565778" y="3856"/>
                  <a:pt x="573176" y="4995"/>
                </a:cubicBezTo>
                <a:cubicBezTo>
                  <a:pt x="736504" y="30493"/>
                  <a:pt x="899830" y="58040"/>
                  <a:pt x="1063336" y="82398"/>
                </a:cubicBezTo>
                <a:cubicBezTo>
                  <a:pt x="1216195" y="105163"/>
                  <a:pt x="1370136" y="110398"/>
                  <a:pt x="1523717" y="122237"/>
                </a:cubicBezTo>
                <a:cubicBezTo>
                  <a:pt x="1709602" y="136580"/>
                  <a:pt x="1895127" y="156841"/>
                  <a:pt x="2079929" y="188711"/>
                </a:cubicBezTo>
                <a:cubicBezTo>
                  <a:pt x="2208244" y="211023"/>
                  <a:pt x="2337823" y="226502"/>
                  <a:pt x="2467943" y="208745"/>
                </a:cubicBezTo>
                <a:cubicBezTo>
                  <a:pt x="2474439" y="207834"/>
                  <a:pt x="2481839" y="204876"/>
                  <a:pt x="2487253" y="207834"/>
                </a:cubicBezTo>
                <a:cubicBezTo>
                  <a:pt x="2550419" y="241073"/>
                  <a:pt x="2619357" y="217168"/>
                  <a:pt x="2684869" y="238113"/>
                </a:cubicBezTo>
                <a:cubicBezTo>
                  <a:pt x="2668085" y="318930"/>
                  <a:pt x="2596077" y="312327"/>
                  <a:pt x="2555471" y="368331"/>
                </a:cubicBezTo>
                <a:cubicBezTo>
                  <a:pt x="2621704" y="390639"/>
                  <a:pt x="2681259" y="413178"/>
                  <a:pt x="2741717" y="430023"/>
                </a:cubicBezTo>
                <a:cubicBezTo>
                  <a:pt x="2805785" y="447780"/>
                  <a:pt x="2860106" y="495816"/>
                  <a:pt x="2922728" y="517216"/>
                </a:cubicBezTo>
                <a:cubicBezTo>
                  <a:pt x="2936085" y="521769"/>
                  <a:pt x="2952146" y="537704"/>
                  <a:pt x="2956838" y="553184"/>
                </a:cubicBezTo>
                <a:cubicBezTo>
                  <a:pt x="2971997" y="603269"/>
                  <a:pt x="3274647" y="743732"/>
                  <a:pt x="3238914" y="788350"/>
                </a:cubicBezTo>
                <a:cubicBezTo>
                  <a:pt x="3224116" y="806791"/>
                  <a:pt x="3204986" y="819994"/>
                  <a:pt x="3184953" y="838207"/>
                </a:cubicBezTo>
                <a:cubicBezTo>
                  <a:pt x="3215093" y="872582"/>
                  <a:pt x="3249020" y="887608"/>
                  <a:pt x="3285115" y="897852"/>
                </a:cubicBezTo>
                <a:cubicBezTo>
                  <a:pt x="3295944" y="901039"/>
                  <a:pt x="3306591" y="907413"/>
                  <a:pt x="3307674" y="922894"/>
                </a:cubicBezTo>
                <a:cubicBezTo>
                  <a:pt x="3308757" y="939056"/>
                  <a:pt x="3297748" y="945429"/>
                  <a:pt x="3288544" y="952944"/>
                </a:cubicBezTo>
                <a:cubicBezTo>
                  <a:pt x="3275731" y="963415"/>
                  <a:pt x="3263278" y="972523"/>
                  <a:pt x="3247036" y="973888"/>
                </a:cubicBezTo>
                <a:cubicBezTo>
                  <a:pt x="3220325" y="975937"/>
                  <a:pt x="3207513" y="1005076"/>
                  <a:pt x="3191993" y="1026930"/>
                </a:cubicBezTo>
                <a:cubicBezTo>
                  <a:pt x="3183330" y="1039224"/>
                  <a:pt x="3178998" y="1064037"/>
                  <a:pt x="3194157" y="1068363"/>
                </a:cubicBezTo>
                <a:cubicBezTo>
                  <a:pt x="3230613" y="1078837"/>
                  <a:pt x="3227725" y="1109114"/>
                  <a:pt x="3226824" y="1143489"/>
                </a:cubicBezTo>
                <a:cubicBezTo>
                  <a:pt x="3225560" y="1186061"/>
                  <a:pt x="3204083" y="1205638"/>
                  <a:pt x="3177734" y="1222030"/>
                </a:cubicBezTo>
                <a:cubicBezTo>
                  <a:pt x="3168711" y="1227720"/>
                  <a:pt x="3155898" y="1227493"/>
                  <a:pt x="3152469" y="1245250"/>
                </a:cubicBezTo>
                <a:cubicBezTo>
                  <a:pt x="3167267" y="1262097"/>
                  <a:pt x="3185314" y="1248439"/>
                  <a:pt x="3201197" y="1253218"/>
                </a:cubicBezTo>
                <a:cubicBezTo>
                  <a:pt x="3214370" y="1257088"/>
                  <a:pt x="3236208" y="1255040"/>
                  <a:pt x="3218160" y="1286000"/>
                </a:cubicBezTo>
                <a:cubicBezTo>
                  <a:pt x="3212926" y="1294878"/>
                  <a:pt x="3219062" y="1301709"/>
                  <a:pt x="3225741" y="1302392"/>
                </a:cubicBezTo>
                <a:cubicBezTo>
                  <a:pt x="3279159" y="1309449"/>
                  <a:pt x="3254615" y="1372054"/>
                  <a:pt x="3271761" y="1405063"/>
                </a:cubicBezTo>
                <a:cubicBezTo>
                  <a:pt x="3276452" y="1414169"/>
                  <a:pt x="3271399" y="1429877"/>
                  <a:pt x="3263999" y="1433747"/>
                </a:cubicBezTo>
                <a:cubicBezTo>
                  <a:pt x="3216716" y="1459245"/>
                  <a:pt x="3210220" y="1520028"/>
                  <a:pt x="3187299" y="1572389"/>
                </a:cubicBezTo>
                <a:cubicBezTo>
                  <a:pt x="3212205" y="1593104"/>
                  <a:pt x="3241982" y="1597657"/>
                  <a:pt x="3268872" y="1611089"/>
                </a:cubicBezTo>
                <a:cubicBezTo>
                  <a:pt x="3296846" y="1625204"/>
                  <a:pt x="3296846" y="1635676"/>
                  <a:pt x="3273746" y="1676653"/>
                </a:cubicBezTo>
                <a:cubicBezTo>
                  <a:pt x="3333842" y="1685532"/>
                  <a:pt x="3333842" y="1685532"/>
                  <a:pt x="3315254" y="1749957"/>
                </a:cubicBezTo>
                <a:cubicBezTo>
                  <a:pt x="3365607" y="1755877"/>
                  <a:pt x="3398812" y="1786382"/>
                  <a:pt x="3406572" y="1853085"/>
                </a:cubicBezTo>
                <a:cubicBezTo>
                  <a:pt x="3410362" y="1885411"/>
                  <a:pt x="3433101" y="1900663"/>
                  <a:pt x="3458367" y="1922291"/>
                </a:cubicBezTo>
                <a:cubicBezTo>
                  <a:pt x="3426966" y="1943236"/>
                  <a:pt x="3405669" y="1986945"/>
                  <a:pt x="3369034" y="1940730"/>
                </a:cubicBezTo>
                <a:cubicBezTo>
                  <a:pt x="3355680" y="1923885"/>
                  <a:pt x="3356941" y="1945284"/>
                  <a:pt x="3355138" y="1951430"/>
                </a:cubicBezTo>
                <a:cubicBezTo>
                  <a:pt x="3350807" y="1966455"/>
                  <a:pt x="3359830" y="1976472"/>
                  <a:pt x="3365786" y="1987854"/>
                </a:cubicBezTo>
                <a:cubicBezTo>
                  <a:pt x="3371561" y="1999237"/>
                  <a:pt x="3378420" y="2011302"/>
                  <a:pt x="3380043" y="2024054"/>
                </a:cubicBezTo>
                <a:cubicBezTo>
                  <a:pt x="3381125" y="2032931"/>
                  <a:pt x="3375892" y="2045905"/>
                  <a:pt x="3370117" y="2052509"/>
                </a:cubicBezTo>
                <a:cubicBezTo>
                  <a:pt x="3339797" y="2087340"/>
                  <a:pt x="3357844" y="2165652"/>
                  <a:pt x="3300454" y="2175670"/>
                </a:cubicBezTo>
                <a:cubicBezTo>
                  <a:pt x="3274647" y="2180221"/>
                  <a:pt x="3262195" y="2208906"/>
                  <a:pt x="3243246" y="2224614"/>
                </a:cubicBezTo>
                <a:cubicBezTo>
                  <a:pt x="3177374" y="2279478"/>
                  <a:pt x="3133338" y="2350051"/>
                  <a:pt x="3112946" y="2447031"/>
                </a:cubicBezTo>
                <a:cubicBezTo>
                  <a:pt x="3107352" y="2473894"/>
                  <a:pt x="3085875" y="2495522"/>
                  <a:pt x="3071979" y="2519197"/>
                </a:cubicBezTo>
                <a:cubicBezTo>
                  <a:pt x="3078657" y="2536499"/>
                  <a:pt x="3115112" y="2499164"/>
                  <a:pt x="3102298" y="2544694"/>
                </a:cubicBezTo>
                <a:cubicBezTo>
                  <a:pt x="3092553" y="2578843"/>
                  <a:pt x="3067647" y="2600014"/>
                  <a:pt x="3044185" y="2620276"/>
                </a:cubicBezTo>
                <a:cubicBezTo>
                  <a:pt x="3017476" y="2643268"/>
                  <a:pt x="2987879" y="2661708"/>
                  <a:pt x="2975787" y="2704279"/>
                </a:cubicBezTo>
                <a:cubicBezTo>
                  <a:pt x="2973260" y="2713386"/>
                  <a:pt x="2965140" y="2722947"/>
                  <a:pt x="2957921" y="2726591"/>
                </a:cubicBezTo>
                <a:cubicBezTo>
                  <a:pt x="2581458" y="3475797"/>
                  <a:pt x="1654740" y="3480805"/>
                  <a:pt x="1547901" y="3475568"/>
                </a:cubicBezTo>
                <a:cubicBezTo>
                  <a:pt x="1418503" y="3468966"/>
                  <a:pt x="1296143" y="3422753"/>
                  <a:pt x="1176132" y="3365156"/>
                </a:cubicBezTo>
                <a:cubicBezTo>
                  <a:pt x="1125418" y="3340797"/>
                  <a:pt x="1078316" y="3306195"/>
                  <a:pt x="1029045" y="3279332"/>
                </a:cubicBezTo>
                <a:cubicBezTo>
                  <a:pt x="961009" y="3242223"/>
                  <a:pt x="908492" y="3171424"/>
                  <a:pt x="840634" y="3141601"/>
                </a:cubicBezTo>
                <a:cubicBezTo>
                  <a:pt x="770793" y="3110867"/>
                  <a:pt x="711057" y="3054638"/>
                  <a:pt x="639229" y="3030734"/>
                </a:cubicBezTo>
                <a:cubicBezTo>
                  <a:pt x="601330" y="3017985"/>
                  <a:pt x="564695" y="2994993"/>
                  <a:pt x="570649" y="2929200"/>
                </a:cubicBezTo>
                <a:cubicBezTo>
                  <a:pt x="572274" y="2910532"/>
                  <a:pt x="562349" y="2895282"/>
                  <a:pt x="546647" y="2900745"/>
                </a:cubicBezTo>
                <a:cubicBezTo>
                  <a:pt x="516690" y="2910989"/>
                  <a:pt x="503154" y="2883898"/>
                  <a:pt x="486550" y="2863636"/>
                </a:cubicBezTo>
                <a:cubicBezTo>
                  <a:pt x="456953" y="2827667"/>
                  <a:pt x="428801" y="2789422"/>
                  <a:pt x="381697" y="2783503"/>
                </a:cubicBezTo>
                <a:cubicBezTo>
                  <a:pt x="390720" y="2755272"/>
                  <a:pt x="406060" y="2759371"/>
                  <a:pt x="420137" y="2765290"/>
                </a:cubicBezTo>
                <a:cubicBezTo>
                  <a:pt x="457133" y="2780772"/>
                  <a:pt x="493769" y="2798300"/>
                  <a:pt x="530765" y="2813781"/>
                </a:cubicBezTo>
                <a:cubicBezTo>
                  <a:pt x="554948" y="2823799"/>
                  <a:pt x="578952" y="2837912"/>
                  <a:pt x="611257" y="2826755"/>
                </a:cubicBezTo>
                <a:cubicBezTo>
                  <a:pt x="583463" y="2769843"/>
                  <a:pt x="536180" y="2759598"/>
                  <a:pt x="497920" y="2742071"/>
                </a:cubicBezTo>
                <a:cubicBezTo>
                  <a:pt x="450096" y="2719988"/>
                  <a:pt x="421942" y="2678326"/>
                  <a:pt x="388193" y="2631885"/>
                </a:cubicBezTo>
                <a:cubicBezTo>
                  <a:pt x="423386" y="2620730"/>
                  <a:pt x="445223" y="2654879"/>
                  <a:pt x="472834" y="2653056"/>
                </a:cubicBezTo>
                <a:cubicBezTo>
                  <a:pt x="474279" y="2647140"/>
                  <a:pt x="476804" y="2638488"/>
                  <a:pt x="476444" y="2638259"/>
                </a:cubicBezTo>
                <a:cubicBezTo>
                  <a:pt x="431326" y="2612763"/>
                  <a:pt x="410211" y="2564956"/>
                  <a:pt x="403173" y="2507131"/>
                </a:cubicBezTo>
                <a:cubicBezTo>
                  <a:pt x="399563" y="2477310"/>
                  <a:pt x="383140" y="2467976"/>
                  <a:pt x="366897" y="2454316"/>
                </a:cubicBezTo>
                <a:cubicBezTo>
                  <a:pt x="310230" y="2405826"/>
                  <a:pt x="250314" y="2361890"/>
                  <a:pt x="203752" y="2295188"/>
                </a:cubicBezTo>
                <a:cubicBezTo>
                  <a:pt x="257532" y="2304066"/>
                  <a:pt x="300665" y="2347547"/>
                  <a:pt x="358597" y="2366215"/>
                </a:cubicBezTo>
                <a:cubicBezTo>
                  <a:pt x="312577" y="2292910"/>
                  <a:pt x="253020" y="2255803"/>
                  <a:pt x="198698" y="2211409"/>
                </a:cubicBezTo>
                <a:cubicBezTo>
                  <a:pt x="173974" y="2191149"/>
                  <a:pt x="151055" y="2165197"/>
                  <a:pt x="121097" y="2154269"/>
                </a:cubicBezTo>
                <a:cubicBezTo>
                  <a:pt x="110448" y="2150400"/>
                  <a:pt x="92943" y="2142204"/>
                  <a:pt x="101425" y="2120577"/>
                </a:cubicBezTo>
                <a:cubicBezTo>
                  <a:pt x="108643" y="2102593"/>
                  <a:pt x="122900" y="2108055"/>
                  <a:pt x="135895" y="2113292"/>
                </a:cubicBezTo>
                <a:cubicBezTo>
                  <a:pt x="167116" y="2126269"/>
                  <a:pt x="199421" y="2126495"/>
                  <a:pt x="241652" y="2126269"/>
                </a:cubicBezTo>
                <a:cubicBezTo>
                  <a:pt x="206279" y="2066851"/>
                  <a:pt x="141489" y="2084608"/>
                  <a:pt x="111170" y="2022231"/>
                </a:cubicBezTo>
                <a:cubicBezTo>
                  <a:pt x="149069" y="2011302"/>
                  <a:pt x="178305" y="2033841"/>
                  <a:pt x="208987" y="2038166"/>
                </a:cubicBezTo>
                <a:cubicBezTo>
                  <a:pt x="236777" y="2042036"/>
                  <a:pt x="243636" y="2031565"/>
                  <a:pt x="237139" y="1997188"/>
                </a:cubicBezTo>
                <a:cubicBezTo>
                  <a:pt x="227034" y="1943690"/>
                  <a:pt x="242193" y="1916371"/>
                  <a:pt x="282618" y="1930941"/>
                </a:cubicBezTo>
                <a:cubicBezTo>
                  <a:pt x="320155" y="1944601"/>
                  <a:pt x="324125" y="1924568"/>
                  <a:pt x="314019" y="1894062"/>
                </a:cubicBezTo>
                <a:cubicBezTo>
                  <a:pt x="299582" y="1849671"/>
                  <a:pt x="316004" y="1815295"/>
                  <a:pt x="327194" y="1777960"/>
                </a:cubicBezTo>
                <a:cubicBezTo>
                  <a:pt x="344339" y="1721045"/>
                  <a:pt x="337121" y="1693272"/>
                  <a:pt x="300123" y="1650929"/>
                </a:cubicBezTo>
                <a:cubicBezTo>
                  <a:pt x="279370" y="1627251"/>
                  <a:pt x="256992" y="1607219"/>
                  <a:pt x="226852" y="1586731"/>
                </a:cubicBezTo>
                <a:cubicBezTo>
                  <a:pt x="296334" y="1575576"/>
                  <a:pt x="223423" y="1538013"/>
                  <a:pt x="247968" y="1514564"/>
                </a:cubicBezTo>
                <a:cubicBezTo>
                  <a:pt x="297056" y="1505003"/>
                  <a:pt x="337121" y="1579673"/>
                  <a:pt x="403895" y="1558274"/>
                </a:cubicBezTo>
                <a:cubicBezTo>
                  <a:pt x="321420" y="1493619"/>
                  <a:pt x="230281" y="1472448"/>
                  <a:pt x="170546" y="1386396"/>
                </a:cubicBezTo>
                <a:cubicBezTo>
                  <a:pt x="184261" y="1366817"/>
                  <a:pt x="197977" y="1385030"/>
                  <a:pt x="209707" y="1377746"/>
                </a:cubicBezTo>
                <a:cubicBezTo>
                  <a:pt x="209346" y="1373192"/>
                  <a:pt x="210250" y="1366362"/>
                  <a:pt x="208083" y="1364314"/>
                </a:cubicBezTo>
                <a:cubicBezTo>
                  <a:pt x="163508" y="1317416"/>
                  <a:pt x="162784" y="1316279"/>
                  <a:pt x="210610" y="1281675"/>
                </a:cubicBezTo>
                <a:cubicBezTo>
                  <a:pt x="227394" y="1269609"/>
                  <a:pt x="225950" y="1258909"/>
                  <a:pt x="217108" y="1243657"/>
                </a:cubicBezTo>
                <a:cubicBezTo>
                  <a:pt x="210790" y="1232957"/>
                  <a:pt x="203211" y="1223395"/>
                  <a:pt x="206820" y="1199947"/>
                </a:cubicBezTo>
                <a:cubicBezTo>
                  <a:pt x="232988" y="1229998"/>
                  <a:pt x="359499" y="1220208"/>
                  <a:pt x="381877" y="1217021"/>
                </a:cubicBezTo>
                <a:cubicBezTo>
                  <a:pt x="406963" y="1213607"/>
                  <a:pt x="431688" y="1199037"/>
                  <a:pt x="458035" y="1207003"/>
                </a:cubicBezTo>
                <a:cubicBezTo>
                  <a:pt x="479150" y="1213381"/>
                  <a:pt x="576966" y="1275073"/>
                  <a:pt x="590863" y="1204273"/>
                </a:cubicBezTo>
                <a:cubicBezTo>
                  <a:pt x="591585" y="1200858"/>
                  <a:pt x="631107" y="1208826"/>
                  <a:pt x="652403" y="1212696"/>
                </a:cubicBezTo>
                <a:cubicBezTo>
                  <a:pt x="671172" y="1215883"/>
                  <a:pt x="692288" y="1229998"/>
                  <a:pt x="704920" y="1201769"/>
                </a:cubicBezTo>
                <a:cubicBezTo>
                  <a:pt x="712320" y="1185150"/>
                  <a:pt x="681820" y="1153051"/>
                  <a:pt x="654569" y="1150320"/>
                </a:cubicBezTo>
                <a:cubicBezTo>
                  <a:pt x="630926" y="1147814"/>
                  <a:pt x="606202" y="1144172"/>
                  <a:pt x="583643" y="1151001"/>
                </a:cubicBezTo>
                <a:cubicBezTo>
                  <a:pt x="555852" y="1159198"/>
                  <a:pt x="540873" y="1145995"/>
                  <a:pt x="533111" y="1117538"/>
                </a:cubicBezTo>
                <a:cubicBezTo>
                  <a:pt x="524450" y="1086122"/>
                  <a:pt x="507845" y="1071550"/>
                  <a:pt x="484926" y="1056980"/>
                </a:cubicBezTo>
                <a:cubicBezTo>
                  <a:pt x="429340" y="1021696"/>
                  <a:pt x="375921" y="980946"/>
                  <a:pt x="314922" y="960456"/>
                </a:cubicBezTo>
                <a:cubicBezTo>
                  <a:pt x="302830" y="956358"/>
                  <a:pt x="289476" y="950894"/>
                  <a:pt x="283881" y="923805"/>
                </a:cubicBezTo>
                <a:cubicBezTo>
                  <a:pt x="449013" y="964326"/>
                  <a:pt x="599526" y="1069958"/>
                  <a:pt x="769890" y="1063811"/>
                </a:cubicBezTo>
                <a:cubicBezTo>
                  <a:pt x="723329" y="1030346"/>
                  <a:pt x="669369" y="1028524"/>
                  <a:pt x="619738" y="1005076"/>
                </a:cubicBezTo>
                <a:cubicBezTo>
                  <a:pt x="654930" y="987546"/>
                  <a:pt x="687956" y="1005759"/>
                  <a:pt x="721344" y="1015777"/>
                </a:cubicBezTo>
                <a:cubicBezTo>
                  <a:pt x="749317" y="1023970"/>
                  <a:pt x="774583" y="1025337"/>
                  <a:pt x="777650" y="976393"/>
                </a:cubicBezTo>
                <a:cubicBezTo>
                  <a:pt x="776566" y="973205"/>
                  <a:pt x="776747" y="969107"/>
                  <a:pt x="776929" y="965238"/>
                </a:cubicBezTo>
                <a:cubicBezTo>
                  <a:pt x="767542" y="944976"/>
                  <a:pt x="752926" y="934504"/>
                  <a:pt x="735601" y="928584"/>
                </a:cubicBezTo>
                <a:cubicBezTo>
                  <a:pt x="725133" y="924942"/>
                  <a:pt x="711237" y="919478"/>
                  <a:pt x="711416" y="904909"/>
                </a:cubicBezTo>
                <a:cubicBezTo>
                  <a:pt x="711958" y="850955"/>
                  <a:pt x="678571" y="835246"/>
                  <a:pt x="645185" y="819539"/>
                </a:cubicBezTo>
                <a:cubicBezTo>
                  <a:pt x="663773" y="792676"/>
                  <a:pt x="678391" y="812481"/>
                  <a:pt x="692468" y="810433"/>
                </a:cubicBezTo>
                <a:cubicBezTo>
                  <a:pt x="701672" y="809067"/>
                  <a:pt x="709973" y="806563"/>
                  <a:pt x="709973" y="792676"/>
                </a:cubicBezTo>
                <a:cubicBezTo>
                  <a:pt x="710154" y="781065"/>
                  <a:pt x="705822" y="767861"/>
                  <a:pt x="696799" y="767635"/>
                </a:cubicBezTo>
                <a:cubicBezTo>
                  <a:pt x="640312" y="765585"/>
                  <a:pt x="609090" y="690914"/>
                  <a:pt x="550437" y="690687"/>
                </a:cubicBezTo>
                <a:cubicBezTo>
                  <a:pt x="515425" y="690687"/>
                  <a:pt x="568666" y="648572"/>
                  <a:pt x="539068" y="631042"/>
                </a:cubicBezTo>
                <a:cubicBezTo>
                  <a:pt x="532570" y="627171"/>
                  <a:pt x="556032" y="621254"/>
                  <a:pt x="566500" y="622164"/>
                </a:cubicBezTo>
                <a:cubicBezTo>
                  <a:pt x="576786" y="623074"/>
                  <a:pt x="585990" y="634229"/>
                  <a:pt x="598443" y="626261"/>
                </a:cubicBezTo>
                <a:cubicBezTo>
                  <a:pt x="605300" y="597806"/>
                  <a:pt x="587615" y="587332"/>
                  <a:pt x="572996" y="579365"/>
                </a:cubicBezTo>
                <a:cubicBezTo>
                  <a:pt x="539247" y="560925"/>
                  <a:pt x="506402" y="538615"/>
                  <a:pt x="469405" y="532013"/>
                </a:cubicBezTo>
                <a:cubicBezTo>
                  <a:pt x="456232" y="529737"/>
                  <a:pt x="488355" y="499231"/>
                  <a:pt x="494671" y="488532"/>
                </a:cubicBezTo>
                <a:cubicBezTo>
                  <a:pt x="345782" y="376071"/>
                  <a:pt x="166756" y="381762"/>
                  <a:pt x="0" y="290928"/>
                </a:cubicBezTo>
                <a:cubicBezTo>
                  <a:pt x="36817" y="273173"/>
                  <a:pt x="63887" y="286148"/>
                  <a:pt x="88973" y="288880"/>
                </a:cubicBezTo>
                <a:cubicBezTo>
                  <a:pt x="151595" y="295708"/>
                  <a:pt x="213498" y="309822"/>
                  <a:pt x="275940" y="318246"/>
                </a:cubicBezTo>
                <a:cubicBezTo>
                  <a:pt x="306620" y="322344"/>
                  <a:pt x="335134" y="337824"/>
                  <a:pt x="369424" y="313239"/>
                </a:cubicBezTo>
                <a:cubicBezTo>
                  <a:pt x="392343" y="296847"/>
                  <a:pt x="428980" y="314604"/>
                  <a:pt x="457133" y="329174"/>
                </a:cubicBezTo>
                <a:cubicBezTo>
                  <a:pt x="480414" y="341238"/>
                  <a:pt x="502612" y="344425"/>
                  <a:pt x="533474" y="329174"/>
                </a:cubicBezTo>
                <a:cubicBezTo>
                  <a:pt x="505501" y="319841"/>
                  <a:pt x="484023" y="311645"/>
                  <a:pt x="462006" y="305953"/>
                </a:cubicBezTo>
                <a:cubicBezTo>
                  <a:pt x="444501" y="301400"/>
                  <a:pt x="486189" y="282960"/>
                  <a:pt x="507484" y="285237"/>
                </a:cubicBezTo>
                <a:cubicBezTo>
                  <a:pt x="537263" y="288423"/>
                  <a:pt x="520479" y="276586"/>
                  <a:pt x="515425" y="260195"/>
                </a:cubicBezTo>
                <a:cubicBezTo>
                  <a:pt x="510012" y="242665"/>
                  <a:pt x="526074" y="237203"/>
                  <a:pt x="536180" y="240844"/>
                </a:cubicBezTo>
                <a:cubicBezTo>
                  <a:pt x="574980" y="255187"/>
                  <a:pt x="613602" y="229917"/>
                  <a:pt x="653668" y="250407"/>
                </a:cubicBezTo>
                <a:cubicBezTo>
                  <a:pt x="643561" y="199867"/>
                  <a:pt x="621723" y="177784"/>
                  <a:pt x="576064" y="170726"/>
                </a:cubicBezTo>
                <a:cubicBezTo>
                  <a:pt x="558919" y="167996"/>
                  <a:pt x="541053" y="172093"/>
                  <a:pt x="526254" y="157522"/>
                </a:cubicBezTo>
                <a:cubicBezTo>
                  <a:pt x="517771" y="149101"/>
                  <a:pt x="508207" y="139084"/>
                  <a:pt x="514884" y="123603"/>
                </a:cubicBezTo>
                <a:cubicBezTo>
                  <a:pt x="519577" y="112674"/>
                  <a:pt x="529684" y="112674"/>
                  <a:pt x="537985" y="116318"/>
                </a:cubicBezTo>
                <a:cubicBezTo>
                  <a:pt x="575162" y="132483"/>
                  <a:pt x="613963" y="138400"/>
                  <a:pt x="652764" y="144320"/>
                </a:cubicBezTo>
                <a:cubicBezTo>
                  <a:pt x="658720" y="145230"/>
                  <a:pt x="665397" y="148191"/>
                  <a:pt x="672075" y="133164"/>
                </a:cubicBezTo>
                <a:cubicBezTo>
                  <a:pt x="599526" y="108805"/>
                  <a:pt x="530585" y="74202"/>
                  <a:pt x="456051" y="60770"/>
                </a:cubicBezTo>
                <a:cubicBezTo>
                  <a:pt x="457133" y="54397"/>
                  <a:pt x="458215" y="48022"/>
                  <a:pt x="459299" y="41649"/>
                </a:cubicBezTo>
                <a:cubicBezTo>
                  <a:pt x="517591" y="50753"/>
                  <a:pt x="575884" y="59859"/>
                  <a:pt x="649515" y="71243"/>
                </a:cubicBezTo>
                <a:cubicBezTo>
                  <a:pt x="604218" y="35045"/>
                  <a:pt x="561446" y="47111"/>
                  <a:pt x="527879" y="15013"/>
                </a:cubicBezTo>
                <a:cubicBezTo>
                  <a:pt x="534195" y="2833"/>
                  <a:pt x="541820" y="-241"/>
                  <a:pt x="549716" y="1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>
            <a:extLst>
              <a:ext uri="{FF2B5EF4-FFF2-40B4-BE49-F238E27FC236}">
                <a16:creationId xmlns:a16="http://schemas.microsoft.com/office/drawing/2014/main" id="{39CCE011-BC15-ABEC-E435-5374E13C39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57" r="-2" b="-2"/>
          <a:stretch>
            <a:fillRect/>
          </a:stretch>
        </p:blipFill>
        <p:spPr bwMode="auto">
          <a:xfrm>
            <a:off x="8190270" y="-5"/>
            <a:ext cx="4010629" cy="3096939"/>
          </a:xfrm>
          <a:custGeom>
            <a:avLst/>
            <a:gdLst/>
            <a:ahLst/>
            <a:cxnLst/>
            <a:rect l="l" t="t" r="r" b="b"/>
            <a:pathLst>
              <a:path w="4579876" h="3536502">
                <a:moveTo>
                  <a:pt x="457312" y="0"/>
                </a:moveTo>
                <a:lnTo>
                  <a:pt x="4579876" y="0"/>
                </a:lnTo>
                <a:lnTo>
                  <a:pt x="4579876" y="3057029"/>
                </a:lnTo>
                <a:lnTo>
                  <a:pt x="4508441" y="3086568"/>
                </a:lnTo>
                <a:cubicBezTo>
                  <a:pt x="4391572" y="3126663"/>
                  <a:pt x="4301124" y="3221848"/>
                  <a:pt x="4183947" y="3271738"/>
                </a:cubicBezTo>
                <a:cubicBezTo>
                  <a:pt x="4099090" y="3307854"/>
                  <a:pt x="4017967" y="3354374"/>
                  <a:pt x="3930625" y="3387123"/>
                </a:cubicBezTo>
                <a:cubicBezTo>
                  <a:pt x="3723932" y="3464557"/>
                  <a:pt x="3513195" y="3526689"/>
                  <a:pt x="3290337" y="3535564"/>
                </a:cubicBezTo>
                <a:cubicBezTo>
                  <a:pt x="3106332" y="3542605"/>
                  <a:pt x="1510274" y="3535872"/>
                  <a:pt x="861903" y="2528615"/>
                </a:cubicBezTo>
                <a:cubicBezTo>
                  <a:pt x="849470" y="2523717"/>
                  <a:pt x="835485" y="2510862"/>
                  <a:pt x="831133" y="2498619"/>
                </a:cubicBezTo>
                <a:cubicBezTo>
                  <a:pt x="810307" y="2441385"/>
                  <a:pt x="759333" y="2416594"/>
                  <a:pt x="713333" y="2385682"/>
                </a:cubicBezTo>
                <a:cubicBezTo>
                  <a:pt x="672925" y="2358442"/>
                  <a:pt x="630030" y="2329978"/>
                  <a:pt x="613246" y="2284067"/>
                </a:cubicBezTo>
                <a:cubicBezTo>
                  <a:pt x="591179" y="2222855"/>
                  <a:pt x="653963" y="2273050"/>
                  <a:pt x="665465" y="2249789"/>
                </a:cubicBezTo>
                <a:cubicBezTo>
                  <a:pt x="641532" y="2217960"/>
                  <a:pt x="604543" y="2188882"/>
                  <a:pt x="594908" y="2152767"/>
                </a:cubicBezTo>
                <a:cubicBezTo>
                  <a:pt x="559787" y="2022383"/>
                  <a:pt x="483946" y="1927503"/>
                  <a:pt x="370497" y="1853742"/>
                </a:cubicBezTo>
                <a:cubicBezTo>
                  <a:pt x="337861" y="1832624"/>
                  <a:pt x="316415" y="1794059"/>
                  <a:pt x="271969" y="1787940"/>
                </a:cubicBezTo>
                <a:cubicBezTo>
                  <a:pt x="173127" y="1774472"/>
                  <a:pt x="204209" y="1669186"/>
                  <a:pt x="151990" y="1622358"/>
                </a:cubicBezTo>
                <a:cubicBezTo>
                  <a:pt x="142044" y="1613481"/>
                  <a:pt x="133031" y="1596037"/>
                  <a:pt x="134895" y="1584102"/>
                </a:cubicBezTo>
                <a:cubicBezTo>
                  <a:pt x="137691" y="1566959"/>
                  <a:pt x="149504" y="1550739"/>
                  <a:pt x="159450" y="1535435"/>
                </a:cubicBezTo>
                <a:cubicBezTo>
                  <a:pt x="169708" y="1520133"/>
                  <a:pt x="185247" y="1506664"/>
                  <a:pt x="177788" y="1486465"/>
                </a:cubicBezTo>
                <a:cubicBezTo>
                  <a:pt x="174683" y="1478202"/>
                  <a:pt x="176855" y="1449432"/>
                  <a:pt x="153856" y="1472079"/>
                </a:cubicBezTo>
                <a:cubicBezTo>
                  <a:pt x="90760" y="1534212"/>
                  <a:pt x="54082" y="1475449"/>
                  <a:pt x="0" y="1447289"/>
                </a:cubicBezTo>
                <a:cubicBezTo>
                  <a:pt x="43515" y="1418212"/>
                  <a:pt x="82677" y="1397707"/>
                  <a:pt x="89205" y="1354247"/>
                </a:cubicBezTo>
                <a:cubicBezTo>
                  <a:pt x="102570" y="1264569"/>
                  <a:pt x="159758" y="1223557"/>
                  <a:pt x="246479" y="1215599"/>
                </a:cubicBezTo>
                <a:cubicBezTo>
                  <a:pt x="214465" y="1128983"/>
                  <a:pt x="214465" y="1128983"/>
                  <a:pt x="317968" y="1117045"/>
                </a:cubicBezTo>
                <a:cubicBezTo>
                  <a:pt x="278183" y="1061955"/>
                  <a:pt x="278183" y="1047876"/>
                  <a:pt x="326362" y="1028900"/>
                </a:cubicBezTo>
                <a:cubicBezTo>
                  <a:pt x="372673" y="1010841"/>
                  <a:pt x="423957" y="1004720"/>
                  <a:pt x="466852" y="976870"/>
                </a:cubicBezTo>
                <a:cubicBezTo>
                  <a:pt x="427377" y="906475"/>
                  <a:pt x="416188" y="824756"/>
                  <a:pt x="334754" y="790475"/>
                </a:cubicBezTo>
                <a:cubicBezTo>
                  <a:pt x="322010" y="785272"/>
                  <a:pt x="313307" y="764154"/>
                  <a:pt x="321386" y="751912"/>
                </a:cubicBezTo>
                <a:cubicBezTo>
                  <a:pt x="350915" y="707534"/>
                  <a:pt x="308644" y="623365"/>
                  <a:pt x="400645" y="613877"/>
                </a:cubicBezTo>
                <a:cubicBezTo>
                  <a:pt x="412147" y="612959"/>
                  <a:pt x="422716" y="603776"/>
                  <a:pt x="413701" y="591839"/>
                </a:cubicBezTo>
                <a:cubicBezTo>
                  <a:pt x="382618" y="550216"/>
                  <a:pt x="420228" y="552969"/>
                  <a:pt x="442917" y="547767"/>
                </a:cubicBezTo>
                <a:cubicBezTo>
                  <a:pt x="470271" y="541341"/>
                  <a:pt x="501353" y="559703"/>
                  <a:pt x="526840" y="537055"/>
                </a:cubicBezTo>
                <a:cubicBezTo>
                  <a:pt x="520932" y="513181"/>
                  <a:pt x="498866" y="513487"/>
                  <a:pt x="483325" y="505836"/>
                </a:cubicBezTo>
                <a:cubicBezTo>
                  <a:pt x="437946" y="483799"/>
                  <a:pt x="400956" y="457479"/>
                  <a:pt x="398780" y="400243"/>
                </a:cubicBezTo>
                <a:cubicBezTo>
                  <a:pt x="397229" y="354028"/>
                  <a:pt x="392255" y="313323"/>
                  <a:pt x="455041" y="299242"/>
                </a:cubicBezTo>
                <a:cubicBezTo>
                  <a:pt x="481149" y="293426"/>
                  <a:pt x="473687" y="260067"/>
                  <a:pt x="458769" y="243538"/>
                </a:cubicBezTo>
                <a:cubicBezTo>
                  <a:pt x="432038" y="214157"/>
                  <a:pt x="409972" y="174981"/>
                  <a:pt x="363969" y="172227"/>
                </a:cubicBezTo>
                <a:cubicBezTo>
                  <a:pt x="335995" y="170391"/>
                  <a:pt x="314549" y="158146"/>
                  <a:pt x="292481" y="144069"/>
                </a:cubicBezTo>
                <a:cubicBezTo>
                  <a:pt x="276630" y="133966"/>
                  <a:pt x="257670" y="125398"/>
                  <a:pt x="259534" y="103668"/>
                </a:cubicBezTo>
                <a:cubicBezTo>
                  <a:pt x="261399" y="82855"/>
                  <a:pt x="279736" y="74286"/>
                  <a:pt x="298387" y="70001"/>
                </a:cubicBezTo>
                <a:cubicBezTo>
                  <a:pt x="345011" y="59672"/>
                  <a:pt x="389535" y="45726"/>
                  <a:pt x="430782" y="19902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7912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742A528-B5BC-48B8-92DE-9C2B44451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FC34A9A-2CA0-1B9D-86BC-186C7AF922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76" r="-1" b="-1"/>
          <a:stretch>
            <a:fillRect/>
          </a:stretch>
        </p:blipFill>
        <p:spPr>
          <a:xfrm>
            <a:off x="5515897" y="231093"/>
            <a:ext cx="6577781" cy="6368682"/>
          </a:xfrm>
          <a:custGeom>
            <a:avLst/>
            <a:gdLst/>
            <a:ahLst/>
            <a:cxnLst/>
            <a:rect l="l" t="t" r="r" b="b"/>
            <a:pathLst>
              <a:path w="8500451" h="5783926">
                <a:moveTo>
                  <a:pt x="4814568" y="604"/>
                </a:moveTo>
                <a:cubicBezTo>
                  <a:pt x="5041344" y="3294"/>
                  <a:pt x="5267019" y="14348"/>
                  <a:pt x="5493575" y="21000"/>
                </a:cubicBezTo>
                <a:cubicBezTo>
                  <a:pt x="5987120" y="36130"/>
                  <a:pt x="6483273" y="35607"/>
                  <a:pt x="6977859" y="46564"/>
                </a:cubicBezTo>
                <a:cubicBezTo>
                  <a:pt x="7286195" y="53346"/>
                  <a:pt x="7590877" y="77867"/>
                  <a:pt x="7880953" y="154038"/>
                </a:cubicBezTo>
                <a:cubicBezTo>
                  <a:pt x="7921646" y="164993"/>
                  <a:pt x="7967557" y="167081"/>
                  <a:pt x="7998861" y="193166"/>
                </a:cubicBezTo>
                <a:cubicBezTo>
                  <a:pt x="8033815" y="222382"/>
                  <a:pt x="8019729" y="265163"/>
                  <a:pt x="7968600" y="273511"/>
                </a:cubicBezTo>
                <a:cubicBezTo>
                  <a:pt x="7903386" y="284466"/>
                  <a:pt x="7836607" y="287597"/>
                  <a:pt x="7764609" y="294901"/>
                </a:cubicBezTo>
                <a:cubicBezTo>
                  <a:pt x="7792260" y="335073"/>
                  <a:pt x="7859040" y="304814"/>
                  <a:pt x="7876257" y="354899"/>
                </a:cubicBezTo>
                <a:cubicBezTo>
                  <a:pt x="7799043" y="389332"/>
                  <a:pt x="7705656" y="366898"/>
                  <a:pt x="7631049" y="400810"/>
                </a:cubicBezTo>
                <a:cubicBezTo>
                  <a:pt x="7633137" y="424287"/>
                  <a:pt x="7649831" y="426374"/>
                  <a:pt x="7663396" y="432635"/>
                </a:cubicBezTo>
                <a:cubicBezTo>
                  <a:pt x="7676961" y="438373"/>
                  <a:pt x="7710871" y="430026"/>
                  <a:pt x="7696264" y="462894"/>
                </a:cubicBezTo>
                <a:cubicBezTo>
                  <a:pt x="7541315" y="482719"/>
                  <a:pt x="7393147" y="550021"/>
                  <a:pt x="7229849" y="540630"/>
                </a:cubicBezTo>
                <a:cubicBezTo>
                  <a:pt x="7431755" y="558890"/>
                  <a:pt x="7602355" y="633496"/>
                  <a:pt x="7780782" y="683059"/>
                </a:cubicBezTo>
                <a:cubicBezTo>
                  <a:pt x="7773479" y="741491"/>
                  <a:pt x="7701483" y="718014"/>
                  <a:pt x="7680613" y="759751"/>
                </a:cubicBezTo>
                <a:cubicBezTo>
                  <a:pt x="7794869" y="788967"/>
                  <a:pt x="7904429" y="823401"/>
                  <a:pt x="7998861" y="880789"/>
                </a:cubicBezTo>
                <a:cubicBezTo>
                  <a:pt x="8083901" y="932439"/>
                  <a:pt x="8164765" y="989306"/>
                  <a:pt x="8257111" y="1031566"/>
                </a:cubicBezTo>
                <a:cubicBezTo>
                  <a:pt x="8354150" y="1075912"/>
                  <a:pt x="8413103" y="1132779"/>
                  <a:pt x="8402148" y="1229819"/>
                </a:cubicBezTo>
                <a:cubicBezTo>
                  <a:pt x="8397452" y="1269468"/>
                  <a:pt x="8409973" y="1302859"/>
                  <a:pt x="8453275" y="1318510"/>
                </a:cubicBezTo>
                <a:cubicBezTo>
                  <a:pt x="8507013" y="1337814"/>
                  <a:pt x="8501275" y="1367029"/>
                  <a:pt x="8499187" y="1411897"/>
                </a:cubicBezTo>
                <a:cubicBezTo>
                  <a:pt x="8496056" y="1465634"/>
                  <a:pt x="8468406" y="1486504"/>
                  <a:pt x="8419885" y="1504764"/>
                </a:cubicBezTo>
                <a:cubicBezTo>
                  <a:pt x="8350497" y="1530327"/>
                  <a:pt x="8349975" y="1569978"/>
                  <a:pt x="8368237" y="1617454"/>
                </a:cubicBezTo>
                <a:cubicBezTo>
                  <a:pt x="8378149" y="1643540"/>
                  <a:pt x="8393278" y="1664409"/>
                  <a:pt x="8415713" y="1683712"/>
                </a:cubicBezTo>
                <a:cubicBezTo>
                  <a:pt x="8493448" y="1751014"/>
                  <a:pt x="8492927" y="1752056"/>
                  <a:pt x="8416755" y="1831880"/>
                </a:cubicBezTo>
                <a:cubicBezTo>
                  <a:pt x="8396408" y="1853269"/>
                  <a:pt x="8374496" y="1867356"/>
                  <a:pt x="8383888" y="1901790"/>
                </a:cubicBezTo>
                <a:cubicBezTo>
                  <a:pt x="8415713" y="2016046"/>
                  <a:pt x="8411538" y="2016046"/>
                  <a:pt x="8283717" y="2053609"/>
                </a:cubicBezTo>
                <a:cubicBezTo>
                  <a:pt x="8254501" y="2062479"/>
                  <a:pt x="8215373" y="2054653"/>
                  <a:pt x="8198678" y="2087521"/>
                </a:cubicBezTo>
                <a:cubicBezTo>
                  <a:pt x="8209113" y="2111521"/>
                  <a:pt x="8184591" y="2690625"/>
                  <a:pt x="8207547" y="2700017"/>
                </a:cubicBezTo>
                <a:cubicBezTo>
                  <a:pt x="8387017" y="2773578"/>
                  <a:pt x="8409451" y="2860184"/>
                  <a:pt x="8269632" y="2996352"/>
                </a:cubicBezTo>
                <a:cubicBezTo>
                  <a:pt x="8175722" y="3087653"/>
                  <a:pt x="8186677" y="3236864"/>
                  <a:pt x="8225807" y="3330251"/>
                </a:cubicBezTo>
                <a:cubicBezTo>
                  <a:pt x="8373452" y="3371467"/>
                  <a:pt x="8341107" y="3481027"/>
                  <a:pt x="8370845" y="3577023"/>
                </a:cubicBezTo>
                <a:cubicBezTo>
                  <a:pt x="8392757" y="3649020"/>
                  <a:pt x="8306673" y="3639107"/>
                  <a:pt x="8310847" y="3671976"/>
                </a:cubicBezTo>
                <a:cubicBezTo>
                  <a:pt x="8365105" y="3711626"/>
                  <a:pt x="8437624" y="3724148"/>
                  <a:pt x="8479884" y="3778406"/>
                </a:cubicBezTo>
                <a:cubicBezTo>
                  <a:pt x="8403713" y="3818056"/>
                  <a:pt x="8365105" y="3873880"/>
                  <a:pt x="8322845" y="3929703"/>
                </a:cubicBezTo>
                <a:cubicBezTo>
                  <a:pt x="8254501" y="4020482"/>
                  <a:pt x="8161635" y="4097174"/>
                  <a:pt x="8063031" y="4166563"/>
                </a:cubicBezTo>
                <a:cubicBezTo>
                  <a:pt x="8012947" y="4649674"/>
                  <a:pt x="7851215" y="5156783"/>
                  <a:pt x="7833475" y="5181825"/>
                </a:cubicBezTo>
                <a:cubicBezTo>
                  <a:pt x="7760436" y="5174520"/>
                  <a:pt x="7618528" y="5466682"/>
                  <a:pt x="7495403" y="5493812"/>
                </a:cubicBezTo>
                <a:cubicBezTo>
                  <a:pt x="7366017" y="5523550"/>
                  <a:pt x="5441925" y="5797973"/>
                  <a:pt x="5148199" y="5783364"/>
                </a:cubicBezTo>
                <a:cubicBezTo>
                  <a:pt x="3551743" y="5705628"/>
                  <a:pt x="3505310" y="5598155"/>
                  <a:pt x="3505310" y="5598155"/>
                </a:cubicBezTo>
                <a:cubicBezTo>
                  <a:pt x="3505310" y="5598155"/>
                  <a:pt x="3596089" y="5571548"/>
                  <a:pt x="3675390" y="5541287"/>
                </a:cubicBezTo>
                <a:cubicBezTo>
                  <a:pt x="3627392" y="5542853"/>
                  <a:pt x="3579395" y="5543896"/>
                  <a:pt x="3531919" y="5542331"/>
                </a:cubicBezTo>
                <a:cubicBezTo>
                  <a:pt x="3164108" y="5531375"/>
                  <a:pt x="3500093" y="5511028"/>
                  <a:pt x="3138022" y="5469291"/>
                </a:cubicBezTo>
                <a:cubicBezTo>
                  <a:pt x="2527092" y="5398860"/>
                  <a:pt x="2618913" y="5380598"/>
                  <a:pt x="2058068" y="5181825"/>
                </a:cubicBezTo>
                <a:cubicBezTo>
                  <a:pt x="2008504" y="5164086"/>
                  <a:pt x="1660519" y="5056613"/>
                  <a:pt x="1447659" y="5044613"/>
                </a:cubicBezTo>
                <a:cubicBezTo>
                  <a:pt x="1391313" y="5041483"/>
                  <a:pt x="1329751" y="5042527"/>
                  <a:pt x="1281230" y="4977311"/>
                </a:cubicBezTo>
                <a:cubicBezTo>
                  <a:pt x="1429920" y="4979399"/>
                  <a:pt x="1557741" y="4979399"/>
                  <a:pt x="1696518" y="4945487"/>
                </a:cubicBezTo>
                <a:cubicBezTo>
                  <a:pt x="1622434" y="4898532"/>
                  <a:pt x="1537394" y="4938705"/>
                  <a:pt x="1478440" y="4905836"/>
                </a:cubicBezTo>
                <a:cubicBezTo>
                  <a:pt x="1423138" y="4875577"/>
                  <a:pt x="1375140" y="4871404"/>
                  <a:pt x="1318795" y="4919401"/>
                </a:cubicBezTo>
                <a:cubicBezTo>
                  <a:pt x="1289578" y="4944443"/>
                  <a:pt x="1237928" y="4939747"/>
                  <a:pt x="1208190" y="4925140"/>
                </a:cubicBezTo>
                <a:cubicBezTo>
                  <a:pt x="1049066" y="4846360"/>
                  <a:pt x="1052718" y="4847404"/>
                  <a:pt x="875857" y="4867751"/>
                </a:cubicBezTo>
                <a:cubicBezTo>
                  <a:pt x="763166" y="4880272"/>
                  <a:pt x="648388" y="4902706"/>
                  <a:pt x="545088" y="4889141"/>
                </a:cubicBezTo>
                <a:cubicBezTo>
                  <a:pt x="532045" y="4859403"/>
                  <a:pt x="543522" y="4845839"/>
                  <a:pt x="558131" y="4841666"/>
                </a:cubicBezTo>
                <a:cubicBezTo>
                  <a:pt x="796034" y="4776973"/>
                  <a:pt x="840379" y="4702889"/>
                  <a:pt x="1081413" y="4662717"/>
                </a:cubicBezTo>
                <a:cubicBezTo>
                  <a:pt x="1099151" y="4617327"/>
                  <a:pt x="1011503" y="4609500"/>
                  <a:pt x="1052718" y="4564633"/>
                </a:cubicBezTo>
                <a:cubicBezTo>
                  <a:pt x="1127846" y="4529678"/>
                  <a:pt x="1216016" y="4570894"/>
                  <a:pt x="1290622" y="4525505"/>
                </a:cubicBezTo>
                <a:cubicBezTo>
                  <a:pt x="1277579" y="4493158"/>
                  <a:pt x="1214972" y="4516636"/>
                  <a:pt x="1217581" y="4482202"/>
                </a:cubicBezTo>
                <a:cubicBezTo>
                  <a:pt x="1220712" y="4442552"/>
                  <a:pt x="1264536" y="4448813"/>
                  <a:pt x="1294796" y="4451421"/>
                </a:cubicBezTo>
                <a:cubicBezTo>
                  <a:pt x="1441398" y="4464985"/>
                  <a:pt x="1568696" y="4390902"/>
                  <a:pt x="1709040" y="4365860"/>
                </a:cubicBezTo>
                <a:cubicBezTo>
                  <a:pt x="1559306" y="4303253"/>
                  <a:pt x="686474" y="4353338"/>
                  <a:pt x="530479" y="4334034"/>
                </a:cubicBezTo>
                <a:cubicBezTo>
                  <a:pt x="367182" y="4314210"/>
                  <a:pt x="107367" y="4261516"/>
                  <a:pt x="174146" y="4244821"/>
                </a:cubicBezTo>
                <a:cubicBezTo>
                  <a:pt x="249796" y="4225518"/>
                  <a:pt x="519524" y="3996484"/>
                  <a:pt x="596216" y="3986050"/>
                </a:cubicBezTo>
                <a:cubicBezTo>
                  <a:pt x="685430" y="3974050"/>
                  <a:pt x="703169" y="3957876"/>
                  <a:pt x="820554" y="3875967"/>
                </a:cubicBezTo>
                <a:cubicBezTo>
                  <a:pt x="897769" y="3822230"/>
                  <a:pt x="576391" y="3939094"/>
                  <a:pt x="451179" y="3901009"/>
                </a:cubicBezTo>
                <a:cubicBezTo>
                  <a:pt x="405268" y="3886923"/>
                  <a:pt x="729255" y="3738233"/>
                  <a:pt x="729255" y="3711105"/>
                </a:cubicBezTo>
                <a:cubicBezTo>
                  <a:pt x="729255" y="3682409"/>
                  <a:pt x="700038" y="3676150"/>
                  <a:pt x="672387" y="3676150"/>
                </a:cubicBezTo>
                <a:cubicBezTo>
                  <a:pt x="610824" y="3676150"/>
                  <a:pt x="629606" y="3651106"/>
                  <a:pt x="568043" y="3652673"/>
                </a:cubicBezTo>
                <a:cubicBezTo>
                  <a:pt x="748558" y="3580154"/>
                  <a:pt x="860205" y="3599458"/>
                  <a:pt x="1038632" y="3533198"/>
                </a:cubicBezTo>
                <a:cubicBezTo>
                  <a:pt x="1125760" y="3500852"/>
                  <a:pt x="817425" y="3393378"/>
                  <a:pt x="907160" y="3365206"/>
                </a:cubicBezTo>
                <a:cubicBezTo>
                  <a:pt x="941071" y="3354249"/>
                  <a:pt x="986461" y="3365727"/>
                  <a:pt x="1009938" y="3327120"/>
                </a:cubicBezTo>
                <a:cubicBezTo>
                  <a:pt x="972897" y="3296340"/>
                  <a:pt x="923855" y="3309904"/>
                  <a:pt x="886812" y="3322425"/>
                </a:cubicBezTo>
                <a:cubicBezTo>
                  <a:pt x="792381" y="3354772"/>
                  <a:pt x="799165" y="3346946"/>
                  <a:pt x="789773" y="3322947"/>
                </a:cubicBezTo>
                <a:cubicBezTo>
                  <a:pt x="758993" y="3241037"/>
                  <a:pt x="682822" y="3267123"/>
                  <a:pt x="615520" y="3280688"/>
                </a:cubicBezTo>
                <a:cubicBezTo>
                  <a:pt x="412050" y="3321382"/>
                  <a:pt x="205972" y="3309904"/>
                  <a:pt x="3023" y="3351641"/>
                </a:cubicBezTo>
                <a:cubicBezTo>
                  <a:pt x="-18888" y="3356337"/>
                  <a:pt x="83890" y="3262949"/>
                  <a:pt x="132409" y="3251993"/>
                </a:cubicBezTo>
                <a:cubicBezTo>
                  <a:pt x="185103" y="3240516"/>
                  <a:pt x="249796" y="3248863"/>
                  <a:pt x="287360" y="3195127"/>
                </a:cubicBezTo>
                <a:cubicBezTo>
                  <a:pt x="220579" y="3181561"/>
                  <a:pt x="144410" y="3207647"/>
                  <a:pt x="78150" y="3164866"/>
                </a:cubicBezTo>
                <a:cubicBezTo>
                  <a:pt x="225276" y="3105913"/>
                  <a:pt x="371878" y="3107999"/>
                  <a:pt x="498655" y="3069914"/>
                </a:cubicBezTo>
                <a:cubicBezTo>
                  <a:pt x="510133" y="2999483"/>
                  <a:pt x="426658" y="3025046"/>
                  <a:pt x="396399" y="2984874"/>
                </a:cubicBezTo>
                <a:cubicBezTo>
                  <a:pt x="1351140" y="2916007"/>
                  <a:pt x="817946" y="2712537"/>
                  <a:pt x="658822" y="2601411"/>
                </a:cubicBezTo>
                <a:cubicBezTo>
                  <a:pt x="605607" y="2564370"/>
                  <a:pt x="1164888" y="2388551"/>
                  <a:pt x="1183148" y="2383856"/>
                </a:cubicBezTo>
                <a:cubicBezTo>
                  <a:pt x="1229581" y="2372900"/>
                  <a:pt x="1413747" y="2380725"/>
                  <a:pt x="1451311" y="2366639"/>
                </a:cubicBezTo>
                <a:cubicBezTo>
                  <a:pt x="1499309" y="2348901"/>
                  <a:pt x="1340706" y="2318120"/>
                  <a:pt x="1376184" y="2296729"/>
                </a:cubicBezTo>
                <a:cubicBezTo>
                  <a:pt x="1625043" y="2145953"/>
                  <a:pt x="1642780" y="1919006"/>
                  <a:pt x="1572870" y="1902834"/>
                </a:cubicBezTo>
                <a:cubicBezTo>
                  <a:pt x="1500353" y="1886138"/>
                  <a:pt x="1429399" y="1899181"/>
                  <a:pt x="1362097" y="1926311"/>
                </a:cubicBezTo>
                <a:cubicBezTo>
                  <a:pt x="1252536" y="1970656"/>
                  <a:pt x="493960" y="1907528"/>
                  <a:pt x="281620" y="1943006"/>
                </a:cubicBezTo>
                <a:cubicBezTo>
                  <a:pt x="249274" y="1948223"/>
                  <a:pt x="205451" y="1971700"/>
                  <a:pt x="174669" y="1927876"/>
                </a:cubicBezTo>
                <a:cubicBezTo>
                  <a:pt x="393269" y="1785969"/>
                  <a:pt x="673952" y="1826663"/>
                  <a:pt x="918115" y="1730145"/>
                </a:cubicBezTo>
                <a:cubicBezTo>
                  <a:pt x="822119" y="1663886"/>
                  <a:pt x="724558" y="1667017"/>
                  <a:pt x="624389" y="1676929"/>
                </a:cubicBezTo>
                <a:cubicBezTo>
                  <a:pt x="598304" y="1679538"/>
                  <a:pt x="562826" y="1683190"/>
                  <a:pt x="556565" y="1655539"/>
                </a:cubicBezTo>
                <a:cubicBezTo>
                  <a:pt x="548739" y="1620584"/>
                  <a:pt x="590999" y="1614323"/>
                  <a:pt x="618650" y="1600237"/>
                </a:cubicBezTo>
                <a:cubicBezTo>
                  <a:pt x="660909" y="1578325"/>
                  <a:pt x="723515" y="1604410"/>
                  <a:pt x="775165" y="1544413"/>
                </a:cubicBezTo>
                <a:cubicBezTo>
                  <a:pt x="618650" y="1558500"/>
                  <a:pt x="486656" y="1583021"/>
                  <a:pt x="348401" y="1624758"/>
                </a:cubicBezTo>
                <a:cubicBezTo>
                  <a:pt x="360400" y="1587717"/>
                  <a:pt x="402137" y="1570499"/>
                  <a:pt x="378660" y="1539719"/>
                </a:cubicBezTo>
                <a:cubicBezTo>
                  <a:pt x="360922" y="1516763"/>
                  <a:pt x="310316" y="1505806"/>
                  <a:pt x="336402" y="1463025"/>
                </a:cubicBezTo>
                <a:cubicBezTo>
                  <a:pt x="409963" y="1417636"/>
                  <a:pt x="514307" y="1429636"/>
                  <a:pt x="576913" y="1364421"/>
                </a:cubicBezTo>
                <a:cubicBezTo>
                  <a:pt x="665605" y="1271556"/>
                  <a:pt x="803338" y="1239731"/>
                  <a:pt x="911856" y="1171908"/>
                </a:cubicBezTo>
                <a:cubicBezTo>
                  <a:pt x="947853" y="1149995"/>
                  <a:pt x="1184192" y="1073303"/>
                  <a:pt x="1247841" y="1048782"/>
                </a:cubicBezTo>
                <a:cubicBezTo>
                  <a:pt x="1336532" y="1014349"/>
                  <a:pt x="1437746" y="1002349"/>
                  <a:pt x="1524872" y="939221"/>
                </a:cubicBezTo>
                <a:cubicBezTo>
                  <a:pt x="1439310" y="926178"/>
                  <a:pt x="1369923" y="985133"/>
                  <a:pt x="1267145" y="956439"/>
                </a:cubicBezTo>
                <a:cubicBezTo>
                  <a:pt x="1429920" y="895398"/>
                  <a:pt x="1579131" y="867746"/>
                  <a:pt x="1697039" y="783749"/>
                </a:cubicBezTo>
                <a:cubicBezTo>
                  <a:pt x="1711648" y="773315"/>
                  <a:pt x="1740342" y="776446"/>
                  <a:pt x="1762255" y="772794"/>
                </a:cubicBezTo>
                <a:cubicBezTo>
                  <a:pt x="1992852" y="735752"/>
                  <a:pt x="2224495" y="704449"/>
                  <a:pt x="2452486" y="650712"/>
                </a:cubicBezTo>
                <a:cubicBezTo>
                  <a:pt x="2504136" y="638191"/>
                  <a:pt x="2595436" y="635061"/>
                  <a:pt x="2586045" y="590193"/>
                </a:cubicBezTo>
                <a:cubicBezTo>
                  <a:pt x="2571959" y="522891"/>
                  <a:pt x="2486919" y="570889"/>
                  <a:pt x="2432138" y="577150"/>
                </a:cubicBezTo>
                <a:cubicBezTo>
                  <a:pt x="2262059" y="597497"/>
                  <a:pt x="2091979" y="632974"/>
                  <a:pt x="1919291" y="613149"/>
                </a:cubicBezTo>
                <a:cubicBezTo>
                  <a:pt x="2035633" y="588107"/>
                  <a:pt x="2151455" y="562542"/>
                  <a:pt x="2267799" y="537499"/>
                </a:cubicBezTo>
                <a:cubicBezTo>
                  <a:pt x="2134238" y="546368"/>
                  <a:pt x="2017896" y="487936"/>
                  <a:pt x="1887988" y="514022"/>
                </a:cubicBezTo>
                <a:cubicBezTo>
                  <a:pt x="1846250" y="522370"/>
                  <a:pt x="1802427" y="495762"/>
                  <a:pt x="1798252" y="454546"/>
                </a:cubicBezTo>
                <a:cubicBezTo>
                  <a:pt x="1793557" y="421678"/>
                  <a:pt x="1832686" y="407071"/>
                  <a:pt x="1862424" y="396636"/>
                </a:cubicBezTo>
                <a:cubicBezTo>
                  <a:pt x="1938595" y="370028"/>
                  <a:pt x="1999113" y="291250"/>
                  <a:pt x="2096675" y="332987"/>
                </a:cubicBezTo>
                <a:cubicBezTo>
                  <a:pt x="2158237" y="267250"/>
                  <a:pt x="2256320" y="256816"/>
                  <a:pt x="2335621" y="239600"/>
                </a:cubicBezTo>
                <a:cubicBezTo>
                  <a:pt x="2588654" y="185341"/>
                  <a:pt x="2845338" y="143081"/>
                  <a:pt x="3102023" y="107082"/>
                </a:cubicBezTo>
                <a:cubicBezTo>
                  <a:pt x="3270538" y="83605"/>
                  <a:pt x="3444270" y="93518"/>
                  <a:pt x="3611219" y="63780"/>
                </a:cubicBezTo>
                <a:cubicBezTo>
                  <a:pt x="3937814" y="5869"/>
                  <a:pt x="4262322" y="7436"/>
                  <a:pt x="4587352" y="1175"/>
                </a:cubicBezTo>
                <a:cubicBezTo>
                  <a:pt x="4663262" y="-260"/>
                  <a:pt x="4738976" y="-293"/>
                  <a:pt x="4814568" y="604"/>
                </a:cubicBezTo>
                <a:close/>
              </a:path>
            </a:pathLst>
          </a:custGeom>
        </p:spPr>
      </p:pic>
      <p:sp>
        <p:nvSpPr>
          <p:cNvPr id="2" name="AutoShape 2" descr="Generated image">
            <a:extLst>
              <a:ext uri="{FF2B5EF4-FFF2-40B4-BE49-F238E27FC236}">
                <a16:creationId xmlns:a16="http://schemas.microsoft.com/office/drawing/2014/main" id="{F72684BE-0161-27AA-C444-EC6221CA63C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67BFB01-B7F7-EC22-470D-07D5E759D7BE}"/>
              </a:ext>
            </a:extLst>
          </p:cNvPr>
          <p:cNvSpPr txBox="1"/>
          <p:nvPr/>
        </p:nvSpPr>
        <p:spPr>
          <a:xfrm>
            <a:off x="194915" y="799177"/>
            <a:ext cx="5419305" cy="52596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2800" b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Personalisation in Hospitality</a:t>
            </a:r>
            <a:endParaRPr lang="en-GB" sz="28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Tailoring services based on guest data and behavioural insight (Dixit, 2020)</a:t>
            </a: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Perceived personalisation strengthens satisfaction and loyalty  (Zhang, 2019)</a:t>
            </a: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Stronger influence on revisit intention than standardised service (Zhang, 2019)</a:t>
            </a: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Over-automation risks undermining authenticity and emotional warmth (</a:t>
            </a:r>
            <a:r>
              <a:rPr lang="en-GB" sz="2000" kern="100" dirty="0" err="1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Buhalis</a:t>
            </a: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, 2019</a:t>
            </a:r>
            <a:r>
              <a:rPr lang="en-GB" sz="18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)</a:t>
            </a:r>
            <a:endParaRPr lang="en-GB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5768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extLst>
              <a:ext uri="{FF2B5EF4-FFF2-40B4-BE49-F238E27FC236}">
                <a16:creationId xmlns:a16="http://schemas.microsoft.com/office/drawing/2014/main" id="{C8BD114A-42DC-BE4A-4EDF-CCB0B3FEC1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88" r="7061" b="-1"/>
          <a:stretch>
            <a:fillRect/>
          </a:stretch>
        </p:blipFill>
        <p:spPr bwMode="auto">
          <a:xfrm>
            <a:off x="8495072" y="1661652"/>
            <a:ext cx="3696928" cy="5163853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Why Guests Love Digital In-Room Tablets">
            <a:extLst>
              <a:ext uri="{FF2B5EF4-FFF2-40B4-BE49-F238E27FC236}">
                <a16:creationId xmlns:a16="http://schemas.microsoft.com/office/drawing/2014/main" id="{13CB75D0-A63E-676F-4CAA-63154A2126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81" r="10469"/>
          <a:stretch>
            <a:fillRect/>
          </a:stretch>
        </p:blipFill>
        <p:spPr bwMode="auto">
          <a:xfrm>
            <a:off x="1" y="62802"/>
            <a:ext cx="3234812" cy="5108966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F3A4483-F093-5B6B-12DF-124D7913BA1E}"/>
              </a:ext>
            </a:extLst>
          </p:cNvPr>
          <p:cNvSpPr txBox="1"/>
          <p:nvPr/>
        </p:nvSpPr>
        <p:spPr>
          <a:xfrm>
            <a:off x="3234813" y="269760"/>
            <a:ext cx="5565057" cy="61932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2800" b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Technology &amp; Human    Interaction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  <a:buNone/>
            </a:pPr>
            <a:endParaRPr lang="en-GB" sz="28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AI, CRM and analytics enable scalable personalisation (</a:t>
            </a:r>
            <a:r>
              <a:rPr lang="en-GB" sz="2000" kern="100" dirty="0" err="1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Buhalis</a:t>
            </a: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, 2019)</a:t>
            </a: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Smart systems enhance efficiency and predictive capability</a:t>
            </a: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Emotional intelligence remains critical in frontline service delivery (Vargo, 2008)</a:t>
            </a: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Strategic balance required between automation and human authenticity</a:t>
            </a:r>
          </a:p>
        </p:txBody>
      </p:sp>
    </p:spTree>
    <p:extLst>
      <p:ext uri="{BB962C8B-B14F-4D97-AF65-F5344CB8AC3E}">
        <p14:creationId xmlns:p14="http://schemas.microsoft.com/office/powerpoint/2010/main" val="37062105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340" name="Rectangle 12339">
            <a:extLst>
              <a:ext uri="{FF2B5EF4-FFF2-40B4-BE49-F238E27FC236}">
                <a16:creationId xmlns:a16="http://schemas.microsoft.com/office/drawing/2014/main" id="{12C63567-9A18-430B-817B-152D609F57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F1BF1D-26DE-2EBB-286E-A6D090F22589}"/>
              </a:ext>
            </a:extLst>
          </p:cNvPr>
          <p:cNvSpPr txBox="1"/>
          <p:nvPr/>
        </p:nvSpPr>
        <p:spPr>
          <a:xfrm>
            <a:off x="6440993" y="170175"/>
            <a:ext cx="5506497" cy="13772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800"/>
              </a:spcAft>
            </a:pPr>
            <a:r>
              <a:rPr lang="en-US" sz="2800" b="1" kern="1200" dirty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PESTLE Analysis: Macro-Environmental Influences</a:t>
            </a:r>
            <a:endParaRPr lang="en-US" sz="2800" kern="1200" dirty="0">
              <a:solidFill>
                <a:schemeClr val="tx1"/>
              </a:solidFill>
              <a:effectLst/>
              <a:latin typeface="+mj-lt"/>
              <a:ea typeface="+mj-ea"/>
              <a:cs typeface="+mj-cs"/>
            </a:endParaRPr>
          </a:p>
        </p:txBody>
      </p:sp>
      <p:pic>
        <p:nvPicPr>
          <p:cNvPr id="12292" name="Picture 4" descr="Youth study on social media use: Less is better, but how? | heise online">
            <a:extLst>
              <a:ext uri="{FF2B5EF4-FFF2-40B4-BE49-F238E27FC236}">
                <a16:creationId xmlns:a16="http://schemas.microsoft.com/office/drawing/2014/main" id="{8418ED27-9C09-63DB-39B4-5A55FFB95E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9" r="15912" b="-1"/>
          <a:stretch>
            <a:fillRect/>
          </a:stretch>
        </p:blipFill>
        <p:spPr bwMode="auto">
          <a:xfrm>
            <a:off x="-3" y="170174"/>
            <a:ext cx="3013876" cy="2054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Food Price Inflation Concept. Illustration with Icons and Keywords">
            <a:extLst>
              <a:ext uri="{FF2B5EF4-FFF2-40B4-BE49-F238E27FC236}">
                <a16:creationId xmlns:a16="http://schemas.microsoft.com/office/drawing/2014/main" id="{3B48A556-F631-B29B-A959-62BA49AB19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87" b="5"/>
          <a:stretch>
            <a:fillRect/>
          </a:stretch>
        </p:blipFill>
        <p:spPr bwMode="auto">
          <a:xfrm>
            <a:off x="3190841" y="170174"/>
            <a:ext cx="2998757" cy="2054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Digital Transformation: The Key to Business Success in the 21st Century">
            <a:extLst>
              <a:ext uri="{FF2B5EF4-FFF2-40B4-BE49-F238E27FC236}">
                <a16:creationId xmlns:a16="http://schemas.microsoft.com/office/drawing/2014/main" id="{E759AAD0-5E06-A13A-992D-F09F39EDB5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39" r="5" b="5"/>
          <a:stretch>
            <a:fillRect/>
          </a:stretch>
        </p:blipFill>
        <p:spPr bwMode="auto">
          <a:xfrm>
            <a:off x="20" y="2396614"/>
            <a:ext cx="3013855" cy="2060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8" name="Picture 10" descr="Judge's gavel, chairman's gavel, wooden gavel with stand isolated from background">
            <a:extLst>
              <a:ext uri="{FF2B5EF4-FFF2-40B4-BE49-F238E27FC236}">
                <a16:creationId xmlns:a16="http://schemas.microsoft.com/office/drawing/2014/main" id="{B702C588-54AD-84F5-9D97-DA56FA9467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40" r="1" b="29313"/>
          <a:stretch>
            <a:fillRect/>
          </a:stretch>
        </p:blipFill>
        <p:spPr bwMode="auto">
          <a:xfrm>
            <a:off x="3190842" y="2396614"/>
            <a:ext cx="2998756" cy="2060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2" name="Picture 14">
            <a:extLst>
              <a:ext uri="{FF2B5EF4-FFF2-40B4-BE49-F238E27FC236}">
                <a16:creationId xmlns:a16="http://schemas.microsoft.com/office/drawing/2014/main" id="{D70A386C-184D-F983-9851-D87D777452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7" r="1793" b="-4"/>
          <a:stretch>
            <a:fillRect/>
          </a:stretch>
        </p:blipFill>
        <p:spPr bwMode="auto">
          <a:xfrm>
            <a:off x="-1" y="4629235"/>
            <a:ext cx="3013875" cy="168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Wind Turbine Renewable Energy Infrastructure for Clean Power and Net Zero Future">
            <a:extLst>
              <a:ext uri="{FF2B5EF4-FFF2-40B4-BE49-F238E27FC236}">
                <a16:creationId xmlns:a16="http://schemas.microsoft.com/office/drawing/2014/main" id="{FE95AF40-63C7-5F22-0A2C-38F0069431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2" r="1" b="13099"/>
          <a:stretch>
            <a:fillRect/>
          </a:stretch>
        </p:blipFill>
        <p:spPr bwMode="auto">
          <a:xfrm>
            <a:off x="3190842" y="4629235"/>
            <a:ext cx="2998756" cy="168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347" name="TextBox 12346">
            <a:extLst>
              <a:ext uri="{FF2B5EF4-FFF2-40B4-BE49-F238E27FC236}">
                <a16:creationId xmlns:a16="http://schemas.microsoft.com/office/drawing/2014/main" id="{BCD716F4-44D8-1B53-9EA4-35D6C1B23938}"/>
              </a:ext>
            </a:extLst>
          </p:cNvPr>
          <p:cNvSpPr txBox="1"/>
          <p:nvPr/>
        </p:nvSpPr>
        <p:spPr>
          <a:xfrm>
            <a:off x="6825757" y="1756336"/>
            <a:ext cx="4785837" cy="46936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14350" lvl="0" indent="-285750">
              <a:lnSpc>
                <a:spcPct val="9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dirty="0">
                <a:effectLst/>
              </a:rPr>
              <a:t>Political: GDPR and regulatory compliance shape data usage (</a:t>
            </a:r>
            <a:r>
              <a:rPr lang="en-US" dirty="0" err="1">
                <a:effectLst/>
              </a:rPr>
              <a:t>Tussyadiah</a:t>
            </a:r>
            <a:r>
              <a:rPr lang="en-US" dirty="0">
                <a:effectLst/>
              </a:rPr>
              <a:t>, 2020)</a:t>
            </a:r>
          </a:p>
          <a:p>
            <a:pPr marL="514350" lvl="0" indent="-285750">
              <a:lnSpc>
                <a:spcPct val="9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dirty="0">
                <a:effectLst/>
              </a:rPr>
              <a:t>Economic: High technology investment balanced against revenue premium (Dixit, 2020)</a:t>
            </a:r>
          </a:p>
          <a:p>
            <a:pPr marL="514350" lvl="0" indent="-285750">
              <a:lnSpc>
                <a:spcPct val="9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dirty="0">
                <a:effectLst/>
              </a:rPr>
              <a:t>Social: Demand for authenticity and ethical transparency (Zhang, 2019)</a:t>
            </a:r>
          </a:p>
          <a:p>
            <a:pPr marL="514350" lvl="0" indent="-285750">
              <a:lnSpc>
                <a:spcPct val="9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dirty="0">
                <a:effectLst/>
              </a:rPr>
              <a:t>Technological: Rapid AI innovation driving competitive transformation (</a:t>
            </a:r>
            <a:r>
              <a:rPr lang="en-US" dirty="0" err="1">
                <a:effectLst/>
              </a:rPr>
              <a:t>Buhalis</a:t>
            </a:r>
            <a:r>
              <a:rPr lang="en-US" dirty="0">
                <a:effectLst/>
              </a:rPr>
              <a:t>, 2019)</a:t>
            </a:r>
          </a:p>
          <a:p>
            <a:pPr marL="514350" lvl="0" indent="-285750">
              <a:lnSpc>
                <a:spcPct val="9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dirty="0">
                <a:effectLst/>
              </a:rPr>
              <a:t>Environmental: Sustainable </a:t>
            </a:r>
            <a:r>
              <a:rPr lang="en-US" dirty="0" err="1">
                <a:effectLst/>
              </a:rPr>
              <a:t>personalisation</a:t>
            </a:r>
            <a:r>
              <a:rPr lang="en-US" dirty="0">
                <a:effectLst/>
              </a:rPr>
              <a:t> enhances efficiency and brand equity (Pine, 2011)</a:t>
            </a:r>
          </a:p>
          <a:p>
            <a:pPr marL="514350" lvl="0" indent="-285750">
              <a:lnSpc>
                <a:spcPct val="9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dirty="0">
                <a:effectLst/>
              </a:rPr>
              <a:t>Legal: Compliance failures risk reputational damage (</a:t>
            </a:r>
            <a:r>
              <a:rPr lang="en-US" dirty="0" err="1">
                <a:effectLst/>
              </a:rPr>
              <a:t>Tussyadiah</a:t>
            </a:r>
            <a:r>
              <a:rPr lang="en-US" dirty="0">
                <a:effectLst/>
              </a:rPr>
              <a:t>, 2020)</a:t>
            </a:r>
          </a:p>
        </p:txBody>
      </p:sp>
      <p:sp>
        <p:nvSpPr>
          <p:cNvPr id="2" name="AutoShape 12" descr="Palace of Westminster - Wikipedia">
            <a:extLst>
              <a:ext uri="{FF2B5EF4-FFF2-40B4-BE49-F238E27FC236}">
                <a16:creationId xmlns:a16="http://schemas.microsoft.com/office/drawing/2014/main" id="{8D341EB7-EC75-02FC-C05B-D36555D8BDC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5436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0" name="Picture 8">
            <a:extLst>
              <a:ext uri="{FF2B5EF4-FFF2-40B4-BE49-F238E27FC236}">
                <a16:creationId xmlns:a16="http://schemas.microsoft.com/office/drawing/2014/main" id="{77BC8F99-E296-FB2D-A227-F1B1E8A50C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7318" y="172070"/>
            <a:ext cx="4336030" cy="4051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343" name="Straight Connector 13342">
            <a:extLst>
              <a:ext uri="{FF2B5EF4-FFF2-40B4-BE49-F238E27FC236}">
                <a16:creationId xmlns:a16="http://schemas.microsoft.com/office/drawing/2014/main" id="{822A5670-0F7B-4199-AEAB-33FBA9CEA4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627" y="-1"/>
            <a:ext cx="0" cy="4572000"/>
          </a:xfrm>
          <a:prstGeom prst="line">
            <a:avLst/>
          </a:prstGeom>
          <a:ln w="3810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14" name="Picture 2" descr="Future Prism, Transparent Immersive Art Building / CATS | ArchDaily">
            <a:extLst>
              <a:ext uri="{FF2B5EF4-FFF2-40B4-BE49-F238E27FC236}">
                <a16:creationId xmlns:a16="http://schemas.microsoft.com/office/drawing/2014/main" id="{E083EF27-0791-1F24-2D25-118E696253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1621" y="172070"/>
            <a:ext cx="2877035" cy="1860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342" name="Straight Connector 13341">
            <a:extLst>
              <a:ext uri="{FF2B5EF4-FFF2-40B4-BE49-F238E27FC236}">
                <a16:creationId xmlns:a16="http://schemas.microsoft.com/office/drawing/2014/main" id="{8BB1744D-A7DF-4B65-B6E3-DCF12BB2D8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627" y="2228770"/>
            <a:ext cx="2877035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28" name="Picture 16">
            <a:extLst>
              <a:ext uri="{FF2B5EF4-FFF2-40B4-BE49-F238E27FC236}">
                <a16:creationId xmlns:a16="http://schemas.microsoft.com/office/drawing/2014/main" id="{0DF51C03-9DDE-E578-89F1-73B751969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78352" y="2424609"/>
            <a:ext cx="2920300" cy="1799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344" name="Straight Connector 13343">
            <a:extLst>
              <a:ext uri="{FF2B5EF4-FFF2-40B4-BE49-F238E27FC236}">
                <a16:creationId xmlns:a16="http://schemas.microsoft.com/office/drawing/2014/main" id="{882DD753-EA38-4E86-91FB-05041A44A2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4567905"/>
            <a:ext cx="7530662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22" name="Picture 10">
            <a:extLst>
              <a:ext uri="{FF2B5EF4-FFF2-40B4-BE49-F238E27FC236}">
                <a16:creationId xmlns:a16="http://schemas.microsoft.com/office/drawing/2014/main" id="{5044EDB0-F596-B32B-D0B9-7D1F62CF9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7318" y="4724400"/>
            <a:ext cx="2623542" cy="196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30" name="Picture 18" descr="Smart, Sustainable, Green Cities: A State-of-the-Art Review">
            <a:extLst>
              <a:ext uri="{FF2B5EF4-FFF2-40B4-BE49-F238E27FC236}">
                <a16:creationId xmlns:a16="http://schemas.microsoft.com/office/drawing/2014/main" id="{67EAE610-719C-6F45-CB23-E56E39EC11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16843" y="4615653"/>
            <a:ext cx="4657393" cy="2181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34" name="TextBox 13333">
            <a:extLst>
              <a:ext uri="{FF2B5EF4-FFF2-40B4-BE49-F238E27FC236}">
                <a16:creationId xmlns:a16="http://schemas.microsoft.com/office/drawing/2014/main" id="{D2E75F9B-6936-E4E4-4E46-D4DA07E06150}"/>
              </a:ext>
            </a:extLst>
          </p:cNvPr>
          <p:cNvSpPr txBox="1"/>
          <p:nvPr/>
        </p:nvSpPr>
        <p:spPr>
          <a:xfrm>
            <a:off x="7866645" y="291404"/>
            <a:ext cx="4168035" cy="6394515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/>
          <a:p>
            <a:pPr algn="ctr">
              <a:lnSpc>
                <a:spcPct val="120000"/>
              </a:lnSpc>
              <a:spcAft>
                <a:spcPts val="800"/>
              </a:spcAft>
            </a:pPr>
            <a:r>
              <a:rPr lang="en-US" sz="4000" b="1" dirty="0">
                <a:effectLst/>
              </a:rPr>
              <a:t>Industry Innovation &amp; Responsible </a:t>
            </a:r>
            <a:r>
              <a:rPr lang="en-US" sz="4000" b="1" dirty="0" err="1">
                <a:effectLst/>
              </a:rPr>
              <a:t>Personalisation</a:t>
            </a:r>
            <a:endParaRPr lang="en-US" sz="4000" b="1" dirty="0">
              <a:effectLst/>
            </a:endParaRPr>
          </a:p>
          <a:p>
            <a:pPr algn="ctr">
              <a:lnSpc>
                <a:spcPct val="120000"/>
              </a:lnSpc>
              <a:spcAft>
                <a:spcPts val="800"/>
              </a:spcAft>
            </a:pPr>
            <a:endParaRPr lang="en-US" sz="2800" dirty="0">
              <a:effectLst/>
            </a:endParaRPr>
          </a:p>
          <a:p>
            <a:pPr marL="400050" lvl="0" indent="-285750">
              <a:lnSpc>
                <a:spcPct val="12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3600" dirty="0">
                <a:effectLst/>
              </a:rPr>
              <a:t>Immersive themed environments reinforce experiential positioning (Pine, 2011)</a:t>
            </a:r>
          </a:p>
          <a:p>
            <a:pPr marL="400050" lvl="0" indent="-285750">
              <a:lnSpc>
                <a:spcPct val="12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3600" dirty="0">
                <a:effectLst/>
              </a:rPr>
              <a:t>Wellness and lifestyle programs enhance emotional engagement</a:t>
            </a:r>
          </a:p>
          <a:p>
            <a:pPr marL="400050" lvl="0" indent="-285750">
              <a:lnSpc>
                <a:spcPct val="12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3600" dirty="0">
                <a:effectLst/>
              </a:rPr>
              <a:t>Local cultural integration strengthens authenticity</a:t>
            </a:r>
          </a:p>
          <a:p>
            <a:pPr marL="400050" lvl="0" indent="-285750">
              <a:lnSpc>
                <a:spcPct val="12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3600" dirty="0">
                <a:effectLst/>
              </a:rPr>
              <a:t>Data privacy and algorithmic bias pose ethical risks (</a:t>
            </a:r>
            <a:r>
              <a:rPr lang="en-US" sz="3600" dirty="0" err="1">
                <a:effectLst/>
              </a:rPr>
              <a:t>Tussyadiah</a:t>
            </a:r>
            <a:r>
              <a:rPr lang="en-US" sz="3600" dirty="0">
                <a:effectLst/>
              </a:rPr>
              <a:t>, 2020)</a:t>
            </a:r>
          </a:p>
          <a:p>
            <a:pPr marL="400050" lvl="0" indent="-285750">
              <a:lnSpc>
                <a:spcPct val="12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3600" dirty="0">
                <a:effectLst/>
              </a:rPr>
              <a:t>Sustainable </a:t>
            </a:r>
            <a:r>
              <a:rPr lang="en-US" sz="3600" dirty="0" err="1">
                <a:effectLst/>
              </a:rPr>
              <a:t>personalisation</a:t>
            </a:r>
            <a:r>
              <a:rPr lang="en-US" sz="3600" dirty="0">
                <a:effectLst/>
              </a:rPr>
              <a:t> aligns profitability with responsibility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400" dirty="0">
                <a:effectLst/>
              </a:rPr>
              <a:t> </a:t>
            </a:r>
          </a:p>
        </p:txBody>
      </p:sp>
      <p:cxnSp>
        <p:nvCxnSpPr>
          <p:cNvPr id="13346" name="Straight Connector 13345">
            <a:extLst>
              <a:ext uri="{FF2B5EF4-FFF2-40B4-BE49-F238E27FC236}">
                <a16:creationId xmlns:a16="http://schemas.microsoft.com/office/drawing/2014/main" id="{6DA63E78-7704-45EF-B5D3-EADDF5D826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1730262" y="5706812"/>
            <a:ext cx="22860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AutoShape 12">
            <a:extLst>
              <a:ext uri="{FF2B5EF4-FFF2-40B4-BE49-F238E27FC236}">
                <a16:creationId xmlns:a16="http://schemas.microsoft.com/office/drawing/2014/main" id="{055403AE-8D5E-3DC5-523E-0DFC83CC823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14">
            <a:extLst>
              <a:ext uri="{FF2B5EF4-FFF2-40B4-BE49-F238E27FC236}">
                <a16:creationId xmlns:a16="http://schemas.microsoft.com/office/drawing/2014/main" id="{277CBDF0-320D-47FF-583C-66A1CC313B4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27401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397" name="Rectangle 14396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340" name="Picture 4">
            <a:extLst>
              <a:ext uri="{FF2B5EF4-FFF2-40B4-BE49-F238E27FC236}">
                <a16:creationId xmlns:a16="http://schemas.microsoft.com/office/drawing/2014/main" id="{933B2932-89E9-FC86-40C6-CE3426CF40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6" r="8017" b="-1"/>
          <a:stretch>
            <a:fillRect/>
          </a:stretch>
        </p:blipFill>
        <p:spPr bwMode="auto">
          <a:xfrm>
            <a:off x="1" y="190918"/>
            <a:ext cx="7551173" cy="6667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99" name="Rectangle 14398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C7E7B25-FFFC-C9EC-DFF1-3D0F2E46C2F4}"/>
              </a:ext>
            </a:extLst>
          </p:cNvPr>
          <p:cNvSpPr txBox="1"/>
          <p:nvPr/>
        </p:nvSpPr>
        <p:spPr>
          <a:xfrm>
            <a:off x="8046719" y="502418"/>
            <a:ext cx="3919139" cy="570469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2800" b="1" dirty="0">
                <a:effectLst/>
              </a:rPr>
              <a:t>Conclusion</a:t>
            </a:r>
            <a:endParaRPr lang="en-US" sz="2800" dirty="0">
              <a:effectLst/>
            </a:endParaRPr>
          </a:p>
          <a:p>
            <a:pPr indent="-2286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</a:rPr>
              <a:t>Experience-led </a:t>
            </a:r>
            <a:r>
              <a:rPr lang="en-US" sz="2400" dirty="0" err="1">
                <a:effectLst/>
              </a:rPr>
              <a:t>personalisation</a:t>
            </a:r>
            <a:r>
              <a:rPr lang="en-US" sz="2400" dirty="0">
                <a:effectLst/>
              </a:rPr>
              <a:t> is now central to long-term competitive success in hospitality.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endParaRPr lang="en-US" sz="2400" dirty="0">
              <a:effectLst/>
            </a:endParaRP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2800" b="1" dirty="0">
                <a:effectLst/>
              </a:rPr>
              <a:t>Strategic Recommendations</a:t>
            </a:r>
            <a:endParaRPr lang="en-US" sz="2800" dirty="0">
              <a:effectLst/>
            </a:endParaRPr>
          </a:p>
          <a:p>
            <a:pPr>
              <a:spcAft>
                <a:spcPts val="800"/>
              </a:spcAft>
            </a:pPr>
            <a:r>
              <a:rPr lang="en-US" sz="2400" dirty="0">
                <a:effectLst/>
              </a:rPr>
              <a:t>• Integrate technology with human interaction</a:t>
            </a:r>
            <a:br>
              <a:rPr lang="en-US" sz="2400" dirty="0">
                <a:effectLst/>
              </a:rPr>
            </a:br>
            <a:r>
              <a:rPr lang="en-US" sz="2400" dirty="0">
                <a:effectLst/>
              </a:rPr>
              <a:t>• Ensure ethical and transparent data use</a:t>
            </a:r>
            <a:br>
              <a:rPr lang="en-US" sz="2400" dirty="0">
                <a:effectLst/>
              </a:rPr>
            </a:br>
            <a:r>
              <a:rPr lang="en-US" sz="2400" dirty="0">
                <a:effectLst/>
              </a:rPr>
              <a:t>• Align </a:t>
            </a:r>
            <a:r>
              <a:rPr lang="en-US" sz="2400" dirty="0" err="1">
                <a:effectLst/>
              </a:rPr>
              <a:t>personalisation</a:t>
            </a:r>
            <a:r>
              <a:rPr lang="en-US" sz="2400" dirty="0">
                <a:effectLst/>
              </a:rPr>
              <a:t> with sustainability goals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648370-4357-7B1B-FA34-DB0BC6914CD8}"/>
              </a:ext>
            </a:extLst>
          </p:cNvPr>
          <p:cNvSpPr txBox="1"/>
          <p:nvPr/>
        </p:nvSpPr>
        <p:spPr>
          <a:xfrm>
            <a:off x="8046719" y="2722729"/>
            <a:ext cx="3633747" cy="27000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800"/>
              </a:spcAft>
            </a:pPr>
            <a:endParaRPr lang="en-US" sz="1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311753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E559D998-AB6C-46E1-B394-118E9A1E2D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FFA10E4-71D0-1AFC-1FD5-FD1E5382A1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33"/>
          <a:stretch>
            <a:fillRect/>
          </a:stretch>
        </p:blipFill>
        <p:spPr>
          <a:xfrm>
            <a:off x="20" y="10"/>
            <a:ext cx="12191980" cy="6865943"/>
          </a:xfrm>
          <a:custGeom>
            <a:avLst/>
            <a:gdLst/>
            <a:ahLst/>
            <a:cxnLst/>
            <a:rect l="l" t="t" r="r" b="b"/>
            <a:pathLst>
              <a:path w="12192000" h="6857681">
                <a:moveTo>
                  <a:pt x="0" y="0"/>
                </a:moveTo>
                <a:lnTo>
                  <a:pt x="6033794" y="0"/>
                </a:lnTo>
                <a:lnTo>
                  <a:pt x="6104632" y="17448"/>
                </a:lnTo>
                <a:cubicBezTo>
                  <a:pt x="6167597" y="23966"/>
                  <a:pt x="6148747" y="27214"/>
                  <a:pt x="6198111" y="26888"/>
                </a:cubicBezTo>
                <a:cubicBezTo>
                  <a:pt x="6203032" y="26525"/>
                  <a:pt x="6212450" y="35708"/>
                  <a:pt x="6231511" y="33431"/>
                </a:cubicBezTo>
                <a:cubicBezTo>
                  <a:pt x="6261681" y="37362"/>
                  <a:pt x="6245025" y="48416"/>
                  <a:pt x="6283668" y="52056"/>
                </a:cubicBezTo>
                <a:cubicBezTo>
                  <a:pt x="6280095" y="55478"/>
                  <a:pt x="6317954" y="53783"/>
                  <a:pt x="6321602" y="65933"/>
                </a:cubicBezTo>
                <a:cubicBezTo>
                  <a:pt x="6338020" y="69803"/>
                  <a:pt x="6363241" y="73066"/>
                  <a:pt x="6382175" y="75274"/>
                </a:cubicBezTo>
                <a:cubicBezTo>
                  <a:pt x="6410543" y="81224"/>
                  <a:pt x="6424665" y="87641"/>
                  <a:pt x="6428857" y="91880"/>
                </a:cubicBezTo>
                <a:cubicBezTo>
                  <a:pt x="6457257" y="98611"/>
                  <a:pt x="6454186" y="99822"/>
                  <a:pt x="6491478" y="114104"/>
                </a:cubicBezTo>
                <a:cubicBezTo>
                  <a:pt x="6513363" y="108974"/>
                  <a:pt x="6532168" y="120070"/>
                  <a:pt x="6541328" y="130204"/>
                </a:cubicBezTo>
                <a:cubicBezTo>
                  <a:pt x="6566101" y="139804"/>
                  <a:pt x="6619910" y="162727"/>
                  <a:pt x="6655300" y="165762"/>
                </a:cubicBezTo>
                <a:cubicBezTo>
                  <a:pt x="6709422" y="165032"/>
                  <a:pt x="6694278" y="176304"/>
                  <a:pt x="6718357" y="184874"/>
                </a:cubicBezTo>
                <a:cubicBezTo>
                  <a:pt x="6737101" y="195527"/>
                  <a:pt x="6734493" y="186329"/>
                  <a:pt x="6754054" y="199796"/>
                </a:cubicBezTo>
                <a:lnTo>
                  <a:pt x="6790284" y="215417"/>
                </a:lnTo>
                <a:lnTo>
                  <a:pt x="6833979" y="239878"/>
                </a:lnTo>
                <a:lnTo>
                  <a:pt x="6843981" y="246602"/>
                </a:lnTo>
                <a:cubicBezTo>
                  <a:pt x="6849111" y="246626"/>
                  <a:pt x="6852366" y="247045"/>
                  <a:pt x="6854445" y="247782"/>
                </a:cubicBezTo>
                <a:cubicBezTo>
                  <a:pt x="6854496" y="247881"/>
                  <a:pt x="6854549" y="247980"/>
                  <a:pt x="6854600" y="248079"/>
                </a:cubicBezTo>
                <a:lnTo>
                  <a:pt x="6869364" y="251040"/>
                </a:lnTo>
                <a:cubicBezTo>
                  <a:pt x="6886479" y="251404"/>
                  <a:pt x="6920818" y="277370"/>
                  <a:pt x="6937072" y="276678"/>
                </a:cubicBezTo>
                <a:cubicBezTo>
                  <a:pt x="6944247" y="293133"/>
                  <a:pt x="6941053" y="265766"/>
                  <a:pt x="6968404" y="280704"/>
                </a:cubicBezTo>
                <a:cubicBezTo>
                  <a:pt x="6980596" y="282696"/>
                  <a:pt x="6985722" y="284716"/>
                  <a:pt x="6995938" y="286247"/>
                </a:cubicBezTo>
                <a:cubicBezTo>
                  <a:pt x="6996079" y="286667"/>
                  <a:pt x="7029560" y="289467"/>
                  <a:pt x="7029701" y="289887"/>
                </a:cubicBezTo>
                <a:lnTo>
                  <a:pt x="7054104" y="293980"/>
                </a:lnTo>
                <a:lnTo>
                  <a:pt x="7059678" y="296051"/>
                </a:lnTo>
                <a:lnTo>
                  <a:pt x="7092167" y="292851"/>
                </a:lnTo>
                <a:lnTo>
                  <a:pt x="7108387" y="292672"/>
                </a:lnTo>
                <a:lnTo>
                  <a:pt x="7114139" y="289579"/>
                </a:lnTo>
                <a:cubicBezTo>
                  <a:pt x="7119705" y="287930"/>
                  <a:pt x="7126840" y="287741"/>
                  <a:pt x="7137488" y="290860"/>
                </a:cubicBezTo>
                <a:lnTo>
                  <a:pt x="7139729" y="292153"/>
                </a:lnTo>
                <a:lnTo>
                  <a:pt x="7172532" y="286561"/>
                </a:lnTo>
                <a:cubicBezTo>
                  <a:pt x="7179544" y="284784"/>
                  <a:pt x="7207552" y="294171"/>
                  <a:pt x="7213458" y="290616"/>
                </a:cubicBezTo>
                <a:cubicBezTo>
                  <a:pt x="7269364" y="295457"/>
                  <a:pt x="7303569" y="278925"/>
                  <a:pt x="7371827" y="290351"/>
                </a:cubicBezTo>
                <a:cubicBezTo>
                  <a:pt x="7417519" y="294938"/>
                  <a:pt x="7443196" y="294841"/>
                  <a:pt x="7472683" y="298450"/>
                </a:cubicBezTo>
                <a:cubicBezTo>
                  <a:pt x="7502170" y="302059"/>
                  <a:pt x="7529752" y="308462"/>
                  <a:pt x="7548749" y="312007"/>
                </a:cubicBezTo>
                <a:cubicBezTo>
                  <a:pt x="7567746" y="315552"/>
                  <a:pt x="7562619" y="317217"/>
                  <a:pt x="7586664" y="319723"/>
                </a:cubicBezTo>
                <a:cubicBezTo>
                  <a:pt x="7610709" y="322229"/>
                  <a:pt x="7669675" y="320322"/>
                  <a:pt x="7693021" y="327043"/>
                </a:cubicBezTo>
                <a:cubicBezTo>
                  <a:pt x="7718238" y="326359"/>
                  <a:pt x="7721537" y="337391"/>
                  <a:pt x="7735314" y="336075"/>
                </a:cubicBezTo>
                <a:cubicBezTo>
                  <a:pt x="7806549" y="352546"/>
                  <a:pt x="7865892" y="349618"/>
                  <a:pt x="7952583" y="346950"/>
                </a:cubicBezTo>
                <a:cubicBezTo>
                  <a:pt x="8009730" y="351831"/>
                  <a:pt x="8008698" y="354607"/>
                  <a:pt x="8033745" y="357420"/>
                </a:cubicBezTo>
                <a:cubicBezTo>
                  <a:pt x="8041390" y="360247"/>
                  <a:pt x="8045181" y="350414"/>
                  <a:pt x="8052068" y="354306"/>
                </a:cubicBezTo>
                <a:lnTo>
                  <a:pt x="8087434" y="359505"/>
                </a:lnTo>
                <a:lnTo>
                  <a:pt x="8113399" y="369645"/>
                </a:lnTo>
                <a:lnTo>
                  <a:pt x="8137804" y="376078"/>
                </a:lnTo>
                <a:lnTo>
                  <a:pt x="8167138" y="378809"/>
                </a:lnTo>
                <a:cubicBezTo>
                  <a:pt x="8176124" y="381225"/>
                  <a:pt x="8176713" y="389019"/>
                  <a:pt x="8188557" y="388892"/>
                </a:cubicBezTo>
                <a:cubicBezTo>
                  <a:pt x="8224517" y="394064"/>
                  <a:pt x="8289287" y="398547"/>
                  <a:pt x="8338182" y="404244"/>
                </a:cubicBezTo>
                <a:cubicBezTo>
                  <a:pt x="8362404" y="400849"/>
                  <a:pt x="8397142" y="407351"/>
                  <a:pt x="8407187" y="417040"/>
                </a:cubicBezTo>
                <a:cubicBezTo>
                  <a:pt x="8419182" y="419735"/>
                  <a:pt x="8448098" y="419784"/>
                  <a:pt x="8459765" y="417876"/>
                </a:cubicBezTo>
                <a:cubicBezTo>
                  <a:pt x="8470121" y="418155"/>
                  <a:pt x="8471999" y="421843"/>
                  <a:pt x="8485759" y="423277"/>
                </a:cubicBezTo>
                <a:cubicBezTo>
                  <a:pt x="8500778" y="426656"/>
                  <a:pt x="8533354" y="442668"/>
                  <a:pt x="8547497" y="447675"/>
                </a:cubicBezTo>
                <a:cubicBezTo>
                  <a:pt x="8561640" y="452682"/>
                  <a:pt x="8547256" y="447497"/>
                  <a:pt x="8570615" y="453317"/>
                </a:cubicBezTo>
                <a:cubicBezTo>
                  <a:pt x="8578949" y="455301"/>
                  <a:pt x="8577204" y="463036"/>
                  <a:pt x="8595122" y="466725"/>
                </a:cubicBezTo>
                <a:cubicBezTo>
                  <a:pt x="8613041" y="470415"/>
                  <a:pt x="8653176" y="474680"/>
                  <a:pt x="8678126" y="475454"/>
                </a:cubicBezTo>
                <a:cubicBezTo>
                  <a:pt x="8706000" y="462935"/>
                  <a:pt x="8696233" y="479979"/>
                  <a:pt x="8747203" y="464224"/>
                </a:cubicBezTo>
                <a:cubicBezTo>
                  <a:pt x="8748514" y="466239"/>
                  <a:pt x="8769343" y="465372"/>
                  <a:pt x="8790692" y="466720"/>
                </a:cubicBezTo>
                <a:cubicBezTo>
                  <a:pt x="8812041" y="468068"/>
                  <a:pt x="8857501" y="479363"/>
                  <a:pt x="8875298" y="472310"/>
                </a:cubicBezTo>
                <a:lnTo>
                  <a:pt x="9032306" y="471571"/>
                </a:lnTo>
                <a:lnTo>
                  <a:pt x="9122435" y="483407"/>
                </a:lnTo>
                <a:cubicBezTo>
                  <a:pt x="9153775" y="485302"/>
                  <a:pt x="9159039" y="493942"/>
                  <a:pt x="9179171" y="490552"/>
                </a:cubicBezTo>
                <a:cubicBezTo>
                  <a:pt x="9213108" y="492737"/>
                  <a:pt x="9191622" y="508779"/>
                  <a:pt x="9230778" y="495862"/>
                </a:cubicBezTo>
                <a:cubicBezTo>
                  <a:pt x="9220076" y="509598"/>
                  <a:pt x="9249178" y="492136"/>
                  <a:pt x="9269314" y="503195"/>
                </a:cubicBezTo>
                <a:cubicBezTo>
                  <a:pt x="9297556" y="495041"/>
                  <a:pt x="9326591" y="505312"/>
                  <a:pt x="9343734" y="506508"/>
                </a:cubicBezTo>
                <a:cubicBezTo>
                  <a:pt x="9360877" y="507704"/>
                  <a:pt x="9347612" y="511465"/>
                  <a:pt x="9372172" y="510372"/>
                </a:cubicBezTo>
                <a:lnTo>
                  <a:pt x="9406856" y="515908"/>
                </a:lnTo>
                <a:cubicBezTo>
                  <a:pt x="9405045" y="511337"/>
                  <a:pt x="9410063" y="512684"/>
                  <a:pt x="9423824" y="513399"/>
                </a:cubicBezTo>
                <a:lnTo>
                  <a:pt x="9460782" y="509325"/>
                </a:lnTo>
                <a:lnTo>
                  <a:pt x="9486144" y="513434"/>
                </a:lnTo>
                <a:cubicBezTo>
                  <a:pt x="9489544" y="513295"/>
                  <a:pt x="9513720" y="508821"/>
                  <a:pt x="9513235" y="505310"/>
                </a:cubicBezTo>
                <a:cubicBezTo>
                  <a:pt x="9539685" y="520038"/>
                  <a:pt x="9542332" y="510786"/>
                  <a:pt x="9569455" y="507032"/>
                </a:cubicBezTo>
                <a:cubicBezTo>
                  <a:pt x="9592710" y="508415"/>
                  <a:pt x="9572665" y="508880"/>
                  <a:pt x="9628861" y="510620"/>
                </a:cubicBezTo>
                <a:cubicBezTo>
                  <a:pt x="9650737" y="526789"/>
                  <a:pt x="9635011" y="498901"/>
                  <a:pt x="9677951" y="521543"/>
                </a:cubicBezTo>
                <a:cubicBezTo>
                  <a:pt x="9680053" y="519778"/>
                  <a:pt x="9706563" y="521397"/>
                  <a:pt x="9720438" y="523172"/>
                </a:cubicBezTo>
                <a:cubicBezTo>
                  <a:pt x="9734313" y="524947"/>
                  <a:pt x="9746849" y="522784"/>
                  <a:pt x="9761204" y="532196"/>
                </a:cubicBezTo>
                <a:cubicBezTo>
                  <a:pt x="9771692" y="535091"/>
                  <a:pt x="9752949" y="530854"/>
                  <a:pt x="9785747" y="535781"/>
                </a:cubicBezTo>
                <a:cubicBezTo>
                  <a:pt x="9818545" y="540708"/>
                  <a:pt x="9925449" y="557390"/>
                  <a:pt x="9957993" y="561756"/>
                </a:cubicBezTo>
                <a:cubicBezTo>
                  <a:pt x="9990537" y="566122"/>
                  <a:pt x="9967648" y="568686"/>
                  <a:pt x="9981009" y="569119"/>
                </a:cubicBezTo>
                <a:cubicBezTo>
                  <a:pt x="9994370" y="569552"/>
                  <a:pt x="10023139" y="562486"/>
                  <a:pt x="10038159" y="564356"/>
                </a:cubicBezTo>
                <a:cubicBezTo>
                  <a:pt x="10057015" y="566262"/>
                  <a:pt x="10059811" y="573563"/>
                  <a:pt x="10071129" y="573194"/>
                </a:cubicBezTo>
                <a:cubicBezTo>
                  <a:pt x="10081593" y="562977"/>
                  <a:pt x="10092704" y="563090"/>
                  <a:pt x="10110830" y="569286"/>
                </a:cubicBezTo>
                <a:cubicBezTo>
                  <a:pt x="10144643" y="572070"/>
                  <a:pt x="10144670" y="561560"/>
                  <a:pt x="10177323" y="563075"/>
                </a:cubicBezTo>
                <a:cubicBezTo>
                  <a:pt x="10191652" y="562496"/>
                  <a:pt x="10199318" y="565790"/>
                  <a:pt x="10223224" y="562516"/>
                </a:cubicBezTo>
                <a:cubicBezTo>
                  <a:pt x="10240245" y="563214"/>
                  <a:pt x="10274444" y="564970"/>
                  <a:pt x="10297489" y="554688"/>
                </a:cubicBezTo>
                <a:cubicBezTo>
                  <a:pt x="10322484" y="553379"/>
                  <a:pt x="10304332" y="552915"/>
                  <a:pt x="10331612" y="555505"/>
                </a:cubicBezTo>
                <a:cubicBezTo>
                  <a:pt x="10364938" y="556023"/>
                  <a:pt x="10378810" y="549792"/>
                  <a:pt x="10398068" y="551274"/>
                </a:cubicBezTo>
                <a:cubicBezTo>
                  <a:pt x="10410608" y="547019"/>
                  <a:pt x="10396406" y="552090"/>
                  <a:pt x="10444604" y="546749"/>
                </a:cubicBezTo>
                <a:cubicBezTo>
                  <a:pt x="10463706" y="556208"/>
                  <a:pt x="10480046" y="543272"/>
                  <a:pt x="10496391" y="545310"/>
                </a:cubicBezTo>
                <a:cubicBezTo>
                  <a:pt x="10522313" y="544276"/>
                  <a:pt x="10586025" y="544389"/>
                  <a:pt x="10609659" y="542925"/>
                </a:cubicBezTo>
                <a:cubicBezTo>
                  <a:pt x="10633293" y="541461"/>
                  <a:pt x="10608137" y="539280"/>
                  <a:pt x="10638198" y="536528"/>
                </a:cubicBezTo>
                <a:cubicBezTo>
                  <a:pt x="10693566" y="548777"/>
                  <a:pt x="10724464" y="526732"/>
                  <a:pt x="10780502" y="524034"/>
                </a:cubicBezTo>
                <a:cubicBezTo>
                  <a:pt x="10814519" y="506962"/>
                  <a:pt x="10838626" y="524696"/>
                  <a:pt x="10875821" y="511631"/>
                </a:cubicBezTo>
                <a:cubicBezTo>
                  <a:pt x="10900992" y="507636"/>
                  <a:pt x="10904648" y="511453"/>
                  <a:pt x="10918825" y="509588"/>
                </a:cubicBezTo>
                <a:cubicBezTo>
                  <a:pt x="10933002" y="507723"/>
                  <a:pt x="10948992" y="503227"/>
                  <a:pt x="10960884" y="500440"/>
                </a:cubicBezTo>
                <a:cubicBezTo>
                  <a:pt x="10967249" y="504078"/>
                  <a:pt x="11016720" y="497668"/>
                  <a:pt x="11015578" y="492864"/>
                </a:cubicBezTo>
                <a:cubicBezTo>
                  <a:pt x="11022928" y="494510"/>
                  <a:pt x="11043247" y="500882"/>
                  <a:pt x="11045541" y="493276"/>
                </a:cubicBezTo>
                <a:cubicBezTo>
                  <a:pt x="11083069" y="493195"/>
                  <a:pt x="11104152" y="492128"/>
                  <a:pt x="11136980" y="502266"/>
                </a:cubicBezTo>
                <a:cubicBezTo>
                  <a:pt x="11160311" y="506043"/>
                  <a:pt x="11144016" y="504016"/>
                  <a:pt x="11158537" y="506413"/>
                </a:cubicBezTo>
                <a:cubicBezTo>
                  <a:pt x="11173058" y="508810"/>
                  <a:pt x="11197248" y="504516"/>
                  <a:pt x="11220930" y="503946"/>
                </a:cubicBezTo>
                <a:cubicBezTo>
                  <a:pt x="11244941" y="504078"/>
                  <a:pt x="11272916" y="508160"/>
                  <a:pt x="11290697" y="509588"/>
                </a:cubicBezTo>
                <a:cubicBezTo>
                  <a:pt x="11308478" y="511016"/>
                  <a:pt x="11312720" y="510673"/>
                  <a:pt x="11327615" y="512515"/>
                </a:cubicBezTo>
                <a:cubicBezTo>
                  <a:pt x="11352471" y="509065"/>
                  <a:pt x="11373358" y="510883"/>
                  <a:pt x="11391973" y="518258"/>
                </a:cubicBezTo>
                <a:cubicBezTo>
                  <a:pt x="11406458" y="520151"/>
                  <a:pt x="11399034" y="524460"/>
                  <a:pt x="11409760" y="526257"/>
                </a:cubicBezTo>
                <a:cubicBezTo>
                  <a:pt x="11420486" y="528054"/>
                  <a:pt x="11427325" y="519930"/>
                  <a:pt x="11456330" y="521896"/>
                </a:cubicBezTo>
                <a:cubicBezTo>
                  <a:pt x="11466649" y="522293"/>
                  <a:pt x="11466304" y="529914"/>
                  <a:pt x="11488341" y="531019"/>
                </a:cubicBezTo>
                <a:cubicBezTo>
                  <a:pt x="11510378" y="532124"/>
                  <a:pt x="11598983" y="536881"/>
                  <a:pt x="11631415" y="538053"/>
                </a:cubicBezTo>
                <a:cubicBezTo>
                  <a:pt x="11663847" y="539225"/>
                  <a:pt x="11650717" y="536007"/>
                  <a:pt x="11666264" y="535672"/>
                </a:cubicBezTo>
                <a:cubicBezTo>
                  <a:pt x="11681811" y="535337"/>
                  <a:pt x="11700204" y="526934"/>
                  <a:pt x="11724698" y="536041"/>
                </a:cubicBezTo>
                <a:cubicBezTo>
                  <a:pt x="11743020" y="531196"/>
                  <a:pt x="11743491" y="542315"/>
                  <a:pt x="11763807" y="545183"/>
                </a:cubicBezTo>
                <a:cubicBezTo>
                  <a:pt x="11775016" y="549241"/>
                  <a:pt x="11789046" y="548064"/>
                  <a:pt x="11798300" y="550863"/>
                </a:cubicBezTo>
                <a:cubicBezTo>
                  <a:pt x="11807554" y="553662"/>
                  <a:pt x="11814870" y="554166"/>
                  <a:pt x="11821716" y="557213"/>
                </a:cubicBezTo>
                <a:cubicBezTo>
                  <a:pt x="11828562" y="560260"/>
                  <a:pt x="11830643" y="566367"/>
                  <a:pt x="11839374" y="569145"/>
                </a:cubicBezTo>
                <a:cubicBezTo>
                  <a:pt x="11848105" y="571923"/>
                  <a:pt x="11861759" y="576813"/>
                  <a:pt x="11871722" y="578644"/>
                </a:cubicBezTo>
                <a:cubicBezTo>
                  <a:pt x="11881685" y="580475"/>
                  <a:pt x="11880173" y="577641"/>
                  <a:pt x="11899154" y="580133"/>
                </a:cubicBezTo>
                <a:cubicBezTo>
                  <a:pt x="11930093" y="585454"/>
                  <a:pt x="11957956" y="589309"/>
                  <a:pt x="11992753" y="588833"/>
                </a:cubicBezTo>
                <a:cubicBezTo>
                  <a:pt x="11999276" y="598540"/>
                  <a:pt x="12009663" y="594134"/>
                  <a:pt x="12023554" y="588997"/>
                </a:cubicBezTo>
                <a:cubicBezTo>
                  <a:pt x="12049522" y="596077"/>
                  <a:pt x="12093380" y="601562"/>
                  <a:pt x="12137802" y="617391"/>
                </a:cubicBezTo>
                <a:cubicBezTo>
                  <a:pt x="12156710" y="627093"/>
                  <a:pt x="12160884" y="628759"/>
                  <a:pt x="12174434" y="631430"/>
                </a:cubicBezTo>
                <a:lnTo>
                  <a:pt x="12192000" y="634770"/>
                </a:lnTo>
                <a:lnTo>
                  <a:pt x="12192000" y="6857681"/>
                </a:lnTo>
                <a:lnTo>
                  <a:pt x="9979612" y="6857681"/>
                </a:lnTo>
                <a:lnTo>
                  <a:pt x="9971269" y="6854457"/>
                </a:lnTo>
                <a:cubicBezTo>
                  <a:pt x="9959912" y="6851181"/>
                  <a:pt x="9949163" y="6849764"/>
                  <a:pt x="9939502" y="6851921"/>
                </a:cubicBezTo>
                <a:cubicBezTo>
                  <a:pt x="9891606" y="6835635"/>
                  <a:pt x="9864404" y="6844006"/>
                  <a:pt x="9834453" y="6832151"/>
                </a:cubicBezTo>
                <a:cubicBezTo>
                  <a:pt x="9804501" y="6820296"/>
                  <a:pt x="9801374" y="6798259"/>
                  <a:pt x="9759795" y="6780787"/>
                </a:cubicBezTo>
                <a:cubicBezTo>
                  <a:pt x="9718217" y="6763314"/>
                  <a:pt x="9629817" y="6740362"/>
                  <a:pt x="9584980" y="6727313"/>
                </a:cubicBezTo>
                <a:cubicBezTo>
                  <a:pt x="9546420" y="6722010"/>
                  <a:pt x="9530408" y="6725469"/>
                  <a:pt x="9490770" y="6702489"/>
                </a:cubicBezTo>
                <a:cubicBezTo>
                  <a:pt x="9443320" y="6701025"/>
                  <a:pt x="9424336" y="6690023"/>
                  <a:pt x="9380405" y="6676541"/>
                </a:cubicBezTo>
                <a:cubicBezTo>
                  <a:pt x="9335978" y="6675243"/>
                  <a:pt x="9297645" y="6680915"/>
                  <a:pt x="9259939" y="6674414"/>
                </a:cubicBezTo>
                <a:cubicBezTo>
                  <a:pt x="9244772" y="6679394"/>
                  <a:pt x="9230416" y="6681084"/>
                  <a:pt x="9216296" y="6672209"/>
                </a:cubicBezTo>
                <a:cubicBezTo>
                  <a:pt x="9174886" y="6673387"/>
                  <a:pt x="9165078" y="6684906"/>
                  <a:pt x="9138624" y="6674601"/>
                </a:cubicBezTo>
                <a:cubicBezTo>
                  <a:pt x="9108454" y="6672027"/>
                  <a:pt x="9060163" y="6657862"/>
                  <a:pt x="9035273" y="6656766"/>
                </a:cubicBezTo>
                <a:cubicBezTo>
                  <a:pt x="9043993" y="6670577"/>
                  <a:pt x="8988276" y="6655711"/>
                  <a:pt x="8989286" y="6668016"/>
                </a:cubicBezTo>
                <a:cubicBezTo>
                  <a:pt x="8965548" y="6651220"/>
                  <a:pt x="8960144" y="6673151"/>
                  <a:pt x="8932387" y="6668707"/>
                </a:cubicBezTo>
                <a:cubicBezTo>
                  <a:pt x="8918435" y="6662528"/>
                  <a:pt x="8909159" y="6661716"/>
                  <a:pt x="8898375" y="6669282"/>
                </a:cubicBezTo>
                <a:cubicBezTo>
                  <a:pt x="8833747" y="6639096"/>
                  <a:pt x="8863155" y="6669089"/>
                  <a:pt x="8806495" y="6658618"/>
                </a:cubicBezTo>
                <a:cubicBezTo>
                  <a:pt x="8757168" y="6647242"/>
                  <a:pt x="8702613" y="6640665"/>
                  <a:pt x="8650927" y="6611139"/>
                </a:cubicBezTo>
                <a:cubicBezTo>
                  <a:pt x="8640770" y="6602610"/>
                  <a:pt x="8619775" y="6599998"/>
                  <a:pt x="8604033" y="6605300"/>
                </a:cubicBezTo>
                <a:cubicBezTo>
                  <a:pt x="8601324" y="6606213"/>
                  <a:pt x="8598878" y="6607331"/>
                  <a:pt x="8596767" y="6608618"/>
                </a:cubicBezTo>
                <a:cubicBezTo>
                  <a:pt x="8565299" y="6587556"/>
                  <a:pt x="8548876" y="6598771"/>
                  <a:pt x="8533762" y="6584302"/>
                </a:cubicBezTo>
                <a:cubicBezTo>
                  <a:pt x="8487059" y="6579247"/>
                  <a:pt x="8451683" y="6594395"/>
                  <a:pt x="8437660" y="6581725"/>
                </a:cubicBezTo>
                <a:cubicBezTo>
                  <a:pt x="8414209" y="6582991"/>
                  <a:pt x="8383722" y="6598678"/>
                  <a:pt x="8364494" y="6585073"/>
                </a:cubicBezTo>
                <a:cubicBezTo>
                  <a:pt x="8363342" y="6596536"/>
                  <a:pt x="8336540" y="6576888"/>
                  <a:pt x="8323751" y="6584665"/>
                </a:cubicBezTo>
                <a:cubicBezTo>
                  <a:pt x="8314841" y="6591411"/>
                  <a:pt x="8304634" y="6587022"/>
                  <a:pt x="8293791" y="6586903"/>
                </a:cubicBezTo>
                <a:cubicBezTo>
                  <a:pt x="8280721" y="6592424"/>
                  <a:pt x="8232642" y="6585021"/>
                  <a:pt x="8219223" y="6578961"/>
                </a:cubicBezTo>
                <a:cubicBezTo>
                  <a:pt x="8185638" y="6557431"/>
                  <a:pt x="8123924" y="6576522"/>
                  <a:pt x="8096330" y="6560092"/>
                </a:cubicBezTo>
                <a:cubicBezTo>
                  <a:pt x="8087121" y="6557869"/>
                  <a:pt x="8078422" y="6557144"/>
                  <a:pt x="8070086" y="6557355"/>
                </a:cubicBezTo>
                <a:lnTo>
                  <a:pt x="8047207" y="6560092"/>
                </a:lnTo>
                <a:lnTo>
                  <a:pt x="8041620" y="6565163"/>
                </a:lnTo>
                <a:lnTo>
                  <a:pt x="8027134" y="6564473"/>
                </a:lnTo>
                <a:lnTo>
                  <a:pt x="8023214" y="6565355"/>
                </a:lnTo>
                <a:cubicBezTo>
                  <a:pt x="8015729" y="6567060"/>
                  <a:pt x="8008307" y="6568574"/>
                  <a:pt x="8000801" y="6569339"/>
                </a:cubicBezTo>
                <a:cubicBezTo>
                  <a:pt x="8005606" y="6544751"/>
                  <a:pt x="7937754" y="6571777"/>
                  <a:pt x="7954618" y="6551428"/>
                </a:cubicBezTo>
                <a:cubicBezTo>
                  <a:pt x="7914215" y="6551344"/>
                  <a:pt x="7940865" y="6531998"/>
                  <a:pt x="7896427" y="6551123"/>
                </a:cubicBezTo>
                <a:lnTo>
                  <a:pt x="7643090" y="6532163"/>
                </a:lnTo>
                <a:cubicBezTo>
                  <a:pt x="7673996" y="6576436"/>
                  <a:pt x="7562550" y="6494154"/>
                  <a:pt x="7553164" y="6525457"/>
                </a:cubicBezTo>
                <a:cubicBezTo>
                  <a:pt x="7546247" y="6496957"/>
                  <a:pt x="7465610" y="6497391"/>
                  <a:pt x="7421154" y="6476273"/>
                </a:cubicBezTo>
                <a:cubicBezTo>
                  <a:pt x="7361551" y="6472649"/>
                  <a:pt x="7315144" y="6450550"/>
                  <a:pt x="7255968" y="6462166"/>
                </a:cubicBezTo>
                <a:cubicBezTo>
                  <a:pt x="7253251" y="6458417"/>
                  <a:pt x="7249451" y="6455333"/>
                  <a:pt x="7244911" y="6452730"/>
                </a:cubicBezTo>
                <a:lnTo>
                  <a:pt x="7230265" y="6446549"/>
                </a:lnTo>
                <a:lnTo>
                  <a:pt x="7227815" y="6447125"/>
                </a:lnTo>
                <a:cubicBezTo>
                  <a:pt x="7217801" y="6447570"/>
                  <a:pt x="7212312" y="6446146"/>
                  <a:pt x="7208840" y="6443899"/>
                </a:cubicBezTo>
                <a:lnTo>
                  <a:pt x="7205995" y="6440529"/>
                </a:lnTo>
                <a:lnTo>
                  <a:pt x="7193384" y="6437481"/>
                </a:lnTo>
                <a:lnTo>
                  <a:pt x="7169652" y="6429226"/>
                </a:lnTo>
                <a:lnTo>
                  <a:pt x="7164173" y="6429791"/>
                </a:lnTo>
                <a:lnTo>
                  <a:pt x="7126763" y="6420626"/>
                </a:lnTo>
                <a:lnTo>
                  <a:pt x="7125753" y="6421501"/>
                </a:lnTo>
                <a:cubicBezTo>
                  <a:pt x="7122639" y="6423254"/>
                  <a:pt x="7118733" y="6424154"/>
                  <a:pt x="7113057" y="6423293"/>
                </a:cubicBezTo>
                <a:cubicBezTo>
                  <a:pt x="7114552" y="6439288"/>
                  <a:pt x="7106783" y="6428384"/>
                  <a:pt x="7089914" y="6424434"/>
                </a:cubicBezTo>
                <a:cubicBezTo>
                  <a:pt x="7088470" y="6448394"/>
                  <a:pt x="7044915" y="6428308"/>
                  <a:pt x="7030458" y="6439456"/>
                </a:cubicBezTo>
                <a:cubicBezTo>
                  <a:pt x="7018098" y="6436014"/>
                  <a:pt x="7005002" y="6432811"/>
                  <a:pt x="6991398" y="6430012"/>
                </a:cubicBezTo>
                <a:lnTo>
                  <a:pt x="6983250" y="6428652"/>
                </a:lnTo>
                <a:lnTo>
                  <a:pt x="6982969" y="6428851"/>
                </a:lnTo>
                <a:cubicBezTo>
                  <a:pt x="6980946" y="6429033"/>
                  <a:pt x="6978171" y="6428766"/>
                  <a:pt x="6974140" y="6427864"/>
                </a:cubicBezTo>
                <a:lnTo>
                  <a:pt x="6968396" y="6426177"/>
                </a:lnTo>
                <a:lnTo>
                  <a:pt x="6952590" y="6423541"/>
                </a:lnTo>
                <a:lnTo>
                  <a:pt x="6946361" y="6424122"/>
                </a:lnTo>
                <a:lnTo>
                  <a:pt x="6942752" y="6426497"/>
                </a:lnTo>
                <a:lnTo>
                  <a:pt x="6941472" y="6425953"/>
                </a:lnTo>
                <a:cubicBezTo>
                  <a:pt x="6933258" y="6419432"/>
                  <a:pt x="6934084" y="6412085"/>
                  <a:pt x="6907932" y="6428597"/>
                </a:cubicBezTo>
                <a:cubicBezTo>
                  <a:pt x="6887113" y="6416820"/>
                  <a:pt x="6874835" y="6427475"/>
                  <a:pt x="6837100" y="6425985"/>
                </a:cubicBezTo>
                <a:cubicBezTo>
                  <a:pt x="6826990" y="6416391"/>
                  <a:pt x="6813527" y="6417132"/>
                  <a:pt x="6798354" y="6421041"/>
                </a:cubicBezTo>
                <a:cubicBezTo>
                  <a:pt x="6766250" y="6412267"/>
                  <a:pt x="6729955" y="6415375"/>
                  <a:pt x="6690235" y="6411268"/>
                </a:cubicBezTo>
                <a:cubicBezTo>
                  <a:pt x="6654585" y="6395260"/>
                  <a:pt x="6622599" y="6408785"/>
                  <a:pt x="6580197" y="6404322"/>
                </a:cubicBezTo>
                <a:cubicBezTo>
                  <a:pt x="6554864" y="6382418"/>
                  <a:pt x="6541862" y="6413854"/>
                  <a:pt x="6516748" y="6416928"/>
                </a:cubicBezTo>
                <a:lnTo>
                  <a:pt x="6510427" y="6416567"/>
                </a:lnTo>
                <a:lnTo>
                  <a:pt x="6496409" y="6411723"/>
                </a:lnTo>
                <a:lnTo>
                  <a:pt x="6491671" y="6409264"/>
                </a:lnTo>
                <a:cubicBezTo>
                  <a:pt x="6488210" y="6407807"/>
                  <a:pt x="6485652" y="6407144"/>
                  <a:pt x="6483603" y="6407023"/>
                </a:cubicBezTo>
                <a:lnTo>
                  <a:pt x="6483235" y="6407169"/>
                </a:lnTo>
                <a:lnTo>
                  <a:pt x="6476007" y="6404672"/>
                </a:lnTo>
                <a:cubicBezTo>
                  <a:pt x="6464202" y="6399995"/>
                  <a:pt x="6453088" y="6395002"/>
                  <a:pt x="6442802" y="6389891"/>
                </a:cubicBezTo>
                <a:cubicBezTo>
                  <a:pt x="6423332" y="6398448"/>
                  <a:pt x="6390988" y="6372810"/>
                  <a:pt x="6377838" y="6395551"/>
                </a:cubicBezTo>
                <a:cubicBezTo>
                  <a:pt x="6363436" y="6389290"/>
                  <a:pt x="6361258" y="6377704"/>
                  <a:pt x="6354860" y="6393247"/>
                </a:cubicBezTo>
                <a:cubicBezTo>
                  <a:pt x="6349784" y="6391587"/>
                  <a:pt x="6345558" y="6391878"/>
                  <a:pt x="6341683" y="6393098"/>
                </a:cubicBezTo>
                <a:lnTo>
                  <a:pt x="6340276" y="6393789"/>
                </a:lnTo>
                <a:lnTo>
                  <a:pt x="6308531" y="6379516"/>
                </a:lnTo>
                <a:lnTo>
                  <a:pt x="6302948" y="6379253"/>
                </a:lnTo>
                <a:cubicBezTo>
                  <a:pt x="6248814" y="6382108"/>
                  <a:pt x="6205926" y="6362006"/>
                  <a:pt x="6140607" y="6334265"/>
                </a:cubicBezTo>
                <a:cubicBezTo>
                  <a:pt x="6137487" y="6331108"/>
                  <a:pt x="6051161" y="6339116"/>
                  <a:pt x="6050365" y="6335126"/>
                </a:cubicBezTo>
                <a:cubicBezTo>
                  <a:pt x="6006576" y="6331181"/>
                  <a:pt x="6035144" y="6327580"/>
                  <a:pt x="5978838" y="6322018"/>
                </a:cubicBezTo>
                <a:cubicBezTo>
                  <a:pt x="5962530" y="6314338"/>
                  <a:pt x="5894920" y="6289616"/>
                  <a:pt x="5897645" y="6301654"/>
                </a:cubicBezTo>
                <a:lnTo>
                  <a:pt x="5796158" y="6279213"/>
                </a:lnTo>
                <a:lnTo>
                  <a:pt x="5664797" y="6258481"/>
                </a:lnTo>
                <a:lnTo>
                  <a:pt x="5558293" y="6242384"/>
                </a:lnTo>
                <a:lnTo>
                  <a:pt x="5549921" y="6243309"/>
                </a:lnTo>
                <a:lnTo>
                  <a:pt x="5528450" y="6240218"/>
                </a:lnTo>
                <a:lnTo>
                  <a:pt x="5520604" y="6238128"/>
                </a:lnTo>
                <a:cubicBezTo>
                  <a:pt x="5515114" y="6237034"/>
                  <a:pt x="5511354" y="6236750"/>
                  <a:pt x="5508634" y="6237043"/>
                </a:cubicBezTo>
                <a:lnTo>
                  <a:pt x="5508268" y="6237311"/>
                </a:lnTo>
                <a:lnTo>
                  <a:pt x="5497199" y="6235718"/>
                </a:lnTo>
                <a:cubicBezTo>
                  <a:pt x="5478687" y="6232353"/>
                  <a:pt x="5460838" y="6228438"/>
                  <a:pt x="5443971" y="6224189"/>
                </a:cubicBezTo>
                <a:cubicBezTo>
                  <a:pt x="5425088" y="6239333"/>
                  <a:pt x="5365198" y="6213813"/>
                  <a:pt x="5364587" y="6245607"/>
                </a:cubicBezTo>
                <a:cubicBezTo>
                  <a:pt x="5341603" y="6240798"/>
                  <a:pt x="5330518" y="6226543"/>
                  <a:pt x="5333425" y="6247706"/>
                </a:cubicBezTo>
                <a:cubicBezTo>
                  <a:pt x="5325718" y="6246708"/>
                  <a:pt x="5320498" y="6247999"/>
                  <a:pt x="5316391" y="6250403"/>
                </a:cubicBezTo>
                <a:lnTo>
                  <a:pt x="5315083" y="6251588"/>
                </a:lnTo>
                <a:lnTo>
                  <a:pt x="5264093" y="6240388"/>
                </a:lnTo>
                <a:lnTo>
                  <a:pt x="5256734" y="6241276"/>
                </a:lnTo>
                <a:lnTo>
                  <a:pt x="5224251" y="6230935"/>
                </a:lnTo>
                <a:lnTo>
                  <a:pt x="5207068" y="6227214"/>
                </a:lnTo>
                <a:lnTo>
                  <a:pt x="5203042" y="6222819"/>
                </a:lnTo>
                <a:lnTo>
                  <a:pt x="5013633" y="6212104"/>
                </a:lnTo>
                <a:cubicBezTo>
                  <a:pt x="5007363" y="6208771"/>
                  <a:pt x="4867451" y="6189553"/>
                  <a:pt x="4863573" y="6184654"/>
                </a:cubicBezTo>
                <a:lnTo>
                  <a:pt x="4651416" y="6166539"/>
                </a:lnTo>
                <a:cubicBezTo>
                  <a:pt x="4624977" y="6160344"/>
                  <a:pt x="4469364" y="6128170"/>
                  <a:pt x="4481486" y="6142882"/>
                </a:cubicBezTo>
                <a:cubicBezTo>
                  <a:pt x="4405439" y="6106748"/>
                  <a:pt x="4365783" y="6101727"/>
                  <a:pt x="4269331" y="6098123"/>
                </a:cubicBezTo>
                <a:cubicBezTo>
                  <a:pt x="4210440" y="6124597"/>
                  <a:pt x="4245321" y="6098279"/>
                  <a:pt x="4190801" y="6099192"/>
                </a:cubicBezTo>
                <a:cubicBezTo>
                  <a:pt x="4212420" y="6071793"/>
                  <a:pt x="4151268" y="6084104"/>
                  <a:pt x="4127486" y="6076624"/>
                </a:cubicBezTo>
                <a:cubicBezTo>
                  <a:pt x="4117403" y="6077826"/>
                  <a:pt x="4107474" y="6080022"/>
                  <a:pt x="4097468" y="6082472"/>
                </a:cubicBezTo>
                <a:lnTo>
                  <a:pt x="4092230" y="6083737"/>
                </a:lnTo>
                <a:lnTo>
                  <a:pt x="4072646" y="6083192"/>
                </a:lnTo>
                <a:lnTo>
                  <a:pt x="4065392" y="6090055"/>
                </a:lnTo>
                <a:lnTo>
                  <a:pt x="4034674" y="6094262"/>
                </a:lnTo>
                <a:cubicBezTo>
                  <a:pt x="4023438" y="6094753"/>
                  <a:pt x="4011659" y="6094013"/>
                  <a:pt x="3999109" y="6091300"/>
                </a:cubicBezTo>
                <a:cubicBezTo>
                  <a:pt x="3960965" y="6070220"/>
                  <a:pt x="3878759" y="6097089"/>
                  <a:pt x="3832245" y="6069403"/>
                </a:cubicBezTo>
                <a:cubicBezTo>
                  <a:pt x="3780875" y="6064935"/>
                  <a:pt x="3723613" y="6065226"/>
                  <a:pt x="3690889" y="6064489"/>
                </a:cubicBezTo>
                <a:cubicBezTo>
                  <a:pt x="3674068" y="6075123"/>
                  <a:pt x="3636813" y="6049759"/>
                  <a:pt x="3635899" y="6064980"/>
                </a:cubicBezTo>
                <a:lnTo>
                  <a:pt x="3620576" y="6070271"/>
                </a:lnTo>
                <a:lnTo>
                  <a:pt x="3604087" y="6064439"/>
                </a:lnTo>
                <a:cubicBezTo>
                  <a:pt x="3590166" y="6069757"/>
                  <a:pt x="3579308" y="6073243"/>
                  <a:pt x="3568387" y="6069146"/>
                </a:cubicBezTo>
                <a:lnTo>
                  <a:pt x="3503818" y="6089506"/>
                </a:lnTo>
                <a:cubicBezTo>
                  <a:pt x="3510915" y="6100196"/>
                  <a:pt x="3472416" y="6088681"/>
                  <a:pt x="3466246" y="6098777"/>
                </a:cubicBezTo>
                <a:cubicBezTo>
                  <a:pt x="3462890" y="6107015"/>
                  <a:pt x="3450430" y="6105442"/>
                  <a:pt x="3440422" y="6107901"/>
                </a:cubicBezTo>
                <a:cubicBezTo>
                  <a:pt x="3432391" y="6116010"/>
                  <a:pt x="3383132" y="6120663"/>
                  <a:pt x="3366542" y="6118330"/>
                </a:cubicBezTo>
                <a:cubicBezTo>
                  <a:pt x="3311828" y="6124732"/>
                  <a:pt x="3277604" y="6138667"/>
                  <a:pt x="3240669" y="6130264"/>
                </a:cubicBezTo>
                <a:cubicBezTo>
                  <a:pt x="3230661" y="6130422"/>
                  <a:pt x="3222184" y="6131822"/>
                  <a:pt x="3214708" y="6133988"/>
                </a:cubicBezTo>
                <a:lnTo>
                  <a:pt x="3194214" y="6147821"/>
                </a:lnTo>
                <a:lnTo>
                  <a:pt x="3180468" y="6150623"/>
                </a:lnTo>
                <a:lnTo>
                  <a:pt x="3177508" y="6152351"/>
                </a:lnTo>
                <a:cubicBezTo>
                  <a:pt x="3171873" y="6155673"/>
                  <a:pt x="3166158" y="6158806"/>
                  <a:pt x="3159834" y="6161276"/>
                </a:cubicBezTo>
                <a:cubicBezTo>
                  <a:pt x="3135185" y="6159416"/>
                  <a:pt x="3121213" y="6160394"/>
                  <a:pt x="3104835" y="6155927"/>
                </a:cubicBezTo>
                <a:cubicBezTo>
                  <a:pt x="3067805" y="6165414"/>
                  <a:pt x="3078432" y="6141523"/>
                  <a:pt x="3051373" y="6169421"/>
                </a:cubicBezTo>
                <a:cubicBezTo>
                  <a:pt x="2978033" y="6169169"/>
                  <a:pt x="2947947" y="6220998"/>
                  <a:pt x="2877306" y="6208324"/>
                </a:cubicBezTo>
                <a:cubicBezTo>
                  <a:pt x="2821913" y="6217975"/>
                  <a:pt x="2762952" y="6223226"/>
                  <a:pt x="2719018" y="6227333"/>
                </a:cubicBezTo>
                <a:cubicBezTo>
                  <a:pt x="2639811" y="6232636"/>
                  <a:pt x="2504877" y="6234795"/>
                  <a:pt x="2454061" y="6236538"/>
                </a:cubicBezTo>
                <a:cubicBezTo>
                  <a:pt x="2403245" y="6238280"/>
                  <a:pt x="2420126" y="6239079"/>
                  <a:pt x="2414120" y="6237789"/>
                </a:cubicBezTo>
                <a:lnTo>
                  <a:pt x="2384765" y="6235638"/>
                </a:lnTo>
                <a:lnTo>
                  <a:pt x="2365600" y="6233135"/>
                </a:lnTo>
                <a:cubicBezTo>
                  <a:pt x="2356752" y="6235910"/>
                  <a:pt x="2350716" y="6235915"/>
                  <a:pt x="2345941" y="6234695"/>
                </a:cubicBezTo>
                <a:lnTo>
                  <a:pt x="2340941" y="6232305"/>
                </a:lnTo>
                <a:lnTo>
                  <a:pt x="2327235" y="6232519"/>
                </a:lnTo>
                <a:lnTo>
                  <a:pt x="2299646" y="6230633"/>
                </a:lnTo>
                <a:lnTo>
                  <a:pt x="2295035" y="6232443"/>
                </a:lnTo>
                <a:lnTo>
                  <a:pt x="2268728" y="6240177"/>
                </a:lnTo>
                <a:cubicBezTo>
                  <a:pt x="2268628" y="6240521"/>
                  <a:pt x="2254084" y="6233657"/>
                  <a:pt x="2253984" y="6234001"/>
                </a:cubicBezTo>
                <a:cubicBezTo>
                  <a:pt x="2239122" y="6237048"/>
                  <a:pt x="2209108" y="6234931"/>
                  <a:pt x="2191113" y="6240434"/>
                </a:cubicBezTo>
                <a:lnTo>
                  <a:pt x="2146012" y="6259810"/>
                </a:lnTo>
                <a:cubicBezTo>
                  <a:pt x="2145973" y="6259892"/>
                  <a:pt x="2128598" y="6274390"/>
                  <a:pt x="2128560" y="6274472"/>
                </a:cubicBezTo>
                <a:cubicBezTo>
                  <a:pt x="2126838" y="6275117"/>
                  <a:pt x="2124109" y="6275530"/>
                  <a:pt x="2119778" y="6275665"/>
                </a:cubicBezTo>
                <a:lnTo>
                  <a:pt x="2110434" y="6282700"/>
                </a:lnTo>
                <a:lnTo>
                  <a:pt x="2081418" y="6289059"/>
                </a:lnTo>
                <a:lnTo>
                  <a:pt x="2088526" y="6281659"/>
                </a:lnTo>
                <a:cubicBezTo>
                  <a:pt x="2076371" y="6277676"/>
                  <a:pt x="2071903" y="6270803"/>
                  <a:pt x="2059717" y="6292002"/>
                </a:cubicBezTo>
                <a:cubicBezTo>
                  <a:pt x="2032291" y="6286224"/>
                  <a:pt x="2028634" y="6298813"/>
                  <a:pt x="1993045" y="6306390"/>
                </a:cubicBezTo>
                <a:cubicBezTo>
                  <a:pt x="1976971" y="6300063"/>
                  <a:pt x="1965178" y="6303922"/>
                  <a:pt x="1954075" y="6311066"/>
                </a:cubicBezTo>
                <a:cubicBezTo>
                  <a:pt x="1918456" y="6310689"/>
                  <a:pt x="1887456" y="6322102"/>
                  <a:pt x="1848190" y="6327771"/>
                </a:cubicBezTo>
                <a:lnTo>
                  <a:pt x="1737951" y="6344513"/>
                </a:lnTo>
                <a:lnTo>
                  <a:pt x="1696709" y="6346605"/>
                </a:lnTo>
                <a:cubicBezTo>
                  <a:pt x="1692504" y="6346100"/>
                  <a:pt x="1663837" y="6347211"/>
                  <a:pt x="1661872" y="6347587"/>
                </a:cubicBezTo>
                <a:lnTo>
                  <a:pt x="1655864" y="6347808"/>
                </a:lnTo>
                <a:lnTo>
                  <a:pt x="1633028" y="6358060"/>
                </a:lnTo>
                <a:cubicBezTo>
                  <a:pt x="1618899" y="6356602"/>
                  <a:pt x="1619623" y="6369112"/>
                  <a:pt x="1606576" y="6366899"/>
                </a:cubicBezTo>
                <a:lnTo>
                  <a:pt x="1461291" y="6379054"/>
                </a:lnTo>
                <a:lnTo>
                  <a:pt x="1428798" y="6379606"/>
                </a:lnTo>
                <a:cubicBezTo>
                  <a:pt x="1424834" y="6377722"/>
                  <a:pt x="1419064" y="6376842"/>
                  <a:pt x="1409244" y="6378241"/>
                </a:cubicBezTo>
                <a:lnTo>
                  <a:pt x="1406951" y="6379043"/>
                </a:lnTo>
                <a:lnTo>
                  <a:pt x="1391002" y="6374347"/>
                </a:lnTo>
                <a:cubicBezTo>
                  <a:pt x="1385899" y="6372215"/>
                  <a:pt x="1381417" y="6369535"/>
                  <a:pt x="1377852" y="6366097"/>
                </a:cubicBezTo>
                <a:cubicBezTo>
                  <a:pt x="1352108" y="6365458"/>
                  <a:pt x="1267249" y="6359383"/>
                  <a:pt x="1239424" y="6359700"/>
                </a:cubicBezTo>
                <a:cubicBezTo>
                  <a:pt x="1211599" y="6360016"/>
                  <a:pt x="1221978" y="6361392"/>
                  <a:pt x="1208014" y="6357188"/>
                </a:cubicBezTo>
                <a:lnTo>
                  <a:pt x="1152751" y="6345283"/>
                </a:lnTo>
                <a:lnTo>
                  <a:pt x="949771" y="6335308"/>
                </a:lnTo>
                <a:cubicBezTo>
                  <a:pt x="888502" y="6312655"/>
                  <a:pt x="822682" y="6331858"/>
                  <a:pt x="752723" y="6320875"/>
                </a:cubicBezTo>
                <a:cubicBezTo>
                  <a:pt x="697396" y="6317271"/>
                  <a:pt x="686655" y="6275609"/>
                  <a:pt x="665167" y="6275293"/>
                </a:cubicBezTo>
                <a:cubicBezTo>
                  <a:pt x="657908" y="6276764"/>
                  <a:pt x="625159" y="6270979"/>
                  <a:pt x="618141" y="6273378"/>
                </a:cubicBezTo>
                <a:cubicBezTo>
                  <a:pt x="606112" y="6250236"/>
                  <a:pt x="628751" y="6263137"/>
                  <a:pt x="596498" y="6261621"/>
                </a:cubicBezTo>
                <a:cubicBezTo>
                  <a:pt x="598654" y="6267969"/>
                  <a:pt x="583476" y="6241875"/>
                  <a:pt x="568296" y="6259035"/>
                </a:cubicBezTo>
                <a:lnTo>
                  <a:pt x="550874" y="6247808"/>
                </a:lnTo>
                <a:lnTo>
                  <a:pt x="521056" y="6251759"/>
                </a:lnTo>
                <a:cubicBezTo>
                  <a:pt x="512844" y="6252767"/>
                  <a:pt x="496898" y="6238469"/>
                  <a:pt x="487255" y="6237156"/>
                </a:cubicBezTo>
                <a:cubicBezTo>
                  <a:pt x="449168" y="6235869"/>
                  <a:pt x="452372" y="6218847"/>
                  <a:pt x="431825" y="6228675"/>
                </a:cubicBezTo>
                <a:cubicBezTo>
                  <a:pt x="409674" y="6239271"/>
                  <a:pt x="353899" y="6202116"/>
                  <a:pt x="346639" y="6209624"/>
                </a:cubicBezTo>
                <a:cubicBezTo>
                  <a:pt x="335776" y="6218525"/>
                  <a:pt x="269484" y="6176632"/>
                  <a:pt x="271007" y="6188053"/>
                </a:cubicBezTo>
                <a:cubicBezTo>
                  <a:pt x="223668" y="6157668"/>
                  <a:pt x="207158" y="6173403"/>
                  <a:pt x="189996" y="6162482"/>
                </a:cubicBezTo>
                <a:cubicBezTo>
                  <a:pt x="167941" y="6147838"/>
                  <a:pt x="134526" y="6155297"/>
                  <a:pt x="121342" y="6139836"/>
                </a:cubicBezTo>
                <a:cubicBezTo>
                  <a:pt x="108158" y="6124375"/>
                  <a:pt x="113782" y="6146084"/>
                  <a:pt x="90669" y="6116573"/>
                </a:cubicBezTo>
                <a:cubicBezTo>
                  <a:pt x="76705" y="6097951"/>
                  <a:pt x="64226" y="6077165"/>
                  <a:pt x="49115" y="6053333"/>
                </a:cubicBezTo>
                <a:cubicBezTo>
                  <a:pt x="34004" y="6029501"/>
                  <a:pt x="12038" y="6070748"/>
                  <a:pt x="0" y="602404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35001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033E272-99F7-D018-85E2-62B368820321}"/>
              </a:ext>
            </a:extLst>
          </p:cNvPr>
          <p:cNvSpPr txBox="1"/>
          <p:nvPr/>
        </p:nvSpPr>
        <p:spPr>
          <a:xfrm>
            <a:off x="113070" y="0"/>
            <a:ext cx="12078929" cy="6837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2000" b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References (Selected)</a:t>
            </a:r>
            <a:endParaRPr lang="en-GB" sz="20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000" kern="100" dirty="0" err="1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Buhalis</a:t>
            </a: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, D. and </a:t>
            </a:r>
            <a:r>
              <a:rPr lang="en-GB" sz="2000" kern="100" dirty="0" err="1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Sinarta</a:t>
            </a: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, Y. (2019) ‘Real-time personalisation in hospitality’, </a:t>
            </a:r>
            <a:r>
              <a:rPr lang="en-GB" sz="20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Journal of Hospitality and Tourism Technology</a:t>
            </a: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, 10(2), pp. 221–238.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Dixit, S. (2020) ‘Personalisation and guest satisfaction’, </a:t>
            </a:r>
            <a:r>
              <a:rPr lang="en-GB" sz="20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International Journal of Contemporary Hospitality Management</a:t>
            </a: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, 32(7), pp. 2431–2452.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Pine, B.J. and Gilmore, J.H. (1999) </a:t>
            </a:r>
            <a:r>
              <a:rPr lang="en-GB" sz="20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The Experience Economy</a:t>
            </a: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. Boston: Harvard Business School Press.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Pine, B.J. and Gilmore, J.H. (2011) </a:t>
            </a:r>
            <a:r>
              <a:rPr lang="en-GB" sz="20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The Experience Economy</a:t>
            </a: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(Updated ed.). Boston: Harvard Business Review Press.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Porter, M.E. (2008) ‘The five competitive forces that shape strategy’, </a:t>
            </a:r>
            <a:r>
              <a:rPr lang="en-GB" sz="20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Harvard Business Review</a:t>
            </a: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000" kern="100" dirty="0" err="1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Tussyadiah</a:t>
            </a: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, I. (2020) ‘Ethical implications of personalization in hospitality’, </a:t>
            </a:r>
            <a:r>
              <a:rPr lang="en-GB" sz="20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Journal of Hospitality and Tourism Technology</a:t>
            </a: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, 11(1), pp. 1–15.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Vargo, S.L. and Lusch, R.F. (2008) ‘Service-dominant logic’, </a:t>
            </a:r>
            <a:r>
              <a:rPr lang="en-GB" sz="20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Journal of the Academy of Marketing Science</a:t>
            </a: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, 36, pp. 1–10.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Zhang, T. et al. (2019) ‘Guest experience and loyalty in personalised hotel services’, </a:t>
            </a:r>
            <a:r>
              <a:rPr lang="en-GB" sz="2000" i="1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International Journal of Contemporary Hospitality Management</a:t>
            </a: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, 31(11), pp. 4425–4447.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0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2034086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346</TotalTime>
  <Words>692</Words>
  <Application>Microsoft Office PowerPoint</Application>
  <PresentationFormat>Widescreen</PresentationFormat>
  <Paragraphs>64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Aptos</vt:lpstr>
      <vt:lpstr>Aptos Display</vt:lpstr>
      <vt:lpstr>Arial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Viktoria Benko (2130343)</dc:creator>
  <cp:lastModifiedBy>Viktoria Benko (2130343)</cp:lastModifiedBy>
  <cp:revision>1</cp:revision>
  <dcterms:created xsi:type="dcterms:W3CDTF">2026-02-18T15:02:50Z</dcterms:created>
  <dcterms:modified xsi:type="dcterms:W3CDTF">2026-02-24T17:31:57Z</dcterms:modified>
</cp:coreProperties>
</file>