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177C8A-DE95-4777-A97E-94C9698C65A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B870AD-B58E-44ED-88D9-7A13566C226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2A5E99-5185-44C0-BF61-CBB088C7A2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5DEA60-E10E-4D62-8545-4FF9DBFB47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D8E0FC-6EDD-4C0D-95CB-4AB52493BD1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915EFD-E24D-480F-8C77-151278C5AA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CE0583-7797-43E4-96A5-40830919B8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CADF7C-6425-4E56-9AD4-F10FCD50A9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14EA6-02C8-4E4E-B282-FC7EED08921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8C3528-0EF1-4077-83DE-4055771288D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9B012B-C850-40E4-AF99-73E1FD56191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93F5F36-25CB-4010-957A-906A286BFB6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36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£40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oriawr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rhoi’r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amser fel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11:43 yb.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o'r gloch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 hi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35 munud yn ddiweddarach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 yn gyfartal â 5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gweithiwch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allan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dair gwaith 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wedyn tynnu allan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pedwar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Dyblwch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>
                <a:solidFill>
                  <a:schemeClr val="accent2"/>
                </a:solidFill>
                <a:latin typeface="Comic Sans MS" pitchFamily="66" charset="0"/>
              </a:rPr>
              <a:t>s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ero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nifer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ramau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4.2cg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newid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nôl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£5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fyddech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prynu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pump o losin cnoi am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21c yr un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539552" y="1196752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Gweithiwch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allan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ump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hugain 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cant o wyth cant.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tri” a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phum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fyddai 8 pel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wlân y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 eu costio 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 3 o beli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£1.50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gyfan gwbl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gweddill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pan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mae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98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cael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12.</a:t>
            </a: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cant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llinell syth wedi'i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rhannu'n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ddwy ongl.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 un ohonynt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43°,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gweithiwch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allan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maint yr ongl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arall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Rydych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haneru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pedwar.Mae’r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bymtheg.Ar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wnaethoch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chi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ddechrau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thri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chant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400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12:18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yp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11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1.8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4200g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£3.95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200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343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630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137°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72300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246</Words>
  <Application>Microsoft Office PowerPoint</Application>
  <PresentationFormat>On-screen Show (4:3)</PresentationFormat>
  <Paragraphs>52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54</cp:revision>
  <dcterms:created xsi:type="dcterms:W3CDTF">2006-05-09T10:41:48Z</dcterms:created>
  <dcterms:modified xsi:type="dcterms:W3CDTF">2014-08-18T11:43:29Z</dcterms:modified>
</cp:coreProperties>
</file>